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1" r:id="rId4"/>
  </p:sldMasterIdLst>
  <p:notesMasterIdLst>
    <p:notesMasterId r:id="rId26"/>
  </p:notesMasterIdLst>
  <p:handoutMasterIdLst>
    <p:handoutMasterId r:id="rId27"/>
  </p:handoutMasterIdLst>
  <p:sldIdLst>
    <p:sldId id="572" r:id="rId5"/>
    <p:sldId id="257" r:id="rId6"/>
    <p:sldId id="577" r:id="rId7"/>
    <p:sldId id="589" r:id="rId8"/>
    <p:sldId id="590" r:id="rId9"/>
    <p:sldId id="578" r:id="rId10"/>
    <p:sldId id="581" r:id="rId11"/>
    <p:sldId id="530" r:id="rId12"/>
    <p:sldId id="576" r:id="rId13"/>
    <p:sldId id="583" r:id="rId14"/>
    <p:sldId id="597" r:id="rId15"/>
    <p:sldId id="585" r:id="rId16"/>
    <p:sldId id="587" r:id="rId17"/>
    <p:sldId id="591" r:id="rId18"/>
    <p:sldId id="262" r:id="rId19"/>
    <p:sldId id="592" r:id="rId20"/>
    <p:sldId id="593" r:id="rId21"/>
    <p:sldId id="594" r:id="rId22"/>
    <p:sldId id="596" r:id="rId23"/>
    <p:sldId id="579" r:id="rId24"/>
    <p:sldId id="580" r:id="rId25"/>
  </p:sldIdLst>
  <p:sldSz cx="12192000" cy="6858000"/>
  <p:notesSz cx="6797675" cy="98742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D295F3-E67E-4409-A163-C710A73422D5}" v="10" dt="2024-02-20T10:33:21.505"/>
    <p1510:client id="{D4C80E64-C160-4480-75A5-9EBE236E1786}" v="545" dt="2024-02-19T14:09:56.573"/>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80" autoAdjust="0"/>
    <p:restoredTop sz="91173" autoAdjust="0"/>
  </p:normalViewPr>
  <p:slideViewPr>
    <p:cSldViewPr snapToGrid="0">
      <p:cViewPr varScale="1">
        <p:scale>
          <a:sx n="98" d="100"/>
          <a:sy n="98" d="100"/>
        </p:scale>
        <p:origin x="870" y="96"/>
      </p:cViewPr>
      <p:guideLst>
        <p:guide orient="horz" pos="2160"/>
        <p:guide pos="3840"/>
      </p:guideLst>
    </p:cSldViewPr>
  </p:slideViewPr>
  <p:notesTextViewPr>
    <p:cViewPr>
      <p:scale>
        <a:sx n="1" d="1"/>
        <a:sy n="1" d="1"/>
      </p:scale>
      <p:origin x="0" y="0"/>
    </p:cViewPr>
  </p:notesTextViewPr>
  <p:notesViewPr>
    <p:cSldViewPr snapToGrid="0">
      <p:cViewPr varScale="1">
        <p:scale>
          <a:sx n="53" d="100"/>
          <a:sy n="53" d="100"/>
        </p:scale>
        <p:origin x="293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cia Ortega Gonzalez" userId="S::ortegago@unhcr.org::d7afc0df-9b4f-450e-beb2-2e814f4df8ca" providerId="AD" clId="Web-{E347CB59-8BDD-680A-914E-E0CE54C65C15}"/>
    <pc:docChg chg="addSld delSld modSld">
      <pc:chgData name="Alicia Ortega Gonzalez" userId="S::ortegago@unhcr.org::d7afc0df-9b4f-450e-beb2-2e814f4df8ca" providerId="AD" clId="Web-{E347CB59-8BDD-680A-914E-E0CE54C65C15}" dt="2024-01-22T15:17:41.633" v="2344" actId="20577"/>
      <pc:docMkLst>
        <pc:docMk/>
      </pc:docMkLst>
      <pc:sldChg chg="modSp">
        <pc:chgData name="Alicia Ortega Gonzalez" userId="S::ortegago@unhcr.org::d7afc0df-9b4f-450e-beb2-2e814f4df8ca" providerId="AD" clId="Web-{E347CB59-8BDD-680A-914E-E0CE54C65C15}" dt="2024-01-22T14:07:14.184" v="398" actId="20577"/>
        <pc:sldMkLst>
          <pc:docMk/>
          <pc:sldMk cId="412440401" sldId="257"/>
        </pc:sldMkLst>
        <pc:spChg chg="mod">
          <ac:chgData name="Alicia Ortega Gonzalez" userId="S::ortegago@unhcr.org::d7afc0df-9b4f-450e-beb2-2e814f4df8ca" providerId="AD" clId="Web-{E347CB59-8BDD-680A-914E-E0CE54C65C15}" dt="2024-01-22T14:07:14.184" v="398" actId="20577"/>
          <ac:spMkLst>
            <pc:docMk/>
            <pc:sldMk cId="412440401" sldId="257"/>
            <ac:spMk id="3" creationId="{00000000-0000-0000-0000-000000000000}"/>
          </ac:spMkLst>
        </pc:spChg>
      </pc:sldChg>
      <pc:sldChg chg="modNotes">
        <pc:chgData name="Alicia Ortega Gonzalez" userId="S::ortegago@unhcr.org::d7afc0df-9b4f-450e-beb2-2e814f4df8ca" providerId="AD" clId="Web-{E347CB59-8BDD-680A-914E-E0CE54C65C15}" dt="2024-01-22T14:30:12.932" v="992"/>
        <pc:sldMkLst>
          <pc:docMk/>
          <pc:sldMk cId="1981058421" sldId="530"/>
        </pc:sldMkLst>
      </pc:sldChg>
      <pc:sldChg chg="modSp modNotes">
        <pc:chgData name="Alicia Ortega Gonzalez" userId="S::ortegago@unhcr.org::d7afc0df-9b4f-450e-beb2-2e814f4df8ca" providerId="AD" clId="Web-{E347CB59-8BDD-680A-914E-E0CE54C65C15}" dt="2024-01-22T14:32:24.123" v="1126"/>
        <pc:sldMkLst>
          <pc:docMk/>
          <pc:sldMk cId="293232710" sldId="576"/>
        </pc:sldMkLst>
        <pc:spChg chg="mod">
          <ac:chgData name="Alicia Ortega Gonzalez" userId="S::ortegago@unhcr.org::d7afc0df-9b4f-450e-beb2-2e814f4df8ca" providerId="AD" clId="Web-{E347CB59-8BDD-680A-914E-E0CE54C65C15}" dt="2024-01-22T14:17:40.173" v="617" actId="20577"/>
          <ac:spMkLst>
            <pc:docMk/>
            <pc:sldMk cId="293232710" sldId="576"/>
            <ac:spMk id="2" creationId="{00000000-0000-0000-0000-000000000000}"/>
          </ac:spMkLst>
        </pc:spChg>
        <pc:spChg chg="mod">
          <ac:chgData name="Alicia Ortega Gonzalez" userId="S::ortegago@unhcr.org::d7afc0df-9b4f-450e-beb2-2e814f4df8ca" providerId="AD" clId="Web-{E347CB59-8BDD-680A-914E-E0CE54C65C15}" dt="2024-01-22T14:16:52.359" v="615" actId="20577"/>
          <ac:spMkLst>
            <pc:docMk/>
            <pc:sldMk cId="293232710" sldId="576"/>
            <ac:spMk id="3" creationId="{00000000-0000-0000-0000-000000000000}"/>
          </ac:spMkLst>
        </pc:spChg>
      </pc:sldChg>
      <pc:sldChg chg="modSp modNotes">
        <pc:chgData name="Alicia Ortega Gonzalez" userId="S::ortegago@unhcr.org::d7afc0df-9b4f-450e-beb2-2e814f4df8ca" providerId="AD" clId="Web-{E347CB59-8BDD-680A-914E-E0CE54C65C15}" dt="2024-01-22T14:26:57.019" v="795"/>
        <pc:sldMkLst>
          <pc:docMk/>
          <pc:sldMk cId="3770619318" sldId="577"/>
        </pc:sldMkLst>
        <pc:spChg chg="mod">
          <ac:chgData name="Alicia Ortega Gonzalez" userId="S::ortegago@unhcr.org::d7afc0df-9b4f-450e-beb2-2e814f4df8ca" providerId="AD" clId="Web-{E347CB59-8BDD-680A-914E-E0CE54C65C15}" dt="2024-01-22T14:06:33.432" v="392" actId="20577"/>
          <ac:spMkLst>
            <pc:docMk/>
            <pc:sldMk cId="3770619318" sldId="577"/>
            <ac:spMk id="3" creationId="{00000000-0000-0000-0000-000000000000}"/>
          </ac:spMkLst>
        </pc:spChg>
      </pc:sldChg>
      <pc:sldChg chg="modSp modNotes">
        <pc:chgData name="Alicia Ortega Gonzalez" userId="S::ortegago@unhcr.org::d7afc0df-9b4f-450e-beb2-2e814f4df8ca" providerId="AD" clId="Web-{E347CB59-8BDD-680A-914E-E0CE54C65C15}" dt="2024-01-22T14:29:54.103" v="982"/>
        <pc:sldMkLst>
          <pc:docMk/>
          <pc:sldMk cId="3560585052" sldId="581"/>
        </pc:sldMkLst>
        <pc:spChg chg="mod">
          <ac:chgData name="Alicia Ortega Gonzalez" userId="S::ortegago@unhcr.org::d7afc0df-9b4f-450e-beb2-2e814f4df8ca" providerId="AD" clId="Web-{E347CB59-8BDD-680A-914E-E0CE54C65C15}" dt="2024-01-22T14:11:10.410" v="446" actId="14100"/>
          <ac:spMkLst>
            <pc:docMk/>
            <pc:sldMk cId="3560585052" sldId="581"/>
            <ac:spMk id="3" creationId="{5831D9FA-333C-138D-C1E3-1DCE5D029C9D}"/>
          </ac:spMkLst>
        </pc:spChg>
      </pc:sldChg>
      <pc:sldChg chg="modSp modNotes">
        <pc:chgData name="Alicia Ortega Gonzalez" userId="S::ortegago@unhcr.org::d7afc0df-9b4f-450e-beb2-2e814f4df8ca" providerId="AD" clId="Web-{E347CB59-8BDD-680A-914E-E0CE54C65C15}" dt="2024-01-22T14:47:17.043" v="1484"/>
        <pc:sldMkLst>
          <pc:docMk/>
          <pc:sldMk cId="1235776979" sldId="583"/>
        </pc:sldMkLst>
        <pc:spChg chg="mod">
          <ac:chgData name="Alicia Ortega Gonzalez" userId="S::ortegago@unhcr.org::d7afc0df-9b4f-450e-beb2-2e814f4df8ca" providerId="AD" clId="Web-{E347CB59-8BDD-680A-914E-E0CE54C65C15}" dt="2024-01-22T14:18:14.049" v="621" actId="14100"/>
          <ac:spMkLst>
            <pc:docMk/>
            <pc:sldMk cId="1235776979" sldId="583"/>
            <ac:spMk id="2" creationId="{20CFAD9C-90EB-09A8-1EA0-936FE7030844}"/>
          </ac:spMkLst>
        </pc:spChg>
        <pc:spChg chg="mod">
          <ac:chgData name="Alicia Ortega Gonzalez" userId="S::ortegago@unhcr.org::d7afc0df-9b4f-450e-beb2-2e814f4df8ca" providerId="AD" clId="Web-{E347CB59-8BDD-680A-914E-E0CE54C65C15}" dt="2024-01-22T14:42:12.971" v="1432" actId="20577"/>
          <ac:spMkLst>
            <pc:docMk/>
            <pc:sldMk cId="1235776979" sldId="583"/>
            <ac:spMk id="3" creationId="{71CDC84B-5FAB-AF79-F09F-86374220E697}"/>
          </ac:spMkLst>
        </pc:spChg>
      </pc:sldChg>
      <pc:sldChg chg="del">
        <pc:chgData name="Alicia Ortega Gonzalez" userId="S::ortegago@unhcr.org::d7afc0df-9b4f-450e-beb2-2e814f4df8ca" providerId="AD" clId="Web-{E347CB59-8BDD-680A-914E-E0CE54C65C15}" dt="2024-01-22T14:47:32.450" v="1487"/>
        <pc:sldMkLst>
          <pc:docMk/>
          <pc:sldMk cId="4108416824" sldId="584"/>
        </pc:sldMkLst>
      </pc:sldChg>
      <pc:sldChg chg="modSp modNotes">
        <pc:chgData name="Alicia Ortega Gonzalez" userId="S::ortegago@unhcr.org::d7afc0df-9b4f-450e-beb2-2e814f4df8ca" providerId="AD" clId="Web-{E347CB59-8BDD-680A-914E-E0CE54C65C15}" dt="2024-01-22T15:05:46.282" v="2292" actId="20577"/>
        <pc:sldMkLst>
          <pc:docMk/>
          <pc:sldMk cId="4290833090" sldId="585"/>
        </pc:sldMkLst>
        <pc:spChg chg="mod">
          <ac:chgData name="Alicia Ortega Gonzalez" userId="S::ortegago@unhcr.org::d7afc0df-9b4f-450e-beb2-2e814f4df8ca" providerId="AD" clId="Web-{E347CB59-8BDD-680A-914E-E0CE54C65C15}" dt="2024-01-22T14:52:49.163" v="1621" actId="14100"/>
          <ac:spMkLst>
            <pc:docMk/>
            <pc:sldMk cId="4290833090" sldId="585"/>
            <ac:spMk id="2" creationId="{BDCCD0A1-0738-1E46-C914-344F4440DF76}"/>
          </ac:spMkLst>
        </pc:spChg>
        <pc:spChg chg="mod">
          <ac:chgData name="Alicia Ortega Gonzalez" userId="S::ortegago@unhcr.org::d7afc0df-9b4f-450e-beb2-2e814f4df8ca" providerId="AD" clId="Web-{E347CB59-8BDD-680A-914E-E0CE54C65C15}" dt="2024-01-22T15:05:46.282" v="2292" actId="20577"/>
          <ac:spMkLst>
            <pc:docMk/>
            <pc:sldMk cId="4290833090" sldId="585"/>
            <ac:spMk id="3" creationId="{CEACD194-6B72-2E7E-C99C-BF25E47D2302}"/>
          </ac:spMkLst>
        </pc:spChg>
      </pc:sldChg>
      <pc:sldChg chg="modSp modNotes">
        <pc:chgData name="Alicia Ortega Gonzalez" userId="S::ortegago@unhcr.org::d7afc0df-9b4f-450e-beb2-2e814f4df8ca" providerId="AD" clId="Web-{E347CB59-8BDD-680A-914E-E0CE54C65C15}" dt="2024-01-22T15:11:49.060" v="2311"/>
        <pc:sldMkLst>
          <pc:docMk/>
          <pc:sldMk cId="2966896460" sldId="587"/>
        </pc:sldMkLst>
        <pc:spChg chg="mod">
          <ac:chgData name="Alicia Ortega Gonzalez" userId="S::ortegago@unhcr.org::d7afc0df-9b4f-450e-beb2-2e814f4df8ca" providerId="AD" clId="Web-{E347CB59-8BDD-680A-914E-E0CE54C65C15}" dt="2024-01-22T15:01:31.633" v="2100" actId="14100"/>
          <ac:spMkLst>
            <pc:docMk/>
            <pc:sldMk cId="2966896460" sldId="587"/>
            <ac:spMk id="2" creationId="{89D7D020-C7BF-1DF2-19F9-63359B2D37F6}"/>
          </ac:spMkLst>
        </pc:spChg>
        <pc:spChg chg="mod">
          <ac:chgData name="Alicia Ortega Gonzalez" userId="S::ortegago@unhcr.org::d7afc0df-9b4f-450e-beb2-2e814f4df8ca" providerId="AD" clId="Web-{E347CB59-8BDD-680A-914E-E0CE54C65C15}" dt="2024-01-22T15:04:00.591" v="2167" actId="20577"/>
          <ac:spMkLst>
            <pc:docMk/>
            <pc:sldMk cId="2966896460" sldId="587"/>
            <ac:spMk id="3" creationId="{8E69E0CA-668C-AF2C-75E4-C23B30BF5179}"/>
          </ac:spMkLst>
        </pc:spChg>
      </pc:sldChg>
      <pc:sldChg chg="del">
        <pc:chgData name="Alicia Ortega Gonzalez" userId="S::ortegago@unhcr.org::d7afc0df-9b4f-450e-beb2-2e814f4df8ca" providerId="AD" clId="Web-{E347CB59-8BDD-680A-914E-E0CE54C65C15}" dt="2024-01-22T15:00:33.600" v="2091"/>
        <pc:sldMkLst>
          <pc:docMk/>
          <pc:sldMk cId="584768072" sldId="588"/>
        </pc:sldMkLst>
      </pc:sldChg>
      <pc:sldChg chg="modSp modNotes">
        <pc:chgData name="Alicia Ortega Gonzalez" userId="S::ortegago@unhcr.org::d7afc0df-9b4f-450e-beb2-2e814f4df8ca" providerId="AD" clId="Web-{E347CB59-8BDD-680A-914E-E0CE54C65C15}" dt="2024-01-22T14:22:52.777" v="728"/>
        <pc:sldMkLst>
          <pc:docMk/>
          <pc:sldMk cId="3822046826" sldId="589"/>
        </pc:sldMkLst>
        <pc:spChg chg="mod">
          <ac:chgData name="Alicia Ortega Gonzalez" userId="S::ortegago@unhcr.org::d7afc0df-9b4f-450e-beb2-2e814f4df8ca" providerId="AD" clId="Web-{E347CB59-8BDD-680A-914E-E0CE54C65C15}" dt="2024-01-22T14:07:54.045" v="406" actId="20577"/>
          <ac:spMkLst>
            <pc:docMk/>
            <pc:sldMk cId="3822046826" sldId="589"/>
            <ac:spMk id="3" creationId="{190C3ECD-C38B-32F7-2F9A-49CC88123FC8}"/>
          </ac:spMkLst>
        </pc:spChg>
      </pc:sldChg>
      <pc:sldChg chg="modSp modNotes">
        <pc:chgData name="Alicia Ortega Gonzalez" userId="S::ortegago@unhcr.org::d7afc0df-9b4f-450e-beb2-2e814f4df8ca" providerId="AD" clId="Web-{E347CB59-8BDD-680A-914E-E0CE54C65C15}" dt="2024-01-22T14:29:00.711" v="908"/>
        <pc:sldMkLst>
          <pc:docMk/>
          <pc:sldMk cId="1533050874" sldId="590"/>
        </pc:sldMkLst>
        <pc:spChg chg="mod">
          <ac:chgData name="Alicia Ortega Gonzalez" userId="S::ortegago@unhcr.org::d7afc0df-9b4f-450e-beb2-2e814f4df8ca" providerId="AD" clId="Web-{E347CB59-8BDD-680A-914E-E0CE54C65C15}" dt="2024-01-22T14:08:39.030" v="409" actId="20577"/>
          <ac:spMkLst>
            <pc:docMk/>
            <pc:sldMk cId="1533050874" sldId="590"/>
            <ac:spMk id="2" creationId="{11976E20-B0E6-A0F8-4165-DF6D88CCF50B}"/>
          </ac:spMkLst>
        </pc:spChg>
        <pc:spChg chg="mod">
          <ac:chgData name="Alicia Ortega Gonzalez" userId="S::ortegago@unhcr.org::d7afc0df-9b4f-450e-beb2-2e814f4df8ca" providerId="AD" clId="Web-{E347CB59-8BDD-680A-914E-E0CE54C65C15}" dt="2024-01-22T14:10:15.252" v="422" actId="20577"/>
          <ac:spMkLst>
            <pc:docMk/>
            <pc:sldMk cId="1533050874" sldId="590"/>
            <ac:spMk id="3" creationId="{45C7CD13-0570-6BF6-38D5-69E7FC02CBF6}"/>
          </ac:spMkLst>
        </pc:spChg>
      </pc:sldChg>
      <pc:sldChg chg="add del replId">
        <pc:chgData name="Alicia Ortega Gonzalez" userId="S::ortegago@unhcr.org::d7afc0df-9b4f-450e-beb2-2e814f4df8ca" providerId="AD" clId="Web-{E347CB59-8BDD-680A-914E-E0CE54C65C15}" dt="2024-01-22T15:12:21.686" v="2312"/>
        <pc:sldMkLst>
          <pc:docMk/>
          <pc:sldMk cId="611484632" sldId="591"/>
        </pc:sldMkLst>
      </pc:sldChg>
      <pc:sldChg chg="modSp add replId">
        <pc:chgData name="Alicia Ortega Gonzalez" userId="S::ortegago@unhcr.org::d7afc0df-9b4f-450e-beb2-2e814f4df8ca" providerId="AD" clId="Web-{E347CB59-8BDD-680A-914E-E0CE54C65C15}" dt="2024-01-22T15:17:41.633" v="2344" actId="20577"/>
        <pc:sldMkLst>
          <pc:docMk/>
          <pc:sldMk cId="2892439299" sldId="591"/>
        </pc:sldMkLst>
        <pc:spChg chg="mod">
          <ac:chgData name="Alicia Ortega Gonzalez" userId="S::ortegago@unhcr.org::d7afc0df-9b4f-450e-beb2-2e814f4df8ca" providerId="AD" clId="Web-{E347CB59-8BDD-680A-914E-E0CE54C65C15}" dt="2024-01-22T15:17:41.633" v="2344" actId="20577"/>
          <ac:spMkLst>
            <pc:docMk/>
            <pc:sldMk cId="2892439299" sldId="591"/>
            <ac:spMk id="2" creationId="{6500EFA5-FC13-CC94-399A-EEE9760D3483}"/>
          </ac:spMkLst>
        </pc:spChg>
      </pc:sldChg>
      <pc:sldChg chg="new del">
        <pc:chgData name="Alicia Ortega Gonzalez" userId="S::ortegago@unhcr.org::d7afc0df-9b4f-450e-beb2-2e814f4df8ca" providerId="AD" clId="Web-{E347CB59-8BDD-680A-914E-E0CE54C65C15}" dt="2024-01-22T14:47:29.106" v="1486"/>
        <pc:sldMkLst>
          <pc:docMk/>
          <pc:sldMk cId="3076510233" sldId="591"/>
        </pc:sldMkLst>
      </pc:sldChg>
    </pc:docChg>
  </pc:docChgLst>
  <pc:docChgLst>
    <pc:chgData name="Alicia Ortega Gonzalez" userId="S::ortegago@unhcr.org::d7afc0df-9b4f-450e-beb2-2e814f4df8ca" providerId="AD" clId="Web-{BE7624FD-1658-1A73-0FBE-E8958A5C9E19}"/>
    <pc:docChg chg="addSld delSld modSld">
      <pc:chgData name="Alicia Ortega Gonzalez" userId="S::ortegago@unhcr.org::d7afc0df-9b4f-450e-beb2-2e814f4df8ca" providerId="AD" clId="Web-{BE7624FD-1658-1A73-0FBE-E8958A5C9E19}" dt="2024-01-17T15:47:51.962" v="697"/>
      <pc:docMkLst>
        <pc:docMk/>
      </pc:docMkLst>
      <pc:sldChg chg="modSp">
        <pc:chgData name="Alicia Ortega Gonzalez" userId="S::ortegago@unhcr.org::d7afc0df-9b4f-450e-beb2-2e814f4df8ca" providerId="AD" clId="Web-{BE7624FD-1658-1A73-0FBE-E8958A5C9E19}" dt="2024-01-17T15:27:32.382" v="335" actId="20577"/>
        <pc:sldMkLst>
          <pc:docMk/>
          <pc:sldMk cId="412440401" sldId="257"/>
        </pc:sldMkLst>
        <pc:spChg chg="mod">
          <ac:chgData name="Alicia Ortega Gonzalez" userId="S::ortegago@unhcr.org::d7afc0df-9b4f-450e-beb2-2e814f4df8ca" providerId="AD" clId="Web-{BE7624FD-1658-1A73-0FBE-E8958A5C9E19}" dt="2024-01-17T15:27:32.382" v="335" actId="20577"/>
          <ac:spMkLst>
            <pc:docMk/>
            <pc:sldMk cId="412440401" sldId="257"/>
            <ac:spMk id="3" creationId="{00000000-0000-0000-0000-000000000000}"/>
          </ac:spMkLst>
        </pc:spChg>
      </pc:sldChg>
      <pc:sldChg chg="addSp delSp">
        <pc:chgData name="Alicia Ortega Gonzalez" userId="S::ortegago@unhcr.org::d7afc0df-9b4f-450e-beb2-2e814f4df8ca" providerId="AD" clId="Web-{BE7624FD-1658-1A73-0FBE-E8958A5C9E19}" dt="2024-01-17T15:47:51.962" v="697"/>
        <pc:sldMkLst>
          <pc:docMk/>
          <pc:sldMk cId="1981058421" sldId="530"/>
        </pc:sldMkLst>
        <pc:picChg chg="add del">
          <ac:chgData name="Alicia Ortega Gonzalez" userId="S::ortegago@unhcr.org::d7afc0df-9b4f-450e-beb2-2e814f4df8ca" providerId="AD" clId="Web-{BE7624FD-1658-1A73-0FBE-E8958A5C9E19}" dt="2024-01-17T15:47:51.962" v="697"/>
          <ac:picMkLst>
            <pc:docMk/>
            <pc:sldMk cId="1981058421" sldId="530"/>
            <ac:picMk id="3" creationId="{158AE057-D153-4337-9E70-C8D81CF93E86}"/>
          </ac:picMkLst>
        </pc:picChg>
      </pc:sldChg>
      <pc:sldChg chg="del">
        <pc:chgData name="Alicia Ortega Gonzalez" userId="S::ortegago@unhcr.org::d7afc0df-9b4f-450e-beb2-2e814f4df8ca" providerId="AD" clId="Web-{BE7624FD-1658-1A73-0FBE-E8958A5C9E19}" dt="2024-01-17T15:32:11.406" v="631"/>
        <pc:sldMkLst>
          <pc:docMk/>
          <pc:sldMk cId="1876256391" sldId="573"/>
        </pc:sldMkLst>
      </pc:sldChg>
      <pc:sldChg chg="modSp">
        <pc:chgData name="Alicia Ortega Gonzalez" userId="S::ortegago@unhcr.org::d7afc0df-9b4f-450e-beb2-2e814f4df8ca" providerId="AD" clId="Web-{BE7624FD-1658-1A73-0FBE-E8958A5C9E19}" dt="2024-01-17T15:26:53.397" v="329" actId="20577"/>
        <pc:sldMkLst>
          <pc:docMk/>
          <pc:sldMk cId="3770619318" sldId="577"/>
        </pc:sldMkLst>
        <pc:spChg chg="mod">
          <ac:chgData name="Alicia Ortega Gonzalez" userId="S::ortegago@unhcr.org::d7afc0df-9b4f-450e-beb2-2e814f4df8ca" providerId="AD" clId="Web-{BE7624FD-1658-1A73-0FBE-E8958A5C9E19}" dt="2024-01-17T15:21:48.154" v="111" actId="20577"/>
          <ac:spMkLst>
            <pc:docMk/>
            <pc:sldMk cId="3770619318" sldId="577"/>
            <ac:spMk id="2" creationId="{00000000-0000-0000-0000-000000000000}"/>
          </ac:spMkLst>
        </pc:spChg>
        <pc:spChg chg="mod">
          <ac:chgData name="Alicia Ortega Gonzalez" userId="S::ortegago@unhcr.org::d7afc0df-9b4f-450e-beb2-2e814f4df8ca" providerId="AD" clId="Web-{BE7624FD-1658-1A73-0FBE-E8958A5C9E19}" dt="2024-01-17T15:26:53.397" v="329" actId="20577"/>
          <ac:spMkLst>
            <pc:docMk/>
            <pc:sldMk cId="3770619318" sldId="577"/>
            <ac:spMk id="3" creationId="{00000000-0000-0000-0000-000000000000}"/>
          </ac:spMkLst>
        </pc:spChg>
      </pc:sldChg>
      <pc:sldChg chg="modSp">
        <pc:chgData name="Alicia Ortega Gonzalez" userId="S::ortegago@unhcr.org::d7afc0df-9b4f-450e-beb2-2e814f4df8ca" providerId="AD" clId="Web-{BE7624FD-1658-1A73-0FBE-E8958A5C9E19}" dt="2024-01-17T15:46:12.429" v="695" actId="20577"/>
        <pc:sldMkLst>
          <pc:docMk/>
          <pc:sldMk cId="3560585052" sldId="581"/>
        </pc:sldMkLst>
        <pc:spChg chg="mod">
          <ac:chgData name="Alicia Ortega Gonzalez" userId="S::ortegago@unhcr.org::d7afc0df-9b4f-450e-beb2-2e814f4df8ca" providerId="AD" clId="Web-{BE7624FD-1658-1A73-0FBE-E8958A5C9E19}" dt="2024-01-17T15:46:12.429" v="695" actId="20577"/>
          <ac:spMkLst>
            <pc:docMk/>
            <pc:sldMk cId="3560585052" sldId="581"/>
            <ac:spMk id="3" creationId="{5831D9FA-333C-138D-C1E3-1DCE5D029C9D}"/>
          </ac:spMkLst>
        </pc:spChg>
      </pc:sldChg>
      <pc:sldChg chg="del">
        <pc:chgData name="Alicia Ortega Gonzalez" userId="S::ortegago@unhcr.org::d7afc0df-9b4f-450e-beb2-2e814f4df8ca" providerId="AD" clId="Web-{BE7624FD-1658-1A73-0FBE-E8958A5C9E19}" dt="2024-01-17T15:22:24.468" v="125"/>
        <pc:sldMkLst>
          <pc:docMk/>
          <pc:sldMk cId="144641470" sldId="582"/>
        </pc:sldMkLst>
      </pc:sldChg>
      <pc:sldChg chg="modSp add replId">
        <pc:chgData name="Alicia Ortega Gonzalez" userId="S::ortegago@unhcr.org::d7afc0df-9b4f-450e-beb2-2e814f4df8ca" providerId="AD" clId="Web-{BE7624FD-1658-1A73-0FBE-E8958A5C9E19}" dt="2024-01-17T15:22:13.639" v="124" actId="20577"/>
        <pc:sldMkLst>
          <pc:docMk/>
          <pc:sldMk cId="3822046826" sldId="589"/>
        </pc:sldMkLst>
        <pc:spChg chg="mod">
          <ac:chgData name="Alicia Ortega Gonzalez" userId="S::ortegago@unhcr.org::d7afc0df-9b4f-450e-beb2-2e814f4df8ca" providerId="AD" clId="Web-{BE7624FD-1658-1A73-0FBE-E8958A5C9E19}" dt="2024-01-17T15:22:13.639" v="124" actId="20577"/>
          <ac:spMkLst>
            <pc:docMk/>
            <pc:sldMk cId="3822046826" sldId="589"/>
            <ac:spMk id="2" creationId="{1BDBC1C4-8904-52BD-9D90-7B64D3425CE7}"/>
          </ac:spMkLst>
        </pc:spChg>
      </pc:sldChg>
      <pc:sldChg chg="modSp add replId">
        <pc:chgData name="Alicia Ortega Gonzalez" userId="S::ortegago@unhcr.org::d7afc0df-9b4f-450e-beb2-2e814f4df8ca" providerId="AD" clId="Web-{BE7624FD-1658-1A73-0FBE-E8958A5C9E19}" dt="2024-01-17T15:32:07.484" v="630" actId="20577"/>
        <pc:sldMkLst>
          <pc:docMk/>
          <pc:sldMk cId="1533050874" sldId="590"/>
        </pc:sldMkLst>
        <pc:spChg chg="mod">
          <ac:chgData name="Alicia Ortega Gonzalez" userId="S::ortegago@unhcr.org::d7afc0df-9b4f-450e-beb2-2e814f4df8ca" providerId="AD" clId="Web-{BE7624FD-1658-1A73-0FBE-E8958A5C9E19}" dt="2024-01-17T15:29:04.823" v="363" actId="14100"/>
          <ac:spMkLst>
            <pc:docMk/>
            <pc:sldMk cId="1533050874" sldId="590"/>
            <ac:spMk id="2" creationId="{11976E20-B0E6-A0F8-4165-DF6D88CCF50B}"/>
          </ac:spMkLst>
        </pc:spChg>
        <pc:spChg chg="mod">
          <ac:chgData name="Alicia Ortega Gonzalez" userId="S::ortegago@unhcr.org::d7afc0df-9b4f-450e-beb2-2e814f4df8ca" providerId="AD" clId="Web-{BE7624FD-1658-1A73-0FBE-E8958A5C9E19}" dt="2024-01-17T15:32:07.484" v="630" actId="20577"/>
          <ac:spMkLst>
            <pc:docMk/>
            <pc:sldMk cId="1533050874" sldId="590"/>
            <ac:spMk id="3" creationId="{45C7CD13-0570-6BF6-38D5-69E7FC02CBF6}"/>
          </ac:spMkLst>
        </pc:spChg>
      </pc:sldChg>
    </pc:docChg>
  </pc:docChgLst>
  <pc:docChgLst>
    <pc:chgData name="Alicia Ortega Gonzalez" userId="S::ortegago@unhcr.org::d7afc0df-9b4f-450e-beb2-2e814f4df8ca" providerId="AD" clId="Web-{D4C80E64-C160-4480-75A5-9EBE236E1786}"/>
    <pc:docChg chg="addSld modSld">
      <pc:chgData name="Alicia Ortega Gonzalez" userId="S::ortegago@unhcr.org::d7afc0df-9b4f-450e-beb2-2e814f4df8ca" providerId="AD" clId="Web-{D4C80E64-C160-4480-75A5-9EBE236E1786}" dt="2024-02-19T14:09:56.573" v="515" actId="14100"/>
      <pc:docMkLst>
        <pc:docMk/>
      </pc:docMkLst>
      <pc:sldChg chg="modSp">
        <pc:chgData name="Alicia Ortega Gonzalez" userId="S::ortegago@unhcr.org::d7afc0df-9b4f-450e-beb2-2e814f4df8ca" providerId="AD" clId="Web-{D4C80E64-C160-4480-75A5-9EBE236E1786}" dt="2024-02-19T13:58:59.805" v="481" actId="20577"/>
        <pc:sldMkLst>
          <pc:docMk/>
          <pc:sldMk cId="412440401" sldId="257"/>
        </pc:sldMkLst>
        <pc:spChg chg="mod">
          <ac:chgData name="Alicia Ortega Gonzalez" userId="S::ortegago@unhcr.org::d7afc0df-9b4f-450e-beb2-2e814f4df8ca" providerId="AD" clId="Web-{D4C80E64-C160-4480-75A5-9EBE236E1786}" dt="2024-02-19T13:58:59.805" v="481" actId="20577"/>
          <ac:spMkLst>
            <pc:docMk/>
            <pc:sldMk cId="412440401" sldId="257"/>
            <ac:spMk id="3" creationId="{00000000-0000-0000-0000-000000000000}"/>
          </ac:spMkLst>
        </pc:spChg>
      </pc:sldChg>
      <pc:sldChg chg="addSp delSp modSp">
        <pc:chgData name="Alicia Ortega Gonzalez" userId="S::ortegago@unhcr.org::d7afc0df-9b4f-450e-beb2-2e814f4df8ca" providerId="AD" clId="Web-{D4C80E64-C160-4480-75A5-9EBE236E1786}" dt="2024-02-19T14:09:56.573" v="515" actId="14100"/>
        <pc:sldMkLst>
          <pc:docMk/>
          <pc:sldMk cId="1981058421" sldId="530"/>
        </pc:sldMkLst>
        <pc:spChg chg="mod">
          <ac:chgData name="Alicia Ortega Gonzalez" userId="S::ortegago@unhcr.org::d7afc0df-9b4f-450e-beb2-2e814f4df8ca" providerId="AD" clId="Web-{D4C80E64-C160-4480-75A5-9EBE236E1786}" dt="2024-02-19T13:51:18.526" v="387" actId="20577"/>
          <ac:spMkLst>
            <pc:docMk/>
            <pc:sldMk cId="1981058421" sldId="530"/>
            <ac:spMk id="2" creationId="{00000000-0000-0000-0000-000000000000}"/>
          </ac:spMkLst>
        </pc:spChg>
        <pc:picChg chg="del mod">
          <ac:chgData name="Alicia Ortega Gonzalez" userId="S::ortegago@unhcr.org::d7afc0df-9b4f-450e-beb2-2e814f4df8ca" providerId="AD" clId="Web-{D4C80E64-C160-4480-75A5-9EBE236E1786}" dt="2024-02-19T14:09:32.276" v="509"/>
          <ac:picMkLst>
            <pc:docMk/>
            <pc:sldMk cId="1981058421" sldId="530"/>
            <ac:picMk id="3" creationId="{158AE057-D153-4337-9E70-C8D81CF93E86}"/>
          </ac:picMkLst>
        </pc:picChg>
        <pc:picChg chg="add mod">
          <ac:chgData name="Alicia Ortega Gonzalez" userId="S::ortegago@unhcr.org::d7afc0df-9b4f-450e-beb2-2e814f4df8ca" providerId="AD" clId="Web-{D4C80E64-C160-4480-75A5-9EBE236E1786}" dt="2024-02-19T14:09:56.573" v="515" actId="14100"/>
          <ac:picMkLst>
            <pc:docMk/>
            <pc:sldMk cId="1981058421" sldId="530"/>
            <ac:picMk id="4" creationId="{C1E10C0F-F69C-72DE-684F-991EF42CDD25}"/>
          </ac:picMkLst>
        </pc:picChg>
      </pc:sldChg>
      <pc:sldChg chg="modSp">
        <pc:chgData name="Alicia Ortega Gonzalez" userId="S::ortegago@unhcr.org::d7afc0df-9b4f-450e-beb2-2e814f4df8ca" providerId="AD" clId="Web-{D4C80E64-C160-4480-75A5-9EBE236E1786}" dt="2024-02-19T13:51:31.823" v="388" actId="1076"/>
        <pc:sldMkLst>
          <pc:docMk/>
          <pc:sldMk cId="293232710" sldId="576"/>
        </pc:sldMkLst>
        <pc:spChg chg="mod">
          <ac:chgData name="Alicia Ortega Gonzalez" userId="S::ortegago@unhcr.org::d7afc0df-9b4f-450e-beb2-2e814f4df8ca" providerId="AD" clId="Web-{D4C80E64-C160-4480-75A5-9EBE236E1786}" dt="2024-02-19T13:51:31.823" v="388" actId="1076"/>
          <ac:spMkLst>
            <pc:docMk/>
            <pc:sldMk cId="293232710" sldId="576"/>
            <ac:spMk id="3" creationId="{00000000-0000-0000-0000-000000000000}"/>
          </ac:spMkLst>
        </pc:spChg>
      </pc:sldChg>
      <pc:sldChg chg="modSp">
        <pc:chgData name="Alicia Ortega Gonzalez" userId="S::ortegago@unhcr.org::d7afc0df-9b4f-450e-beb2-2e814f4df8ca" providerId="AD" clId="Web-{D4C80E64-C160-4480-75A5-9EBE236E1786}" dt="2024-02-19T13:59:37.290" v="483" actId="20577"/>
        <pc:sldMkLst>
          <pc:docMk/>
          <pc:sldMk cId="3770619318" sldId="577"/>
        </pc:sldMkLst>
        <pc:spChg chg="mod">
          <ac:chgData name="Alicia Ortega Gonzalez" userId="S::ortegago@unhcr.org::d7afc0df-9b4f-450e-beb2-2e814f4df8ca" providerId="AD" clId="Web-{D4C80E64-C160-4480-75A5-9EBE236E1786}" dt="2024-02-19T13:59:37.290" v="483" actId="20577"/>
          <ac:spMkLst>
            <pc:docMk/>
            <pc:sldMk cId="3770619318" sldId="577"/>
            <ac:spMk id="3" creationId="{00000000-0000-0000-0000-000000000000}"/>
          </ac:spMkLst>
        </pc:spChg>
      </pc:sldChg>
      <pc:sldChg chg="modSp">
        <pc:chgData name="Alicia Ortega Gonzalez" userId="S::ortegago@unhcr.org::d7afc0df-9b4f-450e-beb2-2e814f4df8ca" providerId="AD" clId="Web-{D4C80E64-C160-4480-75A5-9EBE236E1786}" dt="2024-02-19T13:49:49.586" v="384" actId="1076"/>
        <pc:sldMkLst>
          <pc:docMk/>
          <pc:sldMk cId="773274923" sldId="579"/>
        </pc:sldMkLst>
        <pc:spChg chg="mod">
          <ac:chgData name="Alicia Ortega Gonzalez" userId="S::ortegago@unhcr.org::d7afc0df-9b4f-450e-beb2-2e814f4df8ca" providerId="AD" clId="Web-{D4C80E64-C160-4480-75A5-9EBE236E1786}" dt="2024-02-19T13:49:49.586" v="384" actId="1076"/>
          <ac:spMkLst>
            <pc:docMk/>
            <pc:sldMk cId="773274923" sldId="579"/>
            <ac:spMk id="2" creationId="{00000000-0000-0000-0000-000000000000}"/>
          </ac:spMkLst>
        </pc:spChg>
      </pc:sldChg>
      <pc:sldChg chg="modSp">
        <pc:chgData name="Alicia Ortega Gonzalez" userId="S::ortegago@unhcr.org::d7afc0df-9b4f-450e-beb2-2e814f4df8ca" providerId="AD" clId="Web-{D4C80E64-C160-4480-75A5-9EBE236E1786}" dt="2024-02-19T13:51:06.791" v="386" actId="20577"/>
        <pc:sldMkLst>
          <pc:docMk/>
          <pc:sldMk cId="3560585052" sldId="581"/>
        </pc:sldMkLst>
        <pc:spChg chg="mod">
          <ac:chgData name="Alicia Ortega Gonzalez" userId="S::ortegago@unhcr.org::d7afc0df-9b4f-450e-beb2-2e814f4df8ca" providerId="AD" clId="Web-{D4C80E64-C160-4480-75A5-9EBE236E1786}" dt="2024-02-19T13:51:06.791" v="386" actId="20577"/>
          <ac:spMkLst>
            <pc:docMk/>
            <pc:sldMk cId="3560585052" sldId="581"/>
            <ac:spMk id="2" creationId="{705027B2-B752-8529-1FD2-6A5FF9D36E68}"/>
          </ac:spMkLst>
        </pc:spChg>
      </pc:sldChg>
      <pc:sldChg chg="modSp">
        <pc:chgData name="Alicia Ortega Gonzalez" userId="S::ortegago@unhcr.org::d7afc0df-9b4f-450e-beb2-2e814f4df8ca" providerId="AD" clId="Web-{D4C80E64-C160-4480-75A5-9EBE236E1786}" dt="2024-02-19T13:54:27.875" v="422" actId="20577"/>
        <pc:sldMkLst>
          <pc:docMk/>
          <pc:sldMk cId="1235776979" sldId="583"/>
        </pc:sldMkLst>
        <pc:spChg chg="mod">
          <ac:chgData name="Alicia Ortega Gonzalez" userId="S::ortegago@unhcr.org::d7afc0df-9b4f-450e-beb2-2e814f4df8ca" providerId="AD" clId="Web-{D4C80E64-C160-4480-75A5-9EBE236E1786}" dt="2024-02-19T13:54:27.875" v="422" actId="20577"/>
          <ac:spMkLst>
            <pc:docMk/>
            <pc:sldMk cId="1235776979" sldId="583"/>
            <ac:spMk id="3" creationId="{71CDC84B-5FAB-AF79-F09F-86374220E697}"/>
          </ac:spMkLst>
        </pc:spChg>
      </pc:sldChg>
      <pc:sldChg chg="modSp">
        <pc:chgData name="Alicia Ortega Gonzalez" userId="S::ortegago@unhcr.org::d7afc0df-9b4f-450e-beb2-2e814f4df8ca" providerId="AD" clId="Web-{D4C80E64-C160-4480-75A5-9EBE236E1786}" dt="2024-02-19T13:56:07.081" v="469" actId="20577"/>
        <pc:sldMkLst>
          <pc:docMk/>
          <pc:sldMk cId="4290833090" sldId="585"/>
        </pc:sldMkLst>
        <pc:spChg chg="mod">
          <ac:chgData name="Alicia Ortega Gonzalez" userId="S::ortegago@unhcr.org::d7afc0df-9b4f-450e-beb2-2e814f4df8ca" providerId="AD" clId="Web-{D4C80E64-C160-4480-75A5-9EBE236E1786}" dt="2024-02-19T13:40:52.805" v="127" actId="1076"/>
          <ac:spMkLst>
            <pc:docMk/>
            <pc:sldMk cId="4290833090" sldId="585"/>
            <ac:spMk id="2" creationId="{BDCCD0A1-0738-1E46-C914-344F4440DF76}"/>
          </ac:spMkLst>
        </pc:spChg>
        <pc:spChg chg="mod">
          <ac:chgData name="Alicia Ortega Gonzalez" userId="S::ortegago@unhcr.org::d7afc0df-9b4f-450e-beb2-2e814f4df8ca" providerId="AD" clId="Web-{D4C80E64-C160-4480-75A5-9EBE236E1786}" dt="2024-02-19T13:56:07.081" v="469" actId="20577"/>
          <ac:spMkLst>
            <pc:docMk/>
            <pc:sldMk cId="4290833090" sldId="585"/>
            <ac:spMk id="3" creationId="{CEACD194-6B72-2E7E-C99C-BF25E47D2302}"/>
          </ac:spMkLst>
        </pc:spChg>
      </pc:sldChg>
      <pc:sldChg chg="modSp">
        <pc:chgData name="Alicia Ortega Gonzalez" userId="S::ortegago@unhcr.org::d7afc0df-9b4f-450e-beb2-2e814f4df8ca" providerId="AD" clId="Web-{D4C80E64-C160-4480-75A5-9EBE236E1786}" dt="2024-02-19T13:56:38.613" v="472" actId="14100"/>
        <pc:sldMkLst>
          <pc:docMk/>
          <pc:sldMk cId="2966896460" sldId="587"/>
        </pc:sldMkLst>
        <pc:spChg chg="mod">
          <ac:chgData name="Alicia Ortega Gonzalez" userId="S::ortegago@unhcr.org::d7afc0df-9b4f-450e-beb2-2e814f4df8ca" providerId="AD" clId="Web-{D4C80E64-C160-4480-75A5-9EBE236E1786}" dt="2024-02-19T13:56:38.613" v="472" actId="14100"/>
          <ac:spMkLst>
            <pc:docMk/>
            <pc:sldMk cId="2966896460" sldId="587"/>
            <ac:spMk id="3" creationId="{8E69E0CA-668C-AF2C-75E4-C23B30BF5179}"/>
          </ac:spMkLst>
        </pc:spChg>
      </pc:sldChg>
      <pc:sldChg chg="modSp">
        <pc:chgData name="Alicia Ortega Gonzalez" userId="S::ortegago@unhcr.org::d7afc0df-9b4f-450e-beb2-2e814f4df8ca" providerId="AD" clId="Web-{D4C80E64-C160-4480-75A5-9EBE236E1786}" dt="2024-02-19T13:59:56.181" v="484" actId="20577"/>
        <pc:sldMkLst>
          <pc:docMk/>
          <pc:sldMk cId="3822046826" sldId="589"/>
        </pc:sldMkLst>
        <pc:spChg chg="mod">
          <ac:chgData name="Alicia Ortega Gonzalez" userId="S::ortegago@unhcr.org::d7afc0df-9b4f-450e-beb2-2e814f4df8ca" providerId="AD" clId="Web-{D4C80E64-C160-4480-75A5-9EBE236E1786}" dt="2024-02-19T13:59:56.181" v="484" actId="20577"/>
          <ac:spMkLst>
            <pc:docMk/>
            <pc:sldMk cId="3822046826" sldId="589"/>
            <ac:spMk id="3" creationId="{190C3ECD-C38B-32F7-2F9A-49CC88123FC8}"/>
          </ac:spMkLst>
        </pc:spChg>
      </pc:sldChg>
      <pc:sldChg chg="modSp">
        <pc:chgData name="Alicia Ortega Gonzalez" userId="S::ortegago@unhcr.org::d7afc0df-9b4f-450e-beb2-2e814f4df8ca" providerId="AD" clId="Web-{D4C80E64-C160-4480-75A5-9EBE236E1786}" dt="2024-02-19T14:00:05.431" v="486" actId="20577"/>
        <pc:sldMkLst>
          <pc:docMk/>
          <pc:sldMk cId="1533050874" sldId="590"/>
        </pc:sldMkLst>
        <pc:spChg chg="mod">
          <ac:chgData name="Alicia Ortega Gonzalez" userId="S::ortegago@unhcr.org::d7afc0df-9b4f-450e-beb2-2e814f4df8ca" providerId="AD" clId="Web-{D4C80E64-C160-4480-75A5-9EBE236E1786}" dt="2024-02-19T14:00:05.431" v="486" actId="20577"/>
          <ac:spMkLst>
            <pc:docMk/>
            <pc:sldMk cId="1533050874" sldId="590"/>
            <ac:spMk id="3" creationId="{45C7CD13-0570-6BF6-38D5-69E7FC02CBF6}"/>
          </ac:spMkLst>
        </pc:spChg>
      </pc:sldChg>
      <pc:sldChg chg="modSp">
        <pc:chgData name="Alicia Ortega Gonzalez" userId="S::ortegago@unhcr.org::d7afc0df-9b4f-450e-beb2-2e814f4df8ca" providerId="AD" clId="Web-{D4C80E64-C160-4480-75A5-9EBE236E1786}" dt="2024-02-19T13:57:05.348" v="475" actId="20577"/>
        <pc:sldMkLst>
          <pc:docMk/>
          <pc:sldMk cId="2892439299" sldId="591"/>
        </pc:sldMkLst>
        <pc:spChg chg="mod">
          <ac:chgData name="Alicia Ortega Gonzalez" userId="S::ortegago@unhcr.org::d7afc0df-9b4f-450e-beb2-2e814f4df8ca" providerId="AD" clId="Web-{D4C80E64-C160-4480-75A5-9EBE236E1786}" dt="2024-02-19T13:57:05.348" v="475" actId="20577"/>
          <ac:spMkLst>
            <pc:docMk/>
            <pc:sldMk cId="2892439299" sldId="591"/>
            <ac:spMk id="3" creationId="{2B0E33FA-EF8B-25F3-A5AB-6F1A7FA21D5E}"/>
          </ac:spMkLst>
        </pc:spChg>
      </pc:sldChg>
      <pc:sldChg chg="modSp">
        <pc:chgData name="Alicia Ortega Gonzalez" userId="S::ortegago@unhcr.org::d7afc0df-9b4f-450e-beb2-2e814f4df8ca" providerId="AD" clId="Web-{D4C80E64-C160-4480-75A5-9EBE236E1786}" dt="2024-02-19T13:45:06.125" v="344" actId="20577"/>
        <pc:sldMkLst>
          <pc:docMk/>
          <pc:sldMk cId="2344116555" sldId="592"/>
        </pc:sldMkLst>
        <pc:spChg chg="mod">
          <ac:chgData name="Alicia Ortega Gonzalez" userId="S::ortegago@unhcr.org::d7afc0df-9b4f-450e-beb2-2e814f4df8ca" providerId="AD" clId="Web-{D4C80E64-C160-4480-75A5-9EBE236E1786}" dt="2024-02-19T13:45:06.125" v="344" actId="20577"/>
          <ac:spMkLst>
            <pc:docMk/>
            <pc:sldMk cId="2344116555" sldId="592"/>
            <ac:spMk id="3" creationId="{DB38E6AA-4C5C-1D88-88A0-74A9DA1A0607}"/>
          </ac:spMkLst>
        </pc:spChg>
      </pc:sldChg>
      <pc:sldChg chg="modSp">
        <pc:chgData name="Alicia Ortega Gonzalez" userId="S::ortegago@unhcr.org::d7afc0df-9b4f-450e-beb2-2e814f4df8ca" providerId="AD" clId="Web-{D4C80E64-C160-4480-75A5-9EBE236E1786}" dt="2024-02-19T14:00:47.683" v="487" actId="14100"/>
        <pc:sldMkLst>
          <pc:docMk/>
          <pc:sldMk cId="2047131258" sldId="593"/>
        </pc:sldMkLst>
        <pc:spChg chg="mod">
          <ac:chgData name="Alicia Ortega Gonzalez" userId="S::ortegago@unhcr.org::d7afc0df-9b4f-450e-beb2-2e814f4df8ca" providerId="AD" clId="Web-{D4C80E64-C160-4480-75A5-9EBE236E1786}" dt="2024-02-19T14:00:47.683" v="487" actId="14100"/>
          <ac:spMkLst>
            <pc:docMk/>
            <pc:sldMk cId="2047131258" sldId="593"/>
            <ac:spMk id="3" creationId="{DDB35A0C-FB2B-A105-B597-9FF69E5B339A}"/>
          </ac:spMkLst>
        </pc:spChg>
      </pc:sldChg>
      <pc:sldChg chg="modSp">
        <pc:chgData name="Alicia Ortega Gonzalez" userId="S::ortegago@unhcr.org::d7afc0df-9b4f-450e-beb2-2e814f4df8ca" providerId="AD" clId="Web-{D4C80E64-C160-4480-75A5-9EBE236E1786}" dt="2024-02-19T14:00:53.339" v="488" actId="14100"/>
        <pc:sldMkLst>
          <pc:docMk/>
          <pc:sldMk cId="203282486" sldId="594"/>
        </pc:sldMkLst>
        <pc:spChg chg="mod">
          <ac:chgData name="Alicia Ortega Gonzalez" userId="S::ortegago@unhcr.org::d7afc0df-9b4f-450e-beb2-2e814f4df8ca" providerId="AD" clId="Web-{D4C80E64-C160-4480-75A5-9EBE236E1786}" dt="2024-02-19T14:00:53.339" v="488" actId="14100"/>
          <ac:spMkLst>
            <pc:docMk/>
            <pc:sldMk cId="203282486" sldId="594"/>
            <ac:spMk id="3" creationId="{63993396-9715-27B1-1F91-A9590235EA13}"/>
          </ac:spMkLst>
        </pc:spChg>
      </pc:sldChg>
      <pc:sldChg chg="modSp">
        <pc:chgData name="Alicia Ortega Gonzalez" userId="S::ortegago@unhcr.org::d7afc0df-9b4f-450e-beb2-2e814f4df8ca" providerId="AD" clId="Web-{D4C80E64-C160-4480-75A5-9EBE236E1786}" dt="2024-02-19T14:02:29.873" v="508" actId="14100"/>
        <pc:sldMkLst>
          <pc:docMk/>
          <pc:sldMk cId="3253274944" sldId="596"/>
        </pc:sldMkLst>
        <pc:spChg chg="mod">
          <ac:chgData name="Alicia Ortega Gonzalez" userId="S::ortegago@unhcr.org::d7afc0df-9b4f-450e-beb2-2e814f4df8ca" providerId="AD" clId="Web-{D4C80E64-C160-4480-75A5-9EBE236E1786}" dt="2024-02-19T14:02:27.060" v="507" actId="1076"/>
          <ac:spMkLst>
            <pc:docMk/>
            <pc:sldMk cId="3253274944" sldId="596"/>
            <ac:spMk id="2" creationId="{A75D547B-8DE3-CFCB-301B-6AF435AA3FE6}"/>
          </ac:spMkLst>
        </pc:spChg>
        <pc:spChg chg="mod">
          <ac:chgData name="Alicia Ortega Gonzalez" userId="S::ortegago@unhcr.org::d7afc0df-9b4f-450e-beb2-2e814f4df8ca" providerId="AD" clId="Web-{D4C80E64-C160-4480-75A5-9EBE236E1786}" dt="2024-02-19T14:02:29.873" v="508" actId="14100"/>
          <ac:spMkLst>
            <pc:docMk/>
            <pc:sldMk cId="3253274944" sldId="596"/>
            <ac:spMk id="3" creationId="{5536E1C6-3020-2B68-A74C-AF535B1BDFB3}"/>
          </ac:spMkLst>
        </pc:spChg>
      </pc:sldChg>
      <pc:sldChg chg="modSp add replId">
        <pc:chgData name="Alicia Ortega Gonzalez" userId="S::ortegago@unhcr.org::d7afc0df-9b4f-450e-beb2-2e814f4df8ca" providerId="AD" clId="Web-{D4C80E64-C160-4480-75A5-9EBE236E1786}" dt="2024-02-19T13:55:41.424" v="468" actId="1076"/>
        <pc:sldMkLst>
          <pc:docMk/>
          <pc:sldMk cId="3144185385" sldId="597"/>
        </pc:sldMkLst>
        <pc:spChg chg="mod">
          <ac:chgData name="Alicia Ortega Gonzalez" userId="S::ortegago@unhcr.org::d7afc0df-9b4f-450e-beb2-2e814f4df8ca" providerId="AD" clId="Web-{D4C80E64-C160-4480-75A5-9EBE236E1786}" dt="2024-02-19T13:55:41.424" v="468" actId="1076"/>
          <ac:spMkLst>
            <pc:docMk/>
            <pc:sldMk cId="3144185385" sldId="597"/>
            <ac:spMk id="3" creationId="{71CDC84B-5FAB-AF79-F09F-86374220E697}"/>
          </ac:spMkLst>
        </pc:spChg>
      </pc:sldChg>
    </pc:docChg>
  </pc:docChgLst>
  <pc:docChgLst>
    <pc:chgData name="Alicia Ortega Gonzalez" userId="S::ortegago@unhcr.org::d7afc0df-9b4f-450e-beb2-2e814f4df8ca" providerId="AD" clId="Web-{209405C1-B605-B3B6-4BB4-4E6C4ACE2DE2}"/>
    <pc:docChg chg="addSld delSld modSld sldOrd">
      <pc:chgData name="Alicia Ortega Gonzalez" userId="S::ortegago@unhcr.org::d7afc0df-9b4f-450e-beb2-2e814f4df8ca" providerId="AD" clId="Web-{209405C1-B605-B3B6-4BB4-4E6C4ACE2DE2}" dt="2024-01-16T12:07:29.808" v="446"/>
      <pc:docMkLst>
        <pc:docMk/>
      </pc:docMkLst>
      <pc:sldChg chg="addSp delSp modSp">
        <pc:chgData name="Alicia Ortega Gonzalez" userId="S::ortegago@unhcr.org::d7afc0df-9b4f-450e-beb2-2e814f4df8ca" providerId="AD" clId="Web-{209405C1-B605-B3B6-4BB4-4E6C4ACE2DE2}" dt="2024-01-16T11:51:45.458" v="255" actId="20577"/>
        <pc:sldMkLst>
          <pc:docMk/>
          <pc:sldMk cId="412440401" sldId="257"/>
        </pc:sldMkLst>
        <pc:spChg chg="mod">
          <ac:chgData name="Alicia Ortega Gonzalez" userId="S::ortegago@unhcr.org::d7afc0df-9b4f-450e-beb2-2e814f4df8ca" providerId="AD" clId="Web-{209405C1-B605-B3B6-4BB4-4E6C4ACE2DE2}" dt="2024-01-16T11:51:45.458" v="255" actId="20577"/>
          <ac:spMkLst>
            <pc:docMk/>
            <pc:sldMk cId="412440401" sldId="257"/>
            <ac:spMk id="3" creationId="{00000000-0000-0000-0000-000000000000}"/>
          </ac:spMkLst>
        </pc:spChg>
        <pc:spChg chg="add">
          <ac:chgData name="Alicia Ortega Gonzalez" userId="S::ortegago@unhcr.org::d7afc0df-9b4f-450e-beb2-2e814f4df8ca" providerId="AD" clId="Web-{209405C1-B605-B3B6-4BB4-4E6C4ACE2DE2}" dt="2024-01-16T11:28:54.170" v="14"/>
          <ac:spMkLst>
            <pc:docMk/>
            <pc:sldMk cId="412440401" sldId="257"/>
            <ac:spMk id="7" creationId="{98EA2F52-2073-47DD-48E1-FBEFBF91CBE4}"/>
          </ac:spMkLst>
        </pc:spChg>
        <pc:grpChg chg="add mod">
          <ac:chgData name="Alicia Ortega Gonzalez" userId="S::ortegago@unhcr.org::d7afc0df-9b4f-450e-beb2-2e814f4df8ca" providerId="AD" clId="Web-{209405C1-B605-B3B6-4BB4-4E6C4ACE2DE2}" dt="2024-01-16T11:29:10.655" v="18" actId="1076"/>
          <ac:grpSpMkLst>
            <pc:docMk/>
            <pc:sldMk cId="412440401" sldId="257"/>
            <ac:grpSpMk id="5" creationId="{B665EC00-2DD4-7B35-FFCA-3BD74A7987AD}"/>
          </ac:grpSpMkLst>
        </pc:grpChg>
        <pc:picChg chg="add del mod">
          <ac:chgData name="Alicia Ortega Gonzalez" userId="S::ortegago@unhcr.org::d7afc0df-9b4f-450e-beb2-2e814f4df8ca" providerId="AD" clId="Web-{209405C1-B605-B3B6-4BB4-4E6C4ACE2DE2}" dt="2024-01-16T11:28:39.216" v="13"/>
          <ac:picMkLst>
            <pc:docMk/>
            <pc:sldMk cId="412440401" sldId="257"/>
            <ac:picMk id="4" creationId="{337725DB-B032-F8AD-0818-5E805EF44C94}"/>
          </ac:picMkLst>
        </pc:picChg>
        <pc:picChg chg="add">
          <ac:chgData name="Alicia Ortega Gonzalez" userId="S::ortegago@unhcr.org::d7afc0df-9b4f-450e-beb2-2e814f4df8ca" providerId="AD" clId="Web-{209405C1-B605-B3B6-4BB4-4E6C4ACE2DE2}" dt="2024-01-16T11:28:54.170" v="14"/>
          <ac:picMkLst>
            <pc:docMk/>
            <pc:sldMk cId="412440401" sldId="257"/>
            <ac:picMk id="6" creationId="{3B2A5970-5F8B-94BD-5F00-455E7796B5D6}"/>
          </ac:picMkLst>
        </pc:picChg>
        <pc:cxnChg chg="add">
          <ac:chgData name="Alicia Ortega Gonzalez" userId="S::ortegago@unhcr.org::d7afc0df-9b4f-450e-beb2-2e814f4df8ca" providerId="AD" clId="Web-{209405C1-B605-B3B6-4BB4-4E6C4ACE2DE2}" dt="2024-01-16T11:28:54.170" v="14"/>
          <ac:cxnSpMkLst>
            <pc:docMk/>
            <pc:sldMk cId="412440401" sldId="257"/>
            <ac:cxnSpMk id="8" creationId="{A7E03DB7-931D-8313-6D1A-FACC35E3BE0E}"/>
          </ac:cxnSpMkLst>
        </pc:cxnChg>
      </pc:sldChg>
      <pc:sldChg chg="del">
        <pc:chgData name="Alicia Ortega Gonzalez" userId="S::ortegago@unhcr.org::d7afc0df-9b4f-450e-beb2-2e814f4df8ca" providerId="AD" clId="Web-{209405C1-B605-B3B6-4BB4-4E6C4ACE2DE2}" dt="2024-01-16T11:52:19.303" v="259"/>
        <pc:sldMkLst>
          <pc:docMk/>
          <pc:sldMk cId="2586465266" sldId="527"/>
        </pc:sldMkLst>
      </pc:sldChg>
      <pc:sldChg chg="del">
        <pc:chgData name="Alicia Ortega Gonzalez" userId="S::ortegago@unhcr.org::d7afc0df-9b4f-450e-beb2-2e814f4df8ca" providerId="AD" clId="Web-{209405C1-B605-B3B6-4BB4-4E6C4ACE2DE2}" dt="2024-01-16T11:52:21.132" v="260"/>
        <pc:sldMkLst>
          <pc:docMk/>
          <pc:sldMk cId="20119967" sldId="537"/>
        </pc:sldMkLst>
      </pc:sldChg>
      <pc:sldChg chg="addSp delSp modSp">
        <pc:chgData name="Alicia Ortega Gonzalez" userId="S::ortegago@unhcr.org::d7afc0df-9b4f-450e-beb2-2e814f4df8ca" providerId="AD" clId="Web-{209405C1-B605-B3B6-4BB4-4E6C4ACE2DE2}" dt="2024-01-16T11:30:33.877" v="40" actId="20577"/>
        <pc:sldMkLst>
          <pc:docMk/>
          <pc:sldMk cId="3219609158" sldId="572"/>
        </pc:sldMkLst>
        <pc:spChg chg="add del mod">
          <ac:chgData name="Alicia Ortega Gonzalez" userId="S::ortegago@unhcr.org::d7afc0df-9b4f-450e-beb2-2e814f4df8ca" providerId="AD" clId="Web-{209405C1-B605-B3B6-4BB4-4E6C4ACE2DE2}" dt="2024-01-16T11:30:33.877" v="40" actId="20577"/>
          <ac:spMkLst>
            <pc:docMk/>
            <pc:sldMk cId="3219609158" sldId="572"/>
            <ac:spMk id="2" creationId="{00000000-0000-0000-0000-000000000000}"/>
          </ac:spMkLst>
        </pc:spChg>
        <pc:spChg chg="add">
          <ac:chgData name="Alicia Ortega Gonzalez" userId="S::ortegago@unhcr.org::d7afc0df-9b4f-450e-beb2-2e814f4df8ca" providerId="AD" clId="Web-{209405C1-B605-B3B6-4BB4-4E6C4ACE2DE2}" dt="2024-01-16T11:23:01.828" v="0"/>
          <ac:spMkLst>
            <pc:docMk/>
            <pc:sldMk cId="3219609158" sldId="572"/>
            <ac:spMk id="5" creationId="{D3461512-5F5D-AE18-2CA9-CEE629A845CF}"/>
          </ac:spMkLst>
        </pc:spChg>
        <pc:spChg chg="mod">
          <ac:chgData name="Alicia Ortega Gonzalez" userId="S::ortegago@unhcr.org::d7afc0df-9b4f-450e-beb2-2e814f4df8ca" providerId="AD" clId="Web-{209405C1-B605-B3B6-4BB4-4E6C4ACE2DE2}" dt="2024-01-16T11:30:18.392" v="33" actId="20577"/>
          <ac:spMkLst>
            <pc:docMk/>
            <pc:sldMk cId="3219609158" sldId="572"/>
            <ac:spMk id="6" creationId="{00000000-0000-0000-0000-000000000000}"/>
          </ac:spMkLst>
        </pc:spChg>
        <pc:spChg chg="add">
          <ac:chgData name="Alicia Ortega Gonzalez" userId="S::ortegago@unhcr.org::d7afc0df-9b4f-450e-beb2-2e814f4df8ca" providerId="AD" clId="Web-{209405C1-B605-B3B6-4BB4-4E6C4ACE2DE2}" dt="2024-01-16T11:24:04.236" v="2"/>
          <ac:spMkLst>
            <pc:docMk/>
            <pc:sldMk cId="3219609158" sldId="572"/>
            <ac:spMk id="10" creationId="{0B4FE02B-6E13-B498-9B26-5DC38C3EBEAA}"/>
          </ac:spMkLst>
        </pc:spChg>
        <pc:spChg chg="mod">
          <ac:chgData name="Alicia Ortega Gonzalez" userId="S::ortegago@unhcr.org::d7afc0df-9b4f-450e-beb2-2e814f4df8ca" providerId="AD" clId="Web-{209405C1-B605-B3B6-4BB4-4E6C4ACE2DE2}" dt="2024-01-16T11:24:03.658" v="1" actId="20577"/>
          <ac:spMkLst>
            <pc:docMk/>
            <pc:sldMk cId="3219609158" sldId="572"/>
            <ac:spMk id="12" creationId="{E4009F5F-9D41-458D-855A-3D7416553A66}"/>
          </ac:spMkLst>
        </pc:spChg>
        <pc:spChg chg="add">
          <ac:chgData name="Alicia Ortega Gonzalez" userId="S::ortegago@unhcr.org::d7afc0df-9b4f-450e-beb2-2e814f4df8ca" providerId="AD" clId="Web-{209405C1-B605-B3B6-4BB4-4E6C4ACE2DE2}" dt="2024-01-16T11:24:46.144" v="5"/>
          <ac:spMkLst>
            <pc:docMk/>
            <pc:sldMk cId="3219609158" sldId="572"/>
            <ac:spMk id="15" creationId="{0B4FE02B-6E13-B498-9B26-5DC38C3EBEAA}"/>
          </ac:spMkLst>
        </pc:spChg>
        <pc:spChg chg="add del mod">
          <ac:chgData name="Alicia Ortega Gonzalez" userId="S::ortegago@unhcr.org::d7afc0df-9b4f-450e-beb2-2e814f4df8ca" providerId="AD" clId="Web-{209405C1-B605-B3B6-4BB4-4E6C4ACE2DE2}" dt="2024-01-16T11:30:22.923" v="35"/>
          <ac:spMkLst>
            <pc:docMk/>
            <pc:sldMk cId="3219609158" sldId="572"/>
            <ac:spMk id="18" creationId="{4D07C594-9ECE-F044-DD7A-B6458C2862E3}"/>
          </ac:spMkLst>
        </pc:spChg>
        <pc:grpChg chg="add del">
          <ac:chgData name="Alicia Ortega Gonzalez" userId="S::ortegago@unhcr.org::d7afc0df-9b4f-450e-beb2-2e814f4df8ca" providerId="AD" clId="Web-{209405C1-B605-B3B6-4BB4-4E6C4ACE2DE2}" dt="2024-01-16T11:24:10.565" v="3"/>
          <ac:grpSpMkLst>
            <pc:docMk/>
            <pc:sldMk cId="3219609158" sldId="572"/>
            <ac:grpSpMk id="3" creationId="{E1339433-5233-B128-A461-2FBEE87719C2}"/>
          </ac:grpSpMkLst>
        </pc:grpChg>
        <pc:grpChg chg="add del">
          <ac:chgData name="Alicia Ortega Gonzalez" userId="S::ortegago@unhcr.org::d7afc0df-9b4f-450e-beb2-2e814f4df8ca" providerId="AD" clId="Web-{209405C1-B605-B3B6-4BB4-4E6C4ACE2DE2}" dt="2024-01-16T11:24:12.455" v="4"/>
          <ac:grpSpMkLst>
            <pc:docMk/>
            <pc:sldMk cId="3219609158" sldId="572"/>
            <ac:grpSpMk id="8" creationId="{565B347A-C38C-9C05-E3B6-C20D85894EC6}"/>
          </ac:grpSpMkLst>
        </pc:grpChg>
        <pc:grpChg chg="add del mod">
          <ac:chgData name="Alicia Ortega Gonzalez" userId="S::ortegago@unhcr.org::d7afc0df-9b4f-450e-beb2-2e814f4df8ca" providerId="AD" clId="Web-{209405C1-B605-B3B6-4BB4-4E6C4ACE2DE2}" dt="2024-01-16T11:28:02.636" v="11"/>
          <ac:grpSpMkLst>
            <pc:docMk/>
            <pc:sldMk cId="3219609158" sldId="572"/>
            <ac:grpSpMk id="13" creationId="{565B347A-C38C-9C05-E3B6-C20D85894EC6}"/>
          </ac:grpSpMkLst>
        </pc:grpChg>
        <pc:picChg chg="add">
          <ac:chgData name="Alicia Ortega Gonzalez" userId="S::ortegago@unhcr.org::d7afc0df-9b4f-450e-beb2-2e814f4df8ca" providerId="AD" clId="Web-{209405C1-B605-B3B6-4BB4-4E6C4ACE2DE2}" dt="2024-01-16T11:23:01.828" v="0"/>
          <ac:picMkLst>
            <pc:docMk/>
            <pc:sldMk cId="3219609158" sldId="572"/>
            <ac:picMk id="4" creationId="{2D5B24D1-2C03-2FC0-FEDA-0866160EF21C}"/>
          </ac:picMkLst>
        </pc:picChg>
        <pc:picChg chg="add">
          <ac:chgData name="Alicia Ortega Gonzalez" userId="S::ortegago@unhcr.org::d7afc0df-9b4f-450e-beb2-2e814f4df8ca" providerId="AD" clId="Web-{209405C1-B605-B3B6-4BB4-4E6C4ACE2DE2}" dt="2024-01-16T11:24:04.236" v="2"/>
          <ac:picMkLst>
            <pc:docMk/>
            <pc:sldMk cId="3219609158" sldId="572"/>
            <ac:picMk id="9" creationId="{3ABC9193-47BE-EE78-CA48-62E662D0784C}"/>
          </ac:picMkLst>
        </pc:picChg>
        <pc:picChg chg="add del">
          <ac:chgData name="Alicia Ortega Gonzalez" userId="S::ortegago@unhcr.org::d7afc0df-9b4f-450e-beb2-2e814f4df8ca" providerId="AD" clId="Web-{209405C1-B605-B3B6-4BB4-4E6C4ACE2DE2}" dt="2024-01-16T11:28:00.714" v="10"/>
          <ac:picMkLst>
            <pc:docMk/>
            <pc:sldMk cId="3219609158" sldId="572"/>
            <ac:picMk id="14" creationId="{3ABC9193-47BE-EE78-CA48-62E662D0784C}"/>
          </ac:picMkLst>
        </pc:picChg>
        <pc:cxnChg chg="add">
          <ac:chgData name="Alicia Ortega Gonzalez" userId="S::ortegago@unhcr.org::d7afc0df-9b4f-450e-beb2-2e814f4df8ca" providerId="AD" clId="Web-{209405C1-B605-B3B6-4BB4-4E6C4ACE2DE2}" dt="2024-01-16T11:23:01.828" v="0"/>
          <ac:cxnSpMkLst>
            <pc:docMk/>
            <pc:sldMk cId="3219609158" sldId="572"/>
            <ac:cxnSpMk id="7" creationId="{147ADAEC-577C-9FF9-6606-94DA39CBADA4}"/>
          </ac:cxnSpMkLst>
        </pc:cxnChg>
        <pc:cxnChg chg="add">
          <ac:chgData name="Alicia Ortega Gonzalez" userId="S::ortegago@unhcr.org::d7afc0df-9b4f-450e-beb2-2e814f4df8ca" providerId="AD" clId="Web-{209405C1-B605-B3B6-4BB4-4E6C4ACE2DE2}" dt="2024-01-16T11:24:04.236" v="2"/>
          <ac:cxnSpMkLst>
            <pc:docMk/>
            <pc:sldMk cId="3219609158" sldId="572"/>
            <ac:cxnSpMk id="11" creationId="{6F2E663D-2814-2BAA-9815-A1757AF4DF79}"/>
          </ac:cxnSpMkLst>
        </pc:cxnChg>
        <pc:cxnChg chg="add">
          <ac:chgData name="Alicia Ortega Gonzalez" userId="S::ortegago@unhcr.org::d7afc0df-9b4f-450e-beb2-2e814f4df8ca" providerId="AD" clId="Web-{209405C1-B605-B3B6-4BB4-4E6C4ACE2DE2}" dt="2024-01-16T11:24:46.144" v="5"/>
          <ac:cxnSpMkLst>
            <pc:docMk/>
            <pc:sldMk cId="3219609158" sldId="572"/>
            <ac:cxnSpMk id="16" creationId="{6F2E663D-2814-2BAA-9815-A1757AF4DF79}"/>
          </ac:cxnSpMkLst>
        </pc:cxnChg>
      </pc:sldChg>
      <pc:sldChg chg="modSp ord">
        <pc:chgData name="Alicia Ortega Gonzalez" userId="S::ortegago@unhcr.org::d7afc0df-9b4f-450e-beb2-2e814f4df8ca" providerId="AD" clId="Web-{209405C1-B605-B3B6-4BB4-4E6C4ACE2DE2}" dt="2024-01-16T11:48:47.357" v="188" actId="20577"/>
        <pc:sldMkLst>
          <pc:docMk/>
          <pc:sldMk cId="1876256391" sldId="573"/>
        </pc:sldMkLst>
        <pc:spChg chg="mod">
          <ac:chgData name="Alicia Ortega Gonzalez" userId="S::ortegago@unhcr.org::d7afc0df-9b4f-450e-beb2-2e814f4df8ca" providerId="AD" clId="Web-{209405C1-B605-B3B6-4BB4-4E6C4ACE2DE2}" dt="2024-01-16T11:48:05.481" v="186" actId="20577"/>
          <ac:spMkLst>
            <pc:docMk/>
            <pc:sldMk cId="1876256391" sldId="573"/>
            <ac:spMk id="2" creationId="{00000000-0000-0000-0000-000000000000}"/>
          </ac:spMkLst>
        </pc:spChg>
        <pc:spChg chg="mod">
          <ac:chgData name="Alicia Ortega Gonzalez" userId="S::ortegago@unhcr.org::d7afc0df-9b4f-450e-beb2-2e814f4df8ca" providerId="AD" clId="Web-{209405C1-B605-B3B6-4BB4-4E6C4ACE2DE2}" dt="2024-01-16T11:48:47.357" v="188" actId="20577"/>
          <ac:spMkLst>
            <pc:docMk/>
            <pc:sldMk cId="1876256391" sldId="573"/>
            <ac:spMk id="3" creationId="{00000000-0000-0000-0000-000000000000}"/>
          </ac:spMkLst>
        </pc:spChg>
      </pc:sldChg>
      <pc:sldChg chg="del">
        <pc:chgData name="Alicia Ortega Gonzalez" userId="S::ortegago@unhcr.org::d7afc0df-9b4f-450e-beb2-2e814f4df8ca" providerId="AD" clId="Web-{209405C1-B605-B3B6-4BB4-4E6C4ACE2DE2}" dt="2024-01-16T11:48:56.030" v="189"/>
        <pc:sldMkLst>
          <pc:docMk/>
          <pc:sldMk cId="3180140169" sldId="575"/>
        </pc:sldMkLst>
      </pc:sldChg>
      <pc:sldChg chg="addSp modSp">
        <pc:chgData name="Alicia Ortega Gonzalez" userId="S::ortegago@unhcr.org::d7afc0df-9b4f-450e-beb2-2e814f4df8ca" providerId="AD" clId="Web-{209405C1-B605-B3B6-4BB4-4E6C4ACE2DE2}" dt="2024-01-16T11:57:23.706" v="354" actId="20577"/>
        <pc:sldMkLst>
          <pc:docMk/>
          <pc:sldMk cId="293232710" sldId="576"/>
        </pc:sldMkLst>
        <pc:spChg chg="mod">
          <ac:chgData name="Alicia Ortega Gonzalez" userId="S::ortegago@unhcr.org::d7afc0df-9b4f-450e-beb2-2e814f4df8ca" providerId="AD" clId="Web-{209405C1-B605-B3B6-4BB4-4E6C4ACE2DE2}" dt="2024-01-16T11:57:23.706" v="354" actId="20577"/>
          <ac:spMkLst>
            <pc:docMk/>
            <pc:sldMk cId="293232710" sldId="576"/>
            <ac:spMk id="2" creationId="{00000000-0000-0000-0000-000000000000}"/>
          </ac:spMkLst>
        </pc:spChg>
        <pc:spChg chg="mod">
          <ac:chgData name="Alicia Ortega Gonzalez" userId="S::ortegago@unhcr.org::d7afc0df-9b4f-450e-beb2-2e814f4df8ca" providerId="AD" clId="Web-{209405C1-B605-B3B6-4BB4-4E6C4ACE2DE2}" dt="2024-01-16T11:56:20.360" v="328" actId="20577"/>
          <ac:spMkLst>
            <pc:docMk/>
            <pc:sldMk cId="293232710" sldId="576"/>
            <ac:spMk id="3" creationId="{00000000-0000-0000-0000-000000000000}"/>
          </ac:spMkLst>
        </pc:spChg>
        <pc:grpChg chg="add">
          <ac:chgData name="Alicia Ortega Gonzalez" userId="S::ortegago@unhcr.org::d7afc0df-9b4f-450e-beb2-2e814f4df8ca" providerId="AD" clId="Web-{209405C1-B605-B3B6-4BB4-4E6C4ACE2DE2}" dt="2024-01-16T11:56:46.814" v="331"/>
          <ac:grpSpMkLst>
            <pc:docMk/>
            <pc:sldMk cId="293232710" sldId="576"/>
            <ac:grpSpMk id="8" creationId="{61150881-2321-CD8D-441D-ADD58CA44D3F}"/>
          </ac:grpSpMkLst>
        </pc:grpChg>
      </pc:sldChg>
      <pc:sldChg chg="modSp ord">
        <pc:chgData name="Alicia Ortega Gonzalez" userId="S::ortegago@unhcr.org::d7afc0df-9b4f-450e-beb2-2e814f4df8ca" providerId="AD" clId="Web-{209405C1-B605-B3B6-4BB4-4E6C4ACE2DE2}" dt="2024-01-16T11:53:13.540" v="277" actId="20577"/>
        <pc:sldMkLst>
          <pc:docMk/>
          <pc:sldMk cId="3770619318" sldId="577"/>
        </pc:sldMkLst>
        <pc:spChg chg="mod">
          <ac:chgData name="Alicia Ortega Gonzalez" userId="S::ortegago@unhcr.org::d7afc0df-9b4f-450e-beb2-2e814f4df8ca" providerId="AD" clId="Web-{209405C1-B605-B3B6-4BB4-4E6C4ACE2DE2}" dt="2024-01-16T11:53:13.540" v="277" actId="20577"/>
          <ac:spMkLst>
            <pc:docMk/>
            <pc:sldMk cId="3770619318" sldId="577"/>
            <ac:spMk id="2" creationId="{00000000-0000-0000-0000-000000000000}"/>
          </ac:spMkLst>
        </pc:spChg>
      </pc:sldChg>
      <pc:sldChg chg="ord">
        <pc:chgData name="Alicia Ortega Gonzalez" userId="S::ortegago@unhcr.org::d7afc0df-9b4f-450e-beb2-2e814f4df8ca" providerId="AD" clId="Web-{209405C1-B605-B3B6-4BB4-4E6C4ACE2DE2}" dt="2024-01-16T11:52:53.695" v="263"/>
        <pc:sldMkLst>
          <pc:docMk/>
          <pc:sldMk cId="1356558726" sldId="578"/>
        </pc:sldMkLst>
      </pc:sldChg>
      <pc:sldChg chg="add replId">
        <pc:chgData name="Alicia Ortega Gonzalez" userId="S::ortegago@unhcr.org::d7afc0df-9b4f-450e-beb2-2e814f4df8ca" providerId="AD" clId="Web-{209405C1-B605-B3B6-4BB4-4E6C4ACE2DE2}" dt="2024-01-16T11:47:34.558" v="152"/>
        <pc:sldMkLst>
          <pc:docMk/>
          <pc:sldMk cId="3560585052" sldId="581"/>
        </pc:sldMkLst>
      </pc:sldChg>
      <pc:sldChg chg="add replId">
        <pc:chgData name="Alicia Ortega Gonzalez" userId="S::ortegago@unhcr.org::d7afc0df-9b4f-450e-beb2-2e814f4df8ca" providerId="AD" clId="Web-{209405C1-B605-B3B6-4BB4-4E6C4ACE2DE2}" dt="2024-01-16T11:53:00.555" v="264"/>
        <pc:sldMkLst>
          <pc:docMk/>
          <pc:sldMk cId="144641470" sldId="582"/>
        </pc:sldMkLst>
      </pc:sldChg>
      <pc:sldChg chg="add del replId">
        <pc:chgData name="Alicia Ortega Gonzalez" userId="S::ortegago@unhcr.org::d7afc0df-9b4f-450e-beb2-2e814f4df8ca" providerId="AD" clId="Web-{209405C1-B605-B3B6-4BB4-4E6C4ACE2DE2}" dt="2024-01-16T11:52:03.522" v="257"/>
        <pc:sldMkLst>
          <pc:docMk/>
          <pc:sldMk cId="2016567237" sldId="582"/>
        </pc:sldMkLst>
      </pc:sldChg>
      <pc:sldChg chg="add del replId">
        <pc:chgData name="Alicia Ortega Gonzalez" userId="S::ortegago@unhcr.org::d7afc0df-9b4f-450e-beb2-2e814f4df8ca" providerId="AD" clId="Web-{209405C1-B605-B3B6-4BB4-4E6C4ACE2DE2}" dt="2024-01-16T11:56:27.938" v="330"/>
        <pc:sldMkLst>
          <pc:docMk/>
          <pc:sldMk cId="608443054" sldId="583"/>
        </pc:sldMkLst>
      </pc:sldChg>
      <pc:sldChg chg="modSp add replId">
        <pc:chgData name="Alicia Ortega Gonzalez" userId="S::ortegago@unhcr.org::d7afc0df-9b4f-450e-beb2-2e814f4df8ca" providerId="AD" clId="Web-{209405C1-B605-B3B6-4BB4-4E6C4ACE2DE2}" dt="2024-01-16T11:58:05.098" v="362" actId="20577"/>
        <pc:sldMkLst>
          <pc:docMk/>
          <pc:sldMk cId="1235776979" sldId="583"/>
        </pc:sldMkLst>
        <pc:spChg chg="mod">
          <ac:chgData name="Alicia Ortega Gonzalez" userId="S::ortegago@unhcr.org::d7afc0df-9b4f-450e-beb2-2e814f4df8ca" providerId="AD" clId="Web-{209405C1-B605-B3B6-4BB4-4E6C4ACE2DE2}" dt="2024-01-16T11:57:20.612" v="352" actId="20577"/>
          <ac:spMkLst>
            <pc:docMk/>
            <pc:sldMk cId="1235776979" sldId="583"/>
            <ac:spMk id="2" creationId="{20CFAD9C-90EB-09A8-1EA0-936FE7030844}"/>
          </ac:spMkLst>
        </pc:spChg>
        <pc:spChg chg="mod">
          <ac:chgData name="Alicia Ortega Gonzalez" userId="S::ortegago@unhcr.org::d7afc0df-9b4f-450e-beb2-2e814f4df8ca" providerId="AD" clId="Web-{209405C1-B605-B3B6-4BB4-4E6C4ACE2DE2}" dt="2024-01-16T11:58:05.098" v="362" actId="20577"/>
          <ac:spMkLst>
            <pc:docMk/>
            <pc:sldMk cId="1235776979" sldId="583"/>
            <ac:spMk id="3" creationId="{71CDC84B-5FAB-AF79-F09F-86374220E697}"/>
          </ac:spMkLst>
        </pc:spChg>
      </pc:sldChg>
      <pc:sldChg chg="add replId">
        <pc:chgData name="Alicia Ortega Gonzalez" userId="S::ortegago@unhcr.org::d7afc0df-9b4f-450e-beb2-2e814f4df8ca" providerId="AD" clId="Web-{209405C1-B605-B3B6-4BB4-4E6C4ACE2DE2}" dt="2024-01-16T11:58:09.098" v="363"/>
        <pc:sldMkLst>
          <pc:docMk/>
          <pc:sldMk cId="4108416824" sldId="584"/>
        </pc:sldMkLst>
      </pc:sldChg>
      <pc:sldChg chg="modSp add replId">
        <pc:chgData name="Alicia Ortega Gonzalez" userId="S::ortegago@unhcr.org::d7afc0df-9b4f-450e-beb2-2e814f4df8ca" providerId="AD" clId="Web-{209405C1-B605-B3B6-4BB4-4E6C4ACE2DE2}" dt="2024-01-16T12:05:11.475" v="406" actId="20577"/>
        <pc:sldMkLst>
          <pc:docMk/>
          <pc:sldMk cId="4290833090" sldId="585"/>
        </pc:sldMkLst>
        <pc:spChg chg="mod">
          <ac:chgData name="Alicia Ortega Gonzalez" userId="S::ortegago@unhcr.org::d7afc0df-9b4f-450e-beb2-2e814f4df8ca" providerId="AD" clId="Web-{209405C1-B605-B3B6-4BB4-4E6C4ACE2DE2}" dt="2024-01-16T12:05:11.475" v="406" actId="20577"/>
          <ac:spMkLst>
            <pc:docMk/>
            <pc:sldMk cId="4290833090" sldId="585"/>
            <ac:spMk id="2" creationId="{BDCCD0A1-0738-1E46-C914-344F4440DF76}"/>
          </ac:spMkLst>
        </pc:spChg>
        <pc:spChg chg="mod">
          <ac:chgData name="Alicia Ortega Gonzalez" userId="S::ortegago@unhcr.org::d7afc0df-9b4f-450e-beb2-2e814f4df8ca" providerId="AD" clId="Web-{209405C1-B605-B3B6-4BB4-4E6C4ACE2DE2}" dt="2024-01-16T12:04:37.004" v="397"/>
          <ac:spMkLst>
            <pc:docMk/>
            <pc:sldMk cId="4290833090" sldId="585"/>
            <ac:spMk id="3" creationId="{CEACD194-6B72-2E7E-C99C-BF25E47D2302}"/>
          </ac:spMkLst>
        </pc:spChg>
      </pc:sldChg>
      <pc:sldChg chg="modSp add del replId">
        <pc:chgData name="Alicia Ortega Gonzalez" userId="S::ortegago@unhcr.org::d7afc0df-9b4f-450e-beb2-2e814f4df8ca" providerId="AD" clId="Web-{209405C1-B605-B3B6-4BB4-4E6C4ACE2DE2}" dt="2024-01-16T12:05:13.287" v="407"/>
        <pc:sldMkLst>
          <pc:docMk/>
          <pc:sldMk cId="3627200837" sldId="586"/>
        </pc:sldMkLst>
        <pc:spChg chg="mod">
          <ac:chgData name="Alicia Ortega Gonzalez" userId="S::ortegago@unhcr.org::d7afc0df-9b4f-450e-beb2-2e814f4df8ca" providerId="AD" clId="Web-{209405C1-B605-B3B6-4BB4-4E6C4ACE2DE2}" dt="2024-01-16T12:04:57.271" v="401" actId="20577"/>
          <ac:spMkLst>
            <pc:docMk/>
            <pc:sldMk cId="3627200837" sldId="586"/>
            <ac:spMk id="2" creationId="{77DE67F7-3FC0-3B41-9DBB-DD6CBA95C462}"/>
          </ac:spMkLst>
        </pc:spChg>
      </pc:sldChg>
      <pc:sldChg chg="modSp add replId">
        <pc:chgData name="Alicia Ortega Gonzalez" userId="S::ortegago@unhcr.org::d7afc0df-9b4f-450e-beb2-2e814f4df8ca" providerId="AD" clId="Web-{209405C1-B605-B3B6-4BB4-4E6C4ACE2DE2}" dt="2024-01-16T12:06:13.414" v="422" actId="20577"/>
        <pc:sldMkLst>
          <pc:docMk/>
          <pc:sldMk cId="2966896460" sldId="587"/>
        </pc:sldMkLst>
        <pc:spChg chg="mod">
          <ac:chgData name="Alicia Ortega Gonzalez" userId="S::ortegago@unhcr.org::d7afc0df-9b4f-450e-beb2-2e814f4df8ca" providerId="AD" clId="Web-{209405C1-B605-B3B6-4BB4-4E6C4ACE2DE2}" dt="2024-01-16T12:06:02.242" v="417" actId="20577"/>
          <ac:spMkLst>
            <pc:docMk/>
            <pc:sldMk cId="2966896460" sldId="587"/>
            <ac:spMk id="2" creationId="{89D7D020-C7BF-1DF2-19F9-63359B2D37F6}"/>
          </ac:spMkLst>
        </pc:spChg>
        <pc:spChg chg="mod">
          <ac:chgData name="Alicia Ortega Gonzalez" userId="S::ortegago@unhcr.org::d7afc0df-9b4f-450e-beb2-2e814f4df8ca" providerId="AD" clId="Web-{209405C1-B605-B3B6-4BB4-4E6C4ACE2DE2}" dt="2024-01-16T12:06:13.414" v="422" actId="20577"/>
          <ac:spMkLst>
            <pc:docMk/>
            <pc:sldMk cId="2966896460" sldId="587"/>
            <ac:spMk id="3" creationId="{8E69E0CA-668C-AF2C-75E4-C23B30BF5179}"/>
          </ac:spMkLst>
        </pc:spChg>
      </pc:sldChg>
      <pc:sldChg chg="modSp add replId">
        <pc:chgData name="Alicia Ortega Gonzalez" userId="S::ortegago@unhcr.org::d7afc0df-9b4f-450e-beb2-2e814f4df8ca" providerId="AD" clId="Web-{209405C1-B605-B3B6-4BB4-4E6C4ACE2DE2}" dt="2024-01-16T12:07:29.808" v="446"/>
        <pc:sldMkLst>
          <pc:docMk/>
          <pc:sldMk cId="584768072" sldId="588"/>
        </pc:sldMkLst>
        <pc:spChg chg="mod">
          <ac:chgData name="Alicia Ortega Gonzalez" userId="S::ortegago@unhcr.org::d7afc0df-9b4f-450e-beb2-2e814f4df8ca" providerId="AD" clId="Web-{209405C1-B605-B3B6-4BB4-4E6C4ACE2DE2}" dt="2024-01-16T12:06:31.306" v="425" actId="20577"/>
          <ac:spMkLst>
            <pc:docMk/>
            <pc:sldMk cId="584768072" sldId="588"/>
            <ac:spMk id="2" creationId="{4392D85B-05CF-DF7A-9B8F-D9EBF663C651}"/>
          </ac:spMkLst>
        </pc:spChg>
        <pc:spChg chg="mod">
          <ac:chgData name="Alicia Ortega Gonzalez" userId="S::ortegago@unhcr.org::d7afc0df-9b4f-450e-beb2-2e814f4df8ca" providerId="AD" clId="Web-{209405C1-B605-B3B6-4BB4-4E6C4ACE2DE2}" dt="2024-01-16T12:07:29.808" v="446"/>
          <ac:spMkLst>
            <pc:docMk/>
            <pc:sldMk cId="584768072" sldId="588"/>
            <ac:spMk id="3" creationId="{D21C4103-6EF4-6135-7182-7834F92438C2}"/>
          </ac:spMkLst>
        </pc:spChg>
      </pc:sldChg>
    </pc:docChg>
  </pc:docChgLst>
  <pc:docChgLst>
    <pc:chgData name="Emanuel Souvairan" userId="6e6a40c8-af9a-4ef6-ab24-53ac966665fe" providerId="ADAL" clId="{62D295F3-E67E-4409-A163-C710A73422D5}"/>
    <pc:docChg chg="undo custSel addSld delSld modSld">
      <pc:chgData name="Emanuel Souvairan" userId="6e6a40c8-af9a-4ef6-ab24-53ac966665fe" providerId="ADAL" clId="{62D295F3-E67E-4409-A163-C710A73422D5}" dt="2024-02-20T10:34:44.885" v="318" actId="20577"/>
      <pc:docMkLst>
        <pc:docMk/>
      </pc:docMkLst>
      <pc:sldChg chg="modNotesTx">
        <pc:chgData name="Emanuel Souvairan" userId="6e6a40c8-af9a-4ef6-ab24-53ac966665fe" providerId="ADAL" clId="{62D295F3-E67E-4409-A163-C710A73422D5}" dt="2024-02-20T10:30:37.966" v="198" actId="20577"/>
        <pc:sldMkLst>
          <pc:docMk/>
          <pc:sldMk cId="373550669" sldId="262"/>
        </pc:sldMkLst>
      </pc:sldChg>
      <pc:sldChg chg="delSp mod">
        <pc:chgData name="Emanuel Souvairan" userId="6e6a40c8-af9a-4ef6-ab24-53ac966665fe" providerId="ADAL" clId="{62D295F3-E67E-4409-A163-C710A73422D5}" dt="2024-02-20T10:27:14.741" v="61" actId="478"/>
        <pc:sldMkLst>
          <pc:docMk/>
          <pc:sldMk cId="293232710" sldId="576"/>
        </pc:sldMkLst>
        <pc:grpChg chg="del">
          <ac:chgData name="Emanuel Souvairan" userId="6e6a40c8-af9a-4ef6-ab24-53ac966665fe" providerId="ADAL" clId="{62D295F3-E67E-4409-A163-C710A73422D5}" dt="2024-02-20T10:27:14.741" v="61" actId="478"/>
          <ac:grpSpMkLst>
            <pc:docMk/>
            <pc:sldMk cId="293232710" sldId="576"/>
            <ac:grpSpMk id="8" creationId="{61150881-2321-CD8D-441D-ADD58CA44D3F}"/>
          </ac:grpSpMkLst>
        </pc:grpChg>
      </pc:sldChg>
      <pc:sldChg chg="modSp mod">
        <pc:chgData name="Emanuel Souvairan" userId="6e6a40c8-af9a-4ef6-ab24-53ac966665fe" providerId="ADAL" clId="{62D295F3-E67E-4409-A163-C710A73422D5}" dt="2024-02-20T10:19:43.454" v="0" actId="20577"/>
        <pc:sldMkLst>
          <pc:docMk/>
          <pc:sldMk cId="3770619318" sldId="577"/>
        </pc:sldMkLst>
        <pc:spChg chg="mod">
          <ac:chgData name="Emanuel Souvairan" userId="6e6a40c8-af9a-4ef6-ab24-53ac966665fe" providerId="ADAL" clId="{62D295F3-E67E-4409-A163-C710A73422D5}" dt="2024-02-20T10:19:43.454" v="0" actId="20577"/>
          <ac:spMkLst>
            <pc:docMk/>
            <pc:sldMk cId="3770619318" sldId="577"/>
            <ac:spMk id="3" creationId="{00000000-0000-0000-0000-000000000000}"/>
          </ac:spMkLst>
        </pc:spChg>
      </pc:sldChg>
      <pc:sldChg chg="addSp delSp modSp mod modNotesTx">
        <pc:chgData name="Emanuel Souvairan" userId="6e6a40c8-af9a-4ef6-ab24-53ac966665fe" providerId="ADAL" clId="{62D295F3-E67E-4409-A163-C710A73422D5}" dt="2024-02-20T10:25:59.143" v="40" actId="6549"/>
        <pc:sldMkLst>
          <pc:docMk/>
          <pc:sldMk cId="1356558726" sldId="578"/>
        </pc:sldMkLst>
        <pc:spChg chg="mod">
          <ac:chgData name="Emanuel Souvairan" userId="6e6a40c8-af9a-4ef6-ab24-53ac966665fe" providerId="ADAL" clId="{62D295F3-E67E-4409-A163-C710A73422D5}" dt="2024-02-20T10:25:59.143" v="40" actId="6549"/>
          <ac:spMkLst>
            <pc:docMk/>
            <pc:sldMk cId="1356558726" sldId="578"/>
            <ac:spMk id="2" creationId="{00000000-0000-0000-0000-000000000000}"/>
          </ac:spMkLst>
        </pc:spChg>
        <pc:picChg chg="add mod">
          <ac:chgData name="Emanuel Souvairan" userId="6e6a40c8-af9a-4ef6-ab24-53ac966665fe" providerId="ADAL" clId="{62D295F3-E67E-4409-A163-C710A73422D5}" dt="2024-02-20T10:25:36.176" v="29" actId="1076"/>
          <ac:picMkLst>
            <pc:docMk/>
            <pc:sldMk cId="1356558726" sldId="578"/>
            <ac:picMk id="3" creationId="{F8800A43-D63F-CD51-3780-1AD4F43C2F13}"/>
          </ac:picMkLst>
        </pc:picChg>
        <pc:picChg chg="add mod">
          <ac:chgData name="Emanuel Souvairan" userId="6e6a40c8-af9a-4ef6-ab24-53ac966665fe" providerId="ADAL" clId="{62D295F3-E67E-4409-A163-C710A73422D5}" dt="2024-02-20T10:25:36.176" v="29" actId="1076"/>
          <ac:picMkLst>
            <pc:docMk/>
            <pc:sldMk cId="1356558726" sldId="578"/>
            <ac:picMk id="4" creationId="{5C8B2E23-3C6A-6644-9EBE-B1365FAD5E79}"/>
          </ac:picMkLst>
        </pc:picChg>
        <pc:picChg chg="del">
          <ac:chgData name="Emanuel Souvairan" userId="6e6a40c8-af9a-4ef6-ab24-53ac966665fe" providerId="ADAL" clId="{62D295F3-E67E-4409-A163-C710A73422D5}" dt="2024-02-20T10:25:00.908" v="9" actId="478"/>
          <ac:picMkLst>
            <pc:docMk/>
            <pc:sldMk cId="1356558726" sldId="578"/>
            <ac:picMk id="7" creationId="{0B7C9F16-FC45-416F-92E6-CD08B6A70964}"/>
          </ac:picMkLst>
        </pc:picChg>
      </pc:sldChg>
      <pc:sldChg chg="addSp modSp mod">
        <pc:chgData name="Emanuel Souvairan" userId="6e6a40c8-af9a-4ef6-ab24-53ac966665fe" providerId="ADAL" clId="{62D295F3-E67E-4409-A163-C710A73422D5}" dt="2024-02-20T10:33:02.724" v="284" actId="207"/>
        <pc:sldMkLst>
          <pc:docMk/>
          <pc:sldMk cId="773274923" sldId="579"/>
        </pc:sldMkLst>
        <pc:spChg chg="mod">
          <ac:chgData name="Emanuel Souvairan" userId="6e6a40c8-af9a-4ef6-ab24-53ac966665fe" providerId="ADAL" clId="{62D295F3-E67E-4409-A163-C710A73422D5}" dt="2024-02-20T10:32:47.756" v="280" actId="1076"/>
          <ac:spMkLst>
            <pc:docMk/>
            <pc:sldMk cId="773274923" sldId="579"/>
            <ac:spMk id="2" creationId="{00000000-0000-0000-0000-000000000000}"/>
          </ac:spMkLst>
        </pc:spChg>
        <pc:picChg chg="add mod">
          <ac:chgData name="Emanuel Souvairan" userId="6e6a40c8-af9a-4ef6-ab24-53ac966665fe" providerId="ADAL" clId="{62D295F3-E67E-4409-A163-C710A73422D5}" dt="2024-02-20T10:33:02.724" v="284" actId="207"/>
          <ac:picMkLst>
            <pc:docMk/>
            <pc:sldMk cId="773274923" sldId="579"/>
            <ac:picMk id="3" creationId="{B055EA9B-8DCF-F58F-9500-B72415C05FE8}"/>
          </ac:picMkLst>
        </pc:picChg>
      </pc:sldChg>
      <pc:sldChg chg="modSp mod">
        <pc:chgData name="Emanuel Souvairan" userId="6e6a40c8-af9a-4ef6-ab24-53ac966665fe" providerId="ADAL" clId="{62D295F3-E67E-4409-A163-C710A73422D5}" dt="2024-02-20T10:33:24.308" v="289" actId="27636"/>
        <pc:sldMkLst>
          <pc:docMk/>
          <pc:sldMk cId="3133508277" sldId="580"/>
        </pc:sldMkLst>
        <pc:spChg chg="mod">
          <ac:chgData name="Emanuel Souvairan" userId="6e6a40c8-af9a-4ef6-ab24-53ac966665fe" providerId="ADAL" clId="{62D295F3-E67E-4409-A163-C710A73422D5}" dt="2024-02-20T10:33:24.308" v="289" actId="27636"/>
          <ac:spMkLst>
            <pc:docMk/>
            <pc:sldMk cId="3133508277" sldId="580"/>
            <ac:spMk id="2" creationId="{00000000-0000-0000-0000-000000000000}"/>
          </ac:spMkLst>
        </pc:spChg>
      </pc:sldChg>
      <pc:sldChg chg="delSp modSp mod">
        <pc:chgData name="Emanuel Souvairan" userId="6e6a40c8-af9a-4ef6-ab24-53ac966665fe" providerId="ADAL" clId="{62D295F3-E67E-4409-A163-C710A73422D5}" dt="2024-02-20T10:27:08.297" v="60" actId="478"/>
        <pc:sldMkLst>
          <pc:docMk/>
          <pc:sldMk cId="1235776979" sldId="583"/>
        </pc:sldMkLst>
        <pc:spChg chg="mod">
          <ac:chgData name="Emanuel Souvairan" userId="6e6a40c8-af9a-4ef6-ab24-53ac966665fe" providerId="ADAL" clId="{62D295F3-E67E-4409-A163-C710A73422D5}" dt="2024-02-20T10:26:59.147" v="59" actId="20577"/>
          <ac:spMkLst>
            <pc:docMk/>
            <pc:sldMk cId="1235776979" sldId="583"/>
            <ac:spMk id="3" creationId="{71CDC84B-5FAB-AF79-F09F-86374220E697}"/>
          </ac:spMkLst>
        </pc:spChg>
        <pc:grpChg chg="del">
          <ac:chgData name="Emanuel Souvairan" userId="6e6a40c8-af9a-4ef6-ab24-53ac966665fe" providerId="ADAL" clId="{62D295F3-E67E-4409-A163-C710A73422D5}" dt="2024-02-20T10:27:08.297" v="60" actId="478"/>
          <ac:grpSpMkLst>
            <pc:docMk/>
            <pc:sldMk cId="1235776979" sldId="583"/>
            <ac:grpSpMk id="8" creationId="{321F4AD1-D062-EC22-1163-ACCAD7F2CEDA}"/>
          </ac:grpSpMkLst>
        </pc:grpChg>
      </pc:sldChg>
      <pc:sldChg chg="delSp modSp mod">
        <pc:chgData name="Emanuel Souvairan" userId="6e6a40c8-af9a-4ef6-ab24-53ac966665fe" providerId="ADAL" clId="{62D295F3-E67E-4409-A163-C710A73422D5}" dt="2024-02-20T10:32:01.786" v="260" actId="478"/>
        <pc:sldMkLst>
          <pc:docMk/>
          <pc:sldMk cId="4290833090" sldId="585"/>
        </pc:sldMkLst>
        <pc:spChg chg="mod">
          <ac:chgData name="Emanuel Souvairan" userId="6e6a40c8-af9a-4ef6-ab24-53ac966665fe" providerId="ADAL" clId="{62D295F3-E67E-4409-A163-C710A73422D5}" dt="2024-02-20T10:28:27.331" v="84" actId="20577"/>
          <ac:spMkLst>
            <pc:docMk/>
            <pc:sldMk cId="4290833090" sldId="585"/>
            <ac:spMk id="3" creationId="{CEACD194-6B72-2E7E-C99C-BF25E47D2302}"/>
          </ac:spMkLst>
        </pc:spChg>
        <pc:grpChg chg="del">
          <ac:chgData name="Emanuel Souvairan" userId="6e6a40c8-af9a-4ef6-ab24-53ac966665fe" providerId="ADAL" clId="{62D295F3-E67E-4409-A163-C710A73422D5}" dt="2024-02-20T10:32:01.786" v="260" actId="478"/>
          <ac:grpSpMkLst>
            <pc:docMk/>
            <pc:sldMk cId="4290833090" sldId="585"/>
            <ac:grpSpMk id="8" creationId="{D6FE0F86-3756-B1F9-62A4-584B2F7BA132}"/>
          </ac:grpSpMkLst>
        </pc:grpChg>
      </pc:sldChg>
      <pc:sldChg chg="delSp modSp mod">
        <pc:chgData name="Emanuel Souvairan" userId="6e6a40c8-af9a-4ef6-ab24-53ac966665fe" providerId="ADAL" clId="{62D295F3-E67E-4409-A163-C710A73422D5}" dt="2024-02-20T10:31:57.318" v="259" actId="478"/>
        <pc:sldMkLst>
          <pc:docMk/>
          <pc:sldMk cId="2966896460" sldId="587"/>
        </pc:sldMkLst>
        <pc:spChg chg="mod">
          <ac:chgData name="Emanuel Souvairan" userId="6e6a40c8-af9a-4ef6-ab24-53ac966665fe" providerId="ADAL" clId="{62D295F3-E67E-4409-A163-C710A73422D5}" dt="2024-02-20T10:29:48.511" v="138" actId="6549"/>
          <ac:spMkLst>
            <pc:docMk/>
            <pc:sldMk cId="2966896460" sldId="587"/>
            <ac:spMk id="3" creationId="{8E69E0CA-668C-AF2C-75E4-C23B30BF5179}"/>
          </ac:spMkLst>
        </pc:spChg>
        <pc:grpChg chg="del">
          <ac:chgData name="Emanuel Souvairan" userId="6e6a40c8-af9a-4ef6-ab24-53ac966665fe" providerId="ADAL" clId="{62D295F3-E67E-4409-A163-C710A73422D5}" dt="2024-02-20T10:31:57.318" v="259" actId="478"/>
          <ac:grpSpMkLst>
            <pc:docMk/>
            <pc:sldMk cId="2966896460" sldId="587"/>
            <ac:grpSpMk id="8" creationId="{E7899527-887A-16AF-AEB0-D5CF8B8558B5}"/>
          </ac:grpSpMkLst>
        </pc:grpChg>
      </pc:sldChg>
      <pc:sldChg chg="addSp delSp modSp mod">
        <pc:chgData name="Emanuel Souvairan" userId="6e6a40c8-af9a-4ef6-ab24-53ac966665fe" providerId="ADAL" clId="{62D295F3-E67E-4409-A163-C710A73422D5}" dt="2024-02-20T10:20:50.302" v="2" actId="478"/>
        <pc:sldMkLst>
          <pc:docMk/>
          <pc:sldMk cId="3822046826" sldId="589"/>
        </pc:sldMkLst>
        <pc:picChg chg="add del mod">
          <ac:chgData name="Emanuel Souvairan" userId="6e6a40c8-af9a-4ef6-ab24-53ac966665fe" providerId="ADAL" clId="{62D295F3-E67E-4409-A163-C710A73422D5}" dt="2024-02-20T10:20:50.302" v="2" actId="478"/>
          <ac:picMkLst>
            <pc:docMk/>
            <pc:sldMk cId="3822046826" sldId="589"/>
            <ac:picMk id="4" creationId="{27B92B3B-4CB3-93CE-F0C7-0797714F800E}"/>
          </ac:picMkLst>
        </pc:picChg>
      </pc:sldChg>
      <pc:sldChg chg="modSp mod">
        <pc:chgData name="Emanuel Souvairan" userId="6e6a40c8-af9a-4ef6-ab24-53ac966665fe" providerId="ADAL" clId="{62D295F3-E67E-4409-A163-C710A73422D5}" dt="2024-02-20T10:21:04.908" v="5" actId="20577"/>
        <pc:sldMkLst>
          <pc:docMk/>
          <pc:sldMk cId="1533050874" sldId="590"/>
        </pc:sldMkLst>
        <pc:spChg chg="mod">
          <ac:chgData name="Emanuel Souvairan" userId="6e6a40c8-af9a-4ef6-ab24-53ac966665fe" providerId="ADAL" clId="{62D295F3-E67E-4409-A163-C710A73422D5}" dt="2024-02-20T10:21:04.908" v="5" actId="20577"/>
          <ac:spMkLst>
            <pc:docMk/>
            <pc:sldMk cId="1533050874" sldId="590"/>
            <ac:spMk id="3" creationId="{45C7CD13-0570-6BF6-38D5-69E7FC02CBF6}"/>
          </ac:spMkLst>
        </pc:spChg>
      </pc:sldChg>
      <pc:sldChg chg="delSp modSp mod">
        <pc:chgData name="Emanuel Souvairan" userId="6e6a40c8-af9a-4ef6-ab24-53ac966665fe" providerId="ADAL" clId="{62D295F3-E67E-4409-A163-C710A73422D5}" dt="2024-02-20T10:31:53.060" v="258" actId="478"/>
        <pc:sldMkLst>
          <pc:docMk/>
          <pc:sldMk cId="2892439299" sldId="591"/>
        </pc:sldMkLst>
        <pc:spChg chg="mod">
          <ac:chgData name="Emanuel Souvairan" userId="6e6a40c8-af9a-4ef6-ab24-53ac966665fe" providerId="ADAL" clId="{62D295F3-E67E-4409-A163-C710A73422D5}" dt="2024-02-20T10:30:13.122" v="140" actId="313"/>
          <ac:spMkLst>
            <pc:docMk/>
            <pc:sldMk cId="2892439299" sldId="591"/>
            <ac:spMk id="3" creationId="{2B0E33FA-EF8B-25F3-A5AB-6F1A7FA21D5E}"/>
          </ac:spMkLst>
        </pc:spChg>
        <pc:grpChg chg="del">
          <ac:chgData name="Emanuel Souvairan" userId="6e6a40c8-af9a-4ef6-ab24-53ac966665fe" providerId="ADAL" clId="{62D295F3-E67E-4409-A163-C710A73422D5}" dt="2024-02-20T10:31:53.060" v="258" actId="478"/>
          <ac:grpSpMkLst>
            <pc:docMk/>
            <pc:sldMk cId="2892439299" sldId="591"/>
            <ac:grpSpMk id="8" creationId="{37A37CAA-2917-ADE2-D509-00A10070BC9F}"/>
          </ac:grpSpMkLst>
        </pc:grpChg>
      </pc:sldChg>
      <pc:sldChg chg="delSp modSp mod">
        <pc:chgData name="Emanuel Souvairan" userId="6e6a40c8-af9a-4ef6-ab24-53ac966665fe" providerId="ADAL" clId="{62D295F3-E67E-4409-A163-C710A73422D5}" dt="2024-02-20T10:31:48.261" v="257" actId="478"/>
        <pc:sldMkLst>
          <pc:docMk/>
          <pc:sldMk cId="2344116555" sldId="592"/>
        </pc:sldMkLst>
        <pc:spChg chg="mod">
          <ac:chgData name="Emanuel Souvairan" userId="6e6a40c8-af9a-4ef6-ab24-53ac966665fe" providerId="ADAL" clId="{62D295F3-E67E-4409-A163-C710A73422D5}" dt="2024-02-20T10:31:32.495" v="256" actId="20577"/>
          <ac:spMkLst>
            <pc:docMk/>
            <pc:sldMk cId="2344116555" sldId="592"/>
            <ac:spMk id="3" creationId="{DB38E6AA-4C5C-1D88-88A0-74A9DA1A0607}"/>
          </ac:spMkLst>
        </pc:spChg>
        <pc:grpChg chg="del">
          <ac:chgData name="Emanuel Souvairan" userId="6e6a40c8-af9a-4ef6-ab24-53ac966665fe" providerId="ADAL" clId="{62D295F3-E67E-4409-A163-C710A73422D5}" dt="2024-02-20T10:31:48.261" v="257" actId="478"/>
          <ac:grpSpMkLst>
            <pc:docMk/>
            <pc:sldMk cId="2344116555" sldId="592"/>
            <ac:grpSpMk id="8" creationId="{570F7A45-CD3E-8A62-3D52-04FC95DF5AE3}"/>
          </ac:grpSpMkLst>
        </pc:grpChg>
      </pc:sldChg>
      <pc:sldChg chg="delSp modSp mod">
        <pc:chgData name="Emanuel Souvairan" userId="6e6a40c8-af9a-4ef6-ab24-53ac966665fe" providerId="ADAL" clId="{62D295F3-E67E-4409-A163-C710A73422D5}" dt="2024-02-20T10:34:20.970" v="308" actId="20577"/>
        <pc:sldMkLst>
          <pc:docMk/>
          <pc:sldMk cId="2047131258" sldId="593"/>
        </pc:sldMkLst>
        <pc:spChg chg="mod">
          <ac:chgData name="Emanuel Souvairan" userId="6e6a40c8-af9a-4ef6-ab24-53ac966665fe" providerId="ADAL" clId="{62D295F3-E67E-4409-A163-C710A73422D5}" dt="2024-02-20T10:34:20.970" v="308" actId="20577"/>
          <ac:spMkLst>
            <pc:docMk/>
            <pc:sldMk cId="2047131258" sldId="593"/>
            <ac:spMk id="3" creationId="{DDB35A0C-FB2B-A105-B597-9FF69E5B339A}"/>
          </ac:spMkLst>
        </pc:spChg>
        <pc:grpChg chg="del">
          <ac:chgData name="Emanuel Souvairan" userId="6e6a40c8-af9a-4ef6-ab24-53ac966665fe" providerId="ADAL" clId="{62D295F3-E67E-4409-A163-C710A73422D5}" dt="2024-02-20T10:32:07.189" v="261" actId="478"/>
          <ac:grpSpMkLst>
            <pc:docMk/>
            <pc:sldMk cId="2047131258" sldId="593"/>
            <ac:grpSpMk id="8" creationId="{1C1A45E0-DBCD-DC89-9314-043FA924E979}"/>
          </ac:grpSpMkLst>
        </pc:grpChg>
      </pc:sldChg>
      <pc:sldChg chg="delSp modSp mod">
        <pc:chgData name="Emanuel Souvairan" userId="6e6a40c8-af9a-4ef6-ab24-53ac966665fe" providerId="ADAL" clId="{62D295F3-E67E-4409-A163-C710A73422D5}" dt="2024-02-20T10:34:44.885" v="318" actId="20577"/>
        <pc:sldMkLst>
          <pc:docMk/>
          <pc:sldMk cId="203282486" sldId="594"/>
        </pc:sldMkLst>
        <pc:spChg chg="mod">
          <ac:chgData name="Emanuel Souvairan" userId="6e6a40c8-af9a-4ef6-ab24-53ac966665fe" providerId="ADAL" clId="{62D295F3-E67E-4409-A163-C710A73422D5}" dt="2024-02-20T10:34:44.885" v="318" actId="20577"/>
          <ac:spMkLst>
            <pc:docMk/>
            <pc:sldMk cId="203282486" sldId="594"/>
            <ac:spMk id="3" creationId="{63993396-9715-27B1-1F91-A9590235EA13}"/>
          </ac:spMkLst>
        </pc:spChg>
        <pc:grpChg chg="del">
          <ac:chgData name="Emanuel Souvairan" userId="6e6a40c8-af9a-4ef6-ab24-53ac966665fe" providerId="ADAL" clId="{62D295F3-E67E-4409-A163-C710A73422D5}" dt="2024-02-20T10:32:10.435" v="262" actId="478"/>
          <ac:grpSpMkLst>
            <pc:docMk/>
            <pc:sldMk cId="203282486" sldId="594"/>
            <ac:grpSpMk id="8" creationId="{E5666041-2AED-00DA-074A-1AAE0599DD0F}"/>
          </ac:grpSpMkLst>
        </pc:grpChg>
      </pc:sldChg>
      <pc:sldChg chg="delSp add del mod">
        <pc:chgData name="Emanuel Souvairan" userId="6e6a40c8-af9a-4ef6-ab24-53ac966665fe" providerId="ADAL" clId="{62D295F3-E67E-4409-A163-C710A73422D5}" dt="2024-02-20T10:32:15.664" v="265" actId="478"/>
        <pc:sldMkLst>
          <pc:docMk/>
          <pc:sldMk cId="3253274944" sldId="596"/>
        </pc:sldMkLst>
        <pc:grpChg chg="del">
          <ac:chgData name="Emanuel Souvairan" userId="6e6a40c8-af9a-4ef6-ab24-53ac966665fe" providerId="ADAL" clId="{62D295F3-E67E-4409-A163-C710A73422D5}" dt="2024-02-20T10:32:15.664" v="265" actId="478"/>
          <ac:grpSpMkLst>
            <pc:docMk/>
            <pc:sldMk cId="3253274944" sldId="596"/>
            <ac:grpSpMk id="8" creationId="{AA3F0D8B-84A4-361C-549C-E6276364AAE0}"/>
          </ac:grpSpMkLst>
        </pc:grpChg>
      </pc:sldChg>
      <pc:sldChg chg="delSp modSp mod">
        <pc:chgData name="Emanuel Souvairan" userId="6e6a40c8-af9a-4ef6-ab24-53ac966665fe" providerId="ADAL" clId="{62D295F3-E67E-4409-A163-C710A73422D5}" dt="2024-02-20T10:27:26.151" v="64" actId="20577"/>
        <pc:sldMkLst>
          <pc:docMk/>
          <pc:sldMk cId="3144185385" sldId="597"/>
        </pc:sldMkLst>
        <pc:spChg chg="mod">
          <ac:chgData name="Emanuel Souvairan" userId="6e6a40c8-af9a-4ef6-ab24-53ac966665fe" providerId="ADAL" clId="{62D295F3-E67E-4409-A163-C710A73422D5}" dt="2024-02-20T10:27:26.151" v="64" actId="20577"/>
          <ac:spMkLst>
            <pc:docMk/>
            <pc:sldMk cId="3144185385" sldId="597"/>
            <ac:spMk id="3" creationId="{71CDC84B-5FAB-AF79-F09F-86374220E697}"/>
          </ac:spMkLst>
        </pc:spChg>
        <pc:grpChg chg="del">
          <ac:chgData name="Emanuel Souvairan" userId="6e6a40c8-af9a-4ef6-ab24-53ac966665fe" providerId="ADAL" clId="{62D295F3-E67E-4409-A163-C710A73422D5}" dt="2024-02-20T10:27:21.895" v="62" actId="478"/>
          <ac:grpSpMkLst>
            <pc:docMk/>
            <pc:sldMk cId="3144185385" sldId="597"/>
            <ac:grpSpMk id="8" creationId="{321F4AD1-D062-EC22-1163-ACCAD7F2CEDA}"/>
          </ac:grpSpMkLst>
        </pc:grpChg>
      </pc:sldChg>
    </pc:docChg>
  </pc:docChgLst>
  <pc:docChgLst>
    <pc:chgData name="Alicia Ortega Gonzalez" userId="S::ortegago@unhcr.org::d7afc0df-9b4f-450e-beb2-2e814f4df8ca" providerId="AD" clId="Web-{8AF9C82C-45EF-7059-BA28-0F1503B77C4E}"/>
    <pc:docChg chg="addSld delSld modSld sldOrd">
      <pc:chgData name="Alicia Ortega Gonzalez" userId="S::ortegago@unhcr.org::d7afc0df-9b4f-450e-beb2-2e814f4df8ca" providerId="AD" clId="Web-{8AF9C82C-45EF-7059-BA28-0F1503B77C4E}" dt="2024-01-23T12:58:20.171" v="3726" actId="1076"/>
      <pc:docMkLst>
        <pc:docMk/>
      </pc:docMkLst>
      <pc:sldChg chg="add">
        <pc:chgData name="Alicia Ortega Gonzalez" userId="S::ortegago@unhcr.org::d7afc0df-9b4f-450e-beb2-2e814f4df8ca" providerId="AD" clId="Web-{8AF9C82C-45EF-7059-BA28-0F1503B77C4E}" dt="2024-01-23T10:09:57.220" v="688"/>
        <pc:sldMkLst>
          <pc:docMk/>
          <pc:sldMk cId="373550669" sldId="262"/>
        </pc:sldMkLst>
      </pc:sldChg>
      <pc:sldChg chg="del">
        <pc:chgData name="Alicia Ortega Gonzalez" userId="S::ortegago@unhcr.org::d7afc0df-9b4f-450e-beb2-2e814f4df8ca" providerId="AD" clId="Web-{8AF9C82C-45EF-7059-BA28-0F1503B77C4E}" dt="2024-01-23T12:34:20.209" v="2837"/>
        <pc:sldMkLst>
          <pc:docMk/>
          <pc:sldMk cId="3423999607" sldId="528"/>
        </pc:sldMkLst>
      </pc:sldChg>
      <pc:sldChg chg="modNotes">
        <pc:chgData name="Alicia Ortega Gonzalez" userId="S::ortegago@unhcr.org::d7afc0df-9b4f-450e-beb2-2e814f4df8ca" providerId="AD" clId="Web-{8AF9C82C-45EF-7059-BA28-0F1503B77C4E}" dt="2024-01-23T09:44:53.015" v="65"/>
        <pc:sldMkLst>
          <pc:docMk/>
          <pc:sldMk cId="1981058421" sldId="530"/>
        </pc:sldMkLst>
      </pc:sldChg>
      <pc:sldChg chg="modSp modNotes">
        <pc:chgData name="Alicia Ortega Gonzalez" userId="S::ortegago@unhcr.org::d7afc0df-9b4f-450e-beb2-2e814f4df8ca" providerId="AD" clId="Web-{8AF9C82C-45EF-7059-BA28-0F1503B77C4E}" dt="2024-01-23T12:42:06.925" v="2945"/>
        <pc:sldMkLst>
          <pc:docMk/>
          <pc:sldMk cId="293232710" sldId="576"/>
        </pc:sldMkLst>
        <pc:spChg chg="mod">
          <ac:chgData name="Alicia Ortega Gonzalez" userId="S::ortegago@unhcr.org::d7afc0df-9b4f-450e-beb2-2e814f4df8ca" providerId="AD" clId="Web-{8AF9C82C-45EF-7059-BA28-0F1503B77C4E}" dt="2024-01-23T09:45:03.672" v="66" actId="1076"/>
          <ac:spMkLst>
            <pc:docMk/>
            <pc:sldMk cId="293232710" sldId="576"/>
            <ac:spMk id="2" creationId="{00000000-0000-0000-0000-000000000000}"/>
          </ac:spMkLst>
        </pc:spChg>
      </pc:sldChg>
      <pc:sldChg chg="modSp modNotes">
        <pc:chgData name="Alicia Ortega Gonzalez" userId="S::ortegago@unhcr.org::d7afc0df-9b4f-450e-beb2-2e814f4df8ca" providerId="AD" clId="Web-{8AF9C82C-45EF-7059-BA28-0F1503B77C4E}" dt="2024-01-23T12:41:00.298" v="2941"/>
        <pc:sldMkLst>
          <pc:docMk/>
          <pc:sldMk cId="3770619318" sldId="577"/>
        </pc:sldMkLst>
        <pc:spChg chg="mod">
          <ac:chgData name="Alicia Ortega Gonzalez" userId="S::ortegago@unhcr.org::d7afc0df-9b4f-450e-beb2-2e814f4df8ca" providerId="AD" clId="Web-{8AF9C82C-45EF-7059-BA28-0F1503B77C4E}" dt="2024-01-23T12:39:27.733" v="2916" actId="20577"/>
          <ac:spMkLst>
            <pc:docMk/>
            <pc:sldMk cId="3770619318" sldId="577"/>
            <ac:spMk id="3" creationId="{00000000-0000-0000-0000-000000000000}"/>
          </ac:spMkLst>
        </pc:spChg>
      </pc:sldChg>
      <pc:sldChg chg="ord">
        <pc:chgData name="Alicia Ortega Gonzalez" userId="S::ortegago@unhcr.org::d7afc0df-9b4f-450e-beb2-2e814f4df8ca" providerId="AD" clId="Web-{8AF9C82C-45EF-7059-BA28-0F1503B77C4E}" dt="2024-01-23T12:34:46.272" v="2840"/>
        <pc:sldMkLst>
          <pc:docMk/>
          <pc:sldMk cId="773274923" sldId="579"/>
        </pc:sldMkLst>
      </pc:sldChg>
      <pc:sldChg chg="modSp">
        <pc:chgData name="Alicia Ortega Gonzalez" userId="S::ortegago@unhcr.org::d7afc0df-9b4f-450e-beb2-2e814f4df8ca" providerId="AD" clId="Web-{8AF9C82C-45EF-7059-BA28-0F1503B77C4E}" dt="2024-01-23T09:44:29.640" v="44" actId="20577"/>
        <pc:sldMkLst>
          <pc:docMk/>
          <pc:sldMk cId="3560585052" sldId="581"/>
        </pc:sldMkLst>
        <pc:spChg chg="mod">
          <ac:chgData name="Alicia Ortega Gonzalez" userId="S::ortegago@unhcr.org::d7afc0df-9b4f-450e-beb2-2e814f4df8ca" providerId="AD" clId="Web-{8AF9C82C-45EF-7059-BA28-0F1503B77C4E}" dt="2024-01-23T09:44:29.640" v="44" actId="20577"/>
          <ac:spMkLst>
            <pc:docMk/>
            <pc:sldMk cId="3560585052" sldId="581"/>
            <ac:spMk id="3" creationId="{5831D9FA-333C-138D-C1E3-1DCE5D029C9D}"/>
          </ac:spMkLst>
        </pc:spChg>
      </pc:sldChg>
      <pc:sldChg chg="modSp modNotes">
        <pc:chgData name="Alicia Ortega Gonzalez" userId="S::ortegago@unhcr.org::d7afc0df-9b4f-450e-beb2-2e814f4df8ca" providerId="AD" clId="Web-{8AF9C82C-45EF-7059-BA28-0F1503B77C4E}" dt="2024-01-23T12:45:22.930" v="3139" actId="20577"/>
        <pc:sldMkLst>
          <pc:docMk/>
          <pc:sldMk cId="1235776979" sldId="583"/>
        </pc:sldMkLst>
        <pc:spChg chg="mod">
          <ac:chgData name="Alicia Ortega Gonzalez" userId="S::ortegago@unhcr.org::d7afc0df-9b4f-450e-beb2-2e814f4df8ca" providerId="AD" clId="Web-{8AF9C82C-45EF-7059-BA28-0F1503B77C4E}" dt="2024-01-23T12:45:22.930" v="3139" actId="20577"/>
          <ac:spMkLst>
            <pc:docMk/>
            <pc:sldMk cId="1235776979" sldId="583"/>
            <ac:spMk id="3" creationId="{71CDC84B-5FAB-AF79-F09F-86374220E697}"/>
          </ac:spMkLst>
        </pc:spChg>
      </pc:sldChg>
      <pc:sldChg chg="modSp modNotes">
        <pc:chgData name="Alicia Ortega Gonzalez" userId="S::ortegago@unhcr.org::d7afc0df-9b4f-450e-beb2-2e814f4df8ca" providerId="AD" clId="Web-{8AF9C82C-45EF-7059-BA28-0F1503B77C4E}" dt="2024-01-23T12:47:38.794" v="3221"/>
        <pc:sldMkLst>
          <pc:docMk/>
          <pc:sldMk cId="4290833090" sldId="585"/>
        </pc:sldMkLst>
        <pc:spChg chg="mod">
          <ac:chgData name="Alicia Ortega Gonzalez" userId="S::ortegago@unhcr.org::d7afc0df-9b4f-450e-beb2-2e814f4df8ca" providerId="AD" clId="Web-{8AF9C82C-45EF-7059-BA28-0F1503B77C4E}" dt="2024-01-23T12:46:25.588" v="3185" actId="20577"/>
          <ac:spMkLst>
            <pc:docMk/>
            <pc:sldMk cId="4290833090" sldId="585"/>
            <ac:spMk id="3" creationId="{CEACD194-6B72-2E7E-C99C-BF25E47D2302}"/>
          </ac:spMkLst>
        </pc:spChg>
      </pc:sldChg>
      <pc:sldChg chg="modSp modNotes">
        <pc:chgData name="Alicia Ortega Gonzalez" userId="S::ortegago@unhcr.org::d7afc0df-9b4f-450e-beb2-2e814f4df8ca" providerId="AD" clId="Web-{8AF9C82C-45EF-7059-BA28-0F1503B77C4E}" dt="2024-01-23T12:49:02.968" v="3357" actId="20577"/>
        <pc:sldMkLst>
          <pc:docMk/>
          <pc:sldMk cId="2966896460" sldId="587"/>
        </pc:sldMkLst>
        <pc:spChg chg="mod">
          <ac:chgData name="Alicia Ortega Gonzalez" userId="S::ortegago@unhcr.org::d7afc0df-9b4f-450e-beb2-2e814f4df8ca" providerId="AD" clId="Web-{8AF9C82C-45EF-7059-BA28-0F1503B77C4E}" dt="2024-01-23T12:49:02.968" v="3357" actId="20577"/>
          <ac:spMkLst>
            <pc:docMk/>
            <pc:sldMk cId="2966896460" sldId="587"/>
            <ac:spMk id="3" creationId="{8E69E0CA-668C-AF2C-75E4-C23B30BF5179}"/>
          </ac:spMkLst>
        </pc:spChg>
      </pc:sldChg>
      <pc:sldChg chg="modSp">
        <pc:chgData name="Alicia Ortega Gonzalez" userId="S::ortegago@unhcr.org::d7afc0df-9b4f-450e-beb2-2e814f4df8ca" providerId="AD" clId="Web-{8AF9C82C-45EF-7059-BA28-0F1503B77C4E}" dt="2024-01-23T12:39:54.906" v="2919" actId="20577"/>
        <pc:sldMkLst>
          <pc:docMk/>
          <pc:sldMk cId="3822046826" sldId="589"/>
        </pc:sldMkLst>
        <pc:spChg chg="mod">
          <ac:chgData name="Alicia Ortega Gonzalez" userId="S::ortegago@unhcr.org::d7afc0df-9b4f-450e-beb2-2e814f4df8ca" providerId="AD" clId="Web-{8AF9C82C-45EF-7059-BA28-0F1503B77C4E}" dt="2024-01-23T12:39:54.906" v="2919" actId="20577"/>
          <ac:spMkLst>
            <pc:docMk/>
            <pc:sldMk cId="3822046826" sldId="589"/>
            <ac:spMk id="3" creationId="{190C3ECD-C38B-32F7-2F9A-49CC88123FC8}"/>
          </ac:spMkLst>
        </pc:spChg>
      </pc:sldChg>
      <pc:sldChg chg="modSp">
        <pc:chgData name="Alicia Ortega Gonzalez" userId="S::ortegago@unhcr.org::d7afc0df-9b4f-450e-beb2-2e814f4df8ca" providerId="AD" clId="Web-{8AF9C82C-45EF-7059-BA28-0F1503B77C4E}" dt="2024-01-23T12:40:38.516" v="2927" actId="20577"/>
        <pc:sldMkLst>
          <pc:docMk/>
          <pc:sldMk cId="1533050874" sldId="590"/>
        </pc:sldMkLst>
        <pc:spChg chg="mod">
          <ac:chgData name="Alicia Ortega Gonzalez" userId="S::ortegago@unhcr.org::d7afc0df-9b4f-450e-beb2-2e814f4df8ca" providerId="AD" clId="Web-{8AF9C82C-45EF-7059-BA28-0F1503B77C4E}" dt="2024-01-23T12:40:38.516" v="2927" actId="20577"/>
          <ac:spMkLst>
            <pc:docMk/>
            <pc:sldMk cId="1533050874" sldId="590"/>
            <ac:spMk id="3" creationId="{45C7CD13-0570-6BF6-38D5-69E7FC02CBF6}"/>
          </ac:spMkLst>
        </pc:spChg>
      </pc:sldChg>
      <pc:sldChg chg="modSp modNotes">
        <pc:chgData name="Alicia Ortega Gonzalez" userId="S::ortegago@unhcr.org::d7afc0df-9b4f-450e-beb2-2e814f4df8ca" providerId="AD" clId="Web-{8AF9C82C-45EF-7059-BA28-0F1503B77C4E}" dt="2024-01-23T12:51:14.721" v="3410"/>
        <pc:sldMkLst>
          <pc:docMk/>
          <pc:sldMk cId="2892439299" sldId="591"/>
        </pc:sldMkLst>
        <pc:spChg chg="mod">
          <ac:chgData name="Alicia Ortega Gonzalez" userId="S::ortegago@unhcr.org::d7afc0df-9b4f-450e-beb2-2e814f4df8ca" providerId="AD" clId="Web-{8AF9C82C-45EF-7059-BA28-0F1503B77C4E}" dt="2024-01-23T12:50:47.955" v="3390" actId="20577"/>
          <ac:spMkLst>
            <pc:docMk/>
            <pc:sldMk cId="2892439299" sldId="591"/>
            <ac:spMk id="3" creationId="{2B0E33FA-EF8B-25F3-A5AB-6F1A7FA21D5E}"/>
          </ac:spMkLst>
        </pc:spChg>
      </pc:sldChg>
      <pc:sldChg chg="modSp add ord replId modNotes">
        <pc:chgData name="Alicia Ortega Gonzalez" userId="S::ortegago@unhcr.org::d7afc0df-9b4f-450e-beb2-2e814f4df8ca" providerId="AD" clId="Web-{8AF9C82C-45EF-7059-BA28-0F1503B77C4E}" dt="2024-01-23T12:52:32.067" v="3467"/>
        <pc:sldMkLst>
          <pc:docMk/>
          <pc:sldMk cId="2344116555" sldId="592"/>
        </pc:sldMkLst>
        <pc:spChg chg="mod">
          <ac:chgData name="Alicia Ortega Gonzalez" userId="S::ortegago@unhcr.org::d7afc0df-9b4f-450e-beb2-2e814f4df8ca" providerId="AD" clId="Web-{8AF9C82C-45EF-7059-BA28-0F1503B77C4E}" dt="2024-01-23T10:27:37.097" v="1322" actId="20577"/>
          <ac:spMkLst>
            <pc:docMk/>
            <pc:sldMk cId="2344116555" sldId="592"/>
            <ac:spMk id="2" creationId="{CD8C9264-C8B7-9214-F1E3-CC53C92A4CC3}"/>
          </ac:spMkLst>
        </pc:spChg>
        <pc:spChg chg="mod">
          <ac:chgData name="Alicia Ortega Gonzalez" userId="S::ortegago@unhcr.org::d7afc0df-9b4f-450e-beb2-2e814f4df8ca" providerId="AD" clId="Web-{8AF9C82C-45EF-7059-BA28-0F1503B77C4E}" dt="2024-01-23T12:51:51.238" v="3442" actId="20577"/>
          <ac:spMkLst>
            <pc:docMk/>
            <pc:sldMk cId="2344116555" sldId="592"/>
            <ac:spMk id="3" creationId="{DB38E6AA-4C5C-1D88-88A0-74A9DA1A0607}"/>
          </ac:spMkLst>
        </pc:spChg>
      </pc:sldChg>
      <pc:sldChg chg="modSp add replId modNotes">
        <pc:chgData name="Alicia Ortega Gonzalez" userId="S::ortegago@unhcr.org::d7afc0df-9b4f-450e-beb2-2e814f4df8ca" providerId="AD" clId="Web-{8AF9C82C-45EF-7059-BA28-0F1503B77C4E}" dt="2024-01-23T12:53:00.959" v="3470" actId="20577"/>
        <pc:sldMkLst>
          <pc:docMk/>
          <pc:sldMk cId="2047131258" sldId="593"/>
        </pc:sldMkLst>
        <pc:spChg chg="mod">
          <ac:chgData name="Alicia Ortega Gonzalez" userId="S::ortegago@unhcr.org::d7afc0df-9b4f-450e-beb2-2e814f4df8ca" providerId="AD" clId="Web-{8AF9C82C-45EF-7059-BA28-0F1503B77C4E}" dt="2024-01-23T11:44:34.687" v="1892" actId="20577"/>
          <ac:spMkLst>
            <pc:docMk/>
            <pc:sldMk cId="2047131258" sldId="593"/>
            <ac:spMk id="2" creationId="{7287D68C-B9C1-4DAF-6B3E-2208B2A110F4}"/>
          </ac:spMkLst>
        </pc:spChg>
        <pc:spChg chg="mod">
          <ac:chgData name="Alicia Ortega Gonzalez" userId="S::ortegago@unhcr.org::d7afc0df-9b4f-450e-beb2-2e814f4df8ca" providerId="AD" clId="Web-{8AF9C82C-45EF-7059-BA28-0F1503B77C4E}" dt="2024-01-23T12:53:00.959" v="3470" actId="20577"/>
          <ac:spMkLst>
            <pc:docMk/>
            <pc:sldMk cId="2047131258" sldId="593"/>
            <ac:spMk id="3" creationId="{DDB35A0C-FB2B-A105-B597-9FF69E5B339A}"/>
          </ac:spMkLst>
        </pc:spChg>
      </pc:sldChg>
      <pc:sldChg chg="modSp add replId modNotes">
        <pc:chgData name="Alicia Ortega Gonzalez" userId="S::ortegago@unhcr.org::d7afc0df-9b4f-450e-beb2-2e814f4df8ca" providerId="AD" clId="Web-{8AF9C82C-45EF-7059-BA28-0F1503B77C4E}" dt="2024-01-23T12:58:14.295" v="3725" actId="1076"/>
        <pc:sldMkLst>
          <pc:docMk/>
          <pc:sldMk cId="203282486" sldId="594"/>
        </pc:sldMkLst>
        <pc:spChg chg="mod">
          <ac:chgData name="Alicia Ortega Gonzalez" userId="S::ortegago@unhcr.org::d7afc0df-9b4f-450e-beb2-2e814f4df8ca" providerId="AD" clId="Web-{8AF9C82C-45EF-7059-BA28-0F1503B77C4E}" dt="2024-01-23T12:58:14.295" v="3725" actId="1076"/>
          <ac:spMkLst>
            <pc:docMk/>
            <pc:sldMk cId="203282486" sldId="594"/>
            <ac:spMk id="3" creationId="{63993396-9715-27B1-1F91-A9590235EA13}"/>
          </ac:spMkLst>
        </pc:spChg>
      </pc:sldChg>
      <pc:sldChg chg="modSp add del replId">
        <pc:chgData name="Alicia Ortega Gonzalez" userId="S::ortegago@unhcr.org::d7afc0df-9b4f-450e-beb2-2e814f4df8ca" providerId="AD" clId="Web-{8AF9C82C-45EF-7059-BA28-0F1503B77C4E}" dt="2024-01-23T12:28:45.075" v="2505"/>
        <pc:sldMkLst>
          <pc:docMk/>
          <pc:sldMk cId="1521567043" sldId="595"/>
        </pc:sldMkLst>
        <pc:spChg chg="mod">
          <ac:chgData name="Alicia Ortega Gonzalez" userId="S::ortegago@unhcr.org::d7afc0df-9b4f-450e-beb2-2e814f4df8ca" providerId="AD" clId="Web-{8AF9C82C-45EF-7059-BA28-0F1503B77C4E}" dt="2024-01-23T12:28:19.465" v="2501" actId="20577"/>
          <ac:spMkLst>
            <pc:docMk/>
            <pc:sldMk cId="1521567043" sldId="595"/>
            <ac:spMk id="2" creationId="{71434344-3A47-66B5-0FB7-4912EA1A1646}"/>
          </ac:spMkLst>
        </pc:spChg>
        <pc:spChg chg="mod">
          <ac:chgData name="Alicia Ortega Gonzalez" userId="S::ortegago@unhcr.org::d7afc0df-9b4f-450e-beb2-2e814f4df8ca" providerId="AD" clId="Web-{8AF9C82C-45EF-7059-BA28-0F1503B77C4E}" dt="2024-01-23T12:27:51.902" v="2499" actId="20577"/>
          <ac:spMkLst>
            <pc:docMk/>
            <pc:sldMk cId="1521567043" sldId="595"/>
            <ac:spMk id="3" creationId="{E6DE3441-B1A3-824B-234C-D49D3B6A5C3C}"/>
          </ac:spMkLst>
        </pc:spChg>
      </pc:sldChg>
      <pc:sldChg chg="modSp add replId modNotes">
        <pc:chgData name="Alicia Ortega Gonzalez" userId="S::ortegago@unhcr.org::d7afc0df-9b4f-450e-beb2-2e814f4df8ca" providerId="AD" clId="Web-{8AF9C82C-45EF-7059-BA28-0F1503B77C4E}" dt="2024-01-23T12:58:20.171" v="3726" actId="1076"/>
        <pc:sldMkLst>
          <pc:docMk/>
          <pc:sldMk cId="3253274944" sldId="596"/>
        </pc:sldMkLst>
        <pc:spChg chg="mod">
          <ac:chgData name="Alicia Ortega Gonzalez" userId="S::ortegago@unhcr.org::d7afc0df-9b4f-450e-beb2-2e814f4df8ca" providerId="AD" clId="Web-{8AF9C82C-45EF-7059-BA28-0F1503B77C4E}" dt="2024-01-23T12:31:35.439" v="2722" actId="20577"/>
          <ac:spMkLst>
            <pc:docMk/>
            <pc:sldMk cId="3253274944" sldId="596"/>
            <ac:spMk id="2" creationId="{A75D547B-8DE3-CFCB-301B-6AF435AA3FE6}"/>
          </ac:spMkLst>
        </pc:spChg>
        <pc:spChg chg="mod">
          <ac:chgData name="Alicia Ortega Gonzalez" userId="S::ortegago@unhcr.org::d7afc0df-9b4f-450e-beb2-2e814f4df8ca" providerId="AD" clId="Web-{8AF9C82C-45EF-7059-BA28-0F1503B77C4E}" dt="2024-01-23T12:58:20.171" v="3726" actId="1076"/>
          <ac:spMkLst>
            <pc:docMk/>
            <pc:sldMk cId="3253274944" sldId="596"/>
            <ac:spMk id="3" creationId="{5536E1C6-3020-2B68-A74C-AF535B1BDFB3}"/>
          </ac:spMkLst>
        </pc:spChg>
      </pc:sldChg>
      <pc:sldChg chg="modSp add del replId">
        <pc:chgData name="Alicia Ortega Gonzalez" userId="S::ortegago@unhcr.org::d7afc0df-9b4f-450e-beb2-2e814f4df8ca" providerId="AD" clId="Web-{8AF9C82C-45EF-7059-BA28-0F1503B77C4E}" dt="2024-01-23T12:36:48.307" v="2869"/>
        <pc:sldMkLst>
          <pc:docMk/>
          <pc:sldMk cId="2568355041" sldId="597"/>
        </pc:sldMkLst>
        <pc:spChg chg="mod">
          <ac:chgData name="Alicia Ortega Gonzalez" userId="S::ortegago@unhcr.org::d7afc0df-9b4f-450e-beb2-2e814f4df8ca" providerId="AD" clId="Web-{8AF9C82C-45EF-7059-BA28-0F1503B77C4E}" dt="2024-01-23T12:35:09.429" v="2868" actId="20577"/>
          <ac:spMkLst>
            <pc:docMk/>
            <pc:sldMk cId="2568355041" sldId="597"/>
            <ac:spMk id="2" creationId="{8480220D-912E-9CC2-31EB-77D966841FA2}"/>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F6A3F42-55C4-B348-9F23-234700911421}" type="doc">
      <dgm:prSet loTypeId="urn:microsoft.com/office/officeart/2005/8/layout/orgChart1" loCatId="" qsTypeId="urn:microsoft.com/office/officeart/2005/8/quickstyle/simple2" qsCatId="simple" csTypeId="urn:microsoft.com/office/officeart/2005/8/colors/colorful3" csCatId="colorful" phldr="1"/>
      <dgm:spPr/>
      <dgm:t>
        <a:bodyPr/>
        <a:lstStyle/>
        <a:p>
          <a:endParaRPr lang="en-US"/>
        </a:p>
      </dgm:t>
    </dgm:pt>
    <dgm:pt modelId="{65BBA41B-96F1-4A4F-A346-D2210BAFE897}">
      <dgm:prSet phldrT="[Text]" custT="1"/>
      <dgm:spPr>
        <a:solidFill>
          <a:schemeClr val="accent1"/>
        </a:solidFill>
      </dgm:spPr>
      <dgm:t>
        <a:bodyPr/>
        <a:lstStyle/>
        <a:p>
          <a:r>
            <a:rPr lang="en-US" sz="1000" b="0" dirty="0">
              <a:latin typeface="+mj-lt"/>
            </a:rPr>
            <a:t>Assessment coordinator or assessment field coordinator</a:t>
          </a:r>
        </a:p>
      </dgm:t>
    </dgm:pt>
    <dgm:pt modelId="{759817AE-939A-1546-B438-8CF82879D404}" type="parTrans" cxnId="{278FC9A8-1645-314A-B907-7B3528D57877}">
      <dgm:prSet/>
      <dgm:spPr/>
      <dgm:t>
        <a:bodyPr/>
        <a:lstStyle/>
        <a:p>
          <a:endParaRPr lang="en-US" sz="1000" b="0">
            <a:latin typeface="+mj-lt"/>
          </a:endParaRPr>
        </a:p>
      </dgm:t>
    </dgm:pt>
    <dgm:pt modelId="{4C4CC332-F0E0-7F4C-A4C4-5890FCF4416C}" type="sibTrans" cxnId="{278FC9A8-1645-314A-B907-7B3528D57877}">
      <dgm:prSet/>
      <dgm:spPr/>
      <dgm:t>
        <a:bodyPr/>
        <a:lstStyle/>
        <a:p>
          <a:endParaRPr lang="en-US" sz="1000" b="0">
            <a:latin typeface="+mj-lt"/>
          </a:endParaRPr>
        </a:p>
      </dgm:t>
    </dgm:pt>
    <dgm:pt modelId="{BC7BD558-9E42-A64C-AB43-5655291129B9}">
      <dgm:prSet phldrT="[Text]" custT="1"/>
      <dgm:spPr/>
      <dgm:t>
        <a:bodyPr/>
        <a:lstStyle/>
        <a:p>
          <a:r>
            <a:rPr lang="en-US" sz="1000" b="0" dirty="0">
              <a:latin typeface="+mj-lt"/>
            </a:rPr>
            <a:t>Supervisor 3</a:t>
          </a:r>
        </a:p>
      </dgm:t>
    </dgm:pt>
    <dgm:pt modelId="{C784F9BF-CD20-EF4F-BA24-F3983B5C13FE}" type="parTrans" cxnId="{AE6F81F5-0294-EA43-AD69-FB36351D38C7}">
      <dgm:prSet/>
      <dgm:spPr/>
      <dgm:t>
        <a:bodyPr/>
        <a:lstStyle/>
        <a:p>
          <a:endParaRPr lang="en-US" sz="1000" b="0">
            <a:latin typeface="+mj-lt"/>
          </a:endParaRPr>
        </a:p>
      </dgm:t>
    </dgm:pt>
    <dgm:pt modelId="{A91F4CF5-6AE3-0C4B-AFDA-677FC9B584CA}" type="sibTrans" cxnId="{AE6F81F5-0294-EA43-AD69-FB36351D38C7}">
      <dgm:prSet/>
      <dgm:spPr/>
      <dgm:t>
        <a:bodyPr/>
        <a:lstStyle/>
        <a:p>
          <a:endParaRPr lang="en-US" sz="1000" b="0">
            <a:latin typeface="+mj-lt"/>
          </a:endParaRPr>
        </a:p>
      </dgm:t>
    </dgm:pt>
    <dgm:pt modelId="{C5BE7E43-A0DE-2141-AAB2-62CF1CBDF7F2}">
      <dgm:prSet phldrT="[Text]" custT="1"/>
      <dgm:spPr/>
      <dgm:t>
        <a:bodyPr/>
        <a:lstStyle/>
        <a:p>
          <a:r>
            <a:rPr lang="en-US" sz="1000" b="0" dirty="0">
              <a:latin typeface="+mj-lt"/>
            </a:rPr>
            <a:t>Supervisor 2</a:t>
          </a:r>
        </a:p>
      </dgm:t>
    </dgm:pt>
    <dgm:pt modelId="{A4F086D1-158C-DF40-93F1-2EC31A4BD801}" type="parTrans" cxnId="{B606BF32-013A-FB4E-85D5-BA6C90299404}">
      <dgm:prSet/>
      <dgm:spPr/>
      <dgm:t>
        <a:bodyPr/>
        <a:lstStyle/>
        <a:p>
          <a:endParaRPr lang="en-US" sz="1000" b="0">
            <a:latin typeface="+mj-lt"/>
          </a:endParaRPr>
        </a:p>
      </dgm:t>
    </dgm:pt>
    <dgm:pt modelId="{1327DDA0-FCC8-924C-80FB-E19F9EE4076D}" type="sibTrans" cxnId="{B606BF32-013A-FB4E-85D5-BA6C90299404}">
      <dgm:prSet/>
      <dgm:spPr/>
      <dgm:t>
        <a:bodyPr/>
        <a:lstStyle/>
        <a:p>
          <a:endParaRPr lang="en-US" sz="1000" b="0">
            <a:latin typeface="+mj-lt"/>
          </a:endParaRPr>
        </a:p>
      </dgm:t>
    </dgm:pt>
    <dgm:pt modelId="{B3F1B7F1-4592-DC43-87B8-D4600B6DE6C6}">
      <dgm:prSet custT="1"/>
      <dgm:spPr/>
      <dgm:t>
        <a:bodyPr/>
        <a:lstStyle/>
        <a:p>
          <a:r>
            <a:rPr lang="en-US" sz="1000" b="0" dirty="0">
              <a:latin typeface="+mj-lt"/>
            </a:rPr>
            <a:t>Data quality supervisor</a:t>
          </a:r>
        </a:p>
      </dgm:t>
    </dgm:pt>
    <dgm:pt modelId="{C782AB2A-A351-1842-BFBB-9188056E9B68}" type="parTrans" cxnId="{E53FC5E2-ACAE-DC42-8209-2CFE0AA6652A}">
      <dgm:prSet/>
      <dgm:spPr/>
      <dgm:t>
        <a:bodyPr/>
        <a:lstStyle/>
        <a:p>
          <a:endParaRPr lang="en-US" sz="1000" b="0">
            <a:latin typeface="+mj-lt"/>
          </a:endParaRPr>
        </a:p>
      </dgm:t>
    </dgm:pt>
    <dgm:pt modelId="{5EF9FDF9-8747-B546-AC59-A9ED148DA50E}" type="sibTrans" cxnId="{E53FC5E2-ACAE-DC42-8209-2CFE0AA6652A}">
      <dgm:prSet/>
      <dgm:spPr/>
      <dgm:t>
        <a:bodyPr/>
        <a:lstStyle/>
        <a:p>
          <a:endParaRPr lang="en-US" sz="1000" b="0">
            <a:latin typeface="+mj-lt"/>
          </a:endParaRPr>
        </a:p>
      </dgm:t>
    </dgm:pt>
    <dgm:pt modelId="{7E48728B-08D9-5C46-A72E-845DD73A22DA}">
      <dgm:prSet custT="1"/>
      <dgm:spPr/>
      <dgm:t>
        <a:bodyPr/>
        <a:lstStyle/>
        <a:p>
          <a:r>
            <a:rPr lang="en-US" sz="1000" b="0">
              <a:latin typeface="+mj-lt"/>
            </a:rPr>
            <a:t>Team leader 1</a:t>
          </a:r>
        </a:p>
      </dgm:t>
    </dgm:pt>
    <dgm:pt modelId="{0FC28132-98DE-DB44-A3AF-5B01C1F51B57}" type="parTrans" cxnId="{90D545E0-7EDF-C642-A427-16B48E4F2411}">
      <dgm:prSet/>
      <dgm:spPr/>
      <dgm:t>
        <a:bodyPr/>
        <a:lstStyle/>
        <a:p>
          <a:endParaRPr lang="en-US" sz="1000" b="0">
            <a:latin typeface="+mj-lt"/>
          </a:endParaRPr>
        </a:p>
      </dgm:t>
    </dgm:pt>
    <dgm:pt modelId="{90DB8E64-B2D9-7647-AD7B-B5838185E311}" type="sibTrans" cxnId="{90D545E0-7EDF-C642-A427-16B48E4F2411}">
      <dgm:prSet/>
      <dgm:spPr/>
      <dgm:t>
        <a:bodyPr/>
        <a:lstStyle/>
        <a:p>
          <a:endParaRPr lang="en-US" sz="1000" b="0">
            <a:latin typeface="+mj-lt"/>
          </a:endParaRPr>
        </a:p>
      </dgm:t>
    </dgm:pt>
    <dgm:pt modelId="{C6D1D122-6F6C-8E4E-B2E1-E7311174F3CB}">
      <dgm:prSet custT="1"/>
      <dgm:spPr/>
      <dgm:t>
        <a:bodyPr/>
        <a:lstStyle/>
        <a:p>
          <a:r>
            <a:rPr lang="en-US" sz="1000" b="0" dirty="0">
              <a:latin typeface="+mj-lt"/>
            </a:rPr>
            <a:t>Team leader 2</a:t>
          </a:r>
        </a:p>
      </dgm:t>
    </dgm:pt>
    <dgm:pt modelId="{29FED029-DB80-F148-B226-CE93EE74CB35}" type="parTrans" cxnId="{E43CA3D0-CDD0-E744-8C7C-9C7585AFEBCA}">
      <dgm:prSet/>
      <dgm:spPr/>
      <dgm:t>
        <a:bodyPr/>
        <a:lstStyle/>
        <a:p>
          <a:endParaRPr lang="en-US" sz="1000" b="0">
            <a:latin typeface="+mj-lt"/>
          </a:endParaRPr>
        </a:p>
      </dgm:t>
    </dgm:pt>
    <dgm:pt modelId="{6E9CA59C-52F7-1540-84DC-06977FDBFCBF}" type="sibTrans" cxnId="{E43CA3D0-CDD0-E744-8C7C-9C7585AFEBCA}">
      <dgm:prSet/>
      <dgm:spPr/>
      <dgm:t>
        <a:bodyPr/>
        <a:lstStyle/>
        <a:p>
          <a:endParaRPr lang="en-US" sz="1000" b="0">
            <a:latin typeface="+mj-lt"/>
          </a:endParaRPr>
        </a:p>
      </dgm:t>
    </dgm:pt>
    <dgm:pt modelId="{4FD186A4-A056-EB49-BBAE-CA7E59E86D95}">
      <dgm:prSet custT="1"/>
      <dgm:spPr/>
      <dgm:t>
        <a:bodyPr/>
        <a:lstStyle/>
        <a:p>
          <a:r>
            <a:rPr lang="en-US" sz="1000" b="0">
              <a:latin typeface="+mj-lt"/>
            </a:rPr>
            <a:t>4 Enumerators</a:t>
          </a:r>
        </a:p>
      </dgm:t>
    </dgm:pt>
    <dgm:pt modelId="{937FDC29-458B-5340-B29D-7BE3D3BE262A}" type="parTrans" cxnId="{CE842801-84D2-8141-AF12-AF8332529C4B}">
      <dgm:prSet/>
      <dgm:spPr/>
      <dgm:t>
        <a:bodyPr/>
        <a:lstStyle/>
        <a:p>
          <a:endParaRPr lang="en-US" sz="1000" b="0">
            <a:latin typeface="+mj-lt"/>
          </a:endParaRPr>
        </a:p>
      </dgm:t>
    </dgm:pt>
    <dgm:pt modelId="{DD03DC72-3FA3-A54C-A790-5BB732CE489D}" type="sibTrans" cxnId="{CE842801-84D2-8141-AF12-AF8332529C4B}">
      <dgm:prSet/>
      <dgm:spPr/>
      <dgm:t>
        <a:bodyPr/>
        <a:lstStyle/>
        <a:p>
          <a:endParaRPr lang="en-US" sz="1000" b="0">
            <a:latin typeface="+mj-lt"/>
          </a:endParaRPr>
        </a:p>
      </dgm:t>
    </dgm:pt>
    <dgm:pt modelId="{2F2D5760-AA61-6C4C-9F98-A752D0554DDD}">
      <dgm:prSet custT="1"/>
      <dgm:spPr/>
      <dgm:t>
        <a:bodyPr/>
        <a:lstStyle/>
        <a:p>
          <a:r>
            <a:rPr lang="en-US" sz="1000" b="0" dirty="0">
              <a:latin typeface="+mj-lt"/>
            </a:rPr>
            <a:t>4 Enumerators</a:t>
          </a:r>
        </a:p>
      </dgm:t>
    </dgm:pt>
    <dgm:pt modelId="{A6B91C76-2402-814C-8DC4-D492864C08CA}" type="parTrans" cxnId="{8EA9FD85-DF9C-E44D-9378-E215FBC3CD3E}">
      <dgm:prSet/>
      <dgm:spPr/>
      <dgm:t>
        <a:bodyPr/>
        <a:lstStyle/>
        <a:p>
          <a:endParaRPr lang="en-US" sz="1000" b="0">
            <a:latin typeface="+mj-lt"/>
          </a:endParaRPr>
        </a:p>
      </dgm:t>
    </dgm:pt>
    <dgm:pt modelId="{98AF18C9-3429-004F-9424-CD3BFAFBBF45}" type="sibTrans" cxnId="{8EA9FD85-DF9C-E44D-9378-E215FBC3CD3E}">
      <dgm:prSet/>
      <dgm:spPr/>
      <dgm:t>
        <a:bodyPr/>
        <a:lstStyle/>
        <a:p>
          <a:endParaRPr lang="en-US" sz="1000" b="0">
            <a:latin typeface="+mj-lt"/>
          </a:endParaRPr>
        </a:p>
      </dgm:t>
    </dgm:pt>
    <dgm:pt modelId="{587ACDD5-4C36-2B44-8666-6A1DAAB151BA}">
      <dgm:prSet custT="1"/>
      <dgm:spPr/>
      <dgm:t>
        <a:bodyPr/>
        <a:lstStyle/>
        <a:p>
          <a:r>
            <a:rPr lang="en-US" sz="1000" b="0" dirty="0">
              <a:latin typeface="+mj-lt"/>
            </a:rPr>
            <a:t>Team leader 3</a:t>
          </a:r>
        </a:p>
      </dgm:t>
    </dgm:pt>
    <dgm:pt modelId="{CEA1067E-9AE7-F84B-A05D-608653ACF983}" type="parTrans" cxnId="{EE5093D2-BCF1-6A43-9E9C-8BECF6869C9F}">
      <dgm:prSet/>
      <dgm:spPr/>
      <dgm:t>
        <a:bodyPr/>
        <a:lstStyle/>
        <a:p>
          <a:endParaRPr lang="en-US" sz="1000" b="0">
            <a:latin typeface="+mj-lt"/>
          </a:endParaRPr>
        </a:p>
      </dgm:t>
    </dgm:pt>
    <dgm:pt modelId="{0BD458EE-3495-9549-B2BF-39DFD0F1BE5C}" type="sibTrans" cxnId="{EE5093D2-BCF1-6A43-9E9C-8BECF6869C9F}">
      <dgm:prSet/>
      <dgm:spPr/>
      <dgm:t>
        <a:bodyPr/>
        <a:lstStyle/>
        <a:p>
          <a:endParaRPr lang="en-US" sz="1000" b="0">
            <a:latin typeface="+mj-lt"/>
          </a:endParaRPr>
        </a:p>
      </dgm:t>
    </dgm:pt>
    <dgm:pt modelId="{FB4530F5-B565-084C-9BE0-74C2D673D929}">
      <dgm:prSet custT="1"/>
      <dgm:spPr/>
      <dgm:t>
        <a:bodyPr/>
        <a:lstStyle/>
        <a:p>
          <a:r>
            <a:rPr lang="en-US" sz="1000" b="0" dirty="0">
              <a:latin typeface="+mj-lt"/>
            </a:rPr>
            <a:t>Team leader 4</a:t>
          </a:r>
        </a:p>
      </dgm:t>
    </dgm:pt>
    <dgm:pt modelId="{546F16EC-9BB7-6E4E-AC58-DFBCA4DB6ED6}" type="parTrans" cxnId="{A646D9A3-A559-D146-B086-B313E8463107}">
      <dgm:prSet/>
      <dgm:spPr/>
      <dgm:t>
        <a:bodyPr/>
        <a:lstStyle/>
        <a:p>
          <a:endParaRPr lang="en-US" sz="1000" b="0">
            <a:latin typeface="+mj-lt"/>
          </a:endParaRPr>
        </a:p>
      </dgm:t>
    </dgm:pt>
    <dgm:pt modelId="{6F56D7FE-F1CF-C947-A711-8B6877494424}" type="sibTrans" cxnId="{A646D9A3-A559-D146-B086-B313E8463107}">
      <dgm:prSet/>
      <dgm:spPr/>
      <dgm:t>
        <a:bodyPr/>
        <a:lstStyle/>
        <a:p>
          <a:endParaRPr lang="en-US" sz="1000" b="0">
            <a:latin typeface="+mj-lt"/>
          </a:endParaRPr>
        </a:p>
      </dgm:t>
    </dgm:pt>
    <dgm:pt modelId="{E908B2AA-C3CF-6645-B5F1-7838F70C5E36}">
      <dgm:prSet custT="1"/>
      <dgm:spPr/>
      <dgm:t>
        <a:bodyPr/>
        <a:lstStyle/>
        <a:p>
          <a:r>
            <a:rPr lang="en-US" sz="1000" b="0" dirty="0">
              <a:latin typeface="+mj-lt"/>
            </a:rPr>
            <a:t>4 Enumerators</a:t>
          </a:r>
        </a:p>
      </dgm:t>
    </dgm:pt>
    <dgm:pt modelId="{9519BC82-7588-CB43-B115-FA2080EBEAD4}" type="parTrans" cxnId="{E325CDD0-0FD3-8B4E-BD4C-E5B42914C7D7}">
      <dgm:prSet/>
      <dgm:spPr/>
      <dgm:t>
        <a:bodyPr/>
        <a:lstStyle/>
        <a:p>
          <a:endParaRPr lang="en-US" sz="1000" b="0">
            <a:latin typeface="+mj-lt"/>
          </a:endParaRPr>
        </a:p>
      </dgm:t>
    </dgm:pt>
    <dgm:pt modelId="{2CF14A9B-71D6-9140-803B-F650B0F7420C}" type="sibTrans" cxnId="{E325CDD0-0FD3-8B4E-BD4C-E5B42914C7D7}">
      <dgm:prSet/>
      <dgm:spPr/>
      <dgm:t>
        <a:bodyPr/>
        <a:lstStyle/>
        <a:p>
          <a:endParaRPr lang="en-US" sz="1000" b="0">
            <a:latin typeface="+mj-lt"/>
          </a:endParaRPr>
        </a:p>
      </dgm:t>
    </dgm:pt>
    <dgm:pt modelId="{40445DEA-BC40-7549-9E59-80A1FAEA4E27}">
      <dgm:prSet custT="1"/>
      <dgm:spPr/>
      <dgm:t>
        <a:bodyPr/>
        <a:lstStyle/>
        <a:p>
          <a:r>
            <a:rPr lang="en-US" sz="1000" b="0" dirty="0">
              <a:latin typeface="+mj-lt"/>
            </a:rPr>
            <a:t>4 Enumerators</a:t>
          </a:r>
        </a:p>
      </dgm:t>
    </dgm:pt>
    <dgm:pt modelId="{79C308CF-C57B-1A4B-8612-0D67A4FD3856}" type="parTrans" cxnId="{C204A47C-6C47-1D48-821D-337457D66FA3}">
      <dgm:prSet/>
      <dgm:spPr/>
      <dgm:t>
        <a:bodyPr/>
        <a:lstStyle/>
        <a:p>
          <a:endParaRPr lang="en-US" sz="1000" b="0">
            <a:latin typeface="+mj-lt"/>
          </a:endParaRPr>
        </a:p>
      </dgm:t>
    </dgm:pt>
    <dgm:pt modelId="{CF13C71F-687E-8547-B1B6-FF69708AF7C7}" type="sibTrans" cxnId="{C204A47C-6C47-1D48-821D-337457D66FA3}">
      <dgm:prSet/>
      <dgm:spPr/>
      <dgm:t>
        <a:bodyPr/>
        <a:lstStyle/>
        <a:p>
          <a:endParaRPr lang="en-US" sz="1000" b="0">
            <a:latin typeface="+mj-lt"/>
          </a:endParaRPr>
        </a:p>
      </dgm:t>
    </dgm:pt>
    <dgm:pt modelId="{0B143D49-928A-244E-B1F4-D4B6E576049C}" type="pres">
      <dgm:prSet presAssocID="{4F6A3F42-55C4-B348-9F23-234700911421}" presName="hierChild1" presStyleCnt="0">
        <dgm:presLayoutVars>
          <dgm:orgChart val="1"/>
          <dgm:chPref val="1"/>
          <dgm:dir/>
          <dgm:animOne val="branch"/>
          <dgm:animLvl val="lvl"/>
          <dgm:resizeHandles/>
        </dgm:presLayoutVars>
      </dgm:prSet>
      <dgm:spPr/>
    </dgm:pt>
    <dgm:pt modelId="{47A00A7E-9D02-9348-B38C-1B0B3616DEB9}" type="pres">
      <dgm:prSet presAssocID="{65BBA41B-96F1-4A4F-A346-D2210BAFE897}" presName="hierRoot1" presStyleCnt="0">
        <dgm:presLayoutVars>
          <dgm:hierBranch val="init"/>
        </dgm:presLayoutVars>
      </dgm:prSet>
      <dgm:spPr/>
    </dgm:pt>
    <dgm:pt modelId="{3A790F30-AF0B-FB41-B919-747DAF33CC3D}" type="pres">
      <dgm:prSet presAssocID="{65BBA41B-96F1-4A4F-A346-D2210BAFE897}" presName="rootComposite1" presStyleCnt="0"/>
      <dgm:spPr/>
    </dgm:pt>
    <dgm:pt modelId="{87F6196C-1D6D-7348-8DE9-C5E141798119}" type="pres">
      <dgm:prSet presAssocID="{65BBA41B-96F1-4A4F-A346-D2210BAFE897}" presName="rootText1" presStyleLbl="node0" presStyleIdx="0" presStyleCnt="1">
        <dgm:presLayoutVars>
          <dgm:chPref val="3"/>
        </dgm:presLayoutVars>
      </dgm:prSet>
      <dgm:spPr/>
    </dgm:pt>
    <dgm:pt modelId="{8701D0D3-30A5-A140-8203-C82F3A44376E}" type="pres">
      <dgm:prSet presAssocID="{65BBA41B-96F1-4A4F-A346-D2210BAFE897}" presName="rootConnector1" presStyleLbl="node1" presStyleIdx="0" presStyleCnt="0"/>
      <dgm:spPr/>
    </dgm:pt>
    <dgm:pt modelId="{A71AC296-6E68-1A42-9D2F-B65D531CD334}" type="pres">
      <dgm:prSet presAssocID="{65BBA41B-96F1-4A4F-A346-D2210BAFE897}" presName="hierChild2" presStyleCnt="0"/>
      <dgm:spPr/>
    </dgm:pt>
    <dgm:pt modelId="{9D3017F6-4117-2D45-8FA8-3490BFA03AD8}" type="pres">
      <dgm:prSet presAssocID="{C784F9BF-CD20-EF4F-BA24-F3983B5C13FE}" presName="Name37" presStyleLbl="parChTrans1D2" presStyleIdx="0" presStyleCnt="4"/>
      <dgm:spPr/>
    </dgm:pt>
    <dgm:pt modelId="{D3B8E4F5-6699-D14A-B6BF-A86EA3CB317E}" type="pres">
      <dgm:prSet presAssocID="{BC7BD558-9E42-A64C-AB43-5655291129B9}" presName="hierRoot2" presStyleCnt="0">
        <dgm:presLayoutVars>
          <dgm:hierBranch val="hang"/>
        </dgm:presLayoutVars>
      </dgm:prSet>
      <dgm:spPr/>
    </dgm:pt>
    <dgm:pt modelId="{A6F3D25E-88F4-7A4B-835C-9C89B1F4FCDA}" type="pres">
      <dgm:prSet presAssocID="{BC7BD558-9E42-A64C-AB43-5655291129B9}" presName="rootComposite" presStyleCnt="0"/>
      <dgm:spPr/>
    </dgm:pt>
    <dgm:pt modelId="{92DD2B14-F63C-E448-B970-D4DB8CB6FF5D}" type="pres">
      <dgm:prSet presAssocID="{BC7BD558-9E42-A64C-AB43-5655291129B9}" presName="rootText" presStyleLbl="node2" presStyleIdx="0" presStyleCnt="4">
        <dgm:presLayoutVars>
          <dgm:chPref val="3"/>
        </dgm:presLayoutVars>
      </dgm:prSet>
      <dgm:spPr/>
    </dgm:pt>
    <dgm:pt modelId="{9AA72C54-F70C-B241-ABDB-87FEBD00A6D6}" type="pres">
      <dgm:prSet presAssocID="{BC7BD558-9E42-A64C-AB43-5655291129B9}" presName="rootConnector" presStyleLbl="node2" presStyleIdx="0" presStyleCnt="4"/>
      <dgm:spPr/>
    </dgm:pt>
    <dgm:pt modelId="{1AB9C1A7-EFFF-8446-90FF-20E315251EF8}" type="pres">
      <dgm:prSet presAssocID="{BC7BD558-9E42-A64C-AB43-5655291129B9}" presName="hierChild4" presStyleCnt="0"/>
      <dgm:spPr/>
    </dgm:pt>
    <dgm:pt modelId="{158B9CCF-18C6-2A4F-8714-78C8F0A3DA2A}" type="pres">
      <dgm:prSet presAssocID="{BC7BD558-9E42-A64C-AB43-5655291129B9}" presName="hierChild5" presStyleCnt="0"/>
      <dgm:spPr/>
    </dgm:pt>
    <dgm:pt modelId="{BDBEEF99-DDE6-49A3-90B2-4FA76BAD6DD7}" type="pres">
      <dgm:prSet presAssocID="{0FC28132-98DE-DB44-A3AF-5B01C1F51B57}" presName="Name37" presStyleLbl="parChTrans1D2" presStyleIdx="1" presStyleCnt="4"/>
      <dgm:spPr/>
    </dgm:pt>
    <dgm:pt modelId="{D400C2AE-4193-2144-ADED-A6463BABD77A}" type="pres">
      <dgm:prSet presAssocID="{7E48728B-08D9-5C46-A72E-845DD73A22DA}" presName="hierRoot2" presStyleCnt="0">
        <dgm:presLayoutVars>
          <dgm:hierBranch val="init"/>
        </dgm:presLayoutVars>
      </dgm:prSet>
      <dgm:spPr/>
    </dgm:pt>
    <dgm:pt modelId="{0C653978-6441-4549-AE06-D1A5B6DD6C30}" type="pres">
      <dgm:prSet presAssocID="{7E48728B-08D9-5C46-A72E-845DD73A22DA}" presName="rootComposite" presStyleCnt="0"/>
      <dgm:spPr/>
    </dgm:pt>
    <dgm:pt modelId="{27534693-476C-6E4C-8796-25BA59E8479B}" type="pres">
      <dgm:prSet presAssocID="{7E48728B-08D9-5C46-A72E-845DD73A22DA}" presName="rootText" presStyleLbl="node2" presStyleIdx="1" presStyleCnt="4">
        <dgm:presLayoutVars>
          <dgm:chPref val="3"/>
        </dgm:presLayoutVars>
      </dgm:prSet>
      <dgm:spPr/>
    </dgm:pt>
    <dgm:pt modelId="{BBA2FA2E-2019-434C-8329-92E1BAB88877}" type="pres">
      <dgm:prSet presAssocID="{7E48728B-08D9-5C46-A72E-845DD73A22DA}" presName="rootConnector" presStyleLbl="node2" presStyleIdx="1" presStyleCnt="4"/>
      <dgm:spPr/>
    </dgm:pt>
    <dgm:pt modelId="{19588CA3-8016-2847-B208-28E6EDB5D488}" type="pres">
      <dgm:prSet presAssocID="{7E48728B-08D9-5C46-A72E-845DD73A22DA}" presName="hierChild4" presStyleCnt="0"/>
      <dgm:spPr/>
    </dgm:pt>
    <dgm:pt modelId="{06763336-9EDB-8C4B-8BB0-0398E1C420E0}" type="pres">
      <dgm:prSet presAssocID="{937FDC29-458B-5340-B29D-7BE3D3BE262A}" presName="Name37" presStyleLbl="parChTrans1D3" presStyleIdx="0" presStyleCnt="4"/>
      <dgm:spPr/>
    </dgm:pt>
    <dgm:pt modelId="{2CC127F3-3FC8-0545-97E3-78592B7AF759}" type="pres">
      <dgm:prSet presAssocID="{4FD186A4-A056-EB49-BBAE-CA7E59E86D95}" presName="hierRoot2" presStyleCnt="0">
        <dgm:presLayoutVars>
          <dgm:hierBranch val="init"/>
        </dgm:presLayoutVars>
      </dgm:prSet>
      <dgm:spPr/>
    </dgm:pt>
    <dgm:pt modelId="{57497B17-8385-CE4B-8D66-E9E3A5F67438}" type="pres">
      <dgm:prSet presAssocID="{4FD186A4-A056-EB49-BBAE-CA7E59E86D95}" presName="rootComposite" presStyleCnt="0"/>
      <dgm:spPr/>
    </dgm:pt>
    <dgm:pt modelId="{2FF8407E-F9D5-974D-B51A-4E9B1D9B2EAD}" type="pres">
      <dgm:prSet presAssocID="{4FD186A4-A056-EB49-BBAE-CA7E59E86D95}" presName="rootText" presStyleLbl="node3" presStyleIdx="0" presStyleCnt="4">
        <dgm:presLayoutVars>
          <dgm:chPref val="3"/>
        </dgm:presLayoutVars>
      </dgm:prSet>
      <dgm:spPr/>
    </dgm:pt>
    <dgm:pt modelId="{6CB4AC7A-29CB-B747-844C-EEEBC33F9EDE}" type="pres">
      <dgm:prSet presAssocID="{4FD186A4-A056-EB49-BBAE-CA7E59E86D95}" presName="rootConnector" presStyleLbl="node3" presStyleIdx="0" presStyleCnt="4"/>
      <dgm:spPr/>
    </dgm:pt>
    <dgm:pt modelId="{0BF2EA3A-E0B0-344B-AD4C-88B18AD1BF0A}" type="pres">
      <dgm:prSet presAssocID="{4FD186A4-A056-EB49-BBAE-CA7E59E86D95}" presName="hierChild4" presStyleCnt="0"/>
      <dgm:spPr/>
    </dgm:pt>
    <dgm:pt modelId="{20478F96-BA91-EC46-8D2A-0EAD1E4BB8BF}" type="pres">
      <dgm:prSet presAssocID="{4FD186A4-A056-EB49-BBAE-CA7E59E86D95}" presName="hierChild5" presStyleCnt="0"/>
      <dgm:spPr/>
    </dgm:pt>
    <dgm:pt modelId="{DF3EFD04-BACF-4191-BCA4-58BBB32262FB}" type="pres">
      <dgm:prSet presAssocID="{29FED029-DB80-F148-B226-CE93EE74CB35}" presName="Name37" presStyleLbl="parChTrans1D3" presStyleIdx="1" presStyleCnt="4"/>
      <dgm:spPr/>
    </dgm:pt>
    <dgm:pt modelId="{2A8FF303-4D1A-C54C-B55E-D8DF31D985B6}" type="pres">
      <dgm:prSet presAssocID="{C6D1D122-6F6C-8E4E-B2E1-E7311174F3CB}" presName="hierRoot2" presStyleCnt="0">
        <dgm:presLayoutVars>
          <dgm:hierBranch val="init"/>
        </dgm:presLayoutVars>
      </dgm:prSet>
      <dgm:spPr/>
    </dgm:pt>
    <dgm:pt modelId="{3CDCDD60-7CA6-EE48-8BC0-D739A6EB36C7}" type="pres">
      <dgm:prSet presAssocID="{C6D1D122-6F6C-8E4E-B2E1-E7311174F3CB}" presName="rootComposite" presStyleCnt="0"/>
      <dgm:spPr/>
    </dgm:pt>
    <dgm:pt modelId="{AA413B19-124C-FC4A-BABE-47D19BA23FD3}" type="pres">
      <dgm:prSet presAssocID="{C6D1D122-6F6C-8E4E-B2E1-E7311174F3CB}" presName="rootText" presStyleLbl="node3" presStyleIdx="1" presStyleCnt="4">
        <dgm:presLayoutVars>
          <dgm:chPref val="3"/>
        </dgm:presLayoutVars>
      </dgm:prSet>
      <dgm:spPr/>
    </dgm:pt>
    <dgm:pt modelId="{BEDC9E94-1CC0-224D-913C-0A47A435589C}" type="pres">
      <dgm:prSet presAssocID="{C6D1D122-6F6C-8E4E-B2E1-E7311174F3CB}" presName="rootConnector" presStyleLbl="node3" presStyleIdx="1" presStyleCnt="4"/>
      <dgm:spPr/>
    </dgm:pt>
    <dgm:pt modelId="{D21E3BB0-983F-C041-B331-4DB610F1FFD6}" type="pres">
      <dgm:prSet presAssocID="{C6D1D122-6F6C-8E4E-B2E1-E7311174F3CB}" presName="hierChild4" presStyleCnt="0"/>
      <dgm:spPr/>
    </dgm:pt>
    <dgm:pt modelId="{33621E00-5B44-E240-AC65-8C2C08BC47B5}" type="pres">
      <dgm:prSet presAssocID="{A6B91C76-2402-814C-8DC4-D492864C08CA}" presName="Name37" presStyleLbl="parChTrans1D4" presStyleIdx="0" presStyleCnt="3"/>
      <dgm:spPr/>
    </dgm:pt>
    <dgm:pt modelId="{507ABBFC-C562-8B4E-A1EC-9F99792CD7B5}" type="pres">
      <dgm:prSet presAssocID="{2F2D5760-AA61-6C4C-9F98-A752D0554DDD}" presName="hierRoot2" presStyleCnt="0">
        <dgm:presLayoutVars>
          <dgm:hierBranch val="init"/>
        </dgm:presLayoutVars>
      </dgm:prSet>
      <dgm:spPr/>
    </dgm:pt>
    <dgm:pt modelId="{E3BA15C0-71D8-F241-9BCC-B506AEFDB6DB}" type="pres">
      <dgm:prSet presAssocID="{2F2D5760-AA61-6C4C-9F98-A752D0554DDD}" presName="rootComposite" presStyleCnt="0"/>
      <dgm:spPr/>
    </dgm:pt>
    <dgm:pt modelId="{895EF6F5-3328-6C41-9D55-360567944337}" type="pres">
      <dgm:prSet presAssocID="{2F2D5760-AA61-6C4C-9F98-A752D0554DDD}" presName="rootText" presStyleLbl="node4" presStyleIdx="0" presStyleCnt="3">
        <dgm:presLayoutVars>
          <dgm:chPref val="3"/>
        </dgm:presLayoutVars>
      </dgm:prSet>
      <dgm:spPr/>
    </dgm:pt>
    <dgm:pt modelId="{255D0826-4C36-3749-ABF9-0567BD7AD039}" type="pres">
      <dgm:prSet presAssocID="{2F2D5760-AA61-6C4C-9F98-A752D0554DDD}" presName="rootConnector" presStyleLbl="node4" presStyleIdx="0" presStyleCnt="3"/>
      <dgm:spPr/>
    </dgm:pt>
    <dgm:pt modelId="{FFE2ED26-18AA-5F49-B28A-AFB630408263}" type="pres">
      <dgm:prSet presAssocID="{2F2D5760-AA61-6C4C-9F98-A752D0554DDD}" presName="hierChild4" presStyleCnt="0"/>
      <dgm:spPr/>
    </dgm:pt>
    <dgm:pt modelId="{DAF49441-DA3B-EE42-BDD0-DE9FDBB20BC0}" type="pres">
      <dgm:prSet presAssocID="{2F2D5760-AA61-6C4C-9F98-A752D0554DDD}" presName="hierChild5" presStyleCnt="0"/>
      <dgm:spPr/>
    </dgm:pt>
    <dgm:pt modelId="{8524591A-1CE0-CD47-A949-6D78CDFE4DA7}" type="pres">
      <dgm:prSet presAssocID="{C6D1D122-6F6C-8E4E-B2E1-E7311174F3CB}" presName="hierChild5" presStyleCnt="0"/>
      <dgm:spPr/>
    </dgm:pt>
    <dgm:pt modelId="{65969CBE-87E3-7D44-8430-C34DFC6507F3}" type="pres">
      <dgm:prSet presAssocID="{7E48728B-08D9-5C46-A72E-845DD73A22DA}" presName="hierChild5" presStyleCnt="0"/>
      <dgm:spPr/>
    </dgm:pt>
    <dgm:pt modelId="{AA32BCFC-1AA1-9C47-ADBF-6EF93169FA2C}" type="pres">
      <dgm:prSet presAssocID="{A4F086D1-158C-DF40-93F1-2EC31A4BD801}" presName="Name37" presStyleLbl="parChTrans1D2" presStyleIdx="2" presStyleCnt="4"/>
      <dgm:spPr/>
    </dgm:pt>
    <dgm:pt modelId="{1C651B72-B6D7-CB4D-AAC3-6A0F3CC00D3B}" type="pres">
      <dgm:prSet presAssocID="{C5BE7E43-A0DE-2141-AAB2-62CF1CBDF7F2}" presName="hierRoot2" presStyleCnt="0">
        <dgm:presLayoutVars>
          <dgm:hierBranch val="init"/>
        </dgm:presLayoutVars>
      </dgm:prSet>
      <dgm:spPr/>
    </dgm:pt>
    <dgm:pt modelId="{DA33D3F3-C70F-9D4A-9EE8-ACFFDC9FDDD4}" type="pres">
      <dgm:prSet presAssocID="{C5BE7E43-A0DE-2141-AAB2-62CF1CBDF7F2}" presName="rootComposite" presStyleCnt="0"/>
      <dgm:spPr/>
    </dgm:pt>
    <dgm:pt modelId="{BBA4E2E8-49D0-594B-8583-B3F226F3181B}" type="pres">
      <dgm:prSet presAssocID="{C5BE7E43-A0DE-2141-AAB2-62CF1CBDF7F2}" presName="rootText" presStyleLbl="node2" presStyleIdx="2" presStyleCnt="4">
        <dgm:presLayoutVars>
          <dgm:chPref val="3"/>
        </dgm:presLayoutVars>
      </dgm:prSet>
      <dgm:spPr/>
    </dgm:pt>
    <dgm:pt modelId="{4E3845B3-5A8E-0D45-B65C-70F2BFE9C841}" type="pres">
      <dgm:prSet presAssocID="{C5BE7E43-A0DE-2141-AAB2-62CF1CBDF7F2}" presName="rootConnector" presStyleLbl="node2" presStyleIdx="2" presStyleCnt="4"/>
      <dgm:spPr/>
    </dgm:pt>
    <dgm:pt modelId="{49A39209-5993-DD4A-8679-8DA6429C37FC}" type="pres">
      <dgm:prSet presAssocID="{C5BE7E43-A0DE-2141-AAB2-62CF1CBDF7F2}" presName="hierChild4" presStyleCnt="0"/>
      <dgm:spPr/>
    </dgm:pt>
    <dgm:pt modelId="{1A69B898-AE1E-5545-B135-BC44754BC660}" type="pres">
      <dgm:prSet presAssocID="{CEA1067E-9AE7-F84B-A05D-608653ACF983}" presName="Name37" presStyleLbl="parChTrans1D3" presStyleIdx="2" presStyleCnt="4"/>
      <dgm:spPr/>
    </dgm:pt>
    <dgm:pt modelId="{AD768F3F-E8B9-324F-A008-8D84902F5BA5}" type="pres">
      <dgm:prSet presAssocID="{587ACDD5-4C36-2B44-8666-6A1DAAB151BA}" presName="hierRoot2" presStyleCnt="0">
        <dgm:presLayoutVars>
          <dgm:hierBranch val="init"/>
        </dgm:presLayoutVars>
      </dgm:prSet>
      <dgm:spPr/>
    </dgm:pt>
    <dgm:pt modelId="{987619B7-26F4-9F42-92AD-33283C614C29}" type="pres">
      <dgm:prSet presAssocID="{587ACDD5-4C36-2B44-8666-6A1DAAB151BA}" presName="rootComposite" presStyleCnt="0"/>
      <dgm:spPr/>
    </dgm:pt>
    <dgm:pt modelId="{40F0E7DB-0C29-A54B-81D5-0E4B4B182BF4}" type="pres">
      <dgm:prSet presAssocID="{587ACDD5-4C36-2B44-8666-6A1DAAB151BA}" presName="rootText" presStyleLbl="node3" presStyleIdx="2" presStyleCnt="4">
        <dgm:presLayoutVars>
          <dgm:chPref val="3"/>
        </dgm:presLayoutVars>
      </dgm:prSet>
      <dgm:spPr/>
    </dgm:pt>
    <dgm:pt modelId="{C595C12C-1664-4B44-BDB9-691FB48286BE}" type="pres">
      <dgm:prSet presAssocID="{587ACDD5-4C36-2B44-8666-6A1DAAB151BA}" presName="rootConnector" presStyleLbl="node3" presStyleIdx="2" presStyleCnt="4"/>
      <dgm:spPr/>
    </dgm:pt>
    <dgm:pt modelId="{7A4DA971-28F8-E14F-B367-6619917560C5}" type="pres">
      <dgm:prSet presAssocID="{587ACDD5-4C36-2B44-8666-6A1DAAB151BA}" presName="hierChild4" presStyleCnt="0"/>
      <dgm:spPr/>
    </dgm:pt>
    <dgm:pt modelId="{33CB81BA-CE84-DA47-9A17-0573137D1EC2}" type="pres">
      <dgm:prSet presAssocID="{9519BC82-7588-CB43-B115-FA2080EBEAD4}" presName="Name37" presStyleLbl="parChTrans1D4" presStyleIdx="1" presStyleCnt="3"/>
      <dgm:spPr/>
    </dgm:pt>
    <dgm:pt modelId="{D1212304-8D81-D04E-B2C0-DB8CAE0C87CF}" type="pres">
      <dgm:prSet presAssocID="{E908B2AA-C3CF-6645-B5F1-7838F70C5E36}" presName="hierRoot2" presStyleCnt="0">
        <dgm:presLayoutVars>
          <dgm:hierBranch val="init"/>
        </dgm:presLayoutVars>
      </dgm:prSet>
      <dgm:spPr/>
    </dgm:pt>
    <dgm:pt modelId="{5FAA4BFF-EB1C-B241-AF22-E85FAB49C4E9}" type="pres">
      <dgm:prSet presAssocID="{E908B2AA-C3CF-6645-B5F1-7838F70C5E36}" presName="rootComposite" presStyleCnt="0"/>
      <dgm:spPr/>
    </dgm:pt>
    <dgm:pt modelId="{59B4B667-A60B-CB4B-B0DA-D36714BBF70C}" type="pres">
      <dgm:prSet presAssocID="{E908B2AA-C3CF-6645-B5F1-7838F70C5E36}" presName="rootText" presStyleLbl="node4" presStyleIdx="1" presStyleCnt="3">
        <dgm:presLayoutVars>
          <dgm:chPref val="3"/>
        </dgm:presLayoutVars>
      </dgm:prSet>
      <dgm:spPr/>
    </dgm:pt>
    <dgm:pt modelId="{ACC58748-7EF2-724A-88D7-430D8F9AF1D4}" type="pres">
      <dgm:prSet presAssocID="{E908B2AA-C3CF-6645-B5F1-7838F70C5E36}" presName="rootConnector" presStyleLbl="node4" presStyleIdx="1" presStyleCnt="3"/>
      <dgm:spPr/>
    </dgm:pt>
    <dgm:pt modelId="{C3ADF714-5161-AE49-909C-1344A1CC1D50}" type="pres">
      <dgm:prSet presAssocID="{E908B2AA-C3CF-6645-B5F1-7838F70C5E36}" presName="hierChild4" presStyleCnt="0"/>
      <dgm:spPr/>
    </dgm:pt>
    <dgm:pt modelId="{C83936E0-5AE7-724B-A8DB-1C98DA37F829}" type="pres">
      <dgm:prSet presAssocID="{E908B2AA-C3CF-6645-B5F1-7838F70C5E36}" presName="hierChild5" presStyleCnt="0"/>
      <dgm:spPr/>
    </dgm:pt>
    <dgm:pt modelId="{4634E27D-A3E8-4740-AB8C-67EA662EAF55}" type="pres">
      <dgm:prSet presAssocID="{587ACDD5-4C36-2B44-8666-6A1DAAB151BA}" presName="hierChild5" presStyleCnt="0"/>
      <dgm:spPr/>
    </dgm:pt>
    <dgm:pt modelId="{79E64F99-15BB-8545-B59E-3720A5486060}" type="pres">
      <dgm:prSet presAssocID="{546F16EC-9BB7-6E4E-AC58-DFBCA4DB6ED6}" presName="Name37" presStyleLbl="parChTrans1D3" presStyleIdx="3" presStyleCnt="4"/>
      <dgm:spPr/>
    </dgm:pt>
    <dgm:pt modelId="{78EABBED-9368-2849-9999-456B44C7EFE9}" type="pres">
      <dgm:prSet presAssocID="{FB4530F5-B565-084C-9BE0-74C2D673D929}" presName="hierRoot2" presStyleCnt="0">
        <dgm:presLayoutVars>
          <dgm:hierBranch val="init"/>
        </dgm:presLayoutVars>
      </dgm:prSet>
      <dgm:spPr/>
    </dgm:pt>
    <dgm:pt modelId="{4B1A38E5-2EA2-4649-8A93-6A785127ECE2}" type="pres">
      <dgm:prSet presAssocID="{FB4530F5-B565-084C-9BE0-74C2D673D929}" presName="rootComposite" presStyleCnt="0"/>
      <dgm:spPr/>
    </dgm:pt>
    <dgm:pt modelId="{BDC53B05-C662-B942-9E63-D1EDB89D4861}" type="pres">
      <dgm:prSet presAssocID="{FB4530F5-B565-084C-9BE0-74C2D673D929}" presName="rootText" presStyleLbl="node3" presStyleIdx="3" presStyleCnt="4">
        <dgm:presLayoutVars>
          <dgm:chPref val="3"/>
        </dgm:presLayoutVars>
      </dgm:prSet>
      <dgm:spPr/>
    </dgm:pt>
    <dgm:pt modelId="{E106C9B1-A43C-E14D-8773-A42D0EA57F2E}" type="pres">
      <dgm:prSet presAssocID="{FB4530F5-B565-084C-9BE0-74C2D673D929}" presName="rootConnector" presStyleLbl="node3" presStyleIdx="3" presStyleCnt="4"/>
      <dgm:spPr/>
    </dgm:pt>
    <dgm:pt modelId="{9A8200BB-E802-0945-8880-ECDBFDC533DA}" type="pres">
      <dgm:prSet presAssocID="{FB4530F5-B565-084C-9BE0-74C2D673D929}" presName="hierChild4" presStyleCnt="0"/>
      <dgm:spPr/>
    </dgm:pt>
    <dgm:pt modelId="{CF550FBD-BAC3-954F-8F60-FB732537D6DC}" type="pres">
      <dgm:prSet presAssocID="{79C308CF-C57B-1A4B-8612-0D67A4FD3856}" presName="Name37" presStyleLbl="parChTrans1D4" presStyleIdx="2" presStyleCnt="3"/>
      <dgm:spPr/>
    </dgm:pt>
    <dgm:pt modelId="{996928BA-0FE7-B34E-9B3B-7F2B6EE534AA}" type="pres">
      <dgm:prSet presAssocID="{40445DEA-BC40-7549-9E59-80A1FAEA4E27}" presName="hierRoot2" presStyleCnt="0">
        <dgm:presLayoutVars>
          <dgm:hierBranch val="init"/>
        </dgm:presLayoutVars>
      </dgm:prSet>
      <dgm:spPr/>
    </dgm:pt>
    <dgm:pt modelId="{F57867E9-6C36-3348-A33C-F67575AE595F}" type="pres">
      <dgm:prSet presAssocID="{40445DEA-BC40-7549-9E59-80A1FAEA4E27}" presName="rootComposite" presStyleCnt="0"/>
      <dgm:spPr/>
    </dgm:pt>
    <dgm:pt modelId="{89623108-6E9F-F349-980A-EBAAE9359D4C}" type="pres">
      <dgm:prSet presAssocID="{40445DEA-BC40-7549-9E59-80A1FAEA4E27}" presName="rootText" presStyleLbl="node4" presStyleIdx="2" presStyleCnt="3">
        <dgm:presLayoutVars>
          <dgm:chPref val="3"/>
        </dgm:presLayoutVars>
      </dgm:prSet>
      <dgm:spPr/>
    </dgm:pt>
    <dgm:pt modelId="{F83848B9-38FD-7141-B8C7-798A3EB2A19B}" type="pres">
      <dgm:prSet presAssocID="{40445DEA-BC40-7549-9E59-80A1FAEA4E27}" presName="rootConnector" presStyleLbl="node4" presStyleIdx="2" presStyleCnt="3"/>
      <dgm:spPr/>
    </dgm:pt>
    <dgm:pt modelId="{F87E84BA-CEAF-9843-B391-546CD3CD4453}" type="pres">
      <dgm:prSet presAssocID="{40445DEA-BC40-7549-9E59-80A1FAEA4E27}" presName="hierChild4" presStyleCnt="0"/>
      <dgm:spPr/>
    </dgm:pt>
    <dgm:pt modelId="{67CA5071-BC3D-D849-8573-A8D7E9AE581F}" type="pres">
      <dgm:prSet presAssocID="{40445DEA-BC40-7549-9E59-80A1FAEA4E27}" presName="hierChild5" presStyleCnt="0"/>
      <dgm:spPr/>
    </dgm:pt>
    <dgm:pt modelId="{DAB7D41B-709E-FD47-9139-4FE75E676A90}" type="pres">
      <dgm:prSet presAssocID="{FB4530F5-B565-084C-9BE0-74C2D673D929}" presName="hierChild5" presStyleCnt="0"/>
      <dgm:spPr/>
    </dgm:pt>
    <dgm:pt modelId="{31843BCE-3C53-224E-BCB3-8C353FEE8CB4}" type="pres">
      <dgm:prSet presAssocID="{C5BE7E43-A0DE-2141-AAB2-62CF1CBDF7F2}" presName="hierChild5" presStyleCnt="0"/>
      <dgm:spPr/>
    </dgm:pt>
    <dgm:pt modelId="{4B7611CC-B855-CD4D-927E-D1E54056848D}" type="pres">
      <dgm:prSet presAssocID="{C782AB2A-A351-1842-BFBB-9188056E9B68}" presName="Name37" presStyleLbl="parChTrans1D2" presStyleIdx="3" presStyleCnt="4"/>
      <dgm:spPr/>
    </dgm:pt>
    <dgm:pt modelId="{C1BC5A98-C972-2944-9B14-C598CB34E508}" type="pres">
      <dgm:prSet presAssocID="{B3F1B7F1-4592-DC43-87B8-D4600B6DE6C6}" presName="hierRoot2" presStyleCnt="0">
        <dgm:presLayoutVars>
          <dgm:hierBranch val="init"/>
        </dgm:presLayoutVars>
      </dgm:prSet>
      <dgm:spPr/>
    </dgm:pt>
    <dgm:pt modelId="{8CD72659-4BC3-8F4B-925E-638A2475A013}" type="pres">
      <dgm:prSet presAssocID="{B3F1B7F1-4592-DC43-87B8-D4600B6DE6C6}" presName="rootComposite" presStyleCnt="0"/>
      <dgm:spPr/>
    </dgm:pt>
    <dgm:pt modelId="{DE25D67C-7A8E-F34E-B492-636F0FFDC576}" type="pres">
      <dgm:prSet presAssocID="{B3F1B7F1-4592-DC43-87B8-D4600B6DE6C6}" presName="rootText" presStyleLbl="node2" presStyleIdx="3" presStyleCnt="4">
        <dgm:presLayoutVars>
          <dgm:chPref val="3"/>
        </dgm:presLayoutVars>
      </dgm:prSet>
      <dgm:spPr/>
    </dgm:pt>
    <dgm:pt modelId="{F731CD2C-094B-E342-A058-92089587B96C}" type="pres">
      <dgm:prSet presAssocID="{B3F1B7F1-4592-DC43-87B8-D4600B6DE6C6}" presName="rootConnector" presStyleLbl="node2" presStyleIdx="3" presStyleCnt="4"/>
      <dgm:spPr/>
    </dgm:pt>
    <dgm:pt modelId="{87321AB3-D5D6-3E47-8559-E27EFD0220BD}" type="pres">
      <dgm:prSet presAssocID="{B3F1B7F1-4592-DC43-87B8-D4600B6DE6C6}" presName="hierChild4" presStyleCnt="0"/>
      <dgm:spPr/>
    </dgm:pt>
    <dgm:pt modelId="{62B91A6D-10BE-6C49-8314-C164C614BD9A}" type="pres">
      <dgm:prSet presAssocID="{B3F1B7F1-4592-DC43-87B8-D4600B6DE6C6}" presName="hierChild5" presStyleCnt="0"/>
      <dgm:spPr/>
    </dgm:pt>
    <dgm:pt modelId="{729D714E-DC60-3B4D-A3D8-A469595B2324}" type="pres">
      <dgm:prSet presAssocID="{65BBA41B-96F1-4A4F-A346-D2210BAFE897}" presName="hierChild3" presStyleCnt="0"/>
      <dgm:spPr/>
    </dgm:pt>
  </dgm:ptLst>
  <dgm:cxnLst>
    <dgm:cxn modelId="{CE842801-84D2-8141-AF12-AF8332529C4B}" srcId="{7E48728B-08D9-5C46-A72E-845DD73A22DA}" destId="{4FD186A4-A056-EB49-BBAE-CA7E59E86D95}" srcOrd="0" destOrd="0" parTransId="{937FDC29-458B-5340-B29D-7BE3D3BE262A}" sibTransId="{DD03DC72-3FA3-A54C-A790-5BB732CE489D}"/>
    <dgm:cxn modelId="{52625D01-A542-4837-AB6A-6BCF61024718}" type="presOf" srcId="{FB4530F5-B565-084C-9BE0-74C2D673D929}" destId="{BDC53B05-C662-B942-9E63-D1EDB89D4861}" srcOrd="0" destOrd="0" presId="urn:microsoft.com/office/officeart/2005/8/layout/orgChart1"/>
    <dgm:cxn modelId="{97DE6B08-C8AD-444F-B115-9BE29DFE55EB}" type="presOf" srcId="{B3F1B7F1-4592-DC43-87B8-D4600B6DE6C6}" destId="{DE25D67C-7A8E-F34E-B492-636F0FFDC576}" srcOrd="0" destOrd="0" presId="urn:microsoft.com/office/officeart/2005/8/layout/orgChart1"/>
    <dgm:cxn modelId="{8F93EF09-C8D3-49E8-B774-5D2E7F95643F}" type="presOf" srcId="{A4F086D1-158C-DF40-93F1-2EC31A4BD801}" destId="{AA32BCFC-1AA1-9C47-ADBF-6EF93169FA2C}" srcOrd="0" destOrd="0" presId="urn:microsoft.com/office/officeart/2005/8/layout/orgChart1"/>
    <dgm:cxn modelId="{25E65C18-422A-4787-B3E2-73FE47CD22F3}" type="presOf" srcId="{C6D1D122-6F6C-8E4E-B2E1-E7311174F3CB}" destId="{BEDC9E94-1CC0-224D-913C-0A47A435589C}" srcOrd="1" destOrd="0" presId="urn:microsoft.com/office/officeart/2005/8/layout/orgChart1"/>
    <dgm:cxn modelId="{BBCFBD20-8E80-4D91-8276-4650EF518870}" type="presOf" srcId="{65BBA41B-96F1-4A4F-A346-D2210BAFE897}" destId="{87F6196C-1D6D-7348-8DE9-C5E141798119}" srcOrd="0" destOrd="0" presId="urn:microsoft.com/office/officeart/2005/8/layout/orgChart1"/>
    <dgm:cxn modelId="{0673002D-4AD9-4DEA-BB54-2BB91658C16A}" type="presOf" srcId="{546F16EC-9BB7-6E4E-AC58-DFBCA4DB6ED6}" destId="{79E64F99-15BB-8545-B59E-3720A5486060}" srcOrd="0" destOrd="0" presId="urn:microsoft.com/office/officeart/2005/8/layout/orgChart1"/>
    <dgm:cxn modelId="{B606BF32-013A-FB4E-85D5-BA6C90299404}" srcId="{65BBA41B-96F1-4A4F-A346-D2210BAFE897}" destId="{C5BE7E43-A0DE-2141-AAB2-62CF1CBDF7F2}" srcOrd="2" destOrd="0" parTransId="{A4F086D1-158C-DF40-93F1-2EC31A4BD801}" sibTransId="{1327DDA0-FCC8-924C-80FB-E19F9EE4076D}"/>
    <dgm:cxn modelId="{5A2DFE33-A41F-4D88-934E-34DF6244B730}" type="presOf" srcId="{E908B2AA-C3CF-6645-B5F1-7838F70C5E36}" destId="{59B4B667-A60B-CB4B-B0DA-D36714BBF70C}" srcOrd="0" destOrd="0" presId="urn:microsoft.com/office/officeart/2005/8/layout/orgChart1"/>
    <dgm:cxn modelId="{B9C08E3A-5ED3-4214-8857-D141C820B3F7}" type="presOf" srcId="{B3F1B7F1-4592-DC43-87B8-D4600B6DE6C6}" destId="{F731CD2C-094B-E342-A058-92089587B96C}" srcOrd="1" destOrd="0" presId="urn:microsoft.com/office/officeart/2005/8/layout/orgChart1"/>
    <dgm:cxn modelId="{356A993C-8A1A-4E9C-94B6-3E8B9EC03953}" type="presOf" srcId="{C5BE7E43-A0DE-2141-AAB2-62CF1CBDF7F2}" destId="{4E3845B3-5A8E-0D45-B65C-70F2BFE9C841}" srcOrd="1" destOrd="0" presId="urn:microsoft.com/office/officeart/2005/8/layout/orgChart1"/>
    <dgm:cxn modelId="{D0CA8D40-C32C-449E-B150-531533F4407B}" type="presOf" srcId="{A6B91C76-2402-814C-8DC4-D492864C08CA}" destId="{33621E00-5B44-E240-AC65-8C2C08BC47B5}" srcOrd="0" destOrd="0" presId="urn:microsoft.com/office/officeart/2005/8/layout/orgChart1"/>
    <dgm:cxn modelId="{D307FE40-EE21-460D-85E8-DDDB5E0593D5}" type="presOf" srcId="{79C308CF-C57B-1A4B-8612-0D67A4FD3856}" destId="{CF550FBD-BAC3-954F-8F60-FB732537D6DC}" srcOrd="0" destOrd="0" presId="urn:microsoft.com/office/officeart/2005/8/layout/orgChart1"/>
    <dgm:cxn modelId="{2DE2135D-CBAE-4245-BC84-877358A218FA}" type="presOf" srcId="{CEA1067E-9AE7-F84B-A05D-608653ACF983}" destId="{1A69B898-AE1E-5545-B135-BC44754BC660}" srcOrd="0" destOrd="0" presId="urn:microsoft.com/office/officeart/2005/8/layout/orgChart1"/>
    <dgm:cxn modelId="{067BC24A-2C42-4DD8-9CA4-39632E424010}" type="presOf" srcId="{29FED029-DB80-F148-B226-CE93EE74CB35}" destId="{DF3EFD04-BACF-4191-BCA4-58BBB32262FB}" srcOrd="0" destOrd="0" presId="urn:microsoft.com/office/officeart/2005/8/layout/orgChart1"/>
    <dgm:cxn modelId="{CBD25F4D-4FA3-4C09-A507-0D72A8C48165}" type="presOf" srcId="{937FDC29-458B-5340-B29D-7BE3D3BE262A}" destId="{06763336-9EDB-8C4B-8BB0-0398E1C420E0}" srcOrd="0" destOrd="0" presId="urn:microsoft.com/office/officeart/2005/8/layout/orgChart1"/>
    <dgm:cxn modelId="{A5AFA26E-7D72-4E29-9D03-173208668A84}" type="presOf" srcId="{2F2D5760-AA61-6C4C-9F98-A752D0554DDD}" destId="{895EF6F5-3328-6C41-9D55-360567944337}" srcOrd="0" destOrd="0" presId="urn:microsoft.com/office/officeart/2005/8/layout/orgChart1"/>
    <dgm:cxn modelId="{AE3F9C72-6481-4455-8FF5-401723A5A11A}" type="presOf" srcId="{9519BC82-7588-CB43-B115-FA2080EBEAD4}" destId="{33CB81BA-CE84-DA47-9A17-0573137D1EC2}" srcOrd="0" destOrd="0" presId="urn:microsoft.com/office/officeart/2005/8/layout/orgChart1"/>
    <dgm:cxn modelId="{E2C33C55-618F-4B99-A847-E7FB7C271C69}" type="presOf" srcId="{BC7BD558-9E42-A64C-AB43-5655291129B9}" destId="{9AA72C54-F70C-B241-ABDB-87FEBD00A6D6}" srcOrd="1" destOrd="0" presId="urn:microsoft.com/office/officeart/2005/8/layout/orgChart1"/>
    <dgm:cxn modelId="{9E13137A-84A3-4277-8200-9F8046E5878B}" type="presOf" srcId="{E908B2AA-C3CF-6645-B5F1-7838F70C5E36}" destId="{ACC58748-7EF2-724A-88D7-430D8F9AF1D4}" srcOrd="1" destOrd="0" presId="urn:microsoft.com/office/officeart/2005/8/layout/orgChart1"/>
    <dgm:cxn modelId="{C204A47C-6C47-1D48-821D-337457D66FA3}" srcId="{FB4530F5-B565-084C-9BE0-74C2D673D929}" destId="{40445DEA-BC40-7549-9E59-80A1FAEA4E27}" srcOrd="0" destOrd="0" parTransId="{79C308CF-C57B-1A4B-8612-0D67A4FD3856}" sibTransId="{CF13C71F-687E-8547-B1B6-FF69708AF7C7}"/>
    <dgm:cxn modelId="{71FCF37C-CA94-41BB-A880-FDD842DB6761}" type="presOf" srcId="{40445DEA-BC40-7549-9E59-80A1FAEA4E27}" destId="{F83848B9-38FD-7141-B8C7-798A3EB2A19B}" srcOrd="1" destOrd="0" presId="urn:microsoft.com/office/officeart/2005/8/layout/orgChart1"/>
    <dgm:cxn modelId="{804CB37F-15F2-467F-97F3-E640A20577D9}" type="presOf" srcId="{4FD186A4-A056-EB49-BBAE-CA7E59E86D95}" destId="{6CB4AC7A-29CB-B747-844C-EEEBC33F9EDE}" srcOrd="1" destOrd="0" presId="urn:microsoft.com/office/officeart/2005/8/layout/orgChart1"/>
    <dgm:cxn modelId="{8EA9FD85-DF9C-E44D-9378-E215FBC3CD3E}" srcId="{C6D1D122-6F6C-8E4E-B2E1-E7311174F3CB}" destId="{2F2D5760-AA61-6C4C-9F98-A752D0554DDD}" srcOrd="0" destOrd="0" parTransId="{A6B91C76-2402-814C-8DC4-D492864C08CA}" sibTransId="{98AF18C9-3429-004F-9424-CD3BFAFBBF45}"/>
    <dgm:cxn modelId="{74705D86-0929-4AE6-A0E9-62F3D8E1FCB7}" type="presOf" srcId="{4FD186A4-A056-EB49-BBAE-CA7E59E86D95}" destId="{2FF8407E-F9D5-974D-B51A-4E9B1D9B2EAD}" srcOrd="0" destOrd="0" presId="urn:microsoft.com/office/officeart/2005/8/layout/orgChart1"/>
    <dgm:cxn modelId="{2CAB0E8A-34ED-40B1-BE1F-E417E1E8DB89}" type="presOf" srcId="{7E48728B-08D9-5C46-A72E-845DD73A22DA}" destId="{BBA2FA2E-2019-434C-8329-92E1BAB88877}" srcOrd="1" destOrd="0" presId="urn:microsoft.com/office/officeart/2005/8/layout/orgChart1"/>
    <dgm:cxn modelId="{52C8008F-F9A0-44DD-83FD-E8F7A1D71DDD}" type="presOf" srcId="{C784F9BF-CD20-EF4F-BA24-F3983B5C13FE}" destId="{9D3017F6-4117-2D45-8FA8-3490BFA03AD8}" srcOrd="0" destOrd="0" presId="urn:microsoft.com/office/officeart/2005/8/layout/orgChart1"/>
    <dgm:cxn modelId="{DC63D59F-DE3D-4311-835C-4E6009D44D29}" type="presOf" srcId="{65BBA41B-96F1-4A4F-A346-D2210BAFE897}" destId="{8701D0D3-30A5-A140-8203-C82F3A44376E}" srcOrd="1" destOrd="0" presId="urn:microsoft.com/office/officeart/2005/8/layout/orgChart1"/>
    <dgm:cxn modelId="{C30979A0-EC46-4A63-8E38-E5CD5BC75AED}" type="presOf" srcId="{C782AB2A-A351-1842-BFBB-9188056E9B68}" destId="{4B7611CC-B855-CD4D-927E-D1E54056848D}" srcOrd="0" destOrd="0" presId="urn:microsoft.com/office/officeart/2005/8/layout/orgChart1"/>
    <dgm:cxn modelId="{A646D9A3-A559-D146-B086-B313E8463107}" srcId="{C5BE7E43-A0DE-2141-AAB2-62CF1CBDF7F2}" destId="{FB4530F5-B565-084C-9BE0-74C2D673D929}" srcOrd="1" destOrd="0" parTransId="{546F16EC-9BB7-6E4E-AC58-DFBCA4DB6ED6}" sibTransId="{6F56D7FE-F1CF-C947-A711-8B6877494424}"/>
    <dgm:cxn modelId="{276484A5-1CAB-4504-99C6-B60A05695F30}" type="presOf" srcId="{587ACDD5-4C36-2B44-8666-6A1DAAB151BA}" destId="{C595C12C-1664-4B44-BDB9-691FB48286BE}" srcOrd="1" destOrd="0" presId="urn:microsoft.com/office/officeart/2005/8/layout/orgChart1"/>
    <dgm:cxn modelId="{278FC9A8-1645-314A-B907-7B3528D57877}" srcId="{4F6A3F42-55C4-B348-9F23-234700911421}" destId="{65BBA41B-96F1-4A4F-A346-D2210BAFE897}" srcOrd="0" destOrd="0" parTransId="{759817AE-939A-1546-B438-8CF82879D404}" sibTransId="{4C4CC332-F0E0-7F4C-A4C4-5890FCF4416C}"/>
    <dgm:cxn modelId="{996C4DAC-0BC4-4724-B5D5-56B38A8F5B9F}" type="presOf" srcId="{40445DEA-BC40-7549-9E59-80A1FAEA4E27}" destId="{89623108-6E9F-F349-980A-EBAAE9359D4C}" srcOrd="0" destOrd="0" presId="urn:microsoft.com/office/officeart/2005/8/layout/orgChart1"/>
    <dgm:cxn modelId="{2BD779B0-EEC3-409A-BDD5-81C0196BA11C}" type="presOf" srcId="{C5BE7E43-A0DE-2141-AAB2-62CF1CBDF7F2}" destId="{BBA4E2E8-49D0-594B-8583-B3F226F3181B}" srcOrd="0" destOrd="0" presId="urn:microsoft.com/office/officeart/2005/8/layout/orgChart1"/>
    <dgm:cxn modelId="{22331DCF-A799-4B0F-8DB1-D57600E3A256}" type="presOf" srcId="{587ACDD5-4C36-2B44-8666-6A1DAAB151BA}" destId="{40F0E7DB-0C29-A54B-81D5-0E4B4B182BF4}" srcOrd="0" destOrd="0" presId="urn:microsoft.com/office/officeart/2005/8/layout/orgChart1"/>
    <dgm:cxn modelId="{E43CA3D0-CDD0-E744-8C7C-9C7585AFEBCA}" srcId="{7E48728B-08D9-5C46-A72E-845DD73A22DA}" destId="{C6D1D122-6F6C-8E4E-B2E1-E7311174F3CB}" srcOrd="1" destOrd="0" parTransId="{29FED029-DB80-F148-B226-CE93EE74CB35}" sibTransId="{6E9CA59C-52F7-1540-84DC-06977FDBFCBF}"/>
    <dgm:cxn modelId="{E325CDD0-0FD3-8B4E-BD4C-E5B42914C7D7}" srcId="{587ACDD5-4C36-2B44-8666-6A1DAAB151BA}" destId="{E908B2AA-C3CF-6645-B5F1-7838F70C5E36}" srcOrd="0" destOrd="0" parTransId="{9519BC82-7588-CB43-B115-FA2080EBEAD4}" sibTransId="{2CF14A9B-71D6-9140-803B-F650B0F7420C}"/>
    <dgm:cxn modelId="{0064B7D1-3FD9-4718-9D68-63C161D93CAD}" type="presOf" srcId="{2F2D5760-AA61-6C4C-9F98-A752D0554DDD}" destId="{255D0826-4C36-3749-ABF9-0567BD7AD039}" srcOrd="1" destOrd="0" presId="urn:microsoft.com/office/officeart/2005/8/layout/orgChart1"/>
    <dgm:cxn modelId="{EE5093D2-BCF1-6A43-9E9C-8BECF6869C9F}" srcId="{C5BE7E43-A0DE-2141-AAB2-62CF1CBDF7F2}" destId="{587ACDD5-4C36-2B44-8666-6A1DAAB151BA}" srcOrd="0" destOrd="0" parTransId="{CEA1067E-9AE7-F84B-A05D-608653ACF983}" sibTransId="{0BD458EE-3495-9549-B2BF-39DFD0F1BE5C}"/>
    <dgm:cxn modelId="{888348DD-E4E5-4F7E-AE56-ACC907077E40}" type="presOf" srcId="{C6D1D122-6F6C-8E4E-B2E1-E7311174F3CB}" destId="{AA413B19-124C-FC4A-BABE-47D19BA23FD3}" srcOrd="0" destOrd="0" presId="urn:microsoft.com/office/officeart/2005/8/layout/orgChart1"/>
    <dgm:cxn modelId="{90D545E0-7EDF-C642-A427-16B48E4F2411}" srcId="{65BBA41B-96F1-4A4F-A346-D2210BAFE897}" destId="{7E48728B-08D9-5C46-A72E-845DD73A22DA}" srcOrd="1" destOrd="0" parTransId="{0FC28132-98DE-DB44-A3AF-5B01C1F51B57}" sibTransId="{90DB8E64-B2D9-7647-AD7B-B5838185E311}"/>
    <dgm:cxn modelId="{0F2552E0-962F-EE4E-9754-7BE5739EA39A}" type="presOf" srcId="{4F6A3F42-55C4-B348-9F23-234700911421}" destId="{0B143D49-928A-244E-B1F4-D4B6E576049C}" srcOrd="0" destOrd="0" presId="urn:microsoft.com/office/officeart/2005/8/layout/orgChart1"/>
    <dgm:cxn modelId="{119663E1-E0AD-47AB-9EF8-FADEA721FA05}" type="presOf" srcId="{FB4530F5-B565-084C-9BE0-74C2D673D929}" destId="{E106C9B1-A43C-E14D-8773-A42D0EA57F2E}" srcOrd="1" destOrd="0" presId="urn:microsoft.com/office/officeart/2005/8/layout/orgChart1"/>
    <dgm:cxn modelId="{E53FC5E2-ACAE-DC42-8209-2CFE0AA6652A}" srcId="{65BBA41B-96F1-4A4F-A346-D2210BAFE897}" destId="{B3F1B7F1-4592-DC43-87B8-D4600B6DE6C6}" srcOrd="3" destOrd="0" parTransId="{C782AB2A-A351-1842-BFBB-9188056E9B68}" sibTransId="{5EF9FDF9-8747-B546-AC59-A9ED148DA50E}"/>
    <dgm:cxn modelId="{678D28F2-660C-4225-86B7-F28D662D2D52}" type="presOf" srcId="{7E48728B-08D9-5C46-A72E-845DD73A22DA}" destId="{27534693-476C-6E4C-8796-25BA59E8479B}" srcOrd="0" destOrd="0" presId="urn:microsoft.com/office/officeart/2005/8/layout/orgChart1"/>
    <dgm:cxn modelId="{AE6F81F5-0294-EA43-AD69-FB36351D38C7}" srcId="{65BBA41B-96F1-4A4F-A346-D2210BAFE897}" destId="{BC7BD558-9E42-A64C-AB43-5655291129B9}" srcOrd="0" destOrd="0" parTransId="{C784F9BF-CD20-EF4F-BA24-F3983B5C13FE}" sibTransId="{A91F4CF5-6AE3-0C4B-AFDA-677FC9B584CA}"/>
    <dgm:cxn modelId="{498699F9-69DD-4436-BF26-9D02F563B3A7}" type="presOf" srcId="{0FC28132-98DE-DB44-A3AF-5B01C1F51B57}" destId="{BDBEEF99-DDE6-49A3-90B2-4FA76BAD6DD7}" srcOrd="0" destOrd="0" presId="urn:microsoft.com/office/officeart/2005/8/layout/orgChart1"/>
    <dgm:cxn modelId="{4351ACFF-2E56-4E1A-B924-60DC64D53EFF}" type="presOf" srcId="{BC7BD558-9E42-A64C-AB43-5655291129B9}" destId="{92DD2B14-F63C-E448-B970-D4DB8CB6FF5D}" srcOrd="0" destOrd="0" presId="urn:microsoft.com/office/officeart/2005/8/layout/orgChart1"/>
    <dgm:cxn modelId="{BAFE7DB3-4CB2-4E5A-A4FF-B28A7CE7BB51}" type="presParOf" srcId="{0B143D49-928A-244E-B1F4-D4B6E576049C}" destId="{47A00A7E-9D02-9348-B38C-1B0B3616DEB9}" srcOrd="0" destOrd="0" presId="urn:microsoft.com/office/officeart/2005/8/layout/orgChart1"/>
    <dgm:cxn modelId="{1BA0E0FD-447B-46D6-8E71-1BC121DE4EAA}" type="presParOf" srcId="{47A00A7E-9D02-9348-B38C-1B0B3616DEB9}" destId="{3A790F30-AF0B-FB41-B919-747DAF33CC3D}" srcOrd="0" destOrd="0" presId="urn:microsoft.com/office/officeart/2005/8/layout/orgChart1"/>
    <dgm:cxn modelId="{5C9EB436-DE5B-4401-AA50-F52AD2CA47D7}" type="presParOf" srcId="{3A790F30-AF0B-FB41-B919-747DAF33CC3D}" destId="{87F6196C-1D6D-7348-8DE9-C5E141798119}" srcOrd="0" destOrd="0" presId="urn:microsoft.com/office/officeart/2005/8/layout/orgChart1"/>
    <dgm:cxn modelId="{4013C011-5112-4B7D-8A1F-7BA74FC15301}" type="presParOf" srcId="{3A790F30-AF0B-FB41-B919-747DAF33CC3D}" destId="{8701D0D3-30A5-A140-8203-C82F3A44376E}" srcOrd="1" destOrd="0" presId="urn:microsoft.com/office/officeart/2005/8/layout/orgChart1"/>
    <dgm:cxn modelId="{D2453B41-BE4B-4D1B-A881-143ACF4ECF4A}" type="presParOf" srcId="{47A00A7E-9D02-9348-B38C-1B0B3616DEB9}" destId="{A71AC296-6E68-1A42-9D2F-B65D531CD334}" srcOrd="1" destOrd="0" presId="urn:microsoft.com/office/officeart/2005/8/layout/orgChart1"/>
    <dgm:cxn modelId="{80F90F6C-FA0B-46BF-9B0C-0D0EA37ACD25}" type="presParOf" srcId="{A71AC296-6E68-1A42-9D2F-B65D531CD334}" destId="{9D3017F6-4117-2D45-8FA8-3490BFA03AD8}" srcOrd="0" destOrd="0" presId="urn:microsoft.com/office/officeart/2005/8/layout/orgChart1"/>
    <dgm:cxn modelId="{4E1482C2-3537-4F06-959B-49D17CA0B3B7}" type="presParOf" srcId="{A71AC296-6E68-1A42-9D2F-B65D531CD334}" destId="{D3B8E4F5-6699-D14A-B6BF-A86EA3CB317E}" srcOrd="1" destOrd="0" presId="urn:microsoft.com/office/officeart/2005/8/layout/orgChart1"/>
    <dgm:cxn modelId="{2C91240C-AC95-4260-B0DE-98D552B7533D}" type="presParOf" srcId="{D3B8E4F5-6699-D14A-B6BF-A86EA3CB317E}" destId="{A6F3D25E-88F4-7A4B-835C-9C89B1F4FCDA}" srcOrd="0" destOrd="0" presId="urn:microsoft.com/office/officeart/2005/8/layout/orgChart1"/>
    <dgm:cxn modelId="{E52C61E0-A7DE-4C65-935B-E7D2C9042C3A}" type="presParOf" srcId="{A6F3D25E-88F4-7A4B-835C-9C89B1F4FCDA}" destId="{92DD2B14-F63C-E448-B970-D4DB8CB6FF5D}" srcOrd="0" destOrd="0" presId="urn:microsoft.com/office/officeart/2005/8/layout/orgChart1"/>
    <dgm:cxn modelId="{37594B4C-3090-4DC3-B7DD-8B8395466DD0}" type="presParOf" srcId="{A6F3D25E-88F4-7A4B-835C-9C89B1F4FCDA}" destId="{9AA72C54-F70C-B241-ABDB-87FEBD00A6D6}" srcOrd="1" destOrd="0" presId="urn:microsoft.com/office/officeart/2005/8/layout/orgChart1"/>
    <dgm:cxn modelId="{CEBE65B1-95BA-4F4C-8B34-14F34084E2B4}" type="presParOf" srcId="{D3B8E4F5-6699-D14A-B6BF-A86EA3CB317E}" destId="{1AB9C1A7-EFFF-8446-90FF-20E315251EF8}" srcOrd="1" destOrd="0" presId="urn:microsoft.com/office/officeart/2005/8/layout/orgChart1"/>
    <dgm:cxn modelId="{4E49BC6D-CF7C-4614-B506-F3C860F90273}" type="presParOf" srcId="{D3B8E4F5-6699-D14A-B6BF-A86EA3CB317E}" destId="{158B9CCF-18C6-2A4F-8714-78C8F0A3DA2A}" srcOrd="2" destOrd="0" presId="urn:microsoft.com/office/officeart/2005/8/layout/orgChart1"/>
    <dgm:cxn modelId="{95FC8F5D-6C5E-4ECA-B42D-BABB5CD2125A}" type="presParOf" srcId="{A71AC296-6E68-1A42-9D2F-B65D531CD334}" destId="{BDBEEF99-DDE6-49A3-90B2-4FA76BAD6DD7}" srcOrd="2" destOrd="0" presId="urn:microsoft.com/office/officeart/2005/8/layout/orgChart1"/>
    <dgm:cxn modelId="{0D52C570-C398-4CE9-8F95-225349A4E7E7}" type="presParOf" srcId="{A71AC296-6E68-1A42-9D2F-B65D531CD334}" destId="{D400C2AE-4193-2144-ADED-A6463BABD77A}" srcOrd="3" destOrd="0" presId="urn:microsoft.com/office/officeart/2005/8/layout/orgChart1"/>
    <dgm:cxn modelId="{A0841C32-8470-4844-BF7B-A246963813C6}" type="presParOf" srcId="{D400C2AE-4193-2144-ADED-A6463BABD77A}" destId="{0C653978-6441-4549-AE06-D1A5B6DD6C30}" srcOrd="0" destOrd="0" presId="urn:microsoft.com/office/officeart/2005/8/layout/orgChart1"/>
    <dgm:cxn modelId="{C91632EA-D1E3-41EE-9D56-CFE62FD990C7}" type="presParOf" srcId="{0C653978-6441-4549-AE06-D1A5B6DD6C30}" destId="{27534693-476C-6E4C-8796-25BA59E8479B}" srcOrd="0" destOrd="0" presId="urn:microsoft.com/office/officeart/2005/8/layout/orgChart1"/>
    <dgm:cxn modelId="{F37115F5-DEE1-4237-BA1A-CDF93BAFA5CE}" type="presParOf" srcId="{0C653978-6441-4549-AE06-D1A5B6DD6C30}" destId="{BBA2FA2E-2019-434C-8329-92E1BAB88877}" srcOrd="1" destOrd="0" presId="urn:microsoft.com/office/officeart/2005/8/layout/orgChart1"/>
    <dgm:cxn modelId="{B053A4E4-0D20-41EE-8651-35A11457A125}" type="presParOf" srcId="{D400C2AE-4193-2144-ADED-A6463BABD77A}" destId="{19588CA3-8016-2847-B208-28E6EDB5D488}" srcOrd="1" destOrd="0" presId="urn:microsoft.com/office/officeart/2005/8/layout/orgChart1"/>
    <dgm:cxn modelId="{FCA8F3ED-FC5C-4F15-A668-7077C8695D63}" type="presParOf" srcId="{19588CA3-8016-2847-B208-28E6EDB5D488}" destId="{06763336-9EDB-8C4B-8BB0-0398E1C420E0}" srcOrd="0" destOrd="0" presId="urn:microsoft.com/office/officeart/2005/8/layout/orgChart1"/>
    <dgm:cxn modelId="{684FFDC6-7E89-4CB1-B8A4-997768374AF7}" type="presParOf" srcId="{19588CA3-8016-2847-B208-28E6EDB5D488}" destId="{2CC127F3-3FC8-0545-97E3-78592B7AF759}" srcOrd="1" destOrd="0" presId="urn:microsoft.com/office/officeart/2005/8/layout/orgChart1"/>
    <dgm:cxn modelId="{36E65CD5-6779-4D1C-9C9A-C53D966510A5}" type="presParOf" srcId="{2CC127F3-3FC8-0545-97E3-78592B7AF759}" destId="{57497B17-8385-CE4B-8D66-E9E3A5F67438}" srcOrd="0" destOrd="0" presId="urn:microsoft.com/office/officeart/2005/8/layout/orgChart1"/>
    <dgm:cxn modelId="{11129FCB-EC44-484C-8380-EA7BF474FB05}" type="presParOf" srcId="{57497B17-8385-CE4B-8D66-E9E3A5F67438}" destId="{2FF8407E-F9D5-974D-B51A-4E9B1D9B2EAD}" srcOrd="0" destOrd="0" presId="urn:microsoft.com/office/officeart/2005/8/layout/orgChart1"/>
    <dgm:cxn modelId="{AE5D4868-732F-4BD9-BD8E-608975764858}" type="presParOf" srcId="{57497B17-8385-CE4B-8D66-E9E3A5F67438}" destId="{6CB4AC7A-29CB-B747-844C-EEEBC33F9EDE}" srcOrd="1" destOrd="0" presId="urn:microsoft.com/office/officeart/2005/8/layout/orgChart1"/>
    <dgm:cxn modelId="{2A7B11E1-B3E5-408B-A217-1EC48FF27760}" type="presParOf" srcId="{2CC127F3-3FC8-0545-97E3-78592B7AF759}" destId="{0BF2EA3A-E0B0-344B-AD4C-88B18AD1BF0A}" srcOrd="1" destOrd="0" presId="urn:microsoft.com/office/officeart/2005/8/layout/orgChart1"/>
    <dgm:cxn modelId="{3B5014A4-A90D-4BA2-A3EA-23504F2EE1C4}" type="presParOf" srcId="{2CC127F3-3FC8-0545-97E3-78592B7AF759}" destId="{20478F96-BA91-EC46-8D2A-0EAD1E4BB8BF}" srcOrd="2" destOrd="0" presId="urn:microsoft.com/office/officeart/2005/8/layout/orgChart1"/>
    <dgm:cxn modelId="{DD5F8A02-8680-462C-B865-F41A6E25692E}" type="presParOf" srcId="{19588CA3-8016-2847-B208-28E6EDB5D488}" destId="{DF3EFD04-BACF-4191-BCA4-58BBB32262FB}" srcOrd="2" destOrd="0" presId="urn:microsoft.com/office/officeart/2005/8/layout/orgChart1"/>
    <dgm:cxn modelId="{AEA364C6-9715-4EC4-9BDB-E7F2A79F7AE3}" type="presParOf" srcId="{19588CA3-8016-2847-B208-28E6EDB5D488}" destId="{2A8FF303-4D1A-C54C-B55E-D8DF31D985B6}" srcOrd="3" destOrd="0" presId="urn:microsoft.com/office/officeart/2005/8/layout/orgChart1"/>
    <dgm:cxn modelId="{11615516-2996-4086-80BC-51C3529B0F94}" type="presParOf" srcId="{2A8FF303-4D1A-C54C-B55E-D8DF31D985B6}" destId="{3CDCDD60-7CA6-EE48-8BC0-D739A6EB36C7}" srcOrd="0" destOrd="0" presId="urn:microsoft.com/office/officeart/2005/8/layout/orgChart1"/>
    <dgm:cxn modelId="{7BED1BDF-DA6A-4DC2-BDA8-59255158D21E}" type="presParOf" srcId="{3CDCDD60-7CA6-EE48-8BC0-D739A6EB36C7}" destId="{AA413B19-124C-FC4A-BABE-47D19BA23FD3}" srcOrd="0" destOrd="0" presId="urn:microsoft.com/office/officeart/2005/8/layout/orgChart1"/>
    <dgm:cxn modelId="{4272C0EE-5AD1-43DD-86BC-EF367CEA74D6}" type="presParOf" srcId="{3CDCDD60-7CA6-EE48-8BC0-D739A6EB36C7}" destId="{BEDC9E94-1CC0-224D-913C-0A47A435589C}" srcOrd="1" destOrd="0" presId="urn:microsoft.com/office/officeart/2005/8/layout/orgChart1"/>
    <dgm:cxn modelId="{0F2D8F32-62AD-471A-AF5C-33A59B026AD9}" type="presParOf" srcId="{2A8FF303-4D1A-C54C-B55E-D8DF31D985B6}" destId="{D21E3BB0-983F-C041-B331-4DB610F1FFD6}" srcOrd="1" destOrd="0" presId="urn:microsoft.com/office/officeart/2005/8/layout/orgChart1"/>
    <dgm:cxn modelId="{AC7B63D4-DF41-4566-883E-8ADBF492FC38}" type="presParOf" srcId="{D21E3BB0-983F-C041-B331-4DB610F1FFD6}" destId="{33621E00-5B44-E240-AC65-8C2C08BC47B5}" srcOrd="0" destOrd="0" presId="urn:microsoft.com/office/officeart/2005/8/layout/orgChart1"/>
    <dgm:cxn modelId="{D4077964-DE10-4A2B-B65F-90BC4BDF456F}" type="presParOf" srcId="{D21E3BB0-983F-C041-B331-4DB610F1FFD6}" destId="{507ABBFC-C562-8B4E-A1EC-9F99792CD7B5}" srcOrd="1" destOrd="0" presId="urn:microsoft.com/office/officeart/2005/8/layout/orgChart1"/>
    <dgm:cxn modelId="{D31CCA6F-42B0-46BE-AFAD-B8BC3E94100D}" type="presParOf" srcId="{507ABBFC-C562-8B4E-A1EC-9F99792CD7B5}" destId="{E3BA15C0-71D8-F241-9BCC-B506AEFDB6DB}" srcOrd="0" destOrd="0" presId="urn:microsoft.com/office/officeart/2005/8/layout/orgChart1"/>
    <dgm:cxn modelId="{1D1C5122-5E06-4AF8-BFE5-ADBA7AF26E33}" type="presParOf" srcId="{E3BA15C0-71D8-F241-9BCC-B506AEFDB6DB}" destId="{895EF6F5-3328-6C41-9D55-360567944337}" srcOrd="0" destOrd="0" presId="urn:microsoft.com/office/officeart/2005/8/layout/orgChart1"/>
    <dgm:cxn modelId="{FA07DECE-ADED-4707-B9C3-26BE6AB37286}" type="presParOf" srcId="{E3BA15C0-71D8-F241-9BCC-B506AEFDB6DB}" destId="{255D0826-4C36-3749-ABF9-0567BD7AD039}" srcOrd="1" destOrd="0" presId="urn:microsoft.com/office/officeart/2005/8/layout/orgChart1"/>
    <dgm:cxn modelId="{2B661FDB-7C31-4179-9B0E-2F9FCF0217AF}" type="presParOf" srcId="{507ABBFC-C562-8B4E-A1EC-9F99792CD7B5}" destId="{FFE2ED26-18AA-5F49-B28A-AFB630408263}" srcOrd="1" destOrd="0" presId="urn:microsoft.com/office/officeart/2005/8/layout/orgChart1"/>
    <dgm:cxn modelId="{463F0F6B-0493-4D9E-A508-804E767C4686}" type="presParOf" srcId="{507ABBFC-C562-8B4E-A1EC-9F99792CD7B5}" destId="{DAF49441-DA3B-EE42-BDD0-DE9FDBB20BC0}" srcOrd="2" destOrd="0" presId="urn:microsoft.com/office/officeart/2005/8/layout/orgChart1"/>
    <dgm:cxn modelId="{9491E95E-66F7-428C-B1EA-0F3ED702E2DD}" type="presParOf" srcId="{2A8FF303-4D1A-C54C-B55E-D8DF31D985B6}" destId="{8524591A-1CE0-CD47-A949-6D78CDFE4DA7}" srcOrd="2" destOrd="0" presId="urn:microsoft.com/office/officeart/2005/8/layout/orgChart1"/>
    <dgm:cxn modelId="{1EAA675C-7B9A-4DB4-B985-211D433583C8}" type="presParOf" srcId="{D400C2AE-4193-2144-ADED-A6463BABD77A}" destId="{65969CBE-87E3-7D44-8430-C34DFC6507F3}" srcOrd="2" destOrd="0" presId="urn:microsoft.com/office/officeart/2005/8/layout/orgChart1"/>
    <dgm:cxn modelId="{7D6A72CB-4841-4711-867E-0C20D246A2D0}" type="presParOf" srcId="{A71AC296-6E68-1A42-9D2F-B65D531CD334}" destId="{AA32BCFC-1AA1-9C47-ADBF-6EF93169FA2C}" srcOrd="4" destOrd="0" presId="urn:microsoft.com/office/officeart/2005/8/layout/orgChart1"/>
    <dgm:cxn modelId="{4DA2C1A3-E523-4F80-B96E-FE6D08E0050A}" type="presParOf" srcId="{A71AC296-6E68-1A42-9D2F-B65D531CD334}" destId="{1C651B72-B6D7-CB4D-AAC3-6A0F3CC00D3B}" srcOrd="5" destOrd="0" presId="urn:microsoft.com/office/officeart/2005/8/layout/orgChart1"/>
    <dgm:cxn modelId="{F18EFC88-AECB-4351-92FA-C3AA56ABC91E}" type="presParOf" srcId="{1C651B72-B6D7-CB4D-AAC3-6A0F3CC00D3B}" destId="{DA33D3F3-C70F-9D4A-9EE8-ACFFDC9FDDD4}" srcOrd="0" destOrd="0" presId="urn:microsoft.com/office/officeart/2005/8/layout/orgChart1"/>
    <dgm:cxn modelId="{56C5344E-33ED-4020-91BA-C451ED6D0D6F}" type="presParOf" srcId="{DA33D3F3-C70F-9D4A-9EE8-ACFFDC9FDDD4}" destId="{BBA4E2E8-49D0-594B-8583-B3F226F3181B}" srcOrd="0" destOrd="0" presId="urn:microsoft.com/office/officeart/2005/8/layout/orgChart1"/>
    <dgm:cxn modelId="{2C24C175-95F8-44C5-BB24-C8BC1BCC961B}" type="presParOf" srcId="{DA33D3F3-C70F-9D4A-9EE8-ACFFDC9FDDD4}" destId="{4E3845B3-5A8E-0D45-B65C-70F2BFE9C841}" srcOrd="1" destOrd="0" presId="urn:microsoft.com/office/officeart/2005/8/layout/orgChart1"/>
    <dgm:cxn modelId="{24036EB4-6243-4593-A5DD-D1939661B0CD}" type="presParOf" srcId="{1C651B72-B6D7-CB4D-AAC3-6A0F3CC00D3B}" destId="{49A39209-5993-DD4A-8679-8DA6429C37FC}" srcOrd="1" destOrd="0" presId="urn:microsoft.com/office/officeart/2005/8/layout/orgChart1"/>
    <dgm:cxn modelId="{AF56D513-50A9-4459-8950-63418187413A}" type="presParOf" srcId="{49A39209-5993-DD4A-8679-8DA6429C37FC}" destId="{1A69B898-AE1E-5545-B135-BC44754BC660}" srcOrd="0" destOrd="0" presId="urn:microsoft.com/office/officeart/2005/8/layout/orgChart1"/>
    <dgm:cxn modelId="{533F594F-03B4-415E-BF97-B0451EC91456}" type="presParOf" srcId="{49A39209-5993-DD4A-8679-8DA6429C37FC}" destId="{AD768F3F-E8B9-324F-A008-8D84902F5BA5}" srcOrd="1" destOrd="0" presId="urn:microsoft.com/office/officeart/2005/8/layout/orgChart1"/>
    <dgm:cxn modelId="{4AEB419E-E3A1-4789-9E0F-AEFC058BDFE8}" type="presParOf" srcId="{AD768F3F-E8B9-324F-A008-8D84902F5BA5}" destId="{987619B7-26F4-9F42-92AD-33283C614C29}" srcOrd="0" destOrd="0" presId="urn:microsoft.com/office/officeart/2005/8/layout/orgChart1"/>
    <dgm:cxn modelId="{60E7625E-4320-4856-9E9D-A86287F55299}" type="presParOf" srcId="{987619B7-26F4-9F42-92AD-33283C614C29}" destId="{40F0E7DB-0C29-A54B-81D5-0E4B4B182BF4}" srcOrd="0" destOrd="0" presId="urn:microsoft.com/office/officeart/2005/8/layout/orgChart1"/>
    <dgm:cxn modelId="{05C99E8C-B2F3-448C-901E-7432B4C66A34}" type="presParOf" srcId="{987619B7-26F4-9F42-92AD-33283C614C29}" destId="{C595C12C-1664-4B44-BDB9-691FB48286BE}" srcOrd="1" destOrd="0" presId="urn:microsoft.com/office/officeart/2005/8/layout/orgChart1"/>
    <dgm:cxn modelId="{0DFCB7AA-1201-445D-A13D-DEDBA029F36F}" type="presParOf" srcId="{AD768F3F-E8B9-324F-A008-8D84902F5BA5}" destId="{7A4DA971-28F8-E14F-B367-6619917560C5}" srcOrd="1" destOrd="0" presId="urn:microsoft.com/office/officeart/2005/8/layout/orgChart1"/>
    <dgm:cxn modelId="{C2CF16B8-08BB-4764-9C51-CB8300AA5E27}" type="presParOf" srcId="{7A4DA971-28F8-E14F-B367-6619917560C5}" destId="{33CB81BA-CE84-DA47-9A17-0573137D1EC2}" srcOrd="0" destOrd="0" presId="urn:microsoft.com/office/officeart/2005/8/layout/orgChart1"/>
    <dgm:cxn modelId="{388233C7-4360-4B45-A357-9277B433E22C}" type="presParOf" srcId="{7A4DA971-28F8-E14F-B367-6619917560C5}" destId="{D1212304-8D81-D04E-B2C0-DB8CAE0C87CF}" srcOrd="1" destOrd="0" presId="urn:microsoft.com/office/officeart/2005/8/layout/orgChart1"/>
    <dgm:cxn modelId="{61E9B51A-5E58-419C-8D44-8D779006E6FA}" type="presParOf" srcId="{D1212304-8D81-D04E-B2C0-DB8CAE0C87CF}" destId="{5FAA4BFF-EB1C-B241-AF22-E85FAB49C4E9}" srcOrd="0" destOrd="0" presId="urn:microsoft.com/office/officeart/2005/8/layout/orgChart1"/>
    <dgm:cxn modelId="{52CD1C3F-9A40-405D-B070-8723FABFC8E4}" type="presParOf" srcId="{5FAA4BFF-EB1C-B241-AF22-E85FAB49C4E9}" destId="{59B4B667-A60B-CB4B-B0DA-D36714BBF70C}" srcOrd="0" destOrd="0" presId="urn:microsoft.com/office/officeart/2005/8/layout/orgChart1"/>
    <dgm:cxn modelId="{8AA442F8-E1D4-49A6-BDA9-145FF9C8774B}" type="presParOf" srcId="{5FAA4BFF-EB1C-B241-AF22-E85FAB49C4E9}" destId="{ACC58748-7EF2-724A-88D7-430D8F9AF1D4}" srcOrd="1" destOrd="0" presId="urn:microsoft.com/office/officeart/2005/8/layout/orgChart1"/>
    <dgm:cxn modelId="{294A92AE-A7D9-4E08-A77C-87D448269963}" type="presParOf" srcId="{D1212304-8D81-D04E-B2C0-DB8CAE0C87CF}" destId="{C3ADF714-5161-AE49-909C-1344A1CC1D50}" srcOrd="1" destOrd="0" presId="urn:microsoft.com/office/officeart/2005/8/layout/orgChart1"/>
    <dgm:cxn modelId="{9622D789-871C-4BEF-A1C6-781867EE47D2}" type="presParOf" srcId="{D1212304-8D81-D04E-B2C0-DB8CAE0C87CF}" destId="{C83936E0-5AE7-724B-A8DB-1C98DA37F829}" srcOrd="2" destOrd="0" presId="urn:microsoft.com/office/officeart/2005/8/layout/orgChart1"/>
    <dgm:cxn modelId="{6557ABF6-94BE-4F11-B74D-1558403D603F}" type="presParOf" srcId="{AD768F3F-E8B9-324F-A008-8D84902F5BA5}" destId="{4634E27D-A3E8-4740-AB8C-67EA662EAF55}" srcOrd="2" destOrd="0" presId="urn:microsoft.com/office/officeart/2005/8/layout/orgChart1"/>
    <dgm:cxn modelId="{24ADD763-CAAA-414E-8270-7FC93A398004}" type="presParOf" srcId="{49A39209-5993-DD4A-8679-8DA6429C37FC}" destId="{79E64F99-15BB-8545-B59E-3720A5486060}" srcOrd="2" destOrd="0" presId="urn:microsoft.com/office/officeart/2005/8/layout/orgChart1"/>
    <dgm:cxn modelId="{E761F05A-4164-43FA-979D-72EDCFC1D1E0}" type="presParOf" srcId="{49A39209-5993-DD4A-8679-8DA6429C37FC}" destId="{78EABBED-9368-2849-9999-456B44C7EFE9}" srcOrd="3" destOrd="0" presId="urn:microsoft.com/office/officeart/2005/8/layout/orgChart1"/>
    <dgm:cxn modelId="{F72688C3-8D9C-4654-9331-C17AA12DD9CE}" type="presParOf" srcId="{78EABBED-9368-2849-9999-456B44C7EFE9}" destId="{4B1A38E5-2EA2-4649-8A93-6A785127ECE2}" srcOrd="0" destOrd="0" presId="urn:microsoft.com/office/officeart/2005/8/layout/orgChart1"/>
    <dgm:cxn modelId="{2C1B9323-5085-4B1B-AA94-CF15AC5D6458}" type="presParOf" srcId="{4B1A38E5-2EA2-4649-8A93-6A785127ECE2}" destId="{BDC53B05-C662-B942-9E63-D1EDB89D4861}" srcOrd="0" destOrd="0" presId="urn:microsoft.com/office/officeart/2005/8/layout/orgChart1"/>
    <dgm:cxn modelId="{97390708-28A5-4189-B1B9-77BCD426F52C}" type="presParOf" srcId="{4B1A38E5-2EA2-4649-8A93-6A785127ECE2}" destId="{E106C9B1-A43C-E14D-8773-A42D0EA57F2E}" srcOrd="1" destOrd="0" presId="urn:microsoft.com/office/officeart/2005/8/layout/orgChart1"/>
    <dgm:cxn modelId="{05C06534-54F5-4214-AD6B-23B624433E48}" type="presParOf" srcId="{78EABBED-9368-2849-9999-456B44C7EFE9}" destId="{9A8200BB-E802-0945-8880-ECDBFDC533DA}" srcOrd="1" destOrd="0" presId="urn:microsoft.com/office/officeart/2005/8/layout/orgChart1"/>
    <dgm:cxn modelId="{49C3511C-45E7-4C92-BB37-6D8373A009D7}" type="presParOf" srcId="{9A8200BB-E802-0945-8880-ECDBFDC533DA}" destId="{CF550FBD-BAC3-954F-8F60-FB732537D6DC}" srcOrd="0" destOrd="0" presId="urn:microsoft.com/office/officeart/2005/8/layout/orgChart1"/>
    <dgm:cxn modelId="{463A633F-B7FB-4A1C-9636-2A0E7DDB5274}" type="presParOf" srcId="{9A8200BB-E802-0945-8880-ECDBFDC533DA}" destId="{996928BA-0FE7-B34E-9B3B-7F2B6EE534AA}" srcOrd="1" destOrd="0" presId="urn:microsoft.com/office/officeart/2005/8/layout/orgChart1"/>
    <dgm:cxn modelId="{5C4EE948-B907-4975-950D-DA3B5B234E48}" type="presParOf" srcId="{996928BA-0FE7-B34E-9B3B-7F2B6EE534AA}" destId="{F57867E9-6C36-3348-A33C-F67575AE595F}" srcOrd="0" destOrd="0" presId="urn:microsoft.com/office/officeart/2005/8/layout/orgChart1"/>
    <dgm:cxn modelId="{DB8483D9-45F7-4B39-A153-2E4CB7998D96}" type="presParOf" srcId="{F57867E9-6C36-3348-A33C-F67575AE595F}" destId="{89623108-6E9F-F349-980A-EBAAE9359D4C}" srcOrd="0" destOrd="0" presId="urn:microsoft.com/office/officeart/2005/8/layout/orgChart1"/>
    <dgm:cxn modelId="{4CA956F4-2E44-4707-9E9B-B7C40E4205CC}" type="presParOf" srcId="{F57867E9-6C36-3348-A33C-F67575AE595F}" destId="{F83848B9-38FD-7141-B8C7-798A3EB2A19B}" srcOrd="1" destOrd="0" presId="urn:microsoft.com/office/officeart/2005/8/layout/orgChart1"/>
    <dgm:cxn modelId="{1AF0D82C-924A-4B71-8534-282B8E8A2B72}" type="presParOf" srcId="{996928BA-0FE7-B34E-9B3B-7F2B6EE534AA}" destId="{F87E84BA-CEAF-9843-B391-546CD3CD4453}" srcOrd="1" destOrd="0" presId="urn:microsoft.com/office/officeart/2005/8/layout/orgChart1"/>
    <dgm:cxn modelId="{0F0C6C40-5E99-4A8E-ACD0-1C604026F937}" type="presParOf" srcId="{996928BA-0FE7-B34E-9B3B-7F2B6EE534AA}" destId="{67CA5071-BC3D-D849-8573-A8D7E9AE581F}" srcOrd="2" destOrd="0" presId="urn:microsoft.com/office/officeart/2005/8/layout/orgChart1"/>
    <dgm:cxn modelId="{17B298EA-EAD8-4B56-91BA-0A93415C396A}" type="presParOf" srcId="{78EABBED-9368-2849-9999-456B44C7EFE9}" destId="{DAB7D41B-709E-FD47-9139-4FE75E676A90}" srcOrd="2" destOrd="0" presId="urn:microsoft.com/office/officeart/2005/8/layout/orgChart1"/>
    <dgm:cxn modelId="{C16D364B-F5B4-4C68-BBC4-72CDFE77D8FC}" type="presParOf" srcId="{1C651B72-B6D7-CB4D-AAC3-6A0F3CC00D3B}" destId="{31843BCE-3C53-224E-BCB3-8C353FEE8CB4}" srcOrd="2" destOrd="0" presId="urn:microsoft.com/office/officeart/2005/8/layout/orgChart1"/>
    <dgm:cxn modelId="{DC81C747-206F-48A6-AEE3-50042F5BB51E}" type="presParOf" srcId="{A71AC296-6E68-1A42-9D2F-B65D531CD334}" destId="{4B7611CC-B855-CD4D-927E-D1E54056848D}" srcOrd="6" destOrd="0" presId="urn:microsoft.com/office/officeart/2005/8/layout/orgChart1"/>
    <dgm:cxn modelId="{99D7931A-E32F-4787-B63A-EC783258A166}" type="presParOf" srcId="{A71AC296-6E68-1A42-9D2F-B65D531CD334}" destId="{C1BC5A98-C972-2944-9B14-C598CB34E508}" srcOrd="7" destOrd="0" presId="urn:microsoft.com/office/officeart/2005/8/layout/orgChart1"/>
    <dgm:cxn modelId="{51CC8FE2-244F-4F8C-B1CD-D1A9730709BD}" type="presParOf" srcId="{C1BC5A98-C972-2944-9B14-C598CB34E508}" destId="{8CD72659-4BC3-8F4B-925E-638A2475A013}" srcOrd="0" destOrd="0" presId="urn:microsoft.com/office/officeart/2005/8/layout/orgChart1"/>
    <dgm:cxn modelId="{3F6E4727-C72D-40E9-B20A-5E05EFBB1A5A}" type="presParOf" srcId="{8CD72659-4BC3-8F4B-925E-638A2475A013}" destId="{DE25D67C-7A8E-F34E-B492-636F0FFDC576}" srcOrd="0" destOrd="0" presId="urn:microsoft.com/office/officeart/2005/8/layout/orgChart1"/>
    <dgm:cxn modelId="{D1F687A5-76E6-4831-BCDF-2E329411B1A0}" type="presParOf" srcId="{8CD72659-4BC3-8F4B-925E-638A2475A013}" destId="{F731CD2C-094B-E342-A058-92089587B96C}" srcOrd="1" destOrd="0" presId="urn:microsoft.com/office/officeart/2005/8/layout/orgChart1"/>
    <dgm:cxn modelId="{1FCD2862-CF0E-4B2B-B57C-E78B29A31435}" type="presParOf" srcId="{C1BC5A98-C972-2944-9B14-C598CB34E508}" destId="{87321AB3-D5D6-3E47-8559-E27EFD0220BD}" srcOrd="1" destOrd="0" presId="urn:microsoft.com/office/officeart/2005/8/layout/orgChart1"/>
    <dgm:cxn modelId="{95623F97-B963-4C16-BA14-A3FDC520A0B8}" type="presParOf" srcId="{C1BC5A98-C972-2944-9B14-C598CB34E508}" destId="{62B91A6D-10BE-6C49-8314-C164C614BD9A}" srcOrd="2" destOrd="0" presId="urn:microsoft.com/office/officeart/2005/8/layout/orgChart1"/>
    <dgm:cxn modelId="{DD7A324B-4557-41C2-B5ED-A7CFC5BACF4E}" type="presParOf" srcId="{47A00A7E-9D02-9348-B38C-1B0B3616DEB9}" destId="{729D714E-DC60-3B4D-A3D8-A469595B2324}"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7611CC-B855-CD4D-927E-D1E54056848D}">
      <dsp:nvSpPr>
        <dsp:cNvPr id="0" name=""/>
        <dsp:cNvSpPr/>
      </dsp:nvSpPr>
      <dsp:spPr>
        <a:xfrm>
          <a:off x="5634566" y="969262"/>
          <a:ext cx="4668945" cy="405156"/>
        </a:xfrm>
        <a:custGeom>
          <a:avLst/>
          <a:gdLst/>
          <a:ahLst/>
          <a:cxnLst/>
          <a:rect l="0" t="0" r="0" b="0"/>
          <a:pathLst>
            <a:path>
              <a:moveTo>
                <a:pt x="0" y="0"/>
              </a:moveTo>
              <a:lnTo>
                <a:pt x="0" y="202578"/>
              </a:lnTo>
              <a:lnTo>
                <a:pt x="4668945" y="202578"/>
              </a:lnTo>
              <a:lnTo>
                <a:pt x="4668945" y="40515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F550FBD-BAC3-954F-8F60-FB732537D6DC}">
      <dsp:nvSpPr>
        <dsp:cNvPr id="0" name=""/>
        <dsp:cNvSpPr/>
      </dsp:nvSpPr>
      <dsp:spPr>
        <a:xfrm>
          <a:off x="8364549" y="3708891"/>
          <a:ext cx="289397" cy="887485"/>
        </a:xfrm>
        <a:custGeom>
          <a:avLst/>
          <a:gdLst/>
          <a:ahLst/>
          <a:cxnLst/>
          <a:rect l="0" t="0" r="0" b="0"/>
          <a:pathLst>
            <a:path>
              <a:moveTo>
                <a:pt x="0" y="0"/>
              </a:moveTo>
              <a:lnTo>
                <a:pt x="0" y="887485"/>
              </a:lnTo>
              <a:lnTo>
                <a:pt x="289397" y="887485"/>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9E64F99-15BB-8545-B59E-3720A5486060}">
      <dsp:nvSpPr>
        <dsp:cNvPr id="0" name=""/>
        <dsp:cNvSpPr/>
      </dsp:nvSpPr>
      <dsp:spPr>
        <a:xfrm>
          <a:off x="7969039" y="2339077"/>
          <a:ext cx="1167236" cy="405156"/>
        </a:xfrm>
        <a:custGeom>
          <a:avLst/>
          <a:gdLst/>
          <a:ahLst/>
          <a:cxnLst/>
          <a:rect l="0" t="0" r="0" b="0"/>
          <a:pathLst>
            <a:path>
              <a:moveTo>
                <a:pt x="0" y="0"/>
              </a:moveTo>
              <a:lnTo>
                <a:pt x="0" y="202578"/>
              </a:lnTo>
              <a:lnTo>
                <a:pt x="1167236" y="202578"/>
              </a:lnTo>
              <a:lnTo>
                <a:pt x="1167236" y="405156"/>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3CB81BA-CE84-DA47-9A17-0573137D1EC2}">
      <dsp:nvSpPr>
        <dsp:cNvPr id="0" name=""/>
        <dsp:cNvSpPr/>
      </dsp:nvSpPr>
      <dsp:spPr>
        <a:xfrm>
          <a:off x="6030076" y="3708891"/>
          <a:ext cx="289397" cy="887485"/>
        </a:xfrm>
        <a:custGeom>
          <a:avLst/>
          <a:gdLst/>
          <a:ahLst/>
          <a:cxnLst/>
          <a:rect l="0" t="0" r="0" b="0"/>
          <a:pathLst>
            <a:path>
              <a:moveTo>
                <a:pt x="0" y="0"/>
              </a:moveTo>
              <a:lnTo>
                <a:pt x="0" y="887485"/>
              </a:lnTo>
              <a:lnTo>
                <a:pt x="289397" y="887485"/>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A69B898-AE1E-5545-B135-BC44754BC660}">
      <dsp:nvSpPr>
        <dsp:cNvPr id="0" name=""/>
        <dsp:cNvSpPr/>
      </dsp:nvSpPr>
      <dsp:spPr>
        <a:xfrm>
          <a:off x="6801802" y="2339077"/>
          <a:ext cx="1167236" cy="405156"/>
        </a:xfrm>
        <a:custGeom>
          <a:avLst/>
          <a:gdLst/>
          <a:ahLst/>
          <a:cxnLst/>
          <a:rect l="0" t="0" r="0" b="0"/>
          <a:pathLst>
            <a:path>
              <a:moveTo>
                <a:pt x="1167236" y="0"/>
              </a:moveTo>
              <a:lnTo>
                <a:pt x="1167236" y="202578"/>
              </a:lnTo>
              <a:lnTo>
                <a:pt x="0" y="202578"/>
              </a:lnTo>
              <a:lnTo>
                <a:pt x="0" y="405156"/>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A32BCFC-1AA1-9C47-ADBF-6EF93169FA2C}">
      <dsp:nvSpPr>
        <dsp:cNvPr id="0" name=""/>
        <dsp:cNvSpPr/>
      </dsp:nvSpPr>
      <dsp:spPr>
        <a:xfrm>
          <a:off x="5634566" y="969262"/>
          <a:ext cx="2334472" cy="405156"/>
        </a:xfrm>
        <a:custGeom>
          <a:avLst/>
          <a:gdLst/>
          <a:ahLst/>
          <a:cxnLst/>
          <a:rect l="0" t="0" r="0" b="0"/>
          <a:pathLst>
            <a:path>
              <a:moveTo>
                <a:pt x="0" y="0"/>
              </a:moveTo>
              <a:lnTo>
                <a:pt x="0" y="202578"/>
              </a:lnTo>
              <a:lnTo>
                <a:pt x="2334472" y="202578"/>
              </a:lnTo>
              <a:lnTo>
                <a:pt x="2334472" y="40515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3621E00-5B44-E240-AC65-8C2C08BC47B5}">
      <dsp:nvSpPr>
        <dsp:cNvPr id="0" name=""/>
        <dsp:cNvSpPr/>
      </dsp:nvSpPr>
      <dsp:spPr>
        <a:xfrm>
          <a:off x="3695603" y="3708891"/>
          <a:ext cx="289397" cy="887485"/>
        </a:xfrm>
        <a:custGeom>
          <a:avLst/>
          <a:gdLst/>
          <a:ahLst/>
          <a:cxnLst/>
          <a:rect l="0" t="0" r="0" b="0"/>
          <a:pathLst>
            <a:path>
              <a:moveTo>
                <a:pt x="0" y="0"/>
              </a:moveTo>
              <a:lnTo>
                <a:pt x="0" y="887485"/>
              </a:lnTo>
              <a:lnTo>
                <a:pt x="289397" y="887485"/>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3EFD04-BACF-4191-BCA4-58BBB32262FB}">
      <dsp:nvSpPr>
        <dsp:cNvPr id="0" name=""/>
        <dsp:cNvSpPr/>
      </dsp:nvSpPr>
      <dsp:spPr>
        <a:xfrm>
          <a:off x="3300093" y="2339077"/>
          <a:ext cx="1167236" cy="405156"/>
        </a:xfrm>
        <a:custGeom>
          <a:avLst/>
          <a:gdLst/>
          <a:ahLst/>
          <a:cxnLst/>
          <a:rect l="0" t="0" r="0" b="0"/>
          <a:pathLst>
            <a:path>
              <a:moveTo>
                <a:pt x="0" y="0"/>
              </a:moveTo>
              <a:lnTo>
                <a:pt x="0" y="202578"/>
              </a:lnTo>
              <a:lnTo>
                <a:pt x="1167236" y="202578"/>
              </a:lnTo>
              <a:lnTo>
                <a:pt x="1167236" y="405156"/>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6763336-9EDB-8C4B-8BB0-0398E1C420E0}">
      <dsp:nvSpPr>
        <dsp:cNvPr id="0" name=""/>
        <dsp:cNvSpPr/>
      </dsp:nvSpPr>
      <dsp:spPr>
        <a:xfrm>
          <a:off x="2132857" y="2339077"/>
          <a:ext cx="1167236" cy="405156"/>
        </a:xfrm>
        <a:custGeom>
          <a:avLst/>
          <a:gdLst/>
          <a:ahLst/>
          <a:cxnLst/>
          <a:rect l="0" t="0" r="0" b="0"/>
          <a:pathLst>
            <a:path>
              <a:moveTo>
                <a:pt x="1167236" y="0"/>
              </a:moveTo>
              <a:lnTo>
                <a:pt x="1167236" y="202578"/>
              </a:lnTo>
              <a:lnTo>
                <a:pt x="0" y="202578"/>
              </a:lnTo>
              <a:lnTo>
                <a:pt x="0" y="405156"/>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BEEF99-DDE6-49A3-90B2-4FA76BAD6DD7}">
      <dsp:nvSpPr>
        <dsp:cNvPr id="0" name=""/>
        <dsp:cNvSpPr/>
      </dsp:nvSpPr>
      <dsp:spPr>
        <a:xfrm>
          <a:off x="3300093" y="969262"/>
          <a:ext cx="2334472" cy="405156"/>
        </a:xfrm>
        <a:custGeom>
          <a:avLst/>
          <a:gdLst/>
          <a:ahLst/>
          <a:cxnLst/>
          <a:rect l="0" t="0" r="0" b="0"/>
          <a:pathLst>
            <a:path>
              <a:moveTo>
                <a:pt x="2334472" y="0"/>
              </a:moveTo>
              <a:lnTo>
                <a:pt x="2334472" y="202578"/>
              </a:lnTo>
              <a:lnTo>
                <a:pt x="0" y="202578"/>
              </a:lnTo>
              <a:lnTo>
                <a:pt x="0" y="40515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D3017F6-4117-2D45-8FA8-3490BFA03AD8}">
      <dsp:nvSpPr>
        <dsp:cNvPr id="0" name=""/>
        <dsp:cNvSpPr/>
      </dsp:nvSpPr>
      <dsp:spPr>
        <a:xfrm>
          <a:off x="965621" y="969262"/>
          <a:ext cx="4668945" cy="405156"/>
        </a:xfrm>
        <a:custGeom>
          <a:avLst/>
          <a:gdLst/>
          <a:ahLst/>
          <a:cxnLst/>
          <a:rect l="0" t="0" r="0" b="0"/>
          <a:pathLst>
            <a:path>
              <a:moveTo>
                <a:pt x="4668945" y="0"/>
              </a:moveTo>
              <a:lnTo>
                <a:pt x="4668945" y="202578"/>
              </a:lnTo>
              <a:lnTo>
                <a:pt x="0" y="202578"/>
              </a:lnTo>
              <a:lnTo>
                <a:pt x="0" y="40515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7F6196C-1D6D-7348-8DE9-C5E141798119}">
      <dsp:nvSpPr>
        <dsp:cNvPr id="0" name=""/>
        <dsp:cNvSpPr/>
      </dsp:nvSpPr>
      <dsp:spPr>
        <a:xfrm>
          <a:off x="4669908" y="4604"/>
          <a:ext cx="1929316" cy="964658"/>
        </a:xfrm>
        <a:prstGeom prst="rect">
          <a:avLst/>
        </a:prstGeom>
        <a:solidFill>
          <a:schemeClr val="accent1"/>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b="0" kern="1200" dirty="0">
              <a:latin typeface="+mj-lt"/>
            </a:rPr>
            <a:t>Assessment coordinator or assessment field coordinator</a:t>
          </a:r>
        </a:p>
      </dsp:txBody>
      <dsp:txXfrm>
        <a:off x="4669908" y="4604"/>
        <a:ext cx="1929316" cy="964658"/>
      </dsp:txXfrm>
    </dsp:sp>
    <dsp:sp modelId="{92DD2B14-F63C-E448-B970-D4DB8CB6FF5D}">
      <dsp:nvSpPr>
        <dsp:cNvPr id="0" name=""/>
        <dsp:cNvSpPr/>
      </dsp:nvSpPr>
      <dsp:spPr>
        <a:xfrm>
          <a:off x="962" y="1374419"/>
          <a:ext cx="1929316" cy="964658"/>
        </a:xfrm>
        <a:prstGeom prst="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b="0" kern="1200" dirty="0">
              <a:latin typeface="+mj-lt"/>
            </a:rPr>
            <a:t>Supervisor 3</a:t>
          </a:r>
        </a:p>
      </dsp:txBody>
      <dsp:txXfrm>
        <a:off x="962" y="1374419"/>
        <a:ext cx="1929316" cy="964658"/>
      </dsp:txXfrm>
    </dsp:sp>
    <dsp:sp modelId="{27534693-476C-6E4C-8796-25BA59E8479B}">
      <dsp:nvSpPr>
        <dsp:cNvPr id="0" name=""/>
        <dsp:cNvSpPr/>
      </dsp:nvSpPr>
      <dsp:spPr>
        <a:xfrm>
          <a:off x="2335435" y="1374419"/>
          <a:ext cx="1929316" cy="964658"/>
        </a:xfrm>
        <a:prstGeom prst="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b="0" kern="1200">
              <a:latin typeface="+mj-lt"/>
            </a:rPr>
            <a:t>Team leader 1</a:t>
          </a:r>
        </a:p>
      </dsp:txBody>
      <dsp:txXfrm>
        <a:off x="2335435" y="1374419"/>
        <a:ext cx="1929316" cy="964658"/>
      </dsp:txXfrm>
    </dsp:sp>
    <dsp:sp modelId="{2FF8407E-F9D5-974D-B51A-4E9B1D9B2EAD}">
      <dsp:nvSpPr>
        <dsp:cNvPr id="0" name=""/>
        <dsp:cNvSpPr/>
      </dsp:nvSpPr>
      <dsp:spPr>
        <a:xfrm>
          <a:off x="1168199" y="2744233"/>
          <a:ext cx="1929316" cy="964658"/>
        </a:xfrm>
        <a:prstGeom prst="rect">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b="0" kern="1200">
              <a:latin typeface="+mj-lt"/>
            </a:rPr>
            <a:t>4 Enumerators</a:t>
          </a:r>
        </a:p>
      </dsp:txBody>
      <dsp:txXfrm>
        <a:off x="1168199" y="2744233"/>
        <a:ext cx="1929316" cy="964658"/>
      </dsp:txXfrm>
    </dsp:sp>
    <dsp:sp modelId="{AA413B19-124C-FC4A-BABE-47D19BA23FD3}">
      <dsp:nvSpPr>
        <dsp:cNvPr id="0" name=""/>
        <dsp:cNvSpPr/>
      </dsp:nvSpPr>
      <dsp:spPr>
        <a:xfrm>
          <a:off x="3502672" y="2744233"/>
          <a:ext cx="1929316" cy="964658"/>
        </a:xfrm>
        <a:prstGeom prst="rect">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b="0" kern="1200" dirty="0">
              <a:latin typeface="+mj-lt"/>
            </a:rPr>
            <a:t>Team leader 2</a:t>
          </a:r>
        </a:p>
      </dsp:txBody>
      <dsp:txXfrm>
        <a:off x="3502672" y="2744233"/>
        <a:ext cx="1929316" cy="964658"/>
      </dsp:txXfrm>
    </dsp:sp>
    <dsp:sp modelId="{895EF6F5-3328-6C41-9D55-360567944337}">
      <dsp:nvSpPr>
        <dsp:cNvPr id="0" name=""/>
        <dsp:cNvSpPr/>
      </dsp:nvSpPr>
      <dsp:spPr>
        <a:xfrm>
          <a:off x="3985001" y="4114048"/>
          <a:ext cx="1929316" cy="964658"/>
        </a:xfrm>
        <a:prstGeom prst="rect">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b="0" kern="1200" dirty="0">
              <a:latin typeface="+mj-lt"/>
            </a:rPr>
            <a:t>4 Enumerators</a:t>
          </a:r>
        </a:p>
      </dsp:txBody>
      <dsp:txXfrm>
        <a:off x="3985001" y="4114048"/>
        <a:ext cx="1929316" cy="964658"/>
      </dsp:txXfrm>
    </dsp:sp>
    <dsp:sp modelId="{BBA4E2E8-49D0-594B-8583-B3F226F3181B}">
      <dsp:nvSpPr>
        <dsp:cNvPr id="0" name=""/>
        <dsp:cNvSpPr/>
      </dsp:nvSpPr>
      <dsp:spPr>
        <a:xfrm>
          <a:off x="7004381" y="1374419"/>
          <a:ext cx="1929316" cy="964658"/>
        </a:xfrm>
        <a:prstGeom prst="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b="0" kern="1200" dirty="0">
              <a:latin typeface="+mj-lt"/>
            </a:rPr>
            <a:t>Supervisor 2</a:t>
          </a:r>
        </a:p>
      </dsp:txBody>
      <dsp:txXfrm>
        <a:off x="7004381" y="1374419"/>
        <a:ext cx="1929316" cy="964658"/>
      </dsp:txXfrm>
    </dsp:sp>
    <dsp:sp modelId="{40F0E7DB-0C29-A54B-81D5-0E4B4B182BF4}">
      <dsp:nvSpPr>
        <dsp:cNvPr id="0" name=""/>
        <dsp:cNvSpPr/>
      </dsp:nvSpPr>
      <dsp:spPr>
        <a:xfrm>
          <a:off x="5837144" y="2744233"/>
          <a:ext cx="1929316" cy="964658"/>
        </a:xfrm>
        <a:prstGeom prst="rect">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b="0" kern="1200" dirty="0">
              <a:latin typeface="+mj-lt"/>
            </a:rPr>
            <a:t>Team leader 3</a:t>
          </a:r>
        </a:p>
      </dsp:txBody>
      <dsp:txXfrm>
        <a:off x="5837144" y="2744233"/>
        <a:ext cx="1929316" cy="964658"/>
      </dsp:txXfrm>
    </dsp:sp>
    <dsp:sp modelId="{59B4B667-A60B-CB4B-B0DA-D36714BBF70C}">
      <dsp:nvSpPr>
        <dsp:cNvPr id="0" name=""/>
        <dsp:cNvSpPr/>
      </dsp:nvSpPr>
      <dsp:spPr>
        <a:xfrm>
          <a:off x="6319473" y="4114048"/>
          <a:ext cx="1929316" cy="964658"/>
        </a:xfrm>
        <a:prstGeom prst="rect">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b="0" kern="1200" dirty="0">
              <a:latin typeface="+mj-lt"/>
            </a:rPr>
            <a:t>4 Enumerators</a:t>
          </a:r>
        </a:p>
      </dsp:txBody>
      <dsp:txXfrm>
        <a:off x="6319473" y="4114048"/>
        <a:ext cx="1929316" cy="964658"/>
      </dsp:txXfrm>
    </dsp:sp>
    <dsp:sp modelId="{BDC53B05-C662-B942-9E63-D1EDB89D4861}">
      <dsp:nvSpPr>
        <dsp:cNvPr id="0" name=""/>
        <dsp:cNvSpPr/>
      </dsp:nvSpPr>
      <dsp:spPr>
        <a:xfrm>
          <a:off x="8171617" y="2744233"/>
          <a:ext cx="1929316" cy="964658"/>
        </a:xfrm>
        <a:prstGeom prst="rect">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b="0" kern="1200" dirty="0">
              <a:latin typeface="+mj-lt"/>
            </a:rPr>
            <a:t>Team leader 4</a:t>
          </a:r>
        </a:p>
      </dsp:txBody>
      <dsp:txXfrm>
        <a:off x="8171617" y="2744233"/>
        <a:ext cx="1929316" cy="964658"/>
      </dsp:txXfrm>
    </dsp:sp>
    <dsp:sp modelId="{89623108-6E9F-F349-980A-EBAAE9359D4C}">
      <dsp:nvSpPr>
        <dsp:cNvPr id="0" name=""/>
        <dsp:cNvSpPr/>
      </dsp:nvSpPr>
      <dsp:spPr>
        <a:xfrm>
          <a:off x="8653946" y="4114048"/>
          <a:ext cx="1929316" cy="964658"/>
        </a:xfrm>
        <a:prstGeom prst="rect">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b="0" kern="1200" dirty="0">
              <a:latin typeface="+mj-lt"/>
            </a:rPr>
            <a:t>4 Enumerators</a:t>
          </a:r>
        </a:p>
      </dsp:txBody>
      <dsp:txXfrm>
        <a:off x="8653946" y="4114048"/>
        <a:ext cx="1929316" cy="964658"/>
      </dsp:txXfrm>
    </dsp:sp>
    <dsp:sp modelId="{DE25D67C-7A8E-F34E-B492-636F0FFDC576}">
      <dsp:nvSpPr>
        <dsp:cNvPr id="0" name=""/>
        <dsp:cNvSpPr/>
      </dsp:nvSpPr>
      <dsp:spPr>
        <a:xfrm>
          <a:off x="9338853" y="1374419"/>
          <a:ext cx="1929316" cy="964658"/>
        </a:xfrm>
        <a:prstGeom prst="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b="0" kern="1200" dirty="0">
              <a:latin typeface="+mj-lt"/>
            </a:rPr>
            <a:t>Data quality supervisor</a:t>
          </a:r>
        </a:p>
      </dsp:txBody>
      <dsp:txXfrm>
        <a:off x="9338853" y="1374419"/>
        <a:ext cx="1929316" cy="964658"/>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5427"/>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59" cy="495427"/>
          </a:xfrm>
          <a:prstGeom prst="rect">
            <a:avLst/>
          </a:prstGeom>
        </p:spPr>
        <p:txBody>
          <a:bodyPr vert="horz" lIns="91440" tIns="45720" rIns="91440" bIns="45720" rtlCol="0"/>
          <a:lstStyle>
            <a:lvl1pPr algn="r">
              <a:defRPr sz="1200"/>
            </a:lvl1pPr>
          </a:lstStyle>
          <a:p>
            <a:fld id="{AD0C5B54-F9E5-41C1-893A-C441DBEA6E81}" type="datetimeFigureOut">
              <a:rPr lang="fr-FR" smtClean="0"/>
              <a:t>20/02/2024</a:t>
            </a:fld>
            <a:endParaRPr lang="fr-FR"/>
          </a:p>
        </p:txBody>
      </p:sp>
      <p:sp>
        <p:nvSpPr>
          <p:cNvPr id="4" name="Espace réservé du pied de page 3"/>
          <p:cNvSpPr>
            <a:spLocks noGrp="1"/>
          </p:cNvSpPr>
          <p:nvPr>
            <p:ph type="ftr" sz="quarter" idx="2"/>
          </p:nvPr>
        </p:nvSpPr>
        <p:spPr>
          <a:xfrm>
            <a:off x="0" y="9378824"/>
            <a:ext cx="2945659" cy="495426"/>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378824"/>
            <a:ext cx="2945659" cy="495426"/>
          </a:xfrm>
          <a:prstGeom prst="rect">
            <a:avLst/>
          </a:prstGeom>
        </p:spPr>
        <p:txBody>
          <a:bodyPr vert="horz" lIns="91440" tIns="45720" rIns="91440" bIns="45720" rtlCol="0" anchor="b"/>
          <a:lstStyle>
            <a:lvl1pPr algn="r">
              <a:defRPr sz="1200"/>
            </a:lvl1pPr>
          </a:lstStyle>
          <a:p>
            <a:fld id="{5AD5D9F7-94EC-4CBF-BDAE-6AC2E2422B10}" type="slidenum">
              <a:rPr lang="fr-FR" smtClean="0"/>
              <a:t>‹#›</a:t>
            </a:fld>
            <a:endParaRPr lang="fr-FR"/>
          </a:p>
        </p:txBody>
      </p:sp>
    </p:spTree>
    <p:extLst>
      <p:ext uri="{BB962C8B-B14F-4D97-AF65-F5344CB8AC3E}">
        <p14:creationId xmlns:p14="http://schemas.microsoft.com/office/powerpoint/2010/main" val="2723853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5427"/>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5427"/>
          </a:xfrm>
          <a:prstGeom prst="rect">
            <a:avLst/>
          </a:prstGeom>
        </p:spPr>
        <p:txBody>
          <a:bodyPr vert="horz" lIns="91440" tIns="45720" rIns="91440" bIns="45720" rtlCol="0"/>
          <a:lstStyle>
            <a:lvl1pPr algn="r">
              <a:defRPr sz="1200"/>
            </a:lvl1pPr>
          </a:lstStyle>
          <a:p>
            <a:fld id="{BCF22F87-B6A1-406F-8DCB-16EF88461318}" type="datetimeFigureOut">
              <a:rPr lang="fr-FR" smtClean="0"/>
              <a:t>20/02/2024</a:t>
            </a:fld>
            <a:endParaRPr lang="fr-FR"/>
          </a:p>
        </p:txBody>
      </p:sp>
      <p:sp>
        <p:nvSpPr>
          <p:cNvPr id="4" name="Espace réservé de l'image des diapositives 3"/>
          <p:cNvSpPr>
            <a:spLocks noGrp="1" noRot="1" noChangeAspect="1"/>
          </p:cNvSpPr>
          <p:nvPr>
            <p:ph type="sldImg" idx="2"/>
          </p:nvPr>
        </p:nvSpPr>
        <p:spPr>
          <a:xfrm>
            <a:off x="436563" y="1233488"/>
            <a:ext cx="5924550" cy="33337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51983"/>
            <a:ext cx="5438140" cy="3887986"/>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378824"/>
            <a:ext cx="2945659" cy="495426"/>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378824"/>
            <a:ext cx="2945659" cy="495426"/>
          </a:xfrm>
          <a:prstGeom prst="rect">
            <a:avLst/>
          </a:prstGeom>
        </p:spPr>
        <p:txBody>
          <a:bodyPr vert="horz" lIns="91440" tIns="45720" rIns="91440" bIns="45720" rtlCol="0" anchor="b"/>
          <a:lstStyle>
            <a:lvl1pPr algn="r">
              <a:defRPr sz="1200"/>
            </a:lvl1pPr>
          </a:lstStyle>
          <a:p>
            <a:fld id="{17AA6BA0-1B41-470B-9D1C-517E7763624D}" type="slidenum">
              <a:rPr lang="fr-FR" smtClean="0"/>
              <a:t>‹#›</a:t>
            </a:fld>
            <a:endParaRPr lang="fr-FR"/>
          </a:p>
        </p:txBody>
      </p:sp>
    </p:spTree>
    <p:extLst>
      <p:ext uri="{BB962C8B-B14F-4D97-AF65-F5344CB8AC3E}">
        <p14:creationId xmlns:p14="http://schemas.microsoft.com/office/powerpoint/2010/main" val="5259790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emergency.unhcr.org/sites/default/files/UNHCR%20Needs%20Assessment%20Handbook.pdf" TargetMode="External"/><Relationship Id="rId2" Type="http://schemas.openxmlformats.org/officeDocument/2006/relationships/slide" Target="../slides/slide10.xml"/><Relationship Id="rId1" Type="http://schemas.openxmlformats.org/officeDocument/2006/relationships/notesMaster" Target="../notesMasters/notesMaster1.xml"/><Relationship Id="rId6" Type="http://schemas.openxmlformats.org/officeDocument/2006/relationships/hyperlink" Target="https://unhcr365.sharepoint.com/:w:/r/teams/DSPR-CommonAssessmentTargetingAndMonitoringUnit/_layouts/15/Doc.aspx?sourcedoc=%7B0739B986-338A-4A08-918C-47E48BD81DFA%7D&amp;file=Focus-Group-Question-Guide-Phase3-JET.doc&amp;action=default&amp;mobileredirect=true" TargetMode="External"/><Relationship Id="rId5" Type="http://schemas.openxmlformats.org/officeDocument/2006/relationships/hyperlink" Target="https://unhcr365.sharepoint.com/:w:/r/teams/DSPR-CommonAssessmentTargetingAndMonitoringUnit/_layouts/15/Doc.aspx?sourcedoc=%7B89ACA663-2A66-4E7F-9EC5-4A4FEC51C7CE%7D&amp;file=UNHCR%2C%20Focus%20Group%20Discussion.%20Quick%20Instructions%2C%20(Draft)%20(2).doc&amp;action=default&amp;mobileredirect=true" TargetMode="External"/><Relationship Id="rId4" Type="http://schemas.openxmlformats.org/officeDocument/2006/relationships/hyperlink" Target="https://iom-archive.s3.ap-northeast-2.amazonaws.com/1600820746154-DIRECT~1.PDF"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emergency.unhcr.org/sites/default/files/UNHCR%20Needs%20Assessment%20Handbook.pdf" TargetMode="External"/><Relationship Id="rId2" Type="http://schemas.openxmlformats.org/officeDocument/2006/relationships/slide" Target="../slides/slide11.xml"/><Relationship Id="rId1" Type="http://schemas.openxmlformats.org/officeDocument/2006/relationships/notesMaster" Target="../notesMasters/notesMaster1.xml"/><Relationship Id="rId6" Type="http://schemas.openxmlformats.org/officeDocument/2006/relationships/hyperlink" Target="https://unhcr365.sharepoint.com/:w:/r/teams/DSPR-CommonAssessmentTargetingAndMonitoringUnit/_layouts/15/Doc.aspx?sourcedoc=%7B0739B986-338A-4A08-918C-47E48BD81DFA%7D&amp;file=Focus-Group-Question-Guide-Phase3-JET.doc&amp;action=default&amp;mobileredirect=true" TargetMode="External"/><Relationship Id="rId5" Type="http://schemas.openxmlformats.org/officeDocument/2006/relationships/hyperlink" Target="https://unhcr365.sharepoint.com/:w:/r/teams/DSPR-CommonAssessmentTargetingAndMonitoringUnit/_layouts/15/Doc.aspx?sourcedoc=%7B89ACA663-2A66-4E7F-9EC5-4A4FEC51C7CE%7D&amp;file=UNHCR%2C%20Focus%20Group%20Discussion.%20Quick%20Instructions%2C%20(Draft)%20(2).doc&amp;action=default&amp;mobileredirect=true" TargetMode="External"/><Relationship Id="rId4" Type="http://schemas.openxmlformats.org/officeDocument/2006/relationships/hyperlink" Target="https://iom-archive.s3.ap-northeast-2.amazonaws.com/1600820746154-DIRECT~1.PDF"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im.unhcr.org/kobosupport/"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d9udoyz3nlfj8.cloudfront.net/livelihoods/media/HOW_TO_GUIDE_ODK_COLLECT_LIVELIHOODS_English_-_V13.pdf"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7AA6BA0-1B41-470B-9D1C-517E7763624D}"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709566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50A26-479F-426F-A387-292662EBE1E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34B3ED4-6D4A-963B-2748-A9A5AD11C982}"/>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BE30FFED-2648-83A0-544F-37F54464A958}"/>
              </a:ext>
            </a:extLst>
          </p:cNvPr>
          <p:cNvSpPr>
            <a:spLocks noGrp="1"/>
          </p:cNvSpPr>
          <p:nvPr>
            <p:ph type="body" idx="1"/>
          </p:nvPr>
        </p:nvSpPr>
        <p:spPr/>
        <p:txBody>
          <a:bodyPr/>
          <a:lstStyle/>
          <a:p>
            <a:r>
              <a:rPr lang="fr-FR" dirty="0">
                <a:ea typeface="Calibri"/>
                <a:cs typeface="Calibri"/>
              </a:rPr>
              <a:t>This session </a:t>
            </a:r>
            <a:r>
              <a:rPr lang="fr-FR" dirty="0" err="1">
                <a:ea typeface="Calibri"/>
                <a:cs typeface="Calibri"/>
              </a:rPr>
              <a:t>will</a:t>
            </a:r>
            <a:r>
              <a:rPr lang="fr-FR" dirty="0">
                <a:ea typeface="Calibri"/>
                <a:cs typeface="Calibri"/>
              </a:rPr>
              <a:t> </a:t>
            </a:r>
            <a:r>
              <a:rPr lang="fr-FR" dirty="0" err="1">
                <a:ea typeface="Calibri"/>
                <a:cs typeface="Calibri"/>
              </a:rPr>
              <a:t>depend</a:t>
            </a:r>
            <a:r>
              <a:rPr lang="fr-FR" dirty="0">
                <a:ea typeface="Calibri"/>
                <a:cs typeface="Calibri"/>
              </a:rPr>
              <a:t> of the data collection </a:t>
            </a:r>
            <a:r>
              <a:rPr lang="fr-FR" dirty="0" err="1">
                <a:ea typeface="Calibri"/>
                <a:cs typeface="Calibri"/>
              </a:rPr>
              <a:t>methods</a:t>
            </a:r>
            <a:r>
              <a:rPr lang="fr-FR" dirty="0">
                <a:ea typeface="Calibri"/>
                <a:cs typeface="Calibri"/>
              </a:rPr>
              <a:t> </a:t>
            </a:r>
            <a:r>
              <a:rPr lang="fr-FR" dirty="0" err="1">
                <a:ea typeface="Calibri"/>
                <a:cs typeface="Calibri"/>
              </a:rPr>
              <a:t>selected</a:t>
            </a:r>
            <a:r>
              <a:rPr lang="fr-FR" dirty="0">
                <a:ea typeface="Calibri"/>
                <a:cs typeface="Calibri"/>
              </a:rPr>
              <a:t> to </a:t>
            </a:r>
            <a:r>
              <a:rPr lang="fr-FR" dirty="0" err="1">
                <a:ea typeface="Calibri"/>
                <a:cs typeface="Calibri"/>
              </a:rPr>
              <a:t>implement</a:t>
            </a:r>
            <a:r>
              <a:rPr lang="fr-FR" dirty="0">
                <a:ea typeface="Calibri"/>
                <a:cs typeface="Calibri"/>
              </a:rPr>
              <a:t> the </a:t>
            </a:r>
            <a:r>
              <a:rPr lang="fr-FR" dirty="0" err="1">
                <a:ea typeface="Calibri"/>
                <a:cs typeface="Calibri"/>
              </a:rPr>
              <a:t>exercise</a:t>
            </a:r>
            <a:r>
              <a:rPr lang="fr-FR" dirty="0">
                <a:ea typeface="Calibri"/>
                <a:cs typeface="Calibri"/>
              </a:rPr>
              <a:t>. </a:t>
            </a:r>
            <a:r>
              <a:rPr lang="fr-FR" dirty="0" err="1">
                <a:ea typeface="Calibri"/>
                <a:cs typeface="Calibri"/>
              </a:rPr>
              <a:t>Ensure</a:t>
            </a:r>
            <a:r>
              <a:rPr lang="fr-FR" dirty="0">
                <a:ea typeface="Calibri"/>
                <a:cs typeface="Calibri"/>
              </a:rPr>
              <a:t> to </a:t>
            </a:r>
            <a:r>
              <a:rPr lang="fr-FR" dirty="0" err="1">
                <a:ea typeface="Calibri"/>
                <a:cs typeface="Calibri"/>
              </a:rPr>
              <a:t>explain</a:t>
            </a:r>
            <a:r>
              <a:rPr lang="fr-FR" dirty="0">
                <a:ea typeface="Calibri"/>
                <a:cs typeface="Calibri"/>
              </a:rPr>
              <a:t> the best practices of all the data collection </a:t>
            </a:r>
            <a:r>
              <a:rPr lang="fr-FR" dirty="0" err="1">
                <a:ea typeface="Calibri"/>
                <a:cs typeface="Calibri"/>
              </a:rPr>
              <a:t>methods</a:t>
            </a:r>
            <a:r>
              <a:rPr lang="fr-FR" dirty="0">
                <a:ea typeface="Calibri"/>
                <a:cs typeface="Calibri"/>
              </a:rPr>
              <a:t> </a:t>
            </a:r>
            <a:r>
              <a:rPr lang="fr-FR" dirty="0" err="1">
                <a:ea typeface="Calibri"/>
                <a:cs typeface="Calibri"/>
              </a:rPr>
              <a:t>that</a:t>
            </a:r>
            <a:r>
              <a:rPr lang="fr-FR" dirty="0">
                <a:ea typeface="Calibri"/>
                <a:cs typeface="Calibri"/>
              </a:rPr>
              <a:t> the </a:t>
            </a:r>
            <a:r>
              <a:rPr lang="fr-FR" dirty="0" err="1">
                <a:ea typeface="Calibri"/>
                <a:cs typeface="Calibri"/>
              </a:rPr>
              <a:t>enumerators</a:t>
            </a:r>
            <a:r>
              <a:rPr lang="fr-FR" dirty="0">
                <a:ea typeface="Calibri"/>
                <a:cs typeface="Calibri"/>
              </a:rPr>
              <a:t> </a:t>
            </a:r>
            <a:r>
              <a:rPr lang="fr-FR" dirty="0" err="1">
                <a:ea typeface="Calibri"/>
                <a:cs typeface="Calibri"/>
              </a:rPr>
              <a:t>will</a:t>
            </a:r>
            <a:r>
              <a:rPr lang="fr-FR" dirty="0">
                <a:ea typeface="Calibri"/>
                <a:cs typeface="Calibri"/>
              </a:rPr>
              <a:t> </a:t>
            </a:r>
            <a:r>
              <a:rPr lang="fr-FR" dirty="0" err="1">
                <a:ea typeface="Calibri"/>
                <a:cs typeface="Calibri"/>
              </a:rPr>
              <a:t>need</a:t>
            </a:r>
            <a:r>
              <a:rPr lang="fr-FR" dirty="0">
                <a:ea typeface="Calibri"/>
                <a:cs typeface="Calibri"/>
              </a:rPr>
              <a:t> to use </a:t>
            </a:r>
            <a:r>
              <a:rPr lang="fr-FR" dirty="0" err="1">
                <a:ea typeface="Calibri"/>
                <a:cs typeface="Calibri"/>
              </a:rPr>
              <a:t>during</a:t>
            </a:r>
            <a:r>
              <a:rPr lang="fr-FR" dirty="0">
                <a:ea typeface="Calibri"/>
                <a:cs typeface="Calibri"/>
              </a:rPr>
              <a:t> the data collection </a:t>
            </a:r>
            <a:r>
              <a:rPr lang="fr-FR" dirty="0" err="1">
                <a:ea typeface="Calibri"/>
                <a:cs typeface="Calibri"/>
              </a:rPr>
              <a:t>exercise</a:t>
            </a:r>
            <a:r>
              <a:rPr lang="fr-FR" dirty="0">
                <a:ea typeface="Calibri"/>
                <a:cs typeface="Calibri"/>
              </a:rPr>
              <a:t>. Information can </a:t>
            </a:r>
            <a:r>
              <a:rPr lang="fr-FR" dirty="0" err="1">
                <a:ea typeface="Calibri"/>
                <a:cs typeface="Calibri"/>
              </a:rPr>
              <a:t>be</a:t>
            </a:r>
            <a:r>
              <a:rPr lang="fr-FR" dirty="0">
                <a:ea typeface="Calibri"/>
                <a:cs typeface="Calibri"/>
              </a:rPr>
              <a:t> </a:t>
            </a:r>
            <a:r>
              <a:rPr lang="fr-FR" dirty="0" err="1">
                <a:ea typeface="Calibri"/>
                <a:cs typeface="Calibri"/>
              </a:rPr>
              <a:t>found</a:t>
            </a:r>
            <a:r>
              <a:rPr lang="fr-FR" dirty="0">
                <a:ea typeface="Calibri"/>
                <a:cs typeface="Calibri"/>
              </a:rPr>
              <a:t>:</a:t>
            </a:r>
          </a:p>
          <a:p>
            <a:r>
              <a:rPr lang="fr-FR" dirty="0">
                <a:ea typeface="Calibri"/>
                <a:cs typeface="Calibri"/>
                <a:hlinkClick r:id="rId3"/>
              </a:rPr>
              <a:t>UNHCR: Need assessment handbook</a:t>
            </a:r>
            <a:endParaRPr lang="fr-FR" dirty="0">
              <a:ea typeface="Calibri"/>
              <a:cs typeface="Calibri"/>
            </a:endParaRPr>
          </a:p>
          <a:p>
            <a:r>
              <a:rPr lang="fr-FR" dirty="0">
                <a:ea typeface="Calibri"/>
                <a:cs typeface="Calibri"/>
                <a:hlinkClick r:id="rId4"/>
              </a:rPr>
              <a:t>ACAPS: </a:t>
            </a:r>
            <a:r>
              <a:rPr lang="fr-FR" dirty="0">
                <a:hlinkClick r:id="rId4"/>
              </a:rPr>
              <a:t>Direct Observation and Key Informant Interview Techniques for primary data collection during rapid assessments</a:t>
            </a:r>
          </a:p>
          <a:p>
            <a:r>
              <a:rPr lang="fr-FR" dirty="0">
                <a:ea typeface="Calibri"/>
                <a:cs typeface="Calibri"/>
                <a:hlinkClick r:id="rId5"/>
              </a:rPr>
              <a:t>UNHCR Focus Group discussion</a:t>
            </a:r>
            <a:r>
              <a:rPr lang="fr-FR" dirty="0">
                <a:ea typeface="Calibri"/>
                <a:cs typeface="Calibri"/>
              </a:rPr>
              <a:t> </a:t>
            </a:r>
          </a:p>
          <a:p>
            <a:r>
              <a:rPr lang="fr-FR" dirty="0">
                <a:ea typeface="Calibri"/>
                <a:cs typeface="Calibri"/>
                <a:hlinkClick r:id="rId6"/>
              </a:rPr>
              <a:t>JIPS Focus Group discussions</a:t>
            </a:r>
            <a:r>
              <a:rPr lang="fr-FR" dirty="0">
                <a:ea typeface="Calibri"/>
                <a:cs typeface="Calibri"/>
              </a:rPr>
              <a:t> </a:t>
            </a:r>
          </a:p>
        </p:txBody>
      </p:sp>
      <p:sp>
        <p:nvSpPr>
          <p:cNvPr id="4" name="Espace réservé du numéro de diapositive 3">
            <a:extLst>
              <a:ext uri="{FF2B5EF4-FFF2-40B4-BE49-F238E27FC236}">
                <a16:creationId xmlns:a16="http://schemas.microsoft.com/office/drawing/2014/main" id="{7BBE8864-906C-A3A1-4C97-EDB512F4FCBD}"/>
              </a:ext>
            </a:extLst>
          </p:cNvPr>
          <p:cNvSpPr>
            <a:spLocks noGrp="1"/>
          </p:cNvSpPr>
          <p:nvPr>
            <p:ph type="sldNum" sz="quarter" idx="10"/>
          </p:nvPr>
        </p:nvSpPr>
        <p:spPr/>
        <p:txBody>
          <a:bodyPr/>
          <a:lstStyle/>
          <a:p>
            <a:fld id="{17AA6BA0-1B41-470B-9D1C-517E7763624D}" type="slidenum">
              <a:rPr lang="fr-FR" smtClean="0"/>
              <a:t>10</a:t>
            </a:fld>
            <a:endParaRPr lang="fr-FR"/>
          </a:p>
        </p:txBody>
      </p:sp>
    </p:spTree>
    <p:extLst>
      <p:ext uri="{BB962C8B-B14F-4D97-AF65-F5344CB8AC3E}">
        <p14:creationId xmlns:p14="http://schemas.microsoft.com/office/powerpoint/2010/main" val="3702250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50A26-479F-426F-A387-292662EBE1E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34B3ED4-6D4A-963B-2748-A9A5AD11C982}"/>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BE30FFED-2648-83A0-544F-37F54464A958}"/>
              </a:ext>
            </a:extLst>
          </p:cNvPr>
          <p:cNvSpPr>
            <a:spLocks noGrp="1"/>
          </p:cNvSpPr>
          <p:nvPr>
            <p:ph type="body" idx="1"/>
          </p:nvPr>
        </p:nvSpPr>
        <p:spPr/>
        <p:txBody>
          <a:bodyPr/>
          <a:lstStyle/>
          <a:p>
            <a:r>
              <a:rPr lang="fr-FR" dirty="0">
                <a:ea typeface="Calibri"/>
                <a:cs typeface="Calibri"/>
              </a:rPr>
              <a:t>This session </a:t>
            </a:r>
            <a:r>
              <a:rPr lang="fr-FR" dirty="0" err="1">
                <a:ea typeface="Calibri"/>
                <a:cs typeface="Calibri"/>
              </a:rPr>
              <a:t>will</a:t>
            </a:r>
            <a:r>
              <a:rPr lang="fr-FR" dirty="0">
                <a:ea typeface="Calibri"/>
                <a:cs typeface="Calibri"/>
              </a:rPr>
              <a:t> </a:t>
            </a:r>
            <a:r>
              <a:rPr lang="fr-FR" dirty="0" err="1">
                <a:ea typeface="Calibri"/>
                <a:cs typeface="Calibri"/>
              </a:rPr>
              <a:t>depend</a:t>
            </a:r>
            <a:r>
              <a:rPr lang="fr-FR" dirty="0">
                <a:ea typeface="Calibri"/>
                <a:cs typeface="Calibri"/>
              </a:rPr>
              <a:t> of the data collection </a:t>
            </a:r>
            <a:r>
              <a:rPr lang="fr-FR" dirty="0" err="1">
                <a:ea typeface="Calibri"/>
                <a:cs typeface="Calibri"/>
              </a:rPr>
              <a:t>methods</a:t>
            </a:r>
            <a:r>
              <a:rPr lang="fr-FR" dirty="0">
                <a:ea typeface="Calibri"/>
                <a:cs typeface="Calibri"/>
              </a:rPr>
              <a:t> </a:t>
            </a:r>
            <a:r>
              <a:rPr lang="fr-FR" dirty="0" err="1">
                <a:ea typeface="Calibri"/>
                <a:cs typeface="Calibri"/>
              </a:rPr>
              <a:t>selected</a:t>
            </a:r>
            <a:r>
              <a:rPr lang="fr-FR" dirty="0">
                <a:ea typeface="Calibri"/>
                <a:cs typeface="Calibri"/>
              </a:rPr>
              <a:t> to </a:t>
            </a:r>
            <a:r>
              <a:rPr lang="fr-FR" dirty="0" err="1">
                <a:ea typeface="Calibri"/>
                <a:cs typeface="Calibri"/>
              </a:rPr>
              <a:t>implement</a:t>
            </a:r>
            <a:r>
              <a:rPr lang="fr-FR" dirty="0">
                <a:ea typeface="Calibri"/>
                <a:cs typeface="Calibri"/>
              </a:rPr>
              <a:t> the </a:t>
            </a:r>
            <a:r>
              <a:rPr lang="fr-FR" dirty="0" err="1">
                <a:ea typeface="Calibri"/>
                <a:cs typeface="Calibri"/>
              </a:rPr>
              <a:t>exercise</a:t>
            </a:r>
            <a:r>
              <a:rPr lang="fr-FR" dirty="0">
                <a:ea typeface="Calibri"/>
                <a:cs typeface="Calibri"/>
              </a:rPr>
              <a:t>. </a:t>
            </a:r>
            <a:r>
              <a:rPr lang="fr-FR" dirty="0" err="1">
                <a:ea typeface="Calibri"/>
                <a:cs typeface="Calibri"/>
              </a:rPr>
              <a:t>Ensure</a:t>
            </a:r>
            <a:r>
              <a:rPr lang="fr-FR" dirty="0">
                <a:ea typeface="Calibri"/>
                <a:cs typeface="Calibri"/>
              </a:rPr>
              <a:t> to </a:t>
            </a:r>
            <a:r>
              <a:rPr lang="fr-FR" dirty="0" err="1">
                <a:ea typeface="Calibri"/>
                <a:cs typeface="Calibri"/>
              </a:rPr>
              <a:t>explain</a:t>
            </a:r>
            <a:r>
              <a:rPr lang="fr-FR" dirty="0">
                <a:ea typeface="Calibri"/>
                <a:cs typeface="Calibri"/>
              </a:rPr>
              <a:t> the best practices of all the data collection </a:t>
            </a:r>
            <a:r>
              <a:rPr lang="fr-FR" dirty="0" err="1">
                <a:ea typeface="Calibri"/>
                <a:cs typeface="Calibri"/>
              </a:rPr>
              <a:t>methods</a:t>
            </a:r>
            <a:r>
              <a:rPr lang="fr-FR" dirty="0">
                <a:ea typeface="Calibri"/>
                <a:cs typeface="Calibri"/>
              </a:rPr>
              <a:t> </a:t>
            </a:r>
            <a:r>
              <a:rPr lang="fr-FR" dirty="0" err="1">
                <a:ea typeface="Calibri"/>
                <a:cs typeface="Calibri"/>
              </a:rPr>
              <a:t>that</a:t>
            </a:r>
            <a:r>
              <a:rPr lang="fr-FR" dirty="0">
                <a:ea typeface="Calibri"/>
                <a:cs typeface="Calibri"/>
              </a:rPr>
              <a:t> the </a:t>
            </a:r>
            <a:r>
              <a:rPr lang="fr-FR" dirty="0" err="1">
                <a:ea typeface="Calibri"/>
                <a:cs typeface="Calibri"/>
              </a:rPr>
              <a:t>enumerators</a:t>
            </a:r>
            <a:r>
              <a:rPr lang="fr-FR" dirty="0">
                <a:ea typeface="Calibri"/>
                <a:cs typeface="Calibri"/>
              </a:rPr>
              <a:t> </a:t>
            </a:r>
            <a:r>
              <a:rPr lang="fr-FR" dirty="0" err="1">
                <a:ea typeface="Calibri"/>
                <a:cs typeface="Calibri"/>
              </a:rPr>
              <a:t>will</a:t>
            </a:r>
            <a:r>
              <a:rPr lang="fr-FR" dirty="0">
                <a:ea typeface="Calibri"/>
                <a:cs typeface="Calibri"/>
              </a:rPr>
              <a:t> </a:t>
            </a:r>
            <a:r>
              <a:rPr lang="fr-FR" dirty="0" err="1">
                <a:ea typeface="Calibri"/>
                <a:cs typeface="Calibri"/>
              </a:rPr>
              <a:t>need</a:t>
            </a:r>
            <a:r>
              <a:rPr lang="fr-FR" dirty="0">
                <a:ea typeface="Calibri"/>
                <a:cs typeface="Calibri"/>
              </a:rPr>
              <a:t> to use </a:t>
            </a:r>
            <a:r>
              <a:rPr lang="fr-FR" dirty="0" err="1">
                <a:ea typeface="Calibri"/>
                <a:cs typeface="Calibri"/>
              </a:rPr>
              <a:t>during</a:t>
            </a:r>
            <a:r>
              <a:rPr lang="fr-FR" dirty="0">
                <a:ea typeface="Calibri"/>
                <a:cs typeface="Calibri"/>
              </a:rPr>
              <a:t> the data collection </a:t>
            </a:r>
            <a:r>
              <a:rPr lang="fr-FR" dirty="0" err="1">
                <a:ea typeface="Calibri"/>
                <a:cs typeface="Calibri"/>
              </a:rPr>
              <a:t>exercise</a:t>
            </a:r>
            <a:r>
              <a:rPr lang="fr-FR" dirty="0">
                <a:ea typeface="Calibri"/>
                <a:cs typeface="Calibri"/>
              </a:rPr>
              <a:t>. Information can </a:t>
            </a:r>
            <a:r>
              <a:rPr lang="fr-FR" dirty="0" err="1">
                <a:ea typeface="Calibri"/>
                <a:cs typeface="Calibri"/>
              </a:rPr>
              <a:t>be</a:t>
            </a:r>
            <a:r>
              <a:rPr lang="fr-FR" dirty="0">
                <a:ea typeface="Calibri"/>
                <a:cs typeface="Calibri"/>
              </a:rPr>
              <a:t> </a:t>
            </a:r>
            <a:r>
              <a:rPr lang="fr-FR" dirty="0" err="1">
                <a:ea typeface="Calibri"/>
                <a:cs typeface="Calibri"/>
              </a:rPr>
              <a:t>found</a:t>
            </a:r>
            <a:r>
              <a:rPr lang="fr-FR" dirty="0">
                <a:ea typeface="Calibri"/>
                <a:cs typeface="Calibri"/>
              </a:rPr>
              <a:t>:</a:t>
            </a:r>
          </a:p>
          <a:p>
            <a:r>
              <a:rPr lang="fr-FR" dirty="0">
                <a:ea typeface="Calibri"/>
                <a:cs typeface="Calibri"/>
                <a:hlinkClick r:id="rId3"/>
              </a:rPr>
              <a:t>UNHCR: Need assessment handbook</a:t>
            </a:r>
            <a:endParaRPr lang="fr-FR" dirty="0">
              <a:ea typeface="Calibri"/>
              <a:cs typeface="Calibri"/>
            </a:endParaRPr>
          </a:p>
          <a:p>
            <a:r>
              <a:rPr lang="fr-FR" dirty="0">
                <a:ea typeface="Calibri"/>
                <a:cs typeface="Calibri"/>
                <a:hlinkClick r:id="rId4"/>
              </a:rPr>
              <a:t>ACAPS: </a:t>
            </a:r>
            <a:r>
              <a:rPr lang="fr-FR" dirty="0">
                <a:hlinkClick r:id="rId4"/>
              </a:rPr>
              <a:t>Direct Observation and Key Informant Interview Techniques for primary data collection during rapid assessments</a:t>
            </a:r>
          </a:p>
          <a:p>
            <a:r>
              <a:rPr lang="fr-FR" dirty="0">
                <a:ea typeface="Calibri"/>
                <a:cs typeface="Calibri"/>
                <a:hlinkClick r:id="rId5"/>
              </a:rPr>
              <a:t>UNHCR Focus Group discussion</a:t>
            </a:r>
            <a:r>
              <a:rPr lang="fr-FR" dirty="0">
                <a:ea typeface="Calibri"/>
                <a:cs typeface="Calibri"/>
              </a:rPr>
              <a:t> </a:t>
            </a:r>
          </a:p>
          <a:p>
            <a:r>
              <a:rPr lang="fr-FR" dirty="0">
                <a:ea typeface="Calibri"/>
                <a:cs typeface="Calibri"/>
                <a:hlinkClick r:id="rId6"/>
              </a:rPr>
              <a:t>JIPS Focus Group discussions</a:t>
            </a:r>
            <a:r>
              <a:rPr lang="fr-FR" dirty="0">
                <a:ea typeface="Calibri"/>
                <a:cs typeface="Calibri"/>
              </a:rPr>
              <a:t> </a:t>
            </a:r>
          </a:p>
        </p:txBody>
      </p:sp>
      <p:sp>
        <p:nvSpPr>
          <p:cNvPr id="4" name="Espace réservé du numéro de diapositive 3">
            <a:extLst>
              <a:ext uri="{FF2B5EF4-FFF2-40B4-BE49-F238E27FC236}">
                <a16:creationId xmlns:a16="http://schemas.microsoft.com/office/drawing/2014/main" id="{7BBE8864-906C-A3A1-4C97-EDB512F4FCBD}"/>
              </a:ext>
            </a:extLst>
          </p:cNvPr>
          <p:cNvSpPr>
            <a:spLocks noGrp="1"/>
          </p:cNvSpPr>
          <p:nvPr>
            <p:ph type="sldNum" sz="quarter" idx="10"/>
          </p:nvPr>
        </p:nvSpPr>
        <p:spPr/>
        <p:txBody>
          <a:bodyPr/>
          <a:lstStyle/>
          <a:p>
            <a:fld id="{17AA6BA0-1B41-470B-9D1C-517E7763624D}" type="slidenum">
              <a:rPr lang="fr-FR" smtClean="0"/>
              <a:t>11</a:t>
            </a:fld>
            <a:endParaRPr lang="fr-FR"/>
          </a:p>
        </p:txBody>
      </p:sp>
    </p:spTree>
    <p:extLst>
      <p:ext uri="{BB962C8B-B14F-4D97-AF65-F5344CB8AC3E}">
        <p14:creationId xmlns:p14="http://schemas.microsoft.com/office/powerpoint/2010/main" val="35871290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AA974-76A6-62EC-C694-877C3AE450D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82FC6F6-FB17-A356-2A58-8306DA56626E}"/>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54128A45-D548-4B2A-7011-36FD0A91C671}"/>
              </a:ext>
            </a:extLst>
          </p:cNvPr>
          <p:cNvSpPr>
            <a:spLocks noGrp="1"/>
          </p:cNvSpPr>
          <p:nvPr>
            <p:ph type="body" idx="1"/>
          </p:nvPr>
        </p:nvSpPr>
        <p:spPr/>
        <p:txBody>
          <a:bodyPr/>
          <a:lstStyle/>
          <a:p>
            <a:r>
              <a:rPr lang="fr-FR" dirty="0">
                <a:ea typeface="Calibri"/>
                <a:cs typeface="Calibri"/>
              </a:rPr>
              <a:t>This session </a:t>
            </a:r>
            <a:r>
              <a:rPr lang="fr-FR" dirty="0" err="1">
                <a:ea typeface="Calibri"/>
                <a:cs typeface="Calibri"/>
              </a:rPr>
              <a:t>will</a:t>
            </a:r>
            <a:r>
              <a:rPr lang="fr-FR" dirty="0">
                <a:ea typeface="Calibri"/>
                <a:cs typeface="Calibri"/>
              </a:rPr>
              <a:t> </a:t>
            </a:r>
            <a:r>
              <a:rPr lang="fr-FR" dirty="0" err="1">
                <a:ea typeface="Calibri"/>
                <a:cs typeface="Calibri"/>
              </a:rPr>
              <a:t>depend</a:t>
            </a:r>
            <a:r>
              <a:rPr lang="fr-FR" dirty="0">
                <a:ea typeface="Calibri"/>
                <a:cs typeface="Calibri"/>
              </a:rPr>
              <a:t> of the data collection </a:t>
            </a:r>
            <a:r>
              <a:rPr lang="fr-FR" dirty="0" err="1">
                <a:ea typeface="Calibri"/>
                <a:cs typeface="Calibri"/>
              </a:rPr>
              <a:t>methods</a:t>
            </a:r>
            <a:r>
              <a:rPr lang="fr-FR" dirty="0">
                <a:ea typeface="Calibri"/>
                <a:cs typeface="Calibri"/>
              </a:rPr>
              <a:t> </a:t>
            </a:r>
            <a:r>
              <a:rPr lang="fr-FR" dirty="0" err="1">
                <a:ea typeface="Calibri"/>
                <a:cs typeface="Calibri"/>
              </a:rPr>
              <a:t>selected</a:t>
            </a:r>
            <a:r>
              <a:rPr lang="fr-FR" dirty="0">
                <a:ea typeface="Calibri"/>
                <a:cs typeface="Calibri"/>
              </a:rPr>
              <a:t> for the data collection </a:t>
            </a:r>
            <a:r>
              <a:rPr lang="fr-FR" dirty="0" err="1">
                <a:ea typeface="Calibri"/>
                <a:cs typeface="Calibri"/>
              </a:rPr>
              <a:t>exercise</a:t>
            </a:r>
            <a:r>
              <a:rPr lang="fr-FR" dirty="0">
                <a:ea typeface="Calibri"/>
                <a:cs typeface="Calibri"/>
              </a:rPr>
              <a:t>. </a:t>
            </a:r>
            <a:r>
              <a:rPr lang="fr-FR" dirty="0" err="1">
                <a:ea typeface="Calibri"/>
                <a:cs typeface="Calibri"/>
              </a:rPr>
              <a:t>Ensure</a:t>
            </a:r>
            <a:r>
              <a:rPr lang="fr-FR" dirty="0">
                <a:ea typeface="Calibri"/>
                <a:cs typeface="Calibri"/>
              </a:rPr>
              <a:t> to </a:t>
            </a:r>
            <a:r>
              <a:rPr lang="fr-FR" dirty="0" err="1">
                <a:ea typeface="Calibri"/>
                <a:cs typeface="Calibri"/>
              </a:rPr>
              <a:t>include</a:t>
            </a:r>
            <a:r>
              <a:rPr lang="fr-FR" dirty="0">
                <a:ea typeface="Calibri"/>
                <a:cs typeface="Calibri"/>
              </a:rPr>
              <a:t> a session part for </a:t>
            </a:r>
            <a:r>
              <a:rPr lang="fr-FR" dirty="0" err="1">
                <a:ea typeface="Calibri"/>
                <a:cs typeface="Calibri"/>
              </a:rPr>
              <a:t>each</a:t>
            </a:r>
            <a:r>
              <a:rPr lang="fr-FR" dirty="0">
                <a:ea typeface="Calibri"/>
                <a:cs typeface="Calibri"/>
              </a:rPr>
              <a:t> of the </a:t>
            </a:r>
            <a:r>
              <a:rPr lang="fr-FR" dirty="0" err="1">
                <a:ea typeface="Calibri"/>
                <a:cs typeface="Calibri"/>
              </a:rPr>
              <a:t>methods</a:t>
            </a:r>
            <a:r>
              <a:rPr lang="fr-FR" dirty="0">
                <a:ea typeface="Calibri"/>
                <a:cs typeface="Calibri"/>
              </a:rPr>
              <a:t> and do not </a:t>
            </a:r>
            <a:r>
              <a:rPr lang="fr-FR" dirty="0" err="1">
                <a:ea typeface="Calibri"/>
                <a:cs typeface="Calibri"/>
              </a:rPr>
              <a:t>forget</a:t>
            </a:r>
            <a:r>
              <a:rPr lang="fr-FR" dirty="0">
                <a:ea typeface="Calibri"/>
                <a:cs typeface="Calibri"/>
              </a:rPr>
              <a:t> to </a:t>
            </a:r>
            <a:r>
              <a:rPr lang="fr-FR" dirty="0" err="1">
                <a:ea typeface="Calibri"/>
                <a:cs typeface="Calibri"/>
              </a:rPr>
              <a:t>explain</a:t>
            </a:r>
            <a:r>
              <a:rPr lang="fr-FR" dirty="0">
                <a:ea typeface="Calibri"/>
                <a:cs typeface="Calibri"/>
              </a:rPr>
              <a:t> how the information </a:t>
            </a:r>
            <a:r>
              <a:rPr lang="fr-FR" dirty="0" err="1">
                <a:ea typeface="Calibri"/>
                <a:cs typeface="Calibri"/>
              </a:rPr>
              <a:t>collected</a:t>
            </a:r>
            <a:r>
              <a:rPr lang="fr-FR" dirty="0">
                <a:ea typeface="Calibri"/>
                <a:cs typeface="Calibri"/>
              </a:rPr>
              <a:t> in </a:t>
            </a:r>
            <a:r>
              <a:rPr lang="fr-FR" dirty="0" err="1">
                <a:ea typeface="Calibri"/>
                <a:cs typeface="Calibri"/>
              </a:rPr>
              <a:t>each</a:t>
            </a:r>
            <a:r>
              <a:rPr lang="fr-FR" dirty="0">
                <a:ea typeface="Calibri"/>
                <a:cs typeface="Calibri"/>
              </a:rPr>
              <a:t> of the </a:t>
            </a:r>
            <a:r>
              <a:rPr lang="fr-FR" dirty="0" err="1">
                <a:ea typeface="Calibri"/>
                <a:cs typeface="Calibri"/>
              </a:rPr>
              <a:t>methods</a:t>
            </a:r>
            <a:r>
              <a:rPr lang="fr-FR" dirty="0">
                <a:ea typeface="Calibri"/>
                <a:cs typeface="Calibri"/>
              </a:rPr>
              <a:t> </a:t>
            </a:r>
            <a:r>
              <a:rPr lang="fr-FR" dirty="0" err="1">
                <a:ea typeface="Calibri"/>
                <a:cs typeface="Calibri"/>
              </a:rPr>
              <a:t>will</a:t>
            </a:r>
            <a:r>
              <a:rPr lang="fr-FR" dirty="0">
                <a:ea typeface="Calibri"/>
                <a:cs typeface="Calibri"/>
              </a:rPr>
              <a:t> </a:t>
            </a:r>
            <a:r>
              <a:rPr lang="fr-FR" dirty="0" err="1">
                <a:ea typeface="Calibri"/>
                <a:cs typeface="Calibri"/>
              </a:rPr>
              <a:t>be</a:t>
            </a:r>
            <a:r>
              <a:rPr lang="fr-FR" dirty="0">
                <a:ea typeface="Calibri"/>
                <a:cs typeface="Calibri"/>
              </a:rPr>
              <a:t> analyse </a:t>
            </a:r>
            <a:r>
              <a:rPr lang="fr-FR" dirty="0" err="1">
                <a:ea typeface="Calibri"/>
                <a:cs typeface="Calibri"/>
              </a:rPr>
              <a:t>based</a:t>
            </a:r>
            <a:r>
              <a:rPr lang="fr-FR" dirty="0">
                <a:ea typeface="Calibri"/>
                <a:cs typeface="Calibri"/>
              </a:rPr>
              <a:t> on the data </a:t>
            </a:r>
            <a:r>
              <a:rPr lang="fr-FR" dirty="0" err="1">
                <a:ea typeface="Calibri"/>
                <a:cs typeface="Calibri"/>
              </a:rPr>
              <a:t>analysis</a:t>
            </a:r>
            <a:r>
              <a:rPr lang="fr-FR" dirty="0">
                <a:ea typeface="Calibri"/>
                <a:cs typeface="Calibri"/>
              </a:rPr>
              <a:t> plan. </a:t>
            </a:r>
          </a:p>
          <a:p>
            <a:r>
              <a:rPr lang="fr-FR" dirty="0">
                <a:ea typeface="Calibri"/>
                <a:cs typeface="Calibri"/>
              </a:rPr>
              <a:t>At the </a:t>
            </a:r>
            <a:r>
              <a:rPr lang="fr-FR" dirty="0" err="1">
                <a:ea typeface="Calibri"/>
                <a:cs typeface="Calibri"/>
              </a:rPr>
              <a:t>begining</a:t>
            </a:r>
            <a:r>
              <a:rPr lang="fr-FR" dirty="0">
                <a:ea typeface="Calibri"/>
                <a:cs typeface="Calibri"/>
              </a:rPr>
              <a:t> of </a:t>
            </a:r>
            <a:r>
              <a:rPr lang="fr-FR" dirty="0" err="1">
                <a:ea typeface="Calibri"/>
                <a:cs typeface="Calibri"/>
              </a:rPr>
              <a:t>this</a:t>
            </a:r>
            <a:r>
              <a:rPr lang="fr-FR" dirty="0">
                <a:ea typeface="Calibri"/>
                <a:cs typeface="Calibri"/>
              </a:rPr>
              <a:t> session </a:t>
            </a:r>
            <a:r>
              <a:rPr lang="fr-FR" dirty="0" err="1">
                <a:ea typeface="Calibri"/>
                <a:cs typeface="Calibri"/>
              </a:rPr>
              <a:t>share</a:t>
            </a:r>
            <a:r>
              <a:rPr lang="fr-FR" dirty="0">
                <a:ea typeface="Calibri"/>
                <a:cs typeface="Calibri"/>
              </a:rPr>
              <a:t> </a:t>
            </a:r>
            <a:r>
              <a:rPr lang="fr-FR" dirty="0" err="1">
                <a:ea typeface="Calibri"/>
                <a:cs typeface="Calibri"/>
              </a:rPr>
              <a:t>with</a:t>
            </a:r>
            <a:r>
              <a:rPr lang="fr-FR" dirty="0">
                <a:ea typeface="Calibri"/>
                <a:cs typeface="Calibri"/>
              </a:rPr>
              <a:t> the participants:</a:t>
            </a:r>
          </a:p>
          <a:p>
            <a:pPr marL="171450" indent="-171450">
              <a:buFont typeface="Calibri"/>
              <a:buChar char="-"/>
            </a:pPr>
            <a:r>
              <a:rPr lang="fr-FR" dirty="0" err="1">
                <a:ea typeface="Calibri"/>
                <a:cs typeface="Calibri"/>
              </a:rPr>
              <a:t>Assessment</a:t>
            </a:r>
            <a:r>
              <a:rPr lang="fr-FR" dirty="0">
                <a:ea typeface="Calibri"/>
                <a:cs typeface="Calibri"/>
              </a:rPr>
              <a:t> </a:t>
            </a:r>
            <a:r>
              <a:rPr lang="fr-FR" dirty="0" err="1">
                <a:ea typeface="Calibri"/>
                <a:cs typeface="Calibri"/>
              </a:rPr>
              <a:t>questionnarie</a:t>
            </a:r>
            <a:endParaRPr lang="fr-FR" dirty="0">
              <a:ea typeface="Calibri"/>
              <a:cs typeface="Calibri"/>
            </a:endParaRPr>
          </a:p>
          <a:p>
            <a:pPr marL="171450" indent="-171450">
              <a:buFont typeface="Calibri"/>
              <a:buChar char="-"/>
            </a:pPr>
            <a:r>
              <a:rPr lang="fr-FR" dirty="0" err="1">
                <a:ea typeface="Calibri"/>
                <a:cs typeface="Calibri"/>
              </a:rPr>
              <a:t>Assessment</a:t>
            </a:r>
            <a:r>
              <a:rPr lang="fr-FR" dirty="0">
                <a:ea typeface="Calibri"/>
                <a:cs typeface="Calibri"/>
              </a:rPr>
              <a:t> data </a:t>
            </a:r>
            <a:r>
              <a:rPr lang="fr-FR" dirty="0" err="1">
                <a:ea typeface="Calibri"/>
                <a:cs typeface="Calibri"/>
              </a:rPr>
              <a:t>analysis</a:t>
            </a:r>
            <a:r>
              <a:rPr lang="fr-FR" dirty="0">
                <a:ea typeface="Calibri"/>
                <a:cs typeface="Calibri"/>
              </a:rPr>
              <a:t> plan. If the original data </a:t>
            </a:r>
            <a:r>
              <a:rPr lang="fr-FR" dirty="0" err="1">
                <a:ea typeface="Calibri"/>
                <a:cs typeface="Calibri"/>
              </a:rPr>
              <a:t>analysis</a:t>
            </a:r>
            <a:r>
              <a:rPr lang="fr-FR" dirty="0">
                <a:ea typeface="Calibri"/>
                <a:cs typeface="Calibri"/>
              </a:rPr>
              <a:t> plan </a:t>
            </a:r>
            <a:r>
              <a:rPr lang="fr-FR" dirty="0" err="1">
                <a:ea typeface="Calibri"/>
                <a:cs typeface="Calibri"/>
              </a:rPr>
              <a:t>is</a:t>
            </a:r>
            <a:r>
              <a:rPr lang="fr-FR" dirty="0">
                <a:ea typeface="Calibri"/>
                <a:cs typeface="Calibri"/>
              </a:rPr>
              <a:t> </a:t>
            </a:r>
            <a:r>
              <a:rPr lang="fr-FR" dirty="0" err="1">
                <a:ea typeface="Calibri"/>
                <a:cs typeface="Calibri"/>
              </a:rPr>
              <a:t>very</a:t>
            </a:r>
            <a:r>
              <a:rPr lang="fr-FR" dirty="0">
                <a:ea typeface="Calibri"/>
                <a:cs typeface="Calibri"/>
              </a:rPr>
              <a:t> complexe </a:t>
            </a:r>
            <a:r>
              <a:rPr lang="fr-FR" dirty="0" err="1">
                <a:ea typeface="Calibri"/>
                <a:cs typeface="Calibri"/>
              </a:rPr>
              <a:t>consider</a:t>
            </a:r>
            <a:r>
              <a:rPr lang="fr-FR" dirty="0">
                <a:ea typeface="Calibri"/>
                <a:cs typeface="Calibri"/>
              </a:rPr>
              <a:t> to </a:t>
            </a:r>
            <a:r>
              <a:rPr lang="fr-FR" dirty="0" err="1">
                <a:ea typeface="Calibri"/>
                <a:cs typeface="Calibri"/>
              </a:rPr>
              <a:t>develop</a:t>
            </a:r>
            <a:r>
              <a:rPr lang="fr-FR" dirty="0">
                <a:ea typeface="Calibri"/>
                <a:cs typeface="Calibri"/>
              </a:rPr>
              <a:t> a </a:t>
            </a:r>
            <a:r>
              <a:rPr lang="fr-FR" dirty="0" err="1">
                <a:ea typeface="Calibri"/>
                <a:cs typeface="Calibri"/>
              </a:rPr>
              <a:t>simplify</a:t>
            </a:r>
            <a:r>
              <a:rPr lang="fr-FR" dirty="0">
                <a:ea typeface="Calibri"/>
                <a:cs typeface="Calibri"/>
              </a:rPr>
              <a:t> version for the training</a:t>
            </a:r>
          </a:p>
          <a:p>
            <a:r>
              <a:rPr lang="fr-FR" dirty="0">
                <a:ea typeface="Calibri"/>
                <a:cs typeface="Calibri"/>
              </a:rPr>
              <a:t>The but of </a:t>
            </a:r>
            <a:r>
              <a:rPr lang="fr-FR" dirty="0" err="1">
                <a:ea typeface="Calibri"/>
                <a:cs typeface="Calibri"/>
              </a:rPr>
              <a:t>this</a:t>
            </a:r>
            <a:r>
              <a:rPr lang="fr-FR" dirty="0">
                <a:ea typeface="Calibri"/>
                <a:cs typeface="Calibri"/>
              </a:rPr>
              <a:t> session </a:t>
            </a:r>
            <a:r>
              <a:rPr lang="fr-FR" dirty="0" err="1">
                <a:ea typeface="Calibri"/>
                <a:cs typeface="Calibri"/>
              </a:rPr>
              <a:t>is</a:t>
            </a:r>
            <a:r>
              <a:rPr lang="fr-FR" dirty="0">
                <a:ea typeface="Calibri"/>
                <a:cs typeface="Calibri"/>
              </a:rPr>
              <a:t> not to </a:t>
            </a:r>
            <a:r>
              <a:rPr lang="fr-FR" dirty="0" err="1">
                <a:ea typeface="Calibri"/>
                <a:cs typeface="Calibri"/>
              </a:rPr>
              <a:t>modify</a:t>
            </a:r>
            <a:r>
              <a:rPr lang="fr-FR" dirty="0">
                <a:ea typeface="Calibri"/>
                <a:cs typeface="Calibri"/>
              </a:rPr>
              <a:t> the questions of the questionnaire but if the </a:t>
            </a:r>
            <a:r>
              <a:rPr lang="fr-FR" dirty="0" err="1">
                <a:ea typeface="Calibri"/>
                <a:cs typeface="Calibri"/>
              </a:rPr>
              <a:t>enumerators</a:t>
            </a:r>
            <a:r>
              <a:rPr lang="fr-FR" dirty="0">
                <a:ea typeface="Calibri"/>
                <a:cs typeface="Calibri"/>
              </a:rPr>
              <a:t> have </a:t>
            </a:r>
            <a:r>
              <a:rPr lang="fr-FR" dirty="0" err="1">
                <a:ea typeface="Calibri"/>
                <a:cs typeface="Calibri"/>
              </a:rPr>
              <a:t>any</a:t>
            </a:r>
            <a:r>
              <a:rPr lang="fr-FR" dirty="0">
                <a:ea typeface="Calibri"/>
                <a:cs typeface="Calibri"/>
              </a:rPr>
              <a:t> </a:t>
            </a:r>
            <a:r>
              <a:rPr lang="fr-FR" dirty="0" err="1">
                <a:ea typeface="Calibri"/>
                <a:cs typeface="Calibri"/>
              </a:rPr>
              <a:t>specific</a:t>
            </a:r>
            <a:r>
              <a:rPr lang="fr-FR" dirty="0">
                <a:ea typeface="Calibri"/>
                <a:cs typeface="Calibri"/>
              </a:rPr>
              <a:t> comment on the </a:t>
            </a:r>
            <a:r>
              <a:rPr lang="fr-FR" dirty="0" err="1">
                <a:ea typeface="Calibri"/>
                <a:cs typeface="Calibri"/>
              </a:rPr>
              <a:t>questionnarie</a:t>
            </a:r>
            <a:r>
              <a:rPr lang="fr-FR" dirty="0">
                <a:ea typeface="Calibri"/>
                <a:cs typeface="Calibri"/>
              </a:rPr>
              <a:t> or on the </a:t>
            </a:r>
            <a:r>
              <a:rPr lang="fr-FR" dirty="0" err="1">
                <a:ea typeface="Calibri"/>
                <a:cs typeface="Calibri"/>
              </a:rPr>
              <a:t>asnwer</a:t>
            </a:r>
            <a:r>
              <a:rPr lang="fr-FR" dirty="0">
                <a:ea typeface="Calibri"/>
                <a:cs typeface="Calibri"/>
              </a:rPr>
              <a:t> </a:t>
            </a:r>
            <a:r>
              <a:rPr lang="fr-FR" dirty="0" err="1">
                <a:ea typeface="Calibri"/>
                <a:cs typeface="Calibri"/>
              </a:rPr>
              <a:t>take</a:t>
            </a:r>
            <a:r>
              <a:rPr lang="fr-FR" dirty="0">
                <a:ea typeface="Calibri"/>
                <a:cs typeface="Calibri"/>
              </a:rPr>
              <a:t> note of </a:t>
            </a:r>
            <a:r>
              <a:rPr lang="fr-FR" dirty="0" err="1">
                <a:ea typeface="Calibri"/>
                <a:cs typeface="Calibri"/>
              </a:rPr>
              <a:t>them</a:t>
            </a:r>
            <a:r>
              <a:rPr lang="fr-FR" dirty="0">
                <a:ea typeface="Calibri"/>
                <a:cs typeface="Calibri"/>
              </a:rPr>
              <a:t> and </a:t>
            </a:r>
            <a:r>
              <a:rPr lang="fr-FR" dirty="0" err="1">
                <a:ea typeface="Calibri"/>
                <a:cs typeface="Calibri"/>
              </a:rPr>
              <a:t>remember</a:t>
            </a:r>
            <a:r>
              <a:rPr lang="fr-FR" dirty="0">
                <a:ea typeface="Calibri"/>
                <a:cs typeface="Calibri"/>
              </a:rPr>
              <a:t> to have a look to </a:t>
            </a:r>
            <a:r>
              <a:rPr lang="fr-FR" dirty="0" err="1">
                <a:ea typeface="Calibri"/>
                <a:cs typeface="Calibri"/>
              </a:rPr>
              <a:t>these</a:t>
            </a:r>
            <a:r>
              <a:rPr lang="fr-FR" dirty="0">
                <a:ea typeface="Calibri"/>
                <a:cs typeface="Calibri"/>
              </a:rPr>
              <a:t> questions and </a:t>
            </a:r>
            <a:r>
              <a:rPr lang="fr-FR" dirty="0" err="1">
                <a:ea typeface="Calibri"/>
                <a:cs typeface="Calibri"/>
              </a:rPr>
              <a:t>its</a:t>
            </a:r>
            <a:r>
              <a:rPr lang="fr-FR" dirty="0">
                <a:ea typeface="Calibri"/>
                <a:cs typeface="Calibri"/>
              </a:rPr>
              <a:t> </a:t>
            </a:r>
            <a:r>
              <a:rPr lang="fr-FR" dirty="0" err="1">
                <a:ea typeface="Calibri"/>
                <a:cs typeface="Calibri"/>
              </a:rPr>
              <a:t>answer</a:t>
            </a:r>
            <a:r>
              <a:rPr lang="fr-FR" dirty="0">
                <a:ea typeface="Calibri"/>
                <a:cs typeface="Calibri"/>
              </a:rPr>
              <a:t> </a:t>
            </a:r>
            <a:r>
              <a:rPr lang="fr-FR" dirty="0" err="1">
                <a:ea typeface="Calibri"/>
                <a:cs typeface="Calibri"/>
              </a:rPr>
              <a:t>after</a:t>
            </a:r>
            <a:r>
              <a:rPr lang="fr-FR" dirty="0">
                <a:ea typeface="Calibri"/>
                <a:cs typeface="Calibri"/>
              </a:rPr>
              <a:t> the pilot to </a:t>
            </a:r>
            <a:r>
              <a:rPr lang="fr-FR" dirty="0" err="1">
                <a:ea typeface="Calibri"/>
                <a:cs typeface="Calibri"/>
              </a:rPr>
              <a:t>see</a:t>
            </a:r>
            <a:r>
              <a:rPr lang="fr-FR" dirty="0">
                <a:ea typeface="Calibri"/>
                <a:cs typeface="Calibri"/>
              </a:rPr>
              <a:t> if </a:t>
            </a:r>
            <a:r>
              <a:rPr lang="fr-FR" dirty="0" err="1">
                <a:ea typeface="Calibri"/>
                <a:cs typeface="Calibri"/>
              </a:rPr>
              <a:t>some</a:t>
            </a:r>
            <a:r>
              <a:rPr lang="fr-FR" dirty="0">
                <a:ea typeface="Calibri"/>
                <a:cs typeface="Calibri"/>
              </a:rPr>
              <a:t> </a:t>
            </a:r>
            <a:r>
              <a:rPr lang="fr-FR" dirty="0" err="1">
                <a:ea typeface="Calibri"/>
                <a:cs typeface="Calibri"/>
              </a:rPr>
              <a:t>modificaiton</a:t>
            </a:r>
            <a:r>
              <a:rPr lang="fr-FR" dirty="0">
                <a:ea typeface="Calibri"/>
                <a:cs typeface="Calibri"/>
              </a:rPr>
              <a:t> </a:t>
            </a:r>
            <a:r>
              <a:rPr lang="fr-FR" dirty="0" err="1">
                <a:ea typeface="Calibri"/>
                <a:cs typeface="Calibri"/>
              </a:rPr>
              <a:t>need</a:t>
            </a:r>
            <a:r>
              <a:rPr lang="fr-FR" dirty="0">
                <a:ea typeface="Calibri"/>
                <a:cs typeface="Calibri"/>
              </a:rPr>
              <a:t> to </a:t>
            </a:r>
            <a:r>
              <a:rPr lang="fr-FR" dirty="0" err="1">
                <a:ea typeface="Calibri"/>
                <a:cs typeface="Calibri"/>
              </a:rPr>
              <a:t>be</a:t>
            </a:r>
            <a:r>
              <a:rPr lang="fr-FR" dirty="0">
                <a:ea typeface="Calibri"/>
                <a:cs typeface="Calibri"/>
              </a:rPr>
              <a:t> </a:t>
            </a:r>
            <a:r>
              <a:rPr lang="fr-FR" dirty="0" err="1">
                <a:ea typeface="Calibri"/>
                <a:cs typeface="Calibri"/>
              </a:rPr>
              <a:t>done</a:t>
            </a:r>
            <a:r>
              <a:rPr lang="fr-FR" dirty="0">
                <a:ea typeface="Calibri"/>
                <a:cs typeface="Calibri"/>
              </a:rPr>
              <a:t>.  </a:t>
            </a:r>
          </a:p>
        </p:txBody>
      </p:sp>
      <p:sp>
        <p:nvSpPr>
          <p:cNvPr id="4" name="Espace réservé du numéro de diapositive 3">
            <a:extLst>
              <a:ext uri="{FF2B5EF4-FFF2-40B4-BE49-F238E27FC236}">
                <a16:creationId xmlns:a16="http://schemas.microsoft.com/office/drawing/2014/main" id="{3719B1DC-271D-1842-1A96-CD96AFE5F30B}"/>
              </a:ext>
            </a:extLst>
          </p:cNvPr>
          <p:cNvSpPr>
            <a:spLocks noGrp="1"/>
          </p:cNvSpPr>
          <p:nvPr>
            <p:ph type="sldNum" sz="quarter" idx="10"/>
          </p:nvPr>
        </p:nvSpPr>
        <p:spPr/>
        <p:txBody>
          <a:bodyPr/>
          <a:lstStyle/>
          <a:p>
            <a:fld id="{17AA6BA0-1B41-470B-9D1C-517E7763624D}" type="slidenum">
              <a:rPr lang="fr-FR" smtClean="0"/>
              <a:t>12</a:t>
            </a:fld>
            <a:endParaRPr lang="fr-FR"/>
          </a:p>
        </p:txBody>
      </p:sp>
    </p:spTree>
    <p:extLst>
      <p:ext uri="{BB962C8B-B14F-4D97-AF65-F5344CB8AC3E}">
        <p14:creationId xmlns:p14="http://schemas.microsoft.com/office/powerpoint/2010/main" val="24711763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637848-D22A-E934-0614-8DD00615410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49EE29F-BEFB-3080-AEA7-6BA2994D960C}"/>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6C25CDB5-AC33-7339-099F-23AC7DEB0A60}"/>
              </a:ext>
            </a:extLst>
          </p:cNvPr>
          <p:cNvSpPr>
            <a:spLocks noGrp="1"/>
          </p:cNvSpPr>
          <p:nvPr>
            <p:ph type="body" idx="1"/>
          </p:nvPr>
        </p:nvSpPr>
        <p:spPr/>
        <p:txBody>
          <a:bodyPr/>
          <a:lstStyle/>
          <a:p>
            <a:r>
              <a:rPr lang="fr-FR" dirty="0">
                <a:ea typeface="Calibri"/>
                <a:cs typeface="Calibri"/>
              </a:rPr>
              <a:t>The </a:t>
            </a:r>
            <a:r>
              <a:rPr lang="fr-FR" dirty="0" err="1">
                <a:ea typeface="Calibri"/>
                <a:cs typeface="Calibri"/>
              </a:rPr>
              <a:t>tool</a:t>
            </a:r>
            <a:r>
              <a:rPr lang="fr-FR" dirty="0">
                <a:ea typeface="Calibri"/>
                <a:cs typeface="Calibri"/>
              </a:rPr>
              <a:t> </a:t>
            </a:r>
            <a:r>
              <a:rPr lang="fr-FR" dirty="0" err="1">
                <a:ea typeface="Calibri"/>
                <a:cs typeface="Calibri"/>
              </a:rPr>
              <a:t>used</a:t>
            </a:r>
            <a:r>
              <a:rPr lang="fr-FR" dirty="0">
                <a:ea typeface="Calibri"/>
                <a:cs typeface="Calibri"/>
              </a:rPr>
              <a:t> in UNHCR to </a:t>
            </a:r>
            <a:r>
              <a:rPr lang="fr-FR" dirty="0" err="1">
                <a:ea typeface="Calibri"/>
                <a:cs typeface="Calibri"/>
              </a:rPr>
              <a:t>collect</a:t>
            </a:r>
            <a:r>
              <a:rPr lang="fr-FR" dirty="0">
                <a:ea typeface="Calibri"/>
                <a:cs typeface="Calibri"/>
              </a:rPr>
              <a:t> data </a:t>
            </a:r>
            <a:r>
              <a:rPr lang="fr-FR" dirty="0" err="1">
                <a:ea typeface="Calibri"/>
                <a:cs typeface="Calibri"/>
              </a:rPr>
              <a:t>is</a:t>
            </a:r>
            <a:r>
              <a:rPr lang="fr-FR" dirty="0">
                <a:ea typeface="Calibri"/>
                <a:cs typeface="Calibri"/>
              </a:rPr>
              <a:t> </a:t>
            </a:r>
            <a:r>
              <a:rPr lang="fr-FR" dirty="0" err="1">
                <a:ea typeface="Calibri"/>
                <a:cs typeface="Calibri"/>
              </a:rPr>
              <a:t>Kobo</a:t>
            </a:r>
            <a:r>
              <a:rPr lang="fr-FR" dirty="0">
                <a:ea typeface="Calibri"/>
                <a:cs typeface="Calibri"/>
              </a:rPr>
              <a:t>. The key information </a:t>
            </a:r>
            <a:r>
              <a:rPr lang="fr-FR" dirty="0" err="1">
                <a:ea typeface="Calibri"/>
                <a:cs typeface="Calibri"/>
              </a:rPr>
              <a:t>that</a:t>
            </a:r>
            <a:r>
              <a:rPr lang="fr-FR" dirty="0">
                <a:ea typeface="Calibri"/>
                <a:cs typeface="Calibri"/>
              </a:rPr>
              <a:t> </a:t>
            </a:r>
            <a:r>
              <a:rPr lang="fr-FR" dirty="0" err="1">
                <a:ea typeface="Calibri"/>
                <a:cs typeface="Calibri"/>
              </a:rPr>
              <a:t>enumerators</a:t>
            </a:r>
            <a:r>
              <a:rPr lang="fr-FR" dirty="0">
                <a:ea typeface="Calibri"/>
                <a:cs typeface="Calibri"/>
              </a:rPr>
              <a:t> </a:t>
            </a:r>
            <a:r>
              <a:rPr lang="fr-FR" dirty="0" err="1">
                <a:ea typeface="Calibri"/>
                <a:cs typeface="Calibri"/>
              </a:rPr>
              <a:t>will</a:t>
            </a:r>
            <a:r>
              <a:rPr lang="fr-FR" dirty="0">
                <a:ea typeface="Calibri"/>
                <a:cs typeface="Calibri"/>
              </a:rPr>
              <a:t> </a:t>
            </a:r>
            <a:r>
              <a:rPr lang="fr-FR" dirty="0" err="1">
                <a:ea typeface="Calibri"/>
                <a:cs typeface="Calibri"/>
              </a:rPr>
              <a:t>need</a:t>
            </a:r>
            <a:r>
              <a:rPr lang="fr-FR" dirty="0">
                <a:ea typeface="Calibri"/>
                <a:cs typeface="Calibri"/>
              </a:rPr>
              <a:t> about </a:t>
            </a:r>
            <a:r>
              <a:rPr lang="fr-FR" dirty="0" err="1">
                <a:ea typeface="Calibri"/>
                <a:cs typeface="Calibri"/>
              </a:rPr>
              <a:t>Kobo</a:t>
            </a:r>
            <a:r>
              <a:rPr lang="fr-FR" dirty="0">
                <a:ea typeface="Calibri"/>
                <a:cs typeface="Calibri"/>
              </a:rPr>
              <a:t> </a:t>
            </a:r>
            <a:r>
              <a:rPr lang="fr-FR" dirty="0" err="1">
                <a:ea typeface="Calibri"/>
                <a:cs typeface="Calibri"/>
              </a:rPr>
              <a:t>is</a:t>
            </a:r>
            <a:r>
              <a:rPr lang="fr-FR" dirty="0">
                <a:ea typeface="Calibri"/>
                <a:cs typeface="Calibri"/>
              </a:rPr>
              <a:t> </a:t>
            </a:r>
          </a:p>
          <a:p>
            <a:r>
              <a:rPr lang="fr-FR" dirty="0">
                <a:ea typeface="Calibri"/>
                <a:cs typeface="Calibri"/>
              </a:rPr>
              <a:t>How to open the questionnaire</a:t>
            </a:r>
          </a:p>
          <a:p>
            <a:r>
              <a:rPr lang="fr-FR" dirty="0">
                <a:ea typeface="Calibri"/>
                <a:cs typeface="Calibri"/>
              </a:rPr>
              <a:t>How to </a:t>
            </a:r>
            <a:r>
              <a:rPr lang="fr-FR" err="1">
                <a:ea typeface="Calibri"/>
                <a:cs typeface="Calibri"/>
              </a:rPr>
              <a:t>complete</a:t>
            </a:r>
            <a:r>
              <a:rPr lang="fr-FR" dirty="0">
                <a:ea typeface="Calibri"/>
                <a:cs typeface="Calibri"/>
              </a:rPr>
              <a:t> the </a:t>
            </a:r>
            <a:r>
              <a:rPr lang="fr-FR" err="1">
                <a:ea typeface="Calibri"/>
                <a:cs typeface="Calibri"/>
              </a:rPr>
              <a:t>questionare</a:t>
            </a:r>
            <a:endParaRPr lang="fr-FR">
              <a:ea typeface="Calibri"/>
              <a:cs typeface="Calibri"/>
            </a:endParaRPr>
          </a:p>
          <a:p>
            <a:r>
              <a:rPr lang="fr-FR" dirty="0">
                <a:ea typeface="Calibri"/>
                <a:cs typeface="Calibri"/>
              </a:rPr>
              <a:t>How to </a:t>
            </a:r>
            <a:r>
              <a:rPr lang="fr-FR" dirty="0" err="1">
                <a:ea typeface="Calibri"/>
                <a:cs typeface="Calibri"/>
              </a:rPr>
              <a:t>saved</a:t>
            </a:r>
            <a:r>
              <a:rPr lang="fr-FR" dirty="0">
                <a:ea typeface="Calibri"/>
                <a:cs typeface="Calibri"/>
              </a:rPr>
              <a:t> the </a:t>
            </a:r>
            <a:r>
              <a:rPr lang="fr-FR" dirty="0" err="1">
                <a:ea typeface="Calibri"/>
                <a:cs typeface="Calibri"/>
              </a:rPr>
              <a:t>questionare</a:t>
            </a:r>
            <a:r>
              <a:rPr lang="fr-FR" dirty="0">
                <a:ea typeface="Calibri"/>
                <a:cs typeface="Calibri"/>
              </a:rPr>
              <a:t> </a:t>
            </a:r>
          </a:p>
          <a:p>
            <a:r>
              <a:rPr lang="fr-FR" dirty="0">
                <a:ea typeface="Calibri"/>
                <a:cs typeface="Calibri"/>
              </a:rPr>
              <a:t>How to </a:t>
            </a:r>
            <a:r>
              <a:rPr lang="fr-FR" dirty="0" err="1">
                <a:ea typeface="Calibri"/>
                <a:cs typeface="Calibri"/>
              </a:rPr>
              <a:t>send</a:t>
            </a:r>
            <a:r>
              <a:rPr lang="fr-FR" dirty="0">
                <a:ea typeface="Calibri"/>
                <a:cs typeface="Calibri"/>
              </a:rPr>
              <a:t> the </a:t>
            </a:r>
            <a:r>
              <a:rPr lang="fr-FR" dirty="0" err="1">
                <a:ea typeface="Calibri"/>
                <a:cs typeface="Calibri"/>
              </a:rPr>
              <a:t>questionnare</a:t>
            </a:r>
            <a:r>
              <a:rPr lang="fr-FR" dirty="0">
                <a:ea typeface="Calibri"/>
                <a:cs typeface="Calibri"/>
              </a:rPr>
              <a:t> to the server (</a:t>
            </a:r>
            <a:r>
              <a:rPr lang="fr-FR" dirty="0" err="1">
                <a:ea typeface="Calibri"/>
                <a:cs typeface="Calibri"/>
              </a:rPr>
              <a:t>offine</a:t>
            </a:r>
            <a:r>
              <a:rPr lang="fr-FR" dirty="0">
                <a:ea typeface="Calibri"/>
                <a:cs typeface="Calibri"/>
              </a:rPr>
              <a:t> versus online)</a:t>
            </a:r>
          </a:p>
          <a:p>
            <a:r>
              <a:rPr lang="fr-FR" dirty="0" err="1">
                <a:ea typeface="Calibri"/>
                <a:cs typeface="Calibri"/>
              </a:rPr>
              <a:t>Kobo</a:t>
            </a:r>
            <a:r>
              <a:rPr lang="fr-FR" dirty="0">
                <a:ea typeface="Calibri"/>
                <a:cs typeface="Calibri"/>
              </a:rPr>
              <a:t> </a:t>
            </a:r>
            <a:r>
              <a:rPr lang="fr-FR" dirty="0" err="1">
                <a:ea typeface="Calibri"/>
                <a:cs typeface="Calibri"/>
              </a:rPr>
              <a:t>Tutorials</a:t>
            </a:r>
            <a:r>
              <a:rPr lang="fr-FR" dirty="0">
                <a:ea typeface="Calibri"/>
                <a:cs typeface="Calibri"/>
              </a:rPr>
              <a:t> can </a:t>
            </a:r>
            <a:r>
              <a:rPr lang="fr-FR" dirty="0" err="1">
                <a:ea typeface="Calibri"/>
                <a:cs typeface="Calibri"/>
              </a:rPr>
              <a:t>be</a:t>
            </a:r>
            <a:r>
              <a:rPr lang="fr-FR" dirty="0">
                <a:ea typeface="Calibri"/>
                <a:cs typeface="Calibri"/>
              </a:rPr>
              <a:t> </a:t>
            </a:r>
            <a:r>
              <a:rPr lang="fr-FR" dirty="0" err="1">
                <a:ea typeface="Calibri"/>
                <a:cs typeface="Calibri"/>
              </a:rPr>
              <a:t>found</a:t>
            </a:r>
            <a:r>
              <a:rPr lang="fr-FR" dirty="0">
                <a:ea typeface="Calibri"/>
                <a:cs typeface="Calibri"/>
              </a:rPr>
              <a:t> </a:t>
            </a:r>
            <a:r>
              <a:rPr lang="fr-FR" dirty="0">
                <a:ea typeface="Calibri"/>
                <a:cs typeface="Calibri"/>
                <a:hlinkClick r:id="rId3"/>
              </a:rPr>
              <a:t>here</a:t>
            </a:r>
            <a:r>
              <a:rPr lang="fr-FR" dirty="0">
                <a:ea typeface="Calibri"/>
                <a:cs typeface="Calibri"/>
              </a:rPr>
              <a:t> </a:t>
            </a:r>
          </a:p>
          <a:p>
            <a:r>
              <a:rPr lang="fr-FR" dirty="0" err="1">
                <a:ea typeface="Calibri"/>
                <a:cs typeface="Calibri"/>
              </a:rPr>
              <a:t>Kobo</a:t>
            </a:r>
            <a:r>
              <a:rPr lang="fr-FR" dirty="0">
                <a:ea typeface="Calibri"/>
                <a:cs typeface="Calibri"/>
              </a:rPr>
              <a:t> PP </a:t>
            </a:r>
            <a:r>
              <a:rPr lang="fr-FR" dirty="0" err="1">
                <a:ea typeface="Calibri"/>
                <a:cs typeface="Calibri"/>
              </a:rPr>
              <a:t>presentation</a:t>
            </a:r>
            <a:r>
              <a:rPr lang="fr-FR" dirty="0">
                <a:ea typeface="Calibri"/>
                <a:cs typeface="Calibri"/>
              </a:rPr>
              <a:t> can </a:t>
            </a:r>
            <a:r>
              <a:rPr lang="fr-FR" dirty="0" err="1">
                <a:ea typeface="Calibri"/>
                <a:cs typeface="Calibri"/>
              </a:rPr>
              <a:t>be</a:t>
            </a:r>
            <a:r>
              <a:rPr lang="fr-FR" dirty="0">
                <a:ea typeface="Calibri"/>
                <a:cs typeface="Calibri"/>
              </a:rPr>
              <a:t> </a:t>
            </a:r>
            <a:r>
              <a:rPr lang="fr-FR" dirty="0" err="1">
                <a:ea typeface="Calibri"/>
                <a:cs typeface="Calibri"/>
              </a:rPr>
              <a:t>found</a:t>
            </a:r>
            <a:r>
              <a:rPr lang="fr-FR" dirty="0">
                <a:ea typeface="Calibri"/>
                <a:cs typeface="Calibri"/>
              </a:rPr>
              <a:t> </a:t>
            </a:r>
            <a:r>
              <a:rPr lang="fr-FR" dirty="0">
                <a:ea typeface="Calibri"/>
                <a:cs typeface="Calibri"/>
                <a:hlinkClick r:id="rId4"/>
              </a:rPr>
              <a:t>here</a:t>
            </a:r>
            <a:r>
              <a:rPr lang="fr-FR" dirty="0">
                <a:ea typeface="Calibri"/>
                <a:cs typeface="Calibri"/>
              </a:rPr>
              <a:t> </a:t>
            </a:r>
          </a:p>
          <a:p>
            <a:endParaRPr lang="fr-FR" dirty="0">
              <a:ea typeface="Calibri"/>
              <a:cs typeface="Calibri"/>
            </a:endParaRPr>
          </a:p>
        </p:txBody>
      </p:sp>
      <p:sp>
        <p:nvSpPr>
          <p:cNvPr id="4" name="Espace réservé du numéro de diapositive 3">
            <a:extLst>
              <a:ext uri="{FF2B5EF4-FFF2-40B4-BE49-F238E27FC236}">
                <a16:creationId xmlns:a16="http://schemas.microsoft.com/office/drawing/2014/main" id="{A98FEF93-9ED0-D9D7-F94F-2FE916C1E18B}"/>
              </a:ext>
            </a:extLst>
          </p:cNvPr>
          <p:cNvSpPr>
            <a:spLocks noGrp="1"/>
          </p:cNvSpPr>
          <p:nvPr>
            <p:ph type="sldNum" sz="quarter" idx="10"/>
          </p:nvPr>
        </p:nvSpPr>
        <p:spPr/>
        <p:txBody>
          <a:bodyPr/>
          <a:lstStyle/>
          <a:p>
            <a:fld id="{17AA6BA0-1B41-470B-9D1C-517E7763624D}" type="slidenum">
              <a:rPr lang="fr-FR" smtClean="0"/>
              <a:t>13</a:t>
            </a:fld>
            <a:endParaRPr lang="fr-FR"/>
          </a:p>
        </p:txBody>
      </p:sp>
    </p:spTree>
    <p:extLst>
      <p:ext uri="{BB962C8B-B14F-4D97-AF65-F5344CB8AC3E}">
        <p14:creationId xmlns:p14="http://schemas.microsoft.com/office/powerpoint/2010/main" val="30232546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4FD27-890B-AA6E-7FB9-A0B16F10924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863BE28-D97B-A8EA-22B6-D6299C183BC0}"/>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C8177C4C-5C72-2ABA-C76A-6CA0C64C2EBE}"/>
              </a:ext>
            </a:extLst>
          </p:cNvPr>
          <p:cNvSpPr>
            <a:spLocks noGrp="1"/>
          </p:cNvSpPr>
          <p:nvPr>
            <p:ph type="body" idx="1"/>
          </p:nvPr>
        </p:nvSpPr>
        <p:spPr/>
        <p:txBody>
          <a:bodyPr/>
          <a:lstStyle/>
          <a:p>
            <a:endParaRPr lang="fr-FR" dirty="0">
              <a:ea typeface="Calibri"/>
              <a:cs typeface="Calibri"/>
            </a:endParaRPr>
          </a:p>
          <a:p>
            <a:r>
              <a:rPr lang="fr-FR" dirty="0" err="1">
                <a:ea typeface="Calibri"/>
                <a:cs typeface="Calibri"/>
              </a:rPr>
              <a:t>During</a:t>
            </a:r>
            <a:r>
              <a:rPr lang="fr-FR" dirty="0">
                <a:ea typeface="Calibri"/>
                <a:cs typeface="Calibri"/>
              </a:rPr>
              <a:t> </a:t>
            </a:r>
            <a:r>
              <a:rPr lang="fr-FR" dirty="0" err="1">
                <a:ea typeface="Calibri"/>
                <a:cs typeface="Calibri"/>
              </a:rPr>
              <a:t>this</a:t>
            </a:r>
            <a:r>
              <a:rPr lang="fr-FR" dirty="0">
                <a:ea typeface="Calibri"/>
                <a:cs typeface="Calibri"/>
              </a:rPr>
              <a:t> session </a:t>
            </a:r>
            <a:r>
              <a:rPr lang="fr-FR" dirty="0" err="1">
                <a:ea typeface="Calibri"/>
                <a:cs typeface="Calibri"/>
              </a:rPr>
              <a:t>share</a:t>
            </a:r>
            <a:r>
              <a:rPr lang="fr-FR" dirty="0">
                <a:ea typeface="Calibri"/>
                <a:cs typeface="Calibri"/>
              </a:rPr>
              <a:t> </a:t>
            </a:r>
            <a:r>
              <a:rPr lang="fr-FR" dirty="0" err="1">
                <a:ea typeface="Calibri"/>
                <a:cs typeface="Calibri"/>
              </a:rPr>
              <a:t>with</a:t>
            </a:r>
            <a:r>
              <a:rPr lang="fr-FR" dirty="0">
                <a:ea typeface="Calibri"/>
                <a:cs typeface="Calibri"/>
              </a:rPr>
              <a:t> the </a:t>
            </a:r>
            <a:r>
              <a:rPr lang="fr-FR" dirty="0" err="1">
                <a:ea typeface="Calibri"/>
                <a:cs typeface="Calibri"/>
              </a:rPr>
              <a:t>enumerators</a:t>
            </a:r>
            <a:r>
              <a:rPr lang="fr-FR" dirty="0">
                <a:ea typeface="Calibri"/>
                <a:cs typeface="Calibri"/>
              </a:rPr>
              <a:t>:</a:t>
            </a:r>
          </a:p>
          <a:p>
            <a:pPr marL="171450" indent="-171450">
              <a:buFont typeface="Calibri"/>
              <a:buChar char="-"/>
            </a:pPr>
            <a:r>
              <a:rPr lang="fr-FR" dirty="0">
                <a:ea typeface="Calibri"/>
                <a:cs typeface="Calibri"/>
              </a:rPr>
              <a:t>The </a:t>
            </a:r>
            <a:r>
              <a:rPr lang="fr-FR" dirty="0" err="1">
                <a:ea typeface="Calibri"/>
                <a:cs typeface="Calibri"/>
              </a:rPr>
              <a:t>assessment</a:t>
            </a:r>
            <a:r>
              <a:rPr lang="fr-FR" dirty="0">
                <a:ea typeface="Calibri"/>
                <a:cs typeface="Calibri"/>
              </a:rPr>
              <a:t> team </a:t>
            </a:r>
            <a:r>
              <a:rPr lang="fr-FR" dirty="0" err="1">
                <a:ea typeface="Calibri"/>
                <a:cs typeface="Calibri"/>
              </a:rPr>
              <a:t>organization</a:t>
            </a:r>
            <a:r>
              <a:rPr lang="fr-FR" dirty="0">
                <a:ea typeface="Calibri"/>
                <a:cs typeface="Calibri"/>
              </a:rPr>
              <a:t> chart</a:t>
            </a:r>
          </a:p>
          <a:p>
            <a:pPr marL="171450" indent="-171450">
              <a:buFont typeface="Calibri"/>
              <a:buChar char="-"/>
            </a:pPr>
            <a:r>
              <a:rPr lang="fr-FR" dirty="0">
                <a:ea typeface="Calibri"/>
                <a:cs typeface="Calibri"/>
              </a:rPr>
              <a:t>The </a:t>
            </a:r>
            <a:r>
              <a:rPr lang="fr-FR" dirty="0" err="1">
                <a:ea typeface="Calibri"/>
                <a:cs typeface="Calibri"/>
              </a:rPr>
              <a:t>assessement</a:t>
            </a:r>
            <a:r>
              <a:rPr lang="fr-FR" dirty="0">
                <a:ea typeface="Calibri"/>
                <a:cs typeface="Calibri"/>
              </a:rPr>
              <a:t> data collection team </a:t>
            </a:r>
            <a:r>
              <a:rPr lang="fr-FR" dirty="0" err="1">
                <a:ea typeface="Calibri"/>
                <a:cs typeface="Calibri"/>
              </a:rPr>
              <a:t>TORs</a:t>
            </a:r>
            <a:r>
              <a:rPr lang="fr-FR" dirty="0">
                <a:ea typeface="Calibri"/>
                <a:cs typeface="Calibri"/>
              </a:rPr>
              <a:t>:  team leader </a:t>
            </a:r>
            <a:r>
              <a:rPr lang="fr-FR" dirty="0" err="1">
                <a:ea typeface="Calibri"/>
                <a:cs typeface="Calibri"/>
              </a:rPr>
              <a:t>assessment</a:t>
            </a:r>
            <a:r>
              <a:rPr lang="fr-FR" dirty="0">
                <a:ea typeface="Calibri"/>
                <a:cs typeface="Calibri"/>
              </a:rPr>
              <a:t> </a:t>
            </a:r>
            <a:r>
              <a:rPr lang="fr-FR" dirty="0" err="1">
                <a:ea typeface="Calibri"/>
                <a:cs typeface="Calibri"/>
              </a:rPr>
              <a:t>enumerators</a:t>
            </a:r>
            <a:r>
              <a:rPr lang="fr-FR" dirty="0">
                <a:ea typeface="Calibri"/>
                <a:cs typeface="Calibri"/>
              </a:rPr>
              <a:t> and </a:t>
            </a:r>
            <a:r>
              <a:rPr lang="fr-FR" dirty="0" err="1">
                <a:ea typeface="Calibri"/>
                <a:cs typeface="Calibri"/>
              </a:rPr>
              <a:t>enumerators</a:t>
            </a:r>
            <a:endParaRPr lang="fr-FR" dirty="0">
              <a:ea typeface="Calibri"/>
              <a:cs typeface="Calibri"/>
            </a:endParaRPr>
          </a:p>
          <a:p>
            <a:endParaRPr lang="fr-FR" dirty="0">
              <a:ea typeface="Calibri"/>
              <a:cs typeface="Calibri"/>
            </a:endParaRPr>
          </a:p>
        </p:txBody>
      </p:sp>
      <p:sp>
        <p:nvSpPr>
          <p:cNvPr id="4" name="Espace réservé du numéro de diapositive 3">
            <a:extLst>
              <a:ext uri="{FF2B5EF4-FFF2-40B4-BE49-F238E27FC236}">
                <a16:creationId xmlns:a16="http://schemas.microsoft.com/office/drawing/2014/main" id="{AB30D7D1-4DE2-1E80-F923-9ED9576D9829}"/>
              </a:ext>
            </a:extLst>
          </p:cNvPr>
          <p:cNvSpPr>
            <a:spLocks noGrp="1"/>
          </p:cNvSpPr>
          <p:nvPr>
            <p:ph type="sldNum" sz="quarter" idx="10"/>
          </p:nvPr>
        </p:nvSpPr>
        <p:spPr/>
        <p:txBody>
          <a:bodyPr/>
          <a:lstStyle/>
          <a:p>
            <a:fld id="{17AA6BA0-1B41-470B-9D1C-517E7763624D}" type="slidenum">
              <a:rPr lang="fr-FR" smtClean="0"/>
              <a:t>14</a:t>
            </a:fld>
            <a:endParaRPr lang="fr-FR"/>
          </a:p>
        </p:txBody>
      </p:sp>
    </p:spTree>
    <p:extLst>
      <p:ext uri="{BB962C8B-B14F-4D97-AF65-F5344CB8AC3E}">
        <p14:creationId xmlns:p14="http://schemas.microsoft.com/office/powerpoint/2010/main" val="35053305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 to be adapted to context and type of assessment.</a:t>
            </a:r>
            <a:endParaRPr lang="en-GB" dirty="0"/>
          </a:p>
        </p:txBody>
      </p:sp>
      <p:sp>
        <p:nvSpPr>
          <p:cNvPr id="4" name="Slide Number Placeholder 3"/>
          <p:cNvSpPr>
            <a:spLocks noGrp="1"/>
          </p:cNvSpPr>
          <p:nvPr>
            <p:ph type="sldNum" sz="quarter" idx="5"/>
          </p:nvPr>
        </p:nvSpPr>
        <p:spPr/>
        <p:txBody>
          <a:bodyPr/>
          <a:lstStyle/>
          <a:p>
            <a:fld id="{17AA6BA0-1B41-470B-9D1C-517E7763624D}" type="slidenum">
              <a:rPr lang="fr-FR" smtClean="0"/>
              <a:t>15</a:t>
            </a:fld>
            <a:endParaRPr lang="fr-FR"/>
          </a:p>
        </p:txBody>
      </p:sp>
    </p:spTree>
    <p:extLst>
      <p:ext uri="{BB962C8B-B14F-4D97-AF65-F5344CB8AC3E}">
        <p14:creationId xmlns:p14="http://schemas.microsoft.com/office/powerpoint/2010/main" val="22409246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E8C48-91C5-8853-9244-449137078AC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5DB1CE0-DB03-C94A-4440-D2BE2833D85F}"/>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FAA76E96-736B-57D6-A261-5347F4AE851F}"/>
              </a:ext>
            </a:extLst>
          </p:cNvPr>
          <p:cNvSpPr>
            <a:spLocks noGrp="1"/>
          </p:cNvSpPr>
          <p:nvPr>
            <p:ph type="body" idx="1"/>
          </p:nvPr>
        </p:nvSpPr>
        <p:spPr/>
        <p:txBody>
          <a:bodyPr/>
          <a:lstStyle/>
          <a:p>
            <a:r>
              <a:rPr lang="fr-FR" dirty="0" err="1">
                <a:ea typeface="Calibri"/>
                <a:cs typeface="Calibri"/>
              </a:rPr>
              <a:t>After</a:t>
            </a:r>
            <a:r>
              <a:rPr lang="fr-FR" dirty="0">
                <a:ea typeface="Calibri"/>
                <a:cs typeface="Calibri"/>
              </a:rPr>
              <a:t> </a:t>
            </a:r>
            <a:r>
              <a:rPr lang="fr-FR" dirty="0" err="1">
                <a:ea typeface="Calibri"/>
                <a:cs typeface="Calibri"/>
              </a:rPr>
              <a:t>providing</a:t>
            </a:r>
            <a:r>
              <a:rPr lang="fr-FR" dirty="0">
                <a:ea typeface="Calibri"/>
                <a:cs typeface="Calibri"/>
              </a:rPr>
              <a:t> the </a:t>
            </a:r>
            <a:r>
              <a:rPr lang="fr-FR" dirty="0" err="1">
                <a:ea typeface="Calibri"/>
                <a:cs typeface="Calibri"/>
              </a:rPr>
              <a:t>explanation</a:t>
            </a:r>
            <a:r>
              <a:rPr lang="fr-FR" dirty="0">
                <a:ea typeface="Calibri"/>
                <a:cs typeface="Calibri"/>
              </a:rPr>
              <a:t> of </a:t>
            </a:r>
            <a:r>
              <a:rPr lang="fr-FR" dirty="0" err="1">
                <a:ea typeface="Calibri"/>
                <a:cs typeface="Calibri"/>
              </a:rPr>
              <a:t>what</a:t>
            </a:r>
            <a:r>
              <a:rPr lang="fr-FR" dirty="0">
                <a:ea typeface="Calibri"/>
                <a:cs typeface="Calibri"/>
              </a:rPr>
              <a:t> </a:t>
            </a:r>
            <a:r>
              <a:rPr lang="fr-FR" dirty="0" err="1">
                <a:ea typeface="Calibri"/>
                <a:cs typeface="Calibri"/>
              </a:rPr>
              <a:t>is</a:t>
            </a:r>
            <a:r>
              <a:rPr lang="fr-FR" dirty="0">
                <a:ea typeface="Calibri"/>
                <a:cs typeface="Calibri"/>
              </a:rPr>
              <a:t> an </a:t>
            </a:r>
            <a:r>
              <a:rPr lang="fr-FR" dirty="0" err="1">
                <a:ea typeface="Calibri"/>
                <a:cs typeface="Calibri"/>
              </a:rPr>
              <a:t>assessment</a:t>
            </a:r>
            <a:r>
              <a:rPr lang="fr-FR" dirty="0">
                <a:ea typeface="Calibri"/>
                <a:cs typeface="Calibri"/>
              </a:rPr>
              <a:t> pilot and </a:t>
            </a:r>
            <a:r>
              <a:rPr lang="fr-FR" dirty="0" err="1">
                <a:ea typeface="Calibri"/>
                <a:cs typeface="Calibri"/>
              </a:rPr>
              <a:t>why</a:t>
            </a:r>
            <a:r>
              <a:rPr lang="fr-FR" dirty="0">
                <a:ea typeface="Calibri"/>
                <a:cs typeface="Calibri"/>
              </a:rPr>
              <a:t> to </a:t>
            </a:r>
            <a:r>
              <a:rPr lang="fr-FR" dirty="0" err="1">
                <a:ea typeface="Calibri"/>
                <a:cs typeface="Calibri"/>
              </a:rPr>
              <a:t>conduct</a:t>
            </a:r>
            <a:r>
              <a:rPr lang="fr-FR" dirty="0">
                <a:ea typeface="Calibri"/>
                <a:cs typeface="Calibri"/>
              </a:rPr>
              <a:t> </a:t>
            </a:r>
            <a:r>
              <a:rPr lang="fr-FR" dirty="0" err="1">
                <a:ea typeface="Calibri"/>
                <a:cs typeface="Calibri"/>
              </a:rPr>
              <a:t>it</a:t>
            </a:r>
            <a:r>
              <a:rPr lang="fr-FR" dirty="0">
                <a:ea typeface="Calibri"/>
                <a:cs typeface="Calibri"/>
              </a:rPr>
              <a:t> organise</a:t>
            </a:r>
            <a:r>
              <a:rPr lang="fr-FR" dirty="0"/>
              <a:t> the </a:t>
            </a:r>
            <a:r>
              <a:rPr lang="fr-FR" dirty="0" err="1"/>
              <a:t>assessment</a:t>
            </a:r>
            <a:r>
              <a:rPr lang="fr-FR" dirty="0"/>
              <a:t> data collection pilot:</a:t>
            </a:r>
          </a:p>
          <a:p>
            <a:pPr marL="228600" indent="-228600">
              <a:buAutoNum type="arabicPeriod"/>
            </a:pPr>
            <a:r>
              <a:rPr lang="fr-FR" dirty="0"/>
              <a:t> </a:t>
            </a:r>
            <a:r>
              <a:rPr lang="en-US" dirty="0"/>
              <a:t>Divide the enumerator into assessment field teams.</a:t>
            </a:r>
            <a:endParaRPr lang="fr-FR" dirty="0"/>
          </a:p>
          <a:p>
            <a:pPr marL="228600" indent="-228600">
              <a:buAutoNum type="arabicPeriod"/>
            </a:pPr>
            <a:r>
              <a:rPr lang="en-US" dirty="0"/>
              <a:t> Each field team leader explains the logistic, data collection plan and other consideration to implement the assessment data collection pilot.</a:t>
            </a:r>
          </a:p>
          <a:p>
            <a:r>
              <a:rPr lang="en-US" dirty="0">
                <a:cs typeface="Calibri"/>
              </a:rPr>
              <a:t>Additional information about key considerations for testing and piloting assessment can be found here. (add the link)</a:t>
            </a:r>
          </a:p>
        </p:txBody>
      </p:sp>
      <p:sp>
        <p:nvSpPr>
          <p:cNvPr id="4" name="Espace réservé du numéro de diapositive 3">
            <a:extLst>
              <a:ext uri="{FF2B5EF4-FFF2-40B4-BE49-F238E27FC236}">
                <a16:creationId xmlns:a16="http://schemas.microsoft.com/office/drawing/2014/main" id="{F74E7FCB-8972-72FB-E585-F6C2C090D5BB}"/>
              </a:ext>
            </a:extLst>
          </p:cNvPr>
          <p:cNvSpPr>
            <a:spLocks noGrp="1"/>
          </p:cNvSpPr>
          <p:nvPr>
            <p:ph type="sldNum" sz="quarter" idx="10"/>
          </p:nvPr>
        </p:nvSpPr>
        <p:spPr/>
        <p:txBody>
          <a:bodyPr/>
          <a:lstStyle/>
          <a:p>
            <a:fld id="{17AA6BA0-1B41-470B-9D1C-517E7763624D}" type="slidenum">
              <a:rPr lang="fr-FR" smtClean="0"/>
              <a:t>16</a:t>
            </a:fld>
            <a:endParaRPr lang="fr-FR"/>
          </a:p>
        </p:txBody>
      </p:sp>
    </p:spTree>
    <p:extLst>
      <p:ext uri="{BB962C8B-B14F-4D97-AF65-F5344CB8AC3E}">
        <p14:creationId xmlns:p14="http://schemas.microsoft.com/office/powerpoint/2010/main" val="12580889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360BE-0324-DBE1-F9D0-B48952FFDE9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7524967-14CD-0100-9479-BE2A6ADF9E22}"/>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146E503D-0C49-D57D-0E39-83A19C2D63AA}"/>
              </a:ext>
            </a:extLst>
          </p:cNvPr>
          <p:cNvSpPr>
            <a:spLocks noGrp="1"/>
          </p:cNvSpPr>
          <p:nvPr>
            <p:ph type="body" idx="1"/>
          </p:nvPr>
        </p:nvSpPr>
        <p:spPr/>
        <p:txBody>
          <a:bodyPr/>
          <a:lstStyle/>
          <a:p>
            <a:endParaRPr lang="fr-FR" dirty="0">
              <a:ea typeface="Calibri"/>
              <a:cs typeface="Calibri"/>
            </a:endParaRPr>
          </a:p>
          <a:p>
            <a:r>
              <a:rPr lang="fr-FR" dirty="0"/>
              <a:t>The training </a:t>
            </a:r>
            <a:r>
              <a:rPr lang="fr-FR" err="1"/>
              <a:t>should</a:t>
            </a:r>
            <a:r>
              <a:rPr lang="fr-FR" dirty="0"/>
              <a:t> </a:t>
            </a:r>
            <a:r>
              <a:rPr lang="fr-FR" err="1"/>
              <a:t>ensure</a:t>
            </a:r>
            <a:r>
              <a:rPr lang="fr-FR" dirty="0"/>
              <a:t> </a:t>
            </a:r>
            <a:r>
              <a:rPr lang="fr-FR" err="1"/>
              <a:t>that</a:t>
            </a:r>
            <a:r>
              <a:rPr lang="fr-FR" dirty="0"/>
              <a:t> all </a:t>
            </a:r>
            <a:r>
              <a:rPr lang="fr-FR" err="1"/>
              <a:t>members</a:t>
            </a:r>
            <a:r>
              <a:rPr lang="fr-FR" dirty="0"/>
              <a:t> of the data </a:t>
            </a:r>
            <a:r>
              <a:rPr lang="fr-FR" err="1"/>
              <a:t>colletion</a:t>
            </a:r>
            <a:r>
              <a:rPr lang="fr-FR" dirty="0"/>
              <a:t> team have a </a:t>
            </a:r>
            <a:r>
              <a:rPr lang="fr-FR" err="1"/>
              <a:t>clear</a:t>
            </a:r>
            <a:r>
              <a:rPr lang="fr-FR" dirty="0"/>
              <a:t> </a:t>
            </a:r>
            <a:r>
              <a:rPr lang="fr-FR" err="1"/>
              <a:t>understanding</a:t>
            </a:r>
            <a:r>
              <a:rPr lang="fr-FR" dirty="0"/>
              <a:t> of the </a:t>
            </a:r>
            <a:r>
              <a:rPr lang="fr-FR" err="1"/>
              <a:t>assessment</a:t>
            </a:r>
            <a:r>
              <a:rPr lang="fr-FR" dirty="0"/>
              <a:t>. The </a:t>
            </a:r>
            <a:r>
              <a:rPr lang="fr-FR" err="1"/>
              <a:t>assessment</a:t>
            </a:r>
            <a:r>
              <a:rPr lang="fr-FR" dirty="0"/>
              <a:t> team must pilot all </a:t>
            </a:r>
            <a:r>
              <a:rPr lang="fr-FR" err="1"/>
              <a:t>prototols</a:t>
            </a:r>
            <a:r>
              <a:rPr lang="fr-FR" dirty="0"/>
              <a:t> </a:t>
            </a:r>
            <a:r>
              <a:rPr lang="fr-FR" err="1"/>
              <a:t>well</a:t>
            </a:r>
            <a:r>
              <a:rPr lang="fr-FR" dirty="0"/>
              <a:t> in </a:t>
            </a:r>
            <a:r>
              <a:rPr lang="fr-FR" err="1"/>
              <a:t>advance</a:t>
            </a:r>
            <a:r>
              <a:rPr lang="fr-FR" dirty="0"/>
              <a:t>, as part of </a:t>
            </a:r>
            <a:r>
              <a:rPr lang="fr-FR" err="1"/>
              <a:t>preparting</a:t>
            </a:r>
            <a:r>
              <a:rPr lang="fr-FR"/>
              <a:t> for data collection.</a:t>
            </a:r>
            <a:endParaRPr lang="fr-FR" dirty="0"/>
          </a:p>
          <a:p>
            <a:r>
              <a:rPr lang="fr-FR"/>
              <a:t>For futher information on assessment protocols check the Enumerator manual template </a:t>
            </a:r>
            <a:endParaRPr lang="fr-FR">
              <a:cs typeface="Calibri"/>
            </a:endParaRPr>
          </a:p>
        </p:txBody>
      </p:sp>
      <p:sp>
        <p:nvSpPr>
          <p:cNvPr id="4" name="Espace réservé du numéro de diapositive 3">
            <a:extLst>
              <a:ext uri="{FF2B5EF4-FFF2-40B4-BE49-F238E27FC236}">
                <a16:creationId xmlns:a16="http://schemas.microsoft.com/office/drawing/2014/main" id="{8CC186DE-6827-D636-4BC8-C5002170C008}"/>
              </a:ext>
            </a:extLst>
          </p:cNvPr>
          <p:cNvSpPr>
            <a:spLocks noGrp="1"/>
          </p:cNvSpPr>
          <p:nvPr>
            <p:ph type="sldNum" sz="quarter" idx="10"/>
          </p:nvPr>
        </p:nvSpPr>
        <p:spPr/>
        <p:txBody>
          <a:bodyPr/>
          <a:lstStyle/>
          <a:p>
            <a:fld id="{17AA6BA0-1B41-470B-9D1C-517E7763624D}" type="slidenum">
              <a:rPr lang="fr-FR" smtClean="0"/>
              <a:t>17</a:t>
            </a:fld>
            <a:endParaRPr lang="fr-FR"/>
          </a:p>
        </p:txBody>
      </p:sp>
    </p:spTree>
    <p:extLst>
      <p:ext uri="{BB962C8B-B14F-4D97-AF65-F5344CB8AC3E}">
        <p14:creationId xmlns:p14="http://schemas.microsoft.com/office/powerpoint/2010/main" val="20417754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DC0158-94D6-0F5B-5B04-32DEE75FB8D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8731344-95C9-6A1D-987B-C954C7E7B5E5}"/>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C88B3A5C-8AC1-1DDD-2F73-5F220392CCF7}"/>
              </a:ext>
            </a:extLst>
          </p:cNvPr>
          <p:cNvSpPr>
            <a:spLocks noGrp="1"/>
          </p:cNvSpPr>
          <p:nvPr>
            <p:ph type="body" idx="1"/>
          </p:nvPr>
        </p:nvSpPr>
        <p:spPr/>
        <p:txBody>
          <a:bodyPr/>
          <a:lstStyle/>
          <a:p>
            <a:endParaRPr lang="fr-FR">
              <a:cs typeface="Calibri"/>
            </a:endParaRPr>
          </a:p>
        </p:txBody>
      </p:sp>
      <p:sp>
        <p:nvSpPr>
          <p:cNvPr id="4" name="Espace réservé du numéro de diapositive 3">
            <a:extLst>
              <a:ext uri="{FF2B5EF4-FFF2-40B4-BE49-F238E27FC236}">
                <a16:creationId xmlns:a16="http://schemas.microsoft.com/office/drawing/2014/main" id="{ED0E3708-4252-547C-D8B4-1E064C6B1B8D}"/>
              </a:ext>
            </a:extLst>
          </p:cNvPr>
          <p:cNvSpPr>
            <a:spLocks noGrp="1"/>
          </p:cNvSpPr>
          <p:nvPr>
            <p:ph type="sldNum" sz="quarter" idx="10"/>
          </p:nvPr>
        </p:nvSpPr>
        <p:spPr/>
        <p:txBody>
          <a:bodyPr/>
          <a:lstStyle/>
          <a:p>
            <a:fld id="{17AA6BA0-1B41-470B-9D1C-517E7763624D}" type="slidenum">
              <a:rPr lang="fr-FR" smtClean="0"/>
              <a:t>18</a:t>
            </a:fld>
            <a:endParaRPr lang="fr-FR"/>
          </a:p>
        </p:txBody>
      </p:sp>
    </p:spTree>
    <p:extLst>
      <p:ext uri="{BB962C8B-B14F-4D97-AF65-F5344CB8AC3E}">
        <p14:creationId xmlns:p14="http://schemas.microsoft.com/office/powerpoint/2010/main" val="12142359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42C330-E2B5-E3F9-2C2B-A164FAE4895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F860972-1A9E-27A4-59A7-9CBCC287CCF5}"/>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0476FF85-626F-2F92-B938-E8381E772E9F}"/>
              </a:ext>
            </a:extLst>
          </p:cNvPr>
          <p:cNvSpPr>
            <a:spLocks noGrp="1"/>
          </p:cNvSpPr>
          <p:nvPr>
            <p:ph type="body" idx="1"/>
          </p:nvPr>
        </p:nvSpPr>
        <p:spPr/>
        <p:txBody>
          <a:bodyPr/>
          <a:lstStyle/>
          <a:p>
            <a:r>
              <a:rPr lang="fr-FR">
                <a:cs typeface="Calibri"/>
              </a:rPr>
              <a:t>On this session share the consent form, the code of conduct and a list of security and emergency procedures including emergency telephone numbers.</a:t>
            </a:r>
          </a:p>
        </p:txBody>
      </p:sp>
      <p:sp>
        <p:nvSpPr>
          <p:cNvPr id="4" name="Espace réservé du numéro de diapositive 3">
            <a:extLst>
              <a:ext uri="{FF2B5EF4-FFF2-40B4-BE49-F238E27FC236}">
                <a16:creationId xmlns:a16="http://schemas.microsoft.com/office/drawing/2014/main" id="{A873EAE4-1A5C-0A3D-9E6E-98D27A01A34D}"/>
              </a:ext>
            </a:extLst>
          </p:cNvPr>
          <p:cNvSpPr>
            <a:spLocks noGrp="1"/>
          </p:cNvSpPr>
          <p:nvPr>
            <p:ph type="sldNum" sz="quarter" idx="10"/>
          </p:nvPr>
        </p:nvSpPr>
        <p:spPr/>
        <p:txBody>
          <a:bodyPr/>
          <a:lstStyle/>
          <a:p>
            <a:fld id="{17AA6BA0-1B41-470B-9D1C-517E7763624D}" type="slidenum">
              <a:rPr lang="fr-FR" smtClean="0"/>
              <a:t>19</a:t>
            </a:fld>
            <a:endParaRPr lang="fr-FR"/>
          </a:p>
        </p:txBody>
      </p:sp>
    </p:spTree>
    <p:extLst>
      <p:ext uri="{BB962C8B-B14F-4D97-AF65-F5344CB8AC3E}">
        <p14:creationId xmlns:p14="http://schemas.microsoft.com/office/powerpoint/2010/main" val="38658333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7AA6BA0-1B41-470B-9D1C-517E7763624D}" type="slidenum">
              <a:rPr lang="fr-FR" smtClean="0"/>
              <a:t>2</a:t>
            </a:fld>
            <a:endParaRPr lang="fr-FR"/>
          </a:p>
        </p:txBody>
      </p:sp>
    </p:spTree>
    <p:extLst>
      <p:ext uri="{BB962C8B-B14F-4D97-AF65-F5344CB8AC3E}">
        <p14:creationId xmlns:p14="http://schemas.microsoft.com/office/powerpoint/2010/main" val="28666369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7AA6BA0-1B41-470B-9D1C-517E7763624D}" type="slidenum">
              <a:rPr lang="fr-FR" smtClean="0"/>
              <a:t>20</a:t>
            </a:fld>
            <a:endParaRPr lang="fr-FR"/>
          </a:p>
        </p:txBody>
      </p:sp>
    </p:spTree>
    <p:extLst>
      <p:ext uri="{BB962C8B-B14F-4D97-AF65-F5344CB8AC3E}">
        <p14:creationId xmlns:p14="http://schemas.microsoft.com/office/powerpoint/2010/main" val="32446554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7AA6BA0-1B41-470B-9D1C-517E7763624D}"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304389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If possible the open session speech </a:t>
            </a:r>
            <a:r>
              <a:rPr lang="fr-FR" dirty="0" err="1"/>
              <a:t>should</a:t>
            </a:r>
            <a:r>
              <a:rPr lang="fr-FR" dirty="0"/>
              <a:t> </a:t>
            </a:r>
            <a:r>
              <a:rPr lang="fr-FR" dirty="0" err="1"/>
              <a:t>be</a:t>
            </a:r>
            <a:r>
              <a:rPr lang="fr-FR" dirty="0"/>
              <a:t> </a:t>
            </a:r>
            <a:r>
              <a:rPr lang="fr-FR" dirty="0" err="1"/>
              <a:t>done</a:t>
            </a:r>
            <a:r>
              <a:rPr lang="fr-FR" dirty="0"/>
              <a:t> by the UNHCR </a:t>
            </a:r>
            <a:r>
              <a:rPr lang="fr-FR" dirty="0" err="1"/>
              <a:t>representative</a:t>
            </a:r>
            <a:r>
              <a:rPr lang="fr-FR" dirty="0"/>
              <a:t> or </a:t>
            </a:r>
            <a:r>
              <a:rPr lang="fr-FR" dirty="0" err="1"/>
              <a:t>any</a:t>
            </a:r>
            <a:r>
              <a:rPr lang="fr-FR" dirty="0"/>
              <a:t> </a:t>
            </a:r>
            <a:r>
              <a:rPr lang="fr-FR" dirty="0" err="1"/>
              <a:t>other</a:t>
            </a:r>
            <a:r>
              <a:rPr lang="fr-FR" dirty="0"/>
              <a:t> </a:t>
            </a:r>
            <a:r>
              <a:rPr lang="fr-FR" dirty="0" err="1"/>
              <a:t>hight</a:t>
            </a:r>
            <a:r>
              <a:rPr lang="fr-FR"/>
              <a:t> manager to highlight the importance of the enumerator training and of the assessment.</a:t>
            </a:r>
            <a:endParaRPr lang="en-US"/>
          </a:p>
        </p:txBody>
      </p:sp>
      <p:sp>
        <p:nvSpPr>
          <p:cNvPr id="4" name="Espace réservé du numéro de diapositive 3"/>
          <p:cNvSpPr>
            <a:spLocks noGrp="1"/>
          </p:cNvSpPr>
          <p:nvPr>
            <p:ph type="sldNum" sz="quarter" idx="10"/>
          </p:nvPr>
        </p:nvSpPr>
        <p:spPr/>
        <p:txBody>
          <a:bodyPr/>
          <a:lstStyle/>
          <a:p>
            <a:fld id="{17AA6BA0-1B41-470B-9D1C-517E7763624D}" type="slidenum">
              <a:rPr lang="fr-FR" smtClean="0"/>
              <a:t>3</a:t>
            </a:fld>
            <a:endParaRPr lang="fr-FR"/>
          </a:p>
        </p:txBody>
      </p:sp>
    </p:spTree>
    <p:extLst>
      <p:ext uri="{BB962C8B-B14F-4D97-AF65-F5344CB8AC3E}">
        <p14:creationId xmlns:p14="http://schemas.microsoft.com/office/powerpoint/2010/main" val="35558014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4E22D6-FD26-246B-B8B7-AD7B3198949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401C4D8-17C7-81A4-0865-1FEACD96E555}"/>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1788C8F8-9CE6-5D2E-57E4-B54256D0B619}"/>
              </a:ext>
            </a:extLst>
          </p:cNvPr>
          <p:cNvSpPr>
            <a:spLocks noGrp="1"/>
          </p:cNvSpPr>
          <p:nvPr>
            <p:ph type="body" idx="1"/>
          </p:nvPr>
        </p:nvSpPr>
        <p:spPr/>
        <p:txBody>
          <a:bodyPr/>
          <a:lstStyle/>
          <a:p>
            <a:r>
              <a:rPr lang="fr-FR" dirty="0"/>
              <a:t>To do more interactive </a:t>
            </a:r>
            <a:r>
              <a:rPr lang="fr-FR" dirty="0" err="1"/>
              <a:t>instead</a:t>
            </a:r>
            <a:r>
              <a:rPr lang="fr-FR" dirty="0"/>
              <a:t> of </a:t>
            </a:r>
            <a:r>
              <a:rPr lang="fr-FR" dirty="0" err="1"/>
              <a:t>that</a:t>
            </a:r>
            <a:r>
              <a:rPr lang="fr-FR" dirty="0"/>
              <a:t> </a:t>
            </a:r>
            <a:r>
              <a:rPr lang="fr-FR" dirty="0" err="1"/>
              <a:t>each</a:t>
            </a:r>
            <a:r>
              <a:rPr lang="fr-FR" dirty="0"/>
              <a:t> participant </a:t>
            </a:r>
            <a:r>
              <a:rPr lang="fr-FR" dirty="0" err="1"/>
              <a:t>present</a:t>
            </a:r>
            <a:r>
              <a:rPr lang="fr-FR" dirty="0"/>
              <a:t> </a:t>
            </a:r>
            <a:r>
              <a:rPr lang="fr-FR" dirty="0" err="1"/>
              <a:t>him</a:t>
            </a:r>
            <a:r>
              <a:rPr lang="fr-FR" dirty="0"/>
              <a:t>/</a:t>
            </a:r>
            <a:r>
              <a:rPr lang="fr-FR" dirty="0" err="1"/>
              <a:t>herself</a:t>
            </a:r>
            <a:r>
              <a:rPr lang="fr-FR" dirty="0"/>
              <a:t> </a:t>
            </a:r>
            <a:r>
              <a:rPr lang="fr-FR" dirty="0" err="1"/>
              <a:t>you</a:t>
            </a:r>
            <a:r>
              <a:rPr lang="fr-FR" dirty="0"/>
              <a:t> can </a:t>
            </a:r>
            <a:r>
              <a:rPr lang="fr-FR" dirty="0" err="1"/>
              <a:t>divide</a:t>
            </a:r>
            <a:r>
              <a:rPr lang="fr-FR" dirty="0"/>
              <a:t> </a:t>
            </a:r>
            <a:r>
              <a:rPr lang="fr-FR" dirty="0" err="1"/>
              <a:t>them</a:t>
            </a:r>
            <a:r>
              <a:rPr lang="fr-FR" dirty="0"/>
              <a:t> by couples and </a:t>
            </a:r>
            <a:r>
              <a:rPr lang="fr-FR" dirty="0" err="1"/>
              <a:t>give</a:t>
            </a:r>
            <a:r>
              <a:rPr lang="fr-FR" dirty="0"/>
              <a:t> </a:t>
            </a:r>
            <a:r>
              <a:rPr lang="fr-FR" dirty="0" err="1"/>
              <a:t>them</a:t>
            </a:r>
            <a:r>
              <a:rPr lang="fr-FR" dirty="0"/>
              <a:t> 5 </a:t>
            </a:r>
            <a:r>
              <a:rPr lang="fr-FR" dirty="0" err="1"/>
              <a:t>minutos</a:t>
            </a:r>
            <a:r>
              <a:rPr lang="fr-FR" dirty="0"/>
              <a:t> to </a:t>
            </a:r>
            <a:r>
              <a:rPr lang="fr-FR" dirty="0" err="1"/>
              <a:t>meet</a:t>
            </a:r>
            <a:r>
              <a:rPr lang="fr-FR" dirty="0"/>
              <a:t> </a:t>
            </a:r>
            <a:r>
              <a:rPr lang="fr-FR" dirty="0" err="1"/>
              <a:t>each</a:t>
            </a:r>
            <a:r>
              <a:rPr lang="fr-FR" dirty="0"/>
              <a:t> </a:t>
            </a:r>
            <a:r>
              <a:rPr lang="fr-FR" dirty="0" err="1"/>
              <a:t>other</a:t>
            </a:r>
            <a:r>
              <a:rPr lang="fr-FR" dirty="0"/>
              <a:t> for </a:t>
            </a:r>
            <a:r>
              <a:rPr lang="fr-FR" dirty="0" err="1"/>
              <a:t>later</a:t>
            </a:r>
            <a:r>
              <a:rPr lang="fr-FR" dirty="0"/>
              <a:t> </a:t>
            </a:r>
            <a:r>
              <a:rPr lang="fr-FR" dirty="0" err="1"/>
              <a:t>present</a:t>
            </a:r>
            <a:r>
              <a:rPr lang="fr-FR" dirty="0"/>
              <a:t> </a:t>
            </a:r>
            <a:r>
              <a:rPr lang="fr-FR" dirty="0" err="1"/>
              <a:t>his</a:t>
            </a:r>
            <a:r>
              <a:rPr lang="fr-FR" dirty="0"/>
              <a:t>/</a:t>
            </a:r>
            <a:r>
              <a:rPr lang="fr-FR" dirty="0" err="1"/>
              <a:t>her</a:t>
            </a:r>
            <a:r>
              <a:rPr lang="fr-FR" dirty="0"/>
              <a:t> team </a:t>
            </a:r>
            <a:r>
              <a:rPr lang="fr-FR" dirty="0" err="1"/>
              <a:t>partner</a:t>
            </a:r>
            <a:r>
              <a:rPr lang="fr-FR" dirty="0"/>
              <a:t> to the audience.</a:t>
            </a:r>
            <a:endParaRPr lang="en-US" dirty="0"/>
          </a:p>
        </p:txBody>
      </p:sp>
      <p:sp>
        <p:nvSpPr>
          <p:cNvPr id="4" name="Espace réservé du numéro de diapositive 3">
            <a:extLst>
              <a:ext uri="{FF2B5EF4-FFF2-40B4-BE49-F238E27FC236}">
                <a16:creationId xmlns:a16="http://schemas.microsoft.com/office/drawing/2014/main" id="{D9639397-1195-0C75-67C4-6C5BF68491B5}"/>
              </a:ext>
            </a:extLst>
          </p:cNvPr>
          <p:cNvSpPr>
            <a:spLocks noGrp="1"/>
          </p:cNvSpPr>
          <p:nvPr>
            <p:ph type="sldNum" sz="quarter" idx="10"/>
          </p:nvPr>
        </p:nvSpPr>
        <p:spPr/>
        <p:txBody>
          <a:bodyPr/>
          <a:lstStyle/>
          <a:p>
            <a:fld id="{17AA6BA0-1B41-470B-9D1C-517E7763624D}" type="slidenum">
              <a:rPr lang="fr-FR" smtClean="0"/>
              <a:t>4</a:t>
            </a:fld>
            <a:endParaRPr lang="fr-FR"/>
          </a:p>
        </p:txBody>
      </p:sp>
    </p:spTree>
    <p:extLst>
      <p:ext uri="{BB962C8B-B14F-4D97-AF65-F5344CB8AC3E}">
        <p14:creationId xmlns:p14="http://schemas.microsoft.com/office/powerpoint/2010/main" val="257166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FF549-C94E-E33F-10FB-DD47DF9D54E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03B3A3A-9DBC-B6C9-0DEC-41FB2A872738}"/>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1218F74E-3E35-30FC-C30A-0A0032160719}"/>
              </a:ext>
            </a:extLst>
          </p:cNvPr>
          <p:cNvSpPr>
            <a:spLocks noGrp="1"/>
          </p:cNvSpPr>
          <p:nvPr>
            <p:ph type="body" idx="1"/>
          </p:nvPr>
        </p:nvSpPr>
        <p:spPr/>
        <p:txBody>
          <a:bodyPr/>
          <a:lstStyle/>
          <a:p>
            <a:r>
              <a:rPr lang="fr-FR" dirty="0">
                <a:ea typeface="Calibri"/>
                <a:cs typeface="Calibri"/>
              </a:rPr>
              <a:t>On the </a:t>
            </a:r>
            <a:r>
              <a:rPr lang="fr-FR" dirty="0" err="1">
                <a:ea typeface="Calibri"/>
                <a:cs typeface="Calibri"/>
              </a:rPr>
              <a:t>rules</a:t>
            </a:r>
            <a:r>
              <a:rPr lang="fr-FR" dirty="0">
                <a:ea typeface="Calibri"/>
                <a:cs typeface="Calibri"/>
              </a:rPr>
              <a:t> about the use of </a:t>
            </a:r>
            <a:r>
              <a:rPr lang="fr-FR" dirty="0" err="1">
                <a:ea typeface="Calibri"/>
                <a:cs typeface="Calibri"/>
              </a:rPr>
              <a:t>computesr</a:t>
            </a:r>
            <a:r>
              <a:rPr lang="fr-FR" dirty="0">
                <a:ea typeface="Calibri"/>
                <a:cs typeface="Calibri"/>
              </a:rPr>
              <a:t> and phones </a:t>
            </a:r>
            <a:r>
              <a:rPr lang="fr-FR" dirty="0" err="1">
                <a:ea typeface="Calibri"/>
                <a:cs typeface="Calibri"/>
              </a:rPr>
              <a:t>during</a:t>
            </a:r>
            <a:r>
              <a:rPr lang="fr-FR" dirty="0">
                <a:ea typeface="Calibri"/>
                <a:cs typeface="Calibri"/>
              </a:rPr>
              <a:t> the </a:t>
            </a:r>
            <a:r>
              <a:rPr lang="fr-FR" dirty="0" err="1">
                <a:ea typeface="Calibri"/>
                <a:cs typeface="Calibri"/>
              </a:rPr>
              <a:t>traning</a:t>
            </a:r>
            <a:r>
              <a:rPr lang="fr-FR" dirty="0">
                <a:ea typeface="Calibri"/>
                <a:cs typeface="Calibri"/>
              </a:rPr>
              <a:t> </a:t>
            </a:r>
            <a:r>
              <a:rPr lang="fr-FR" dirty="0" err="1">
                <a:ea typeface="Calibri"/>
                <a:cs typeface="Calibri"/>
              </a:rPr>
              <a:t>discuss</a:t>
            </a:r>
            <a:r>
              <a:rPr lang="fr-FR" dirty="0">
                <a:ea typeface="Calibri"/>
                <a:cs typeface="Calibri"/>
              </a:rPr>
              <a:t> </a:t>
            </a:r>
            <a:r>
              <a:rPr lang="fr-FR" dirty="0" err="1">
                <a:ea typeface="Calibri"/>
                <a:cs typeface="Calibri"/>
              </a:rPr>
              <a:t>with</a:t>
            </a:r>
            <a:r>
              <a:rPr lang="fr-FR" dirty="0">
                <a:ea typeface="Calibri"/>
                <a:cs typeface="Calibri"/>
              </a:rPr>
              <a:t> </a:t>
            </a:r>
            <a:r>
              <a:rPr lang="fr-FR" dirty="0" err="1">
                <a:ea typeface="Calibri"/>
                <a:cs typeface="Calibri"/>
              </a:rPr>
              <a:t>them</a:t>
            </a:r>
            <a:r>
              <a:rPr lang="fr-FR" dirty="0">
                <a:ea typeface="Calibri"/>
                <a:cs typeface="Calibri"/>
              </a:rPr>
              <a:t> </a:t>
            </a:r>
            <a:r>
              <a:rPr lang="fr-FR" dirty="0" err="1">
                <a:ea typeface="Calibri"/>
                <a:cs typeface="Calibri"/>
              </a:rPr>
              <a:t>what</a:t>
            </a:r>
            <a:r>
              <a:rPr lang="fr-FR" dirty="0">
                <a:ea typeface="Calibri"/>
                <a:cs typeface="Calibri"/>
              </a:rPr>
              <a:t> are the best option </a:t>
            </a:r>
            <a:r>
              <a:rPr lang="fr-FR" dirty="0" err="1">
                <a:ea typeface="Calibri"/>
                <a:cs typeface="Calibri"/>
              </a:rPr>
              <a:t>always</a:t>
            </a:r>
            <a:r>
              <a:rPr lang="fr-FR" dirty="0">
                <a:ea typeface="Calibri"/>
                <a:cs typeface="Calibri"/>
              </a:rPr>
              <a:t> </a:t>
            </a:r>
            <a:r>
              <a:rPr lang="fr-FR" dirty="0" err="1">
                <a:ea typeface="Calibri"/>
                <a:cs typeface="Calibri"/>
              </a:rPr>
              <a:t>considering</a:t>
            </a:r>
            <a:r>
              <a:rPr lang="fr-FR" dirty="0">
                <a:ea typeface="Calibri"/>
                <a:cs typeface="Calibri"/>
              </a:rPr>
              <a:t> </a:t>
            </a:r>
            <a:r>
              <a:rPr lang="fr-FR" dirty="0" err="1">
                <a:ea typeface="Calibri"/>
                <a:cs typeface="Calibri"/>
              </a:rPr>
              <a:t>that</a:t>
            </a:r>
            <a:r>
              <a:rPr lang="fr-FR" dirty="0">
                <a:ea typeface="Calibri"/>
                <a:cs typeface="Calibri"/>
              </a:rPr>
              <a:t> </a:t>
            </a:r>
            <a:r>
              <a:rPr lang="fr-FR" dirty="0" err="1">
                <a:ea typeface="Calibri"/>
                <a:cs typeface="Calibri"/>
              </a:rPr>
              <a:t>during</a:t>
            </a:r>
            <a:r>
              <a:rPr lang="fr-FR" dirty="0">
                <a:ea typeface="Calibri"/>
                <a:cs typeface="Calibri"/>
              </a:rPr>
              <a:t> the </a:t>
            </a:r>
            <a:r>
              <a:rPr lang="fr-FR" dirty="0" err="1">
                <a:ea typeface="Calibri"/>
                <a:cs typeface="Calibri"/>
              </a:rPr>
              <a:t>next</a:t>
            </a:r>
            <a:r>
              <a:rPr lang="fr-FR" dirty="0">
                <a:ea typeface="Calibri"/>
                <a:cs typeface="Calibri"/>
              </a:rPr>
              <a:t> </a:t>
            </a:r>
            <a:r>
              <a:rPr lang="fr-FR" dirty="0" err="1">
                <a:ea typeface="Calibri"/>
                <a:cs typeface="Calibri"/>
              </a:rPr>
              <a:t>days</a:t>
            </a:r>
            <a:r>
              <a:rPr lang="fr-FR" dirty="0">
                <a:ea typeface="Calibri"/>
                <a:cs typeface="Calibri"/>
              </a:rPr>
              <a:t> the </a:t>
            </a:r>
            <a:r>
              <a:rPr lang="fr-FR" dirty="0" err="1">
                <a:ea typeface="Calibri"/>
                <a:cs typeface="Calibri"/>
              </a:rPr>
              <a:t>priority</a:t>
            </a:r>
            <a:r>
              <a:rPr lang="fr-FR" dirty="0">
                <a:ea typeface="Calibri"/>
                <a:cs typeface="Calibri"/>
              </a:rPr>
              <a:t> </a:t>
            </a:r>
            <a:r>
              <a:rPr lang="fr-FR" dirty="0" err="1">
                <a:ea typeface="Calibri"/>
                <a:cs typeface="Calibri"/>
              </a:rPr>
              <a:t>is</a:t>
            </a:r>
            <a:r>
              <a:rPr lang="fr-FR" dirty="0">
                <a:ea typeface="Calibri"/>
                <a:cs typeface="Calibri"/>
              </a:rPr>
              <a:t> the training.</a:t>
            </a:r>
          </a:p>
        </p:txBody>
      </p:sp>
      <p:sp>
        <p:nvSpPr>
          <p:cNvPr id="4" name="Espace réservé du numéro de diapositive 3">
            <a:extLst>
              <a:ext uri="{FF2B5EF4-FFF2-40B4-BE49-F238E27FC236}">
                <a16:creationId xmlns:a16="http://schemas.microsoft.com/office/drawing/2014/main" id="{3868A241-41D3-28C3-A798-6EA5B5B9B470}"/>
              </a:ext>
            </a:extLst>
          </p:cNvPr>
          <p:cNvSpPr>
            <a:spLocks noGrp="1"/>
          </p:cNvSpPr>
          <p:nvPr>
            <p:ph type="sldNum" sz="quarter" idx="10"/>
          </p:nvPr>
        </p:nvSpPr>
        <p:spPr/>
        <p:txBody>
          <a:bodyPr/>
          <a:lstStyle/>
          <a:p>
            <a:fld id="{17AA6BA0-1B41-470B-9D1C-517E7763624D}" type="slidenum">
              <a:rPr lang="fr-FR" smtClean="0"/>
              <a:t>5</a:t>
            </a:fld>
            <a:endParaRPr lang="fr-FR"/>
          </a:p>
        </p:txBody>
      </p:sp>
    </p:spTree>
    <p:extLst>
      <p:ext uri="{BB962C8B-B14F-4D97-AF65-F5344CB8AC3E}">
        <p14:creationId xmlns:p14="http://schemas.microsoft.com/office/powerpoint/2010/main" val="2326779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l">
              <a:buFont typeface="Arial" panose="020B0604020202020204" pitchFamily="34" charset="0"/>
              <a:buChar char="•"/>
            </a:pPr>
            <a:r>
              <a:rPr lang="en-US" b="0" i="0" dirty="0">
                <a:solidFill>
                  <a:srgbClr val="E3E3E3"/>
                </a:solidFill>
                <a:effectLst/>
                <a:latin typeface="Google Sans"/>
              </a:rPr>
              <a:t>Be prepared to ask questions and share your thoughts.</a:t>
            </a:r>
          </a:p>
          <a:p>
            <a:pPr algn="l">
              <a:buFont typeface="Arial" panose="020B0604020202020204" pitchFamily="34" charset="0"/>
              <a:buChar char="•"/>
            </a:pPr>
            <a:r>
              <a:rPr lang="en-US" b="0" i="0" dirty="0">
                <a:solidFill>
                  <a:srgbClr val="E3E3E3"/>
                </a:solidFill>
                <a:effectLst/>
                <a:latin typeface="Google Sans"/>
              </a:rPr>
              <a:t>Arrive on time and stay engaged throughout the training.</a:t>
            </a:r>
          </a:p>
          <a:p>
            <a:pPr algn="l">
              <a:buFont typeface="Arial" panose="020B0604020202020204" pitchFamily="34" charset="0"/>
              <a:buChar char="•"/>
            </a:pPr>
            <a:r>
              <a:rPr lang="en-US" b="0" i="0" dirty="0">
                <a:solidFill>
                  <a:srgbClr val="E3E3E3"/>
                </a:solidFill>
                <a:effectLst/>
                <a:latin typeface="Google Sans"/>
              </a:rPr>
              <a:t>Be respectful of others and their opinions.</a:t>
            </a:r>
          </a:p>
          <a:p>
            <a:pPr algn="l">
              <a:buFont typeface="Arial" panose="020B0604020202020204" pitchFamily="34" charset="0"/>
              <a:buChar char="•"/>
            </a:pPr>
            <a:r>
              <a:rPr lang="en-US" b="0" i="0" dirty="0">
                <a:solidFill>
                  <a:srgbClr val="E3E3E3"/>
                </a:solidFill>
                <a:effectLst/>
                <a:latin typeface="Google Sans"/>
              </a:rPr>
              <a:t>Follow the instructions of the trainer.</a:t>
            </a:r>
          </a:p>
          <a:p>
            <a:endParaRPr lang="fr-FR" dirty="0"/>
          </a:p>
        </p:txBody>
      </p:sp>
      <p:sp>
        <p:nvSpPr>
          <p:cNvPr id="4" name="Espace réservé du numéro de diapositive 3"/>
          <p:cNvSpPr>
            <a:spLocks noGrp="1"/>
          </p:cNvSpPr>
          <p:nvPr>
            <p:ph type="sldNum" sz="quarter" idx="10"/>
          </p:nvPr>
        </p:nvSpPr>
        <p:spPr/>
        <p:txBody>
          <a:bodyPr/>
          <a:lstStyle/>
          <a:p>
            <a:fld id="{17AA6BA0-1B41-470B-9D1C-517E7763624D}" type="slidenum">
              <a:rPr lang="fr-FR" smtClean="0"/>
              <a:t>6</a:t>
            </a:fld>
            <a:endParaRPr lang="fr-FR"/>
          </a:p>
        </p:txBody>
      </p:sp>
    </p:spTree>
    <p:extLst>
      <p:ext uri="{BB962C8B-B14F-4D97-AF65-F5344CB8AC3E}">
        <p14:creationId xmlns:p14="http://schemas.microsoft.com/office/powerpoint/2010/main" val="29728794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2AD738-0568-140A-4573-F2125BBFDFE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90AFFC6-917A-DEAD-DB43-AF7F60CDA684}"/>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93184D7B-C91C-E786-038C-DF311F48389E}"/>
              </a:ext>
            </a:extLst>
          </p:cNvPr>
          <p:cNvSpPr>
            <a:spLocks noGrp="1"/>
          </p:cNvSpPr>
          <p:nvPr>
            <p:ph type="body" idx="1"/>
          </p:nvPr>
        </p:nvSpPr>
        <p:spPr/>
        <p:txBody>
          <a:bodyPr/>
          <a:lstStyle/>
          <a:p>
            <a:endParaRPr lang="fr-FR" dirty="0">
              <a:ea typeface="Calibri"/>
              <a:cs typeface="Calibri"/>
            </a:endParaRPr>
          </a:p>
        </p:txBody>
      </p:sp>
      <p:sp>
        <p:nvSpPr>
          <p:cNvPr id="4" name="Espace réservé du numéro de diapositive 3">
            <a:extLst>
              <a:ext uri="{FF2B5EF4-FFF2-40B4-BE49-F238E27FC236}">
                <a16:creationId xmlns:a16="http://schemas.microsoft.com/office/drawing/2014/main" id="{1C7FE44E-67A0-0FA9-4234-B228C0FC1E31}"/>
              </a:ext>
            </a:extLst>
          </p:cNvPr>
          <p:cNvSpPr>
            <a:spLocks noGrp="1"/>
          </p:cNvSpPr>
          <p:nvPr>
            <p:ph type="sldNum" sz="quarter" idx="10"/>
          </p:nvPr>
        </p:nvSpPr>
        <p:spPr/>
        <p:txBody>
          <a:bodyPr/>
          <a:lstStyle/>
          <a:p>
            <a:fld id="{17AA6BA0-1B41-470B-9D1C-517E7763624D}" type="slidenum">
              <a:rPr lang="fr-FR" smtClean="0"/>
              <a:t>7</a:t>
            </a:fld>
            <a:endParaRPr lang="fr-FR"/>
          </a:p>
        </p:txBody>
      </p:sp>
    </p:spTree>
    <p:extLst>
      <p:ext uri="{BB962C8B-B14F-4D97-AF65-F5344CB8AC3E}">
        <p14:creationId xmlns:p14="http://schemas.microsoft.com/office/powerpoint/2010/main" val="2994201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US" dirty="0">
                <a:ea typeface="Calibri"/>
                <a:cs typeface="Calibri"/>
              </a:rPr>
              <a:t>Share the agenda with the participants and explain them the different sessions</a:t>
            </a:r>
            <a:endParaRPr lang="en-US" noProof="0" dirty="0">
              <a:ea typeface="Calibri"/>
              <a:cs typeface="Calibri"/>
            </a:endParaRPr>
          </a:p>
        </p:txBody>
      </p:sp>
      <p:sp>
        <p:nvSpPr>
          <p:cNvPr id="4" name="Espace réservé du numéro de diapositive 3"/>
          <p:cNvSpPr>
            <a:spLocks noGrp="1"/>
          </p:cNvSpPr>
          <p:nvPr>
            <p:ph type="sldNum" sz="quarter" idx="10"/>
          </p:nvPr>
        </p:nvSpPr>
        <p:spPr/>
        <p:txBody>
          <a:bodyPr/>
          <a:lstStyle/>
          <a:p>
            <a:fld id="{17AA6BA0-1B41-470B-9D1C-517E7763624D}" type="slidenum">
              <a:rPr lang="fr-FR" smtClean="0"/>
              <a:t>8</a:t>
            </a:fld>
            <a:endParaRPr lang="fr-FR"/>
          </a:p>
        </p:txBody>
      </p:sp>
    </p:spTree>
    <p:extLst>
      <p:ext uri="{BB962C8B-B14F-4D97-AF65-F5344CB8AC3E}">
        <p14:creationId xmlns:p14="http://schemas.microsoft.com/office/powerpoint/2010/main" val="42479976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err="1">
                <a:ea typeface="Calibri"/>
                <a:cs typeface="Calibri"/>
              </a:rPr>
              <a:t>Although</a:t>
            </a:r>
            <a:r>
              <a:rPr lang="fr-FR" dirty="0">
                <a:ea typeface="Calibri"/>
                <a:cs typeface="Calibri"/>
              </a:rPr>
              <a:t> the </a:t>
            </a:r>
            <a:r>
              <a:rPr lang="fr-FR" err="1">
                <a:ea typeface="Calibri"/>
                <a:cs typeface="Calibri"/>
              </a:rPr>
              <a:t>enumerator</a:t>
            </a:r>
            <a:r>
              <a:rPr lang="fr-FR" dirty="0">
                <a:ea typeface="Calibri"/>
                <a:cs typeface="Calibri"/>
              </a:rPr>
              <a:t> </a:t>
            </a:r>
            <a:r>
              <a:rPr lang="fr-FR" err="1">
                <a:ea typeface="Calibri"/>
                <a:cs typeface="Calibri"/>
              </a:rPr>
              <a:t>will</a:t>
            </a:r>
            <a:r>
              <a:rPr lang="fr-FR" dirty="0">
                <a:ea typeface="Calibri"/>
                <a:cs typeface="Calibri"/>
              </a:rPr>
              <a:t> </a:t>
            </a:r>
            <a:r>
              <a:rPr lang="fr-FR" err="1">
                <a:ea typeface="Calibri"/>
                <a:cs typeface="Calibri"/>
              </a:rPr>
              <a:t>be</a:t>
            </a:r>
            <a:r>
              <a:rPr lang="fr-FR" dirty="0">
                <a:ea typeface="Calibri"/>
                <a:cs typeface="Calibri"/>
              </a:rPr>
              <a:t> </a:t>
            </a:r>
            <a:r>
              <a:rPr lang="fr-FR" err="1">
                <a:ea typeface="Calibri"/>
                <a:cs typeface="Calibri"/>
              </a:rPr>
              <a:t>only</a:t>
            </a:r>
            <a:r>
              <a:rPr lang="fr-FR" dirty="0">
                <a:ea typeface="Calibri"/>
                <a:cs typeface="Calibri"/>
              </a:rPr>
              <a:t> </a:t>
            </a:r>
            <a:r>
              <a:rPr lang="fr-FR" err="1">
                <a:ea typeface="Calibri"/>
                <a:cs typeface="Calibri"/>
              </a:rPr>
              <a:t>involve</a:t>
            </a:r>
            <a:r>
              <a:rPr lang="fr-FR" dirty="0">
                <a:ea typeface="Calibri"/>
                <a:cs typeface="Calibri"/>
              </a:rPr>
              <a:t> on the data collection phase it </a:t>
            </a:r>
            <a:r>
              <a:rPr lang="fr-FR">
                <a:ea typeface="Calibri"/>
                <a:cs typeface="Calibri"/>
              </a:rPr>
              <a:t>is</a:t>
            </a:r>
            <a:r>
              <a:rPr lang="fr-FR" dirty="0">
                <a:ea typeface="Calibri"/>
                <a:cs typeface="Calibri"/>
              </a:rPr>
              <a:t> important </a:t>
            </a:r>
            <a:r>
              <a:rPr lang="fr-FR" err="1">
                <a:ea typeface="Calibri"/>
                <a:cs typeface="Calibri"/>
              </a:rPr>
              <a:t>that</a:t>
            </a:r>
            <a:r>
              <a:rPr lang="fr-FR" dirty="0">
                <a:ea typeface="Calibri"/>
                <a:cs typeface="Calibri"/>
              </a:rPr>
              <a:t> </a:t>
            </a:r>
            <a:r>
              <a:rPr lang="fr-FR" err="1">
                <a:ea typeface="Calibri"/>
                <a:cs typeface="Calibri"/>
              </a:rPr>
              <a:t>they</a:t>
            </a:r>
            <a:r>
              <a:rPr lang="fr-FR" dirty="0">
                <a:ea typeface="Calibri"/>
                <a:cs typeface="Calibri"/>
              </a:rPr>
              <a:t> </a:t>
            </a:r>
            <a:r>
              <a:rPr lang="fr-FR" err="1">
                <a:ea typeface="Calibri"/>
                <a:cs typeface="Calibri"/>
              </a:rPr>
              <a:t>understand</a:t>
            </a:r>
            <a:r>
              <a:rPr lang="fr-FR" dirty="0">
                <a:ea typeface="Calibri"/>
                <a:cs typeface="Calibri"/>
              </a:rPr>
              <a:t> the </a:t>
            </a:r>
            <a:r>
              <a:rPr lang="fr-FR" err="1">
                <a:ea typeface="Calibri"/>
                <a:cs typeface="Calibri"/>
              </a:rPr>
              <a:t>whole</a:t>
            </a:r>
            <a:r>
              <a:rPr lang="fr-FR" dirty="0">
                <a:ea typeface="Calibri"/>
                <a:cs typeface="Calibri"/>
              </a:rPr>
              <a:t> </a:t>
            </a:r>
            <a:r>
              <a:rPr lang="fr-FR">
                <a:ea typeface="Calibri"/>
                <a:cs typeface="Calibri"/>
              </a:rPr>
              <a:t>exercise,</a:t>
            </a:r>
            <a:endParaRPr lang="en-US"/>
          </a:p>
          <a:p>
            <a:r>
              <a:rPr lang="fr-FR" dirty="0">
                <a:ea typeface="Calibri"/>
                <a:cs typeface="Calibri"/>
              </a:rPr>
              <a:t> </a:t>
            </a:r>
            <a:r>
              <a:rPr lang="fr-FR">
                <a:ea typeface="Calibri"/>
                <a:cs typeface="Calibri"/>
              </a:rPr>
              <a:t>so</a:t>
            </a:r>
            <a:r>
              <a:rPr lang="fr-FR" dirty="0">
                <a:ea typeface="Calibri"/>
                <a:cs typeface="Calibri"/>
              </a:rPr>
              <a:t> </a:t>
            </a:r>
            <a:r>
              <a:rPr lang="fr-FR" err="1">
                <a:ea typeface="Calibri"/>
                <a:cs typeface="Calibri"/>
              </a:rPr>
              <a:t>ensure</a:t>
            </a:r>
            <a:r>
              <a:rPr lang="fr-FR">
                <a:ea typeface="Calibri"/>
                <a:cs typeface="Calibri"/>
              </a:rPr>
              <a:t> to </a:t>
            </a:r>
            <a:r>
              <a:rPr lang="fr-FR" err="1">
                <a:ea typeface="Calibri"/>
                <a:cs typeface="Calibri"/>
              </a:rPr>
              <a:t>dedicate</a:t>
            </a:r>
            <a:r>
              <a:rPr lang="fr-FR" dirty="0">
                <a:ea typeface="Calibri"/>
                <a:cs typeface="Calibri"/>
              </a:rPr>
              <a:t> </a:t>
            </a:r>
            <a:r>
              <a:rPr lang="fr-FR" err="1">
                <a:ea typeface="Calibri"/>
                <a:cs typeface="Calibri"/>
              </a:rPr>
              <a:t>enough</a:t>
            </a:r>
            <a:r>
              <a:rPr lang="fr-FR">
                <a:ea typeface="Calibri"/>
                <a:cs typeface="Calibri"/>
              </a:rPr>
              <a:t> time to </a:t>
            </a:r>
            <a:r>
              <a:rPr lang="fr-FR" err="1">
                <a:ea typeface="Calibri"/>
                <a:cs typeface="Calibri"/>
              </a:rPr>
              <a:t>this</a:t>
            </a:r>
            <a:r>
              <a:rPr lang="fr-FR">
                <a:ea typeface="Calibri"/>
                <a:cs typeface="Calibri"/>
              </a:rPr>
              <a:t> session and </a:t>
            </a:r>
            <a:r>
              <a:rPr lang="fr-FR" err="1">
                <a:ea typeface="Calibri"/>
                <a:cs typeface="Calibri"/>
              </a:rPr>
              <a:t>answer</a:t>
            </a:r>
            <a:r>
              <a:rPr lang="fr-FR">
                <a:ea typeface="Calibri"/>
                <a:cs typeface="Calibri"/>
              </a:rPr>
              <a:t> the questions </a:t>
            </a:r>
            <a:r>
              <a:rPr lang="fr-FR" err="1">
                <a:ea typeface="Calibri"/>
                <a:cs typeface="Calibri"/>
              </a:rPr>
              <a:t>from</a:t>
            </a:r>
            <a:r>
              <a:rPr lang="fr-FR" dirty="0">
                <a:ea typeface="Calibri"/>
                <a:cs typeface="Calibri"/>
              </a:rPr>
              <a:t> the participants. </a:t>
            </a:r>
            <a:endParaRPr lang="fr-FR"/>
          </a:p>
        </p:txBody>
      </p:sp>
      <p:sp>
        <p:nvSpPr>
          <p:cNvPr id="4" name="Espace réservé du numéro de diapositive 3"/>
          <p:cNvSpPr>
            <a:spLocks noGrp="1"/>
          </p:cNvSpPr>
          <p:nvPr>
            <p:ph type="sldNum" sz="quarter" idx="10"/>
          </p:nvPr>
        </p:nvSpPr>
        <p:spPr/>
        <p:txBody>
          <a:bodyPr/>
          <a:lstStyle/>
          <a:p>
            <a:fld id="{17AA6BA0-1B41-470B-9D1C-517E7763624D}" type="slidenum">
              <a:rPr lang="fr-FR" smtClean="0"/>
              <a:t>9</a:t>
            </a:fld>
            <a:endParaRPr lang="fr-FR"/>
          </a:p>
        </p:txBody>
      </p:sp>
    </p:spTree>
    <p:extLst>
      <p:ext uri="{BB962C8B-B14F-4D97-AF65-F5344CB8AC3E}">
        <p14:creationId xmlns:p14="http://schemas.microsoft.com/office/powerpoint/2010/main" val="8966758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43306" y="360052"/>
            <a:ext cx="11746751" cy="3036056"/>
          </a:xfrm>
        </p:spPr>
        <p:txBody>
          <a:bodyPr tIns="0" bIns="0" anchor="b" anchorCtr="0">
            <a:noAutofit/>
          </a:bodyPr>
          <a:lstStyle>
            <a:lvl1pPr algn="ctr">
              <a:defRPr sz="5867" b="1">
                <a:solidFill>
                  <a:schemeClr val="tx2"/>
                </a:solidFill>
              </a:defRPr>
            </a:lvl1pPr>
          </a:lstStyle>
          <a:p>
            <a:r>
              <a:rPr lang="fr-FR"/>
              <a:t>Modifiez le style du titre</a:t>
            </a:r>
            <a:endParaRPr lang="en-US" dirty="0"/>
          </a:p>
        </p:txBody>
      </p:sp>
      <p:sp>
        <p:nvSpPr>
          <p:cNvPr id="3" name="Subtitle 2"/>
          <p:cNvSpPr>
            <a:spLocks noGrp="1"/>
          </p:cNvSpPr>
          <p:nvPr>
            <p:ph type="subTitle" idx="1"/>
          </p:nvPr>
        </p:nvSpPr>
        <p:spPr>
          <a:xfrm>
            <a:off x="243306" y="3545574"/>
            <a:ext cx="11746751" cy="1927860"/>
          </a:xfrm>
        </p:spPr>
        <p:txBody>
          <a:bodyPr tIns="0" bIns="0">
            <a:normAutofit/>
          </a:bodyPr>
          <a:lstStyle>
            <a:lvl1pPr marL="0" indent="0" algn="ctr">
              <a:buNone/>
              <a:defRPr sz="3200">
                <a:solidFill>
                  <a:schemeClr val="accent3"/>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smtClean="0"/>
              <a:t>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pic>
        <p:nvPicPr>
          <p:cNvPr id="9" name="Picture 8" descr="bluestrip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013450"/>
            <a:ext cx="12192000" cy="844551"/>
          </a:xfrm>
          <a:prstGeom prst="rect">
            <a:avLst/>
          </a:prstGeom>
        </p:spPr>
      </p:pic>
    </p:spTree>
    <p:extLst>
      <p:ext uri="{BB962C8B-B14F-4D97-AF65-F5344CB8AC3E}">
        <p14:creationId xmlns:p14="http://schemas.microsoft.com/office/powerpoint/2010/main" val="1096098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ext and Light Background Image">
    <p:spTree>
      <p:nvGrpSpPr>
        <p:cNvPr id="1" name=""/>
        <p:cNvGrpSpPr/>
        <p:nvPr/>
      </p:nvGrpSpPr>
      <p:grpSpPr>
        <a:xfrm>
          <a:off x="0" y="0"/>
          <a:ext cx="0" cy="0"/>
          <a:chOff x="0" y="0"/>
          <a:chExt cx="0" cy="0"/>
        </a:xfrm>
      </p:grpSpPr>
      <p:sp>
        <p:nvSpPr>
          <p:cNvPr id="11" name="Picture Placeholder 10"/>
          <p:cNvSpPr>
            <a:spLocks noGrp="1"/>
          </p:cNvSpPr>
          <p:nvPr>
            <p:ph type="pic" sz="quarter" idx="13" hasCustomPrompt="1"/>
          </p:nvPr>
        </p:nvSpPr>
        <p:spPr>
          <a:xfrm>
            <a:off x="1" y="9732"/>
            <a:ext cx="12191999" cy="6004984"/>
          </a:xfrm>
          <a:solidFill>
            <a:schemeClr val="bg1">
              <a:lumMod val="85000"/>
            </a:schemeClr>
          </a:solidFill>
        </p:spPr>
        <p:txBody>
          <a:bodyPr anchor="ctr" anchorCtr="0">
            <a:normAutofit/>
          </a:bodyPr>
          <a:lstStyle>
            <a:lvl1pPr marL="0" indent="0" algn="r">
              <a:buFontTx/>
              <a:buNone/>
              <a:defRPr sz="2667" baseline="0"/>
            </a:lvl1pPr>
          </a:lstStyle>
          <a:p>
            <a:r>
              <a:rPr lang="en-US" dirty="0"/>
              <a:t>Drag picture to placeholder </a:t>
            </a:r>
            <a:br>
              <a:rPr lang="en-US" dirty="0"/>
            </a:br>
            <a:r>
              <a:rPr lang="en-US" dirty="0"/>
              <a:t>or click icon to add</a:t>
            </a:r>
          </a:p>
        </p:txBody>
      </p:sp>
      <p:sp>
        <p:nvSpPr>
          <p:cNvPr id="10" name="Rectangle 9"/>
          <p:cNvSpPr/>
          <p:nvPr/>
        </p:nvSpPr>
        <p:spPr>
          <a:xfrm>
            <a:off x="1" y="-1"/>
            <a:ext cx="5839313" cy="6014717"/>
          </a:xfrm>
          <a:prstGeom prst="rect">
            <a:avLst/>
          </a:prstGeom>
          <a:gradFill flip="none" rotWithShape="1">
            <a:gsLst>
              <a:gs pos="0">
                <a:schemeClr val="bg1">
                  <a:alpha val="70000"/>
                </a:schemeClr>
              </a:gs>
              <a:gs pos="100000">
                <a:schemeClr val="bg1">
                  <a:alpha val="0"/>
                </a:schemeClr>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2" name="Title 1"/>
          <p:cNvSpPr>
            <a:spLocks noGrp="1"/>
          </p:cNvSpPr>
          <p:nvPr>
            <p:ph type="title"/>
          </p:nvPr>
        </p:nvSpPr>
        <p:spPr>
          <a:xfrm>
            <a:off x="278711" y="272465"/>
            <a:ext cx="6942572" cy="1291135"/>
          </a:xfrm>
        </p:spPr>
        <p:txBody>
          <a:bodyPr/>
          <a:lstStyle>
            <a:lvl1pPr>
              <a:defRPr/>
            </a:lvl1pPr>
          </a:lstStyle>
          <a:p>
            <a:r>
              <a:rPr lang="fr-FR"/>
              <a:t>Modifiez le style du titre</a:t>
            </a:r>
            <a:endParaRPr lang="en-US" dirty="0"/>
          </a:p>
        </p:txBody>
      </p:sp>
      <p:sp>
        <p:nvSpPr>
          <p:cNvPr id="4" name="Content Placeholder 3"/>
          <p:cNvSpPr>
            <a:spLocks noGrp="1"/>
          </p:cNvSpPr>
          <p:nvPr>
            <p:ph sz="half" idx="2"/>
          </p:nvPr>
        </p:nvSpPr>
        <p:spPr>
          <a:xfrm>
            <a:off x="278713" y="1732800"/>
            <a:ext cx="5541137" cy="4038411"/>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8624D31-43A5-475A-80CF-332C9F6DCF35}" type="datetimeFigureOut">
              <a:rPr lang="en-US" smtClean="0"/>
              <a:t>2/20/2024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3411597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Date Placeholder 2"/>
          <p:cNvSpPr>
            <a:spLocks noGrp="1"/>
          </p:cNvSpPr>
          <p:nvPr>
            <p:ph type="dt" sz="half" idx="10"/>
          </p:nvPr>
        </p:nvSpPr>
        <p:spPr/>
        <p:txBody>
          <a:bodyPr/>
          <a:lstStyle/>
          <a:p>
            <a:fld id="{C8C39B41-D8B5-4052-B551-9B5525EAA8B6}" type="datetimeFigureOut">
              <a:rPr lang="en-US" smtClean="0"/>
              <a:t>2/20/2024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2275328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94136C-8742-45B2-AF27-D93DF72833A9}" type="datetimeFigureOut">
              <a:rPr lang="en-US" smtClean="0"/>
              <a:t>2/20/2024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119447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75186" y="273049"/>
            <a:ext cx="4240551" cy="1162051"/>
          </a:xfrm>
        </p:spPr>
        <p:txBody>
          <a:bodyPr anchor="b"/>
          <a:lstStyle>
            <a:lvl1pPr algn="l">
              <a:defRPr sz="2667" b="1"/>
            </a:lvl1pPr>
          </a:lstStyle>
          <a:p>
            <a:r>
              <a:rPr lang="fr-FR"/>
              <a:t>Modifiez le style du titre</a:t>
            </a:r>
            <a:endParaRPr lang="en-US" dirty="0"/>
          </a:p>
        </p:txBody>
      </p:sp>
      <p:sp>
        <p:nvSpPr>
          <p:cNvPr id="3" name="Content Placeholder 2"/>
          <p:cNvSpPr>
            <a:spLocks noGrp="1"/>
          </p:cNvSpPr>
          <p:nvPr>
            <p:ph idx="1"/>
          </p:nvPr>
        </p:nvSpPr>
        <p:spPr>
          <a:xfrm>
            <a:off x="4766733" y="273051"/>
            <a:ext cx="7164931" cy="5555884"/>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Text Placeholder 3"/>
          <p:cNvSpPr>
            <a:spLocks noGrp="1"/>
          </p:cNvSpPr>
          <p:nvPr>
            <p:ph type="body" sz="half" idx="2"/>
          </p:nvPr>
        </p:nvSpPr>
        <p:spPr>
          <a:xfrm>
            <a:off x="275186" y="1732801"/>
            <a:ext cx="4240551" cy="4096135"/>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2ABBEA6-7C60-4B02-AE87-00D78D8422AF}" type="datetimeFigureOut">
              <a:rPr lang="en-US" smtClean="0"/>
              <a:t>2/20/2024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695102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Image avec légende">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12192000" cy="6013827"/>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fr-FR"/>
              <a:t>Cliquez sur l'icône pour ajouter une image</a:t>
            </a:r>
            <a:endParaRPr lang="en-US" dirty="0"/>
          </a:p>
        </p:txBody>
      </p:sp>
      <p:sp>
        <p:nvSpPr>
          <p:cNvPr id="5" name="Date Placeholder 4"/>
          <p:cNvSpPr>
            <a:spLocks noGrp="1"/>
          </p:cNvSpPr>
          <p:nvPr>
            <p:ph type="dt" sz="half" idx="10"/>
          </p:nvPr>
        </p:nvSpPr>
        <p:spPr/>
        <p:txBody>
          <a:bodyPr/>
          <a:lstStyle/>
          <a:p>
            <a:fld id="{98624D31-43A5-475A-80CF-332C9F6DCF35}" type="datetimeFigureOut">
              <a:rPr lang="en-US" smtClean="0"/>
              <a:t>2/20/2024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
        <p:nvSpPr>
          <p:cNvPr id="9" name="Text Placeholder 3"/>
          <p:cNvSpPr>
            <a:spLocks noGrp="1"/>
          </p:cNvSpPr>
          <p:nvPr>
            <p:ph type="body" sz="half" idx="2"/>
          </p:nvPr>
        </p:nvSpPr>
        <p:spPr>
          <a:xfrm>
            <a:off x="0" y="4116260"/>
            <a:ext cx="12192000" cy="1897568"/>
          </a:xfrm>
          <a:gradFill flip="none" rotWithShape="1">
            <a:gsLst>
              <a:gs pos="21000">
                <a:schemeClr val="accent2">
                  <a:alpha val="75000"/>
                </a:schemeClr>
              </a:gs>
              <a:gs pos="100000">
                <a:schemeClr val="accent2">
                  <a:alpha val="0"/>
                </a:schemeClr>
              </a:gs>
            </a:gsLst>
            <a:lin ang="16200000" scaled="0"/>
            <a:tileRect/>
          </a:gradFill>
        </p:spPr>
        <p:txBody>
          <a:bodyPr lIns="180000" tIns="0" rIns="180000" bIns="180000" anchor="b" anchorCtr="0"/>
          <a:lstStyle>
            <a:lvl1pPr marL="0" indent="0">
              <a:buNone/>
              <a:defRPr sz="1867">
                <a:solidFill>
                  <a:schemeClr val="tx2"/>
                </a:solidFill>
              </a:defRPr>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fr-FR"/>
              <a:t>Cliquez pour modifier les styles du texte du masque</a:t>
            </a:r>
          </a:p>
        </p:txBody>
      </p:sp>
    </p:spTree>
    <p:extLst>
      <p:ext uri="{BB962C8B-B14F-4D97-AF65-F5344CB8AC3E}">
        <p14:creationId xmlns:p14="http://schemas.microsoft.com/office/powerpoint/2010/main" val="3315281903"/>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2E2D6473-DF6D-4702-B328-E0DD40540A4E}" type="datetimeFigureOut">
              <a:rPr lang="en-US" smtClean="0"/>
              <a:t>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802523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79827" y="274639"/>
            <a:ext cx="2743200" cy="556402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278712" y="274639"/>
            <a:ext cx="8697915" cy="556402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E26F7E3A-B166-407D-9866-32884E7D5B37}" type="datetimeFigureOut">
              <a:rPr lang="en-US" smtClean="0"/>
              <a:t>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05628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43306" y="360052"/>
            <a:ext cx="11746751" cy="3036056"/>
          </a:xfrm>
        </p:spPr>
        <p:txBody>
          <a:bodyPr tIns="0" bIns="0" anchor="b" anchorCtr="0">
            <a:noAutofit/>
          </a:bodyPr>
          <a:lstStyle>
            <a:lvl1pPr algn="ctr">
              <a:defRPr sz="5867" b="1">
                <a:solidFill>
                  <a:schemeClr val="bg2"/>
                </a:solidFill>
              </a:defRPr>
            </a:lvl1pPr>
          </a:lstStyle>
          <a:p>
            <a:r>
              <a:rPr lang="fr-FR"/>
              <a:t>Modifiez le style du titre</a:t>
            </a:r>
            <a:endParaRPr lang="en-US" dirty="0"/>
          </a:p>
        </p:txBody>
      </p:sp>
      <p:sp>
        <p:nvSpPr>
          <p:cNvPr id="3" name="Subtitle 2"/>
          <p:cNvSpPr>
            <a:spLocks noGrp="1"/>
          </p:cNvSpPr>
          <p:nvPr>
            <p:ph type="subTitle" idx="1"/>
          </p:nvPr>
        </p:nvSpPr>
        <p:spPr>
          <a:xfrm>
            <a:off x="243306" y="3545574"/>
            <a:ext cx="11746751" cy="1927860"/>
          </a:xfrm>
        </p:spPr>
        <p:txBody>
          <a:bodyPr tIns="0" bIns="0">
            <a:normAutofit/>
          </a:bodyPr>
          <a:lstStyle>
            <a:lvl1pPr marL="0" indent="0" algn="ctr">
              <a:buNone/>
              <a:defRPr sz="3200">
                <a:solidFill>
                  <a:schemeClr val="tx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98624D31-43A5-475A-80CF-332C9F6DCF35}" type="datetimeFigureOut">
              <a:rPr lang="en-US" smtClean="0"/>
              <a:t>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pic>
        <p:nvPicPr>
          <p:cNvPr id="9" name="Picture 8" descr="bluestrip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013450"/>
            <a:ext cx="12192000" cy="844551"/>
          </a:xfrm>
          <a:prstGeom prst="rect">
            <a:avLst/>
          </a:prstGeom>
        </p:spPr>
      </p:pic>
    </p:spTree>
    <p:extLst>
      <p:ext uri="{BB962C8B-B14F-4D97-AF65-F5344CB8AC3E}">
        <p14:creationId xmlns:p14="http://schemas.microsoft.com/office/powerpoint/2010/main" val="1383659915"/>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528FC5F6-F338-4AE4-BB23-26385BCFC423}" type="datetimeFigureOut">
              <a:rPr lang="en-US" smtClean="0"/>
              <a:t>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dirty="0"/>
          </a:p>
        </p:txBody>
      </p:sp>
    </p:spTree>
    <p:extLst>
      <p:ext uri="{BB962C8B-B14F-4D97-AF65-F5344CB8AC3E}">
        <p14:creationId xmlns:p14="http://schemas.microsoft.com/office/powerpoint/2010/main" val="1936903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 No Foot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Tree>
    <p:extLst>
      <p:ext uri="{BB962C8B-B14F-4D97-AF65-F5344CB8AC3E}">
        <p14:creationId xmlns:p14="http://schemas.microsoft.com/office/powerpoint/2010/main" val="679856945"/>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Slide with Image">
    <p:bg>
      <p:bgPr>
        <a:blipFill rotWithShape="1">
          <a:blip r:embed="rId2"/>
          <a:stretch>
            <a:fillRect/>
          </a:stretch>
        </a:blip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3" hasCustomPrompt="1"/>
          </p:nvPr>
        </p:nvSpPr>
        <p:spPr>
          <a:xfrm>
            <a:off x="0" y="1"/>
            <a:ext cx="12192000" cy="6013449"/>
          </a:xfrm>
          <a:solidFill>
            <a:schemeClr val="bg1">
              <a:lumMod val="50000"/>
            </a:schemeClr>
          </a:solidFill>
        </p:spPr>
        <p:txBody>
          <a:bodyPr>
            <a:normAutofit/>
          </a:bodyPr>
          <a:lstStyle>
            <a:lvl1pPr marL="0" indent="0" algn="ctr">
              <a:buFontTx/>
              <a:buNone/>
              <a:defRPr sz="2667" baseline="0">
                <a:solidFill>
                  <a:schemeClr val="tx2"/>
                </a:solidFill>
              </a:defRPr>
            </a:lvl1pPr>
          </a:lstStyle>
          <a:p>
            <a:r>
              <a:rPr lang="en-US" dirty="0"/>
              <a:t>Drag background image here</a:t>
            </a:r>
          </a:p>
        </p:txBody>
      </p:sp>
      <p:sp>
        <p:nvSpPr>
          <p:cNvPr id="2" name="Title 1"/>
          <p:cNvSpPr>
            <a:spLocks noGrp="1"/>
          </p:cNvSpPr>
          <p:nvPr>
            <p:ph type="ctrTitle"/>
          </p:nvPr>
        </p:nvSpPr>
        <p:spPr>
          <a:xfrm>
            <a:off x="243306" y="651983"/>
            <a:ext cx="11746751" cy="2744124"/>
          </a:xfrm>
        </p:spPr>
        <p:txBody>
          <a:bodyPr tIns="0" bIns="0" anchor="b" anchorCtr="0">
            <a:noAutofit/>
          </a:bodyPr>
          <a:lstStyle>
            <a:lvl1pPr algn="ctr">
              <a:defRPr sz="5867" b="1">
                <a:solidFill>
                  <a:schemeClr val="tx2"/>
                </a:solidFill>
              </a:defRPr>
            </a:lvl1pPr>
          </a:lstStyle>
          <a:p>
            <a:r>
              <a:rPr lang="fr-FR"/>
              <a:t>Modifiez le style du titre</a:t>
            </a:r>
            <a:endParaRPr lang="en-US" dirty="0"/>
          </a:p>
        </p:txBody>
      </p:sp>
      <p:sp>
        <p:nvSpPr>
          <p:cNvPr id="3" name="Subtitle 2"/>
          <p:cNvSpPr>
            <a:spLocks noGrp="1"/>
          </p:cNvSpPr>
          <p:nvPr>
            <p:ph type="subTitle" idx="1"/>
          </p:nvPr>
        </p:nvSpPr>
        <p:spPr>
          <a:xfrm>
            <a:off x="243306" y="3545574"/>
            <a:ext cx="11746751" cy="1927860"/>
          </a:xfrm>
        </p:spPr>
        <p:txBody>
          <a:bodyPr tIns="0" bIns="0">
            <a:normAutofit/>
          </a:bodyPr>
          <a:lstStyle>
            <a:lvl1pPr marL="0" indent="0" algn="ctr">
              <a:buNone/>
              <a:defRPr sz="3200">
                <a:solidFill>
                  <a:schemeClr val="accent3"/>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en-US" dirty="0"/>
          </a:p>
        </p:txBody>
      </p:sp>
    </p:spTree>
    <p:extLst>
      <p:ext uri="{BB962C8B-B14F-4D97-AF65-F5344CB8AC3E}">
        <p14:creationId xmlns:p14="http://schemas.microsoft.com/office/powerpoint/2010/main" val="190710726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78713" y="2840483"/>
            <a:ext cx="11594559" cy="1362075"/>
          </a:xfrm>
        </p:spPr>
        <p:txBody>
          <a:bodyPr anchor="t"/>
          <a:lstStyle>
            <a:lvl1pPr algn="l">
              <a:defRPr sz="5333" b="1" cap="all"/>
            </a:lvl1pPr>
          </a:lstStyle>
          <a:p>
            <a:r>
              <a:rPr lang="fr-FR"/>
              <a:t>Modifiez le style du titre</a:t>
            </a:r>
            <a:endParaRPr lang="en-US" dirty="0"/>
          </a:p>
        </p:txBody>
      </p:sp>
      <p:sp>
        <p:nvSpPr>
          <p:cNvPr id="3" name="Text Placeholder 2"/>
          <p:cNvSpPr>
            <a:spLocks noGrp="1"/>
          </p:cNvSpPr>
          <p:nvPr>
            <p:ph type="body" idx="1"/>
          </p:nvPr>
        </p:nvSpPr>
        <p:spPr>
          <a:xfrm>
            <a:off x="278713" y="1233253"/>
            <a:ext cx="11594559" cy="1500187"/>
          </a:xfrm>
        </p:spPr>
        <p:txBody>
          <a:bodyPr lIns="0" tIns="0" rIns="0" bIns="0" anchor="b">
            <a:normAutofit/>
          </a:bodyPr>
          <a:lstStyle>
            <a:lvl1pPr marL="0" indent="0">
              <a:buNone/>
              <a:defRPr sz="2667">
                <a:solidFill>
                  <a:schemeClr val="tx1"/>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20EBB0C4-6273-4C6E-B9BD-2EDC30F1CD52}" type="datetimeFigureOut">
              <a:rPr lang="en-US" smtClean="0"/>
              <a:t>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94940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sz="half" idx="1"/>
          </p:nvPr>
        </p:nvSpPr>
        <p:spPr>
          <a:xfrm>
            <a:off x="278712" y="1732801"/>
            <a:ext cx="5715688" cy="4116260"/>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97600" y="1732801"/>
            <a:ext cx="5753528" cy="4116260"/>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smtClean="0"/>
              <a:t>2/20/2024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09169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ext and Right Image">
    <p:spTree>
      <p:nvGrpSpPr>
        <p:cNvPr id="1" name=""/>
        <p:cNvGrpSpPr/>
        <p:nvPr/>
      </p:nvGrpSpPr>
      <p:grpSpPr>
        <a:xfrm>
          <a:off x="0" y="0"/>
          <a:ext cx="0" cy="0"/>
          <a:chOff x="0" y="0"/>
          <a:chExt cx="0" cy="0"/>
        </a:xfrm>
      </p:grpSpPr>
      <p:sp>
        <p:nvSpPr>
          <p:cNvPr id="11" name="Picture Placeholder 10"/>
          <p:cNvSpPr>
            <a:spLocks noGrp="1"/>
          </p:cNvSpPr>
          <p:nvPr>
            <p:ph type="pic" sz="quarter" idx="13" hasCustomPrompt="1"/>
          </p:nvPr>
        </p:nvSpPr>
        <p:spPr>
          <a:xfrm>
            <a:off x="6131278" y="9732"/>
            <a:ext cx="6060721" cy="6004984"/>
          </a:xfrm>
          <a:solidFill>
            <a:schemeClr val="bg1">
              <a:lumMod val="85000"/>
            </a:schemeClr>
          </a:solidFill>
        </p:spPr>
        <p:txBody>
          <a:bodyPr anchor="ctr" anchorCtr="0">
            <a:normAutofit/>
          </a:bodyPr>
          <a:lstStyle>
            <a:lvl1pPr marL="0" indent="0" algn="ctr">
              <a:buFontTx/>
              <a:buNone/>
              <a:defRPr sz="2667"/>
            </a:lvl1pPr>
          </a:lstStyle>
          <a:p>
            <a:r>
              <a:rPr lang="en-US" dirty="0"/>
              <a:t>Click icon to add Image</a:t>
            </a:r>
          </a:p>
        </p:txBody>
      </p:sp>
      <p:sp>
        <p:nvSpPr>
          <p:cNvPr id="2" name="Title 1"/>
          <p:cNvSpPr>
            <a:spLocks noGrp="1"/>
          </p:cNvSpPr>
          <p:nvPr>
            <p:ph type="title"/>
          </p:nvPr>
        </p:nvSpPr>
        <p:spPr>
          <a:xfrm>
            <a:off x="278712" y="272465"/>
            <a:ext cx="5628733" cy="1291135"/>
          </a:xfrm>
        </p:spPr>
        <p:txBody>
          <a:bodyPr/>
          <a:lstStyle>
            <a:lvl1pPr>
              <a:defRPr/>
            </a:lvl1pPr>
          </a:lstStyle>
          <a:p>
            <a:r>
              <a:rPr lang="fr-FR"/>
              <a:t>Modifiez le style du titre</a:t>
            </a:r>
            <a:endParaRPr lang="en-US" dirty="0"/>
          </a:p>
        </p:txBody>
      </p:sp>
      <p:sp>
        <p:nvSpPr>
          <p:cNvPr id="4" name="Content Placeholder 3"/>
          <p:cNvSpPr>
            <a:spLocks noGrp="1"/>
          </p:cNvSpPr>
          <p:nvPr>
            <p:ph sz="half" idx="2"/>
          </p:nvPr>
        </p:nvSpPr>
        <p:spPr>
          <a:xfrm>
            <a:off x="278712" y="1732800"/>
            <a:ext cx="5628733" cy="4038411"/>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98624D31-43A5-475A-80CF-332C9F6DCF35}" type="datetimeFigureOut">
              <a:rPr lang="en-US" smtClean="0"/>
              <a:t>2/20/2024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67280097"/>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ext and Dark Background Image">
    <p:spTree>
      <p:nvGrpSpPr>
        <p:cNvPr id="1" name=""/>
        <p:cNvGrpSpPr/>
        <p:nvPr/>
      </p:nvGrpSpPr>
      <p:grpSpPr>
        <a:xfrm>
          <a:off x="0" y="0"/>
          <a:ext cx="0" cy="0"/>
          <a:chOff x="0" y="0"/>
          <a:chExt cx="0" cy="0"/>
        </a:xfrm>
      </p:grpSpPr>
      <p:sp>
        <p:nvSpPr>
          <p:cNvPr id="11" name="Picture Placeholder 10"/>
          <p:cNvSpPr>
            <a:spLocks noGrp="1"/>
          </p:cNvSpPr>
          <p:nvPr>
            <p:ph type="pic" sz="quarter" idx="13" hasCustomPrompt="1"/>
          </p:nvPr>
        </p:nvSpPr>
        <p:spPr>
          <a:xfrm>
            <a:off x="1" y="9732"/>
            <a:ext cx="12191999" cy="6004984"/>
          </a:xfrm>
          <a:solidFill>
            <a:schemeClr val="accent2"/>
          </a:solidFill>
        </p:spPr>
        <p:txBody>
          <a:bodyPr anchor="ctr" anchorCtr="0">
            <a:normAutofit/>
          </a:bodyPr>
          <a:lstStyle>
            <a:lvl1pPr marL="0" indent="0" algn="r">
              <a:buFontTx/>
              <a:buNone/>
              <a:defRPr sz="2667" baseline="0">
                <a:solidFill>
                  <a:schemeClr val="bg1"/>
                </a:solidFill>
              </a:defRPr>
            </a:lvl1pPr>
          </a:lstStyle>
          <a:p>
            <a:r>
              <a:rPr lang="en-US" dirty="0"/>
              <a:t>Drag picture to placeholder </a:t>
            </a:r>
            <a:br>
              <a:rPr lang="en-US" dirty="0"/>
            </a:br>
            <a:r>
              <a:rPr lang="en-US" dirty="0"/>
              <a:t>or click icon to add</a:t>
            </a:r>
          </a:p>
        </p:txBody>
      </p:sp>
      <p:sp>
        <p:nvSpPr>
          <p:cNvPr id="2" name="Title 1"/>
          <p:cNvSpPr>
            <a:spLocks noGrp="1"/>
          </p:cNvSpPr>
          <p:nvPr>
            <p:ph type="title"/>
          </p:nvPr>
        </p:nvSpPr>
        <p:spPr>
          <a:xfrm>
            <a:off x="278711" y="272465"/>
            <a:ext cx="6942572" cy="1291135"/>
          </a:xfrm>
        </p:spPr>
        <p:txBody>
          <a:bodyPr/>
          <a:lstStyle>
            <a:lvl1pPr>
              <a:defRPr>
                <a:solidFill>
                  <a:schemeClr val="tx2"/>
                </a:solidFill>
              </a:defRPr>
            </a:lvl1pPr>
          </a:lstStyle>
          <a:p>
            <a:r>
              <a:rPr lang="fr-FR"/>
              <a:t>Modifiez le style du titre</a:t>
            </a:r>
            <a:endParaRPr lang="en-US" dirty="0"/>
          </a:p>
        </p:txBody>
      </p:sp>
      <p:sp>
        <p:nvSpPr>
          <p:cNvPr id="4" name="Content Placeholder 3"/>
          <p:cNvSpPr>
            <a:spLocks noGrp="1"/>
          </p:cNvSpPr>
          <p:nvPr>
            <p:ph sz="half" idx="2"/>
          </p:nvPr>
        </p:nvSpPr>
        <p:spPr>
          <a:xfrm>
            <a:off x="278712" y="1732800"/>
            <a:ext cx="5482744" cy="4038411"/>
          </a:xfrm>
        </p:spPr>
        <p:txBody>
          <a:bodyPr/>
          <a:lstStyle>
            <a:lvl1pPr>
              <a:buClr>
                <a:schemeClr val="accent3"/>
              </a:buClr>
              <a:defRPr sz="3200">
                <a:solidFill>
                  <a:schemeClr val="tx2"/>
                </a:solidFill>
              </a:defRPr>
            </a:lvl1pPr>
            <a:lvl2pPr>
              <a:buClr>
                <a:schemeClr val="accent3"/>
              </a:buClr>
              <a:defRPr sz="2667">
                <a:solidFill>
                  <a:schemeClr val="tx2"/>
                </a:solidFill>
              </a:defRPr>
            </a:lvl2pPr>
            <a:lvl3pPr>
              <a:buClr>
                <a:schemeClr val="accent3"/>
              </a:buClr>
              <a:defRPr sz="2400">
                <a:solidFill>
                  <a:schemeClr val="tx2"/>
                </a:solidFill>
              </a:defRPr>
            </a:lvl3pPr>
            <a:lvl4pPr>
              <a:buClr>
                <a:schemeClr val="accent3"/>
              </a:buClr>
              <a:defRPr sz="2133">
                <a:solidFill>
                  <a:schemeClr val="tx2"/>
                </a:solidFill>
              </a:defRPr>
            </a:lvl4pPr>
            <a:lvl5pPr>
              <a:buClr>
                <a:schemeClr val="accent3"/>
              </a:buClr>
              <a:defRPr sz="2133">
                <a:solidFill>
                  <a:schemeClr val="tx2"/>
                </a:solidFill>
              </a:defRPr>
            </a:lvl5pPr>
            <a:lvl6pPr>
              <a:defRPr sz="2133"/>
            </a:lvl6pPr>
            <a:lvl7pPr>
              <a:defRPr sz="2133"/>
            </a:lvl7pPr>
            <a:lvl8pPr>
              <a:defRPr sz="2133"/>
            </a:lvl8pPr>
            <a:lvl9pPr>
              <a:defRPr sz="2133"/>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8624D31-43A5-475A-80CF-332C9F6DCF35}" type="datetimeFigureOut">
              <a:rPr lang="en-US" smtClean="0"/>
              <a:t>2/20/2024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2768058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8"/>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8712" y="272465"/>
            <a:ext cx="11672416" cy="1291135"/>
          </a:xfrm>
          <a:prstGeom prst="rect">
            <a:avLst/>
          </a:prstGeom>
        </p:spPr>
        <p:txBody>
          <a:bodyPr vert="horz" lIns="0" tIns="0" rIns="0" bIns="0" rtlCol="0" anchor="b" anchorCtr="0">
            <a:normAutofit/>
          </a:bodyPr>
          <a:lstStyle/>
          <a:p>
            <a:r>
              <a:rPr lang="fr-FR"/>
              <a:t>Modifiez le style du titre</a:t>
            </a:r>
            <a:endParaRPr lang="en-US" dirty="0"/>
          </a:p>
        </p:txBody>
      </p:sp>
      <p:sp>
        <p:nvSpPr>
          <p:cNvPr id="3" name="Text Placeholder 2"/>
          <p:cNvSpPr>
            <a:spLocks noGrp="1"/>
          </p:cNvSpPr>
          <p:nvPr>
            <p:ph type="body" idx="1"/>
          </p:nvPr>
        </p:nvSpPr>
        <p:spPr>
          <a:xfrm>
            <a:off x="278712" y="1732139"/>
            <a:ext cx="11672416" cy="4028680"/>
          </a:xfrm>
          <a:prstGeom prst="rect">
            <a:avLst/>
          </a:prstGeom>
        </p:spPr>
        <p:txBody>
          <a:bodyPr vert="horz" lIns="91440" tIns="45720" rIns="91440" bIns="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278712" y="6473119"/>
            <a:ext cx="869693" cy="207888"/>
          </a:xfrm>
          <a:prstGeom prst="rect">
            <a:avLst/>
          </a:prstGeom>
        </p:spPr>
        <p:txBody>
          <a:bodyPr vert="horz" lIns="0" tIns="0" rIns="0" bIns="0" rtlCol="0" anchor="t" anchorCtr="0"/>
          <a:lstStyle>
            <a:lvl1pPr algn="l">
              <a:defRPr sz="1200">
                <a:solidFill>
                  <a:schemeClr val="bg1">
                    <a:lumMod val="50000"/>
                  </a:schemeClr>
                </a:solidFill>
              </a:defRPr>
            </a:lvl1pPr>
          </a:lstStyle>
          <a:p>
            <a:fld id="{98624D31-43A5-475A-80CF-332C9F6DCF35}" type="datetimeFigureOut">
              <a:rPr lang="en-US" smtClean="0"/>
              <a:t>2/20/2024</a:t>
            </a:fld>
            <a:endParaRPr lang="en-US" dirty="0"/>
          </a:p>
        </p:txBody>
      </p:sp>
      <p:sp>
        <p:nvSpPr>
          <p:cNvPr id="5" name="Footer Placeholder 4"/>
          <p:cNvSpPr>
            <a:spLocks noGrp="1"/>
          </p:cNvSpPr>
          <p:nvPr>
            <p:ph type="ftr" sz="quarter" idx="3"/>
          </p:nvPr>
        </p:nvSpPr>
        <p:spPr>
          <a:xfrm>
            <a:off x="278712" y="6125647"/>
            <a:ext cx="5628733" cy="303596"/>
          </a:xfrm>
          <a:prstGeom prst="rect">
            <a:avLst/>
          </a:prstGeom>
        </p:spPr>
        <p:txBody>
          <a:bodyPr vert="horz" lIns="0" tIns="0" rIns="0" bIns="0" rtlCol="0" anchor="b" anchorCtr="0">
            <a:noAutofit/>
          </a:bodyPr>
          <a:lstStyle>
            <a:lvl1pPr algn="l">
              <a:defRPr sz="1333">
                <a:solidFill>
                  <a:schemeClr val="bg1">
                    <a:lumMod val="50000"/>
                  </a:schemeClr>
                </a:solidFill>
              </a:defRPr>
            </a:lvl1pPr>
          </a:lstStyle>
          <a:p>
            <a:endParaRPr lang="en-US" dirty="0"/>
          </a:p>
        </p:txBody>
      </p:sp>
      <p:sp>
        <p:nvSpPr>
          <p:cNvPr id="6" name="Slide Number Placeholder 5"/>
          <p:cNvSpPr>
            <a:spLocks noGrp="1"/>
          </p:cNvSpPr>
          <p:nvPr>
            <p:ph type="sldNum" sz="quarter" idx="4"/>
          </p:nvPr>
        </p:nvSpPr>
        <p:spPr>
          <a:xfrm>
            <a:off x="1148406" y="6473119"/>
            <a:ext cx="606917" cy="207888"/>
          </a:xfrm>
          <a:prstGeom prst="rect">
            <a:avLst/>
          </a:prstGeom>
        </p:spPr>
        <p:txBody>
          <a:bodyPr vert="horz" lIns="0" tIns="0" rIns="91440" bIns="0" rtlCol="0" anchor="t" anchorCtr="0"/>
          <a:lstStyle>
            <a:lvl1pPr algn="l">
              <a:defRPr sz="1200">
                <a:solidFill>
                  <a:schemeClr val="bg1">
                    <a:lumMod val="50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5262165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Lst>
  <p:hf sldNum="0" hdr="0" ftr="0" dt="0"/>
  <p:txStyles>
    <p:titleStyle>
      <a:lvl1pPr algn="l" defTabSz="609585" rtl="0" eaLnBrk="1" latinLnBrk="0" hangingPunct="1">
        <a:lnSpc>
          <a:spcPct val="90000"/>
        </a:lnSpc>
        <a:spcBef>
          <a:spcPct val="0"/>
        </a:spcBef>
        <a:buNone/>
        <a:defRPr sz="4800" b="1" kern="1200">
          <a:solidFill>
            <a:schemeClr val="accent1"/>
          </a:solidFill>
          <a:latin typeface="+mj-lt"/>
          <a:ea typeface="+mj-ea"/>
          <a:cs typeface="+mj-cs"/>
        </a:defRPr>
      </a:lvl1pPr>
    </p:titleStyle>
    <p:bodyStyle>
      <a:lvl1pPr marL="457189" indent="-457189" algn="l" defTabSz="609585" rtl="0" eaLnBrk="1" latinLnBrk="0" hangingPunct="1">
        <a:spcBef>
          <a:spcPct val="20000"/>
        </a:spcBef>
        <a:buClr>
          <a:schemeClr val="accent1"/>
        </a:buClr>
        <a:buFont typeface="Arial"/>
        <a:buChar char="•"/>
        <a:defRPr sz="3733" kern="1200">
          <a:solidFill>
            <a:schemeClr val="tx1"/>
          </a:solidFill>
          <a:latin typeface="+mn-lt"/>
          <a:ea typeface="+mn-ea"/>
          <a:cs typeface="+mn-cs"/>
        </a:defRPr>
      </a:lvl1pPr>
      <a:lvl2pPr marL="990575" indent="-380990" algn="l" defTabSz="609585" rtl="0" eaLnBrk="1" latinLnBrk="0" hangingPunct="1">
        <a:spcBef>
          <a:spcPct val="20000"/>
        </a:spcBef>
        <a:buClr>
          <a:schemeClr val="accent1"/>
        </a:buClr>
        <a:buFont typeface="Arial"/>
        <a:buChar char="–"/>
        <a:defRPr sz="3200" kern="1200">
          <a:solidFill>
            <a:schemeClr val="tx1"/>
          </a:solidFill>
          <a:latin typeface="+mn-lt"/>
          <a:ea typeface="+mn-ea"/>
          <a:cs typeface="+mn-cs"/>
        </a:defRPr>
      </a:lvl2pPr>
      <a:lvl3pPr marL="1523962" indent="-304792" algn="l" defTabSz="609585" rtl="0" eaLnBrk="1" latinLnBrk="0" hangingPunct="1">
        <a:spcBef>
          <a:spcPct val="20000"/>
        </a:spcBef>
        <a:buClr>
          <a:schemeClr val="accent1"/>
        </a:buClr>
        <a:buFont typeface="Arial"/>
        <a:buChar char="•"/>
        <a:defRPr sz="2667" kern="1200">
          <a:solidFill>
            <a:schemeClr val="tx1"/>
          </a:solidFill>
          <a:latin typeface="+mn-lt"/>
          <a:ea typeface="+mn-ea"/>
          <a:cs typeface="+mn-cs"/>
        </a:defRPr>
      </a:lvl3pPr>
      <a:lvl4pPr marL="2133547" indent="-304792" algn="l" defTabSz="609585" rtl="0" eaLnBrk="1" latinLnBrk="0" hangingPunct="1">
        <a:spcBef>
          <a:spcPct val="20000"/>
        </a:spcBef>
        <a:buClr>
          <a:schemeClr val="accent1"/>
        </a:buClr>
        <a:buFont typeface="Arial"/>
        <a:buChar char="–"/>
        <a:defRPr sz="2400" kern="1200">
          <a:solidFill>
            <a:schemeClr val="tx1"/>
          </a:solidFill>
          <a:latin typeface="+mn-lt"/>
          <a:ea typeface="+mn-ea"/>
          <a:cs typeface="+mn-cs"/>
        </a:defRPr>
      </a:lvl4pPr>
      <a:lvl5pPr marL="2743131" indent="-304792" algn="l" defTabSz="609585" rtl="0" eaLnBrk="1" latinLnBrk="0" hangingPunct="1">
        <a:spcBef>
          <a:spcPct val="20000"/>
        </a:spcBef>
        <a:buClr>
          <a:schemeClr val="accent1"/>
        </a:buClr>
        <a:buFont typeface="Arial"/>
        <a:buChar char="»"/>
        <a:defRPr sz="2400"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5.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6.xml"/><Relationship Id="rId4" Type="http://schemas.openxmlformats.org/officeDocument/2006/relationships/image" Target="../media/image11.sv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22488" y="1872064"/>
            <a:ext cx="10747023" cy="1839489"/>
          </a:xfrm>
        </p:spPr>
        <p:txBody>
          <a:bodyPr>
            <a:normAutofit fontScale="90000"/>
          </a:bodyPr>
          <a:lstStyle/>
          <a:p>
            <a:r>
              <a:rPr lang="en-US" sz="6600" dirty="0"/>
              <a:t>ASSESSMENT </a:t>
            </a:r>
            <a:br>
              <a:rPr lang="en-US" sz="6600" dirty="0"/>
            </a:br>
            <a:r>
              <a:rPr lang="en-US" sz="5300" b="0" dirty="0">
                <a:solidFill>
                  <a:schemeClr val="bg1"/>
                </a:solidFill>
              </a:rPr>
              <a:t>[Camp/Setting names]</a:t>
            </a:r>
            <a:br>
              <a:rPr lang="en-US" sz="5300" b="0" dirty="0">
                <a:solidFill>
                  <a:schemeClr val="bg1"/>
                </a:solidFill>
              </a:rPr>
            </a:br>
            <a:r>
              <a:rPr lang="en-US" sz="5300" b="0" dirty="0">
                <a:solidFill>
                  <a:schemeClr val="bg1"/>
                </a:solidFill>
              </a:rPr>
              <a:t>Region, Country - Time frame</a:t>
            </a:r>
            <a:endParaRPr lang="en-US" sz="6600" b="0" dirty="0">
              <a:solidFill>
                <a:schemeClr val="bg1"/>
              </a:solidFill>
            </a:endParaRPr>
          </a:p>
        </p:txBody>
      </p:sp>
      <p:sp>
        <p:nvSpPr>
          <p:cNvPr id="6" name="Sous-titre 2"/>
          <p:cNvSpPr>
            <a:spLocks noGrp="1"/>
          </p:cNvSpPr>
          <p:nvPr>
            <p:ph type="subTitle" idx="1"/>
          </p:nvPr>
        </p:nvSpPr>
        <p:spPr>
          <a:xfrm>
            <a:off x="1097279" y="4635925"/>
            <a:ext cx="10058400" cy="1143000"/>
          </a:xfrm>
        </p:spPr>
        <p:txBody>
          <a:bodyPr vert="horz" lIns="91440" tIns="0" rIns="91440" bIns="0" rtlCol="0" anchor="t">
            <a:normAutofit/>
          </a:bodyPr>
          <a:lstStyle/>
          <a:p>
            <a:r>
              <a:rPr lang="fr-FR" dirty="0" err="1"/>
              <a:t>Enumerator</a:t>
            </a:r>
            <a:r>
              <a:rPr lang="fr-FR" dirty="0"/>
              <a:t> </a:t>
            </a:r>
            <a:r>
              <a:rPr lang="fr-FR" dirty="0" err="1"/>
              <a:t>assessment</a:t>
            </a:r>
            <a:r>
              <a:rPr lang="fr-FR" dirty="0"/>
              <a:t> training</a:t>
            </a:r>
          </a:p>
          <a:p>
            <a:r>
              <a:rPr lang="fr-FR" sz="1800" dirty="0"/>
              <a:t>[PLACE, DATES]</a:t>
            </a:r>
          </a:p>
        </p:txBody>
      </p:sp>
      <p:sp>
        <p:nvSpPr>
          <p:cNvPr id="12" name="ZoneTexte 11">
            <a:extLst>
              <a:ext uri="{FF2B5EF4-FFF2-40B4-BE49-F238E27FC236}">
                <a16:creationId xmlns:a16="http://schemas.microsoft.com/office/drawing/2014/main" id="{E4009F5F-9D41-458D-855A-3D7416553A66}"/>
              </a:ext>
            </a:extLst>
          </p:cNvPr>
          <p:cNvSpPr txBox="1"/>
          <p:nvPr/>
        </p:nvSpPr>
        <p:spPr>
          <a:xfrm>
            <a:off x="248355" y="6204844"/>
            <a:ext cx="6096000" cy="369332"/>
          </a:xfrm>
          <a:prstGeom prst="rect">
            <a:avLst/>
          </a:prstGeom>
          <a:noFill/>
        </p:spPr>
        <p:txBody>
          <a:bodyPr wrap="square" lIns="91440" tIns="45720" rIns="91440" bIns="45720" anchor="t">
            <a:spAutoFit/>
          </a:bodyPr>
          <a:lstStyle/>
          <a:p>
            <a:r>
              <a:rPr lang="fr-FR" sz="1800" dirty="0">
                <a:solidFill>
                  <a:schemeClr val="tx2"/>
                </a:solidFill>
              </a:rPr>
              <a:t>[LOGO PARTNERS]</a:t>
            </a:r>
            <a:endParaRPr lang="fr-FR" dirty="0">
              <a:solidFill>
                <a:schemeClr val="tx2"/>
              </a:solidFill>
            </a:endParaRPr>
          </a:p>
        </p:txBody>
      </p:sp>
    </p:spTree>
    <p:extLst>
      <p:ext uri="{BB962C8B-B14F-4D97-AF65-F5344CB8AC3E}">
        <p14:creationId xmlns:p14="http://schemas.microsoft.com/office/powerpoint/2010/main" val="32196091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F9DEBD-2A10-04D6-A52F-E71AF81EE8E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0CFAD9C-90EB-09A8-1EA0-936FE7030844}"/>
              </a:ext>
            </a:extLst>
          </p:cNvPr>
          <p:cNvSpPr>
            <a:spLocks noGrp="1"/>
          </p:cNvSpPr>
          <p:nvPr>
            <p:ph type="title"/>
          </p:nvPr>
        </p:nvSpPr>
        <p:spPr>
          <a:xfrm>
            <a:off x="259792" y="148288"/>
            <a:ext cx="11672416" cy="711828"/>
          </a:xfrm>
        </p:spPr>
        <p:txBody>
          <a:bodyPr>
            <a:normAutofit fontScale="90000"/>
          </a:bodyPr>
          <a:lstStyle/>
          <a:p>
            <a:pPr algn="ctr"/>
            <a:r>
              <a:rPr lang="en-US" dirty="0">
                <a:cs typeface="Arial"/>
              </a:rPr>
              <a:t>Session 2: Data collection best practices </a:t>
            </a:r>
            <a:endParaRPr lang="en-US" dirty="0"/>
          </a:p>
        </p:txBody>
      </p:sp>
      <p:sp>
        <p:nvSpPr>
          <p:cNvPr id="3" name="Espace réservé du contenu 2">
            <a:extLst>
              <a:ext uri="{FF2B5EF4-FFF2-40B4-BE49-F238E27FC236}">
                <a16:creationId xmlns:a16="http://schemas.microsoft.com/office/drawing/2014/main" id="{71CDC84B-5FAB-AF79-F09F-86374220E697}"/>
              </a:ext>
            </a:extLst>
          </p:cNvPr>
          <p:cNvSpPr>
            <a:spLocks noGrp="1"/>
          </p:cNvSpPr>
          <p:nvPr>
            <p:ph idx="1"/>
          </p:nvPr>
        </p:nvSpPr>
        <p:spPr>
          <a:xfrm>
            <a:off x="259792" y="1188882"/>
            <a:ext cx="11672416" cy="4849805"/>
          </a:xfrm>
        </p:spPr>
        <p:txBody>
          <a:bodyPr vert="horz" lIns="91440" tIns="45720" rIns="91440" bIns="0" rtlCol="0" anchor="t">
            <a:noAutofit/>
          </a:bodyPr>
          <a:lstStyle/>
          <a:p>
            <a:pPr marL="609600" lvl="1" indent="0">
              <a:lnSpc>
                <a:spcPct val="170000"/>
              </a:lnSpc>
              <a:spcBef>
                <a:spcPts val="0"/>
              </a:spcBef>
              <a:buNone/>
            </a:pPr>
            <a:r>
              <a:rPr lang="en-US" sz="2600" dirty="0">
                <a:latin typeface="Arial"/>
                <a:ea typeface="Calibri"/>
                <a:cs typeface="Arial"/>
              </a:rPr>
              <a:t>This session include the best practices for the assessment data collection method such as:</a:t>
            </a:r>
          </a:p>
          <a:p>
            <a:pPr marL="989965" lvl="1" indent="-380365">
              <a:lnSpc>
                <a:spcPct val="170000"/>
              </a:lnSpc>
              <a:spcBef>
                <a:spcPts val="0"/>
              </a:spcBef>
              <a:buFont typeface="Arial,Sans-Serif"/>
              <a:buChar char="•"/>
            </a:pPr>
            <a:r>
              <a:rPr lang="en-US" sz="2600" dirty="0">
                <a:latin typeface="Arial"/>
                <a:ea typeface="Calibri"/>
                <a:cs typeface="Arial"/>
              </a:rPr>
              <a:t>Key informant interviews</a:t>
            </a:r>
          </a:p>
          <a:p>
            <a:pPr marL="1523365" lvl="2" indent="-304165">
              <a:lnSpc>
                <a:spcPct val="170000"/>
              </a:lnSpc>
              <a:spcBef>
                <a:spcPts val="0"/>
              </a:spcBef>
              <a:buFont typeface="Wingdings"/>
              <a:buChar char="§"/>
            </a:pPr>
            <a:r>
              <a:rPr lang="en-US" sz="2200" dirty="0">
                <a:latin typeface="Arial"/>
                <a:ea typeface="Calibri"/>
                <a:cs typeface="Arial"/>
              </a:rPr>
              <a:t>What type of interview is planned to be done ? Structured, semi-structured, unstructured interviews - how to do it?   </a:t>
            </a:r>
          </a:p>
          <a:p>
            <a:pPr marL="989965" lvl="1" indent="-380365">
              <a:lnSpc>
                <a:spcPct val="170000"/>
              </a:lnSpc>
              <a:spcBef>
                <a:spcPts val="0"/>
              </a:spcBef>
              <a:buFont typeface="Arial,Sans-Serif"/>
              <a:buChar char="•"/>
            </a:pPr>
            <a:r>
              <a:rPr lang="en-US" sz="2600" dirty="0">
                <a:latin typeface="Arial"/>
                <a:ea typeface="Calibri"/>
                <a:cs typeface="Arial"/>
              </a:rPr>
              <a:t>Household or individual interviews</a:t>
            </a:r>
          </a:p>
          <a:p>
            <a:pPr marL="1523365" lvl="2" indent="-304165">
              <a:lnSpc>
                <a:spcPct val="170000"/>
              </a:lnSpc>
              <a:spcBef>
                <a:spcPts val="0"/>
              </a:spcBef>
              <a:buFont typeface="Wingdings"/>
              <a:buChar char="§"/>
            </a:pPr>
            <a:r>
              <a:rPr lang="en-US" sz="2200" dirty="0">
                <a:latin typeface="Arial"/>
                <a:ea typeface="Calibri"/>
                <a:cs typeface="Arial"/>
              </a:rPr>
              <a:t>What type of interview is planned to be done ? Structured, semi-structured...</a:t>
            </a:r>
          </a:p>
          <a:p>
            <a:pPr marL="989965" lvl="1" indent="-380365">
              <a:lnSpc>
                <a:spcPct val="170000"/>
              </a:lnSpc>
              <a:spcBef>
                <a:spcPts val="0"/>
              </a:spcBef>
              <a:buFont typeface="Arial,Sans-Serif"/>
              <a:buChar char="•"/>
            </a:pPr>
            <a:endParaRPr lang="en-US" sz="2200" dirty="0">
              <a:cs typeface="Arial"/>
            </a:endParaRPr>
          </a:p>
          <a:p>
            <a:pPr marL="609600" indent="0">
              <a:lnSpc>
                <a:spcPct val="150000"/>
              </a:lnSpc>
              <a:buNone/>
            </a:pPr>
            <a:endParaRPr lang="en-US" sz="2600" dirty="0">
              <a:latin typeface="Aria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b="1" i="1" dirty="0">
              <a:solidFill>
                <a:srgbClr val="FF0000"/>
              </a:solidFill>
              <a:ea typeface="Calibri"/>
              <a:cs typeface="Arial"/>
            </a:endParaRPr>
          </a:p>
        </p:txBody>
      </p:sp>
    </p:spTree>
    <p:extLst>
      <p:ext uri="{BB962C8B-B14F-4D97-AF65-F5344CB8AC3E}">
        <p14:creationId xmlns:p14="http://schemas.microsoft.com/office/powerpoint/2010/main" val="12357769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F9DEBD-2A10-04D6-A52F-E71AF81EE8E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0CFAD9C-90EB-09A8-1EA0-936FE7030844}"/>
              </a:ext>
            </a:extLst>
          </p:cNvPr>
          <p:cNvSpPr>
            <a:spLocks noGrp="1"/>
          </p:cNvSpPr>
          <p:nvPr>
            <p:ph type="title"/>
          </p:nvPr>
        </p:nvSpPr>
        <p:spPr>
          <a:xfrm>
            <a:off x="259792" y="148288"/>
            <a:ext cx="11672416" cy="711828"/>
          </a:xfrm>
        </p:spPr>
        <p:txBody>
          <a:bodyPr>
            <a:normAutofit fontScale="90000"/>
          </a:bodyPr>
          <a:lstStyle/>
          <a:p>
            <a:pPr algn="ctr"/>
            <a:r>
              <a:rPr lang="en-US" dirty="0">
                <a:cs typeface="Arial"/>
              </a:rPr>
              <a:t>Session 2: Data collection best practices </a:t>
            </a:r>
            <a:endParaRPr lang="en-US" dirty="0"/>
          </a:p>
        </p:txBody>
      </p:sp>
      <p:sp>
        <p:nvSpPr>
          <p:cNvPr id="3" name="Espace réservé du contenu 2">
            <a:extLst>
              <a:ext uri="{FF2B5EF4-FFF2-40B4-BE49-F238E27FC236}">
                <a16:creationId xmlns:a16="http://schemas.microsoft.com/office/drawing/2014/main" id="{71CDC84B-5FAB-AF79-F09F-86374220E697}"/>
              </a:ext>
            </a:extLst>
          </p:cNvPr>
          <p:cNvSpPr>
            <a:spLocks noGrp="1"/>
          </p:cNvSpPr>
          <p:nvPr>
            <p:ph idx="1"/>
          </p:nvPr>
        </p:nvSpPr>
        <p:spPr>
          <a:xfrm>
            <a:off x="134400" y="677667"/>
            <a:ext cx="11672416" cy="4849805"/>
          </a:xfrm>
        </p:spPr>
        <p:txBody>
          <a:bodyPr vert="horz" lIns="91440" tIns="45720" rIns="91440" bIns="0" rtlCol="0" anchor="t">
            <a:noAutofit/>
          </a:bodyPr>
          <a:lstStyle/>
          <a:p>
            <a:pPr marL="609600" lvl="1" indent="0">
              <a:lnSpc>
                <a:spcPct val="170000"/>
              </a:lnSpc>
              <a:spcBef>
                <a:spcPts val="0"/>
              </a:spcBef>
              <a:buNone/>
            </a:pPr>
            <a:r>
              <a:rPr lang="en-US" sz="2200" dirty="0">
                <a:latin typeface="Arial"/>
                <a:ea typeface="Calibri"/>
                <a:cs typeface="Arial"/>
              </a:rPr>
              <a:t>  </a:t>
            </a:r>
            <a:endParaRPr lang="en-US" dirty="0"/>
          </a:p>
          <a:p>
            <a:pPr marL="989965" lvl="1" indent="-380365">
              <a:lnSpc>
                <a:spcPct val="170000"/>
              </a:lnSpc>
              <a:spcBef>
                <a:spcPts val="0"/>
              </a:spcBef>
              <a:buFont typeface="Arial,Sans-Serif"/>
              <a:buChar char="•"/>
            </a:pPr>
            <a:r>
              <a:rPr lang="en-US" sz="2200" dirty="0">
                <a:latin typeface="Arial"/>
                <a:ea typeface="Calibri"/>
                <a:cs typeface="Arial"/>
              </a:rPr>
              <a:t>Observations: When to do it? By who?</a:t>
            </a:r>
          </a:p>
          <a:p>
            <a:pPr marL="989965" lvl="1" indent="-380365">
              <a:lnSpc>
                <a:spcPct val="170000"/>
              </a:lnSpc>
              <a:spcBef>
                <a:spcPts val="0"/>
              </a:spcBef>
              <a:buFont typeface="Arial,Sans-Serif"/>
              <a:buChar char="•"/>
            </a:pPr>
            <a:r>
              <a:rPr lang="en-US" sz="2200" dirty="0">
                <a:ea typeface="Calibri"/>
                <a:cs typeface="Arial"/>
              </a:rPr>
              <a:t>Focus group discussion</a:t>
            </a:r>
          </a:p>
          <a:p>
            <a:pPr marL="1523365" lvl="2" indent="-380365">
              <a:lnSpc>
                <a:spcPct val="170000"/>
              </a:lnSpc>
              <a:spcBef>
                <a:spcPts val="0"/>
              </a:spcBef>
              <a:buFont typeface="Wingdings"/>
              <a:buChar char="§"/>
            </a:pPr>
            <a:r>
              <a:rPr lang="en-US" sz="2200" dirty="0">
                <a:latin typeface="Arial"/>
                <a:ea typeface="Calibri"/>
                <a:cs typeface="Arial"/>
              </a:rPr>
              <a:t>With men</a:t>
            </a:r>
          </a:p>
          <a:p>
            <a:pPr marL="1523365" lvl="2" indent="-380365">
              <a:lnSpc>
                <a:spcPct val="170000"/>
              </a:lnSpc>
              <a:spcBef>
                <a:spcPts val="0"/>
              </a:spcBef>
              <a:buFont typeface="Wingdings"/>
              <a:buChar char="§"/>
            </a:pPr>
            <a:r>
              <a:rPr lang="en-US" sz="2200" dirty="0">
                <a:solidFill>
                  <a:srgbClr val="000000"/>
                </a:solidFill>
                <a:ea typeface="Calibri"/>
                <a:cs typeface="Arial"/>
              </a:rPr>
              <a:t>With women</a:t>
            </a:r>
          </a:p>
          <a:p>
            <a:pPr marL="1523365" lvl="2" indent="-380365">
              <a:lnSpc>
                <a:spcPct val="170000"/>
              </a:lnSpc>
              <a:spcBef>
                <a:spcPts val="0"/>
              </a:spcBef>
              <a:buFont typeface="Wingdings"/>
              <a:buChar char="§"/>
            </a:pPr>
            <a:r>
              <a:rPr lang="en-US" sz="2200" dirty="0">
                <a:solidFill>
                  <a:srgbClr val="000000"/>
                </a:solidFill>
                <a:ea typeface="Calibri"/>
                <a:cs typeface="Arial"/>
              </a:rPr>
              <a:t>With children</a:t>
            </a:r>
          </a:p>
          <a:p>
            <a:pPr marL="609600" indent="0">
              <a:lnSpc>
                <a:spcPct val="150000"/>
              </a:lnSpc>
              <a:buNone/>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b="1" i="1" dirty="0">
              <a:solidFill>
                <a:srgbClr val="FF0000"/>
              </a:solidFill>
              <a:ea typeface="Calibri"/>
              <a:cs typeface="Arial"/>
            </a:endParaRPr>
          </a:p>
        </p:txBody>
      </p:sp>
    </p:spTree>
    <p:extLst>
      <p:ext uri="{BB962C8B-B14F-4D97-AF65-F5344CB8AC3E}">
        <p14:creationId xmlns:p14="http://schemas.microsoft.com/office/powerpoint/2010/main" val="3144185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13B5C7-12F9-48F6-C34A-8E479A53D91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DCCD0A1-0738-1E46-C914-344F4440DF76}"/>
              </a:ext>
            </a:extLst>
          </p:cNvPr>
          <p:cNvSpPr>
            <a:spLocks noGrp="1"/>
          </p:cNvSpPr>
          <p:nvPr>
            <p:ph type="title"/>
          </p:nvPr>
        </p:nvSpPr>
        <p:spPr>
          <a:xfrm>
            <a:off x="259792" y="447301"/>
            <a:ext cx="11672416" cy="842518"/>
          </a:xfrm>
        </p:spPr>
        <p:txBody>
          <a:bodyPr>
            <a:normAutofit fontScale="90000"/>
          </a:bodyPr>
          <a:lstStyle/>
          <a:p>
            <a:pPr algn="ctr"/>
            <a:r>
              <a:rPr lang="en-US" dirty="0">
                <a:cs typeface="Arial"/>
              </a:rPr>
              <a:t>Session 3 Part I, II and III: </a:t>
            </a:r>
            <a:r>
              <a:rPr lang="en-US" dirty="0" err="1">
                <a:cs typeface="Arial"/>
              </a:rPr>
              <a:t>Questionnarie</a:t>
            </a:r>
            <a:r>
              <a:rPr lang="en-US" dirty="0">
                <a:cs typeface="Arial"/>
              </a:rPr>
              <a:t> and data analysis plan </a:t>
            </a:r>
          </a:p>
        </p:txBody>
      </p:sp>
      <p:sp>
        <p:nvSpPr>
          <p:cNvPr id="3" name="Espace réservé du contenu 2">
            <a:extLst>
              <a:ext uri="{FF2B5EF4-FFF2-40B4-BE49-F238E27FC236}">
                <a16:creationId xmlns:a16="http://schemas.microsoft.com/office/drawing/2014/main" id="{CEACD194-6B72-2E7E-C99C-BF25E47D2302}"/>
              </a:ext>
            </a:extLst>
          </p:cNvPr>
          <p:cNvSpPr>
            <a:spLocks noGrp="1"/>
          </p:cNvSpPr>
          <p:nvPr>
            <p:ph idx="1"/>
          </p:nvPr>
        </p:nvSpPr>
        <p:spPr>
          <a:xfrm>
            <a:off x="259792" y="1188882"/>
            <a:ext cx="11672416" cy="4918407"/>
          </a:xfrm>
        </p:spPr>
        <p:txBody>
          <a:bodyPr vert="horz" lIns="91440" tIns="45720" rIns="91440" bIns="0" rtlCol="0" anchor="t">
            <a:normAutofit fontScale="92500"/>
          </a:bodyPr>
          <a:lstStyle/>
          <a:p>
            <a:pPr marL="609600" indent="0">
              <a:lnSpc>
                <a:spcPct val="150000"/>
              </a:lnSpc>
              <a:buNone/>
            </a:pPr>
            <a:r>
              <a:rPr lang="en-US" sz="2600" dirty="0">
                <a:latin typeface="Arial"/>
                <a:ea typeface="Calibri"/>
                <a:cs typeface="Arial"/>
              </a:rPr>
              <a:t>On this session </a:t>
            </a:r>
            <a:r>
              <a:rPr lang="en-US" sz="2600" dirty="0">
                <a:ea typeface="Calibri"/>
                <a:cs typeface="Arial"/>
              </a:rPr>
              <a:t>review the questionnaire question-by-question, </a:t>
            </a:r>
            <a:r>
              <a:rPr lang="en-US" sz="2600" dirty="0">
                <a:latin typeface="Arial"/>
                <a:ea typeface="Calibri"/>
                <a:cs typeface="Arial"/>
              </a:rPr>
              <a:t>including all possible responses and </a:t>
            </a:r>
            <a:r>
              <a:rPr lang="en-US" sz="2600" b="1" dirty="0">
                <a:latin typeface="Arial"/>
                <a:ea typeface="Calibri"/>
                <a:cs typeface="Arial"/>
              </a:rPr>
              <a:t>the way that each question will be </a:t>
            </a:r>
            <a:r>
              <a:rPr lang="en-US" sz="2600" b="1" dirty="0" err="1">
                <a:latin typeface="Arial"/>
                <a:ea typeface="Calibri"/>
                <a:cs typeface="Arial"/>
              </a:rPr>
              <a:t>analysed</a:t>
            </a:r>
            <a:r>
              <a:rPr lang="en-US" sz="2600" dirty="0">
                <a:latin typeface="Arial"/>
                <a:ea typeface="Calibri"/>
                <a:cs typeface="Arial"/>
              </a:rPr>
              <a:t>.</a:t>
            </a:r>
            <a:endParaRPr lang="en-US" sz="2600" b="1" i="1" dirty="0">
              <a:solidFill>
                <a:srgbClr val="FF0000"/>
              </a:solidFill>
              <a:latin typeface="Arial"/>
              <a:ea typeface="Calibri"/>
              <a:cs typeface="Arial"/>
            </a:endParaRPr>
          </a:p>
          <a:p>
            <a:pPr marL="989965" indent="-380365">
              <a:lnSpc>
                <a:spcPct val="150000"/>
              </a:lnSpc>
              <a:buFont typeface="Arial" panose="020B0604020202020204" pitchFamily="34" charset="0"/>
              <a:buChar char="•"/>
            </a:pPr>
            <a:r>
              <a:rPr lang="en-US" sz="2600" dirty="0">
                <a:latin typeface="Arial"/>
                <a:ea typeface="Calibri"/>
                <a:cs typeface="Arial"/>
              </a:rPr>
              <a:t>For each question highlight:</a:t>
            </a:r>
          </a:p>
          <a:p>
            <a:pPr marL="1523365" lvl="1" indent="-380365">
              <a:lnSpc>
                <a:spcPct val="150000"/>
              </a:lnSpc>
              <a:buFont typeface="Arial" panose="020B0604020202020204" pitchFamily="34" charset="0"/>
              <a:buChar char="•"/>
            </a:pPr>
            <a:r>
              <a:rPr lang="en-US" sz="2100" dirty="0">
                <a:solidFill>
                  <a:srgbClr val="000000"/>
                </a:solidFill>
                <a:ea typeface="Calibri"/>
                <a:cs typeface="Arial"/>
              </a:rPr>
              <a:t>Purpose</a:t>
            </a:r>
          </a:p>
          <a:p>
            <a:pPr marL="1523365" lvl="1" indent="-380365">
              <a:lnSpc>
                <a:spcPct val="150000"/>
              </a:lnSpc>
              <a:buFont typeface="Arial" panose="020B0604020202020204" pitchFamily="34" charset="0"/>
              <a:buChar char="•"/>
            </a:pPr>
            <a:r>
              <a:rPr lang="en-US" sz="2100" dirty="0">
                <a:solidFill>
                  <a:srgbClr val="000000"/>
                </a:solidFill>
                <a:ea typeface="Calibri"/>
                <a:cs typeface="Arial"/>
              </a:rPr>
              <a:t>Disaggregation</a:t>
            </a:r>
          </a:p>
          <a:p>
            <a:pPr marL="1523365" lvl="1" indent="-380365">
              <a:lnSpc>
                <a:spcPct val="150000"/>
              </a:lnSpc>
              <a:buFont typeface="Arial" panose="020B0604020202020204" pitchFamily="34" charset="0"/>
              <a:buChar char="•"/>
            </a:pPr>
            <a:r>
              <a:rPr lang="en-US" sz="2100" dirty="0">
                <a:solidFill>
                  <a:srgbClr val="000000"/>
                </a:solidFill>
                <a:ea typeface="Calibri"/>
                <a:cs typeface="Arial"/>
              </a:rPr>
              <a:t>Terminology</a:t>
            </a:r>
          </a:p>
          <a:p>
            <a:pPr marL="1523365" lvl="1" indent="-380365">
              <a:lnSpc>
                <a:spcPct val="150000"/>
              </a:lnSpc>
              <a:buFont typeface="Arial" panose="020B0604020202020204" pitchFamily="34" charset="0"/>
              <a:buChar char="•"/>
            </a:pPr>
            <a:r>
              <a:rPr lang="en-US" sz="2100" dirty="0">
                <a:solidFill>
                  <a:srgbClr val="000000"/>
                </a:solidFill>
                <a:ea typeface="Calibri"/>
                <a:cs typeface="Arial"/>
              </a:rPr>
              <a:t>Possible answers </a:t>
            </a:r>
          </a:p>
          <a:p>
            <a:pPr marL="1523365" lvl="1" indent="-380365">
              <a:lnSpc>
                <a:spcPct val="150000"/>
              </a:lnSpc>
              <a:buFont typeface="Arial" panose="020B0604020202020204" pitchFamily="34" charset="0"/>
              <a:buChar char="•"/>
            </a:pPr>
            <a:r>
              <a:rPr lang="en-US" sz="2100" dirty="0">
                <a:solidFill>
                  <a:srgbClr val="000000"/>
                </a:solidFill>
                <a:ea typeface="Calibri"/>
                <a:cs typeface="Arial"/>
              </a:rPr>
              <a:t>How this data will be </a:t>
            </a:r>
            <a:r>
              <a:rPr lang="en-US" sz="2100" dirty="0" err="1">
                <a:solidFill>
                  <a:srgbClr val="000000"/>
                </a:solidFill>
                <a:ea typeface="Calibri"/>
                <a:cs typeface="Arial"/>
              </a:rPr>
              <a:t>analysed</a:t>
            </a:r>
            <a:r>
              <a:rPr lang="en-US" sz="2100" dirty="0">
                <a:solidFill>
                  <a:srgbClr val="000000"/>
                </a:solidFill>
                <a:ea typeface="Calibri"/>
                <a:cs typeface="Arial"/>
              </a:rPr>
              <a:t> and why</a:t>
            </a:r>
          </a:p>
          <a:p>
            <a:pPr marL="1523365" lvl="1" indent="-380365">
              <a:lnSpc>
                <a:spcPct val="150000"/>
              </a:lnSpc>
              <a:buFont typeface="Arial" panose="020B0604020202020204" pitchFamily="34" charset="0"/>
              <a:buChar char="•"/>
            </a:pPr>
            <a:r>
              <a:rPr lang="en-US" sz="2100" dirty="0">
                <a:solidFill>
                  <a:srgbClr val="000000"/>
                </a:solidFill>
                <a:ea typeface="Calibri"/>
                <a:cs typeface="Arial"/>
              </a:rPr>
              <a:t>Ask if training participants have any questions</a:t>
            </a: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b="1" i="1" dirty="0">
              <a:solidFill>
                <a:srgbClr val="FF0000"/>
              </a:solidFill>
              <a:ea typeface="Calibri"/>
              <a:cs typeface="Arial"/>
            </a:endParaRPr>
          </a:p>
        </p:txBody>
      </p:sp>
    </p:spTree>
    <p:extLst>
      <p:ext uri="{BB962C8B-B14F-4D97-AF65-F5344CB8AC3E}">
        <p14:creationId xmlns:p14="http://schemas.microsoft.com/office/powerpoint/2010/main" val="42908330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879B3D-AB08-3554-0189-08F003B5CF9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9D7D020-C7BF-1DF2-19F9-63359B2D37F6}"/>
              </a:ext>
            </a:extLst>
          </p:cNvPr>
          <p:cNvSpPr>
            <a:spLocks noGrp="1"/>
          </p:cNvSpPr>
          <p:nvPr>
            <p:ph type="title"/>
          </p:nvPr>
        </p:nvSpPr>
        <p:spPr>
          <a:xfrm>
            <a:off x="259792" y="148288"/>
            <a:ext cx="11672416" cy="819072"/>
          </a:xfrm>
        </p:spPr>
        <p:txBody>
          <a:bodyPr>
            <a:normAutofit fontScale="90000"/>
          </a:bodyPr>
          <a:lstStyle/>
          <a:p>
            <a:pPr algn="ctr"/>
            <a:r>
              <a:rPr lang="en-US" dirty="0">
                <a:cs typeface="Arial"/>
              </a:rPr>
              <a:t>Session 4 Part I and II: Data collection tools</a:t>
            </a:r>
          </a:p>
        </p:txBody>
      </p:sp>
      <p:sp>
        <p:nvSpPr>
          <p:cNvPr id="3" name="Espace réservé du contenu 2">
            <a:extLst>
              <a:ext uri="{FF2B5EF4-FFF2-40B4-BE49-F238E27FC236}">
                <a16:creationId xmlns:a16="http://schemas.microsoft.com/office/drawing/2014/main" id="{8E69E0CA-668C-AF2C-75E4-C23B30BF5179}"/>
              </a:ext>
            </a:extLst>
          </p:cNvPr>
          <p:cNvSpPr>
            <a:spLocks noGrp="1"/>
          </p:cNvSpPr>
          <p:nvPr>
            <p:ph idx="1"/>
          </p:nvPr>
        </p:nvSpPr>
        <p:spPr>
          <a:xfrm>
            <a:off x="259792" y="1188882"/>
            <a:ext cx="11672416" cy="5067986"/>
          </a:xfrm>
        </p:spPr>
        <p:txBody>
          <a:bodyPr vert="horz" lIns="91440" tIns="45720" rIns="91440" bIns="0" rtlCol="0" anchor="t">
            <a:normAutofit lnSpcReduction="10000"/>
          </a:bodyPr>
          <a:lstStyle/>
          <a:p>
            <a:pPr marL="609600" indent="0">
              <a:lnSpc>
                <a:spcPct val="150000"/>
              </a:lnSpc>
              <a:buNone/>
            </a:pPr>
            <a:r>
              <a:rPr lang="en-US" sz="2400" dirty="0">
                <a:latin typeface="Arial"/>
                <a:ea typeface="Calibri"/>
                <a:cs typeface="Arial"/>
              </a:rPr>
              <a:t>This session includes the steps to follow to use the data collection tool</a:t>
            </a:r>
          </a:p>
          <a:p>
            <a:pPr marL="1066800" indent="-457200">
              <a:lnSpc>
                <a:spcPct val="150000"/>
              </a:lnSpc>
            </a:pPr>
            <a:r>
              <a:rPr lang="en-US" sz="2400" dirty="0">
                <a:latin typeface="Arial"/>
                <a:ea typeface="Calibri"/>
                <a:cs typeface="Arial"/>
              </a:rPr>
              <a:t>Explain which tool will be used and how it should be used </a:t>
            </a:r>
            <a:endParaRPr lang="en-US" sz="2400" b="1" i="1" dirty="0">
              <a:solidFill>
                <a:srgbClr val="FF0000"/>
              </a:solidFill>
              <a:latin typeface="Arial"/>
              <a:ea typeface="Calibri"/>
              <a:cs typeface="Arial"/>
            </a:endParaRPr>
          </a:p>
          <a:p>
            <a:pPr marL="989965" lvl="1" indent="-380365">
              <a:lnSpc>
                <a:spcPct val="150000"/>
              </a:lnSpc>
              <a:spcBef>
                <a:spcPts val="0"/>
              </a:spcBef>
              <a:buFont typeface="Arial" panose="020B0604020202020204" pitchFamily="34" charset="0"/>
              <a:buChar char="•"/>
            </a:pPr>
            <a:r>
              <a:rPr lang="en-US" sz="2400" dirty="0">
                <a:latin typeface="Arial"/>
                <a:ea typeface="Calibri"/>
                <a:cs typeface="Arial"/>
              </a:rPr>
              <a:t>Test the tool with a practical exercise (for this session each enumerator will need access to a data collection tool such as a tablet)</a:t>
            </a:r>
          </a:p>
          <a:p>
            <a:pPr marL="1523365" lvl="2" indent="-304165">
              <a:lnSpc>
                <a:spcPct val="150000"/>
              </a:lnSpc>
              <a:spcBef>
                <a:spcPts val="0"/>
              </a:spcBef>
              <a:buFont typeface="Wingdings" panose="020B0604020202020204" pitchFamily="34" charset="0"/>
              <a:buChar char="§"/>
            </a:pPr>
            <a:r>
              <a:rPr lang="en-US" sz="2050" dirty="0">
                <a:solidFill>
                  <a:srgbClr val="000000"/>
                </a:solidFill>
                <a:ea typeface="Calibri"/>
                <a:cs typeface="Arial"/>
              </a:rPr>
              <a:t>Ensure that the current assessment questionnaire is already on the tool</a:t>
            </a:r>
          </a:p>
          <a:p>
            <a:pPr marL="1523365" lvl="2" indent="-304165">
              <a:lnSpc>
                <a:spcPct val="150000"/>
              </a:lnSpc>
              <a:spcBef>
                <a:spcPts val="0"/>
              </a:spcBef>
              <a:buFont typeface="Wingdings" panose="020B0604020202020204" pitchFamily="34" charset="0"/>
              <a:buChar char="§"/>
            </a:pPr>
            <a:r>
              <a:rPr lang="en-US" sz="2050" dirty="0">
                <a:solidFill>
                  <a:srgbClr val="000000"/>
                </a:solidFill>
                <a:ea typeface="Calibri"/>
                <a:cs typeface="Arial"/>
              </a:rPr>
              <a:t>Configure the tablets before the session</a:t>
            </a:r>
          </a:p>
          <a:p>
            <a:pPr marL="1523365" lvl="2" indent="-304165">
              <a:lnSpc>
                <a:spcPct val="150000"/>
              </a:lnSpc>
              <a:spcBef>
                <a:spcPts val="0"/>
              </a:spcBef>
              <a:buFont typeface="Wingdings" panose="020B0604020202020204" pitchFamily="34" charset="0"/>
              <a:buChar char="§"/>
            </a:pPr>
            <a:r>
              <a:rPr lang="en-US" sz="2050" dirty="0">
                <a:solidFill>
                  <a:srgbClr val="000000"/>
                </a:solidFill>
                <a:ea typeface="Calibri"/>
                <a:cs typeface="Arial"/>
              </a:rPr>
              <a:t>If some participants already know how to use the tool, work with them to support colleagues who have never used the tool before</a:t>
            </a:r>
          </a:p>
          <a:p>
            <a:pPr marL="989965" lvl="1" indent="-380365">
              <a:lnSpc>
                <a:spcPct val="150000"/>
              </a:lnSpc>
              <a:spcBef>
                <a:spcPts val="0"/>
              </a:spcBef>
              <a:buFont typeface="Arial" panose="020B0604020202020204" pitchFamily="34" charset="0"/>
              <a:buChar char="•"/>
            </a:pPr>
            <a:r>
              <a:rPr lang="en-US" sz="2600" dirty="0">
                <a:solidFill>
                  <a:srgbClr val="000000"/>
                </a:solidFill>
                <a:ea typeface="Calibri"/>
                <a:cs typeface="Arial"/>
              </a:rPr>
              <a:t>Discuss issues faced during the exercise and answer the participant questions</a:t>
            </a: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b="1" i="1" dirty="0">
              <a:solidFill>
                <a:srgbClr val="FF0000"/>
              </a:solidFill>
              <a:ea typeface="Calibri"/>
              <a:cs typeface="Arial"/>
            </a:endParaRPr>
          </a:p>
        </p:txBody>
      </p:sp>
    </p:spTree>
    <p:extLst>
      <p:ext uri="{BB962C8B-B14F-4D97-AF65-F5344CB8AC3E}">
        <p14:creationId xmlns:p14="http://schemas.microsoft.com/office/powerpoint/2010/main" val="29668964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06108-2053-0A55-9A1C-812DD8A09F4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500EFA5-FC13-CC94-399A-EEE9760D3483}"/>
              </a:ext>
            </a:extLst>
          </p:cNvPr>
          <p:cNvSpPr>
            <a:spLocks noGrp="1"/>
          </p:cNvSpPr>
          <p:nvPr>
            <p:ph type="title"/>
          </p:nvPr>
        </p:nvSpPr>
        <p:spPr>
          <a:xfrm>
            <a:off x="259792" y="148288"/>
            <a:ext cx="11672416" cy="819072"/>
          </a:xfrm>
        </p:spPr>
        <p:txBody>
          <a:bodyPr>
            <a:normAutofit/>
          </a:bodyPr>
          <a:lstStyle/>
          <a:p>
            <a:pPr algn="ctr"/>
            <a:r>
              <a:rPr lang="en-US">
                <a:cs typeface="Arial"/>
              </a:rPr>
              <a:t>Session 5: Roles and responsabilites </a:t>
            </a:r>
          </a:p>
        </p:txBody>
      </p:sp>
      <p:sp>
        <p:nvSpPr>
          <p:cNvPr id="3" name="Espace réservé du contenu 2">
            <a:extLst>
              <a:ext uri="{FF2B5EF4-FFF2-40B4-BE49-F238E27FC236}">
                <a16:creationId xmlns:a16="http://schemas.microsoft.com/office/drawing/2014/main" id="{2B0E33FA-EF8B-25F3-A5AB-6F1A7FA21D5E}"/>
              </a:ext>
            </a:extLst>
          </p:cNvPr>
          <p:cNvSpPr>
            <a:spLocks noGrp="1"/>
          </p:cNvSpPr>
          <p:nvPr>
            <p:ph idx="1"/>
          </p:nvPr>
        </p:nvSpPr>
        <p:spPr>
          <a:xfrm>
            <a:off x="259792" y="1188882"/>
            <a:ext cx="11672416" cy="4859791"/>
          </a:xfrm>
        </p:spPr>
        <p:txBody>
          <a:bodyPr vert="horz" lIns="91440" tIns="45720" rIns="91440" bIns="0" rtlCol="0" anchor="t">
            <a:noAutofit/>
          </a:bodyPr>
          <a:lstStyle/>
          <a:p>
            <a:pPr marL="609600" indent="0">
              <a:lnSpc>
                <a:spcPct val="150000"/>
              </a:lnSpc>
              <a:buNone/>
            </a:pPr>
            <a:r>
              <a:rPr lang="en-US" sz="2400" dirty="0">
                <a:solidFill>
                  <a:srgbClr val="000000"/>
                </a:solidFill>
                <a:ea typeface="Calibri"/>
                <a:cs typeface="Arial"/>
              </a:rPr>
              <a:t>This session includes team composition, roles and responsibilities, reporting and communication lines.</a:t>
            </a:r>
            <a:endParaRPr lang="en-US" sz="2400" dirty="0">
              <a:cs typeface="Arial"/>
            </a:endParaRPr>
          </a:p>
          <a:p>
            <a:pPr marL="1066800" indent="-457200">
              <a:lnSpc>
                <a:spcPct val="150000"/>
              </a:lnSpc>
            </a:pPr>
            <a:r>
              <a:rPr lang="en-US" sz="2200" dirty="0">
                <a:ea typeface="Calibri"/>
                <a:cs typeface="Arial"/>
              </a:rPr>
              <a:t>Team composition: </a:t>
            </a:r>
            <a:r>
              <a:rPr lang="en-US" sz="2200" dirty="0">
                <a:ea typeface="Calibri"/>
                <a:cs typeface="+mn-lt"/>
              </a:rPr>
              <a:t> Explain the a</a:t>
            </a:r>
            <a:r>
              <a:rPr lang="en-US" sz="2200" dirty="0">
                <a:ea typeface="+mn-lt"/>
                <a:cs typeface="+mn-lt"/>
              </a:rPr>
              <a:t>ssessment team organizational chart  ( example on the next slide)</a:t>
            </a:r>
          </a:p>
          <a:p>
            <a:pPr marL="1066800" indent="-457200">
              <a:lnSpc>
                <a:spcPct val="150000"/>
              </a:lnSpc>
            </a:pPr>
            <a:r>
              <a:rPr lang="en-US" sz="2200" dirty="0">
                <a:solidFill>
                  <a:srgbClr val="000000"/>
                </a:solidFill>
                <a:ea typeface="Calibri"/>
                <a:cs typeface="Arial"/>
              </a:rPr>
              <a:t>Roles and responsibilities: Explain the assessment data collection team TORs</a:t>
            </a:r>
          </a:p>
          <a:p>
            <a:pPr marL="1066800" indent="-457200">
              <a:lnSpc>
                <a:spcPct val="150000"/>
              </a:lnSpc>
            </a:pPr>
            <a:r>
              <a:rPr lang="en-US" sz="2200" dirty="0">
                <a:solidFill>
                  <a:srgbClr val="000000"/>
                </a:solidFill>
                <a:ea typeface="Calibri"/>
                <a:cs typeface="Arial"/>
              </a:rPr>
              <a:t>Reporting and communication lines: Explain "who" report to "who" and "how" and "when" to do it. Explain how to do it  regular reporting (through for example regular meetings between the team leaders and the enumerators) and how to report an urgent or important issue</a:t>
            </a:r>
          </a:p>
          <a:p>
            <a:pPr marL="609600" indent="0">
              <a:lnSpc>
                <a:spcPct val="150000"/>
              </a:lnSpc>
              <a:buNone/>
            </a:pPr>
            <a:endParaRPr lang="en-US" sz="2600" dirty="0">
              <a:solidFill>
                <a:srgbClr val="000000"/>
              </a:solidFill>
              <a:ea typeface="Calibri"/>
              <a:cs typeface="Arial"/>
            </a:endParaRPr>
          </a:p>
          <a:p>
            <a:pPr marL="609600" lvl="1" indent="0">
              <a:lnSpc>
                <a:spcPct val="150000"/>
              </a:lnSpc>
              <a:spcBef>
                <a:spcPts val="0"/>
              </a:spcBef>
              <a:buNone/>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b="1" i="1" dirty="0">
              <a:solidFill>
                <a:srgbClr val="FF0000"/>
              </a:solidFill>
              <a:ea typeface="Calibri"/>
              <a:cs typeface="Arial"/>
            </a:endParaRPr>
          </a:p>
        </p:txBody>
      </p:sp>
    </p:spTree>
    <p:extLst>
      <p:ext uri="{BB962C8B-B14F-4D97-AF65-F5344CB8AC3E}">
        <p14:creationId xmlns:p14="http://schemas.microsoft.com/office/powerpoint/2010/main" val="28924392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1197A503-ED38-5C12-76D6-A5D07FEB3506}"/>
              </a:ext>
            </a:extLst>
          </p:cNvPr>
          <p:cNvGraphicFramePr/>
          <p:nvPr/>
        </p:nvGraphicFramePr>
        <p:xfrm>
          <a:off x="461434" y="618566"/>
          <a:ext cx="11269133" cy="50833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35506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297C3-0930-6ED0-D2FE-2125E55B99D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D8C9264-C8B7-9214-F1E3-CC53C92A4CC3}"/>
              </a:ext>
            </a:extLst>
          </p:cNvPr>
          <p:cNvSpPr>
            <a:spLocks noGrp="1"/>
          </p:cNvSpPr>
          <p:nvPr>
            <p:ph type="title"/>
          </p:nvPr>
        </p:nvSpPr>
        <p:spPr>
          <a:xfrm>
            <a:off x="259792" y="148288"/>
            <a:ext cx="11672416" cy="819072"/>
          </a:xfrm>
        </p:spPr>
        <p:txBody>
          <a:bodyPr>
            <a:normAutofit fontScale="90000"/>
          </a:bodyPr>
          <a:lstStyle/>
          <a:p>
            <a:pPr algn="ctr"/>
            <a:r>
              <a:rPr lang="en-US" dirty="0">
                <a:cs typeface="Arial"/>
              </a:rPr>
              <a:t>Session 6: Assessment data collection pilot </a:t>
            </a:r>
          </a:p>
        </p:txBody>
      </p:sp>
      <p:sp>
        <p:nvSpPr>
          <p:cNvPr id="3" name="Espace réservé du contenu 2">
            <a:extLst>
              <a:ext uri="{FF2B5EF4-FFF2-40B4-BE49-F238E27FC236}">
                <a16:creationId xmlns:a16="http://schemas.microsoft.com/office/drawing/2014/main" id="{DB38E6AA-4C5C-1D88-88A0-74A9DA1A0607}"/>
              </a:ext>
            </a:extLst>
          </p:cNvPr>
          <p:cNvSpPr>
            <a:spLocks noGrp="1"/>
          </p:cNvSpPr>
          <p:nvPr>
            <p:ph idx="1"/>
          </p:nvPr>
        </p:nvSpPr>
        <p:spPr>
          <a:xfrm>
            <a:off x="259792" y="1188882"/>
            <a:ext cx="11672416" cy="5410775"/>
          </a:xfrm>
        </p:spPr>
        <p:txBody>
          <a:bodyPr vert="horz" lIns="91440" tIns="45720" rIns="91440" bIns="0" rtlCol="0" anchor="t">
            <a:normAutofit/>
          </a:bodyPr>
          <a:lstStyle/>
          <a:p>
            <a:pPr marL="609600" indent="0">
              <a:lnSpc>
                <a:spcPct val="150000"/>
              </a:lnSpc>
              <a:buNone/>
            </a:pPr>
            <a:r>
              <a:rPr lang="en-US" sz="2600" dirty="0">
                <a:latin typeface="Arial"/>
                <a:ea typeface="Calibri"/>
                <a:cs typeface="Arial"/>
              </a:rPr>
              <a:t>This session should include:</a:t>
            </a:r>
          </a:p>
          <a:p>
            <a:pPr marL="1066800" indent="-457200">
              <a:lnSpc>
                <a:spcPct val="150000"/>
              </a:lnSpc>
            </a:pPr>
            <a:r>
              <a:rPr lang="en-US" sz="2400" dirty="0">
                <a:latin typeface="Arial"/>
                <a:ea typeface="Calibri"/>
                <a:cs typeface="Arial"/>
              </a:rPr>
              <a:t>What is an assessment pilot?</a:t>
            </a:r>
          </a:p>
          <a:p>
            <a:pPr marL="609600" indent="0">
              <a:lnSpc>
                <a:spcPct val="150000"/>
              </a:lnSpc>
              <a:buNone/>
            </a:pPr>
            <a:r>
              <a:rPr lang="en-US" sz="2000" dirty="0">
                <a:solidFill>
                  <a:srgbClr val="202124"/>
                </a:solidFill>
                <a:ea typeface="+mn-lt"/>
                <a:cs typeface="+mn-lt"/>
              </a:rPr>
              <a:t>A pilot assessment is </a:t>
            </a:r>
            <a:r>
              <a:rPr lang="en-US" sz="2000" dirty="0">
                <a:solidFill>
                  <a:srgbClr val="040C28"/>
                </a:solidFill>
                <a:ea typeface="+mn-lt"/>
                <a:cs typeface="+mn-lt"/>
              </a:rPr>
              <a:t>a strategy used to test the questionnaire using a smaller sample compared to the planned sample size</a:t>
            </a:r>
            <a:r>
              <a:rPr lang="en-US" sz="2000" dirty="0">
                <a:solidFill>
                  <a:srgbClr val="202124"/>
                </a:solidFill>
                <a:ea typeface="+mn-lt"/>
                <a:cs typeface="+mn-lt"/>
              </a:rPr>
              <a:t>. </a:t>
            </a:r>
            <a:endParaRPr lang="en-US" sz="2000" dirty="0">
              <a:cs typeface="Arial"/>
            </a:endParaRPr>
          </a:p>
          <a:p>
            <a:pPr marL="1066800" lvl="1" indent="-457200">
              <a:lnSpc>
                <a:spcPct val="150000"/>
              </a:lnSpc>
              <a:buChar char="•"/>
            </a:pPr>
            <a:r>
              <a:rPr lang="en-US" sz="2400" dirty="0">
                <a:latin typeface="Arial"/>
                <a:ea typeface="Calibri"/>
                <a:cs typeface="Arial"/>
              </a:rPr>
              <a:t>Why conduct an assessment pilot?. </a:t>
            </a:r>
          </a:p>
          <a:p>
            <a:pPr marL="609600" lvl="1" indent="0">
              <a:lnSpc>
                <a:spcPct val="150000"/>
              </a:lnSpc>
              <a:buNone/>
            </a:pPr>
            <a:r>
              <a:rPr lang="en-US" sz="2000" dirty="0">
                <a:latin typeface="Arial"/>
                <a:ea typeface="Calibri"/>
                <a:cs typeface="Arial"/>
              </a:rPr>
              <a:t>To improve the assessment tools and approach based on the pilot results: modify, add or remove  some questions from the questionnaire, fix any issues identified with the data collection tool and/or improve the data analysis plan.</a:t>
            </a:r>
          </a:p>
          <a:p>
            <a:pPr marL="609600" lvl="1" indent="0">
              <a:lnSpc>
                <a:spcPct val="150000"/>
              </a:lnSpc>
              <a:buNone/>
            </a:pPr>
            <a:endParaRPr lang="en-US" sz="2000" dirty="0">
              <a:latin typeface="Arial"/>
              <a:ea typeface="Calibri"/>
              <a:cs typeface="Arial"/>
            </a:endParaRPr>
          </a:p>
          <a:p>
            <a:pPr marL="609600" indent="0">
              <a:lnSpc>
                <a:spcPct val="150000"/>
              </a:lnSpc>
              <a:buNone/>
            </a:pPr>
            <a:endParaRPr lang="en-US" sz="2800" dirty="0">
              <a:solidFill>
                <a:srgbClr val="000000"/>
              </a:solidFill>
              <a:ea typeface="Calibri"/>
              <a:cs typeface="Arial"/>
            </a:endParaRPr>
          </a:p>
          <a:p>
            <a:pPr marL="609600" indent="0">
              <a:lnSpc>
                <a:spcPct val="150000"/>
              </a:lnSpc>
              <a:buNone/>
            </a:pPr>
            <a:endParaRPr lang="en-US" sz="2600" dirty="0">
              <a:solidFill>
                <a:srgbClr val="000000"/>
              </a:solidFill>
              <a:ea typeface="Calibri"/>
              <a:cs typeface="Arial"/>
            </a:endParaRPr>
          </a:p>
          <a:p>
            <a:pPr marL="609600" lvl="1" indent="0">
              <a:lnSpc>
                <a:spcPct val="150000"/>
              </a:lnSpc>
              <a:spcBef>
                <a:spcPts val="0"/>
              </a:spcBef>
              <a:buNone/>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b="1" i="1" dirty="0">
              <a:solidFill>
                <a:srgbClr val="FF0000"/>
              </a:solidFill>
              <a:ea typeface="Calibri"/>
              <a:cs typeface="Arial"/>
            </a:endParaRPr>
          </a:p>
        </p:txBody>
      </p:sp>
    </p:spTree>
    <p:extLst>
      <p:ext uri="{BB962C8B-B14F-4D97-AF65-F5344CB8AC3E}">
        <p14:creationId xmlns:p14="http://schemas.microsoft.com/office/powerpoint/2010/main" val="23441165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7AC56-1BD0-0BB4-BD89-390177B89D6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287D68C-B9C1-4DAF-6B3E-2208B2A110F4}"/>
              </a:ext>
            </a:extLst>
          </p:cNvPr>
          <p:cNvSpPr>
            <a:spLocks noGrp="1"/>
          </p:cNvSpPr>
          <p:nvPr>
            <p:ph type="title"/>
          </p:nvPr>
        </p:nvSpPr>
        <p:spPr>
          <a:xfrm>
            <a:off x="259792" y="148288"/>
            <a:ext cx="11672416" cy="819072"/>
          </a:xfrm>
        </p:spPr>
        <p:txBody>
          <a:bodyPr>
            <a:normAutofit/>
          </a:bodyPr>
          <a:lstStyle/>
          <a:p>
            <a:pPr algn="ctr"/>
            <a:r>
              <a:rPr lang="en-US" dirty="0">
                <a:cs typeface="Arial"/>
              </a:rPr>
              <a:t>Session 7: Assessment protocols </a:t>
            </a:r>
          </a:p>
        </p:txBody>
      </p:sp>
      <p:sp>
        <p:nvSpPr>
          <p:cNvPr id="3" name="Espace réservé du contenu 2">
            <a:extLst>
              <a:ext uri="{FF2B5EF4-FFF2-40B4-BE49-F238E27FC236}">
                <a16:creationId xmlns:a16="http://schemas.microsoft.com/office/drawing/2014/main" id="{DDB35A0C-FB2B-A105-B597-9FF69E5B339A}"/>
              </a:ext>
            </a:extLst>
          </p:cNvPr>
          <p:cNvSpPr>
            <a:spLocks noGrp="1"/>
          </p:cNvSpPr>
          <p:nvPr>
            <p:ph idx="1"/>
          </p:nvPr>
        </p:nvSpPr>
        <p:spPr>
          <a:xfrm>
            <a:off x="105463" y="1037768"/>
            <a:ext cx="11672416" cy="5822319"/>
          </a:xfrm>
        </p:spPr>
        <p:txBody>
          <a:bodyPr vert="horz" lIns="91440" tIns="45720" rIns="91440" bIns="0" rtlCol="0" anchor="t">
            <a:normAutofit/>
          </a:bodyPr>
          <a:lstStyle/>
          <a:p>
            <a:pPr marL="609600" indent="0">
              <a:lnSpc>
                <a:spcPct val="150000"/>
              </a:lnSpc>
              <a:buNone/>
            </a:pPr>
            <a:r>
              <a:rPr lang="fr-BE" sz="2600" dirty="0" err="1">
                <a:latin typeface="Arial"/>
                <a:cs typeface="Arial"/>
              </a:rPr>
              <a:t>Based</a:t>
            </a:r>
            <a:r>
              <a:rPr lang="fr-BE" sz="2600" dirty="0">
                <a:latin typeface="Arial"/>
                <a:cs typeface="Arial"/>
              </a:rPr>
              <a:t> on the </a:t>
            </a:r>
            <a:r>
              <a:rPr lang="fr-BE" sz="2600" dirty="0" err="1">
                <a:latin typeface="Arial"/>
                <a:cs typeface="Arial"/>
              </a:rPr>
              <a:t>assessment</a:t>
            </a:r>
            <a:r>
              <a:rPr lang="fr-BE" sz="2600" dirty="0">
                <a:latin typeface="Arial"/>
                <a:cs typeface="Arial"/>
              </a:rPr>
              <a:t> </a:t>
            </a:r>
            <a:r>
              <a:rPr lang="fr-BE" sz="2600" dirty="0" err="1">
                <a:latin typeface="Arial"/>
                <a:cs typeface="Arial"/>
              </a:rPr>
              <a:t>protocol</a:t>
            </a:r>
            <a:r>
              <a:rPr lang="fr-BE" sz="2600" dirty="0">
                <a:latin typeface="Arial"/>
                <a:cs typeface="Arial"/>
              </a:rPr>
              <a:t> document, </a:t>
            </a:r>
            <a:r>
              <a:rPr lang="fr-BE" sz="2600" dirty="0" err="1">
                <a:latin typeface="Arial"/>
                <a:cs typeface="Arial"/>
              </a:rPr>
              <a:t>this</a:t>
            </a:r>
            <a:r>
              <a:rPr lang="fr-BE" sz="2600" dirty="0">
                <a:latin typeface="Arial"/>
                <a:cs typeface="Arial"/>
              </a:rPr>
              <a:t> session </a:t>
            </a:r>
            <a:r>
              <a:rPr lang="fr-BE" sz="2600" dirty="0" err="1">
                <a:latin typeface="Arial"/>
                <a:cs typeface="Arial"/>
              </a:rPr>
              <a:t>includes</a:t>
            </a:r>
            <a:r>
              <a:rPr lang="fr-BE" sz="2600" dirty="0">
                <a:latin typeface="Arial"/>
                <a:cs typeface="Arial"/>
              </a:rPr>
              <a:t> instructions about how the </a:t>
            </a:r>
            <a:r>
              <a:rPr lang="fr-BE" sz="2600" dirty="0" err="1">
                <a:latin typeface="Arial"/>
                <a:cs typeface="Arial"/>
              </a:rPr>
              <a:t>assessment</a:t>
            </a:r>
            <a:r>
              <a:rPr lang="fr-BE" sz="2600" dirty="0">
                <a:latin typeface="Arial"/>
                <a:cs typeface="Arial"/>
              </a:rPr>
              <a:t> </a:t>
            </a:r>
            <a:r>
              <a:rPr lang="fr-BE" sz="2600" dirty="0" err="1">
                <a:latin typeface="Arial"/>
                <a:cs typeface="Arial"/>
              </a:rPr>
              <a:t>will</a:t>
            </a:r>
            <a:r>
              <a:rPr lang="fr-BE" sz="2600" dirty="0">
                <a:latin typeface="Arial"/>
                <a:cs typeface="Arial"/>
              </a:rPr>
              <a:t> </a:t>
            </a:r>
            <a:r>
              <a:rPr lang="fr-BE" sz="2600" dirty="0" err="1">
                <a:latin typeface="Arial"/>
                <a:cs typeface="Arial"/>
              </a:rPr>
              <a:t>be</a:t>
            </a:r>
            <a:r>
              <a:rPr lang="fr-BE" sz="2600" dirty="0">
                <a:latin typeface="Arial"/>
                <a:cs typeface="Arial"/>
              </a:rPr>
              <a:t> </a:t>
            </a:r>
            <a:r>
              <a:rPr lang="fr-BE" sz="2600" dirty="0" err="1">
                <a:latin typeface="Arial"/>
                <a:cs typeface="Arial"/>
              </a:rPr>
              <a:t>implemented</a:t>
            </a:r>
            <a:r>
              <a:rPr lang="fr-BE" sz="2600" dirty="0">
                <a:latin typeface="Arial"/>
                <a:cs typeface="Arial"/>
              </a:rPr>
              <a:t>. Topics to </a:t>
            </a:r>
            <a:r>
              <a:rPr lang="fr-BE" sz="2600" dirty="0" err="1">
                <a:latin typeface="Arial"/>
                <a:cs typeface="Arial"/>
              </a:rPr>
              <a:t>consider</a:t>
            </a:r>
            <a:r>
              <a:rPr lang="fr-BE" sz="2600" dirty="0">
                <a:latin typeface="Arial"/>
                <a:cs typeface="Arial"/>
              </a:rPr>
              <a:t> are:</a:t>
            </a:r>
          </a:p>
          <a:p>
            <a:pPr marL="1066800" indent="-457200">
              <a:lnSpc>
                <a:spcPct val="150000"/>
              </a:lnSpc>
            </a:pPr>
            <a:r>
              <a:rPr lang="fr-BE" sz="2200" b="1" dirty="0" err="1">
                <a:solidFill>
                  <a:srgbClr val="000000"/>
                </a:solidFill>
                <a:ea typeface="Calibri"/>
                <a:cs typeface="Arial"/>
              </a:rPr>
              <a:t>Respondant</a:t>
            </a:r>
            <a:r>
              <a:rPr lang="fr-BE" sz="2200" b="1" dirty="0">
                <a:solidFill>
                  <a:srgbClr val="000000"/>
                </a:solidFill>
                <a:ea typeface="Calibri"/>
                <a:cs typeface="Arial"/>
              </a:rPr>
              <a:t> </a:t>
            </a:r>
            <a:r>
              <a:rPr lang="fr-BE" sz="2200" b="1" dirty="0" err="1">
                <a:solidFill>
                  <a:srgbClr val="000000"/>
                </a:solidFill>
                <a:ea typeface="Calibri"/>
                <a:cs typeface="Arial"/>
              </a:rPr>
              <a:t>selection</a:t>
            </a:r>
            <a:r>
              <a:rPr lang="fr-BE" sz="2200" b="1" dirty="0">
                <a:solidFill>
                  <a:srgbClr val="000000"/>
                </a:solidFill>
                <a:ea typeface="Calibri"/>
                <a:cs typeface="Arial"/>
              </a:rPr>
              <a:t>: </a:t>
            </a:r>
            <a:r>
              <a:rPr lang="fr-BE" sz="2200" dirty="0" err="1">
                <a:solidFill>
                  <a:srgbClr val="000000"/>
                </a:solidFill>
                <a:ea typeface="Calibri"/>
                <a:cs typeface="Arial"/>
              </a:rPr>
              <a:t>who</a:t>
            </a:r>
            <a:r>
              <a:rPr lang="fr-BE" sz="2200" dirty="0">
                <a:solidFill>
                  <a:srgbClr val="000000"/>
                </a:solidFill>
                <a:ea typeface="Calibri"/>
                <a:cs typeface="Arial"/>
              </a:rPr>
              <a:t> </a:t>
            </a:r>
            <a:r>
              <a:rPr lang="fr-BE" sz="2200" dirty="0" err="1">
                <a:solidFill>
                  <a:srgbClr val="000000"/>
                </a:solidFill>
                <a:ea typeface="Calibri"/>
                <a:cs typeface="Arial"/>
              </a:rPr>
              <a:t>is</a:t>
            </a:r>
            <a:r>
              <a:rPr lang="fr-BE" sz="2200" dirty="0">
                <a:solidFill>
                  <a:srgbClr val="000000"/>
                </a:solidFill>
                <a:ea typeface="Calibri"/>
                <a:cs typeface="Arial"/>
              </a:rPr>
              <a:t> the </a:t>
            </a:r>
            <a:r>
              <a:rPr lang="fr-BE" sz="2200" dirty="0" err="1">
                <a:solidFill>
                  <a:srgbClr val="000000"/>
                </a:solidFill>
                <a:ea typeface="Calibri"/>
                <a:cs typeface="Arial"/>
              </a:rPr>
              <a:t>target</a:t>
            </a:r>
            <a:r>
              <a:rPr lang="fr-BE" sz="2200" dirty="0">
                <a:solidFill>
                  <a:srgbClr val="000000"/>
                </a:solidFill>
                <a:ea typeface="Calibri"/>
                <a:cs typeface="Arial"/>
              </a:rPr>
              <a:t> </a:t>
            </a:r>
            <a:r>
              <a:rPr lang="fr-BE" sz="2200" dirty="0" err="1">
                <a:solidFill>
                  <a:srgbClr val="000000"/>
                </a:solidFill>
                <a:ea typeface="Calibri"/>
                <a:cs typeface="Arial"/>
              </a:rPr>
              <a:t>respondant</a:t>
            </a:r>
            <a:r>
              <a:rPr lang="fr-BE" sz="2200" dirty="0">
                <a:solidFill>
                  <a:srgbClr val="000000"/>
                </a:solidFill>
                <a:ea typeface="Calibri"/>
                <a:cs typeface="Arial"/>
              </a:rPr>
              <a:t> for the interview and how </a:t>
            </a:r>
            <a:r>
              <a:rPr lang="fr-BE" sz="2200" dirty="0" err="1">
                <a:solidFill>
                  <a:srgbClr val="000000"/>
                </a:solidFill>
                <a:ea typeface="Calibri"/>
                <a:cs typeface="Arial"/>
              </a:rPr>
              <a:t>will</a:t>
            </a:r>
            <a:r>
              <a:rPr lang="fr-BE" sz="2200" dirty="0">
                <a:solidFill>
                  <a:srgbClr val="000000"/>
                </a:solidFill>
                <a:ea typeface="Calibri"/>
                <a:cs typeface="Arial"/>
              </a:rPr>
              <a:t> </a:t>
            </a:r>
            <a:r>
              <a:rPr lang="fr-BE" sz="2200" dirty="0" err="1">
                <a:solidFill>
                  <a:srgbClr val="000000"/>
                </a:solidFill>
                <a:ea typeface="Calibri"/>
                <a:cs typeface="Arial"/>
              </a:rPr>
              <a:t>they</a:t>
            </a:r>
            <a:r>
              <a:rPr lang="fr-BE" sz="2200" dirty="0">
                <a:solidFill>
                  <a:srgbClr val="000000"/>
                </a:solidFill>
                <a:ea typeface="Calibri"/>
                <a:cs typeface="Arial"/>
              </a:rPr>
              <a:t> </a:t>
            </a:r>
            <a:r>
              <a:rPr lang="fr-BE" sz="2200" dirty="0" err="1">
                <a:solidFill>
                  <a:srgbClr val="000000"/>
                </a:solidFill>
                <a:ea typeface="Calibri"/>
                <a:cs typeface="Arial"/>
              </a:rPr>
              <a:t>be</a:t>
            </a:r>
            <a:r>
              <a:rPr lang="fr-BE" sz="2200" dirty="0">
                <a:solidFill>
                  <a:srgbClr val="000000"/>
                </a:solidFill>
                <a:ea typeface="Calibri"/>
                <a:cs typeface="Arial"/>
              </a:rPr>
              <a:t> </a:t>
            </a:r>
            <a:r>
              <a:rPr lang="fr-BE" sz="2200" dirty="0" err="1">
                <a:solidFill>
                  <a:srgbClr val="000000"/>
                </a:solidFill>
                <a:ea typeface="Calibri"/>
                <a:cs typeface="Arial"/>
              </a:rPr>
              <a:t>selected</a:t>
            </a:r>
            <a:endParaRPr lang="fr-BE" sz="2200" dirty="0">
              <a:solidFill>
                <a:srgbClr val="000000"/>
              </a:solidFill>
              <a:ea typeface="Calibri"/>
              <a:cs typeface="Arial"/>
            </a:endParaRPr>
          </a:p>
          <a:p>
            <a:pPr marL="1066800" indent="-457200">
              <a:lnSpc>
                <a:spcPct val="150000"/>
              </a:lnSpc>
            </a:pPr>
            <a:r>
              <a:rPr lang="fr-BE" sz="2200" b="1" dirty="0" err="1">
                <a:solidFill>
                  <a:srgbClr val="000000"/>
                </a:solidFill>
                <a:ea typeface="Calibri"/>
                <a:cs typeface="Arial"/>
              </a:rPr>
              <a:t>Number</a:t>
            </a:r>
            <a:r>
              <a:rPr lang="fr-BE" sz="2200" b="1" dirty="0">
                <a:solidFill>
                  <a:srgbClr val="000000"/>
                </a:solidFill>
                <a:ea typeface="Calibri"/>
                <a:cs typeface="Arial"/>
              </a:rPr>
              <a:t> of </a:t>
            </a:r>
            <a:r>
              <a:rPr lang="fr-BE" sz="2200" b="1" dirty="0" err="1">
                <a:solidFill>
                  <a:srgbClr val="000000"/>
                </a:solidFill>
                <a:ea typeface="Calibri"/>
                <a:cs typeface="Arial"/>
              </a:rPr>
              <a:t>revisits</a:t>
            </a:r>
            <a:r>
              <a:rPr lang="fr-BE" sz="2200" dirty="0">
                <a:solidFill>
                  <a:srgbClr val="000000"/>
                </a:solidFill>
                <a:ea typeface="Calibri"/>
                <a:cs typeface="Arial"/>
              </a:rPr>
              <a:t>: </a:t>
            </a:r>
            <a:r>
              <a:rPr lang="fr-BE" sz="2200" dirty="0">
                <a:solidFill>
                  <a:srgbClr val="000000"/>
                </a:solidFill>
                <a:cs typeface="Arial"/>
              </a:rPr>
              <a:t>how </a:t>
            </a:r>
            <a:r>
              <a:rPr lang="fr-BE" sz="2200" dirty="0" err="1">
                <a:solidFill>
                  <a:srgbClr val="000000"/>
                </a:solidFill>
                <a:cs typeface="Arial"/>
              </a:rPr>
              <a:t>many</a:t>
            </a:r>
            <a:r>
              <a:rPr lang="fr-BE" sz="2200" dirty="0">
                <a:solidFill>
                  <a:srgbClr val="000000"/>
                </a:solidFill>
                <a:cs typeface="Arial"/>
              </a:rPr>
              <a:t> times a sampling unit </a:t>
            </a:r>
            <a:r>
              <a:rPr lang="fr-BE" sz="2200" dirty="0" err="1">
                <a:solidFill>
                  <a:srgbClr val="000000"/>
                </a:solidFill>
                <a:cs typeface="Arial"/>
              </a:rPr>
              <a:t>will</a:t>
            </a:r>
            <a:r>
              <a:rPr lang="fr-BE" sz="2200" dirty="0">
                <a:solidFill>
                  <a:srgbClr val="000000"/>
                </a:solidFill>
                <a:cs typeface="Arial"/>
              </a:rPr>
              <a:t> </a:t>
            </a:r>
            <a:r>
              <a:rPr lang="fr-BE" sz="2200" dirty="0" err="1">
                <a:solidFill>
                  <a:srgbClr val="000000"/>
                </a:solidFill>
                <a:cs typeface="Arial"/>
              </a:rPr>
              <a:t>be</a:t>
            </a:r>
            <a:r>
              <a:rPr lang="fr-BE" sz="2200" dirty="0">
                <a:solidFill>
                  <a:srgbClr val="000000"/>
                </a:solidFill>
                <a:cs typeface="Arial"/>
              </a:rPr>
              <a:t> </a:t>
            </a:r>
            <a:r>
              <a:rPr lang="fr-BE" sz="2200" dirty="0" err="1">
                <a:solidFill>
                  <a:srgbClr val="000000"/>
                </a:solidFill>
                <a:cs typeface="Arial"/>
              </a:rPr>
              <a:t>revisited</a:t>
            </a:r>
            <a:r>
              <a:rPr lang="fr-BE" sz="2200" dirty="0">
                <a:solidFill>
                  <a:srgbClr val="000000"/>
                </a:solidFill>
                <a:cs typeface="Arial"/>
              </a:rPr>
              <a:t> </a:t>
            </a:r>
            <a:r>
              <a:rPr lang="fr-BE" sz="2200" dirty="0" err="1">
                <a:solidFill>
                  <a:srgbClr val="000000"/>
                </a:solidFill>
                <a:cs typeface="Arial"/>
              </a:rPr>
              <a:t>before</a:t>
            </a:r>
            <a:r>
              <a:rPr lang="fr-BE" sz="2200" dirty="0">
                <a:solidFill>
                  <a:srgbClr val="000000"/>
                </a:solidFill>
                <a:cs typeface="Arial"/>
              </a:rPr>
              <a:t> </a:t>
            </a:r>
            <a:r>
              <a:rPr lang="fr-BE" sz="2200" dirty="0" err="1">
                <a:solidFill>
                  <a:srgbClr val="000000"/>
                </a:solidFill>
                <a:cs typeface="Arial"/>
              </a:rPr>
              <a:t>being</a:t>
            </a:r>
            <a:r>
              <a:rPr lang="fr-BE" sz="2200" dirty="0">
                <a:solidFill>
                  <a:srgbClr val="000000"/>
                </a:solidFill>
                <a:cs typeface="Arial"/>
              </a:rPr>
              <a:t> </a:t>
            </a:r>
            <a:r>
              <a:rPr lang="fr-BE" sz="2200" dirty="0" err="1">
                <a:solidFill>
                  <a:srgbClr val="000000"/>
                </a:solidFill>
                <a:cs typeface="Arial"/>
              </a:rPr>
              <a:t>dropped</a:t>
            </a:r>
            <a:r>
              <a:rPr lang="fr-BE" sz="2200" dirty="0">
                <a:solidFill>
                  <a:srgbClr val="000000"/>
                </a:solidFill>
                <a:cs typeface="Arial"/>
              </a:rPr>
              <a:t>.</a:t>
            </a:r>
          </a:p>
          <a:p>
            <a:pPr marL="1066800" indent="-457200">
              <a:lnSpc>
                <a:spcPct val="150000"/>
              </a:lnSpc>
            </a:pPr>
            <a:r>
              <a:rPr lang="fr-BE" sz="2200" b="1" dirty="0" err="1">
                <a:solidFill>
                  <a:srgbClr val="000000"/>
                </a:solidFill>
                <a:ea typeface="Calibri"/>
                <a:cs typeface="Arial"/>
              </a:rPr>
              <a:t>Tracking</a:t>
            </a:r>
            <a:r>
              <a:rPr lang="fr-BE" sz="2200" dirty="0">
                <a:solidFill>
                  <a:srgbClr val="000000"/>
                </a:solidFill>
                <a:ea typeface="Calibri"/>
                <a:cs typeface="Arial"/>
              </a:rPr>
              <a:t>:</a:t>
            </a:r>
            <a:r>
              <a:rPr lang="fr-BE" sz="2200" dirty="0">
                <a:solidFill>
                  <a:srgbClr val="000000"/>
                </a:solidFill>
                <a:cs typeface="Arial"/>
              </a:rPr>
              <a:t> If a </a:t>
            </a:r>
            <a:r>
              <a:rPr lang="fr-BE" sz="2200" dirty="0" err="1">
                <a:solidFill>
                  <a:srgbClr val="000000"/>
                </a:solidFill>
                <a:cs typeface="Arial"/>
              </a:rPr>
              <a:t>primary</a:t>
            </a:r>
            <a:r>
              <a:rPr lang="fr-BE" sz="2200" dirty="0">
                <a:solidFill>
                  <a:srgbClr val="000000"/>
                </a:solidFill>
                <a:cs typeface="Arial"/>
              </a:rPr>
              <a:t> sampling unit has </a:t>
            </a:r>
            <a:r>
              <a:rPr lang="fr-BE" sz="2200" dirty="0" err="1">
                <a:solidFill>
                  <a:srgbClr val="000000"/>
                </a:solidFill>
                <a:cs typeface="Arial"/>
              </a:rPr>
              <a:t>moved</a:t>
            </a:r>
            <a:r>
              <a:rPr lang="fr-BE" sz="2200" dirty="0">
                <a:solidFill>
                  <a:srgbClr val="000000"/>
                </a:solidFill>
                <a:cs typeface="Arial"/>
              </a:rPr>
              <a:t> </a:t>
            </a:r>
            <a:r>
              <a:rPr lang="fr-BE" sz="2200" dirty="0" err="1">
                <a:solidFill>
                  <a:srgbClr val="000000"/>
                </a:solidFill>
                <a:cs typeface="Arial"/>
              </a:rPr>
              <a:t>from</a:t>
            </a:r>
            <a:r>
              <a:rPr lang="fr-BE" sz="2200" dirty="0">
                <a:solidFill>
                  <a:srgbClr val="000000"/>
                </a:solidFill>
                <a:cs typeface="Arial"/>
              </a:rPr>
              <a:t> the original or </a:t>
            </a:r>
            <a:r>
              <a:rPr lang="fr-BE" sz="2200" dirty="0" err="1">
                <a:solidFill>
                  <a:srgbClr val="000000"/>
                </a:solidFill>
                <a:cs typeface="Arial"/>
              </a:rPr>
              <a:t>anticipated</a:t>
            </a:r>
            <a:r>
              <a:rPr lang="fr-BE" sz="2200" dirty="0">
                <a:solidFill>
                  <a:srgbClr val="000000"/>
                </a:solidFill>
                <a:cs typeface="Arial"/>
              </a:rPr>
              <a:t> location, </a:t>
            </a:r>
            <a:r>
              <a:rPr lang="fr-BE" sz="2200" dirty="0" err="1">
                <a:solidFill>
                  <a:srgbClr val="000000"/>
                </a:solidFill>
                <a:cs typeface="Arial"/>
              </a:rPr>
              <a:t>identify</a:t>
            </a:r>
            <a:r>
              <a:rPr lang="fr-BE" sz="2200" dirty="0">
                <a:solidFill>
                  <a:srgbClr val="000000"/>
                </a:solidFill>
                <a:cs typeface="Arial"/>
              </a:rPr>
              <a:t> </a:t>
            </a:r>
            <a:r>
              <a:rPr lang="fr-BE" sz="2200" dirty="0" err="1">
                <a:solidFill>
                  <a:srgbClr val="000000"/>
                </a:solidFill>
                <a:cs typeface="Arial"/>
              </a:rPr>
              <a:t>whether</a:t>
            </a:r>
            <a:r>
              <a:rPr lang="fr-BE" sz="2200" dirty="0">
                <a:solidFill>
                  <a:srgbClr val="000000"/>
                </a:solidFill>
                <a:cs typeface="Arial"/>
              </a:rPr>
              <a:t> </a:t>
            </a:r>
            <a:r>
              <a:rPr lang="fr-BE" sz="2200" dirty="0" err="1">
                <a:solidFill>
                  <a:srgbClr val="000000"/>
                </a:solidFill>
                <a:cs typeface="Arial"/>
              </a:rPr>
              <a:t>survey</a:t>
            </a:r>
            <a:r>
              <a:rPr lang="fr-BE" sz="2200" dirty="0">
                <a:solidFill>
                  <a:srgbClr val="000000"/>
                </a:solidFill>
                <a:cs typeface="Arial"/>
              </a:rPr>
              <a:t> teams </a:t>
            </a:r>
            <a:r>
              <a:rPr lang="fr-BE" sz="2200" dirty="0" err="1">
                <a:solidFill>
                  <a:srgbClr val="000000"/>
                </a:solidFill>
                <a:cs typeface="Arial"/>
              </a:rPr>
              <a:t>should</a:t>
            </a:r>
            <a:r>
              <a:rPr lang="fr-BE" sz="2200" dirty="0">
                <a:solidFill>
                  <a:srgbClr val="000000"/>
                </a:solidFill>
                <a:cs typeface="Arial"/>
              </a:rPr>
              <a:t> </a:t>
            </a:r>
            <a:r>
              <a:rPr lang="fr-BE" sz="2200" dirty="0" err="1">
                <a:solidFill>
                  <a:srgbClr val="000000"/>
                </a:solidFill>
                <a:cs typeface="Arial"/>
              </a:rPr>
              <a:t>track</a:t>
            </a:r>
            <a:r>
              <a:rPr lang="fr-BE" sz="2200" dirty="0">
                <a:solidFill>
                  <a:srgbClr val="000000"/>
                </a:solidFill>
                <a:cs typeface="Arial"/>
              </a:rPr>
              <a:t> </a:t>
            </a:r>
            <a:r>
              <a:rPr lang="fr-BE" sz="2200" dirty="0" err="1">
                <a:solidFill>
                  <a:srgbClr val="000000"/>
                </a:solidFill>
                <a:cs typeface="Arial"/>
              </a:rPr>
              <a:t>them</a:t>
            </a:r>
            <a:r>
              <a:rPr lang="fr-BE" sz="2200" dirty="0">
                <a:solidFill>
                  <a:srgbClr val="000000"/>
                </a:solidFill>
                <a:cs typeface="Arial"/>
              </a:rPr>
              <a:t> down</a:t>
            </a:r>
          </a:p>
          <a:p>
            <a:pPr marL="609600" indent="0">
              <a:lnSpc>
                <a:spcPct val="150000"/>
              </a:lnSpc>
              <a:buNone/>
            </a:pPr>
            <a:endParaRPr lang="en-US" sz="2800" dirty="0">
              <a:solidFill>
                <a:srgbClr val="000000"/>
              </a:solidFill>
              <a:ea typeface="Calibri"/>
              <a:cs typeface="Arial"/>
            </a:endParaRPr>
          </a:p>
          <a:p>
            <a:pPr marL="609600" indent="0">
              <a:lnSpc>
                <a:spcPct val="150000"/>
              </a:lnSpc>
              <a:buNone/>
            </a:pPr>
            <a:endParaRPr lang="en-US" sz="2600" dirty="0">
              <a:solidFill>
                <a:srgbClr val="000000"/>
              </a:solidFill>
              <a:ea typeface="Calibri"/>
              <a:cs typeface="Arial"/>
            </a:endParaRPr>
          </a:p>
          <a:p>
            <a:pPr marL="609600" lvl="1" indent="0">
              <a:lnSpc>
                <a:spcPct val="150000"/>
              </a:lnSpc>
              <a:spcBef>
                <a:spcPts val="0"/>
              </a:spcBef>
              <a:buNone/>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b="1" i="1" dirty="0">
              <a:solidFill>
                <a:srgbClr val="FF0000"/>
              </a:solidFill>
              <a:ea typeface="Calibri"/>
              <a:cs typeface="Arial"/>
            </a:endParaRPr>
          </a:p>
        </p:txBody>
      </p:sp>
    </p:spTree>
    <p:extLst>
      <p:ext uri="{BB962C8B-B14F-4D97-AF65-F5344CB8AC3E}">
        <p14:creationId xmlns:p14="http://schemas.microsoft.com/office/powerpoint/2010/main" val="20471312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7164CC-CC03-4BE3-800B-C2A88B6BF24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4D0C609-9911-F78C-8CAE-3065B9353144}"/>
              </a:ext>
            </a:extLst>
          </p:cNvPr>
          <p:cNvSpPr>
            <a:spLocks noGrp="1"/>
          </p:cNvSpPr>
          <p:nvPr>
            <p:ph type="title"/>
          </p:nvPr>
        </p:nvSpPr>
        <p:spPr>
          <a:xfrm>
            <a:off x="259792" y="148288"/>
            <a:ext cx="11672416" cy="819072"/>
          </a:xfrm>
        </p:spPr>
        <p:txBody>
          <a:bodyPr>
            <a:normAutofit/>
          </a:bodyPr>
          <a:lstStyle/>
          <a:p>
            <a:pPr algn="ctr"/>
            <a:r>
              <a:rPr lang="en-US" dirty="0">
                <a:cs typeface="Arial"/>
              </a:rPr>
              <a:t>Session 7: Assessment protocols </a:t>
            </a:r>
          </a:p>
        </p:txBody>
      </p:sp>
      <p:sp>
        <p:nvSpPr>
          <p:cNvPr id="3" name="Espace réservé du contenu 2">
            <a:extLst>
              <a:ext uri="{FF2B5EF4-FFF2-40B4-BE49-F238E27FC236}">
                <a16:creationId xmlns:a16="http://schemas.microsoft.com/office/drawing/2014/main" id="{63993396-9715-27B1-1F91-A9590235EA13}"/>
              </a:ext>
            </a:extLst>
          </p:cNvPr>
          <p:cNvSpPr>
            <a:spLocks noGrp="1"/>
          </p:cNvSpPr>
          <p:nvPr>
            <p:ph idx="1"/>
          </p:nvPr>
        </p:nvSpPr>
        <p:spPr>
          <a:xfrm>
            <a:off x="146188" y="1104993"/>
            <a:ext cx="11672416" cy="5529856"/>
          </a:xfrm>
        </p:spPr>
        <p:txBody>
          <a:bodyPr vert="horz" lIns="91440" tIns="45720" rIns="91440" bIns="0" rtlCol="0" anchor="t">
            <a:normAutofit fontScale="92500" lnSpcReduction="20000"/>
          </a:bodyPr>
          <a:lstStyle/>
          <a:p>
            <a:pPr marL="1066800" indent="-457200">
              <a:lnSpc>
                <a:spcPct val="150000"/>
              </a:lnSpc>
            </a:pPr>
            <a:r>
              <a:rPr lang="fr-BE" sz="2400" b="1" dirty="0">
                <a:solidFill>
                  <a:srgbClr val="333333"/>
                </a:solidFill>
                <a:cs typeface="Arial"/>
              </a:rPr>
              <a:t>Drops</a:t>
            </a:r>
            <a:r>
              <a:rPr lang="fr-BE" sz="2400" dirty="0">
                <a:solidFill>
                  <a:srgbClr val="333333"/>
                </a:solidFill>
                <a:cs typeface="Arial"/>
              </a:rPr>
              <a:t>: It </a:t>
            </a:r>
            <a:r>
              <a:rPr lang="fr-BE" sz="2400" dirty="0" err="1">
                <a:solidFill>
                  <a:srgbClr val="333333"/>
                </a:solidFill>
                <a:cs typeface="Arial"/>
              </a:rPr>
              <a:t>is</a:t>
            </a:r>
            <a:r>
              <a:rPr lang="fr-BE" sz="2400" dirty="0">
                <a:solidFill>
                  <a:srgbClr val="333333"/>
                </a:solidFill>
                <a:cs typeface="Arial"/>
              </a:rPr>
              <a:t> essential </a:t>
            </a:r>
            <a:r>
              <a:rPr lang="fr-BE" sz="2400" dirty="0" err="1">
                <a:solidFill>
                  <a:srgbClr val="333333"/>
                </a:solidFill>
                <a:cs typeface="Arial"/>
              </a:rPr>
              <a:t>that</a:t>
            </a:r>
            <a:r>
              <a:rPr lang="fr-BE" sz="2400" dirty="0">
                <a:solidFill>
                  <a:srgbClr val="333333"/>
                </a:solidFill>
                <a:cs typeface="Arial"/>
              </a:rPr>
              <a:t> </a:t>
            </a:r>
            <a:r>
              <a:rPr lang="fr-BE" sz="2400" dirty="0" err="1">
                <a:solidFill>
                  <a:srgbClr val="333333"/>
                </a:solidFill>
                <a:cs typeface="Arial"/>
              </a:rPr>
              <a:t>field</a:t>
            </a:r>
            <a:r>
              <a:rPr lang="fr-BE" sz="2400" dirty="0">
                <a:solidFill>
                  <a:srgbClr val="333333"/>
                </a:solidFill>
                <a:cs typeface="Arial"/>
              </a:rPr>
              <a:t> teams report </a:t>
            </a:r>
            <a:r>
              <a:rPr lang="fr-BE" sz="2400" dirty="0" err="1">
                <a:solidFill>
                  <a:srgbClr val="333333"/>
                </a:solidFill>
                <a:cs typeface="Arial"/>
              </a:rPr>
              <a:t>which</a:t>
            </a:r>
            <a:r>
              <a:rPr lang="fr-BE" sz="2400" dirty="0">
                <a:solidFill>
                  <a:srgbClr val="333333"/>
                </a:solidFill>
                <a:cs typeface="Arial"/>
              </a:rPr>
              <a:t> sampling </a:t>
            </a:r>
            <a:r>
              <a:rPr lang="fr-BE" sz="2400" dirty="0" err="1">
                <a:solidFill>
                  <a:srgbClr val="333333"/>
                </a:solidFill>
                <a:cs typeface="Arial"/>
              </a:rPr>
              <a:t>units</a:t>
            </a:r>
            <a:r>
              <a:rPr lang="fr-BE" sz="2400" dirty="0">
                <a:solidFill>
                  <a:srgbClr val="333333"/>
                </a:solidFill>
                <a:cs typeface="Arial"/>
              </a:rPr>
              <a:t> </a:t>
            </a:r>
            <a:r>
              <a:rPr lang="fr-BE" sz="2400" dirty="0" err="1">
                <a:solidFill>
                  <a:srgbClr val="333333"/>
                </a:solidFill>
                <a:cs typeface="Arial"/>
              </a:rPr>
              <a:t>were</a:t>
            </a:r>
            <a:r>
              <a:rPr lang="fr-BE" sz="2400" dirty="0">
                <a:solidFill>
                  <a:srgbClr val="333333"/>
                </a:solidFill>
                <a:cs typeface="Arial"/>
              </a:rPr>
              <a:t> </a:t>
            </a:r>
            <a:r>
              <a:rPr lang="fr-BE" sz="2400" dirty="0" err="1">
                <a:solidFill>
                  <a:srgbClr val="333333"/>
                </a:solidFill>
                <a:cs typeface="Arial"/>
              </a:rPr>
              <a:t>dropped</a:t>
            </a:r>
            <a:r>
              <a:rPr lang="fr-BE" sz="2400" dirty="0">
                <a:solidFill>
                  <a:srgbClr val="333333"/>
                </a:solidFill>
                <a:cs typeface="Arial"/>
              </a:rPr>
              <a:t> and </a:t>
            </a:r>
            <a:r>
              <a:rPr lang="fr-BE" sz="2400" dirty="0" err="1">
                <a:solidFill>
                  <a:srgbClr val="333333"/>
                </a:solidFill>
                <a:cs typeface="Arial"/>
              </a:rPr>
              <a:t>why</a:t>
            </a:r>
            <a:r>
              <a:rPr lang="fr-BE" sz="2400" dirty="0">
                <a:solidFill>
                  <a:srgbClr val="333333"/>
                </a:solidFill>
                <a:cs typeface="Arial"/>
              </a:rPr>
              <a:t>.</a:t>
            </a:r>
          </a:p>
          <a:p>
            <a:pPr marL="1066800" indent="-457200">
              <a:lnSpc>
                <a:spcPct val="150000"/>
              </a:lnSpc>
            </a:pPr>
            <a:r>
              <a:rPr lang="fr-BE" sz="2400" b="1" dirty="0" err="1">
                <a:solidFill>
                  <a:srgbClr val="333333"/>
                </a:solidFill>
                <a:ea typeface="Calibri"/>
                <a:cs typeface="Arial"/>
              </a:rPr>
              <a:t>Replacecement</a:t>
            </a:r>
            <a:r>
              <a:rPr lang="fr-BE" sz="2400" dirty="0">
                <a:solidFill>
                  <a:srgbClr val="333333"/>
                </a:solidFill>
                <a:ea typeface="Calibri"/>
                <a:cs typeface="Arial"/>
              </a:rPr>
              <a:t>:</a:t>
            </a:r>
            <a:r>
              <a:rPr lang="fr-BE" sz="2400" dirty="0">
                <a:solidFill>
                  <a:srgbClr val="333333"/>
                </a:solidFill>
                <a:cs typeface="Arial"/>
              </a:rPr>
              <a:t> If a </a:t>
            </a:r>
            <a:r>
              <a:rPr lang="fr-BE" sz="2400" dirty="0" err="1">
                <a:solidFill>
                  <a:srgbClr val="333333"/>
                </a:solidFill>
                <a:cs typeface="Arial"/>
              </a:rPr>
              <a:t>primary</a:t>
            </a:r>
            <a:r>
              <a:rPr lang="fr-BE" sz="2400" dirty="0">
                <a:solidFill>
                  <a:srgbClr val="333333"/>
                </a:solidFill>
                <a:cs typeface="Arial"/>
              </a:rPr>
              <a:t> sampling unit </a:t>
            </a:r>
            <a:r>
              <a:rPr lang="fr-BE" sz="2400" dirty="0" err="1">
                <a:solidFill>
                  <a:srgbClr val="333333"/>
                </a:solidFill>
                <a:cs typeface="Arial"/>
              </a:rPr>
              <a:t>is</a:t>
            </a:r>
            <a:r>
              <a:rPr lang="fr-BE" sz="2400" dirty="0">
                <a:solidFill>
                  <a:srgbClr val="333333"/>
                </a:solidFill>
                <a:cs typeface="Arial"/>
              </a:rPr>
              <a:t> </a:t>
            </a:r>
            <a:r>
              <a:rPr lang="fr-BE" sz="2400" dirty="0" err="1">
                <a:solidFill>
                  <a:srgbClr val="333333"/>
                </a:solidFill>
                <a:cs typeface="Arial"/>
              </a:rPr>
              <a:t>dropped</a:t>
            </a:r>
            <a:r>
              <a:rPr lang="fr-BE" sz="2400" dirty="0">
                <a:solidFill>
                  <a:srgbClr val="333333"/>
                </a:solidFill>
                <a:cs typeface="Arial"/>
              </a:rPr>
              <a:t>, </a:t>
            </a:r>
            <a:r>
              <a:rPr lang="fr-BE" sz="2400" dirty="0" err="1">
                <a:solidFill>
                  <a:srgbClr val="333333"/>
                </a:solidFill>
                <a:cs typeface="Arial"/>
              </a:rPr>
              <a:t>identify</a:t>
            </a:r>
            <a:r>
              <a:rPr lang="fr-BE" sz="2400" dirty="0">
                <a:solidFill>
                  <a:srgbClr val="333333"/>
                </a:solidFill>
                <a:cs typeface="Arial"/>
              </a:rPr>
              <a:t> </a:t>
            </a:r>
            <a:r>
              <a:rPr lang="fr-BE" sz="2400" dirty="0" err="1">
                <a:solidFill>
                  <a:srgbClr val="333333"/>
                </a:solidFill>
                <a:cs typeface="Arial"/>
              </a:rPr>
              <a:t>whether</a:t>
            </a:r>
            <a:r>
              <a:rPr lang="fr-BE" sz="2400" dirty="0">
                <a:solidFill>
                  <a:srgbClr val="333333"/>
                </a:solidFill>
                <a:cs typeface="Arial"/>
              </a:rPr>
              <a:t> or not </a:t>
            </a:r>
            <a:r>
              <a:rPr lang="fr-BE" sz="2400" dirty="0" err="1">
                <a:solidFill>
                  <a:srgbClr val="333333"/>
                </a:solidFill>
                <a:cs typeface="Arial"/>
              </a:rPr>
              <a:t>it</a:t>
            </a:r>
            <a:r>
              <a:rPr lang="fr-BE" sz="2400" dirty="0">
                <a:solidFill>
                  <a:srgbClr val="333333"/>
                </a:solidFill>
                <a:cs typeface="Arial"/>
              </a:rPr>
              <a:t> </a:t>
            </a:r>
            <a:r>
              <a:rPr lang="fr-BE" sz="2400" dirty="0" err="1">
                <a:solidFill>
                  <a:srgbClr val="333333"/>
                </a:solidFill>
                <a:cs typeface="Arial"/>
              </a:rPr>
              <a:t>will</a:t>
            </a:r>
            <a:r>
              <a:rPr lang="fr-BE" sz="2400" dirty="0">
                <a:solidFill>
                  <a:srgbClr val="333333"/>
                </a:solidFill>
                <a:cs typeface="Arial"/>
              </a:rPr>
              <a:t> </a:t>
            </a:r>
            <a:r>
              <a:rPr lang="fr-BE" sz="2400" dirty="0" err="1">
                <a:solidFill>
                  <a:srgbClr val="333333"/>
                </a:solidFill>
                <a:cs typeface="Arial"/>
              </a:rPr>
              <a:t>be</a:t>
            </a:r>
            <a:r>
              <a:rPr lang="fr-BE" sz="2400" dirty="0">
                <a:solidFill>
                  <a:srgbClr val="333333"/>
                </a:solidFill>
                <a:cs typeface="Arial"/>
              </a:rPr>
              <a:t> </a:t>
            </a:r>
            <a:r>
              <a:rPr lang="fr-BE" sz="2400" dirty="0" err="1">
                <a:solidFill>
                  <a:srgbClr val="333333"/>
                </a:solidFill>
                <a:cs typeface="Arial"/>
              </a:rPr>
              <a:t>replaced</a:t>
            </a:r>
            <a:r>
              <a:rPr lang="fr-BE" sz="2400" dirty="0">
                <a:solidFill>
                  <a:srgbClr val="333333"/>
                </a:solidFill>
                <a:cs typeface="Arial"/>
              </a:rPr>
              <a:t>.</a:t>
            </a:r>
          </a:p>
          <a:p>
            <a:pPr marL="1066800" indent="-457200">
              <a:lnSpc>
                <a:spcPct val="150000"/>
              </a:lnSpc>
            </a:pPr>
            <a:r>
              <a:rPr lang="fr-BE" sz="2400" b="1" dirty="0">
                <a:solidFill>
                  <a:srgbClr val="333333"/>
                </a:solidFill>
                <a:ea typeface="Calibri"/>
                <a:cs typeface="Arial"/>
              </a:rPr>
              <a:t>Use the data collection </a:t>
            </a:r>
            <a:r>
              <a:rPr lang="fr-BE" sz="2400" b="1" dirty="0" err="1">
                <a:solidFill>
                  <a:srgbClr val="333333"/>
                </a:solidFill>
                <a:ea typeface="Calibri"/>
                <a:cs typeface="Arial"/>
              </a:rPr>
              <a:t>tool</a:t>
            </a:r>
            <a:r>
              <a:rPr lang="fr-BE" sz="2400" b="1" dirty="0">
                <a:solidFill>
                  <a:srgbClr val="333333"/>
                </a:solidFill>
                <a:ea typeface="Calibri"/>
                <a:cs typeface="Arial"/>
              </a:rPr>
              <a:t> </a:t>
            </a:r>
            <a:r>
              <a:rPr lang="fr-BE" sz="2400" b="1" dirty="0" err="1">
                <a:solidFill>
                  <a:srgbClr val="333333"/>
                </a:solidFill>
                <a:ea typeface="Calibri"/>
                <a:cs typeface="Arial"/>
              </a:rPr>
              <a:t>such</a:t>
            </a:r>
            <a:r>
              <a:rPr lang="fr-BE" sz="2400" b="1" dirty="0">
                <a:solidFill>
                  <a:srgbClr val="333333"/>
                </a:solidFill>
                <a:ea typeface="Calibri"/>
                <a:cs typeface="Arial"/>
              </a:rPr>
              <a:t> a </a:t>
            </a:r>
            <a:r>
              <a:rPr lang="fr-BE" sz="2400" b="1" dirty="0" err="1">
                <a:solidFill>
                  <a:srgbClr val="333333"/>
                </a:solidFill>
                <a:ea typeface="Calibri"/>
                <a:cs typeface="Arial"/>
              </a:rPr>
              <a:t>tablet</a:t>
            </a:r>
            <a:r>
              <a:rPr lang="fr-BE" sz="2400" b="1" dirty="0">
                <a:solidFill>
                  <a:srgbClr val="333333"/>
                </a:solidFill>
                <a:ea typeface="Calibri"/>
                <a:cs typeface="Arial"/>
              </a:rPr>
              <a:t>:</a:t>
            </a:r>
            <a:r>
              <a:rPr lang="fr-BE" sz="2400" dirty="0">
                <a:solidFill>
                  <a:srgbClr val="333333"/>
                </a:solidFill>
                <a:ea typeface="Calibri"/>
                <a:cs typeface="Arial"/>
              </a:rPr>
              <a:t> </a:t>
            </a:r>
            <a:r>
              <a:rPr lang="fr-BE" sz="2400" dirty="0" err="1">
                <a:solidFill>
                  <a:srgbClr val="333333"/>
                </a:solidFill>
                <a:ea typeface="Calibri"/>
                <a:cs typeface="Arial"/>
              </a:rPr>
              <a:t>who</a:t>
            </a:r>
            <a:r>
              <a:rPr lang="fr-BE" sz="2400" dirty="0">
                <a:solidFill>
                  <a:srgbClr val="333333"/>
                </a:solidFill>
                <a:ea typeface="Calibri"/>
                <a:cs typeface="Arial"/>
              </a:rPr>
              <a:t> </a:t>
            </a:r>
            <a:r>
              <a:rPr lang="fr-BE" sz="2400" dirty="0" err="1">
                <a:solidFill>
                  <a:srgbClr val="333333"/>
                </a:solidFill>
                <a:ea typeface="Calibri"/>
                <a:cs typeface="Arial"/>
              </a:rPr>
              <a:t>is</a:t>
            </a:r>
            <a:r>
              <a:rPr lang="fr-BE" sz="2400" dirty="0">
                <a:solidFill>
                  <a:srgbClr val="333333"/>
                </a:solidFill>
                <a:ea typeface="Calibri"/>
                <a:cs typeface="Arial"/>
              </a:rPr>
              <a:t> responsable of the </a:t>
            </a:r>
            <a:r>
              <a:rPr lang="fr-BE" sz="2400" dirty="0" err="1">
                <a:solidFill>
                  <a:srgbClr val="333333"/>
                </a:solidFill>
                <a:ea typeface="Calibri"/>
                <a:cs typeface="Arial"/>
              </a:rPr>
              <a:t>tool</a:t>
            </a:r>
            <a:r>
              <a:rPr lang="fr-BE" sz="2400" dirty="0">
                <a:solidFill>
                  <a:srgbClr val="333333"/>
                </a:solidFill>
                <a:ea typeface="Calibri"/>
                <a:cs typeface="Arial"/>
              </a:rPr>
              <a:t>, </a:t>
            </a:r>
            <a:r>
              <a:rPr lang="fr-BE" sz="2400" dirty="0" err="1">
                <a:solidFill>
                  <a:srgbClr val="333333"/>
                </a:solidFill>
                <a:ea typeface="Calibri"/>
                <a:cs typeface="Arial"/>
              </a:rPr>
              <a:t>what</a:t>
            </a:r>
            <a:r>
              <a:rPr lang="fr-BE" sz="2400" dirty="0">
                <a:solidFill>
                  <a:srgbClr val="333333"/>
                </a:solidFill>
                <a:ea typeface="Calibri"/>
                <a:cs typeface="Arial"/>
              </a:rPr>
              <a:t> to do if </a:t>
            </a:r>
            <a:r>
              <a:rPr lang="fr-BE" sz="2400" dirty="0" err="1">
                <a:solidFill>
                  <a:srgbClr val="333333"/>
                </a:solidFill>
                <a:ea typeface="Calibri"/>
                <a:cs typeface="Arial"/>
              </a:rPr>
              <a:t>does</a:t>
            </a:r>
            <a:r>
              <a:rPr lang="fr-BE" sz="2400" dirty="0">
                <a:solidFill>
                  <a:srgbClr val="333333"/>
                </a:solidFill>
                <a:ea typeface="Calibri"/>
                <a:cs typeface="Arial"/>
              </a:rPr>
              <a:t> not </a:t>
            </a:r>
            <a:r>
              <a:rPr lang="fr-BE" sz="2400" dirty="0" err="1">
                <a:solidFill>
                  <a:srgbClr val="333333"/>
                </a:solidFill>
                <a:ea typeface="Calibri"/>
                <a:cs typeface="Arial"/>
              </a:rPr>
              <a:t>working</a:t>
            </a:r>
            <a:r>
              <a:rPr lang="fr-BE" sz="2400" dirty="0">
                <a:solidFill>
                  <a:srgbClr val="333333"/>
                </a:solidFill>
                <a:ea typeface="Calibri"/>
                <a:cs typeface="Arial"/>
              </a:rPr>
              <a:t> </a:t>
            </a:r>
            <a:r>
              <a:rPr lang="fr-BE" sz="2400" dirty="0" err="1">
                <a:solidFill>
                  <a:srgbClr val="333333"/>
                </a:solidFill>
                <a:ea typeface="Calibri"/>
                <a:cs typeface="Arial"/>
              </a:rPr>
              <a:t>during</a:t>
            </a:r>
            <a:r>
              <a:rPr lang="fr-BE" sz="2400" dirty="0">
                <a:solidFill>
                  <a:srgbClr val="333333"/>
                </a:solidFill>
                <a:ea typeface="Calibri"/>
                <a:cs typeface="Arial"/>
              </a:rPr>
              <a:t> a data </a:t>
            </a:r>
            <a:r>
              <a:rPr lang="fr-BE" sz="2400" dirty="0" err="1">
                <a:solidFill>
                  <a:srgbClr val="333333"/>
                </a:solidFill>
                <a:ea typeface="Calibri"/>
                <a:cs typeface="Arial"/>
              </a:rPr>
              <a:t>colleciton</a:t>
            </a:r>
            <a:r>
              <a:rPr lang="fr-BE" sz="2400" dirty="0">
                <a:solidFill>
                  <a:srgbClr val="333333"/>
                </a:solidFill>
                <a:ea typeface="Calibri"/>
                <a:cs typeface="Arial"/>
              </a:rPr>
              <a:t> session and </a:t>
            </a:r>
            <a:r>
              <a:rPr lang="fr-BE" sz="2400" dirty="0" err="1">
                <a:solidFill>
                  <a:srgbClr val="333333"/>
                </a:solidFill>
                <a:ea typeface="Calibri"/>
                <a:cs typeface="Arial"/>
              </a:rPr>
              <a:t>when</a:t>
            </a:r>
            <a:r>
              <a:rPr lang="fr-BE" sz="2400" dirty="0">
                <a:solidFill>
                  <a:srgbClr val="333333"/>
                </a:solidFill>
                <a:ea typeface="Calibri"/>
                <a:cs typeface="Arial"/>
              </a:rPr>
              <a:t> sent the </a:t>
            </a:r>
            <a:r>
              <a:rPr lang="fr-BE" sz="2400" dirty="0" err="1">
                <a:solidFill>
                  <a:srgbClr val="333333"/>
                </a:solidFill>
                <a:ea typeface="Calibri"/>
                <a:cs typeface="Arial"/>
              </a:rPr>
              <a:t>questionnarie</a:t>
            </a:r>
            <a:r>
              <a:rPr lang="fr-BE" sz="2400" dirty="0">
                <a:solidFill>
                  <a:srgbClr val="333333"/>
                </a:solidFill>
                <a:ea typeface="Calibri"/>
                <a:cs typeface="Arial"/>
              </a:rPr>
              <a:t> to the </a:t>
            </a:r>
            <a:r>
              <a:rPr lang="fr-BE" sz="2400" dirty="0" err="1">
                <a:solidFill>
                  <a:srgbClr val="333333"/>
                </a:solidFill>
                <a:ea typeface="Calibri"/>
                <a:cs typeface="Arial"/>
              </a:rPr>
              <a:t>sever</a:t>
            </a:r>
            <a:r>
              <a:rPr lang="fr-BE" sz="2400" dirty="0">
                <a:solidFill>
                  <a:srgbClr val="333333"/>
                </a:solidFill>
                <a:ea typeface="Calibri"/>
                <a:cs typeface="Arial"/>
              </a:rPr>
              <a:t>.</a:t>
            </a:r>
          </a:p>
          <a:p>
            <a:pPr marL="1066800" indent="-457200">
              <a:lnSpc>
                <a:spcPct val="150000"/>
              </a:lnSpc>
            </a:pPr>
            <a:r>
              <a:rPr lang="fr-BE" sz="2400" b="1" dirty="0">
                <a:solidFill>
                  <a:srgbClr val="333333"/>
                </a:solidFill>
                <a:ea typeface="Calibri"/>
                <a:cs typeface="Arial"/>
              </a:rPr>
              <a:t>Focus group discussion</a:t>
            </a:r>
          </a:p>
          <a:p>
            <a:pPr marL="1600200" lvl="1" indent="-457200">
              <a:lnSpc>
                <a:spcPct val="150000"/>
              </a:lnSpc>
              <a:buChar char="•"/>
            </a:pPr>
            <a:r>
              <a:rPr lang="fr-BE" sz="2400" dirty="0" err="1">
                <a:solidFill>
                  <a:srgbClr val="333333"/>
                </a:solidFill>
                <a:cs typeface="Arial"/>
              </a:rPr>
              <a:t>Outline</a:t>
            </a:r>
            <a:r>
              <a:rPr lang="fr-BE" sz="2400" dirty="0">
                <a:solidFill>
                  <a:srgbClr val="333333"/>
                </a:solidFill>
                <a:cs typeface="Arial"/>
              </a:rPr>
              <a:t> </a:t>
            </a:r>
            <a:r>
              <a:rPr lang="fr-BE" sz="2400" dirty="0" err="1">
                <a:solidFill>
                  <a:srgbClr val="333333"/>
                </a:solidFill>
                <a:cs typeface="Arial"/>
              </a:rPr>
              <a:t>processes</a:t>
            </a:r>
            <a:r>
              <a:rPr lang="fr-BE" sz="2400" dirty="0">
                <a:solidFill>
                  <a:srgbClr val="333333"/>
                </a:solidFill>
                <a:cs typeface="Arial"/>
              </a:rPr>
              <a:t> to select the </a:t>
            </a:r>
            <a:r>
              <a:rPr lang="fr-BE" sz="2400" dirty="0" err="1">
                <a:solidFill>
                  <a:srgbClr val="333333"/>
                </a:solidFill>
                <a:cs typeface="Arial"/>
              </a:rPr>
              <a:t>member</a:t>
            </a:r>
            <a:r>
              <a:rPr lang="fr-BE" sz="2400" dirty="0">
                <a:solidFill>
                  <a:srgbClr val="333333"/>
                </a:solidFill>
                <a:cs typeface="Arial"/>
              </a:rPr>
              <a:t> of the focus group discussion</a:t>
            </a:r>
          </a:p>
          <a:p>
            <a:pPr marL="609600" indent="0">
              <a:lnSpc>
                <a:spcPct val="150000"/>
              </a:lnSpc>
              <a:buNone/>
            </a:pPr>
            <a:r>
              <a:rPr lang="fr-BE" sz="2400" dirty="0">
                <a:solidFill>
                  <a:srgbClr val="333333"/>
                </a:solidFill>
                <a:ea typeface="Calibri"/>
                <a:cs typeface="Arial"/>
              </a:rPr>
              <a:t>  </a:t>
            </a:r>
          </a:p>
          <a:p>
            <a:pPr marL="609600" indent="0">
              <a:lnSpc>
                <a:spcPct val="150000"/>
              </a:lnSpc>
              <a:buNone/>
            </a:pPr>
            <a:r>
              <a:rPr lang="fr-BE" sz="2400" dirty="0">
                <a:solidFill>
                  <a:srgbClr val="333333"/>
                </a:solidFill>
                <a:ea typeface="Calibri"/>
                <a:cs typeface="Arial"/>
              </a:rPr>
              <a:t> </a:t>
            </a:r>
          </a:p>
          <a:p>
            <a:pPr marL="1066800" indent="-457200">
              <a:lnSpc>
                <a:spcPct val="150000"/>
              </a:lnSpc>
            </a:pPr>
            <a:endParaRPr lang="fr-BE" sz="1100" dirty="0">
              <a:solidFill>
                <a:srgbClr val="333333"/>
              </a:solidFill>
              <a:ea typeface="Calibri"/>
              <a:cs typeface="Arial"/>
            </a:endParaRPr>
          </a:p>
          <a:p>
            <a:pPr marL="609600" indent="0">
              <a:lnSpc>
                <a:spcPct val="150000"/>
              </a:lnSpc>
              <a:buNone/>
            </a:pPr>
            <a:endParaRPr lang="en-US" sz="2800" dirty="0">
              <a:solidFill>
                <a:srgbClr val="000000"/>
              </a:solidFill>
              <a:ea typeface="Calibri"/>
              <a:cs typeface="Arial"/>
            </a:endParaRPr>
          </a:p>
          <a:p>
            <a:pPr marL="609600" indent="0">
              <a:lnSpc>
                <a:spcPct val="150000"/>
              </a:lnSpc>
              <a:buNone/>
            </a:pPr>
            <a:endParaRPr lang="en-US" sz="2600" dirty="0">
              <a:solidFill>
                <a:srgbClr val="000000"/>
              </a:solidFill>
              <a:ea typeface="Calibri"/>
              <a:cs typeface="Arial"/>
            </a:endParaRPr>
          </a:p>
          <a:p>
            <a:pPr marL="609600" lvl="1" indent="0">
              <a:lnSpc>
                <a:spcPct val="150000"/>
              </a:lnSpc>
              <a:spcBef>
                <a:spcPts val="0"/>
              </a:spcBef>
              <a:buNone/>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b="1" i="1" dirty="0">
              <a:solidFill>
                <a:srgbClr val="FF0000"/>
              </a:solidFill>
              <a:ea typeface="Calibri"/>
              <a:cs typeface="Arial"/>
            </a:endParaRPr>
          </a:p>
        </p:txBody>
      </p:sp>
    </p:spTree>
    <p:extLst>
      <p:ext uri="{BB962C8B-B14F-4D97-AF65-F5344CB8AC3E}">
        <p14:creationId xmlns:p14="http://schemas.microsoft.com/office/powerpoint/2010/main" val="2032824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8C057-E5FF-1955-7444-27C07C3A254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75D547B-8DE3-CFCB-301B-6AF435AA3FE6}"/>
              </a:ext>
            </a:extLst>
          </p:cNvPr>
          <p:cNvSpPr>
            <a:spLocks noGrp="1"/>
          </p:cNvSpPr>
          <p:nvPr>
            <p:ph type="title"/>
          </p:nvPr>
        </p:nvSpPr>
        <p:spPr>
          <a:xfrm>
            <a:off x="259792" y="752389"/>
            <a:ext cx="11672416" cy="819072"/>
          </a:xfrm>
        </p:spPr>
        <p:txBody>
          <a:bodyPr>
            <a:normAutofit fontScale="90000"/>
          </a:bodyPr>
          <a:lstStyle/>
          <a:p>
            <a:pPr algn="ctr"/>
            <a:r>
              <a:rPr lang="en-US" sz="5300" dirty="0">
                <a:cs typeface="Arial"/>
              </a:rPr>
              <a:t>Session 8: Additional considerations to implement the assessment data step</a:t>
            </a:r>
            <a:r>
              <a:rPr lang="en-US" sz="4300">
                <a:cs typeface="Arial"/>
              </a:rPr>
              <a:t> </a:t>
            </a:r>
            <a:endParaRPr lang="en-US" sz="4300"/>
          </a:p>
        </p:txBody>
      </p:sp>
      <p:sp>
        <p:nvSpPr>
          <p:cNvPr id="3" name="Espace réservé du contenu 2">
            <a:extLst>
              <a:ext uri="{FF2B5EF4-FFF2-40B4-BE49-F238E27FC236}">
                <a16:creationId xmlns:a16="http://schemas.microsoft.com/office/drawing/2014/main" id="{5536E1C6-3020-2B68-A74C-AF535B1BDFB3}"/>
              </a:ext>
            </a:extLst>
          </p:cNvPr>
          <p:cNvSpPr>
            <a:spLocks noGrp="1"/>
          </p:cNvSpPr>
          <p:nvPr>
            <p:ph idx="1"/>
          </p:nvPr>
        </p:nvSpPr>
        <p:spPr>
          <a:xfrm>
            <a:off x="476162" y="1945961"/>
            <a:ext cx="11672416" cy="4644289"/>
          </a:xfrm>
        </p:spPr>
        <p:txBody>
          <a:bodyPr vert="horz" lIns="91440" tIns="45720" rIns="91440" bIns="0" rtlCol="0" anchor="t">
            <a:normAutofit/>
          </a:bodyPr>
          <a:lstStyle/>
          <a:p>
            <a:pPr marL="0" indent="0">
              <a:lnSpc>
                <a:spcPct val="150000"/>
              </a:lnSpc>
              <a:buNone/>
            </a:pPr>
            <a:r>
              <a:rPr lang="fr-BE" sz="2600">
                <a:solidFill>
                  <a:srgbClr val="000000"/>
                </a:solidFill>
                <a:cs typeface="Arial"/>
              </a:rPr>
              <a:t>This session </a:t>
            </a:r>
            <a:r>
              <a:rPr lang="fr-BE" sz="2600" dirty="0" err="1">
                <a:solidFill>
                  <a:srgbClr val="000000"/>
                </a:solidFill>
                <a:cs typeface="Arial"/>
              </a:rPr>
              <a:t>includes</a:t>
            </a:r>
            <a:r>
              <a:rPr lang="fr-BE" sz="2600">
                <a:solidFill>
                  <a:srgbClr val="000000"/>
                </a:solidFill>
                <a:cs typeface="Arial"/>
              </a:rPr>
              <a:t> </a:t>
            </a:r>
            <a:r>
              <a:rPr lang="fr-BE" sz="2600" dirty="0" err="1">
                <a:solidFill>
                  <a:srgbClr val="000000"/>
                </a:solidFill>
                <a:cs typeface="Arial"/>
              </a:rPr>
              <a:t>additional</a:t>
            </a:r>
            <a:r>
              <a:rPr lang="fr-BE" sz="2600">
                <a:solidFill>
                  <a:srgbClr val="000000"/>
                </a:solidFill>
                <a:cs typeface="Arial"/>
              </a:rPr>
              <a:t> areas to </a:t>
            </a:r>
            <a:r>
              <a:rPr lang="fr-BE" sz="2600" dirty="0" err="1">
                <a:solidFill>
                  <a:srgbClr val="000000"/>
                </a:solidFill>
                <a:cs typeface="Arial"/>
              </a:rPr>
              <a:t>consider</a:t>
            </a:r>
            <a:r>
              <a:rPr lang="fr-BE" sz="2600">
                <a:solidFill>
                  <a:srgbClr val="000000"/>
                </a:solidFill>
                <a:cs typeface="Arial"/>
              </a:rPr>
              <a:t> on the </a:t>
            </a:r>
            <a:r>
              <a:rPr lang="fr-BE" sz="2600" dirty="0" err="1">
                <a:solidFill>
                  <a:srgbClr val="000000"/>
                </a:solidFill>
                <a:cs typeface="Arial"/>
              </a:rPr>
              <a:t>implementation</a:t>
            </a:r>
            <a:r>
              <a:rPr lang="fr-BE" sz="2600">
                <a:solidFill>
                  <a:srgbClr val="000000"/>
                </a:solidFill>
                <a:cs typeface="Arial"/>
              </a:rPr>
              <a:t> of the data collection phase. </a:t>
            </a:r>
            <a:r>
              <a:rPr lang="fr-BE" sz="2600" dirty="0" err="1">
                <a:solidFill>
                  <a:srgbClr val="000000"/>
                </a:solidFill>
                <a:cs typeface="Arial"/>
              </a:rPr>
              <a:t>Some</a:t>
            </a:r>
            <a:r>
              <a:rPr lang="fr-BE" sz="2600">
                <a:solidFill>
                  <a:srgbClr val="000000"/>
                </a:solidFill>
                <a:cs typeface="Arial"/>
              </a:rPr>
              <a:t> </a:t>
            </a:r>
            <a:r>
              <a:rPr lang="fr-BE" sz="2600" dirty="0" err="1">
                <a:solidFill>
                  <a:srgbClr val="000000"/>
                </a:solidFill>
                <a:cs typeface="Arial"/>
              </a:rPr>
              <a:t>exampleas</a:t>
            </a:r>
            <a:r>
              <a:rPr lang="fr-BE" sz="2600">
                <a:solidFill>
                  <a:srgbClr val="000000"/>
                </a:solidFill>
                <a:cs typeface="Arial"/>
              </a:rPr>
              <a:t> are: </a:t>
            </a:r>
            <a:endParaRPr lang="en-US"/>
          </a:p>
          <a:p>
            <a:pPr marL="1066800" indent="-457200">
              <a:lnSpc>
                <a:spcPct val="150000"/>
              </a:lnSpc>
            </a:pPr>
            <a:r>
              <a:rPr lang="fr-BE" sz="2400">
                <a:cs typeface="Arial"/>
              </a:rPr>
              <a:t>The consent </a:t>
            </a:r>
            <a:r>
              <a:rPr lang="fr-BE" sz="2400" dirty="0" err="1">
                <a:cs typeface="Arial"/>
              </a:rPr>
              <a:t>form</a:t>
            </a:r>
            <a:endParaRPr lang="fr-BE" sz="2400" dirty="0">
              <a:cs typeface="Arial"/>
            </a:endParaRPr>
          </a:p>
          <a:p>
            <a:pPr marL="1066800" indent="-457200">
              <a:lnSpc>
                <a:spcPct val="150000"/>
              </a:lnSpc>
            </a:pPr>
            <a:r>
              <a:rPr lang="fr-BE" sz="2400">
                <a:solidFill>
                  <a:srgbClr val="000000"/>
                </a:solidFill>
                <a:ea typeface="Calibri"/>
                <a:cs typeface="Arial"/>
              </a:rPr>
              <a:t>The code of </a:t>
            </a:r>
            <a:r>
              <a:rPr lang="fr-BE" sz="2400" dirty="0" err="1">
                <a:solidFill>
                  <a:srgbClr val="000000"/>
                </a:solidFill>
                <a:ea typeface="Calibri"/>
                <a:cs typeface="Arial"/>
              </a:rPr>
              <a:t>conduct</a:t>
            </a:r>
            <a:endParaRPr lang="fr-BE" sz="2400" dirty="0">
              <a:solidFill>
                <a:srgbClr val="000000"/>
              </a:solidFill>
              <a:ea typeface="Calibri"/>
              <a:cs typeface="Arial"/>
            </a:endParaRPr>
          </a:p>
          <a:p>
            <a:pPr marL="1066800" indent="-457200">
              <a:lnSpc>
                <a:spcPct val="150000"/>
              </a:lnSpc>
            </a:pPr>
            <a:r>
              <a:rPr lang="fr-BE" sz="2400">
                <a:solidFill>
                  <a:srgbClr val="000000"/>
                </a:solidFill>
                <a:ea typeface="Calibri"/>
                <a:cs typeface="Arial"/>
              </a:rPr>
              <a:t>Security and emergency </a:t>
            </a:r>
            <a:r>
              <a:rPr lang="fr-BE" sz="2400" dirty="0" err="1">
                <a:solidFill>
                  <a:srgbClr val="000000"/>
                </a:solidFill>
                <a:ea typeface="Calibri"/>
                <a:cs typeface="Arial"/>
              </a:rPr>
              <a:t>measures</a:t>
            </a:r>
            <a:r>
              <a:rPr lang="fr-BE" sz="2400" dirty="0">
                <a:solidFill>
                  <a:srgbClr val="000000"/>
                </a:solidFill>
                <a:ea typeface="Calibri"/>
                <a:cs typeface="Arial"/>
              </a:rPr>
              <a:t> and </a:t>
            </a:r>
            <a:r>
              <a:rPr lang="fr-BE" sz="2400" dirty="0" err="1">
                <a:solidFill>
                  <a:srgbClr val="000000"/>
                </a:solidFill>
                <a:ea typeface="Calibri"/>
                <a:cs typeface="Arial"/>
              </a:rPr>
              <a:t>procedures</a:t>
            </a:r>
          </a:p>
          <a:p>
            <a:pPr marL="1066800" indent="-457200">
              <a:lnSpc>
                <a:spcPct val="150000"/>
              </a:lnSpc>
            </a:pPr>
            <a:endParaRPr lang="fr-BE" sz="2400" dirty="0">
              <a:solidFill>
                <a:srgbClr val="000000"/>
              </a:solidFill>
              <a:ea typeface="Calibri"/>
              <a:cs typeface="Arial"/>
            </a:endParaRPr>
          </a:p>
          <a:p>
            <a:pPr marL="609600" indent="0">
              <a:lnSpc>
                <a:spcPct val="150000"/>
              </a:lnSpc>
              <a:buNone/>
            </a:pPr>
            <a:r>
              <a:rPr lang="fr-BE" sz="2400" dirty="0">
                <a:solidFill>
                  <a:srgbClr val="333333"/>
                </a:solidFill>
                <a:ea typeface="Calibri"/>
                <a:cs typeface="Arial"/>
              </a:rPr>
              <a:t> </a:t>
            </a:r>
          </a:p>
          <a:p>
            <a:pPr marL="1066800" indent="-457200">
              <a:lnSpc>
                <a:spcPct val="150000"/>
              </a:lnSpc>
            </a:pPr>
            <a:endParaRPr lang="fr-BE" sz="1100" dirty="0">
              <a:solidFill>
                <a:srgbClr val="333333"/>
              </a:solidFill>
              <a:ea typeface="Calibri"/>
              <a:cs typeface="Arial"/>
            </a:endParaRPr>
          </a:p>
          <a:p>
            <a:pPr marL="609600" indent="0">
              <a:lnSpc>
                <a:spcPct val="150000"/>
              </a:lnSpc>
              <a:buNone/>
            </a:pPr>
            <a:endParaRPr lang="en-US" sz="2800" dirty="0">
              <a:solidFill>
                <a:srgbClr val="000000"/>
              </a:solidFill>
              <a:ea typeface="Calibri"/>
              <a:cs typeface="Arial"/>
            </a:endParaRPr>
          </a:p>
          <a:p>
            <a:pPr marL="609600" indent="0">
              <a:lnSpc>
                <a:spcPct val="150000"/>
              </a:lnSpc>
              <a:buNone/>
            </a:pPr>
            <a:endParaRPr lang="en-US" sz="2600" dirty="0">
              <a:solidFill>
                <a:srgbClr val="000000"/>
              </a:solidFill>
              <a:ea typeface="Calibri"/>
              <a:cs typeface="Arial"/>
            </a:endParaRPr>
          </a:p>
          <a:p>
            <a:pPr marL="609600" lvl="1" indent="0">
              <a:lnSpc>
                <a:spcPct val="150000"/>
              </a:lnSpc>
              <a:spcBef>
                <a:spcPts val="0"/>
              </a:spcBef>
              <a:buNone/>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dirty="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a:solidFill>
                <a:srgbClr val="000000"/>
              </a:solidFill>
              <a:ea typeface="Calibri"/>
              <a:cs typeface="Arial"/>
            </a:endParaRPr>
          </a:p>
          <a:p>
            <a:pPr marL="989965" lvl="1" indent="-380365">
              <a:lnSpc>
                <a:spcPct val="150000"/>
              </a:lnSpc>
              <a:spcBef>
                <a:spcPts val="0"/>
              </a:spcBef>
              <a:buFont typeface="Arial" panose="020B0604020202020204" pitchFamily="34" charset="0"/>
              <a:buChar char="•"/>
            </a:pPr>
            <a:endParaRPr lang="en-US" sz="2600" b="1" i="1" dirty="0">
              <a:solidFill>
                <a:srgbClr val="FF0000"/>
              </a:solidFill>
              <a:ea typeface="Calibri"/>
              <a:cs typeface="Arial"/>
            </a:endParaRPr>
          </a:p>
        </p:txBody>
      </p:sp>
    </p:spTree>
    <p:extLst>
      <p:ext uri="{BB962C8B-B14F-4D97-AF65-F5344CB8AC3E}">
        <p14:creationId xmlns:p14="http://schemas.microsoft.com/office/powerpoint/2010/main" val="3253274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8712" y="272466"/>
            <a:ext cx="11672416" cy="824716"/>
          </a:xfrm>
        </p:spPr>
        <p:txBody>
          <a:bodyPr/>
          <a:lstStyle/>
          <a:p>
            <a:r>
              <a:rPr lang="fr-FR" dirty="0"/>
              <a:t>Introduction</a:t>
            </a:r>
          </a:p>
        </p:txBody>
      </p:sp>
      <p:sp>
        <p:nvSpPr>
          <p:cNvPr id="3" name="Espace réservé du contenu 2"/>
          <p:cNvSpPr>
            <a:spLocks noGrp="1"/>
          </p:cNvSpPr>
          <p:nvPr>
            <p:ph idx="1"/>
          </p:nvPr>
        </p:nvSpPr>
        <p:spPr>
          <a:xfrm>
            <a:off x="259792" y="1414660"/>
            <a:ext cx="11672416" cy="4028680"/>
          </a:xfrm>
        </p:spPr>
        <p:txBody>
          <a:bodyPr vert="horz" lIns="91440" tIns="45720" rIns="91440" bIns="0" rtlCol="0" anchor="t">
            <a:normAutofit/>
          </a:bodyPr>
          <a:lstStyle/>
          <a:p>
            <a:pPr marL="609600" lvl="1" indent="0">
              <a:spcBef>
                <a:spcPts val="600"/>
              </a:spcBef>
              <a:spcAft>
                <a:spcPts val="0"/>
              </a:spcAft>
              <a:buNone/>
            </a:pPr>
            <a:r>
              <a:rPr lang="en-US" sz="2600" dirty="0">
                <a:cs typeface="Arial"/>
              </a:rPr>
              <a:t>Opening session</a:t>
            </a:r>
          </a:p>
          <a:p>
            <a:pPr marL="609600" lvl="1" indent="0">
              <a:spcBef>
                <a:spcPts val="600"/>
              </a:spcBef>
              <a:buNone/>
            </a:pPr>
            <a:endParaRPr lang="en-US" sz="2600" dirty="0">
              <a:cs typeface="Arial"/>
            </a:endParaRPr>
          </a:p>
          <a:p>
            <a:pPr marL="989965" lvl="1" indent="-380365">
              <a:spcBef>
                <a:spcPts val="600"/>
              </a:spcBef>
              <a:buChar char="•"/>
            </a:pPr>
            <a:r>
              <a:rPr lang="en-US" sz="2600" dirty="0">
                <a:cs typeface="Arial"/>
              </a:rPr>
              <a:t>Welcome to the participants</a:t>
            </a:r>
          </a:p>
          <a:p>
            <a:pPr marL="989965" lvl="1" indent="-380365">
              <a:spcBef>
                <a:spcPts val="600"/>
              </a:spcBef>
              <a:buChar char="•"/>
            </a:pPr>
            <a:r>
              <a:rPr lang="en-US" sz="2600" dirty="0">
                <a:cs typeface="Arial"/>
              </a:rPr>
              <a:t>Introduction of participants</a:t>
            </a:r>
          </a:p>
          <a:p>
            <a:pPr marL="989965" lvl="1" indent="-380365">
              <a:spcBef>
                <a:spcPts val="600"/>
              </a:spcBef>
              <a:buChar char="•"/>
            </a:pPr>
            <a:r>
              <a:rPr lang="en-US" sz="2600" dirty="0">
                <a:cs typeface="Arial"/>
              </a:rPr>
              <a:t>Administrative/logistic information and guiding rules</a:t>
            </a:r>
          </a:p>
          <a:p>
            <a:pPr marL="989965" lvl="1" indent="-380365">
              <a:spcBef>
                <a:spcPts val="600"/>
              </a:spcBef>
              <a:buChar char="•"/>
            </a:pPr>
            <a:r>
              <a:rPr lang="en-US" sz="2600" dirty="0">
                <a:cs typeface="Arial"/>
              </a:rPr>
              <a:t>Presentation of teaching contents and teaching methods </a:t>
            </a:r>
          </a:p>
          <a:p>
            <a:pPr marL="989965" lvl="1" indent="-380365">
              <a:spcBef>
                <a:spcPts val="600"/>
              </a:spcBef>
              <a:buChar char="•"/>
            </a:pPr>
            <a:r>
              <a:rPr lang="en-US" sz="2600" dirty="0">
                <a:cs typeface="Arial"/>
              </a:rPr>
              <a:t>Training agenda </a:t>
            </a:r>
          </a:p>
          <a:p>
            <a:pPr marL="989965" lvl="1" indent="-380365">
              <a:lnSpc>
                <a:spcPct val="150000"/>
              </a:lnSpc>
              <a:spcBef>
                <a:spcPts val="0"/>
              </a:spcBef>
              <a:spcAft>
                <a:spcPts val="0"/>
              </a:spcAft>
              <a:buFont typeface="Arial" panose="020B0604020202020204" pitchFamily="34" charset="0"/>
              <a:buChar char="•"/>
            </a:pPr>
            <a:endParaRPr lang="en-US" sz="2600" dirty="0">
              <a:solidFill>
                <a:schemeClr val="tx1"/>
              </a:solidFill>
              <a:cs typeface="Arial"/>
            </a:endParaRPr>
          </a:p>
          <a:p>
            <a:pPr marL="456565" indent="-456565">
              <a:lnSpc>
                <a:spcPct val="120000"/>
              </a:lnSpc>
              <a:spcBef>
                <a:spcPts val="0"/>
              </a:spcBef>
              <a:spcAft>
                <a:spcPts val="0"/>
              </a:spcAft>
              <a:buFont typeface="Arial" panose="020B0604020202020204" pitchFamily="34" charset="0"/>
              <a:buChar char="•"/>
            </a:pPr>
            <a:endParaRPr lang="en-US" sz="2800" dirty="0">
              <a:cs typeface="Arial"/>
            </a:endParaRPr>
          </a:p>
        </p:txBody>
      </p:sp>
      <p:grpSp>
        <p:nvGrpSpPr>
          <p:cNvPr id="5" name="Group 4">
            <a:extLst>
              <a:ext uri="{FF2B5EF4-FFF2-40B4-BE49-F238E27FC236}">
                <a16:creationId xmlns:a16="http://schemas.microsoft.com/office/drawing/2014/main" id="{B665EC00-2DD4-7B35-FFCA-3BD74A7987AD}"/>
              </a:ext>
            </a:extLst>
          </p:cNvPr>
          <p:cNvGrpSpPr/>
          <p:nvPr/>
        </p:nvGrpSpPr>
        <p:grpSpPr>
          <a:xfrm>
            <a:off x="8122690" y="6145148"/>
            <a:ext cx="4016223" cy="651087"/>
            <a:chOff x="2910985" y="105592"/>
            <a:chExt cx="3451778" cy="453533"/>
          </a:xfrm>
        </p:grpSpPr>
        <p:pic>
          <p:nvPicPr>
            <p:cNvPr id="6" name="Picture 5" descr="A blue and white logo&#10;&#10;Description automatically generated with low confidence">
              <a:extLst>
                <a:ext uri="{FF2B5EF4-FFF2-40B4-BE49-F238E27FC236}">
                  <a16:creationId xmlns:a16="http://schemas.microsoft.com/office/drawing/2014/main" id="{3B2A5970-5F8B-94BD-5F00-455E7796B5D6}"/>
                </a:ext>
              </a:extLst>
            </p:cNvPr>
            <p:cNvPicPr>
              <a:picLocks noChangeAspect="1"/>
            </p:cNvPicPr>
            <p:nvPr/>
          </p:nvPicPr>
          <p:blipFill rotWithShape="1">
            <a:blip r:embed="rId3"/>
            <a:srcRect t="13429" b="12568"/>
            <a:stretch/>
          </p:blipFill>
          <p:spPr>
            <a:xfrm>
              <a:off x="2910985" y="105592"/>
              <a:ext cx="1531491" cy="453533"/>
            </a:xfrm>
            <a:prstGeom prst="rect">
              <a:avLst/>
            </a:prstGeom>
          </p:spPr>
        </p:pic>
        <p:sp>
          <p:nvSpPr>
            <p:cNvPr id="7" name="TextBox 3">
              <a:extLst>
                <a:ext uri="{FF2B5EF4-FFF2-40B4-BE49-F238E27FC236}">
                  <a16:creationId xmlns:a16="http://schemas.microsoft.com/office/drawing/2014/main" id="{98EA2F52-2073-47DD-48E1-FBEFBF91CBE4}"/>
                </a:ext>
              </a:extLst>
            </p:cNvPr>
            <p:cNvSpPr txBox="1"/>
            <p:nvPr/>
          </p:nvSpPr>
          <p:spPr>
            <a:xfrm>
              <a:off x="4380598" y="149429"/>
              <a:ext cx="1982165" cy="369332"/>
            </a:xfrm>
            <a:prstGeom prst="rect">
              <a:avLst/>
            </a:prstGeom>
            <a:solidFill>
              <a:schemeClr val="bg1"/>
            </a:solid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900">
                  <a:solidFill>
                    <a:schemeClr val="bg2"/>
                  </a:solidFill>
                  <a:latin typeface="Lato" panose="020F0502020204030203" pitchFamily="34" charset="0"/>
                  <a:ea typeface="Lato" panose="020F0502020204030203" pitchFamily="34" charset="0"/>
                  <a:cs typeface="Lato" panose="020F0502020204030203" pitchFamily="34" charset="0"/>
                </a:rPr>
                <a:t>Assessment and Monitoring Resource Centre</a:t>
              </a:r>
              <a:endParaRPr lang="en-CH" sz="900">
                <a:solidFill>
                  <a:schemeClr val="bg2"/>
                </a:solidFill>
                <a:latin typeface="Lato" panose="020F0502020204030203" pitchFamily="34" charset="0"/>
                <a:ea typeface="Lato" panose="020F0502020204030203" pitchFamily="34" charset="0"/>
                <a:cs typeface="Lato" panose="020F0502020204030203" pitchFamily="34" charset="0"/>
              </a:endParaRPr>
            </a:p>
          </p:txBody>
        </p:sp>
        <p:cxnSp>
          <p:nvCxnSpPr>
            <p:cNvPr id="8" name="Straight Connector 7">
              <a:extLst>
                <a:ext uri="{FF2B5EF4-FFF2-40B4-BE49-F238E27FC236}">
                  <a16:creationId xmlns:a16="http://schemas.microsoft.com/office/drawing/2014/main" id="{A7E03DB7-931D-8313-6D1A-FACC35E3BE0E}"/>
                </a:ext>
              </a:extLst>
            </p:cNvPr>
            <p:cNvCxnSpPr/>
            <p:nvPr/>
          </p:nvCxnSpPr>
          <p:spPr>
            <a:xfrm>
              <a:off x="4370286" y="236629"/>
              <a:ext cx="0" cy="195943"/>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124404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42685" y="3786042"/>
            <a:ext cx="9016107" cy="1362075"/>
          </a:xfrm>
        </p:spPr>
        <p:txBody>
          <a:bodyPr>
            <a:normAutofit/>
          </a:bodyPr>
          <a:lstStyle/>
          <a:p>
            <a:r>
              <a:rPr lang="fr-FR" cap="none" dirty="0"/>
              <a:t>Questions and discussion</a:t>
            </a:r>
          </a:p>
        </p:txBody>
      </p:sp>
      <p:pic>
        <p:nvPicPr>
          <p:cNvPr id="3" name="Graphic 2">
            <a:extLst>
              <a:ext uri="{FF2B5EF4-FFF2-40B4-BE49-F238E27FC236}">
                <a16:creationId xmlns:a16="http://schemas.microsoft.com/office/drawing/2014/main" id="{B055EA9B-8DCF-F58F-9500-B72415C05FE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019472" y="1615085"/>
            <a:ext cx="1748248" cy="1456873"/>
          </a:xfrm>
          <a:prstGeom prst="rect">
            <a:avLst/>
          </a:prstGeom>
        </p:spPr>
      </p:pic>
    </p:spTree>
    <p:extLst>
      <p:ext uri="{BB962C8B-B14F-4D97-AF65-F5344CB8AC3E}">
        <p14:creationId xmlns:p14="http://schemas.microsoft.com/office/powerpoint/2010/main" val="7732749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22488" y="2928205"/>
            <a:ext cx="10747023" cy="1001589"/>
          </a:xfrm>
        </p:spPr>
        <p:txBody>
          <a:bodyPr>
            <a:normAutofit/>
          </a:bodyPr>
          <a:lstStyle/>
          <a:p>
            <a:pPr algn="ctr"/>
            <a:r>
              <a:rPr lang="fr-FR" sz="5400" b="1" dirty="0" err="1"/>
              <a:t>Thank</a:t>
            </a:r>
            <a:r>
              <a:rPr lang="fr-FR" sz="5400" b="1" dirty="0"/>
              <a:t> </a:t>
            </a:r>
            <a:r>
              <a:rPr lang="fr-FR" sz="5400" b="1" dirty="0" err="1"/>
              <a:t>you</a:t>
            </a:r>
            <a:endParaRPr lang="fr-FR" sz="5400" b="1" dirty="0"/>
          </a:p>
        </p:txBody>
      </p:sp>
      <p:sp>
        <p:nvSpPr>
          <p:cNvPr id="12" name="ZoneTexte 11">
            <a:extLst>
              <a:ext uri="{FF2B5EF4-FFF2-40B4-BE49-F238E27FC236}">
                <a16:creationId xmlns:a16="http://schemas.microsoft.com/office/drawing/2014/main" id="{E4009F5F-9D41-458D-855A-3D7416553A66}"/>
              </a:ext>
            </a:extLst>
          </p:cNvPr>
          <p:cNvSpPr txBox="1"/>
          <p:nvPr/>
        </p:nvSpPr>
        <p:spPr>
          <a:xfrm>
            <a:off x="248355" y="6204844"/>
            <a:ext cx="6096000" cy="369332"/>
          </a:xfrm>
          <a:prstGeom prst="rect">
            <a:avLst/>
          </a:prstGeom>
          <a:noFill/>
        </p:spPr>
        <p:txBody>
          <a:bodyPr wrap="square">
            <a:spAutoFit/>
          </a:bodyPr>
          <a:lstStyle/>
          <a:p>
            <a:r>
              <a:rPr lang="fr-FR" sz="1800" dirty="0">
                <a:solidFill>
                  <a:schemeClr val="tx2"/>
                </a:solidFill>
              </a:rPr>
              <a:t>[LOGO PARTNERS]</a:t>
            </a:r>
            <a:endParaRPr lang="fr-FR" dirty="0">
              <a:solidFill>
                <a:schemeClr val="tx2"/>
              </a:solidFill>
            </a:endParaRPr>
          </a:p>
        </p:txBody>
      </p:sp>
    </p:spTree>
    <p:extLst>
      <p:ext uri="{BB962C8B-B14F-4D97-AF65-F5344CB8AC3E}">
        <p14:creationId xmlns:p14="http://schemas.microsoft.com/office/powerpoint/2010/main" val="3133508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9356" y="0"/>
            <a:ext cx="11913288" cy="1003178"/>
          </a:xfrm>
        </p:spPr>
        <p:txBody>
          <a:bodyPr>
            <a:normAutofit/>
          </a:bodyPr>
          <a:lstStyle/>
          <a:p>
            <a:r>
              <a:rPr lang="en-US" dirty="0">
                <a:cs typeface="Arial"/>
              </a:rPr>
              <a:t> Welcome to participants</a:t>
            </a:r>
          </a:p>
        </p:txBody>
      </p:sp>
      <p:sp>
        <p:nvSpPr>
          <p:cNvPr id="3" name="Espace réservé du contenu 2"/>
          <p:cNvSpPr>
            <a:spLocks noGrp="1"/>
          </p:cNvSpPr>
          <p:nvPr>
            <p:ph idx="1"/>
          </p:nvPr>
        </p:nvSpPr>
        <p:spPr>
          <a:xfrm>
            <a:off x="259792" y="1343377"/>
            <a:ext cx="11672416" cy="4665133"/>
          </a:xfrm>
        </p:spPr>
        <p:txBody>
          <a:bodyPr vert="horz" lIns="91440" tIns="45720" rIns="91440" bIns="0" rtlCol="0" anchor="t">
            <a:normAutofit fontScale="25000" lnSpcReduction="20000"/>
          </a:bodyPr>
          <a:lstStyle/>
          <a:p>
            <a:pPr marL="609600" lvl="1" indent="0">
              <a:lnSpc>
                <a:spcPct val="120000"/>
              </a:lnSpc>
              <a:spcBef>
                <a:spcPts val="600"/>
              </a:spcBef>
              <a:buNone/>
            </a:pPr>
            <a:r>
              <a:rPr lang="en-US" sz="10400" dirty="0">
                <a:cs typeface="Arial"/>
              </a:rPr>
              <a:t>Speech to welcome the participants </a:t>
            </a:r>
            <a:endParaRPr lang="en-US" dirty="0">
              <a:cs typeface="Arial"/>
            </a:endParaRPr>
          </a:p>
          <a:p>
            <a:pPr marL="989965" lvl="1" indent="-380365">
              <a:lnSpc>
                <a:spcPct val="120000"/>
              </a:lnSpc>
              <a:spcBef>
                <a:spcPts val="600"/>
              </a:spcBef>
              <a:buFont typeface="Arial" panose="020B0604020202020204" pitchFamily="34" charset="0"/>
              <a:buChar char="•"/>
            </a:pPr>
            <a:r>
              <a:rPr lang="en-US" sz="10400" dirty="0">
                <a:cs typeface="Arial"/>
              </a:rPr>
              <a:t>Show the gratitude for their participation on the training</a:t>
            </a:r>
          </a:p>
          <a:p>
            <a:pPr marL="989965" lvl="1" indent="-380365">
              <a:lnSpc>
                <a:spcPct val="120000"/>
              </a:lnSpc>
              <a:spcBef>
                <a:spcPts val="600"/>
              </a:spcBef>
              <a:buFont typeface="Arial" panose="020B0604020202020204" pitchFamily="34" charset="0"/>
              <a:buChar char="•"/>
            </a:pPr>
            <a:r>
              <a:rPr lang="en-US" sz="10400" dirty="0">
                <a:cs typeface="Arial"/>
              </a:rPr>
              <a:t>Explain why is important this assessment exercise for the humanitarian community and the importance of their role on the exercise</a:t>
            </a:r>
          </a:p>
          <a:p>
            <a:pPr marL="989965" lvl="1" indent="-380365">
              <a:lnSpc>
                <a:spcPct val="120000"/>
              </a:lnSpc>
              <a:spcBef>
                <a:spcPts val="600"/>
              </a:spcBef>
              <a:buFont typeface="Arial" panose="020B0604020202020204" pitchFamily="34" charset="0"/>
              <a:buChar char="•"/>
            </a:pPr>
            <a:r>
              <a:rPr lang="en-US" sz="10400" dirty="0">
                <a:cs typeface="Arial"/>
              </a:rPr>
              <a:t>Encourage them to give their best during the training and during the data collection exercise</a:t>
            </a:r>
          </a:p>
          <a:p>
            <a:pPr marL="989965" lvl="1" indent="-380365">
              <a:lnSpc>
                <a:spcPct val="120000"/>
              </a:lnSpc>
              <a:spcBef>
                <a:spcPts val="600"/>
              </a:spcBef>
              <a:buFont typeface="Arial" panose="020B0604020202020204" pitchFamily="34" charset="0"/>
              <a:buChar char="•"/>
            </a:pPr>
            <a:r>
              <a:rPr lang="en-US" sz="10400" dirty="0">
                <a:cs typeface="Arial"/>
              </a:rPr>
              <a:t>In case of a difficult/risky context, let them know which security measures have been considered and encourage them to inform their supervisors if, for some reason, they do not feel safe during the data collection exercise. </a:t>
            </a:r>
          </a:p>
          <a:p>
            <a:pPr marL="989965" lvl="1" indent="-380365">
              <a:lnSpc>
                <a:spcPct val="120000"/>
              </a:lnSpc>
              <a:spcBef>
                <a:spcPts val="600"/>
              </a:spcBef>
              <a:buFont typeface="Arial" panose="020B0604020202020204" pitchFamily="34" charset="0"/>
              <a:buChar char="•"/>
            </a:pPr>
            <a:r>
              <a:rPr lang="en-US" sz="10400" dirty="0">
                <a:cs typeface="Arial"/>
              </a:rPr>
              <a:t>Other key messages</a:t>
            </a:r>
          </a:p>
          <a:p>
            <a:pPr marL="989965" lvl="1" indent="-380365">
              <a:lnSpc>
                <a:spcPct val="120000"/>
              </a:lnSpc>
              <a:spcBef>
                <a:spcPts val="600"/>
              </a:spcBef>
              <a:buFont typeface="Arial" panose="020B0604020202020204" pitchFamily="34" charset="0"/>
              <a:buChar char="•"/>
            </a:pPr>
            <a:endParaRPr lang="en-US" sz="10400" dirty="0">
              <a:cs typeface="Arial"/>
            </a:endParaRPr>
          </a:p>
          <a:p>
            <a:pPr marL="989965" lvl="1" indent="-380365">
              <a:lnSpc>
                <a:spcPct val="120000"/>
              </a:lnSpc>
              <a:spcBef>
                <a:spcPts val="600"/>
              </a:spcBef>
              <a:buFont typeface="Arial" panose="020B0604020202020204" pitchFamily="34" charset="0"/>
              <a:buChar char="•"/>
            </a:pPr>
            <a:endParaRPr lang="en-US" sz="10400" dirty="0">
              <a:cs typeface="Arial"/>
            </a:endParaRPr>
          </a:p>
          <a:p>
            <a:pPr marL="989965" lvl="1" indent="-380365">
              <a:lnSpc>
                <a:spcPct val="120000"/>
              </a:lnSpc>
              <a:spcBef>
                <a:spcPts val="600"/>
              </a:spcBef>
              <a:buFont typeface="Arial" panose="020B0604020202020204" pitchFamily="34" charset="0"/>
              <a:buChar char="•"/>
            </a:pPr>
            <a:endParaRPr lang="en-US" sz="10400" dirty="0">
              <a:cs typeface="Arial"/>
            </a:endParaRPr>
          </a:p>
          <a:p>
            <a:pPr marL="456565" indent="-456565">
              <a:lnSpc>
                <a:spcPct val="120000"/>
              </a:lnSpc>
              <a:spcBef>
                <a:spcPts val="0"/>
              </a:spcBef>
              <a:buFont typeface="Arial" panose="020B0604020202020204" pitchFamily="34" charset="0"/>
              <a:buChar char="•"/>
            </a:pPr>
            <a:endParaRPr lang="en-US" sz="2800" dirty="0">
              <a:cs typeface="Arial"/>
            </a:endParaRPr>
          </a:p>
        </p:txBody>
      </p:sp>
    </p:spTree>
    <p:extLst>
      <p:ext uri="{BB962C8B-B14F-4D97-AF65-F5344CB8AC3E}">
        <p14:creationId xmlns:p14="http://schemas.microsoft.com/office/powerpoint/2010/main" val="3770619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DEC945-6B32-591E-C745-2FE91A84CB8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BDBC1C4-8904-52BD-9D90-7B64D3425CE7}"/>
              </a:ext>
            </a:extLst>
          </p:cNvPr>
          <p:cNvSpPr>
            <a:spLocks noGrp="1"/>
          </p:cNvSpPr>
          <p:nvPr>
            <p:ph type="title"/>
          </p:nvPr>
        </p:nvSpPr>
        <p:spPr>
          <a:xfrm>
            <a:off x="139356" y="0"/>
            <a:ext cx="11913288" cy="1003178"/>
          </a:xfrm>
        </p:spPr>
        <p:txBody>
          <a:bodyPr>
            <a:normAutofit/>
          </a:bodyPr>
          <a:lstStyle/>
          <a:p>
            <a:r>
              <a:rPr lang="en-US" dirty="0">
                <a:cs typeface="Arial"/>
              </a:rPr>
              <a:t> Introduction of participants</a:t>
            </a:r>
          </a:p>
        </p:txBody>
      </p:sp>
      <p:sp>
        <p:nvSpPr>
          <p:cNvPr id="3" name="Espace réservé du contenu 2">
            <a:extLst>
              <a:ext uri="{FF2B5EF4-FFF2-40B4-BE49-F238E27FC236}">
                <a16:creationId xmlns:a16="http://schemas.microsoft.com/office/drawing/2014/main" id="{190C3ECD-C38B-32F7-2F9A-49CC88123FC8}"/>
              </a:ext>
            </a:extLst>
          </p:cNvPr>
          <p:cNvSpPr>
            <a:spLocks noGrp="1"/>
          </p:cNvSpPr>
          <p:nvPr>
            <p:ph idx="1"/>
          </p:nvPr>
        </p:nvSpPr>
        <p:spPr>
          <a:xfrm>
            <a:off x="259792" y="1343377"/>
            <a:ext cx="11672416" cy="4665133"/>
          </a:xfrm>
        </p:spPr>
        <p:txBody>
          <a:bodyPr vert="horz" lIns="91440" tIns="45720" rIns="91440" bIns="0" rtlCol="0" anchor="t">
            <a:normAutofit/>
          </a:bodyPr>
          <a:lstStyle/>
          <a:p>
            <a:pPr marL="609600" lvl="1" indent="0">
              <a:lnSpc>
                <a:spcPct val="120000"/>
              </a:lnSpc>
              <a:spcBef>
                <a:spcPts val="600"/>
              </a:spcBef>
              <a:buNone/>
            </a:pPr>
            <a:r>
              <a:rPr lang="en-US" sz="2600" dirty="0">
                <a:cs typeface="Arial"/>
              </a:rPr>
              <a:t>Invite the participants to present themselves proposing them to answer some questions, for example: </a:t>
            </a:r>
          </a:p>
          <a:p>
            <a:pPr marL="609600" lvl="1" indent="0">
              <a:lnSpc>
                <a:spcPct val="120000"/>
              </a:lnSpc>
              <a:spcBef>
                <a:spcPts val="600"/>
              </a:spcBef>
              <a:buNone/>
            </a:pPr>
            <a:endParaRPr lang="en-US" sz="2600" dirty="0"/>
          </a:p>
          <a:p>
            <a:pPr marL="989965" lvl="1" indent="-380365">
              <a:lnSpc>
                <a:spcPct val="120000"/>
              </a:lnSpc>
              <a:spcBef>
                <a:spcPts val="600"/>
              </a:spcBef>
              <a:spcAft>
                <a:spcPts val="0"/>
              </a:spcAft>
              <a:buFont typeface="Arial" panose="020B0604020202020204" pitchFamily="34" charset="0"/>
              <a:buChar char="•"/>
            </a:pPr>
            <a:r>
              <a:rPr lang="en-US" sz="2600" dirty="0"/>
              <a:t>Name?</a:t>
            </a:r>
            <a:endParaRPr lang="en-US" sz="2600" dirty="0">
              <a:cs typeface="Arial"/>
            </a:endParaRPr>
          </a:p>
          <a:p>
            <a:pPr marL="989965" lvl="1" indent="-380365">
              <a:lnSpc>
                <a:spcPct val="120000"/>
              </a:lnSpc>
              <a:spcBef>
                <a:spcPts val="600"/>
              </a:spcBef>
              <a:buFont typeface="Arial" panose="020B0604020202020204" pitchFamily="34" charset="0"/>
              <a:buChar char="•"/>
            </a:pPr>
            <a:r>
              <a:rPr lang="en-US" sz="2600" dirty="0"/>
              <a:t>Where are they from?</a:t>
            </a:r>
            <a:endParaRPr lang="en-US" sz="2600" dirty="0">
              <a:cs typeface="Arial"/>
            </a:endParaRPr>
          </a:p>
          <a:p>
            <a:pPr marL="989965" lvl="1" indent="-380365">
              <a:lnSpc>
                <a:spcPct val="120000"/>
              </a:lnSpc>
              <a:spcBef>
                <a:spcPts val="600"/>
              </a:spcBef>
              <a:spcAft>
                <a:spcPts val="0"/>
              </a:spcAft>
              <a:buFont typeface="Arial" panose="020B0604020202020204" pitchFamily="34" charset="0"/>
              <a:buChar char="•"/>
            </a:pPr>
            <a:r>
              <a:rPr lang="en-US" sz="2600" dirty="0"/>
              <a:t>Job? Studies?</a:t>
            </a:r>
            <a:endParaRPr lang="en-US" sz="2600" dirty="0">
              <a:cs typeface="Arial"/>
            </a:endParaRPr>
          </a:p>
          <a:p>
            <a:pPr marL="989965" lvl="1" indent="-380365">
              <a:lnSpc>
                <a:spcPct val="120000"/>
              </a:lnSpc>
              <a:spcBef>
                <a:spcPts val="600"/>
              </a:spcBef>
              <a:spcAft>
                <a:spcPts val="0"/>
              </a:spcAft>
              <a:buFont typeface="Arial" panose="020B0604020202020204" pitchFamily="34" charset="0"/>
              <a:buChar char="•"/>
            </a:pPr>
            <a:r>
              <a:rPr lang="en-US" sz="2600" dirty="0"/>
              <a:t>Spoken languages?</a:t>
            </a:r>
            <a:endParaRPr lang="en-US" sz="2600" dirty="0">
              <a:cs typeface="Arial"/>
            </a:endParaRPr>
          </a:p>
          <a:p>
            <a:pPr marL="989965" lvl="1" indent="-380365">
              <a:lnSpc>
                <a:spcPct val="120000"/>
              </a:lnSpc>
              <a:spcBef>
                <a:spcPts val="600"/>
              </a:spcBef>
              <a:buFont typeface="Arial" panose="020B0604020202020204" pitchFamily="34" charset="0"/>
              <a:buChar char="•"/>
            </a:pPr>
            <a:r>
              <a:rPr lang="en-US" sz="2600" dirty="0">
                <a:cs typeface="Arial"/>
              </a:rPr>
              <a:t>Experience in data collection?</a:t>
            </a:r>
          </a:p>
          <a:p>
            <a:pPr marL="989965" lvl="1" indent="-380365">
              <a:lnSpc>
                <a:spcPct val="120000"/>
              </a:lnSpc>
              <a:spcBef>
                <a:spcPts val="600"/>
              </a:spcBef>
              <a:buFont typeface="Arial" panose="020B0604020202020204" pitchFamily="34" charset="0"/>
              <a:buChar char="•"/>
            </a:pPr>
            <a:endParaRPr lang="en-US" sz="10400" dirty="0">
              <a:cs typeface="Arial"/>
            </a:endParaRPr>
          </a:p>
          <a:p>
            <a:pPr marL="989965" lvl="1" indent="-380365">
              <a:lnSpc>
                <a:spcPct val="120000"/>
              </a:lnSpc>
              <a:spcBef>
                <a:spcPts val="600"/>
              </a:spcBef>
              <a:buFont typeface="Arial" panose="020B0604020202020204" pitchFamily="34" charset="0"/>
              <a:buChar char="•"/>
            </a:pPr>
            <a:endParaRPr lang="en-US" sz="10400" dirty="0">
              <a:cs typeface="Arial"/>
            </a:endParaRPr>
          </a:p>
          <a:p>
            <a:pPr marL="456565" indent="-456565">
              <a:lnSpc>
                <a:spcPct val="120000"/>
              </a:lnSpc>
              <a:spcBef>
                <a:spcPts val="0"/>
              </a:spcBef>
              <a:buFont typeface="Arial" panose="020B0604020202020204" pitchFamily="34" charset="0"/>
              <a:buChar char="•"/>
            </a:pPr>
            <a:endParaRPr lang="en-US" sz="2800" dirty="0">
              <a:cs typeface="Arial"/>
            </a:endParaRPr>
          </a:p>
        </p:txBody>
      </p:sp>
    </p:spTree>
    <p:extLst>
      <p:ext uri="{BB962C8B-B14F-4D97-AF65-F5344CB8AC3E}">
        <p14:creationId xmlns:p14="http://schemas.microsoft.com/office/powerpoint/2010/main" val="3822046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68866E-2DBB-3D1C-6989-E6CF4C16F85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1976E20-B0E6-A0F8-4165-DF6D88CCF50B}"/>
              </a:ext>
            </a:extLst>
          </p:cNvPr>
          <p:cNvSpPr>
            <a:spLocks noGrp="1"/>
          </p:cNvSpPr>
          <p:nvPr>
            <p:ph type="title"/>
          </p:nvPr>
        </p:nvSpPr>
        <p:spPr>
          <a:xfrm>
            <a:off x="468615" y="0"/>
            <a:ext cx="11659288" cy="1341844"/>
          </a:xfrm>
        </p:spPr>
        <p:txBody>
          <a:bodyPr>
            <a:normAutofit/>
          </a:bodyPr>
          <a:lstStyle/>
          <a:p>
            <a:pPr algn="ctr"/>
            <a:r>
              <a:rPr lang="en-US" sz="4300" dirty="0">
                <a:cs typeface="Arial"/>
              </a:rPr>
              <a:t>Administrative/logistic information and guiding rules</a:t>
            </a:r>
            <a:endParaRPr lang="en-US">
              <a:cs typeface="Arial"/>
            </a:endParaRPr>
          </a:p>
        </p:txBody>
      </p:sp>
      <p:sp>
        <p:nvSpPr>
          <p:cNvPr id="3" name="Espace réservé du contenu 2">
            <a:extLst>
              <a:ext uri="{FF2B5EF4-FFF2-40B4-BE49-F238E27FC236}">
                <a16:creationId xmlns:a16="http://schemas.microsoft.com/office/drawing/2014/main" id="{45C7CD13-0570-6BF6-38D5-69E7FC02CBF6}"/>
              </a:ext>
            </a:extLst>
          </p:cNvPr>
          <p:cNvSpPr>
            <a:spLocks noGrp="1"/>
          </p:cNvSpPr>
          <p:nvPr>
            <p:ph idx="1"/>
          </p:nvPr>
        </p:nvSpPr>
        <p:spPr>
          <a:xfrm>
            <a:off x="259792" y="1343377"/>
            <a:ext cx="11672416" cy="4665133"/>
          </a:xfrm>
        </p:spPr>
        <p:txBody>
          <a:bodyPr vert="horz" lIns="91440" tIns="45720" rIns="91440" bIns="0" rtlCol="0" anchor="t">
            <a:normAutofit/>
          </a:bodyPr>
          <a:lstStyle/>
          <a:p>
            <a:pPr marL="609600" lvl="1" indent="0">
              <a:lnSpc>
                <a:spcPct val="120000"/>
              </a:lnSpc>
              <a:spcBef>
                <a:spcPts val="600"/>
              </a:spcBef>
              <a:buNone/>
            </a:pPr>
            <a:r>
              <a:rPr lang="en-US" sz="2600" dirty="0">
                <a:cs typeface="Arial"/>
              </a:rPr>
              <a:t>Provide information about the administrative/ logistic relevant topics and the guiding rules during the training. Example</a:t>
            </a:r>
            <a:endParaRPr lang="en-US" dirty="0"/>
          </a:p>
          <a:p>
            <a:pPr marL="609600" lvl="1" indent="0">
              <a:lnSpc>
                <a:spcPct val="120000"/>
              </a:lnSpc>
              <a:spcBef>
                <a:spcPts val="600"/>
              </a:spcBef>
              <a:buNone/>
            </a:pPr>
            <a:endParaRPr lang="en-US" sz="2600" dirty="0"/>
          </a:p>
          <a:p>
            <a:pPr marL="989965" lvl="1" indent="-380365">
              <a:lnSpc>
                <a:spcPct val="120000"/>
              </a:lnSpc>
              <a:spcBef>
                <a:spcPts val="600"/>
              </a:spcBef>
              <a:buFont typeface="Arial" panose="020B0604020202020204" pitchFamily="34" charset="0"/>
              <a:buChar char="•"/>
            </a:pPr>
            <a:r>
              <a:rPr lang="en-US" sz="2600" dirty="0"/>
              <a:t>Are all of them already register? What to do if not?</a:t>
            </a:r>
            <a:endParaRPr lang="en-US" sz="2600" dirty="0">
              <a:cs typeface="Arial"/>
            </a:endParaRPr>
          </a:p>
          <a:p>
            <a:pPr marL="989965" lvl="1" indent="-380365">
              <a:lnSpc>
                <a:spcPct val="120000"/>
              </a:lnSpc>
              <a:spcBef>
                <a:spcPts val="600"/>
              </a:spcBef>
              <a:buFont typeface="Arial" panose="020B0604020202020204" pitchFamily="34" charset="0"/>
              <a:buChar char="•"/>
            </a:pPr>
            <a:r>
              <a:rPr lang="en-US" sz="2600" dirty="0">
                <a:cs typeface="Arial"/>
              </a:rPr>
              <a:t>At what time the session start and end? </a:t>
            </a:r>
          </a:p>
          <a:p>
            <a:pPr marL="989965" lvl="1" indent="-380365">
              <a:lnSpc>
                <a:spcPct val="120000"/>
              </a:lnSpc>
              <a:spcBef>
                <a:spcPts val="600"/>
              </a:spcBef>
              <a:buFont typeface="Arial" panose="020B0604020202020204" pitchFamily="34" charset="0"/>
              <a:buChar char="•"/>
            </a:pPr>
            <a:r>
              <a:rPr lang="en-US" sz="2600" dirty="0"/>
              <a:t>Where is the coffee-break?</a:t>
            </a:r>
            <a:endParaRPr lang="en-US" sz="2600" dirty="0">
              <a:cs typeface="Arial"/>
            </a:endParaRPr>
          </a:p>
          <a:p>
            <a:pPr marL="989965" lvl="1" indent="-380365">
              <a:lnSpc>
                <a:spcPct val="120000"/>
              </a:lnSpc>
              <a:spcBef>
                <a:spcPts val="600"/>
              </a:spcBef>
              <a:buFont typeface="Arial" panose="020B0604020202020204" pitchFamily="34" charset="0"/>
              <a:buChar char="•"/>
            </a:pPr>
            <a:r>
              <a:rPr lang="en-US" sz="2600" dirty="0">
                <a:cs typeface="Arial"/>
              </a:rPr>
              <a:t>Rules about the use of computers, phones... during the training </a:t>
            </a:r>
          </a:p>
          <a:p>
            <a:pPr marL="609600" lvl="1" indent="0">
              <a:lnSpc>
                <a:spcPct val="120000"/>
              </a:lnSpc>
              <a:spcBef>
                <a:spcPts val="600"/>
              </a:spcBef>
              <a:buNone/>
            </a:pPr>
            <a:endParaRPr lang="en-US" sz="10400" dirty="0">
              <a:cs typeface="Arial"/>
            </a:endParaRPr>
          </a:p>
          <a:p>
            <a:pPr marL="989965" lvl="1" indent="-380365">
              <a:lnSpc>
                <a:spcPct val="120000"/>
              </a:lnSpc>
              <a:spcBef>
                <a:spcPts val="600"/>
              </a:spcBef>
              <a:buFont typeface="Arial" panose="020B0604020202020204" pitchFamily="34" charset="0"/>
              <a:buChar char="•"/>
            </a:pPr>
            <a:endParaRPr lang="en-US" sz="10400" dirty="0">
              <a:cs typeface="Arial"/>
            </a:endParaRPr>
          </a:p>
          <a:p>
            <a:pPr marL="456565" indent="-456565">
              <a:lnSpc>
                <a:spcPct val="120000"/>
              </a:lnSpc>
              <a:spcBef>
                <a:spcPts val="0"/>
              </a:spcBef>
              <a:buFont typeface="Arial" panose="020B0604020202020204" pitchFamily="34" charset="0"/>
              <a:buChar char="•"/>
            </a:pPr>
            <a:endParaRPr lang="en-US" sz="2800" dirty="0">
              <a:cs typeface="Arial"/>
            </a:endParaRPr>
          </a:p>
        </p:txBody>
      </p:sp>
    </p:spTree>
    <p:extLst>
      <p:ext uri="{BB962C8B-B14F-4D97-AF65-F5344CB8AC3E}">
        <p14:creationId xmlns:p14="http://schemas.microsoft.com/office/powerpoint/2010/main" val="1533050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9356" y="1241778"/>
            <a:ext cx="11913288" cy="1003178"/>
          </a:xfrm>
        </p:spPr>
        <p:txBody>
          <a:bodyPr>
            <a:normAutofit fontScale="90000"/>
          </a:bodyPr>
          <a:lstStyle/>
          <a:p>
            <a:pPr algn="ctr"/>
            <a:r>
              <a:rPr lang="en-US" altLang="fr-FR" dirty="0"/>
              <a:t>How can we actively participate and contribute to an effective training?</a:t>
            </a:r>
            <a:endParaRPr lang="en-US" dirty="0"/>
          </a:p>
        </p:txBody>
      </p:sp>
      <p:pic>
        <p:nvPicPr>
          <p:cNvPr id="3" name="Graphic 2">
            <a:extLst>
              <a:ext uri="{FF2B5EF4-FFF2-40B4-BE49-F238E27FC236}">
                <a16:creationId xmlns:a16="http://schemas.microsoft.com/office/drawing/2014/main" id="{F8800A43-D63F-CD51-3780-1AD4F43C2F1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627313" y="3996763"/>
            <a:ext cx="2429189" cy="1619459"/>
          </a:xfrm>
          <a:prstGeom prst="rect">
            <a:avLst/>
          </a:prstGeom>
        </p:spPr>
      </p:pic>
      <p:pic>
        <p:nvPicPr>
          <p:cNvPr id="4" name="Graphic 3">
            <a:extLst>
              <a:ext uri="{FF2B5EF4-FFF2-40B4-BE49-F238E27FC236}">
                <a16:creationId xmlns:a16="http://schemas.microsoft.com/office/drawing/2014/main" id="{5C8B2E23-3C6A-6644-9EBE-B1365FAD5E7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504624" y="2651322"/>
            <a:ext cx="674566" cy="1156399"/>
          </a:xfrm>
          <a:prstGeom prst="rect">
            <a:avLst/>
          </a:prstGeom>
        </p:spPr>
      </p:pic>
    </p:spTree>
    <p:extLst>
      <p:ext uri="{BB962C8B-B14F-4D97-AF65-F5344CB8AC3E}">
        <p14:creationId xmlns:p14="http://schemas.microsoft.com/office/powerpoint/2010/main" val="1356558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05E949-999A-D368-EA39-7142E42A441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05027B2-B752-8529-1FD2-6A5FF9D36E68}"/>
              </a:ext>
            </a:extLst>
          </p:cNvPr>
          <p:cNvSpPr>
            <a:spLocks noGrp="1"/>
          </p:cNvSpPr>
          <p:nvPr>
            <p:ph type="title"/>
          </p:nvPr>
        </p:nvSpPr>
        <p:spPr>
          <a:xfrm>
            <a:off x="139356" y="0"/>
            <a:ext cx="11913288" cy="1003178"/>
          </a:xfrm>
        </p:spPr>
        <p:txBody>
          <a:bodyPr>
            <a:normAutofit/>
          </a:bodyPr>
          <a:lstStyle/>
          <a:p>
            <a:r>
              <a:rPr lang="en-US" dirty="0"/>
              <a:t> </a:t>
            </a:r>
            <a:r>
              <a:rPr lang="en-US"/>
              <a:t>Learning and Teaching Methods</a:t>
            </a:r>
          </a:p>
        </p:txBody>
      </p:sp>
      <p:sp>
        <p:nvSpPr>
          <p:cNvPr id="3" name="Espace réservé du contenu 2">
            <a:extLst>
              <a:ext uri="{FF2B5EF4-FFF2-40B4-BE49-F238E27FC236}">
                <a16:creationId xmlns:a16="http://schemas.microsoft.com/office/drawing/2014/main" id="{5831D9FA-333C-138D-C1E3-1DCE5D029C9D}"/>
              </a:ext>
            </a:extLst>
          </p:cNvPr>
          <p:cNvSpPr>
            <a:spLocks noGrp="1"/>
          </p:cNvSpPr>
          <p:nvPr>
            <p:ph idx="1"/>
          </p:nvPr>
        </p:nvSpPr>
        <p:spPr>
          <a:xfrm>
            <a:off x="203348" y="1094808"/>
            <a:ext cx="11672416" cy="4914643"/>
          </a:xfrm>
        </p:spPr>
        <p:txBody>
          <a:bodyPr vert="horz" lIns="91440" tIns="45720" rIns="91440" bIns="0" rtlCol="0" anchor="t">
            <a:normAutofit fontScale="25000" lnSpcReduction="20000"/>
          </a:bodyPr>
          <a:lstStyle/>
          <a:p>
            <a:pPr marL="609600" lvl="1" indent="0">
              <a:lnSpc>
                <a:spcPct val="170000"/>
              </a:lnSpc>
              <a:spcBef>
                <a:spcPts val="0"/>
              </a:spcBef>
              <a:buNone/>
            </a:pPr>
            <a:r>
              <a:rPr lang="en-US" sz="10400" dirty="0">
                <a:cs typeface="Arial"/>
              </a:rPr>
              <a:t>Indicate which learning and teaching methods will be used during the training, for example:</a:t>
            </a:r>
          </a:p>
          <a:p>
            <a:pPr marL="989965" lvl="1" indent="-380365">
              <a:lnSpc>
                <a:spcPct val="170000"/>
              </a:lnSpc>
              <a:spcBef>
                <a:spcPts val="0"/>
              </a:spcBef>
              <a:buFont typeface="Arial" panose="020B0604020202020204" pitchFamily="34" charset="0"/>
              <a:buChar char="•"/>
            </a:pPr>
            <a:r>
              <a:rPr lang="en-US" sz="10400" dirty="0"/>
              <a:t>Power point presentations </a:t>
            </a:r>
            <a:endParaRPr lang="en-US" dirty="0"/>
          </a:p>
          <a:p>
            <a:pPr marL="989965" lvl="1" indent="-380365">
              <a:lnSpc>
                <a:spcPct val="170000"/>
              </a:lnSpc>
              <a:spcBef>
                <a:spcPts val="0"/>
              </a:spcBef>
              <a:spcAft>
                <a:spcPts val="0"/>
              </a:spcAft>
              <a:buFont typeface="Arial" panose="020B0604020202020204" pitchFamily="34" charset="0"/>
              <a:buChar char="•"/>
            </a:pPr>
            <a:r>
              <a:rPr lang="en-US" sz="10400" dirty="0"/>
              <a:t>G</a:t>
            </a:r>
            <a:r>
              <a:rPr lang="en-US" sz="10400" dirty="0">
                <a:solidFill>
                  <a:schemeClr val="tx1"/>
                </a:solidFill>
              </a:rPr>
              <a:t>roup and </a:t>
            </a:r>
            <a:r>
              <a:rPr lang="en-US" sz="10400" dirty="0"/>
              <a:t>individual exercises </a:t>
            </a:r>
            <a:endParaRPr lang="en-US" sz="10400" dirty="0">
              <a:solidFill>
                <a:schemeClr val="tx1"/>
              </a:solidFill>
              <a:cs typeface="Arial"/>
            </a:endParaRPr>
          </a:p>
          <a:p>
            <a:pPr marL="989965" lvl="1" indent="-380365">
              <a:lnSpc>
                <a:spcPct val="170000"/>
              </a:lnSpc>
              <a:spcBef>
                <a:spcPts val="0"/>
              </a:spcBef>
              <a:spcAft>
                <a:spcPts val="0"/>
              </a:spcAft>
              <a:buFont typeface="Arial" panose="020B0604020202020204" pitchFamily="34" charset="0"/>
              <a:buChar char="•"/>
            </a:pPr>
            <a:r>
              <a:rPr lang="en-US" sz="10400" dirty="0">
                <a:solidFill>
                  <a:schemeClr val="tx1"/>
                </a:solidFill>
              </a:rPr>
              <a:t>Demonstrations</a:t>
            </a:r>
            <a:endParaRPr lang="en-US" sz="10400" dirty="0">
              <a:solidFill>
                <a:schemeClr val="tx1"/>
              </a:solidFill>
              <a:cs typeface="Arial"/>
            </a:endParaRPr>
          </a:p>
          <a:p>
            <a:pPr marL="989965" lvl="1" indent="-380365">
              <a:lnSpc>
                <a:spcPct val="170000"/>
              </a:lnSpc>
              <a:spcBef>
                <a:spcPts val="0"/>
              </a:spcBef>
              <a:spcAft>
                <a:spcPts val="0"/>
              </a:spcAft>
              <a:buFont typeface="Arial" panose="020B0604020202020204" pitchFamily="34" charset="0"/>
              <a:buChar char="•"/>
            </a:pPr>
            <a:r>
              <a:rPr lang="en-US" sz="10400" dirty="0"/>
              <a:t>Practical exercises </a:t>
            </a:r>
            <a:endParaRPr lang="en-US" sz="10400" dirty="0">
              <a:solidFill>
                <a:schemeClr val="tx1"/>
              </a:solidFill>
              <a:cs typeface="Arial"/>
            </a:endParaRPr>
          </a:p>
          <a:p>
            <a:pPr marL="989965" lvl="1" indent="-380365">
              <a:lnSpc>
                <a:spcPct val="170000"/>
              </a:lnSpc>
              <a:spcBef>
                <a:spcPts val="0"/>
              </a:spcBef>
              <a:buFont typeface="Arial" panose="020B0604020202020204" pitchFamily="34" charset="0"/>
              <a:buChar char="•"/>
            </a:pPr>
            <a:r>
              <a:rPr lang="en-US" sz="10400">
                <a:cs typeface="Arial"/>
              </a:rPr>
              <a:t>Field test</a:t>
            </a:r>
            <a:endParaRPr lang="en-US" sz="10400" dirty="0">
              <a:cs typeface="Arial"/>
            </a:endParaRPr>
          </a:p>
          <a:p>
            <a:pPr marL="989965" lvl="1" indent="-380365">
              <a:lnSpc>
                <a:spcPct val="170000"/>
              </a:lnSpc>
              <a:spcBef>
                <a:spcPts val="0"/>
              </a:spcBef>
              <a:buFont typeface="Arial" panose="020B0604020202020204" pitchFamily="34" charset="0"/>
              <a:buChar char="•"/>
            </a:pPr>
            <a:r>
              <a:rPr lang="en-US" sz="10400" dirty="0">
                <a:cs typeface="Arial"/>
              </a:rPr>
              <a:t>Others</a:t>
            </a:r>
          </a:p>
          <a:p>
            <a:pPr marL="609600" lvl="1" indent="0">
              <a:lnSpc>
                <a:spcPct val="170000"/>
              </a:lnSpc>
              <a:spcBef>
                <a:spcPts val="0"/>
              </a:spcBef>
              <a:buNone/>
            </a:pPr>
            <a:endParaRPr lang="en-US" sz="10400" dirty="0">
              <a:cs typeface="Arial"/>
            </a:endParaRPr>
          </a:p>
          <a:p>
            <a:pPr marL="456565" indent="-456565">
              <a:lnSpc>
                <a:spcPct val="120000"/>
              </a:lnSpc>
              <a:spcBef>
                <a:spcPts val="0"/>
              </a:spcBef>
              <a:buFont typeface="Arial" panose="020B0604020202020204" pitchFamily="34" charset="0"/>
              <a:buChar char="•"/>
            </a:pPr>
            <a:endParaRPr lang="en-US" sz="2800" dirty="0">
              <a:cs typeface="Arial"/>
            </a:endParaRPr>
          </a:p>
        </p:txBody>
      </p:sp>
    </p:spTree>
    <p:extLst>
      <p:ext uri="{BB962C8B-B14F-4D97-AF65-F5344CB8AC3E}">
        <p14:creationId xmlns:p14="http://schemas.microsoft.com/office/powerpoint/2010/main" val="3560585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8712" y="272465"/>
            <a:ext cx="11672416" cy="788691"/>
          </a:xfrm>
        </p:spPr>
        <p:txBody>
          <a:bodyPr rtlCol="0">
            <a:normAutofit/>
          </a:bodyPr>
          <a:lstStyle/>
          <a:p>
            <a:pPr>
              <a:defRPr/>
            </a:pPr>
            <a:r>
              <a:rPr lang="en-US" altLang="fr-FR" dirty="0"/>
              <a:t>Present the training agenda</a:t>
            </a:r>
          </a:p>
        </p:txBody>
      </p:sp>
      <p:pic>
        <p:nvPicPr>
          <p:cNvPr id="4" name="Picture 3" descr="A screen shot of a agenda&#10;&#10;Description automatically generated">
            <a:extLst>
              <a:ext uri="{FF2B5EF4-FFF2-40B4-BE49-F238E27FC236}">
                <a16:creationId xmlns:a16="http://schemas.microsoft.com/office/drawing/2014/main" id="{C1E10C0F-F69C-72DE-684F-991EF42CDD25}"/>
              </a:ext>
            </a:extLst>
          </p:cNvPr>
          <p:cNvPicPr>
            <a:picLocks noChangeAspect="1"/>
          </p:cNvPicPr>
          <p:nvPr/>
        </p:nvPicPr>
        <p:blipFill>
          <a:blip r:embed="rId3"/>
          <a:stretch>
            <a:fillRect/>
          </a:stretch>
        </p:blipFill>
        <p:spPr>
          <a:xfrm>
            <a:off x="1354667" y="1120070"/>
            <a:ext cx="8523111" cy="5022378"/>
          </a:xfrm>
          <a:prstGeom prst="rect">
            <a:avLst/>
          </a:prstGeom>
        </p:spPr>
      </p:pic>
    </p:spTree>
    <p:extLst>
      <p:ext uri="{BB962C8B-B14F-4D97-AF65-F5344CB8AC3E}">
        <p14:creationId xmlns:p14="http://schemas.microsoft.com/office/powerpoint/2010/main" val="1981058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792" y="101396"/>
            <a:ext cx="11672416" cy="1276271"/>
          </a:xfrm>
        </p:spPr>
        <p:txBody>
          <a:bodyPr>
            <a:normAutofit fontScale="90000"/>
          </a:bodyPr>
          <a:lstStyle/>
          <a:p>
            <a:pPr algn="ctr"/>
            <a:r>
              <a:rPr lang="en-US" dirty="0">
                <a:cs typeface="Arial"/>
              </a:rPr>
              <a:t>Session 1: Assessment objectives and methodology </a:t>
            </a:r>
            <a:endParaRPr lang="en-US"/>
          </a:p>
        </p:txBody>
      </p:sp>
      <p:sp>
        <p:nvSpPr>
          <p:cNvPr id="3" name="Espace réservé du contenu 2"/>
          <p:cNvSpPr>
            <a:spLocks noGrp="1"/>
          </p:cNvSpPr>
          <p:nvPr>
            <p:ph idx="1"/>
          </p:nvPr>
        </p:nvSpPr>
        <p:spPr>
          <a:xfrm>
            <a:off x="259792" y="1458958"/>
            <a:ext cx="11672416" cy="4918407"/>
          </a:xfrm>
        </p:spPr>
        <p:txBody>
          <a:bodyPr vert="horz" lIns="91440" tIns="45720" rIns="91440" bIns="0" rtlCol="0" anchor="t">
            <a:normAutofit/>
          </a:bodyPr>
          <a:lstStyle/>
          <a:p>
            <a:pPr marL="609600" indent="0">
              <a:lnSpc>
                <a:spcPct val="150000"/>
              </a:lnSpc>
              <a:buNone/>
            </a:pPr>
            <a:r>
              <a:rPr lang="en-US" sz="2600" dirty="0">
                <a:solidFill>
                  <a:srgbClr val="000000"/>
                </a:solidFill>
                <a:latin typeface="Arial"/>
                <a:ea typeface="Calibri"/>
                <a:cs typeface="Arial"/>
              </a:rPr>
              <a:t>Based on the assessment methodology document explain the next topics:</a:t>
            </a:r>
            <a:endParaRPr lang="en-US" sz="2600" dirty="0">
              <a:ea typeface="Calibri"/>
              <a:cs typeface="Arial"/>
            </a:endParaRPr>
          </a:p>
          <a:p>
            <a:pPr marL="989965" lvl="1" indent="-380365">
              <a:lnSpc>
                <a:spcPct val="150000"/>
              </a:lnSpc>
              <a:spcBef>
                <a:spcPts val="0"/>
              </a:spcBef>
              <a:buFont typeface="Arial" panose="020B0604020202020204" pitchFamily="34" charset="0"/>
              <a:buChar char="•"/>
            </a:pPr>
            <a:r>
              <a:rPr lang="en-US" sz="2600" dirty="0"/>
              <a:t>Assessment scope, objectives and timeframe </a:t>
            </a:r>
            <a:endParaRPr lang="en-US" sz="2600" dirty="0">
              <a:cs typeface="Arial"/>
            </a:endParaRPr>
          </a:p>
          <a:p>
            <a:pPr marL="989965" lvl="1" indent="-380365">
              <a:lnSpc>
                <a:spcPct val="150000"/>
              </a:lnSpc>
              <a:spcBef>
                <a:spcPts val="0"/>
              </a:spcBef>
              <a:buFont typeface="Arial" panose="020B0604020202020204" pitchFamily="34" charset="0"/>
              <a:buChar char="•"/>
            </a:pPr>
            <a:r>
              <a:rPr lang="en-US" sz="2600" dirty="0"/>
              <a:t>Target population</a:t>
            </a:r>
            <a:endParaRPr lang="en-US" sz="2600" dirty="0">
              <a:cs typeface="Arial"/>
            </a:endParaRPr>
          </a:p>
          <a:p>
            <a:pPr marL="989965" lvl="1" indent="-380365">
              <a:lnSpc>
                <a:spcPct val="150000"/>
              </a:lnSpc>
              <a:spcBef>
                <a:spcPts val="0"/>
              </a:spcBef>
              <a:buFont typeface="Arial" panose="020B0604020202020204" pitchFamily="34" charset="0"/>
              <a:buChar char="•"/>
            </a:pPr>
            <a:r>
              <a:rPr lang="en-US" sz="2600" dirty="0"/>
              <a:t>Methodology: level of measurement (community, HH, individual)</a:t>
            </a:r>
            <a:endParaRPr lang="en-US" sz="2600" dirty="0">
              <a:cs typeface="Arial"/>
            </a:endParaRPr>
          </a:p>
          <a:p>
            <a:pPr marL="989965" lvl="1" indent="-380365">
              <a:lnSpc>
                <a:spcPct val="150000"/>
              </a:lnSpc>
              <a:spcBef>
                <a:spcPts val="0"/>
              </a:spcBef>
              <a:buFont typeface="Arial" panose="020B0604020202020204" pitchFamily="34" charset="0"/>
              <a:buChar char="•"/>
            </a:pPr>
            <a:r>
              <a:rPr lang="en-US" sz="2600" dirty="0"/>
              <a:t>Methodology: sampling (representative or not representative) </a:t>
            </a:r>
            <a:endParaRPr lang="en-US" sz="2600" dirty="0">
              <a:cs typeface="Arial"/>
            </a:endParaRPr>
          </a:p>
          <a:p>
            <a:pPr marL="989965" lvl="1" indent="-380365">
              <a:lnSpc>
                <a:spcPct val="150000"/>
              </a:lnSpc>
              <a:spcBef>
                <a:spcPts val="0"/>
              </a:spcBef>
              <a:buFont typeface="Arial" panose="020B0604020202020204" pitchFamily="34" charset="0"/>
              <a:buChar char="•"/>
            </a:pPr>
            <a:r>
              <a:rPr lang="en-US" sz="2600" dirty="0"/>
              <a:t>Methodology: data collection methods (HH and or individual survey, key informant interviews, observations, focus group discussion)</a:t>
            </a:r>
            <a:endParaRPr lang="en-US" sz="2600" dirty="0">
              <a:cs typeface="Arial"/>
            </a:endParaRPr>
          </a:p>
          <a:p>
            <a:pPr marL="989965" lvl="1" indent="-380365">
              <a:lnSpc>
                <a:spcPct val="150000"/>
              </a:lnSpc>
              <a:spcBef>
                <a:spcPts val="0"/>
              </a:spcBef>
              <a:buFont typeface="Arial" panose="020B0604020202020204" pitchFamily="34" charset="0"/>
              <a:buChar char="•"/>
            </a:pPr>
            <a:endParaRPr lang="en-US" sz="2600" b="1" i="1" dirty="0">
              <a:solidFill>
                <a:srgbClr val="FF0000"/>
              </a:solidFill>
              <a:ea typeface="Calibri"/>
              <a:cs typeface="Arial"/>
            </a:endParaRPr>
          </a:p>
        </p:txBody>
      </p:sp>
    </p:spTree>
    <p:extLst>
      <p:ext uri="{BB962C8B-B14F-4D97-AF65-F5344CB8AC3E}">
        <p14:creationId xmlns:p14="http://schemas.microsoft.com/office/powerpoint/2010/main" val="293232710"/>
      </p:ext>
    </p:extLst>
  </p:cSld>
  <p:clrMapOvr>
    <a:masterClrMapping/>
  </p:clrMapOvr>
</p:sld>
</file>

<file path=ppt/theme/theme1.xml><?xml version="1.0" encoding="utf-8"?>
<a:theme xmlns:a="http://schemas.openxmlformats.org/drawingml/2006/main" name="UNHCR2016">
  <a:themeElements>
    <a:clrScheme name="UNHCR2016">
      <a:dk1>
        <a:sysClr val="windowText" lastClr="000000"/>
      </a:dk1>
      <a:lt1>
        <a:sysClr val="window" lastClr="FFFFFF"/>
      </a:lt1>
      <a:dk2>
        <a:srgbClr val="FFFFFF"/>
      </a:dk2>
      <a:lt2>
        <a:srgbClr val="0072BC"/>
      </a:lt2>
      <a:accent1>
        <a:srgbClr val="0072BC"/>
      </a:accent1>
      <a:accent2>
        <a:srgbClr val="000000"/>
      </a:accent2>
      <a:accent3>
        <a:srgbClr val="FAEB00"/>
      </a:accent3>
      <a:accent4>
        <a:srgbClr val="17375F"/>
      </a:accent4>
      <a:accent5>
        <a:srgbClr val="08B499"/>
      </a:accent5>
      <a:accent6>
        <a:srgbClr val="EF4960"/>
      </a:accent6>
      <a:hlink>
        <a:srgbClr val="0072BC"/>
      </a:hlink>
      <a:folHlink>
        <a:srgbClr val="0072BC"/>
      </a:folHlink>
    </a:clrScheme>
    <a:fontScheme name="UNHCR2016">
      <a:majorFont>
        <a:latin typeface="Arial"/>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UNHCR2016-Template-V2" id="{3E386AF6-AFA1-4435-B293-6BF6E93FC347}" vid="{380E39D3-DA05-4B59-A009-DFC129E09AB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C1C12F6A7787845B7A5A1B6E66731B1" ma:contentTypeVersion="17" ma:contentTypeDescription="Create a new document." ma:contentTypeScope="" ma:versionID="89759f90f9b5848c8d640654c6cb983a">
  <xsd:schema xmlns:xsd="http://www.w3.org/2001/XMLSchema" xmlns:xs="http://www.w3.org/2001/XMLSchema" xmlns:p="http://schemas.microsoft.com/office/2006/metadata/properties" xmlns:ns2="dabb9219-db2e-474e-bc14-06aaef615a50" xmlns:ns3="c0874a8d-25fd-4bb6-8c3d-c7e97cdffa84" targetNamespace="http://schemas.microsoft.com/office/2006/metadata/properties" ma:root="true" ma:fieldsID="31ac7493ecd723642ded6221cd4acd49" ns2:_="" ns3:_="">
    <xsd:import namespace="dabb9219-db2e-474e-bc14-06aaef615a50"/>
    <xsd:import namespace="c0874a8d-25fd-4bb6-8c3d-c7e97cdffa8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bb9219-db2e-474e-bc14-06aaef615a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f5f3f4cc-79b9-4d17-b8fa-dd7577b1fbe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0874a8d-25fd-4bb6-8c3d-c7e97cdffa84"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5c3b777e-404a-4d0c-86f1-31c9293a423d}" ma:internalName="TaxCatchAll" ma:showField="CatchAllData" ma:web="c0874a8d-25fd-4bb6-8c3d-c7e97cdffa8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abb9219-db2e-474e-bc14-06aaef615a50">
      <Terms xmlns="http://schemas.microsoft.com/office/infopath/2007/PartnerControls"/>
    </lcf76f155ced4ddcb4097134ff3c332f>
    <TaxCatchAll xmlns="c0874a8d-25fd-4bb6-8c3d-c7e97cdffa84" xsi:nil="true"/>
  </documentManagement>
</p:properties>
</file>

<file path=customXml/itemProps1.xml><?xml version="1.0" encoding="utf-8"?>
<ds:datastoreItem xmlns:ds="http://schemas.openxmlformats.org/officeDocument/2006/customXml" ds:itemID="{2CF03F80-4FBD-441E-84A8-43BA902737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abb9219-db2e-474e-bc14-06aaef615a50"/>
    <ds:schemaRef ds:uri="c0874a8d-25fd-4bb6-8c3d-c7e97cdffa8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2C275D6-ABAA-41A3-96E0-90D92E898B3A}">
  <ds:schemaRefs>
    <ds:schemaRef ds:uri="http://schemas.microsoft.com/sharepoint/v3/contenttype/forms"/>
  </ds:schemaRefs>
</ds:datastoreItem>
</file>

<file path=customXml/itemProps3.xml><?xml version="1.0" encoding="utf-8"?>
<ds:datastoreItem xmlns:ds="http://schemas.openxmlformats.org/officeDocument/2006/customXml" ds:itemID="{C332AB1F-1E32-4218-A085-DD6DB0005755}">
  <ds:schemaRefs>
    <ds:schemaRef ds:uri="c0874a8d-25fd-4bb6-8c3d-c7e97cdffa84"/>
    <ds:schemaRef ds:uri="http://purl.org/dc/terms/"/>
    <ds:schemaRef ds:uri="http://schemas.microsoft.com/office/2006/documentManagement/types"/>
    <ds:schemaRef ds:uri="http://purl.org/dc/elements/1.1/"/>
    <ds:schemaRef ds:uri="http://schemas.microsoft.com/office/2006/metadata/properties"/>
    <ds:schemaRef ds:uri="dabb9219-db2e-474e-bc14-06aaef615a50"/>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SENS v3 Updates webinar - Session 1_ENG_VF</Template>
  <TotalTime>169</TotalTime>
  <Words>1859</Words>
  <Application>Microsoft Office PowerPoint</Application>
  <PresentationFormat>Widescreen</PresentationFormat>
  <Paragraphs>236</Paragraphs>
  <Slides>21</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Arial,Sans-Serif</vt:lpstr>
      <vt:lpstr>Calibri</vt:lpstr>
      <vt:lpstr>Google Sans</vt:lpstr>
      <vt:lpstr>Lato</vt:lpstr>
      <vt:lpstr>Wingdings</vt:lpstr>
      <vt:lpstr>UNHCR2016</vt:lpstr>
      <vt:lpstr>ASSESSMENT  [Camp/Setting names] Region, Country - Time frame</vt:lpstr>
      <vt:lpstr>Introduction</vt:lpstr>
      <vt:lpstr> Welcome to participants</vt:lpstr>
      <vt:lpstr> Introduction of participants</vt:lpstr>
      <vt:lpstr>Administrative/logistic information and guiding rules</vt:lpstr>
      <vt:lpstr>How can we actively participate and contribute to an effective training?</vt:lpstr>
      <vt:lpstr> Learning and Teaching Methods</vt:lpstr>
      <vt:lpstr>Present the training agenda</vt:lpstr>
      <vt:lpstr>Session 1: Assessment objectives and methodology </vt:lpstr>
      <vt:lpstr>Session 2: Data collection best practices </vt:lpstr>
      <vt:lpstr>Session 2: Data collection best practices </vt:lpstr>
      <vt:lpstr>Session 3 Part I, II and III: Questionnarie and data analysis plan </vt:lpstr>
      <vt:lpstr>Session 4 Part I and II: Data collection tools</vt:lpstr>
      <vt:lpstr>Session 5: Roles and responsabilites </vt:lpstr>
      <vt:lpstr>PowerPoint Presentation</vt:lpstr>
      <vt:lpstr>Session 6: Assessment data collection pilot </vt:lpstr>
      <vt:lpstr>Session 7: Assessment protocols </vt:lpstr>
      <vt:lpstr>Session 7: Assessment protocols </vt:lpstr>
      <vt:lpstr>Session 8: Additional considerations to implement the assessment data step </vt:lpstr>
      <vt:lpstr>Questions and discussion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Nutrition Survey with SMART Methods</dc:title>
  <dc:creator>Fanny Cassard</dc:creator>
  <cp:lastModifiedBy>Emanuel Souvairan</cp:lastModifiedBy>
  <cp:revision>1324</cp:revision>
  <cp:lastPrinted>2014-07-03T14:30:14Z</cp:lastPrinted>
  <dcterms:created xsi:type="dcterms:W3CDTF">2014-06-25T09:53:34Z</dcterms:created>
  <dcterms:modified xsi:type="dcterms:W3CDTF">2024-02-20T10:34:53Z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0x0101006C1C12F6A7787845B7A5A1B6E66731B1</vt:lpwstr>
  </property>
  <property fmtid="{D5CDD505-2E9C-101B-9397-08002B2CF9AE}" pid="3" name="MediaServiceImageTags">
    <vt:lpwstr/>
  </property>
</Properties>
</file>