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3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1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1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3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CFBF-7CA4-2F47-989D-94091C334701}" type="datetimeFigureOut">
              <a:rPr lang="en-US" smtClean="0"/>
              <a:t>08/07/2013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B5EB-501A-0044-9BB2-4E90EFB11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8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6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Resettlement Submissions / Total Refugee Population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56202"/>
              </p:ext>
            </p:extLst>
          </p:nvPr>
        </p:nvGraphicFramePr>
        <p:xfrm>
          <a:off x="601510" y="1096707"/>
          <a:ext cx="7910939" cy="4959285"/>
        </p:xfrm>
        <a:graphic>
          <a:graphicData uri="http://schemas.openxmlformats.org/drawingml/2006/table">
            <a:tbl>
              <a:tblPr/>
              <a:tblGrid>
                <a:gridCol w="1747115"/>
                <a:gridCol w="97839"/>
                <a:gridCol w="1425646"/>
                <a:gridCol w="97839"/>
                <a:gridCol w="908500"/>
                <a:gridCol w="908500"/>
                <a:gridCol w="908500"/>
                <a:gridCol w="908500"/>
                <a:gridCol w="908500"/>
              </a:tblGrid>
              <a:tr h="46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 of Asylum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2005-2011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Burundi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Cameroon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Central African Republic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Congo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Dem. Rep. Congo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Ghana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Kenya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Liberia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Rwanda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Africa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Sudan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Tanzania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Uganda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42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 for 'resettlement submissions' from UNHCR's annual </a:t>
                      </a:r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Projected Global Resettlement Needs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742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 for 'total refugee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population’ from UNHCR’s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Statistical Yearbook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56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255</Words>
  <Application>Microsoft Office PowerPoint</Application>
  <PresentationFormat>On-screen Show (4:3)</PresentationFormat>
  <Paragraphs>122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Resettlement Submissions / Total Refugee Population</vt:lpstr>
    </vt:vector>
  </TitlesOfParts>
  <Company>RefugePoint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Resettlement Submissions / Total Refugee Population</dc:title>
  <dc:creator>Marty Anderson</dc:creator>
  <cp:lastModifiedBy>Philippe</cp:lastModifiedBy>
  <cp:revision>1</cp:revision>
  <dcterms:created xsi:type="dcterms:W3CDTF">2013-06-09T14:42:00Z</dcterms:created>
  <dcterms:modified xsi:type="dcterms:W3CDTF">2013-07-08T07:53:08Z</dcterms:modified>
</cp:coreProperties>
</file>