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01" r:id="rId5"/>
    <p:sldMasterId id="2147483723" r:id="rId6"/>
  </p:sldMasterIdLst>
  <p:notesMasterIdLst>
    <p:notesMasterId r:id="rId15"/>
  </p:notesMasterIdLst>
  <p:sldIdLst>
    <p:sldId id="3637" r:id="rId7"/>
    <p:sldId id="3441" r:id="rId8"/>
    <p:sldId id="3641" r:id="rId9"/>
    <p:sldId id="289" r:id="rId10"/>
    <p:sldId id="3840" r:id="rId11"/>
    <p:sldId id="3841" r:id="rId12"/>
    <p:sldId id="3837" r:id="rId13"/>
    <p:sldId id="384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AB18A0E-4321-213E-57A0-D6E66345DAF1}" name="Allison Prather" initials="AP" userId="S::allison.prather@care.org::84fef6f7-52fd-431c-a783-33ed02a83984" providerId="AD"/>
  <p188:author id="{C9C71C93-0231-1CE4-005F-02956C1BB9AA}" name="Anushka Kalyanpur" initials="AK" userId="S::Anushka.Kalyanpur@care.org::6cc6652c-c627-4ef2-86ac-330615d771e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5DE248-1465-4232-B5DB-263EDBDD7B15}" v="9" dt="2021-11-30T17:01:27.343"/>
    <p1510:client id="{B0846203-7B67-4B93-BD87-F4075A8B60D7}" v="8" dt="2021-11-30T17:57:42.4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66" autoAdjust="0"/>
    <p:restoredTop sz="70175" autoAdjust="0"/>
  </p:normalViewPr>
  <p:slideViewPr>
    <p:cSldViewPr snapToGrid="0">
      <p:cViewPr varScale="1">
        <p:scale>
          <a:sx n="41" d="100"/>
          <a:sy n="41" d="100"/>
        </p:scale>
        <p:origin x="188"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 Martires Abelenda" userId="1e1fbc77-2e9b-4382-b56d-8ae5b4ddbe5c" providerId="ADAL" clId="{40D4C503-B087-4D5F-A7D5-01CCC95867FD}"/>
    <pc:docChg chg="undo custSel modSld">
      <pc:chgData name="Andrea Martires Abelenda" userId="1e1fbc77-2e9b-4382-b56d-8ae5b4ddbe5c" providerId="ADAL" clId="{40D4C503-B087-4D5F-A7D5-01CCC95867FD}" dt="2021-11-30T21:01:19.856" v="1" actId="20577"/>
      <pc:docMkLst>
        <pc:docMk/>
      </pc:docMkLst>
      <pc:sldChg chg="modSp mod">
        <pc:chgData name="Andrea Martires Abelenda" userId="1e1fbc77-2e9b-4382-b56d-8ae5b4ddbe5c" providerId="ADAL" clId="{40D4C503-B087-4D5F-A7D5-01CCC95867FD}" dt="2021-11-30T21:01:19.856" v="1" actId="20577"/>
        <pc:sldMkLst>
          <pc:docMk/>
          <pc:sldMk cId="4092174475" sldId="3842"/>
        </pc:sldMkLst>
        <pc:spChg chg="mod">
          <ac:chgData name="Andrea Martires Abelenda" userId="1e1fbc77-2e9b-4382-b56d-8ae5b4ddbe5c" providerId="ADAL" clId="{40D4C503-B087-4D5F-A7D5-01CCC95867FD}" dt="2021-11-30T21:01:19.856" v="1" actId="20577"/>
          <ac:spMkLst>
            <pc:docMk/>
            <pc:sldMk cId="4092174475" sldId="3842"/>
            <ac:spMk id="2" creationId="{68950E8B-F600-404B-B2ED-88BBC4C427D6}"/>
          </ac:spMkLst>
        </pc:spChg>
      </pc:sldChg>
    </pc:docChg>
  </pc:docChgLst>
  <pc:docChgLst>
    <pc:chgData name="Allison Prather" userId="84fef6f7-52fd-431c-a783-33ed02a83984" providerId="ADAL" clId="{585DE248-1465-4232-B5DB-263EDBDD7B15}"/>
    <pc:docChg chg="modSld">
      <pc:chgData name="Allison Prather" userId="84fef6f7-52fd-431c-a783-33ed02a83984" providerId="ADAL" clId="{585DE248-1465-4232-B5DB-263EDBDD7B15}" dt="2021-11-30T17:01:27.344" v="6"/>
      <pc:docMkLst>
        <pc:docMk/>
      </pc:docMkLst>
      <pc:sldChg chg="modNotesTx">
        <pc:chgData name="Allison Prather" userId="84fef6f7-52fd-431c-a783-33ed02a83984" providerId="ADAL" clId="{585DE248-1465-4232-B5DB-263EDBDD7B15}" dt="2021-11-30T16:48:44.520" v="2" actId="20577"/>
        <pc:sldMkLst>
          <pc:docMk/>
          <pc:sldMk cId="2477042351" sldId="289"/>
        </pc:sldMkLst>
      </pc:sldChg>
      <pc:sldChg chg="addCm modCm">
        <pc:chgData name="Allison Prather" userId="84fef6f7-52fd-431c-a783-33ed02a83984" providerId="ADAL" clId="{585DE248-1465-4232-B5DB-263EDBDD7B15}" dt="2021-11-30T17:01:27.344" v="6"/>
        <pc:sldMkLst>
          <pc:docMk/>
          <pc:sldMk cId="4145292387" sldId="3641"/>
        </pc:sldMkLst>
      </pc:sldChg>
      <pc:sldChg chg="addCm">
        <pc:chgData name="Allison Prather" userId="84fef6f7-52fd-431c-a783-33ed02a83984" providerId="ADAL" clId="{585DE248-1465-4232-B5DB-263EDBDD7B15}" dt="2021-11-30T16:55:54.122" v="4"/>
        <pc:sldMkLst>
          <pc:docMk/>
          <pc:sldMk cId="107540357" sldId="3837"/>
        </pc:sldMkLst>
      </pc:sldChg>
    </pc:docChg>
  </pc:docChgLst>
  <pc:docChgLst>
    <pc:chgData name="Anushka Kalyanpur" userId="6cc6652c-c627-4ef2-86ac-330615d771eb" providerId="ADAL" clId="{B0846203-7B67-4B93-BD87-F4075A8B60D7}"/>
    <pc:docChg chg="custSel delSld modSld delMainMaster">
      <pc:chgData name="Anushka Kalyanpur" userId="6cc6652c-c627-4ef2-86ac-330615d771eb" providerId="ADAL" clId="{B0846203-7B67-4B93-BD87-F4075A8B60D7}" dt="2021-11-30T18:39:58.259" v="2092" actId="113"/>
      <pc:docMkLst>
        <pc:docMk/>
      </pc:docMkLst>
      <pc:sldChg chg="del">
        <pc:chgData name="Anushka Kalyanpur" userId="6cc6652c-c627-4ef2-86ac-330615d771eb" providerId="ADAL" clId="{B0846203-7B67-4B93-BD87-F4075A8B60D7}" dt="2021-11-30T14:09:04.582" v="221" actId="47"/>
        <pc:sldMkLst>
          <pc:docMk/>
          <pc:sldMk cId="2622688243" sldId="284"/>
        </pc:sldMkLst>
      </pc:sldChg>
      <pc:sldChg chg="del">
        <pc:chgData name="Anushka Kalyanpur" userId="6cc6652c-c627-4ef2-86ac-330615d771eb" providerId="ADAL" clId="{B0846203-7B67-4B93-BD87-F4075A8B60D7}" dt="2021-11-30T14:09:05.081" v="222" actId="47"/>
        <pc:sldMkLst>
          <pc:docMk/>
          <pc:sldMk cId="3399169828" sldId="286"/>
        </pc:sldMkLst>
      </pc:sldChg>
      <pc:sldChg chg="del">
        <pc:chgData name="Anushka Kalyanpur" userId="6cc6652c-c627-4ef2-86ac-330615d771eb" providerId="ADAL" clId="{B0846203-7B67-4B93-BD87-F4075A8B60D7}" dt="2021-11-30T14:09:05.592" v="223" actId="47"/>
        <pc:sldMkLst>
          <pc:docMk/>
          <pc:sldMk cId="1844225839" sldId="287"/>
        </pc:sldMkLst>
      </pc:sldChg>
      <pc:sldChg chg="del">
        <pc:chgData name="Anushka Kalyanpur" userId="6cc6652c-c627-4ef2-86ac-330615d771eb" providerId="ADAL" clId="{B0846203-7B67-4B93-BD87-F4075A8B60D7}" dt="2021-11-30T14:09:06.208" v="224" actId="47"/>
        <pc:sldMkLst>
          <pc:docMk/>
          <pc:sldMk cId="4089243525" sldId="288"/>
        </pc:sldMkLst>
      </pc:sldChg>
      <pc:sldChg chg="del">
        <pc:chgData name="Anushka Kalyanpur" userId="6cc6652c-c627-4ef2-86ac-330615d771eb" providerId="ADAL" clId="{B0846203-7B67-4B93-BD87-F4075A8B60D7}" dt="2021-11-30T14:09:06.644" v="225" actId="47"/>
        <pc:sldMkLst>
          <pc:docMk/>
          <pc:sldMk cId="2442571702" sldId="290"/>
        </pc:sldMkLst>
      </pc:sldChg>
      <pc:sldChg chg="del">
        <pc:chgData name="Anushka Kalyanpur" userId="6cc6652c-c627-4ef2-86ac-330615d771eb" providerId="ADAL" clId="{B0846203-7B67-4B93-BD87-F4075A8B60D7}" dt="2021-11-30T14:09:07.075" v="226" actId="47"/>
        <pc:sldMkLst>
          <pc:docMk/>
          <pc:sldMk cId="2835003963" sldId="291"/>
        </pc:sldMkLst>
      </pc:sldChg>
      <pc:sldChg chg="del">
        <pc:chgData name="Anushka Kalyanpur" userId="6cc6652c-c627-4ef2-86ac-330615d771eb" providerId="ADAL" clId="{B0846203-7B67-4B93-BD87-F4075A8B60D7}" dt="2021-11-30T14:09:07.524" v="227" actId="47"/>
        <pc:sldMkLst>
          <pc:docMk/>
          <pc:sldMk cId="3761120338" sldId="292"/>
        </pc:sldMkLst>
      </pc:sldChg>
      <pc:sldChg chg="del">
        <pc:chgData name="Anushka Kalyanpur" userId="6cc6652c-c627-4ef2-86ac-330615d771eb" providerId="ADAL" clId="{B0846203-7B67-4B93-BD87-F4075A8B60D7}" dt="2021-11-30T14:09:08.037" v="228" actId="47"/>
        <pc:sldMkLst>
          <pc:docMk/>
          <pc:sldMk cId="2360803174" sldId="293"/>
        </pc:sldMkLst>
      </pc:sldChg>
      <pc:sldChg chg="del">
        <pc:chgData name="Anushka Kalyanpur" userId="6cc6652c-c627-4ef2-86ac-330615d771eb" providerId="ADAL" clId="{B0846203-7B67-4B93-BD87-F4075A8B60D7}" dt="2021-11-30T14:09:08.435" v="229" actId="47"/>
        <pc:sldMkLst>
          <pc:docMk/>
          <pc:sldMk cId="2476830120" sldId="294"/>
        </pc:sldMkLst>
      </pc:sldChg>
      <pc:sldChg chg="del">
        <pc:chgData name="Anushka Kalyanpur" userId="6cc6652c-c627-4ef2-86ac-330615d771eb" providerId="ADAL" clId="{B0846203-7B67-4B93-BD87-F4075A8B60D7}" dt="2021-11-30T14:09:08.907" v="230" actId="47"/>
        <pc:sldMkLst>
          <pc:docMk/>
          <pc:sldMk cId="1901294430" sldId="295"/>
        </pc:sldMkLst>
      </pc:sldChg>
      <pc:sldChg chg="del">
        <pc:chgData name="Anushka Kalyanpur" userId="6cc6652c-c627-4ef2-86ac-330615d771eb" providerId="ADAL" clId="{B0846203-7B67-4B93-BD87-F4075A8B60D7}" dt="2021-11-30T14:09:09.943" v="232" actId="47"/>
        <pc:sldMkLst>
          <pc:docMk/>
          <pc:sldMk cId="1998850983" sldId="296"/>
        </pc:sldMkLst>
      </pc:sldChg>
      <pc:sldChg chg="del">
        <pc:chgData name="Anushka Kalyanpur" userId="6cc6652c-c627-4ef2-86ac-330615d771eb" providerId="ADAL" clId="{B0846203-7B67-4B93-BD87-F4075A8B60D7}" dt="2021-11-30T14:09:09.414" v="231" actId="47"/>
        <pc:sldMkLst>
          <pc:docMk/>
          <pc:sldMk cId="373599952" sldId="297"/>
        </pc:sldMkLst>
      </pc:sldChg>
      <pc:sldChg chg="del">
        <pc:chgData name="Anushka Kalyanpur" userId="6cc6652c-c627-4ef2-86ac-330615d771eb" providerId="ADAL" clId="{B0846203-7B67-4B93-BD87-F4075A8B60D7}" dt="2021-11-30T14:09:10.447" v="233" actId="47"/>
        <pc:sldMkLst>
          <pc:docMk/>
          <pc:sldMk cId="3222413544" sldId="298"/>
        </pc:sldMkLst>
      </pc:sldChg>
      <pc:sldChg chg="del">
        <pc:chgData name="Anushka Kalyanpur" userId="6cc6652c-c627-4ef2-86ac-330615d771eb" providerId="ADAL" clId="{B0846203-7B67-4B93-BD87-F4075A8B60D7}" dt="2021-11-30T14:09:11.758" v="236" actId="47"/>
        <pc:sldMkLst>
          <pc:docMk/>
          <pc:sldMk cId="2122052951" sldId="299"/>
        </pc:sldMkLst>
      </pc:sldChg>
      <pc:sldChg chg="del">
        <pc:chgData name="Anushka Kalyanpur" userId="6cc6652c-c627-4ef2-86ac-330615d771eb" providerId="ADAL" clId="{B0846203-7B67-4B93-BD87-F4075A8B60D7}" dt="2021-11-30T14:09:10.889" v="234" actId="47"/>
        <pc:sldMkLst>
          <pc:docMk/>
          <pc:sldMk cId="2657523101" sldId="300"/>
        </pc:sldMkLst>
      </pc:sldChg>
      <pc:sldChg chg="del">
        <pc:chgData name="Anushka Kalyanpur" userId="6cc6652c-c627-4ef2-86ac-330615d771eb" providerId="ADAL" clId="{B0846203-7B67-4B93-BD87-F4075A8B60D7}" dt="2021-11-30T14:09:11.353" v="235" actId="47"/>
        <pc:sldMkLst>
          <pc:docMk/>
          <pc:sldMk cId="250415162" sldId="301"/>
        </pc:sldMkLst>
      </pc:sldChg>
      <pc:sldChg chg="del">
        <pc:chgData name="Anushka Kalyanpur" userId="6cc6652c-c627-4ef2-86ac-330615d771eb" providerId="ADAL" clId="{B0846203-7B67-4B93-BD87-F4075A8B60D7}" dt="2021-11-30T14:09:12.169" v="237" actId="47"/>
        <pc:sldMkLst>
          <pc:docMk/>
          <pc:sldMk cId="1434536671" sldId="302"/>
        </pc:sldMkLst>
      </pc:sldChg>
      <pc:sldChg chg="modSp mod">
        <pc:chgData name="Anushka Kalyanpur" userId="6cc6652c-c627-4ef2-86ac-330615d771eb" providerId="ADAL" clId="{B0846203-7B67-4B93-BD87-F4075A8B60D7}" dt="2021-11-30T16:47:40.808" v="277" actId="27636"/>
        <pc:sldMkLst>
          <pc:docMk/>
          <pc:sldMk cId="3588270879" sldId="3441"/>
        </pc:sldMkLst>
        <pc:spChg chg="mod">
          <ac:chgData name="Anushka Kalyanpur" userId="6cc6652c-c627-4ef2-86ac-330615d771eb" providerId="ADAL" clId="{B0846203-7B67-4B93-BD87-F4075A8B60D7}" dt="2021-11-30T16:47:40.794" v="274" actId="27636"/>
          <ac:spMkLst>
            <pc:docMk/>
            <pc:sldMk cId="3588270879" sldId="3441"/>
            <ac:spMk id="10" creationId="{8F511572-83B3-9548-AD11-5CED732ED7B2}"/>
          </ac:spMkLst>
        </pc:spChg>
        <pc:spChg chg="mod">
          <ac:chgData name="Anushka Kalyanpur" userId="6cc6652c-c627-4ef2-86ac-330615d771eb" providerId="ADAL" clId="{B0846203-7B67-4B93-BD87-F4075A8B60D7}" dt="2021-11-30T16:47:40.805" v="276" actId="27636"/>
          <ac:spMkLst>
            <pc:docMk/>
            <pc:sldMk cId="3588270879" sldId="3441"/>
            <ac:spMk id="12" creationId="{8EE59324-A043-0D40-84F3-C4CEDB642BB3}"/>
          </ac:spMkLst>
        </pc:spChg>
        <pc:spChg chg="mod">
          <ac:chgData name="Anushka Kalyanpur" userId="6cc6652c-c627-4ef2-86ac-330615d771eb" providerId="ADAL" clId="{B0846203-7B67-4B93-BD87-F4075A8B60D7}" dt="2021-11-30T16:47:40.802" v="275" actId="27636"/>
          <ac:spMkLst>
            <pc:docMk/>
            <pc:sldMk cId="3588270879" sldId="3441"/>
            <ac:spMk id="13" creationId="{CDA8F544-843B-A941-8A1E-6073A1DF3DE9}"/>
          </ac:spMkLst>
        </pc:spChg>
        <pc:spChg chg="mod">
          <ac:chgData name="Anushka Kalyanpur" userId="6cc6652c-c627-4ef2-86ac-330615d771eb" providerId="ADAL" clId="{B0846203-7B67-4B93-BD87-F4075A8B60D7}" dt="2021-11-30T16:47:40.808" v="277" actId="27636"/>
          <ac:spMkLst>
            <pc:docMk/>
            <pc:sldMk cId="3588270879" sldId="3441"/>
            <ac:spMk id="14" creationId="{A4EAE304-DC36-1242-A7F1-F38F7CCFC980}"/>
          </ac:spMkLst>
        </pc:spChg>
      </pc:sldChg>
      <pc:sldChg chg="modSp mod">
        <pc:chgData name="Anushka Kalyanpur" userId="6cc6652c-c627-4ef2-86ac-330615d771eb" providerId="ADAL" clId="{B0846203-7B67-4B93-BD87-F4075A8B60D7}" dt="2021-11-30T14:09:36.782" v="273" actId="20577"/>
        <pc:sldMkLst>
          <pc:docMk/>
          <pc:sldMk cId="621271088" sldId="3637"/>
        </pc:sldMkLst>
        <pc:spChg chg="mod">
          <ac:chgData name="Anushka Kalyanpur" userId="6cc6652c-c627-4ef2-86ac-330615d771eb" providerId="ADAL" clId="{B0846203-7B67-4B93-BD87-F4075A8B60D7}" dt="2021-11-30T14:09:36.782" v="273" actId="20577"/>
          <ac:spMkLst>
            <pc:docMk/>
            <pc:sldMk cId="621271088" sldId="3637"/>
            <ac:spMk id="2" creationId="{CD2E4DC6-8144-4714-B38D-BB9433AFB78B}"/>
          </ac:spMkLst>
        </pc:spChg>
      </pc:sldChg>
      <pc:sldChg chg="delCm modNotesTx">
        <pc:chgData name="Anushka Kalyanpur" userId="6cc6652c-c627-4ef2-86ac-330615d771eb" providerId="ADAL" clId="{B0846203-7B67-4B93-BD87-F4075A8B60D7}" dt="2021-11-30T18:17:04.424" v="1950"/>
        <pc:sldMkLst>
          <pc:docMk/>
          <pc:sldMk cId="4145292387" sldId="3641"/>
        </pc:sldMkLst>
      </pc:sldChg>
      <pc:sldChg chg="del">
        <pc:chgData name="Anushka Kalyanpur" userId="6cc6652c-c627-4ef2-86ac-330615d771eb" providerId="ADAL" clId="{B0846203-7B67-4B93-BD87-F4075A8B60D7}" dt="2021-11-30T14:09:03.176" v="219" actId="47"/>
        <pc:sldMkLst>
          <pc:docMk/>
          <pc:sldMk cId="374519064" sldId="3834"/>
        </pc:sldMkLst>
      </pc:sldChg>
      <pc:sldChg chg="del">
        <pc:chgData name="Anushka Kalyanpur" userId="6cc6652c-c627-4ef2-86ac-330615d771eb" providerId="ADAL" clId="{B0846203-7B67-4B93-BD87-F4075A8B60D7}" dt="2021-11-30T14:09:04.117" v="220" actId="47"/>
        <pc:sldMkLst>
          <pc:docMk/>
          <pc:sldMk cId="1627999655" sldId="3835"/>
        </pc:sldMkLst>
      </pc:sldChg>
      <pc:sldChg chg="delCm modNotesTx">
        <pc:chgData name="Anushka Kalyanpur" userId="6cc6652c-c627-4ef2-86ac-330615d771eb" providerId="ADAL" clId="{B0846203-7B67-4B93-BD87-F4075A8B60D7}" dt="2021-11-30T18:39:58.259" v="2092" actId="113"/>
        <pc:sldMkLst>
          <pc:docMk/>
          <pc:sldMk cId="107540357" sldId="3837"/>
        </pc:sldMkLst>
      </pc:sldChg>
      <pc:sldChg chg="del">
        <pc:chgData name="Anushka Kalyanpur" userId="6cc6652c-c627-4ef2-86ac-330615d771eb" providerId="ADAL" clId="{B0846203-7B67-4B93-BD87-F4075A8B60D7}" dt="2021-11-30T14:09:02.663" v="218" actId="47"/>
        <pc:sldMkLst>
          <pc:docMk/>
          <pc:sldMk cId="2614318165" sldId="3838"/>
        </pc:sldMkLst>
      </pc:sldChg>
      <pc:sldMasterChg chg="del delSldLayout">
        <pc:chgData name="Anushka Kalyanpur" userId="6cc6652c-c627-4ef2-86ac-330615d771eb" providerId="ADAL" clId="{B0846203-7B67-4B93-BD87-F4075A8B60D7}" dt="2021-11-30T14:09:03.176" v="219" actId="47"/>
        <pc:sldMasterMkLst>
          <pc:docMk/>
          <pc:sldMasterMk cId="3929717235" sldId="2147483749"/>
        </pc:sldMasterMkLst>
        <pc:sldLayoutChg chg="del">
          <pc:chgData name="Anushka Kalyanpur" userId="6cc6652c-c627-4ef2-86ac-330615d771eb" providerId="ADAL" clId="{B0846203-7B67-4B93-BD87-F4075A8B60D7}" dt="2021-11-30T14:09:03.176" v="219" actId="47"/>
          <pc:sldLayoutMkLst>
            <pc:docMk/>
            <pc:sldMasterMk cId="3929717235" sldId="2147483749"/>
            <pc:sldLayoutMk cId="3457158189" sldId="2147483750"/>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815202021" sldId="2147483751"/>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3961448235" sldId="2147483752"/>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3915132084" sldId="2147483753"/>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3001525350" sldId="2147483754"/>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2111466311" sldId="2147483755"/>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1554141723" sldId="2147483756"/>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4242415251" sldId="2147483757"/>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2473655287" sldId="2147483758"/>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284871970" sldId="2147483759"/>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2671403301" sldId="2147483760"/>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352045103" sldId="2147483761"/>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376603037" sldId="2147483762"/>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1178411358" sldId="2147483763"/>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56454408" sldId="2147483764"/>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2098161886" sldId="2147483765"/>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845409799" sldId="2147483766"/>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4163621255" sldId="2147483767"/>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495470317" sldId="2147483768"/>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729920849" sldId="2147483769"/>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765077026" sldId="2147483770"/>
          </pc:sldLayoutMkLst>
        </pc:sldLayoutChg>
        <pc:sldLayoutChg chg="del">
          <pc:chgData name="Anushka Kalyanpur" userId="6cc6652c-c627-4ef2-86ac-330615d771eb" providerId="ADAL" clId="{B0846203-7B67-4B93-BD87-F4075A8B60D7}" dt="2021-11-30T14:09:03.176" v="219" actId="47"/>
          <pc:sldLayoutMkLst>
            <pc:docMk/>
            <pc:sldMasterMk cId="3929717235" sldId="2147483749"/>
            <pc:sldLayoutMk cId="440145629" sldId="214748377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7EEC5B-77A0-435E-ABF9-EE22E7315A47}" type="datetimeFigureOut">
              <a:rPr lang="en-US" smtClean="0"/>
              <a:t>11/30/2021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77B14-39CF-4EEC-B703-5B60AFFF0051}" type="slidenum">
              <a:rPr lang="en-US" smtClean="0"/>
              <a:t>‹#›</a:t>
            </a:fld>
            <a:endParaRPr lang="en-US"/>
          </a:p>
        </p:txBody>
      </p:sp>
    </p:spTree>
    <p:extLst>
      <p:ext uri="{BB962C8B-B14F-4D97-AF65-F5344CB8AC3E}">
        <p14:creationId xmlns:p14="http://schemas.microsoft.com/office/powerpoint/2010/main" val="3112050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D77B14-39CF-4EEC-B703-5B60AFFF0051}" type="slidenum">
              <a:rPr lang="en-US" smtClean="0"/>
              <a:t>1</a:t>
            </a:fld>
            <a:endParaRPr lang="en-US"/>
          </a:p>
        </p:txBody>
      </p:sp>
    </p:spTree>
    <p:extLst>
      <p:ext uri="{BB962C8B-B14F-4D97-AF65-F5344CB8AC3E}">
        <p14:creationId xmlns:p14="http://schemas.microsoft.com/office/powerpoint/2010/main" val="1678549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1) Advocate: To </a:t>
            </a:r>
            <a:r>
              <a:rPr kumimoji="0" lang="en-US" sz="1200" b="1" i="0" u="none" strike="noStrike" kern="1200" cap="none" spc="0" normalizeH="0" baseline="0" noProof="0" dirty="0">
                <a:ln>
                  <a:noFill/>
                </a:ln>
                <a:solidFill>
                  <a:srgbClr val="000000"/>
                </a:solidFill>
                <a:effectLst/>
                <a:uLnTx/>
                <a:uFillTx/>
                <a:latin typeface="Fira Sans Condensed"/>
              </a:rPr>
              <a:t>Influence global policy to ensure </a:t>
            </a:r>
            <a:r>
              <a:rPr kumimoji="0" lang="en-US" sz="1200" b="1" i="0" u="sng" strike="noStrike" kern="1200" cap="none" spc="0" normalizeH="0" baseline="0" noProof="0" dirty="0">
                <a:ln>
                  <a:noFill/>
                </a:ln>
                <a:solidFill>
                  <a:srgbClr val="000000"/>
                </a:solidFill>
                <a:effectLst/>
                <a:uLnTx/>
                <a:uFillTx/>
                <a:latin typeface="Fira Sans Condensed"/>
              </a:rPr>
              <a:t>equitable vaccine availability and distribution.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dirty="0">
                <a:ln>
                  <a:noFill/>
                </a:ln>
                <a:solidFill>
                  <a:srgbClr val="000000"/>
                </a:solidFill>
                <a:effectLst/>
                <a:uLnTx/>
                <a:uFillTx/>
                <a:latin typeface="Fira Sans Condensed"/>
              </a:rPr>
              <a:t>For example, </a:t>
            </a:r>
            <a:r>
              <a:rPr lang="en-US" b="0" dirty="0">
                <a:solidFill>
                  <a:srgbClr val="000000"/>
                </a:solidFill>
              </a:rPr>
              <a:t>(WHO/UNICEF/WB) and </a:t>
            </a:r>
            <a:r>
              <a:rPr lang="en-US" b="0" dirty="0" err="1">
                <a:solidFill>
                  <a:srgbClr val="000000"/>
                </a:solidFill>
              </a:rPr>
              <a:t>bilaterals</a:t>
            </a:r>
            <a:r>
              <a:rPr lang="en-US" b="0" dirty="0">
                <a:solidFill>
                  <a:srgbClr val="000000"/>
                </a:solidFill>
              </a:rPr>
              <a:t> (USAID) to </a:t>
            </a:r>
            <a:r>
              <a:rPr lang="en-US" b="0" dirty="0">
                <a:solidFill>
                  <a:srgbClr val="000000"/>
                </a:solidFill>
                <a:highlight>
                  <a:srgbClr val="FFFF00"/>
                </a:highlight>
              </a:rPr>
              <a:t>mobilize resources </a:t>
            </a:r>
            <a:r>
              <a:rPr lang="en-US" b="0" dirty="0">
                <a:solidFill>
                  <a:srgbClr val="000000"/>
                </a:solidFill>
              </a:rPr>
              <a:t>for vaccine supply and distribution through the COVAX facility, </a:t>
            </a: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rPr>
              <a:t>Support national advocacy efforts around vaccine access by </a:t>
            </a:r>
            <a:r>
              <a:rPr kumimoji="0" lang="en-US" sz="12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rPr>
              <a:t>local CSOs and social movements, </a:t>
            </a:r>
            <a:r>
              <a:rPr lang="en-US" b="0" dirty="0">
                <a:solidFill>
                  <a:srgbClr val="000000"/>
                </a:solidFill>
              </a:rPr>
              <a:t>Partner with </a:t>
            </a:r>
            <a:r>
              <a:rPr lang="en-US" b="0" dirty="0">
                <a:solidFill>
                  <a:srgbClr val="000000"/>
                </a:solidFill>
                <a:highlight>
                  <a:srgbClr val="FFFF00"/>
                </a:highlight>
              </a:rPr>
              <a:t>national stakeholders in INGO partners and local CSOs </a:t>
            </a:r>
            <a:r>
              <a:rPr lang="en-US" b="0" dirty="0">
                <a:solidFill>
                  <a:srgbClr val="000000"/>
                </a:solidFill>
              </a:rPr>
              <a:t>to advocate for transparent population prioritization and rollout and Document the needs of girls and women as well as refugees and displaced persons to ensure </a:t>
            </a:r>
            <a:r>
              <a:rPr lang="en-US" b="0" dirty="0">
                <a:solidFill>
                  <a:srgbClr val="000000"/>
                </a:solidFill>
                <a:highlight>
                  <a:srgbClr val="FFFF00"/>
                </a:highlight>
              </a:rPr>
              <a:t>equitable rollout </a:t>
            </a:r>
            <a:r>
              <a:rPr lang="en-US" b="0" dirty="0">
                <a:solidFill>
                  <a:srgbClr val="000000"/>
                </a:solidFill>
              </a:rPr>
              <a:t>among marginalized populations.</a:t>
            </a:r>
          </a:p>
          <a:p>
            <a:pPr lvl="0"/>
            <a:endParaRPr lang="en-US" b="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rPr>
              <a:t>2) </a:t>
            </a:r>
            <a:r>
              <a:rPr kumimoji="0" lang="en-US" sz="1200" b="1" i="0" u="sng" strike="noStrike" kern="1200" cap="none" spc="0" normalizeH="0" baseline="0" noProof="0" dirty="0">
                <a:ln>
                  <a:noFill/>
                </a:ln>
                <a:solidFill>
                  <a:srgbClr val="000000"/>
                </a:solidFill>
                <a:effectLst/>
                <a:uLnTx/>
                <a:uFillTx/>
                <a:latin typeface="Fira Sans Condensed"/>
              </a:rPr>
              <a:t>Facilitate: </a:t>
            </a:r>
            <a:r>
              <a:rPr kumimoji="0" lang="en-US" sz="1200" b="1" i="0" u="none" strike="noStrike" kern="1200" cap="none" spc="0" normalizeH="0" baseline="0" noProof="0" dirty="0">
                <a:ln>
                  <a:noFill/>
                </a:ln>
                <a:solidFill>
                  <a:srgbClr val="000000"/>
                </a:solidFill>
                <a:effectLst/>
                <a:uLnTx/>
                <a:uFillTx/>
                <a:latin typeface="Fira Sans Condensed"/>
              </a:rPr>
              <a:t>Support governments in </a:t>
            </a:r>
            <a:r>
              <a:rPr kumimoji="0" lang="en-US" sz="1200" b="1" i="0" u="sng" strike="noStrike" kern="1200" cap="none" spc="0" normalizeH="0" baseline="0" noProof="0" dirty="0">
                <a:ln>
                  <a:noFill/>
                </a:ln>
                <a:solidFill>
                  <a:srgbClr val="000000"/>
                </a:solidFill>
                <a:effectLst/>
                <a:uLnTx/>
                <a:uFillTx/>
                <a:latin typeface="Fira Sans Condensed"/>
              </a:rPr>
              <a:t>prioritizing at risk groups </a:t>
            </a:r>
            <a:r>
              <a:rPr kumimoji="0" lang="en-US" sz="1200" b="1" i="0" u="none" strike="noStrike" kern="1200" cap="none" spc="0" normalizeH="0" baseline="0" noProof="0" dirty="0">
                <a:ln>
                  <a:noFill/>
                </a:ln>
                <a:solidFill>
                  <a:srgbClr val="000000"/>
                </a:solidFill>
                <a:effectLst/>
                <a:uLnTx/>
                <a:uFillTx/>
                <a:latin typeface="Fira Sans Condensed"/>
              </a:rPr>
              <a:t>including health care providers, vulnerable populations groups and refugees. </a:t>
            </a:r>
            <a:r>
              <a:rPr lang="en-US" sz="1200" dirty="0">
                <a:solidFill>
                  <a:schemeClr val="accent2"/>
                </a:solidFill>
                <a:latin typeface="Fira Sans Condensed"/>
                <a:ea typeface="+mn-ea"/>
                <a:cs typeface="+mn-cs"/>
              </a:rPr>
              <a:t>For example,</a:t>
            </a:r>
            <a:r>
              <a:rPr lang="en-US" b="1" dirty="0">
                <a:solidFill>
                  <a:srgbClr val="000000"/>
                </a:solidFill>
              </a:rPr>
              <a:t> </a:t>
            </a:r>
            <a:r>
              <a:rPr lang="en-US" b="0" dirty="0">
                <a:solidFill>
                  <a:srgbClr val="000000"/>
                </a:solidFill>
                <a:highlight>
                  <a:srgbClr val="FFFF00"/>
                </a:highlight>
              </a:rPr>
              <a:t>microplanning</a:t>
            </a:r>
            <a:r>
              <a:rPr lang="en-US" b="0" dirty="0">
                <a:solidFill>
                  <a:srgbClr val="000000"/>
                </a:solidFill>
              </a:rPr>
              <a:t> for vaccination sessions at the district/province and PHC levels and Supporting </a:t>
            </a:r>
            <a:r>
              <a:rPr lang="en-US" b="0" dirty="0">
                <a:solidFill>
                  <a:srgbClr val="000000"/>
                </a:solidFill>
                <a:highlight>
                  <a:srgbClr val="FFFF00"/>
                </a:highlight>
              </a:rPr>
              <a:t>infection prevention and control </a:t>
            </a:r>
            <a:r>
              <a:rPr lang="en-US" b="0" dirty="0">
                <a:solidFill>
                  <a:srgbClr val="000000"/>
                </a:solidFill>
              </a:rPr>
              <a:t>efforts at the district/province and PHC levels. </a:t>
            </a:r>
            <a:r>
              <a:rPr lang="en-US" sz="1200" dirty="0">
                <a:solidFill>
                  <a:schemeClr val="accent2"/>
                </a:solidFill>
                <a:latin typeface="Fira Sans Condensed"/>
                <a:ea typeface="+mn-ea"/>
                <a:cs typeface="+mn-cs"/>
              </a:rPr>
              <a:t>In Uganda this will be done in line with MOH accelerated Covid-19 mass campaigns and vaccine implementation plan which will begin on 25</a:t>
            </a:r>
            <a:r>
              <a:rPr lang="en-US" sz="1200" baseline="30000" dirty="0">
                <a:solidFill>
                  <a:schemeClr val="accent2"/>
                </a:solidFill>
                <a:latin typeface="Fira Sans Condensed"/>
                <a:ea typeface="+mn-ea"/>
                <a:cs typeface="+mn-cs"/>
              </a:rPr>
              <a:t>th</a:t>
            </a:r>
            <a:r>
              <a:rPr lang="en-US" sz="1200" dirty="0">
                <a:solidFill>
                  <a:schemeClr val="accent2"/>
                </a:solidFill>
                <a:latin typeface="Fira Sans Condensed"/>
                <a:ea typeface="+mn-ea"/>
                <a:cs typeface="+mn-cs"/>
              </a:rPr>
              <a:t> November 2021 across all regions.</a:t>
            </a:r>
            <a:endParaRPr lang="en-US" sz="1200" dirty="0">
              <a:solidFill>
                <a:schemeClr val="accent2"/>
              </a:solidFil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dirty="0">
              <a:ln>
                <a:noFill/>
              </a:ln>
              <a:solidFill>
                <a:srgbClr val="000000"/>
              </a:solidFill>
              <a:effectLst/>
              <a:uLnTx/>
              <a:uFillTx/>
              <a:latin typeface="Fira Sans Condensed"/>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srgbClr val="000000"/>
                </a:solidFill>
                <a:effectLst/>
                <a:uLnTx/>
                <a:uFillTx/>
                <a:latin typeface="Fira Sans Condensed"/>
              </a:rPr>
              <a:t>3) Protect</a:t>
            </a:r>
            <a:r>
              <a:rPr kumimoji="0" lang="en-US" sz="1200" b="0" i="0" u="sng" strike="noStrike" kern="1200" cap="none" spc="0" normalizeH="0" baseline="0" noProof="0" dirty="0">
                <a:ln>
                  <a:noFill/>
                </a:ln>
                <a:solidFill>
                  <a:srgbClr val="000000"/>
                </a:solidFill>
                <a:effectLst/>
                <a:uLnTx/>
                <a:uFillTx/>
                <a:latin typeface="Fira Sans Condensed"/>
              </a:rPr>
              <a:t>: </a:t>
            </a:r>
            <a:r>
              <a:rPr kumimoji="0" lang="en-US" sz="1200" b="1" i="0" u="none" strike="noStrike" kern="1200" cap="none" spc="0" normalizeH="0" baseline="0" noProof="0" dirty="0">
                <a:ln>
                  <a:noFill/>
                </a:ln>
                <a:solidFill>
                  <a:srgbClr val="000000"/>
                </a:solidFill>
                <a:effectLst/>
                <a:uLnTx/>
                <a:uFillTx/>
                <a:latin typeface="Fira Sans Condensed"/>
              </a:rPr>
              <a:t>Ensure that all </a:t>
            </a:r>
            <a:r>
              <a:rPr kumimoji="0" lang="en-US" sz="1200" b="1" i="0" u="sng" strike="noStrike" kern="1200" cap="none" spc="0" normalizeH="0" baseline="0" noProof="0" dirty="0">
                <a:ln>
                  <a:noFill/>
                </a:ln>
                <a:solidFill>
                  <a:srgbClr val="000000"/>
                </a:solidFill>
                <a:effectLst/>
                <a:uLnTx/>
                <a:uFillTx/>
                <a:latin typeface="Fira Sans Condensed"/>
              </a:rPr>
              <a:t>front-line health workers </a:t>
            </a:r>
            <a:r>
              <a:rPr kumimoji="0" lang="en-US" sz="1200" b="1" i="0" u="none" strike="noStrike" kern="1200" cap="none" spc="0" normalizeH="0" baseline="0" noProof="0" dirty="0">
                <a:ln>
                  <a:noFill/>
                </a:ln>
                <a:solidFill>
                  <a:srgbClr val="000000"/>
                </a:solidFill>
                <a:effectLst/>
                <a:uLnTx/>
                <a:uFillTx/>
                <a:latin typeface="Fira Sans Condensed"/>
              </a:rPr>
              <a:t>(FLHWs) – both clinical and nonclinical - are vaccinated, protected, treated with dignity and respect and part of decision-making on COVID response and recovery. </a:t>
            </a:r>
            <a:r>
              <a:rPr kumimoji="0" lang="en-US" sz="1200" b="0" i="0" u="none" strike="noStrike" kern="1200" cap="none" spc="0" normalizeH="0" baseline="0" noProof="0" dirty="0">
                <a:ln>
                  <a:noFill/>
                </a:ln>
                <a:solidFill>
                  <a:srgbClr val="000000"/>
                </a:solidFill>
                <a:effectLst/>
                <a:uLnTx/>
                <a:uFillTx/>
                <a:latin typeface="Fira Sans Condensed"/>
              </a:rPr>
              <a:t>For example, </a:t>
            </a:r>
            <a:r>
              <a:rPr kumimoji="0" lang="en-US" sz="1200" b="0" i="0" u="none" strike="noStrike" kern="1200" cap="none" spc="0" normalizeH="0" baseline="0" noProof="0" dirty="0">
                <a:ln>
                  <a:noFill/>
                </a:ln>
                <a:solidFill>
                  <a:srgbClr val="FFC000"/>
                </a:solidFill>
                <a:effectLst/>
                <a:uLnTx/>
                <a:uFillTx/>
                <a:latin typeface="Fira Sans Condensed"/>
              </a:rPr>
              <a:t>CARE Uganda will procure PPEs to protect frontline health workers while conducting</a:t>
            </a:r>
            <a:r>
              <a:rPr kumimoji="0" lang="en-US" sz="1200" b="0" i="0" u="none" strike="noStrike" kern="1200" cap="none" spc="0" normalizeH="0" noProof="0" dirty="0">
                <a:ln>
                  <a:noFill/>
                </a:ln>
                <a:solidFill>
                  <a:srgbClr val="FFC000"/>
                </a:solidFill>
                <a:effectLst/>
                <a:uLnTx/>
                <a:uFillTx/>
                <a:latin typeface="Fira Sans Condensed"/>
              </a:rPr>
              <a:t> vaccination outreaches.</a:t>
            </a:r>
            <a:endParaRPr kumimoji="0" lang="en-US" sz="1200" b="0" i="0" u="none" strike="noStrike" kern="1200" cap="none" spc="0" normalizeH="0" baseline="0" noProof="0" dirty="0">
              <a:ln>
                <a:noFill/>
              </a:ln>
              <a:solidFill>
                <a:srgbClr val="FFC000"/>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dirty="0">
              <a:ln>
                <a:noFill/>
              </a:ln>
              <a:solidFill>
                <a:srgbClr val="000000"/>
              </a:solidFill>
              <a:effectLst/>
              <a:uLnTx/>
              <a:uFillTx/>
              <a:latin typeface="Fira Sans Condensed"/>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srgbClr val="000000"/>
                </a:solidFill>
                <a:effectLst/>
                <a:uLnTx/>
                <a:uFillTx/>
                <a:latin typeface="Fira Sans Condensed"/>
              </a:rPr>
              <a:t>4) </a:t>
            </a:r>
            <a:r>
              <a:rPr kumimoji="0" lang="en-US" sz="1200" b="1" i="0" u="none" strike="noStrike" kern="1200" cap="none" spc="0" normalizeH="0" baseline="0" noProof="0" dirty="0">
                <a:ln>
                  <a:noFill/>
                </a:ln>
                <a:solidFill>
                  <a:srgbClr val="000000"/>
                </a:solidFill>
                <a:effectLst/>
                <a:uLnTx/>
                <a:uFillTx/>
                <a:latin typeface="Fira Sans Condensed"/>
              </a:rPr>
              <a:t>Engage communities to provide correct information, combat stigma, </a:t>
            </a:r>
            <a:r>
              <a:rPr kumimoji="0" lang="en-US" sz="1200" b="1" i="0" u="sng" strike="noStrike" kern="1200" cap="none" spc="0" normalizeH="0" baseline="0" noProof="0" dirty="0">
                <a:ln>
                  <a:noFill/>
                </a:ln>
                <a:solidFill>
                  <a:srgbClr val="000000"/>
                </a:solidFill>
                <a:effectLst/>
                <a:uLnTx/>
                <a:uFillTx/>
                <a:latin typeface="Fira Sans Condensed"/>
              </a:rPr>
              <a:t>reduce vaccine hesitancy</a:t>
            </a:r>
            <a:r>
              <a:rPr kumimoji="0" lang="en-US" sz="1200" b="1" i="0" u="none" strike="noStrike" kern="1200" cap="none" spc="0" normalizeH="0" baseline="0" noProof="0" dirty="0">
                <a:ln>
                  <a:noFill/>
                </a:ln>
                <a:solidFill>
                  <a:srgbClr val="000000"/>
                </a:solidFill>
                <a:effectLst/>
                <a:uLnTx/>
                <a:uFillTx/>
                <a:latin typeface="Fira Sans Condensed"/>
              </a:rPr>
              <a:t>, and build trust. </a:t>
            </a:r>
            <a:r>
              <a:rPr kumimoji="0" lang="en-US" sz="1200" b="0" i="0" u="none" strike="noStrike" kern="1200" cap="none" spc="0" normalizeH="0" baseline="0" noProof="0" dirty="0">
                <a:ln>
                  <a:noFill/>
                </a:ln>
                <a:solidFill>
                  <a:srgbClr val="000000"/>
                </a:solidFill>
                <a:effectLst/>
                <a:uLnTx/>
                <a:uFillTx/>
                <a:latin typeface="Fira Sans Condensed"/>
              </a:rPr>
              <a:t>For example, by working through </a:t>
            </a:r>
            <a:r>
              <a:rPr lang="en-US" b="0" dirty="0">
                <a:solidFill>
                  <a:srgbClr val="000000"/>
                </a:solidFill>
                <a:highlight>
                  <a:srgbClr val="FFFF00"/>
                </a:highlight>
              </a:rPr>
              <a:t>two-way dialogue </a:t>
            </a:r>
            <a:r>
              <a:rPr lang="en-US" b="0" dirty="0">
                <a:solidFill>
                  <a:srgbClr val="000000"/>
                </a:solidFill>
              </a:rPr>
              <a:t>between key health sector stakeholders and the community</a:t>
            </a:r>
            <a:r>
              <a:rPr kumimoji="0" lang="en-US" sz="1200" b="0" i="0" u="none" strike="noStrike" kern="1200" cap="none" spc="0" normalizeH="0" baseline="0" dirty="0">
                <a:ln>
                  <a:noFill/>
                </a:ln>
                <a:solidFill>
                  <a:schemeClr val="tx1"/>
                </a:solidFill>
                <a:effectLst/>
                <a:uLnTx/>
                <a:uFillTx/>
                <a:latin typeface="+mn-lt"/>
              </a:rPr>
              <a:t> in collaboration with community leaders in</a:t>
            </a:r>
            <a:r>
              <a:rPr kumimoji="0" lang="en-US" sz="1200" b="0" i="0" u="none" strike="noStrike" kern="1200" cap="none" spc="0" normalizeH="0" baseline="0" noProof="0" dirty="0">
                <a:ln>
                  <a:noFill/>
                </a:ln>
                <a:solidFill>
                  <a:srgbClr val="000000"/>
                </a:solidFill>
                <a:effectLst/>
                <a:uLnTx/>
                <a:uFillTx/>
                <a:latin typeface="Fira Sans Condensed"/>
              </a:rPr>
              <a:t> </a:t>
            </a:r>
            <a:r>
              <a:rPr lang="en-US" b="0" dirty="0">
                <a:solidFill>
                  <a:srgbClr val="000000"/>
                </a:solidFill>
                <a:highlight>
                  <a:srgbClr val="FFFF00"/>
                </a:highlight>
              </a:rPr>
              <a:t>culturally and locally accessible formats.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Fira Sans Condensed"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dirty="0">
              <a:ln>
                <a:noFill/>
              </a:ln>
              <a:solidFill>
                <a:srgbClr val="000000"/>
              </a:solidFill>
              <a:effectLst/>
              <a:uLnTx/>
              <a:uFillTx/>
              <a:latin typeface="Fira Sans Condensed"/>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5C322D-20A1-3A41-A13B-DB0DA2ACFE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7973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CARE International Uganda supports response to South Sudanese and DRC refugees:</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Uganda has an open door policy and resettles refugees in host communities where they can access resources and services (health, land for agriculture, education, </a:t>
            </a:r>
            <a:r>
              <a:rPr lang="en-US" b="1" dirty="0" err="1"/>
              <a:t>etc</a:t>
            </a:r>
            <a:r>
              <a:rPr lang="en-US" b="1" dirty="0"/>
              <a:t>) for rebuilding their lives and hosts approximately 1.4 million Refugees from South Sudan, Democratic Republic of Congo, Rwanda, Burundi, Somalia etc. Uganda also included refugees in National Development and Sector Plans (Health Sector Integrated Refugee Response Plan). </a:t>
            </a:r>
            <a:r>
              <a:rPr lang="en-US" b="1" dirty="0">
                <a:solidFill>
                  <a:srgbClr val="FFC000"/>
                </a:solidFill>
              </a:rPr>
              <a:t>They are also included in the MOH Accelerated Covid-19 vaccination campaigns across districts in Uganda</a:t>
            </a:r>
          </a:p>
          <a:p>
            <a:endParaRPr lang="en-US" dirty="0"/>
          </a:p>
          <a:p>
            <a:r>
              <a:rPr lang="en-US" b="1" dirty="0"/>
              <a:t>We work with refugees and host communities in the West Nile, Northern and South Western parts of the country on life-saving services and resilience building focus on SRHR, GBV and protection, livelihoods, shelter and WASH grounded in principles of gender and inclusion</a:t>
            </a:r>
          </a:p>
          <a:p>
            <a:endParaRPr lang="en-US" dirty="0"/>
          </a:p>
          <a:p>
            <a:endParaRPr lang="en-US" dirty="0"/>
          </a:p>
          <a:p>
            <a:r>
              <a:rPr lang="en-US" sz="1200" b="1" dirty="0">
                <a:effectLst/>
                <a:latin typeface="Fira Sans Condensed" panose="020B0503050000020004" pitchFamily="34" charset="0"/>
              </a:rPr>
              <a:t>-As CARE is one of the UN’s key operating partners in the refugee response in Uganda, where we currently deliver our humanitarian interventions for the South Sudanese refugee community in West Nile and DRC Congo refugees in South-West of the country.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Fira Sans Condensed" panose="020B0503050000020004" pitchFamily="34" charset="0"/>
              </a:rPr>
              <a:t>-Following the initial roll-out of vaccines to high priority groups in March 2021, Uganda soon after began discussing the importance of including refugees. In May 2021, humanitarian partners were requested to submit a list of frontline humanitarian workers for vaccine roll-out. -CARE submitted a list of 109 humanitarian workers and secured 8,000 doses of Astra Zeneca to support this. </a:t>
            </a:r>
            <a:r>
              <a:rPr lang="en-US" sz="1200" b="1" dirty="0">
                <a:solidFill>
                  <a:schemeClr val="accent2"/>
                </a:solidFill>
                <a:latin typeface="Fira Sans Condensed" panose="020B0503050000020004" pitchFamily="34" charset="0"/>
              </a:rPr>
              <a:t>The doses were meant specifically for humanitarian workers and leftovers given to refugees. As of October 30, 2021, 66 CARE staff </a:t>
            </a:r>
            <a:r>
              <a:rPr lang="en-US" sz="1800" dirty="0">
                <a:solidFill>
                  <a:srgbClr val="000000"/>
                </a:solidFill>
                <a:effectLst/>
                <a:latin typeface="Calibri" panose="020F0502020204030204" pitchFamily="34" charset="0"/>
                <a:ea typeface="Times New Roman" panose="02020603050405020304" pitchFamily="18" charset="0"/>
              </a:rPr>
              <a:t>were able to take their 1st dose, while 34 were able to take their 2nd dose.</a:t>
            </a:r>
            <a:endParaRPr lang="en-US" sz="1200" b="1" dirty="0">
              <a:solidFill>
                <a:srgbClr val="FF0000"/>
              </a:solidFill>
              <a:latin typeface="Fira Sans Condensed" panose="020B05030500000200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main challenge faced with Phase 1 vaccine hesitancy among staff. To better understand the major reasons for hesitancy, CARE undertook a vaccine hesitancy survey among staff.</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5C322D-20A1-3A41-A13B-DB0DA2ACFE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1871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Staff that were hesitant or undecided largely cited “lack of trust in the vaccine.” Access to the vaccine was also noted as a barrier. Qualitative data indicated that misinformation, uncertainty due to side effects, thoughts on alternative methods to treat covid and concerns over effects on reproductive health and those with underlying conditions was of concern.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68% were very likely to recommend the vaccine to others, 25% somewhat likely, 9% somewhat </a:t>
            </a:r>
            <a:r>
              <a:rPr lang="en-US"/>
              <a:t>unlikely</a:t>
            </a:r>
            <a:r>
              <a:rPr lang="en-US" dirty="0"/>
              <a:t> and 5% very unlikely. One individual noted that they needed from feedback on side effects as they are aware of some who have lost their lives, especially with underlying conditions. Another said, “</a:t>
            </a:r>
            <a:r>
              <a:rPr lang="en-US" sz="1200" dirty="0">
                <a:solidFill>
                  <a:srgbClr val="000000"/>
                </a:solidFill>
                <a:ea typeface="+mn-lt"/>
                <a:cs typeface="+mn-lt"/>
              </a:rPr>
              <a:t>“People who got vaccinated are still being infected by COVID. I feel there should be information dissemination from the onset about the vaccine concretely.”</a:t>
            </a:r>
            <a:endParaRPr lang="en-US" sz="1200" dirty="0">
              <a:solidFill>
                <a:srgbClr val="000000"/>
              </a:solidFil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E56B51-809A-49A5-A5FF-16E6DF5FAC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6880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98% of staff reported being “very concerned about contracting covid,” 99% of staff reported seeing or hearing information that was untrue while lack of trust in the public health agencies was somewhat low </a:t>
            </a:r>
          </a:p>
          <a:p>
            <a:endParaRPr lang="en-US" b="1" dirty="0"/>
          </a:p>
          <a:p>
            <a:r>
              <a:rPr lang="en-US" b="1" dirty="0"/>
              <a:t>This indicated </a:t>
            </a:r>
            <a:r>
              <a:rPr lang="en-US" b="1" dirty="0">
                <a:latin typeface="Fira Sans Condensed"/>
              </a:rPr>
              <a:t>high levels of fear of contracting COVID-19, but a severe lack of trust in receiving the vaccine</a:t>
            </a:r>
          </a:p>
          <a:p>
            <a:r>
              <a:rPr lang="en-US" b="1" dirty="0">
                <a:latin typeface="Fira Sans Condensed"/>
              </a:rPr>
              <a:t>And in public health agencies </a:t>
            </a:r>
            <a:endParaRPr lang="en-US" b="1" dirty="0"/>
          </a:p>
          <a:p>
            <a:r>
              <a:rPr lang="en-US" b="1" dirty="0">
                <a:latin typeface="Fira Sans Condensed"/>
              </a:rPr>
              <a:t>With limited availability of accurate sources of COVID-19 information </a:t>
            </a:r>
            <a:endParaRPr lang="en-US" b="1" dirty="0"/>
          </a:p>
          <a:p>
            <a:endParaRPr lang="en-US" dirty="0"/>
          </a:p>
        </p:txBody>
      </p:sp>
      <p:sp>
        <p:nvSpPr>
          <p:cNvPr id="4" name="Slide Number Placeholder 3"/>
          <p:cNvSpPr>
            <a:spLocks noGrp="1"/>
          </p:cNvSpPr>
          <p:nvPr>
            <p:ph type="sldNum" sz="quarter" idx="5"/>
          </p:nvPr>
        </p:nvSpPr>
        <p:spPr/>
        <p:txBody>
          <a:bodyPr/>
          <a:lstStyle/>
          <a:p>
            <a:fld id="{B0D77B14-39CF-4EEC-B703-5B60AFFF0051}" type="slidenum">
              <a:rPr lang="en-US" smtClean="0"/>
              <a:t>5</a:t>
            </a:fld>
            <a:endParaRPr lang="en-US"/>
          </a:p>
        </p:txBody>
      </p:sp>
    </p:spTree>
    <p:extLst>
      <p:ext uri="{BB962C8B-B14F-4D97-AF65-F5344CB8AC3E}">
        <p14:creationId xmlns:p14="http://schemas.microsoft.com/office/powerpoint/2010/main" val="296349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Staff outlined their priorities on wanting information on differences in vaccine products, followed by information on side effects, risks and benefits of the vaccine, then how the vaccine works and then how the disease spreads.</a:t>
            </a:r>
          </a:p>
          <a:p>
            <a:endParaRPr lang="en-US" dirty="0"/>
          </a:p>
          <a:p>
            <a:r>
              <a:rPr lang="en-US" dirty="0"/>
              <a:t>Qualitative data included several concerns over potential staff discrimination at work for those who do not receive the vaccine. I’ll read one particularly helpful quote that helped to inform our strategy, “My biggest advice to CARE management is that </a:t>
            </a:r>
            <a:r>
              <a:rPr lang="en-US" b="1" dirty="0"/>
              <a:t>staff should not be forced for the vaccination </a:t>
            </a:r>
            <a:r>
              <a:rPr lang="en-US" dirty="0"/>
              <a:t>since there is still </a:t>
            </a:r>
            <a:r>
              <a:rPr lang="en-US" b="1" dirty="0"/>
              <a:t>a lot of myth about the available options and their upcoming effects </a:t>
            </a:r>
            <a:r>
              <a:rPr lang="en-US" dirty="0"/>
              <a:t>in the lives of the vaccinated person ...some are disturbing. We </a:t>
            </a:r>
            <a:r>
              <a:rPr lang="en-US" b="1" dirty="0"/>
              <a:t>must go willingly for the Jab.”</a:t>
            </a:r>
            <a:endParaRPr lang="en-US" dirty="0"/>
          </a:p>
        </p:txBody>
      </p:sp>
      <p:sp>
        <p:nvSpPr>
          <p:cNvPr id="4" name="Slide Number Placeholder 3"/>
          <p:cNvSpPr>
            <a:spLocks noGrp="1"/>
          </p:cNvSpPr>
          <p:nvPr>
            <p:ph type="sldNum" sz="quarter" idx="5"/>
          </p:nvPr>
        </p:nvSpPr>
        <p:spPr/>
        <p:txBody>
          <a:bodyPr/>
          <a:lstStyle/>
          <a:p>
            <a:fld id="{B0D77B14-39CF-4EEC-B703-5B60AFFF0051}" type="slidenum">
              <a:rPr lang="en-US" smtClean="0"/>
              <a:t>6</a:t>
            </a:fld>
            <a:endParaRPr lang="en-US"/>
          </a:p>
        </p:txBody>
      </p:sp>
    </p:spTree>
    <p:extLst>
      <p:ext uri="{BB962C8B-B14F-4D97-AF65-F5344CB8AC3E}">
        <p14:creationId xmlns:p14="http://schemas.microsoft.com/office/powerpoint/2010/main" val="913465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 noted, we first undertook a vaccine confidence survey as part of our Fast &amp; Fair initiative for vaccine equity to explore the specific barriers, concerns and attitudes towards vaccines among staff.</a:t>
            </a:r>
          </a:p>
          <a:p>
            <a:endParaRPr lang="en-US" b="1" dirty="0"/>
          </a:p>
          <a:p>
            <a:r>
              <a:rPr lang="en-US" b="1" dirty="0"/>
              <a:t>We took results and feedback from the survey very seriously when developing our strategy moving forward. For example, we organized a series of “health talks” to share accurate information on areas of interest about the vaccine and covid in general. Moreover, we invited doctors from the </a:t>
            </a:r>
            <a:r>
              <a:rPr lang="en-US" b="1" dirty="0" err="1"/>
              <a:t>MoH</a:t>
            </a:r>
            <a:r>
              <a:rPr lang="en-US" b="1" dirty="0"/>
              <a:t> and WHO to facilitate these sessions.</a:t>
            </a:r>
          </a:p>
          <a:p>
            <a:endParaRPr lang="en-US" b="1" dirty="0"/>
          </a:p>
          <a:p>
            <a:r>
              <a:rPr lang="en-US" b="1" dirty="0"/>
              <a:t>In addition to management sharing communication to encourage all staff to take the vaccine based on </a:t>
            </a:r>
            <a:r>
              <a:rPr lang="en-US" b="1" dirty="0" err="1"/>
              <a:t>MoH</a:t>
            </a:r>
            <a:r>
              <a:rPr lang="en-US" b="1" dirty="0"/>
              <a:t>/HO guidance, we also provided transportation for staff to vaccination points and developed and implemented a policy whereby staff could take time off in case they faced adverse reactions to the vaccines.</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This was followed by </a:t>
            </a:r>
            <a:r>
              <a:rPr lang="en-US" sz="1200" b="1" dirty="0">
                <a:solidFill>
                  <a:srgbClr val="0070C0"/>
                </a:solidFill>
                <a:latin typeface="Fira Sans" panose="020B0503050000020004" pitchFamily="34" charset="0"/>
              </a:rPr>
              <a:t>r</a:t>
            </a:r>
            <a:r>
              <a:rPr lang="en-US" sz="1200" dirty="0">
                <a:solidFill>
                  <a:srgbClr val="0070C0"/>
                </a:solidFill>
                <a:effectLst/>
                <a:latin typeface="Fira Sans" panose="020B0503050000020004" pitchFamily="34" charset="0"/>
                <a:ea typeface="Calibri" panose="020F0502020204030204" pitchFamily="34" charset="0"/>
              </a:rPr>
              <a:t>egular communication from management encouraging staff to take the vaccine especially during staff meetings.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0070C0"/>
              </a:solidFill>
              <a:effectLst/>
              <a:latin typeface="Fira Sans" panose="020B05030500000200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70C0"/>
                </a:solidFill>
                <a:effectLst/>
                <a:latin typeface="Fira Sans" panose="020B0503050000020004" pitchFamily="34" charset="0"/>
                <a:ea typeface="Calibri" panose="020F0502020204030204" pitchFamily="34" charset="0"/>
              </a:rPr>
              <a:t>Now that we have taken steps to adequately address myths and misinformation and share </a:t>
            </a:r>
            <a:r>
              <a:rPr lang="en-US" sz="1200" b="1" dirty="0" err="1">
                <a:solidFill>
                  <a:srgbClr val="0070C0"/>
                </a:solidFill>
                <a:effectLst/>
                <a:latin typeface="Fira Sans" panose="020B0503050000020004" pitchFamily="34" charset="0"/>
                <a:ea typeface="Calibri" panose="020F0502020204030204" pitchFamily="34" charset="0"/>
              </a:rPr>
              <a:t>accuration</a:t>
            </a:r>
            <a:r>
              <a:rPr lang="en-US" sz="1200" b="1" dirty="0">
                <a:solidFill>
                  <a:srgbClr val="0070C0"/>
                </a:solidFill>
                <a:effectLst/>
                <a:latin typeface="Fira Sans" panose="020B0503050000020004" pitchFamily="34" charset="0"/>
                <a:ea typeface="Calibri" panose="020F0502020204030204" pitchFamily="34" charset="0"/>
              </a:rPr>
              <a:t> information, we will soon be implementing our COVID-19 vaccination policy, “no vaccine, no work-place attendance” announced last month to</a:t>
            </a:r>
            <a:r>
              <a:rPr lang="en-US" sz="1200" b="1" dirty="0">
                <a:latin typeface="Fira Sans" panose="020B0503050000020004" pitchFamily="34" charset="0"/>
                <a:ea typeface="Calibri" panose="020F0502020204030204" pitchFamily="34" charset="0"/>
              </a:rPr>
              <a:t> </a:t>
            </a:r>
            <a:r>
              <a:rPr lang="en-US" sz="1200" b="1" dirty="0">
                <a:solidFill>
                  <a:srgbClr val="0070C0"/>
                </a:solidFill>
                <a:effectLst/>
                <a:latin typeface="Fira Sans" panose="020B0503050000020004" pitchFamily="34" charset="0"/>
                <a:ea typeface="Calibri" panose="020F0502020204030204" pitchFamily="34" charset="0"/>
              </a:rPr>
              <a:t>take effect next year in January 2022. this has also helped in increasing uptake.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0070C0"/>
              </a:solidFill>
              <a:effectLst/>
              <a:latin typeface="Fira Sans" panose="020B05030500000200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70C0"/>
                </a:solidFill>
                <a:effectLst/>
                <a:latin typeface="Fira Sans" panose="020B0503050000020004" pitchFamily="34" charset="0"/>
                <a:ea typeface="Calibri" panose="020F0502020204030204" pitchFamily="34" charset="0"/>
              </a:rPr>
              <a:t>It is also worth noting that we conducted a similar KAP survey among communities where we work. At the time of the survey (late October), only about 14.4% of the assessed population had been vaccinated in </a:t>
            </a:r>
            <a:r>
              <a:rPr lang="en-US" sz="1200" b="1" dirty="0" err="1">
                <a:solidFill>
                  <a:srgbClr val="0070C0"/>
                </a:solidFill>
                <a:effectLst/>
                <a:latin typeface="Fira Sans" panose="020B0503050000020004" pitchFamily="34" charset="0"/>
                <a:ea typeface="Calibri" panose="020F0502020204030204" pitchFamily="34" charset="0"/>
              </a:rPr>
              <a:t>Arua</a:t>
            </a:r>
            <a:r>
              <a:rPr lang="en-US" sz="1200" b="1" dirty="0">
                <a:solidFill>
                  <a:srgbClr val="0070C0"/>
                </a:solidFill>
                <a:effectLst/>
                <a:latin typeface="Fira Sans" panose="020B0503050000020004" pitchFamily="34" charset="0"/>
                <a:ea typeface="Calibri" panose="020F0502020204030204" pitchFamily="34" charset="0"/>
              </a:rPr>
              <a:t> (with slightly more men than women receiving the vaccine), lowest among those with no education. Of those who had not received the vaccine, 38.8% are not willing to get the vaccine. Confidence in vaccines was higher among men, those more educated, and those part of dominant religious groups. In </a:t>
            </a:r>
            <a:r>
              <a:rPr lang="en-US" sz="1200" b="1" dirty="0" err="1">
                <a:solidFill>
                  <a:srgbClr val="0070C0"/>
                </a:solidFill>
                <a:effectLst/>
                <a:latin typeface="Fira Sans" panose="020B0503050000020004" pitchFamily="34" charset="0"/>
                <a:ea typeface="Calibri" panose="020F0502020204030204" pitchFamily="34" charset="0"/>
              </a:rPr>
              <a:t>Arua</a:t>
            </a:r>
            <a:r>
              <a:rPr lang="en-US" sz="1200" b="1" dirty="0">
                <a:solidFill>
                  <a:srgbClr val="0070C0"/>
                </a:solidFill>
                <a:effectLst/>
                <a:latin typeface="Fira Sans" panose="020B0503050000020004" pitchFamily="34" charset="0"/>
                <a:ea typeface="Calibri" panose="020F0502020204030204" pitchFamily="34" charset="0"/>
              </a:rPr>
              <a:t>, reasons for vaccine confidence ranked in order including protecting oneself, followed by protecting one’s family, then one’s community and due to benefits of vaccines outweighing the risks.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70C0"/>
                </a:solidFill>
                <a:effectLst/>
                <a:latin typeface="Fira Sans" panose="020B0503050000020004" pitchFamily="34" charset="0"/>
                <a:ea typeface="Calibri" panose="020F0502020204030204" pitchFamily="34" charset="0"/>
              </a:rPr>
              <a:t>On the flip side, reasons for vaccine hesitancy ranked in order include fear of side effects, not having time to get the vaccine, being afraid or dying or becoming ill from the vaccine, then afraid of getting covid from the vaccine itself.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0070C0"/>
              </a:solidFill>
              <a:effectLst/>
              <a:latin typeface="Fira Sans" panose="020B05030500000200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70C0"/>
                </a:solidFill>
                <a:effectLst/>
                <a:latin typeface="Fira Sans" panose="020B0503050000020004" pitchFamily="34" charset="0"/>
                <a:ea typeface="Calibri" panose="020F0502020204030204" pitchFamily="34" charset="0"/>
              </a:rPr>
              <a:t>To address these issues, we’re undertaking risk communication and community engagement, media and radio talk engagement in collaboration with the District task force, Office of the PM in charge of refugee welfare. We’ve developed a system for weekly tracking of rumors which are then addressing through community mobilization and RCCE. </a:t>
            </a:r>
            <a:r>
              <a:rPr lang="en-US" sz="1800" b="1" i="0" dirty="0">
                <a:solidFill>
                  <a:srgbClr val="000000"/>
                </a:solidFill>
                <a:effectLst/>
                <a:latin typeface="Calibri" panose="020F0502020204030204" pitchFamily="34" charset="0"/>
                <a:ea typeface="Times New Roman" panose="02020603050405020304" pitchFamily="18" charset="0"/>
              </a:rPr>
              <a:t>CARE is working through VHTs, hygiene promoters, Women mentors, Volunteers and Role model men in the communities who are fully mobilizing communities to go for vaccination. At vaccination sites, </a:t>
            </a:r>
            <a:r>
              <a:rPr lang="en-US" sz="1800" b="1" i="0" dirty="0" err="1">
                <a:solidFill>
                  <a:srgbClr val="000000"/>
                </a:solidFill>
                <a:effectLst/>
                <a:latin typeface="Calibri" panose="020F0502020204030204" pitchFamily="34" charset="0"/>
                <a:ea typeface="Times New Roman" panose="02020603050405020304" pitchFamily="18" charset="0"/>
              </a:rPr>
              <a:t>rumours</a:t>
            </a:r>
            <a:r>
              <a:rPr lang="en-US" sz="1800" b="1" i="0" dirty="0">
                <a:solidFill>
                  <a:srgbClr val="000000"/>
                </a:solidFill>
                <a:effectLst/>
                <a:latin typeface="Calibri" panose="020F0502020204030204" pitchFamily="34" charset="0"/>
                <a:ea typeface="Times New Roman" panose="02020603050405020304" pitchFamily="18" charset="0"/>
              </a:rPr>
              <a:t> related to Covid are shared and answered by vaccination team. Covid-19 messages are integrated into all CARE's projects. This has helped in addressing some of the issues which came in during KAP survey. </a:t>
            </a:r>
            <a:endParaRPr lang="en-US" sz="1800" b="1" i="0" dirty="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effectLst/>
              <a:latin typeface="Fira Sans" panose="020B05030500000200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Fira Sans" panose="020B05030500000200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2"/>
                </a:solidFill>
                <a:latin typeface="Fira Sans Condensed" panose="020B0503050000020004" pitchFamily="34" charset="0"/>
              </a:rPr>
              <a:t>Starting 25</a:t>
            </a:r>
            <a:r>
              <a:rPr lang="en-US" sz="1200" b="1" baseline="30000" dirty="0">
                <a:solidFill>
                  <a:schemeClr val="accent2"/>
                </a:solidFill>
                <a:latin typeface="Fira Sans Condensed" panose="020B0503050000020004" pitchFamily="34" charset="0"/>
              </a:rPr>
              <a:t>th</a:t>
            </a:r>
            <a:r>
              <a:rPr lang="en-US" sz="1200" b="1" dirty="0">
                <a:solidFill>
                  <a:schemeClr val="accent2"/>
                </a:solidFill>
                <a:latin typeface="Fira Sans Condensed" panose="020B0503050000020004" pitchFamily="34" charset="0"/>
              </a:rPr>
              <a:t> November 2021 onwards, CARE </a:t>
            </a:r>
            <a:r>
              <a:rPr lang="en-US" sz="1200" b="1" u="sng" dirty="0">
                <a:solidFill>
                  <a:schemeClr val="accent2"/>
                </a:solidFill>
                <a:latin typeface="Fira Sans Condensed" panose="020B0503050000020004" pitchFamily="34" charset="0"/>
              </a:rPr>
              <a:t>has been supporting the District task force with fuel and SDA/per diem for vaccinators guided by MOH the Covid-19 implementation plan for 2021-2022, facilitating procurement of bulk SMS to remind individuals about their 2</a:t>
            </a:r>
            <a:r>
              <a:rPr lang="en-US" sz="1200" b="1" u="sng" baseline="30000" dirty="0">
                <a:solidFill>
                  <a:schemeClr val="accent2"/>
                </a:solidFill>
                <a:latin typeface="Fira Sans Condensed" panose="020B0503050000020004" pitchFamily="34" charset="0"/>
              </a:rPr>
              <a:t>nd</a:t>
            </a:r>
            <a:r>
              <a:rPr lang="en-US" sz="1200" b="1" u="sng" dirty="0">
                <a:solidFill>
                  <a:schemeClr val="accent2"/>
                </a:solidFill>
                <a:latin typeface="Fira Sans Condensed" panose="020B0503050000020004" pitchFamily="34" charset="0"/>
              </a:rPr>
              <a:t> dose,  sex and age-disaggregated Covid-19 vaccine registration and other relevant data points into HMIS. This will help increase uptake and vaccine  coverage in the communities.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Fira Sans" panose="020B0503050000020004" pitchFamily="34" charset="0"/>
              <a:ea typeface="Calibri" panose="020F0502020204030204" pitchFamily="34" charset="0"/>
            </a:endParaRPr>
          </a:p>
          <a:p>
            <a:endParaRPr lang="en-US" b="1" dirty="0"/>
          </a:p>
        </p:txBody>
      </p:sp>
      <p:sp>
        <p:nvSpPr>
          <p:cNvPr id="4" name="Slide Number Placeholder 3"/>
          <p:cNvSpPr>
            <a:spLocks noGrp="1"/>
          </p:cNvSpPr>
          <p:nvPr>
            <p:ph type="sldNum" sz="quarter" idx="5"/>
          </p:nvPr>
        </p:nvSpPr>
        <p:spPr/>
        <p:txBody>
          <a:bodyPr/>
          <a:lstStyle/>
          <a:p>
            <a:fld id="{B0D77B14-39CF-4EEC-B703-5B60AFFF0051}" type="slidenum">
              <a:rPr lang="en-US" smtClean="0"/>
              <a:t>7</a:t>
            </a:fld>
            <a:endParaRPr lang="en-US"/>
          </a:p>
        </p:txBody>
      </p:sp>
    </p:spTree>
    <p:extLst>
      <p:ext uri="{BB962C8B-B14F-4D97-AF65-F5344CB8AC3E}">
        <p14:creationId xmlns:p14="http://schemas.microsoft.com/office/powerpoint/2010/main" val="2675253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19.png"/><Relationship Id="rId4" Type="http://schemas.openxmlformats.org/officeDocument/2006/relationships/image" Target="../media/image18.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5.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Master" Target="../slideMasters/slideMaster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 Orang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031DC10-DB62-5340-A520-9BDB2C66DDA1}"/>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sp>
        <p:nvSpPr>
          <p:cNvPr id="2" name="Title 1"/>
          <p:cNvSpPr>
            <a:spLocks noGrp="1"/>
          </p:cNvSpPr>
          <p:nvPr>
            <p:ph type="ctrTitle" hasCustomPrompt="1"/>
          </p:nvPr>
        </p:nvSpPr>
        <p:spPr>
          <a:xfrm>
            <a:off x="-1" y="3337111"/>
            <a:ext cx="12191999" cy="1829181"/>
          </a:xfrm>
        </p:spPr>
        <p:txBody>
          <a:bodyPr anchor="t"/>
          <a:lstStyle>
            <a:lvl1pPr algn="ctr">
              <a:defRPr sz="4800" b="1" i="0" cap="none">
                <a:solidFill>
                  <a:schemeClr val="bg1"/>
                </a:solidFill>
                <a:latin typeface="Fira Sans Condensed" charset="0"/>
                <a:ea typeface="Fira Sans Condensed" charset="0"/>
                <a:cs typeface="Fira Sans Condensed" charset="0"/>
              </a:defRPr>
            </a:lvl1pPr>
          </a:lstStyle>
          <a:p>
            <a:r>
              <a:rPr lang="en-US"/>
              <a:t>Click To Edit Master Title Style</a:t>
            </a:r>
          </a:p>
        </p:txBody>
      </p:sp>
      <p:sp>
        <p:nvSpPr>
          <p:cNvPr id="3" name="Subtitle 2"/>
          <p:cNvSpPr>
            <a:spLocks noGrp="1"/>
          </p:cNvSpPr>
          <p:nvPr>
            <p:ph type="subTitle" idx="1"/>
          </p:nvPr>
        </p:nvSpPr>
        <p:spPr>
          <a:xfrm>
            <a:off x="-1" y="5303516"/>
            <a:ext cx="12192001" cy="495400"/>
          </a:xfrm>
        </p:spPr>
        <p:txBody>
          <a:bodyPr>
            <a:normAutofit/>
          </a:bodyPr>
          <a:lstStyle>
            <a:lvl1pPr marL="0" indent="0" algn="ctr">
              <a:buNone/>
              <a:defRPr sz="2800" b="1" i="0">
                <a:solidFill>
                  <a:schemeClr val="bg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152850" y="1041975"/>
            <a:ext cx="3886296" cy="1253162"/>
          </a:xfrm>
          <a:prstGeom prst="rect">
            <a:avLst/>
          </a:prstGeom>
        </p:spPr>
      </p:pic>
      <p:sp>
        <p:nvSpPr>
          <p:cNvPr id="6" name="Rectangle 5">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rgbClr val="F4B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3122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Left, Photo Righ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21323" y="1341438"/>
            <a:ext cx="7279652"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6" name="Rectangle 5">
            <a:extLst>
              <a:ext uri="{FF2B5EF4-FFF2-40B4-BE49-F238E27FC236}">
                <a16:creationId xmlns:a16="http://schemas.microsoft.com/office/drawing/2014/main" id="{802CBC1E-C0CC-8943-98A6-DAD8C174A74C}"/>
              </a:ext>
            </a:extLst>
          </p:cNvPr>
          <p:cNvSpPr/>
          <p:nvPr userDrawn="1"/>
        </p:nvSpPr>
        <p:spPr>
          <a:xfrm>
            <a:off x="8090704" y="0"/>
            <a:ext cx="4101296"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PLACE</a:t>
            </a:r>
            <a:br>
              <a:rPr lang="en-US" sz="1800" b="1" i="0">
                <a:latin typeface="Fira Sans Condensed SemiBold" panose="020B0603050000020004" pitchFamily="34" charset="0"/>
              </a:rPr>
            </a:br>
            <a:r>
              <a:rPr lang="en-US" sz="18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a:t>
            </a:r>
            <a:br>
              <a:rPr lang="en-US" sz="1800" b="1" i="0">
                <a:latin typeface="Fira Sans Condensed SemiBold" panose="020B0603050000020004" pitchFamily="34" charset="0"/>
              </a:rPr>
            </a:br>
            <a:r>
              <a:rPr lang="en-US" sz="1800" b="1" i="0">
                <a:latin typeface="Fira Sans Condensed SemiBold" panose="020B0603050000020004" pitchFamily="34" charset="0"/>
              </a:rPr>
              <a:t>CARE LOGO &gt; COPY &gt;</a:t>
            </a:r>
            <a:r>
              <a:rPr lang="en-US" sz="1800" b="1" i="0" baseline="0">
                <a:latin typeface="Fira Sans Condensed SemiBold" panose="020B0603050000020004" pitchFamily="34" charset="0"/>
              </a:rPr>
              <a:t> </a:t>
            </a:r>
            <a:br>
              <a:rPr lang="en-US" sz="1800" b="1" i="0" baseline="0">
                <a:latin typeface="Fira Sans Condensed SemiBold" panose="020B0603050000020004" pitchFamily="34" charset="0"/>
              </a:rPr>
            </a:b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a:t>
            </a:r>
            <a:br>
              <a:rPr lang="en-US" sz="1800" b="1" i="0">
                <a:latin typeface="Fira Sans Condensed SemiBold" panose="020B0603050000020004" pitchFamily="34" charset="0"/>
              </a:rPr>
            </a:br>
            <a:r>
              <a:rPr lang="en-US" sz="1800" b="1" i="0">
                <a:latin typeface="Fira Sans Condensed SemiBold" panose="020B0603050000020004" pitchFamily="34" charset="0"/>
              </a:rPr>
              <a:t>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9" name="Slide Number Placeholder 8">
            <a:extLst>
              <a:ext uri="{FF2B5EF4-FFF2-40B4-BE49-F238E27FC236}">
                <a16:creationId xmlns:a16="http://schemas.microsoft.com/office/drawing/2014/main" id="{D96ED1DB-7EF7-4749-AA40-B37E7E8C59F8}"/>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4" name="Title 3">
            <a:extLst>
              <a:ext uri="{FF2B5EF4-FFF2-40B4-BE49-F238E27FC236}">
                <a16:creationId xmlns:a16="http://schemas.microsoft.com/office/drawing/2014/main" id="{3A7A506F-82C8-9340-AAC6-CC4E932BFD76}"/>
              </a:ext>
            </a:extLst>
          </p:cNvPr>
          <p:cNvSpPr>
            <a:spLocks noGrp="1"/>
          </p:cNvSpPr>
          <p:nvPr>
            <p:ph type="title" hasCustomPrompt="1"/>
          </p:nvPr>
        </p:nvSpPr>
        <p:spPr>
          <a:xfrm>
            <a:off x="514496" y="295924"/>
            <a:ext cx="7286479" cy="429768"/>
          </a:xfrm>
        </p:spPr>
        <p:txBody>
          <a:bodyPr/>
          <a:lstStyle/>
          <a:p>
            <a:r>
              <a:rPr lang="en-US"/>
              <a:t>click to edit master title style</a:t>
            </a:r>
          </a:p>
        </p:txBody>
      </p:sp>
      <p:pic>
        <p:nvPicPr>
          <p:cNvPr id="7" name="Picture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803531" y="6255031"/>
            <a:ext cx="1166361" cy="376101"/>
          </a:xfrm>
          <a:prstGeom prst="rect">
            <a:avLst/>
          </a:prstGeom>
          <a:effectLst>
            <a:outerShdw blurRad="139700" sx="102000" sy="102000" algn="ctr" rotWithShape="0">
              <a:srgbClr val="000000">
                <a:alpha val="60000"/>
              </a:srgbClr>
            </a:outerShdw>
          </a:effectLst>
        </p:spPr>
      </p:pic>
    </p:spTree>
    <p:extLst>
      <p:ext uri="{BB962C8B-B14F-4D97-AF65-F5344CB8AC3E}">
        <p14:creationId xmlns:p14="http://schemas.microsoft.com/office/powerpoint/2010/main" val="1328356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Left, Content Right">
    <p:spTree>
      <p:nvGrpSpPr>
        <p:cNvPr id="1" name=""/>
        <p:cNvGrpSpPr/>
        <p:nvPr/>
      </p:nvGrpSpPr>
      <p:grpSpPr>
        <a:xfrm>
          <a:off x="0" y="0"/>
          <a:ext cx="0" cy="0"/>
          <a:chOff x="0" y="0"/>
          <a:chExt cx="0" cy="0"/>
        </a:xfrm>
      </p:grpSpPr>
      <p:sp>
        <p:nvSpPr>
          <p:cNvPr id="4" name="Content Placeholder 2"/>
          <p:cNvSpPr>
            <a:spLocks noGrp="1"/>
          </p:cNvSpPr>
          <p:nvPr>
            <p:ph sz="half" idx="1"/>
          </p:nvPr>
        </p:nvSpPr>
        <p:spPr>
          <a:xfrm>
            <a:off x="4675634" y="1341438"/>
            <a:ext cx="7279652"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802CBC1E-C0CC-8943-98A6-DAD8C174A74C}"/>
              </a:ext>
            </a:extLst>
          </p:cNvPr>
          <p:cNvSpPr/>
          <p:nvPr userDrawn="1"/>
        </p:nvSpPr>
        <p:spPr>
          <a:xfrm>
            <a:off x="312659" y="0"/>
            <a:ext cx="4101296"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PLACE</a:t>
            </a:r>
            <a:br>
              <a:rPr lang="en-US" sz="1800" b="1" i="0">
                <a:latin typeface="Fira Sans Condensed SemiBold" panose="020B0603050000020004" pitchFamily="34" charset="0"/>
              </a:rPr>
            </a:br>
            <a:r>
              <a:rPr lang="en-US" sz="18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a:t>
            </a:r>
            <a:br>
              <a:rPr lang="en-US" sz="1800" b="1" i="0">
                <a:latin typeface="Fira Sans Condensed SemiBold" panose="020B0603050000020004" pitchFamily="34" charset="0"/>
              </a:rPr>
            </a:br>
            <a:r>
              <a:rPr lang="en-US" sz="1800" b="1" i="0">
                <a:latin typeface="Fira Sans Condensed SemiBold" panose="020B0603050000020004" pitchFamily="34" charset="0"/>
              </a:rPr>
              <a:t>CARE LOGO &gt; COPY &gt;</a:t>
            </a:r>
            <a:r>
              <a:rPr lang="en-US" sz="1800" b="1" i="0" baseline="0">
                <a:latin typeface="Fira Sans Condensed SemiBold" panose="020B0603050000020004" pitchFamily="34" charset="0"/>
              </a:rPr>
              <a:t> </a:t>
            </a:r>
            <a:br>
              <a:rPr lang="en-US" sz="1800" b="1" i="0" baseline="0">
                <a:latin typeface="Fira Sans Condensed SemiBold" panose="020B0603050000020004" pitchFamily="34" charset="0"/>
              </a:rPr>
            </a:b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a:t>
            </a:r>
            <a:br>
              <a:rPr lang="en-US" sz="1800" b="1" i="0">
                <a:latin typeface="Fira Sans Condensed SemiBold" panose="020B0603050000020004" pitchFamily="34" charset="0"/>
              </a:rPr>
            </a:br>
            <a:r>
              <a:rPr lang="en-US" sz="1800" b="1" i="0">
                <a:latin typeface="Fira Sans Condensed SemiBold" panose="020B0603050000020004" pitchFamily="34" charset="0"/>
              </a:rPr>
              <a:t>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7" name="Title 3">
            <a:extLst>
              <a:ext uri="{FF2B5EF4-FFF2-40B4-BE49-F238E27FC236}">
                <a16:creationId xmlns:a16="http://schemas.microsoft.com/office/drawing/2014/main" id="{3A7A506F-82C8-9340-AAC6-CC4E932BFD76}"/>
              </a:ext>
            </a:extLst>
          </p:cNvPr>
          <p:cNvSpPr>
            <a:spLocks noGrp="1"/>
          </p:cNvSpPr>
          <p:nvPr>
            <p:ph type="title" hasCustomPrompt="1"/>
          </p:nvPr>
        </p:nvSpPr>
        <p:spPr>
          <a:xfrm>
            <a:off x="4668807" y="295924"/>
            <a:ext cx="7286479" cy="429768"/>
          </a:xfrm>
        </p:spPr>
        <p:txBody>
          <a:bodyPr/>
          <a:lstStyle/>
          <a:p>
            <a:r>
              <a:rPr lang="en-US"/>
              <a:t>click to edit master title style</a:t>
            </a:r>
          </a:p>
        </p:txBody>
      </p:sp>
    </p:spTree>
    <p:extLst>
      <p:ext uri="{BB962C8B-B14F-4D97-AF65-F5344CB8AC3E}">
        <p14:creationId xmlns:p14="http://schemas.microsoft.com/office/powerpoint/2010/main" val="3088393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 Photo R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4933950"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2" name="Title 1">
            <a:extLst>
              <a:ext uri="{FF2B5EF4-FFF2-40B4-BE49-F238E27FC236}">
                <a16:creationId xmlns:a16="http://schemas.microsoft.com/office/drawing/2014/main" id="{9A156E9C-DE80-E049-908F-C2912635887D}"/>
              </a:ext>
            </a:extLst>
          </p:cNvPr>
          <p:cNvSpPr>
            <a:spLocks noGrp="1"/>
          </p:cNvSpPr>
          <p:nvPr>
            <p:ph type="title" hasCustomPrompt="1"/>
          </p:nvPr>
        </p:nvSpPr>
        <p:spPr>
          <a:xfrm>
            <a:off x="514496" y="295923"/>
            <a:ext cx="4200378" cy="1101865"/>
          </a:xfrm>
        </p:spPr>
        <p:txBody>
          <a:bodyPr/>
          <a:lstStyle>
            <a:lvl1pPr>
              <a:defRPr>
                <a:solidFill>
                  <a:srgbClr val="000000"/>
                </a:solidFill>
              </a:defRPr>
            </a:lvl1pPr>
          </a:lstStyle>
          <a:p>
            <a:r>
              <a:rPr lang="en-US"/>
              <a:t>click to edit master title style</a:t>
            </a:r>
          </a:p>
        </p:txBody>
      </p:sp>
      <p:sp>
        <p:nvSpPr>
          <p:cNvPr id="3" name="Slide Number Placeholder 2">
            <a:extLst>
              <a:ext uri="{FF2B5EF4-FFF2-40B4-BE49-F238E27FC236}">
                <a16:creationId xmlns:a16="http://schemas.microsoft.com/office/drawing/2014/main" id="{C002057D-8784-1949-A43E-6B56579FEA5B}"/>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14" name="Content Placeholder 2">
            <a:extLst>
              <a:ext uri="{FF2B5EF4-FFF2-40B4-BE49-F238E27FC236}">
                <a16:creationId xmlns:a16="http://schemas.microsoft.com/office/drawing/2014/main" id="{C1E613E1-792F-924B-9072-4AD1042B359B}"/>
              </a:ext>
            </a:extLst>
          </p:cNvPr>
          <p:cNvSpPr>
            <a:spLocks noGrp="1"/>
          </p:cNvSpPr>
          <p:nvPr>
            <p:ph sz="half" idx="1"/>
          </p:nvPr>
        </p:nvSpPr>
        <p:spPr>
          <a:xfrm>
            <a:off x="521323" y="1341438"/>
            <a:ext cx="4193551"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pic>
        <p:nvPicPr>
          <p:cNvPr id="7" name="Picture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803531" y="6255031"/>
            <a:ext cx="1166361" cy="376101"/>
          </a:xfrm>
          <a:prstGeom prst="rect">
            <a:avLst/>
          </a:prstGeom>
          <a:effectLst>
            <a:outerShdw blurRad="139700" sx="102000" sy="102000" algn="ctr" rotWithShape="0">
              <a:srgbClr val="000000">
                <a:alpha val="60000"/>
              </a:srgbClr>
            </a:outerShdw>
          </a:effectLst>
        </p:spPr>
      </p:pic>
    </p:spTree>
    <p:extLst>
      <p:ext uri="{BB962C8B-B14F-4D97-AF65-F5344CB8AC3E}">
        <p14:creationId xmlns:p14="http://schemas.microsoft.com/office/powerpoint/2010/main" val="26635363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 Photo Lef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5" name="Title 1">
            <a:extLst>
              <a:ext uri="{FF2B5EF4-FFF2-40B4-BE49-F238E27FC236}">
                <a16:creationId xmlns:a16="http://schemas.microsoft.com/office/drawing/2014/main" id="{9A156E9C-DE80-E049-908F-C2912635887D}"/>
              </a:ext>
            </a:extLst>
          </p:cNvPr>
          <p:cNvSpPr>
            <a:spLocks noGrp="1"/>
          </p:cNvSpPr>
          <p:nvPr>
            <p:ph type="title" hasCustomPrompt="1"/>
          </p:nvPr>
        </p:nvSpPr>
        <p:spPr>
          <a:xfrm>
            <a:off x="7784541" y="295923"/>
            <a:ext cx="4200378" cy="1101865"/>
          </a:xfrm>
        </p:spPr>
        <p:txBody>
          <a:bodyPr/>
          <a:lstStyle>
            <a:lvl1pPr>
              <a:defRPr>
                <a:solidFill>
                  <a:srgbClr val="000000"/>
                </a:solidFill>
              </a:defRPr>
            </a:lvl1pPr>
          </a:lstStyle>
          <a:p>
            <a:r>
              <a:rPr lang="en-US"/>
              <a:t>click to edit master title style</a:t>
            </a:r>
          </a:p>
        </p:txBody>
      </p:sp>
      <p:sp>
        <p:nvSpPr>
          <p:cNvPr id="6" name="Content Placeholder 2">
            <a:extLst>
              <a:ext uri="{FF2B5EF4-FFF2-40B4-BE49-F238E27FC236}">
                <a16:creationId xmlns:a16="http://schemas.microsoft.com/office/drawing/2014/main" id="{C1E613E1-792F-924B-9072-4AD1042B359B}"/>
              </a:ext>
            </a:extLst>
          </p:cNvPr>
          <p:cNvSpPr>
            <a:spLocks noGrp="1"/>
          </p:cNvSpPr>
          <p:nvPr>
            <p:ph sz="half" idx="1"/>
          </p:nvPr>
        </p:nvSpPr>
        <p:spPr>
          <a:xfrm>
            <a:off x="7791368" y="1341438"/>
            <a:ext cx="4193551"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510928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 Orang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487840-C2E3-5C48-9593-A51C9A4212A7}"/>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sp>
        <p:nvSpPr>
          <p:cNvPr id="5" name="Slide Number Placeholder 3">
            <a:extLst>
              <a:ext uri="{FF2B5EF4-FFF2-40B4-BE49-F238E27FC236}">
                <a16:creationId xmlns:a16="http://schemas.microsoft.com/office/drawing/2014/main" id="{89BCB2E2-8303-1A45-AD34-64871F1C33F9}"/>
              </a:ext>
            </a:extLst>
          </p:cNvPr>
          <p:cNvSpPr>
            <a:spLocks noGrp="1"/>
          </p:cNvSpPr>
          <p:nvPr>
            <p:ph type="sldNum" sz="quarter" idx="10"/>
          </p:nvPr>
        </p:nvSpPr>
        <p:spPr>
          <a:xfrm>
            <a:off x="315948" y="6245397"/>
            <a:ext cx="432416" cy="346075"/>
          </a:xfrm>
        </p:spPr>
        <p:txBody>
          <a:bodyPr/>
          <a:lstStyle>
            <a:lvl1pPr>
              <a:defRPr>
                <a:solidFill>
                  <a:schemeClr val="bg1"/>
                </a:solidFill>
              </a:defRPr>
            </a:lvl1pPr>
          </a:lstStyle>
          <a:p>
            <a:fld id="{C29098D9-6B28-8C47-9D8C-522BFF1DF707}" type="slidenum">
              <a:rPr lang="en-US" smtClean="0"/>
              <a:pPr/>
              <a:t>‹#›</a:t>
            </a:fld>
            <a:endParaRPr lang="en-US"/>
          </a:p>
        </p:txBody>
      </p:sp>
      <p:pic>
        <p:nvPicPr>
          <p:cNvPr id="7" name="Picture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803531" y="6255031"/>
            <a:ext cx="1166361" cy="376101"/>
          </a:xfrm>
          <a:prstGeom prst="rect">
            <a:avLst/>
          </a:prstGeom>
        </p:spPr>
      </p:pic>
      <p:sp>
        <p:nvSpPr>
          <p:cNvPr id="3" name="Title 2"/>
          <p:cNvSpPr>
            <a:spLocks noGrp="1"/>
          </p:cNvSpPr>
          <p:nvPr>
            <p:ph type="title" hasCustomPrompt="1"/>
          </p:nvPr>
        </p:nvSpPr>
        <p:spPr/>
        <p:txBody>
          <a:bodyPr/>
          <a:lstStyle>
            <a:lvl1pPr>
              <a:defRPr>
                <a:solidFill>
                  <a:schemeClr val="bg1"/>
                </a:solidFill>
              </a:defRPr>
            </a:lvl1pPr>
          </a:lstStyle>
          <a:p>
            <a:r>
              <a:rPr lang="en-US"/>
              <a:t>click to edit master title style</a:t>
            </a:r>
          </a:p>
        </p:txBody>
      </p:sp>
      <p:sp>
        <p:nvSpPr>
          <p:cNvPr id="6" name="Rectangle 5">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rgbClr val="F4B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91121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Full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FCBE904-E421-9840-B16D-E2E25EDAE628}"/>
              </a:ext>
            </a:extLst>
          </p:cNvPr>
          <p:cNvSpPr/>
          <p:nvPr userDrawn="1"/>
        </p:nvSpPr>
        <p:spPr>
          <a:xfrm>
            <a:off x="312182" y="0"/>
            <a:ext cx="11879818"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2400" b="1" i="0">
                <a:latin typeface="Fira Sans Condensed SemiBold" panose="020B0603050000020004" pitchFamily="34" charset="0"/>
              </a:rPr>
            </a:br>
            <a:br>
              <a:rPr lang="en-US" sz="2400" b="1" i="0">
                <a:latin typeface="Fira Sans Condensed SemiBold" panose="020B0603050000020004" pitchFamily="34" charset="0"/>
              </a:rPr>
            </a:br>
            <a:br>
              <a:rPr lang="en-US" sz="2400" b="1" i="0">
                <a:latin typeface="Fira Sans Condensed SemiBold" panose="020B0603050000020004" pitchFamily="34" charset="0"/>
              </a:rPr>
            </a:br>
            <a:r>
              <a:rPr lang="en-US" sz="2400" b="1" i="0">
                <a:latin typeface="Fira Sans Condensed SemiBold" panose="020B0603050000020004" pitchFamily="34" charset="0"/>
              </a:rPr>
              <a:t>GO TO VIEW &gt; SLIDE MASTER &gt; 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COPY &gt;</a:t>
            </a:r>
            <a:r>
              <a:rPr lang="en-US" sz="2400" b="1" i="0" baseline="0">
                <a:latin typeface="Fira Sans Condensed SemiBold" panose="020B0603050000020004" pitchFamily="34" charset="0"/>
              </a:rPr>
              <a:t> </a:t>
            </a:r>
            <a:r>
              <a:rPr lang="en-US" sz="2400" b="1" i="0">
                <a:latin typeface="Fira Sans Condensed SemiBold" panose="020B0603050000020004" pitchFamily="34" charset="0"/>
              </a:rPr>
              <a:t>GO BACK TO  NORMAL VIEW &gt; </a:t>
            </a:r>
            <a:br>
              <a:rPr lang="en-US" sz="2400" b="1" i="0">
                <a:latin typeface="Fira Sans Condensed SemiBold" panose="020B0603050000020004" pitchFamily="34" charset="0"/>
              </a:rPr>
            </a:br>
            <a:r>
              <a:rPr lang="en-US" sz="2400" b="1" i="0">
                <a:latin typeface="Fira Sans Condensed SemiBold" panose="020B0603050000020004" pitchFamily="34" charset="0"/>
              </a:rPr>
              <a:t>PASTE THIS TEMPLATE WHERE YOU WANT &gt;</a:t>
            </a:r>
            <a:br>
              <a:rPr lang="en-US" sz="2400" b="1" i="0">
                <a:latin typeface="Fira Sans Condensed SemiBold" panose="020B0603050000020004" pitchFamily="34" charset="0"/>
              </a:rPr>
            </a:br>
            <a:r>
              <a:rPr lang="en-US" sz="2400" b="1" i="0">
                <a:latin typeface="Fira Sans Condensed SemiBold" panose="020B0603050000020004" pitchFamily="34" charset="0"/>
              </a:rPr>
              <a:t>SHAPE FORMAT &gt; SHAPE FILL &gt;</a:t>
            </a:r>
            <a:br>
              <a:rPr lang="en-US" sz="2400" b="1" i="0">
                <a:latin typeface="Fira Sans Condensed SemiBold" panose="020B0603050000020004" pitchFamily="34" charset="0"/>
              </a:rPr>
            </a:br>
            <a:r>
              <a:rPr lang="en-US" sz="2400" b="1" i="0">
                <a:latin typeface="Fira Sans Condensed SemiBold" panose="020B0603050000020004" pitchFamily="34" charset="0"/>
              </a:rPr>
              <a:t> PICTURE &gt; BROWSE FOR PHOTO &gt;</a:t>
            </a:r>
            <a:br>
              <a:rPr lang="en-US" sz="2400" b="1" i="0">
                <a:latin typeface="Fira Sans Condensed SemiBold" panose="020B0603050000020004" pitchFamily="34" charset="0"/>
              </a:rPr>
            </a:br>
            <a:r>
              <a:rPr lang="en-US" sz="2400" b="1" i="0">
                <a:latin typeface="Fira Sans Condensed SemiBold" panose="020B0603050000020004" pitchFamily="34" charset="0"/>
              </a:rPr>
              <a:t>INSERT &gt; PICTURE FORMAT &gt;</a:t>
            </a:r>
            <a:br>
              <a:rPr lang="en-US" sz="2400" b="1" i="0">
                <a:latin typeface="Fira Sans Condensed SemiBold" panose="020B0603050000020004" pitchFamily="34" charset="0"/>
              </a:rPr>
            </a:br>
            <a:r>
              <a:rPr lang="en-US" sz="2400" b="1" i="0">
                <a:latin typeface="Fira Sans Condensed SemiBold" panose="020B0603050000020004" pitchFamily="34" charset="0"/>
              </a:rPr>
              <a:t>CROP &gt; FILL &gt; ADJUST IMAGE</a:t>
            </a:r>
            <a:br>
              <a:rPr lang="en-US" sz="2400" b="1" i="0">
                <a:latin typeface="Fira Sans Condensed SemiBold" panose="020B0603050000020004" pitchFamily="34" charset="0"/>
              </a:rPr>
            </a:br>
            <a:r>
              <a:rPr lang="en-US" sz="2400" b="1" i="0">
                <a:latin typeface="Fira Sans Condensed SemiBold" panose="020B0603050000020004" pitchFamily="34" charset="0"/>
              </a:rPr>
              <a:t>SIZE AND PLACEMENT &gt; </a:t>
            </a:r>
            <a:br>
              <a:rPr lang="en-US" sz="2400" b="1" i="0">
                <a:latin typeface="Fira Sans Condensed SemiBold" panose="020B0603050000020004" pitchFamily="34" charset="0"/>
              </a:rPr>
            </a:br>
            <a:r>
              <a:rPr lang="en-US" sz="2400" b="1" i="0">
                <a:latin typeface="Fira Sans Condensed SemiBold" panose="020B0603050000020004" pitchFamily="34" charset="0"/>
              </a:rPr>
              <a:t>DELETE THIS TEXT!</a:t>
            </a:r>
            <a:endParaRPr lang="en-US" sz="2400"/>
          </a:p>
          <a:p>
            <a:pPr algn="ctr"/>
            <a:endParaRPr lang="en-US" sz="2400" b="1" i="0">
              <a:latin typeface="Fira Sans Condensed SemiBold" panose="020B0603050000020004" pitchFamily="34" charset="0"/>
            </a:endParaRPr>
          </a:p>
        </p:txBody>
      </p:sp>
      <p:pic>
        <p:nvPicPr>
          <p:cNvPr id="5" name="Picture 4"/>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803531" y="6255031"/>
            <a:ext cx="1166361" cy="376101"/>
          </a:xfrm>
          <a:prstGeom prst="rect">
            <a:avLst/>
          </a:prstGeom>
          <a:effectLst>
            <a:outerShdw blurRad="139700" sx="102000" sy="102000" algn="ctr" rotWithShape="0">
              <a:srgbClr val="000000">
                <a:alpha val="60000"/>
              </a:srgbClr>
            </a:outerShdw>
          </a:effectLst>
        </p:spPr>
      </p:pic>
    </p:spTree>
    <p:extLst>
      <p:ext uri="{BB962C8B-B14F-4D97-AF65-F5344CB8AC3E}">
        <p14:creationId xmlns:p14="http://schemas.microsoft.com/office/powerpoint/2010/main" val="2349227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 Whit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487840-C2E3-5C48-9593-A51C9A4212A7}"/>
              </a:ext>
            </a:extLst>
          </p:cNvPr>
          <p:cNvSpPr txBox="1"/>
          <p:nvPr userDrawn="1"/>
        </p:nvSpPr>
        <p:spPr>
          <a:xfrm>
            <a:off x="0" y="0"/>
            <a:ext cx="12192000" cy="6858000"/>
          </a:xfrm>
          <a:prstGeom prst="rect">
            <a:avLst/>
          </a:prstGeom>
          <a:solidFill>
            <a:schemeClr val="bg1"/>
          </a:solidFill>
        </p:spPr>
        <p:txBody>
          <a:bodyPr wrap="square" rtlCol="0">
            <a:spAutoFit/>
          </a:bodyPr>
          <a:lstStyle/>
          <a:p>
            <a:endParaRPr lang="en-US"/>
          </a:p>
        </p:txBody>
      </p:sp>
    </p:spTree>
    <p:extLst>
      <p:ext uri="{BB962C8B-B14F-4D97-AF65-F5344CB8AC3E}">
        <p14:creationId xmlns:p14="http://schemas.microsoft.com/office/powerpoint/2010/main" val="41411677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no Divider/End Slide/Appendix">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031DC10-DB62-5340-A520-9BDB2C66DDA1}"/>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sp>
        <p:nvSpPr>
          <p:cNvPr id="7" name="Title 6"/>
          <p:cNvSpPr>
            <a:spLocks noGrp="1"/>
          </p:cNvSpPr>
          <p:nvPr>
            <p:ph type="title" hasCustomPrompt="1"/>
          </p:nvPr>
        </p:nvSpPr>
        <p:spPr>
          <a:xfrm>
            <a:off x="312182" y="2999232"/>
            <a:ext cx="11879818" cy="429768"/>
          </a:xfrm>
        </p:spPr>
        <p:txBody>
          <a:bodyPr/>
          <a:lstStyle>
            <a:lvl1pPr algn="ctr">
              <a:defRPr sz="6000">
                <a:solidFill>
                  <a:schemeClr val="bg1"/>
                </a:solidFill>
              </a:defRPr>
            </a:lvl1pPr>
          </a:lstStyle>
          <a:p>
            <a:r>
              <a:rPr lang="en-US"/>
              <a:t>click to edit master title style</a:t>
            </a:r>
          </a:p>
        </p:txBody>
      </p:sp>
      <p:pic>
        <p:nvPicPr>
          <p:cNvPr id="5" name="Picture 4"/>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803531" y="6255031"/>
            <a:ext cx="1166361" cy="376101"/>
          </a:xfrm>
          <a:prstGeom prst="rect">
            <a:avLst/>
          </a:prstGeom>
        </p:spPr>
      </p:pic>
      <p:sp>
        <p:nvSpPr>
          <p:cNvPr id="8" name="Rectangle 7">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rgbClr val="F4B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5897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ogo Title Slid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031DC10-DB62-5340-A520-9BDB2C66DDA1}"/>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pic>
        <p:nvPicPr>
          <p:cNvPr id="7" name="Picture 6" descr="A picture containing banana, large, standing, snow&#10;&#10;Description automatically generated">
            <a:extLst>
              <a:ext uri="{FF2B5EF4-FFF2-40B4-BE49-F238E27FC236}">
                <a16:creationId xmlns:a16="http://schemas.microsoft.com/office/drawing/2014/main" id="{0936EB9A-CEBE-C442-9095-BEC67B1DF97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9711972" y="2662142"/>
            <a:ext cx="2480028" cy="4195858"/>
          </a:xfrm>
          <a:prstGeom prst="rect">
            <a:avLst/>
          </a:prstGeom>
        </p:spPr>
      </p:pic>
      <p:sp>
        <p:nvSpPr>
          <p:cNvPr id="6" name="Rectangle 5">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 up of a sign&#10;&#10;Description automatically generated">
            <a:extLst>
              <a:ext uri="{FF2B5EF4-FFF2-40B4-BE49-F238E27FC236}">
                <a16:creationId xmlns:a16="http://schemas.microsoft.com/office/drawing/2014/main" id="{A34E0AA0-254C-1149-B3C8-37E5D942F1F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3551061" y="2494520"/>
            <a:ext cx="5089878" cy="1868959"/>
          </a:xfrm>
          <a:prstGeom prst="rect">
            <a:avLst/>
          </a:prstGeom>
        </p:spPr>
      </p:pic>
    </p:spTree>
    <p:extLst>
      <p:ext uri="{BB962C8B-B14F-4D97-AF65-F5344CB8AC3E}">
        <p14:creationId xmlns:p14="http://schemas.microsoft.com/office/powerpoint/2010/main" val="12640593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1_Title Slide - Orang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031DC10-DB62-5340-A520-9BDB2C66DDA1}"/>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pic>
        <p:nvPicPr>
          <p:cNvPr id="7" name="Picture 6" descr="A picture containing banana, large, standing, snow&#10;&#10;Description automatically generated">
            <a:extLst>
              <a:ext uri="{FF2B5EF4-FFF2-40B4-BE49-F238E27FC236}">
                <a16:creationId xmlns:a16="http://schemas.microsoft.com/office/drawing/2014/main" id="{0936EB9A-CEBE-C442-9095-BEC67B1DF97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9711972" y="2662142"/>
            <a:ext cx="2480028" cy="4195858"/>
          </a:xfrm>
          <a:prstGeom prst="rect">
            <a:avLst/>
          </a:prstGeom>
        </p:spPr>
      </p:pic>
      <p:sp>
        <p:nvSpPr>
          <p:cNvPr id="2" name="Title 1"/>
          <p:cNvSpPr>
            <a:spLocks noGrp="1"/>
          </p:cNvSpPr>
          <p:nvPr>
            <p:ph type="ctrTitle" hasCustomPrompt="1"/>
          </p:nvPr>
        </p:nvSpPr>
        <p:spPr>
          <a:xfrm>
            <a:off x="-1" y="3956158"/>
            <a:ext cx="12191999" cy="1092649"/>
          </a:xfrm>
          <a:noFill/>
        </p:spPr>
        <p:txBody>
          <a:bodyPr anchor="t"/>
          <a:lstStyle>
            <a:lvl1pPr algn="ctr">
              <a:defRPr sz="6000" b="1" i="0" cap="none">
                <a:ln w="19050">
                  <a:solidFill>
                    <a:schemeClr val="bg1"/>
                  </a:solidFill>
                </a:ln>
                <a:noFill/>
                <a:latin typeface="Fira Sans Condensed" charset="0"/>
                <a:ea typeface="Fira Sans Condensed" charset="0"/>
                <a:cs typeface="Fira Sans Condensed" charset="0"/>
              </a:defRPr>
            </a:lvl1pPr>
          </a:lstStyle>
          <a:p>
            <a:r>
              <a:rPr lang="en-US"/>
              <a:t>CLICK TO EDIT MASTER TITLE STYLE</a:t>
            </a:r>
          </a:p>
        </p:txBody>
      </p:sp>
      <p:sp>
        <p:nvSpPr>
          <p:cNvPr id="3" name="Subtitle 2"/>
          <p:cNvSpPr>
            <a:spLocks noGrp="1"/>
          </p:cNvSpPr>
          <p:nvPr>
            <p:ph type="subTitle" idx="1"/>
          </p:nvPr>
        </p:nvSpPr>
        <p:spPr>
          <a:xfrm>
            <a:off x="-1" y="5303516"/>
            <a:ext cx="12192001" cy="495400"/>
          </a:xfrm>
        </p:spPr>
        <p:txBody>
          <a:bodyPr>
            <a:normAutofit/>
          </a:bodyPr>
          <a:lstStyle>
            <a:lvl1pPr marL="0" indent="0" algn="ctr">
              <a:buNone/>
              <a:defRPr sz="2800" b="1" i="0">
                <a:solidFill>
                  <a:schemeClr val="bg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Rectangle 5">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 up of a sign&#10;&#10;Description automatically generated">
            <a:extLst>
              <a:ext uri="{FF2B5EF4-FFF2-40B4-BE49-F238E27FC236}">
                <a16:creationId xmlns:a16="http://schemas.microsoft.com/office/drawing/2014/main" id="{B2763E5C-4FB5-6E45-88C8-F78F780654C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168210" y="1363884"/>
            <a:ext cx="3855579" cy="1430116"/>
          </a:xfrm>
          <a:prstGeom prst="rect">
            <a:avLst/>
          </a:prstGeom>
        </p:spPr>
      </p:pic>
    </p:spTree>
    <p:extLst>
      <p:ext uri="{BB962C8B-B14F-4D97-AF65-F5344CB8AC3E}">
        <p14:creationId xmlns:p14="http://schemas.microsoft.com/office/powerpoint/2010/main" val="114179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3D93A0C-407F-C748-938A-1B729C6C2DA6}"/>
              </a:ext>
            </a:extLst>
          </p:cNvPr>
          <p:cNvSpPr txBox="1"/>
          <p:nvPr userDrawn="1"/>
        </p:nvSpPr>
        <p:spPr>
          <a:xfrm>
            <a:off x="1192192" y="2048718"/>
            <a:ext cx="10999808" cy="4809281"/>
          </a:xfrm>
          <a:prstGeom prst="rect">
            <a:avLst/>
          </a:prstGeom>
          <a:solidFill>
            <a:schemeClr val="bg1"/>
          </a:solidFill>
        </p:spPr>
        <p:txBody>
          <a:bodyPr wrap="square" rtlCol="0">
            <a:spAutoFit/>
          </a:bodyPr>
          <a:lstStyle/>
          <a:p>
            <a:endParaRPr lang="en-US"/>
          </a:p>
        </p:txBody>
      </p:sp>
      <p:sp>
        <p:nvSpPr>
          <p:cNvPr id="10" name="Title 1">
            <a:extLst>
              <a:ext uri="{FF2B5EF4-FFF2-40B4-BE49-F238E27FC236}">
                <a16:creationId xmlns:a16="http://schemas.microsoft.com/office/drawing/2014/main" id="{87C005A4-BD93-9045-8D96-47A27CB1AEDB}"/>
              </a:ext>
            </a:extLst>
          </p:cNvPr>
          <p:cNvSpPr>
            <a:spLocks noGrp="1"/>
          </p:cNvSpPr>
          <p:nvPr>
            <p:ph type="ctrTitle"/>
          </p:nvPr>
        </p:nvSpPr>
        <p:spPr>
          <a:xfrm>
            <a:off x="0" y="3337111"/>
            <a:ext cx="12192000" cy="1829181"/>
          </a:xfrm>
        </p:spPr>
        <p:txBody>
          <a:bodyPr anchor="t"/>
          <a:lstStyle>
            <a:lvl1pPr algn="ctr">
              <a:defRPr sz="4800" b="1" i="0">
                <a:solidFill>
                  <a:srgbClr val="000000"/>
                </a:solidFill>
                <a:latin typeface="Fira Sans Condensed" charset="0"/>
                <a:ea typeface="Fira Sans Condensed" charset="0"/>
                <a:cs typeface="Fira Sans Condensed" charset="0"/>
              </a:defRPr>
            </a:lvl1pPr>
          </a:lstStyle>
          <a:p>
            <a:r>
              <a:rPr lang="en-US"/>
              <a:t>Click to edit Master title style</a:t>
            </a:r>
          </a:p>
        </p:txBody>
      </p:sp>
      <p:sp>
        <p:nvSpPr>
          <p:cNvPr id="11" name="Subtitle 2">
            <a:extLst>
              <a:ext uri="{FF2B5EF4-FFF2-40B4-BE49-F238E27FC236}">
                <a16:creationId xmlns:a16="http://schemas.microsoft.com/office/drawing/2014/main" id="{0FB3F963-3AA8-0141-B612-C75B00A8ABC2}"/>
              </a:ext>
            </a:extLst>
          </p:cNvPr>
          <p:cNvSpPr>
            <a:spLocks noGrp="1"/>
          </p:cNvSpPr>
          <p:nvPr>
            <p:ph type="subTitle" idx="1"/>
          </p:nvPr>
        </p:nvSpPr>
        <p:spPr>
          <a:xfrm>
            <a:off x="5795" y="5303516"/>
            <a:ext cx="12180411" cy="495400"/>
          </a:xfrm>
        </p:spPr>
        <p:txBody>
          <a:bodyPr>
            <a:normAutofit/>
          </a:bodyPr>
          <a:lstStyle>
            <a:lvl1pPr marL="0" indent="0" algn="ctr">
              <a:buNone/>
              <a:defRPr sz="2800" b="1" i="0">
                <a:solidFill>
                  <a:schemeClr val="tx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152852" y="1039488"/>
            <a:ext cx="3886297" cy="1255649"/>
          </a:xfrm>
          <a:prstGeom prst="rect">
            <a:avLst/>
          </a:prstGeom>
        </p:spPr>
      </p:pic>
      <p:sp>
        <p:nvSpPr>
          <p:cNvPr id="7" name="Rectangle 6">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rgbClr val="F4B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94854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15" name="TextBox 7">
            <a:extLst>
              <a:ext uri="{FF2B5EF4-FFF2-40B4-BE49-F238E27FC236}">
                <a16:creationId xmlns:a16="http://schemas.microsoft.com/office/drawing/2014/main" id="{A29ADD7B-0F8D-E44C-9AE1-5C7AE774DD43}"/>
              </a:ext>
            </a:extLst>
          </p:cNvPr>
          <p:cNvSpPr/>
          <p:nvPr userDrawn="1"/>
        </p:nvSpPr>
        <p:spPr>
          <a:xfrm>
            <a:off x="312181" y="0"/>
            <a:ext cx="11879820" cy="6858000"/>
          </a:xfrm>
          <a:prstGeom prst="rect">
            <a:avLst/>
          </a:prstGeom>
          <a:solidFill>
            <a:schemeClr val="tx1"/>
          </a:solidFill>
          <a:ln w="12700">
            <a:miter lim="400000"/>
          </a:ln>
        </p:spPr>
        <p:txBody>
          <a:bodyPr lIns="45719" rIns="45719"/>
          <a:lstStyle/>
          <a:p>
            <a:endParaRPr/>
          </a:p>
        </p:txBody>
      </p:sp>
      <p:pic>
        <p:nvPicPr>
          <p:cNvPr id="16" name="Picture 15" descr="A close up of a logo&#10;&#10;Description automatically generated">
            <a:extLst>
              <a:ext uri="{FF2B5EF4-FFF2-40B4-BE49-F238E27FC236}">
                <a16:creationId xmlns:a16="http://schemas.microsoft.com/office/drawing/2014/main" id="{45E0516E-46AA-DA43-B936-64C271E4E5E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48057" y="5798373"/>
            <a:ext cx="542091" cy="875252"/>
          </a:xfrm>
          <a:prstGeom prst="rect">
            <a:avLst/>
          </a:prstGeom>
        </p:spPr>
      </p:pic>
      <p:sp>
        <p:nvSpPr>
          <p:cNvPr id="13" name="Title Text">
            <a:extLst>
              <a:ext uri="{FF2B5EF4-FFF2-40B4-BE49-F238E27FC236}">
                <a16:creationId xmlns:a16="http://schemas.microsoft.com/office/drawing/2014/main" id="{1A55FF2E-52F9-EA48-ACC5-AA9B4E8CC64D}"/>
              </a:ext>
            </a:extLst>
          </p:cNvPr>
          <p:cNvSpPr txBox="1">
            <a:spLocks noGrp="1"/>
          </p:cNvSpPr>
          <p:nvPr>
            <p:ph type="title"/>
          </p:nvPr>
        </p:nvSpPr>
        <p:spPr>
          <a:xfrm>
            <a:off x="743711" y="766688"/>
            <a:ext cx="7631664" cy="1829182"/>
          </a:xfrm>
          <a:prstGeom prst="rect">
            <a:avLst/>
          </a:prstGeom>
        </p:spPr>
        <p:txBody>
          <a:bodyPr/>
          <a:lstStyle>
            <a:lvl1pPr algn="l">
              <a:defRPr sz="4800">
                <a:solidFill>
                  <a:schemeClr val="bg1"/>
                </a:solidFill>
              </a:defRPr>
            </a:lvl1pPr>
          </a:lstStyle>
          <a:p>
            <a:r>
              <a:t>Title Text</a:t>
            </a:r>
          </a:p>
        </p:txBody>
      </p:sp>
      <p:sp>
        <p:nvSpPr>
          <p:cNvPr id="14" name="Body Level One…">
            <a:extLst>
              <a:ext uri="{FF2B5EF4-FFF2-40B4-BE49-F238E27FC236}">
                <a16:creationId xmlns:a16="http://schemas.microsoft.com/office/drawing/2014/main" id="{1370B28B-3478-2044-A616-E8614879B2EE}"/>
              </a:ext>
            </a:extLst>
          </p:cNvPr>
          <p:cNvSpPr txBox="1">
            <a:spLocks noGrp="1"/>
          </p:cNvSpPr>
          <p:nvPr>
            <p:ph type="body" sz="quarter" idx="1"/>
          </p:nvPr>
        </p:nvSpPr>
        <p:spPr>
          <a:xfrm>
            <a:off x="743710" y="3279334"/>
            <a:ext cx="10863074" cy="1829182"/>
          </a:xfrm>
          <a:prstGeom prst="rect">
            <a:avLst/>
          </a:prstGeom>
        </p:spPr>
        <p:txBody>
          <a:bodyPr/>
          <a:lstStyle>
            <a:lvl1pPr marL="0" indent="0" algn="l">
              <a:buSzTx/>
              <a:buFontTx/>
              <a:buNone/>
              <a:defRPr sz="2800">
                <a:solidFill>
                  <a:schemeClr val="bg1"/>
                </a:solidFill>
                <a:latin typeface="Fira Sans Condensed Bold"/>
                <a:ea typeface="Fira Sans Condensed Bold"/>
                <a:cs typeface="Fira Sans Condensed Bold"/>
                <a:sym typeface="Fira Sans Condensed Bold"/>
              </a:defRPr>
            </a:lvl1pPr>
            <a:lvl2pPr marL="0" indent="457200" algn="l">
              <a:buSzTx/>
              <a:buFontTx/>
              <a:buNone/>
              <a:defRPr sz="2800">
                <a:solidFill>
                  <a:schemeClr val="bg1"/>
                </a:solidFill>
                <a:latin typeface="Fira Sans Condensed Bold"/>
                <a:ea typeface="Fira Sans Condensed Bold"/>
                <a:cs typeface="Fira Sans Condensed Bold"/>
                <a:sym typeface="Fira Sans Condensed Bold"/>
              </a:defRPr>
            </a:lvl2pPr>
            <a:lvl3pPr marL="0" indent="914400" algn="l">
              <a:buSzTx/>
              <a:buFontTx/>
              <a:buNone/>
              <a:defRPr sz="2800">
                <a:solidFill>
                  <a:schemeClr val="bg1"/>
                </a:solidFill>
                <a:latin typeface="Fira Sans Condensed Bold"/>
                <a:ea typeface="Fira Sans Condensed Bold"/>
                <a:cs typeface="Fira Sans Condensed Bold"/>
                <a:sym typeface="Fira Sans Condensed Bold"/>
              </a:defRPr>
            </a:lvl3pPr>
            <a:lvl4pPr marL="0" indent="1371600" algn="l">
              <a:buSzTx/>
              <a:buFontTx/>
              <a:buNone/>
              <a:defRPr sz="2800">
                <a:solidFill>
                  <a:schemeClr val="bg1"/>
                </a:solidFill>
                <a:latin typeface="Fira Sans Condensed Bold"/>
                <a:ea typeface="Fira Sans Condensed Bold"/>
                <a:cs typeface="Fira Sans Condensed Bold"/>
                <a:sym typeface="Fira Sans Condensed Bold"/>
              </a:defRPr>
            </a:lvl4pPr>
            <a:lvl5pPr marL="0" indent="1828800" algn="l">
              <a:buSzTx/>
              <a:buFontTx/>
              <a:buNone/>
              <a:defRPr sz="2800">
                <a:solidFill>
                  <a:schemeClr val="bg1"/>
                </a:solidFill>
                <a:latin typeface="Fira Sans Condensed Bold"/>
                <a:ea typeface="Fira Sans Condensed Bold"/>
                <a:cs typeface="Fira Sans Condensed Bold"/>
                <a:sym typeface="Fira Sans Condensed Bold"/>
              </a:defRPr>
            </a:lvl5pPr>
          </a:lstStyle>
          <a:p>
            <a:r>
              <a:t>Body Level One</a:t>
            </a:r>
          </a:p>
          <a:p>
            <a:pPr lvl="1"/>
            <a:r>
              <a:t>Body Level Two</a:t>
            </a:r>
          </a:p>
          <a:p>
            <a:pPr lvl="2"/>
            <a:r>
              <a:t>Body Level Three</a:t>
            </a:r>
          </a:p>
          <a:p>
            <a:pPr lvl="3"/>
            <a:r>
              <a:t>Body Level Four</a:t>
            </a:r>
          </a:p>
          <a:p>
            <a:pPr lvl="4"/>
            <a:r>
              <a:t>Body Level Five</a:t>
            </a:r>
          </a:p>
        </p:txBody>
      </p:sp>
      <p:sp>
        <p:nvSpPr>
          <p:cNvPr id="17" name="Rectangle 5">
            <a:extLst>
              <a:ext uri="{FF2B5EF4-FFF2-40B4-BE49-F238E27FC236}">
                <a16:creationId xmlns:a16="http://schemas.microsoft.com/office/drawing/2014/main" id="{58D0D64E-395A-9B4B-98FA-ACFFACDE573E}"/>
              </a:ext>
            </a:extLst>
          </p:cNvPr>
          <p:cNvSpPr/>
          <p:nvPr userDrawn="1"/>
        </p:nvSpPr>
        <p:spPr>
          <a:xfrm rot="5400000">
            <a:off x="-3270995" y="3271058"/>
            <a:ext cx="6857935" cy="315948"/>
          </a:xfrm>
          <a:prstGeom prst="rect">
            <a:avLst/>
          </a:prstGeom>
          <a:solidFill>
            <a:schemeClr val="tx2"/>
          </a:solidFill>
          <a:ln w="12700">
            <a:miter lim="400000"/>
          </a:ln>
        </p:spPr>
        <p:txBody>
          <a:bodyPr lIns="45719" rIns="45719" anchor="ctr"/>
          <a:lstStyle/>
          <a:p>
            <a:pPr algn="ctr">
              <a:defRPr>
                <a:solidFill>
                  <a:srgbClr val="FFFFFF"/>
                </a:solidFill>
              </a:defRPr>
            </a:pPr>
            <a:endParaRPr/>
          </a:p>
        </p:txBody>
      </p:sp>
    </p:spTree>
    <p:extLst>
      <p:ext uri="{BB962C8B-B14F-4D97-AF65-F5344CB8AC3E}">
        <p14:creationId xmlns:p14="http://schemas.microsoft.com/office/powerpoint/2010/main" val="27617516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 White">
    <p:spTree>
      <p:nvGrpSpPr>
        <p:cNvPr id="1" name=""/>
        <p:cNvGrpSpPr/>
        <p:nvPr/>
      </p:nvGrpSpPr>
      <p:grpSpPr>
        <a:xfrm>
          <a:off x="0" y="0"/>
          <a:ext cx="0" cy="0"/>
          <a:chOff x="0" y="0"/>
          <a:chExt cx="0" cy="0"/>
        </a:xfrm>
      </p:grpSpPr>
      <p:sp>
        <p:nvSpPr>
          <p:cNvPr id="13" name="Title Text">
            <a:extLst>
              <a:ext uri="{FF2B5EF4-FFF2-40B4-BE49-F238E27FC236}">
                <a16:creationId xmlns:a16="http://schemas.microsoft.com/office/drawing/2014/main" id="{1A55FF2E-52F9-EA48-ACC5-AA9B4E8CC64D}"/>
              </a:ext>
            </a:extLst>
          </p:cNvPr>
          <p:cNvSpPr txBox="1">
            <a:spLocks noGrp="1"/>
          </p:cNvSpPr>
          <p:nvPr>
            <p:ph type="title"/>
          </p:nvPr>
        </p:nvSpPr>
        <p:spPr>
          <a:xfrm>
            <a:off x="743711" y="766688"/>
            <a:ext cx="7631664" cy="1829182"/>
          </a:xfrm>
          <a:prstGeom prst="rect">
            <a:avLst/>
          </a:prstGeom>
        </p:spPr>
        <p:txBody>
          <a:bodyPr/>
          <a:lstStyle>
            <a:lvl1pPr algn="l">
              <a:defRPr sz="4800">
                <a:solidFill>
                  <a:srgbClr val="000000"/>
                </a:solidFill>
              </a:defRPr>
            </a:lvl1pPr>
          </a:lstStyle>
          <a:p>
            <a:r>
              <a:t>Title Text</a:t>
            </a:r>
          </a:p>
        </p:txBody>
      </p:sp>
      <p:sp>
        <p:nvSpPr>
          <p:cNvPr id="14" name="Body Level One…">
            <a:extLst>
              <a:ext uri="{FF2B5EF4-FFF2-40B4-BE49-F238E27FC236}">
                <a16:creationId xmlns:a16="http://schemas.microsoft.com/office/drawing/2014/main" id="{1370B28B-3478-2044-A616-E8614879B2EE}"/>
              </a:ext>
            </a:extLst>
          </p:cNvPr>
          <p:cNvSpPr txBox="1">
            <a:spLocks noGrp="1"/>
          </p:cNvSpPr>
          <p:nvPr>
            <p:ph type="body" sz="quarter" idx="1"/>
          </p:nvPr>
        </p:nvSpPr>
        <p:spPr>
          <a:xfrm>
            <a:off x="743710" y="3279334"/>
            <a:ext cx="10863074" cy="1829182"/>
          </a:xfrm>
          <a:prstGeom prst="rect">
            <a:avLst/>
          </a:prstGeom>
        </p:spPr>
        <p:txBody>
          <a:bodyPr/>
          <a:lstStyle>
            <a:lvl1pPr marL="0" indent="0" algn="l">
              <a:buSzTx/>
              <a:buFontTx/>
              <a:buNone/>
              <a:defRPr sz="2800">
                <a:solidFill>
                  <a:schemeClr val="tx1"/>
                </a:solidFill>
                <a:latin typeface="Fira Sans Condensed Bold"/>
                <a:ea typeface="Fira Sans Condensed Bold"/>
                <a:cs typeface="Fira Sans Condensed Bold"/>
                <a:sym typeface="Fira Sans Condensed Bold"/>
              </a:defRPr>
            </a:lvl1pPr>
            <a:lvl2pPr marL="0" indent="457200" algn="l">
              <a:buSzTx/>
              <a:buFontTx/>
              <a:buNone/>
              <a:defRPr sz="2800">
                <a:solidFill>
                  <a:schemeClr val="tx1"/>
                </a:solidFill>
                <a:latin typeface="Fira Sans Condensed Bold"/>
                <a:ea typeface="Fira Sans Condensed Bold"/>
                <a:cs typeface="Fira Sans Condensed Bold"/>
                <a:sym typeface="Fira Sans Condensed Bold"/>
              </a:defRPr>
            </a:lvl2pPr>
            <a:lvl3pPr marL="0" indent="914400" algn="l">
              <a:buSzTx/>
              <a:buFontTx/>
              <a:buNone/>
              <a:defRPr sz="2800">
                <a:solidFill>
                  <a:schemeClr val="tx1"/>
                </a:solidFill>
                <a:latin typeface="Fira Sans Condensed Bold"/>
                <a:ea typeface="Fira Sans Condensed Bold"/>
                <a:cs typeface="Fira Sans Condensed Bold"/>
                <a:sym typeface="Fira Sans Condensed Bold"/>
              </a:defRPr>
            </a:lvl3pPr>
            <a:lvl4pPr marL="0" indent="1371600" algn="l">
              <a:buSzTx/>
              <a:buFontTx/>
              <a:buNone/>
              <a:defRPr sz="2800">
                <a:solidFill>
                  <a:schemeClr val="tx1"/>
                </a:solidFill>
                <a:latin typeface="Fira Sans Condensed Bold"/>
                <a:ea typeface="Fira Sans Condensed Bold"/>
                <a:cs typeface="Fira Sans Condensed Bold"/>
                <a:sym typeface="Fira Sans Condensed Bold"/>
              </a:defRPr>
            </a:lvl4pPr>
            <a:lvl5pPr marL="0" indent="1828800" algn="l">
              <a:buSzTx/>
              <a:buFontTx/>
              <a:buNone/>
              <a:defRPr sz="2800">
                <a:solidFill>
                  <a:schemeClr val="tx1"/>
                </a:solidFill>
                <a:latin typeface="Fira Sans Condensed Bold"/>
                <a:ea typeface="Fira Sans Condensed Bold"/>
                <a:cs typeface="Fira Sans Condensed Bold"/>
                <a:sym typeface="Fira Sans Condensed Bold"/>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9753407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 Photo Option Orang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8DEF82E-5F27-1249-ADD8-EA6DC56D25F8}"/>
              </a:ext>
            </a:extLst>
          </p:cNvPr>
          <p:cNvSpPr txBox="1"/>
          <p:nvPr userDrawn="1"/>
        </p:nvSpPr>
        <p:spPr>
          <a:xfrm>
            <a:off x="7574845" y="0"/>
            <a:ext cx="4617154" cy="6858000"/>
          </a:xfrm>
          <a:prstGeom prst="rect">
            <a:avLst/>
          </a:prstGeom>
          <a:solidFill>
            <a:srgbClr val="E36F1E"/>
          </a:solidFill>
        </p:spPr>
        <p:txBody>
          <a:bodyPr wrap="square" rtlCol="0">
            <a:spAutoFit/>
          </a:bodyPr>
          <a:lstStyle/>
          <a:p>
            <a:endParaRPr lang="en-US"/>
          </a:p>
        </p:txBody>
      </p:sp>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12" name="Title 1">
            <a:extLst>
              <a:ext uri="{FF2B5EF4-FFF2-40B4-BE49-F238E27FC236}">
                <a16:creationId xmlns:a16="http://schemas.microsoft.com/office/drawing/2014/main" id="{87C005A4-BD93-9045-8D96-47A27CB1AEDB}"/>
              </a:ext>
            </a:extLst>
          </p:cNvPr>
          <p:cNvSpPr>
            <a:spLocks noGrp="1"/>
          </p:cNvSpPr>
          <p:nvPr>
            <p:ph type="ctrTitle" hasCustomPrompt="1"/>
          </p:nvPr>
        </p:nvSpPr>
        <p:spPr>
          <a:xfrm>
            <a:off x="7823200" y="2291645"/>
            <a:ext cx="4097867" cy="2874648"/>
          </a:xfrm>
        </p:spPr>
        <p:txBody>
          <a:bodyPr anchor="t"/>
          <a:lstStyle>
            <a:lvl1pPr algn="ctr">
              <a:defRPr sz="4800" b="1" i="0">
                <a:ln w="19050">
                  <a:solidFill>
                    <a:schemeClr val="bg1"/>
                  </a:solidFill>
                </a:ln>
                <a:noFill/>
                <a:latin typeface="Fira Sans Condensed" charset="0"/>
                <a:ea typeface="Fira Sans Condensed" charset="0"/>
                <a:cs typeface="Fira Sans Condensed" charset="0"/>
              </a:defRPr>
            </a:lvl1pPr>
          </a:lstStyle>
          <a:p>
            <a:r>
              <a:rPr lang="en-US"/>
              <a:t>CLICK TO EDIT MASTER TITLE STYLE</a:t>
            </a:r>
          </a:p>
        </p:txBody>
      </p:sp>
      <p:sp>
        <p:nvSpPr>
          <p:cNvPr id="13" name="Subtitle 2">
            <a:extLst>
              <a:ext uri="{FF2B5EF4-FFF2-40B4-BE49-F238E27FC236}">
                <a16:creationId xmlns:a16="http://schemas.microsoft.com/office/drawing/2014/main" id="{0FB3F963-3AA8-0141-B612-C75B00A8ABC2}"/>
              </a:ext>
            </a:extLst>
          </p:cNvPr>
          <p:cNvSpPr>
            <a:spLocks noGrp="1"/>
          </p:cNvSpPr>
          <p:nvPr>
            <p:ph type="subTitle" idx="1"/>
          </p:nvPr>
        </p:nvSpPr>
        <p:spPr>
          <a:xfrm>
            <a:off x="7823200" y="5303516"/>
            <a:ext cx="4097867" cy="1176306"/>
          </a:xfrm>
        </p:spPr>
        <p:txBody>
          <a:bodyPr>
            <a:normAutofit/>
          </a:bodyPr>
          <a:lstStyle>
            <a:lvl1pPr marL="0" indent="0" algn="ctr">
              <a:buNone/>
              <a:defRPr sz="2800" b="1" i="0">
                <a:solidFill>
                  <a:schemeClr val="bg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A close up of a sign&#10;&#10;Description automatically generated">
            <a:extLst>
              <a:ext uri="{FF2B5EF4-FFF2-40B4-BE49-F238E27FC236}">
                <a16:creationId xmlns:a16="http://schemas.microsoft.com/office/drawing/2014/main" id="{FFD2328D-C2D8-4646-81C2-640D6A1737F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762774" y="735898"/>
            <a:ext cx="2218717" cy="819850"/>
          </a:xfrm>
          <a:prstGeom prst="rect">
            <a:avLst/>
          </a:prstGeom>
        </p:spPr>
      </p:pic>
    </p:spTree>
    <p:extLst>
      <p:ext uri="{BB962C8B-B14F-4D97-AF65-F5344CB8AC3E}">
        <p14:creationId xmlns:p14="http://schemas.microsoft.com/office/powerpoint/2010/main" val="3115051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 Photo Option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11" name="Rectangle 10"/>
          <p:cNvSpPr/>
          <p:nvPr userDrawn="1"/>
        </p:nvSpPr>
        <p:spPr>
          <a:xfrm>
            <a:off x="10611556" y="5537200"/>
            <a:ext cx="1580444" cy="132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87C005A4-BD93-9045-8D96-47A27CB1AEDB}"/>
              </a:ext>
            </a:extLst>
          </p:cNvPr>
          <p:cNvSpPr>
            <a:spLocks noGrp="1"/>
          </p:cNvSpPr>
          <p:nvPr>
            <p:ph type="ctrTitle" hasCustomPrompt="1"/>
          </p:nvPr>
        </p:nvSpPr>
        <p:spPr>
          <a:xfrm>
            <a:off x="7823200" y="2291645"/>
            <a:ext cx="4097867" cy="2874648"/>
          </a:xfrm>
        </p:spPr>
        <p:txBody>
          <a:bodyPr anchor="t"/>
          <a:lstStyle>
            <a:lvl1pPr algn="ctr">
              <a:defRPr sz="4800" b="1" i="0">
                <a:ln w="19050">
                  <a:solidFill>
                    <a:schemeClr val="tx2"/>
                  </a:solidFill>
                </a:ln>
                <a:noFill/>
                <a:latin typeface="Fira Sans Condensed" charset="0"/>
                <a:ea typeface="Fira Sans Condensed" charset="0"/>
                <a:cs typeface="Fira Sans Condensed" charset="0"/>
              </a:defRPr>
            </a:lvl1pPr>
          </a:lstStyle>
          <a:p>
            <a:r>
              <a:rPr lang="en-US"/>
              <a:t>CLICK TO EDIT MASTER TITLE STYLE</a:t>
            </a:r>
          </a:p>
        </p:txBody>
      </p:sp>
      <p:sp>
        <p:nvSpPr>
          <p:cNvPr id="13" name="Subtitle 2">
            <a:extLst>
              <a:ext uri="{FF2B5EF4-FFF2-40B4-BE49-F238E27FC236}">
                <a16:creationId xmlns:a16="http://schemas.microsoft.com/office/drawing/2014/main" id="{0FB3F963-3AA8-0141-B612-C75B00A8ABC2}"/>
              </a:ext>
            </a:extLst>
          </p:cNvPr>
          <p:cNvSpPr>
            <a:spLocks noGrp="1"/>
          </p:cNvSpPr>
          <p:nvPr>
            <p:ph type="subTitle" idx="1"/>
          </p:nvPr>
        </p:nvSpPr>
        <p:spPr>
          <a:xfrm>
            <a:off x="7823200" y="5303516"/>
            <a:ext cx="4097867" cy="1176306"/>
          </a:xfrm>
        </p:spPr>
        <p:txBody>
          <a:bodyPr>
            <a:normAutofit/>
          </a:bodyPr>
          <a:lstStyle>
            <a:lvl1pPr marL="0" indent="0" algn="ctr">
              <a:buNone/>
              <a:defRPr sz="2800" b="1" i="0">
                <a:solidFill>
                  <a:schemeClr val="tx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A close up of a sign&#10;&#10;Description automatically generated">
            <a:extLst>
              <a:ext uri="{FF2B5EF4-FFF2-40B4-BE49-F238E27FC236}">
                <a16:creationId xmlns:a16="http://schemas.microsoft.com/office/drawing/2014/main" id="{AF7366A4-3F47-DB44-A208-713C3B01EAE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762773" y="724470"/>
            <a:ext cx="2218718" cy="819850"/>
          </a:xfrm>
          <a:prstGeom prst="rect">
            <a:avLst/>
          </a:prstGeom>
        </p:spPr>
      </p:pic>
    </p:spTree>
    <p:extLst>
      <p:ext uri="{BB962C8B-B14F-4D97-AF65-F5344CB8AC3E}">
        <p14:creationId xmlns:p14="http://schemas.microsoft.com/office/powerpoint/2010/main" val="37176669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304" y="1364711"/>
            <a:ext cx="10515600" cy="4065517"/>
          </a:xfrm>
        </p:spPr>
        <p:txBody>
          <a:bodyPr>
            <a:normAutofit/>
          </a:bodyPr>
          <a:lstStyle>
            <a:lvl1pPr>
              <a:defRPr sz="2400">
                <a:solidFill>
                  <a:srgbClr val="000000"/>
                </a:solidFill>
              </a:defRPr>
            </a:lvl1pPr>
            <a:lvl2pPr>
              <a:defRPr sz="1800">
                <a:solidFill>
                  <a:srgbClr val="000000"/>
                </a:solidFill>
              </a:defRPr>
            </a:lvl2pPr>
            <a:lvl3pPr>
              <a:defRPr sz="1800">
                <a:solidFill>
                  <a:srgbClr val="000000"/>
                </a:solidFill>
              </a:defRPr>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5" name="Title 4">
            <a:extLst>
              <a:ext uri="{FF2B5EF4-FFF2-40B4-BE49-F238E27FC236}">
                <a16:creationId xmlns:a16="http://schemas.microsoft.com/office/drawing/2014/main" id="{99FC5F91-9C33-8348-A07D-BD2EC29008C9}"/>
              </a:ext>
            </a:extLst>
          </p:cNvPr>
          <p:cNvSpPr>
            <a:spLocks noGrp="1"/>
          </p:cNvSpPr>
          <p:nvPr>
            <p:ph type="title" hasCustomPrompt="1"/>
          </p:nvPr>
        </p:nvSpPr>
        <p:spPr/>
        <p:txBody>
          <a:bodyPr/>
          <a:lstStyle>
            <a:lvl1pPr>
              <a:defRPr b="1" i="0" spc="0">
                <a:latin typeface="Fira Sans Condensed" charset="0"/>
                <a:ea typeface="Fira Sans Condensed" charset="0"/>
                <a:cs typeface="Fira Sans Condensed" charset="0"/>
              </a:defRPr>
            </a:lvl1pPr>
          </a:lstStyle>
          <a:p>
            <a:r>
              <a:rPr lang="en-US"/>
              <a:t>click to edit master title style</a:t>
            </a:r>
          </a:p>
        </p:txBody>
      </p:sp>
      <p:sp>
        <p:nvSpPr>
          <p:cNvPr id="11" name="Slide Number Placeholder 10">
            <a:extLst>
              <a:ext uri="{FF2B5EF4-FFF2-40B4-BE49-F238E27FC236}">
                <a16:creationId xmlns:a16="http://schemas.microsoft.com/office/drawing/2014/main" id="{2E6D9500-DF1F-F840-B50C-269BC57BC127}"/>
              </a:ext>
            </a:extLst>
          </p:cNvPr>
          <p:cNvSpPr>
            <a:spLocks noGrp="1"/>
          </p:cNvSpPr>
          <p:nvPr>
            <p:ph type="sldNum" sz="quarter" idx="10"/>
          </p:nvPr>
        </p:nvSpPr>
        <p:spPr>
          <a:xfrm>
            <a:off x="388135" y="6245397"/>
            <a:ext cx="432416" cy="346075"/>
          </a:xfrm>
          <a:prstGeom prst="rect">
            <a:avLst/>
          </a:prstGeom>
        </p:spPr>
        <p:txBody>
          <a:bodyPr/>
          <a:lstStyle/>
          <a:p>
            <a:fld id="{C29098D9-6B28-8C47-9D8C-522BFF1DF707}" type="slidenum">
              <a:rPr lang="en-US" smtClean="0"/>
              <a:pPr/>
              <a:t>‹#›</a:t>
            </a:fld>
            <a:endParaRPr lang="en-US"/>
          </a:p>
        </p:txBody>
      </p:sp>
    </p:spTree>
    <p:extLst>
      <p:ext uri="{BB962C8B-B14F-4D97-AF65-F5344CB8AC3E}">
        <p14:creationId xmlns:p14="http://schemas.microsoft.com/office/powerpoint/2010/main" val="41532326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solidFill>
                  <a:srgbClr val="000000"/>
                </a:solidFill>
                <a:latin typeface="Fira Sans Condensed" charset="0"/>
                <a:ea typeface="Fira Sans Condensed" charset="0"/>
                <a:cs typeface="Fira Sans Condensed" charset="0"/>
              </a:defRPr>
            </a:lvl1pPr>
          </a:lstStyle>
          <a:p>
            <a:r>
              <a:rPr lang="en-US"/>
              <a:t>click to edit master title style</a:t>
            </a:r>
          </a:p>
        </p:txBody>
      </p:sp>
      <p:sp>
        <p:nvSpPr>
          <p:cNvPr id="3" name="Content Placeholder 2"/>
          <p:cNvSpPr>
            <a:spLocks noGrp="1"/>
          </p:cNvSpPr>
          <p:nvPr>
            <p:ph sz="half" idx="1"/>
          </p:nvPr>
        </p:nvSpPr>
        <p:spPr>
          <a:xfrm>
            <a:off x="514496" y="1355725"/>
            <a:ext cx="5181600" cy="4603641"/>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172200" y="1355725"/>
            <a:ext cx="5181600" cy="4603644"/>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13E693A9-8BB8-0340-B624-E68475D9C5E9}"/>
              </a:ext>
            </a:extLst>
          </p:cNvPr>
          <p:cNvSpPr>
            <a:spLocks noGrp="1"/>
          </p:cNvSpPr>
          <p:nvPr>
            <p:ph type="sldNum" sz="quarter" idx="10"/>
          </p:nvPr>
        </p:nvSpPr>
        <p:spPr>
          <a:xfrm>
            <a:off x="388135" y="6245397"/>
            <a:ext cx="432416" cy="346075"/>
          </a:xfrm>
          <a:prstGeom prst="rect">
            <a:avLst/>
          </a:prstGeom>
        </p:spPr>
        <p:txBody>
          <a:bodyPr/>
          <a:lstStyle/>
          <a:p>
            <a:fld id="{C29098D9-6B28-8C47-9D8C-522BFF1DF707}" type="slidenum">
              <a:rPr lang="en-US" smtClean="0"/>
              <a:pPr/>
              <a:t>‹#›</a:t>
            </a:fld>
            <a:endParaRPr lang="en-US"/>
          </a:p>
        </p:txBody>
      </p:sp>
    </p:spTree>
    <p:extLst>
      <p:ext uri="{BB962C8B-B14F-4D97-AF65-F5344CB8AC3E}">
        <p14:creationId xmlns:p14="http://schemas.microsoft.com/office/powerpoint/2010/main" val="38088393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Left - Two 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514496" y="1363169"/>
            <a:ext cx="5181600" cy="4627727"/>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6" name="Content Placeholder 3">
            <a:extLst>
              <a:ext uri="{FF2B5EF4-FFF2-40B4-BE49-F238E27FC236}">
                <a16:creationId xmlns:a16="http://schemas.microsoft.com/office/drawing/2014/main" id="{3192F148-76DA-8746-BAF3-89007244F406}"/>
              </a:ext>
            </a:extLst>
          </p:cNvPr>
          <p:cNvSpPr>
            <a:spLocks noGrp="1"/>
          </p:cNvSpPr>
          <p:nvPr>
            <p:ph sz="half" idx="10"/>
          </p:nvPr>
        </p:nvSpPr>
        <p:spPr>
          <a:xfrm>
            <a:off x="6172200" y="1363170"/>
            <a:ext cx="5181600" cy="2065830"/>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FCE69329-2461-8C44-AB1B-BF6AAEA45694}"/>
              </a:ext>
            </a:extLst>
          </p:cNvPr>
          <p:cNvSpPr>
            <a:spLocks noGrp="1"/>
          </p:cNvSpPr>
          <p:nvPr>
            <p:ph sz="half" idx="11"/>
          </p:nvPr>
        </p:nvSpPr>
        <p:spPr>
          <a:xfrm>
            <a:off x="6172200" y="3846529"/>
            <a:ext cx="5181600" cy="2144367"/>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27B91AF9-29CB-2246-8FF3-2B08E6613DA6}"/>
              </a:ext>
            </a:extLst>
          </p:cNvPr>
          <p:cNvSpPr>
            <a:spLocks noGrp="1"/>
          </p:cNvSpPr>
          <p:nvPr>
            <p:ph type="sldNum" sz="quarter" idx="12"/>
          </p:nvPr>
        </p:nvSpPr>
        <p:spPr>
          <a:xfrm>
            <a:off x="388135" y="6245397"/>
            <a:ext cx="432416" cy="346075"/>
          </a:xfrm>
          <a:prstGeom prst="rect">
            <a:avLst/>
          </a:prstGeom>
        </p:spPr>
        <p:txBody>
          <a:bodyPr/>
          <a:lstStyle/>
          <a:p>
            <a:fld id="{C29098D9-6B28-8C47-9D8C-522BFF1DF707}" type="slidenum">
              <a:rPr lang="en-US" smtClean="0"/>
              <a:pPr/>
              <a:t>‹#›</a:t>
            </a:fld>
            <a:endParaRPr lang="en-US"/>
          </a:p>
        </p:txBody>
      </p:sp>
    </p:spTree>
    <p:extLst>
      <p:ext uri="{BB962C8B-B14F-4D97-AF65-F5344CB8AC3E}">
        <p14:creationId xmlns:p14="http://schemas.microsoft.com/office/powerpoint/2010/main" val="19692754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14496" y="1373613"/>
            <a:ext cx="5157787" cy="506696"/>
          </a:xfrm>
          <a:solidFill>
            <a:schemeClr val="bg1"/>
          </a:solidFill>
        </p:spPr>
        <p:txBody>
          <a:bodyPr anchor="t">
            <a:normAutofit/>
          </a:bodyPr>
          <a:lstStyle>
            <a:lvl1pPr marL="0" indent="0">
              <a:buNone/>
              <a:defRPr sz="2800" b="1">
                <a:solidFill>
                  <a:srgbClr val="E36F1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496" y="2063641"/>
            <a:ext cx="5157787" cy="3874704"/>
          </a:xfrm>
        </p:spPr>
        <p:txBody>
          <a:bodyPr>
            <a:normAutofit/>
          </a:bodyPr>
          <a:lstStyle>
            <a:lvl1pPr>
              <a:defRPr sz="2400">
                <a:solidFill>
                  <a:srgbClr val="000000"/>
                </a:solidFill>
              </a:defRPr>
            </a:lvl1pPr>
            <a:lvl2pPr>
              <a:defRPr sz="1800">
                <a:solidFill>
                  <a:srgbClr val="000000"/>
                </a:solidFill>
              </a:defRPr>
            </a:lvl2pPr>
            <a:lvl3pPr>
              <a:defRPr sz="1800">
                <a:solidFill>
                  <a:srgbClr val="000000"/>
                </a:solidFill>
              </a:defRPr>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6172200" y="1373613"/>
            <a:ext cx="5183188" cy="506696"/>
          </a:xfrm>
          <a:solidFill>
            <a:schemeClr val="bg1"/>
          </a:solidFill>
        </p:spPr>
        <p:txBody>
          <a:bodyPr anchor="t">
            <a:normAutofit/>
          </a:bodyPr>
          <a:lstStyle>
            <a:lvl1pPr marL="0" indent="0">
              <a:buNone/>
              <a:defRPr sz="2800" b="1">
                <a:solidFill>
                  <a:srgbClr val="E36F1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063640"/>
            <a:ext cx="5183188" cy="387470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10" name="Slide Number Placeholder 9">
            <a:extLst>
              <a:ext uri="{FF2B5EF4-FFF2-40B4-BE49-F238E27FC236}">
                <a16:creationId xmlns:a16="http://schemas.microsoft.com/office/drawing/2014/main" id="{9E33F7C1-7444-1C49-9581-78131C85F93F}"/>
              </a:ext>
            </a:extLst>
          </p:cNvPr>
          <p:cNvSpPr>
            <a:spLocks noGrp="1"/>
          </p:cNvSpPr>
          <p:nvPr>
            <p:ph type="sldNum" sz="quarter" idx="10"/>
          </p:nvPr>
        </p:nvSpPr>
        <p:spPr>
          <a:xfrm>
            <a:off x="388135" y="6245397"/>
            <a:ext cx="432416" cy="346075"/>
          </a:xfrm>
          <a:prstGeom prst="rect">
            <a:avLst/>
          </a:prstGeom>
        </p:spPr>
        <p:txBody>
          <a:bodyPr/>
          <a:lstStyle/>
          <a:p>
            <a:fld id="{C29098D9-6B28-8C47-9D8C-522BFF1DF707}" type="slidenum">
              <a:rPr lang="en-US" smtClean="0"/>
              <a:pPr/>
              <a:t>‹#›</a:t>
            </a:fld>
            <a:endParaRPr lang="en-US"/>
          </a:p>
        </p:txBody>
      </p:sp>
      <p:sp>
        <p:nvSpPr>
          <p:cNvPr id="2" name="Title 1">
            <a:extLst>
              <a:ext uri="{FF2B5EF4-FFF2-40B4-BE49-F238E27FC236}">
                <a16:creationId xmlns:a16="http://schemas.microsoft.com/office/drawing/2014/main" id="{7A7EF92F-3B7D-2A43-96C5-D2D9560A5F40}"/>
              </a:ext>
            </a:extLst>
          </p:cNvPr>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8162478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8B13EC-82B0-B145-81F9-D923979BA229}"/>
              </a:ext>
            </a:extLst>
          </p:cNvPr>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377044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Left, Photo Righ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21323" y="1341438"/>
            <a:ext cx="7279652"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6" name="Rectangle 5">
            <a:extLst>
              <a:ext uri="{FF2B5EF4-FFF2-40B4-BE49-F238E27FC236}">
                <a16:creationId xmlns:a16="http://schemas.microsoft.com/office/drawing/2014/main" id="{802CBC1E-C0CC-8943-98A6-DAD8C174A74C}"/>
              </a:ext>
            </a:extLst>
          </p:cNvPr>
          <p:cNvSpPr/>
          <p:nvPr userDrawn="1"/>
        </p:nvSpPr>
        <p:spPr>
          <a:xfrm>
            <a:off x="8090704" y="0"/>
            <a:ext cx="4101296"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PLACE</a:t>
            </a:r>
            <a:br>
              <a:rPr lang="en-US" sz="1800" b="1" i="0">
                <a:latin typeface="Fira Sans Condensed SemiBold" panose="020B0603050000020004" pitchFamily="34" charset="0"/>
              </a:rPr>
            </a:br>
            <a:r>
              <a:rPr lang="en-US" sz="18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a:t>
            </a:r>
            <a:br>
              <a:rPr lang="en-US" sz="1800" b="1" i="0">
                <a:latin typeface="Fira Sans Condensed SemiBold" panose="020B0603050000020004" pitchFamily="34" charset="0"/>
              </a:rPr>
            </a:br>
            <a:r>
              <a:rPr lang="en-US" sz="1800" b="1" i="0">
                <a:latin typeface="Fira Sans Condensed SemiBold" panose="020B0603050000020004" pitchFamily="34" charset="0"/>
              </a:rPr>
              <a:t>CARE LOGO &gt; COPY &gt;</a:t>
            </a:r>
            <a:r>
              <a:rPr lang="en-US" sz="1800" b="1" i="0" baseline="0">
                <a:latin typeface="Fira Sans Condensed SemiBold" panose="020B0603050000020004" pitchFamily="34" charset="0"/>
              </a:rPr>
              <a:t> </a:t>
            </a:r>
            <a:br>
              <a:rPr lang="en-US" sz="1800" b="1" i="0" baseline="0">
                <a:latin typeface="Fira Sans Condensed SemiBold" panose="020B0603050000020004" pitchFamily="34" charset="0"/>
              </a:rPr>
            </a:b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a:t>
            </a:r>
            <a:br>
              <a:rPr lang="en-US" sz="1800" b="1" i="0">
                <a:latin typeface="Fira Sans Condensed SemiBold" panose="020B0603050000020004" pitchFamily="34" charset="0"/>
              </a:rPr>
            </a:br>
            <a:r>
              <a:rPr lang="en-US" sz="1800" b="1" i="0">
                <a:latin typeface="Fira Sans Condensed SemiBold" panose="020B0603050000020004" pitchFamily="34" charset="0"/>
              </a:rPr>
              <a:t>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9" name="Slide Number Placeholder 8">
            <a:extLst>
              <a:ext uri="{FF2B5EF4-FFF2-40B4-BE49-F238E27FC236}">
                <a16:creationId xmlns:a16="http://schemas.microsoft.com/office/drawing/2014/main" id="{D96ED1DB-7EF7-4749-AA40-B37E7E8C59F8}"/>
              </a:ext>
            </a:extLst>
          </p:cNvPr>
          <p:cNvSpPr>
            <a:spLocks noGrp="1"/>
          </p:cNvSpPr>
          <p:nvPr>
            <p:ph type="sldNum" sz="quarter" idx="10"/>
          </p:nvPr>
        </p:nvSpPr>
        <p:spPr>
          <a:xfrm>
            <a:off x="388135" y="6245397"/>
            <a:ext cx="432416" cy="346075"/>
          </a:xfrm>
          <a:prstGeom prst="rect">
            <a:avLst/>
          </a:prstGeom>
        </p:spPr>
        <p:txBody>
          <a:bodyPr/>
          <a:lstStyle/>
          <a:p>
            <a:fld id="{C29098D9-6B28-8C47-9D8C-522BFF1DF707}" type="slidenum">
              <a:rPr lang="en-US" smtClean="0"/>
              <a:pPr/>
              <a:t>‹#›</a:t>
            </a:fld>
            <a:endParaRPr lang="en-US"/>
          </a:p>
        </p:txBody>
      </p:sp>
      <p:sp>
        <p:nvSpPr>
          <p:cNvPr id="4" name="Title 3">
            <a:extLst>
              <a:ext uri="{FF2B5EF4-FFF2-40B4-BE49-F238E27FC236}">
                <a16:creationId xmlns:a16="http://schemas.microsoft.com/office/drawing/2014/main" id="{3A7A506F-82C8-9340-AAC6-CC4E932BFD76}"/>
              </a:ext>
            </a:extLst>
          </p:cNvPr>
          <p:cNvSpPr>
            <a:spLocks noGrp="1"/>
          </p:cNvSpPr>
          <p:nvPr>
            <p:ph type="title" hasCustomPrompt="1"/>
          </p:nvPr>
        </p:nvSpPr>
        <p:spPr>
          <a:xfrm>
            <a:off x="514496" y="295924"/>
            <a:ext cx="7286479" cy="429768"/>
          </a:xfrm>
        </p:spPr>
        <p:txBody>
          <a:bodyPr/>
          <a:lstStyle/>
          <a:p>
            <a:r>
              <a:rPr lang="en-US"/>
              <a:t>click to edit master title style</a:t>
            </a:r>
          </a:p>
        </p:txBody>
      </p:sp>
      <p:pic>
        <p:nvPicPr>
          <p:cNvPr id="8" name="Picture 7" descr="A close up of a logo&#10;&#10;Description automatically generated">
            <a:extLst>
              <a:ext uri="{FF2B5EF4-FFF2-40B4-BE49-F238E27FC236}">
                <a16:creationId xmlns:a16="http://schemas.microsoft.com/office/drawing/2014/main" id="{1BD1F795-69BE-1543-8ACE-E3073CFCFFE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48057" y="5798373"/>
            <a:ext cx="542091" cy="87525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409518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Photo Option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11" name="Rectangle 10"/>
          <p:cNvSpPr/>
          <p:nvPr userDrawn="1"/>
        </p:nvSpPr>
        <p:spPr>
          <a:xfrm>
            <a:off x="10611556" y="6016978"/>
            <a:ext cx="1580444" cy="841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87C005A4-BD93-9045-8D96-47A27CB1AEDB}"/>
              </a:ext>
            </a:extLst>
          </p:cNvPr>
          <p:cNvSpPr>
            <a:spLocks noGrp="1"/>
          </p:cNvSpPr>
          <p:nvPr>
            <p:ph type="ctrTitle"/>
          </p:nvPr>
        </p:nvSpPr>
        <p:spPr>
          <a:xfrm>
            <a:off x="7823200" y="2291645"/>
            <a:ext cx="4097867" cy="2874648"/>
          </a:xfrm>
        </p:spPr>
        <p:txBody>
          <a:bodyPr anchor="t"/>
          <a:lstStyle>
            <a:lvl1pPr algn="ctr">
              <a:defRPr sz="4800" b="1" i="0">
                <a:solidFill>
                  <a:srgbClr val="000000"/>
                </a:solidFill>
                <a:latin typeface="Fira Sans Condensed" charset="0"/>
                <a:ea typeface="Fira Sans Condensed" charset="0"/>
                <a:cs typeface="Fira Sans Condensed" charset="0"/>
              </a:defRPr>
            </a:lvl1pPr>
          </a:lstStyle>
          <a:p>
            <a:r>
              <a:rPr lang="en-US"/>
              <a:t>Click to edit Master title style</a:t>
            </a:r>
          </a:p>
        </p:txBody>
      </p:sp>
      <p:sp>
        <p:nvSpPr>
          <p:cNvPr id="13" name="Subtitle 2">
            <a:extLst>
              <a:ext uri="{FF2B5EF4-FFF2-40B4-BE49-F238E27FC236}">
                <a16:creationId xmlns:a16="http://schemas.microsoft.com/office/drawing/2014/main" id="{0FB3F963-3AA8-0141-B612-C75B00A8ABC2}"/>
              </a:ext>
            </a:extLst>
          </p:cNvPr>
          <p:cNvSpPr>
            <a:spLocks noGrp="1"/>
          </p:cNvSpPr>
          <p:nvPr>
            <p:ph type="subTitle" idx="1"/>
          </p:nvPr>
        </p:nvSpPr>
        <p:spPr>
          <a:xfrm>
            <a:off x="7823200" y="5303516"/>
            <a:ext cx="4097867" cy="1176306"/>
          </a:xfrm>
        </p:spPr>
        <p:txBody>
          <a:bodyPr>
            <a:normAutofit/>
          </a:bodyPr>
          <a:lstStyle>
            <a:lvl1pPr marL="0" indent="0" algn="ctr">
              <a:buNone/>
              <a:defRPr sz="2800" b="1" i="0">
                <a:solidFill>
                  <a:schemeClr val="tx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4" name="Picture 13"/>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543693" y="742394"/>
            <a:ext cx="2656880" cy="858428"/>
          </a:xfrm>
          <a:prstGeom prst="rect">
            <a:avLst/>
          </a:prstGeom>
        </p:spPr>
      </p:pic>
      <p:sp>
        <p:nvSpPr>
          <p:cNvPr id="7" name="Rectangle 6">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rgbClr val="F4B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147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Left, Content Right">
    <p:spTree>
      <p:nvGrpSpPr>
        <p:cNvPr id="1" name=""/>
        <p:cNvGrpSpPr/>
        <p:nvPr/>
      </p:nvGrpSpPr>
      <p:grpSpPr>
        <a:xfrm>
          <a:off x="0" y="0"/>
          <a:ext cx="0" cy="0"/>
          <a:chOff x="0" y="0"/>
          <a:chExt cx="0" cy="0"/>
        </a:xfrm>
      </p:grpSpPr>
      <p:sp>
        <p:nvSpPr>
          <p:cNvPr id="4" name="Content Placeholder 2"/>
          <p:cNvSpPr>
            <a:spLocks noGrp="1"/>
          </p:cNvSpPr>
          <p:nvPr>
            <p:ph sz="half" idx="1"/>
          </p:nvPr>
        </p:nvSpPr>
        <p:spPr>
          <a:xfrm>
            <a:off x="4675634" y="1341438"/>
            <a:ext cx="7279652"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802CBC1E-C0CC-8943-98A6-DAD8C174A74C}"/>
              </a:ext>
            </a:extLst>
          </p:cNvPr>
          <p:cNvSpPr/>
          <p:nvPr userDrawn="1"/>
        </p:nvSpPr>
        <p:spPr>
          <a:xfrm>
            <a:off x="312659" y="0"/>
            <a:ext cx="4101296"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PLACE</a:t>
            </a:r>
            <a:br>
              <a:rPr lang="en-US" sz="1800" b="1" i="0">
                <a:latin typeface="Fira Sans Condensed SemiBold" panose="020B0603050000020004" pitchFamily="34" charset="0"/>
              </a:rPr>
            </a:br>
            <a:r>
              <a:rPr lang="en-US" sz="18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a:t>
            </a:r>
            <a:br>
              <a:rPr lang="en-US" sz="1800" b="1" i="0">
                <a:latin typeface="Fira Sans Condensed SemiBold" panose="020B0603050000020004" pitchFamily="34" charset="0"/>
              </a:rPr>
            </a:br>
            <a:r>
              <a:rPr lang="en-US" sz="1800" b="1" i="0">
                <a:latin typeface="Fira Sans Condensed SemiBold" panose="020B0603050000020004" pitchFamily="34" charset="0"/>
              </a:rPr>
              <a:t>CARE LOGO &gt; COPY &gt;</a:t>
            </a:r>
            <a:r>
              <a:rPr lang="en-US" sz="1800" b="1" i="0" baseline="0">
                <a:latin typeface="Fira Sans Condensed SemiBold" panose="020B0603050000020004" pitchFamily="34" charset="0"/>
              </a:rPr>
              <a:t> </a:t>
            </a:r>
            <a:br>
              <a:rPr lang="en-US" sz="1800" b="1" i="0" baseline="0">
                <a:latin typeface="Fira Sans Condensed SemiBold" panose="020B0603050000020004" pitchFamily="34" charset="0"/>
              </a:rPr>
            </a:b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a:t>
            </a:r>
            <a:br>
              <a:rPr lang="en-US" sz="1800" b="1" i="0">
                <a:latin typeface="Fira Sans Condensed SemiBold" panose="020B0603050000020004" pitchFamily="34" charset="0"/>
              </a:rPr>
            </a:br>
            <a:r>
              <a:rPr lang="en-US" sz="1800" b="1" i="0">
                <a:latin typeface="Fira Sans Condensed SemiBold" panose="020B0603050000020004" pitchFamily="34" charset="0"/>
              </a:rPr>
              <a:t>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7" name="Title 3">
            <a:extLst>
              <a:ext uri="{FF2B5EF4-FFF2-40B4-BE49-F238E27FC236}">
                <a16:creationId xmlns:a16="http://schemas.microsoft.com/office/drawing/2014/main" id="{3A7A506F-82C8-9340-AAC6-CC4E932BFD76}"/>
              </a:ext>
            </a:extLst>
          </p:cNvPr>
          <p:cNvSpPr>
            <a:spLocks noGrp="1"/>
          </p:cNvSpPr>
          <p:nvPr>
            <p:ph type="title" hasCustomPrompt="1"/>
          </p:nvPr>
        </p:nvSpPr>
        <p:spPr>
          <a:xfrm>
            <a:off x="4668807" y="295924"/>
            <a:ext cx="7286479" cy="429768"/>
          </a:xfrm>
        </p:spPr>
        <p:txBody>
          <a:bodyPr/>
          <a:lstStyle/>
          <a:p>
            <a:r>
              <a:rPr lang="en-US"/>
              <a:t>click to edit master title style</a:t>
            </a:r>
          </a:p>
        </p:txBody>
      </p:sp>
    </p:spTree>
    <p:extLst>
      <p:ext uri="{BB962C8B-B14F-4D97-AF65-F5344CB8AC3E}">
        <p14:creationId xmlns:p14="http://schemas.microsoft.com/office/powerpoint/2010/main" val="8886576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Divider - Photo R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4933950"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2" name="Title 1">
            <a:extLst>
              <a:ext uri="{FF2B5EF4-FFF2-40B4-BE49-F238E27FC236}">
                <a16:creationId xmlns:a16="http://schemas.microsoft.com/office/drawing/2014/main" id="{9A156E9C-DE80-E049-908F-C2912635887D}"/>
              </a:ext>
            </a:extLst>
          </p:cNvPr>
          <p:cNvSpPr>
            <a:spLocks noGrp="1"/>
          </p:cNvSpPr>
          <p:nvPr>
            <p:ph type="title" hasCustomPrompt="1"/>
          </p:nvPr>
        </p:nvSpPr>
        <p:spPr>
          <a:xfrm>
            <a:off x="514496" y="295923"/>
            <a:ext cx="4200378" cy="1101865"/>
          </a:xfrm>
        </p:spPr>
        <p:txBody>
          <a:bodyPr/>
          <a:lstStyle>
            <a:lvl1pPr>
              <a:defRPr>
                <a:solidFill>
                  <a:srgbClr val="000000"/>
                </a:solidFill>
              </a:defRPr>
            </a:lvl1pPr>
          </a:lstStyle>
          <a:p>
            <a:r>
              <a:rPr lang="en-US"/>
              <a:t>click to edit master title style</a:t>
            </a:r>
          </a:p>
        </p:txBody>
      </p:sp>
      <p:sp>
        <p:nvSpPr>
          <p:cNvPr id="3" name="Slide Number Placeholder 2">
            <a:extLst>
              <a:ext uri="{FF2B5EF4-FFF2-40B4-BE49-F238E27FC236}">
                <a16:creationId xmlns:a16="http://schemas.microsoft.com/office/drawing/2014/main" id="{C002057D-8784-1949-A43E-6B56579FEA5B}"/>
              </a:ext>
            </a:extLst>
          </p:cNvPr>
          <p:cNvSpPr>
            <a:spLocks noGrp="1"/>
          </p:cNvSpPr>
          <p:nvPr>
            <p:ph type="sldNum" sz="quarter" idx="10"/>
          </p:nvPr>
        </p:nvSpPr>
        <p:spPr>
          <a:xfrm>
            <a:off x="388135" y="6245397"/>
            <a:ext cx="432416" cy="346075"/>
          </a:xfrm>
          <a:prstGeom prst="rect">
            <a:avLst/>
          </a:prstGeom>
        </p:spPr>
        <p:txBody>
          <a:bodyPr/>
          <a:lstStyle/>
          <a:p>
            <a:fld id="{C29098D9-6B28-8C47-9D8C-522BFF1DF707}" type="slidenum">
              <a:rPr lang="en-US" smtClean="0"/>
              <a:pPr/>
              <a:t>‹#›</a:t>
            </a:fld>
            <a:endParaRPr lang="en-US"/>
          </a:p>
        </p:txBody>
      </p:sp>
      <p:sp>
        <p:nvSpPr>
          <p:cNvPr id="14" name="Content Placeholder 2">
            <a:extLst>
              <a:ext uri="{FF2B5EF4-FFF2-40B4-BE49-F238E27FC236}">
                <a16:creationId xmlns:a16="http://schemas.microsoft.com/office/drawing/2014/main" id="{C1E613E1-792F-924B-9072-4AD1042B359B}"/>
              </a:ext>
            </a:extLst>
          </p:cNvPr>
          <p:cNvSpPr>
            <a:spLocks noGrp="1"/>
          </p:cNvSpPr>
          <p:nvPr>
            <p:ph sz="half" idx="1"/>
          </p:nvPr>
        </p:nvSpPr>
        <p:spPr>
          <a:xfrm>
            <a:off x="521323" y="1341438"/>
            <a:ext cx="4193551"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pic>
        <p:nvPicPr>
          <p:cNvPr id="8" name="Picture 7" descr="A close up of a logo&#10;&#10;Description automatically generated">
            <a:extLst>
              <a:ext uri="{FF2B5EF4-FFF2-40B4-BE49-F238E27FC236}">
                <a16:creationId xmlns:a16="http://schemas.microsoft.com/office/drawing/2014/main" id="{122131F9-DB9D-7247-A5B9-C18478C016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48057" y="5798373"/>
            <a:ext cx="542091" cy="87525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1722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Divider - Photo Lef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5" name="Title 1">
            <a:extLst>
              <a:ext uri="{FF2B5EF4-FFF2-40B4-BE49-F238E27FC236}">
                <a16:creationId xmlns:a16="http://schemas.microsoft.com/office/drawing/2014/main" id="{9A156E9C-DE80-E049-908F-C2912635887D}"/>
              </a:ext>
            </a:extLst>
          </p:cNvPr>
          <p:cNvSpPr>
            <a:spLocks noGrp="1"/>
          </p:cNvSpPr>
          <p:nvPr>
            <p:ph type="title" hasCustomPrompt="1"/>
          </p:nvPr>
        </p:nvSpPr>
        <p:spPr>
          <a:xfrm>
            <a:off x="7784541" y="295923"/>
            <a:ext cx="4200378" cy="1101865"/>
          </a:xfrm>
        </p:spPr>
        <p:txBody>
          <a:bodyPr/>
          <a:lstStyle>
            <a:lvl1pPr>
              <a:defRPr>
                <a:solidFill>
                  <a:srgbClr val="000000"/>
                </a:solidFill>
              </a:defRPr>
            </a:lvl1pPr>
          </a:lstStyle>
          <a:p>
            <a:r>
              <a:rPr lang="en-US"/>
              <a:t>click to edit master title style</a:t>
            </a:r>
          </a:p>
        </p:txBody>
      </p:sp>
      <p:sp>
        <p:nvSpPr>
          <p:cNvPr id="6" name="Content Placeholder 2">
            <a:extLst>
              <a:ext uri="{FF2B5EF4-FFF2-40B4-BE49-F238E27FC236}">
                <a16:creationId xmlns:a16="http://schemas.microsoft.com/office/drawing/2014/main" id="{C1E613E1-792F-924B-9072-4AD1042B359B}"/>
              </a:ext>
            </a:extLst>
          </p:cNvPr>
          <p:cNvSpPr>
            <a:spLocks noGrp="1"/>
          </p:cNvSpPr>
          <p:nvPr>
            <p:ph sz="half" idx="1"/>
          </p:nvPr>
        </p:nvSpPr>
        <p:spPr>
          <a:xfrm>
            <a:off x="7791368" y="1341438"/>
            <a:ext cx="4193551"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691263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 - Orang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487840-C2E3-5C48-9593-A51C9A4212A7}"/>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sp>
        <p:nvSpPr>
          <p:cNvPr id="5" name="Slide Number Placeholder 3">
            <a:extLst>
              <a:ext uri="{FF2B5EF4-FFF2-40B4-BE49-F238E27FC236}">
                <a16:creationId xmlns:a16="http://schemas.microsoft.com/office/drawing/2014/main" id="{89BCB2E2-8303-1A45-AD34-64871F1C33F9}"/>
              </a:ext>
            </a:extLst>
          </p:cNvPr>
          <p:cNvSpPr>
            <a:spLocks noGrp="1"/>
          </p:cNvSpPr>
          <p:nvPr>
            <p:ph type="sldNum" sz="quarter" idx="10"/>
          </p:nvPr>
        </p:nvSpPr>
        <p:spPr>
          <a:xfrm>
            <a:off x="315948" y="6245397"/>
            <a:ext cx="432416" cy="346075"/>
          </a:xfrm>
          <a:prstGeom prst="rect">
            <a:avLst/>
          </a:prstGeom>
        </p:spPr>
        <p:txBody>
          <a:bodyPr/>
          <a:lstStyle>
            <a:lvl1pPr>
              <a:defRPr>
                <a:solidFill>
                  <a:schemeClr val="bg1"/>
                </a:solidFill>
              </a:defRPr>
            </a:lvl1pPr>
          </a:lstStyle>
          <a:p>
            <a:fld id="{C29098D9-6B28-8C47-9D8C-522BFF1DF707}" type="slidenum">
              <a:rPr lang="en-US" smtClean="0"/>
              <a:pPr/>
              <a:t>‹#›</a:t>
            </a:fld>
            <a:endParaRPr lang="en-US"/>
          </a:p>
        </p:txBody>
      </p:sp>
      <p:sp>
        <p:nvSpPr>
          <p:cNvPr id="3" name="Title 2"/>
          <p:cNvSpPr>
            <a:spLocks noGrp="1"/>
          </p:cNvSpPr>
          <p:nvPr>
            <p:ph type="title" hasCustomPrompt="1"/>
          </p:nvPr>
        </p:nvSpPr>
        <p:spPr/>
        <p:txBody>
          <a:bodyPr/>
          <a:lstStyle>
            <a:lvl1pPr>
              <a:defRPr>
                <a:solidFill>
                  <a:schemeClr val="bg1"/>
                </a:solidFill>
              </a:defRPr>
            </a:lvl1pPr>
          </a:lstStyle>
          <a:p>
            <a:r>
              <a:rPr lang="en-US"/>
              <a:t>click to edit master title style</a:t>
            </a:r>
          </a:p>
        </p:txBody>
      </p:sp>
      <p:sp>
        <p:nvSpPr>
          <p:cNvPr id="6" name="Rectangle 5">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close up of a logo&#10;&#10;Description automatically generated">
            <a:extLst>
              <a:ext uri="{FF2B5EF4-FFF2-40B4-BE49-F238E27FC236}">
                <a16:creationId xmlns:a16="http://schemas.microsoft.com/office/drawing/2014/main" id="{0696EE20-9BF6-0E4B-8001-130EB67B197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48057" y="5798373"/>
            <a:ext cx="542091" cy="875252"/>
          </a:xfrm>
          <a:prstGeom prst="rect">
            <a:avLst/>
          </a:prstGeom>
        </p:spPr>
      </p:pic>
    </p:spTree>
    <p:extLst>
      <p:ext uri="{BB962C8B-B14F-4D97-AF65-F5344CB8AC3E}">
        <p14:creationId xmlns:p14="http://schemas.microsoft.com/office/powerpoint/2010/main" val="7435637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Full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FCBE904-E421-9840-B16D-E2E25EDAE628}"/>
              </a:ext>
            </a:extLst>
          </p:cNvPr>
          <p:cNvSpPr/>
          <p:nvPr userDrawn="1"/>
        </p:nvSpPr>
        <p:spPr>
          <a:xfrm>
            <a:off x="312182" y="0"/>
            <a:ext cx="11879818"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2400" b="1" i="0">
                <a:latin typeface="Fira Sans Condensed SemiBold" panose="020B0603050000020004" pitchFamily="34" charset="0"/>
              </a:rPr>
            </a:br>
            <a:br>
              <a:rPr lang="en-US" sz="2400" b="1" i="0">
                <a:latin typeface="Fira Sans Condensed SemiBold" panose="020B0603050000020004" pitchFamily="34" charset="0"/>
              </a:rPr>
            </a:br>
            <a:br>
              <a:rPr lang="en-US" sz="2400" b="1" i="0">
                <a:latin typeface="Fira Sans Condensed SemiBold" panose="020B0603050000020004" pitchFamily="34" charset="0"/>
              </a:rPr>
            </a:br>
            <a:r>
              <a:rPr lang="en-US" sz="2400" b="1" i="0">
                <a:latin typeface="Fira Sans Condensed SemiBold" panose="020B0603050000020004" pitchFamily="34" charset="0"/>
              </a:rPr>
              <a:t>GO TO VIEW &gt; SLIDE MASTER &gt; 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COPY &gt;</a:t>
            </a:r>
            <a:r>
              <a:rPr lang="en-US" sz="2400" b="1" i="0" baseline="0">
                <a:latin typeface="Fira Sans Condensed SemiBold" panose="020B0603050000020004" pitchFamily="34" charset="0"/>
              </a:rPr>
              <a:t> </a:t>
            </a:r>
            <a:r>
              <a:rPr lang="en-US" sz="2400" b="1" i="0">
                <a:latin typeface="Fira Sans Condensed SemiBold" panose="020B0603050000020004" pitchFamily="34" charset="0"/>
              </a:rPr>
              <a:t>GO BACK TO  NORMAL VIEW &gt; </a:t>
            </a:r>
            <a:br>
              <a:rPr lang="en-US" sz="2400" b="1" i="0">
                <a:latin typeface="Fira Sans Condensed SemiBold" panose="020B0603050000020004" pitchFamily="34" charset="0"/>
              </a:rPr>
            </a:br>
            <a:r>
              <a:rPr lang="en-US" sz="2400" b="1" i="0">
                <a:latin typeface="Fira Sans Condensed SemiBold" panose="020B0603050000020004" pitchFamily="34" charset="0"/>
              </a:rPr>
              <a:t>PASTE THIS TEMPLATE WHERE YOU WANT &gt;</a:t>
            </a:r>
            <a:br>
              <a:rPr lang="en-US" sz="2400" b="1" i="0">
                <a:latin typeface="Fira Sans Condensed SemiBold" panose="020B0603050000020004" pitchFamily="34" charset="0"/>
              </a:rPr>
            </a:br>
            <a:r>
              <a:rPr lang="en-US" sz="2400" b="1" i="0">
                <a:latin typeface="Fira Sans Condensed SemiBold" panose="020B0603050000020004" pitchFamily="34" charset="0"/>
              </a:rPr>
              <a:t>SHAPE FORMAT &gt; SHAPE FILL &gt;</a:t>
            </a:r>
            <a:br>
              <a:rPr lang="en-US" sz="2400" b="1" i="0">
                <a:latin typeface="Fira Sans Condensed SemiBold" panose="020B0603050000020004" pitchFamily="34" charset="0"/>
              </a:rPr>
            </a:br>
            <a:r>
              <a:rPr lang="en-US" sz="2400" b="1" i="0">
                <a:latin typeface="Fira Sans Condensed SemiBold" panose="020B0603050000020004" pitchFamily="34" charset="0"/>
              </a:rPr>
              <a:t> PICTURE &gt; BROWSE FOR PHOTO &gt;</a:t>
            </a:r>
            <a:br>
              <a:rPr lang="en-US" sz="2400" b="1" i="0">
                <a:latin typeface="Fira Sans Condensed SemiBold" panose="020B0603050000020004" pitchFamily="34" charset="0"/>
              </a:rPr>
            </a:br>
            <a:r>
              <a:rPr lang="en-US" sz="2400" b="1" i="0">
                <a:latin typeface="Fira Sans Condensed SemiBold" panose="020B0603050000020004" pitchFamily="34" charset="0"/>
              </a:rPr>
              <a:t>INSERT &gt; PICTURE FORMAT &gt;</a:t>
            </a:r>
            <a:br>
              <a:rPr lang="en-US" sz="2400" b="1" i="0">
                <a:latin typeface="Fira Sans Condensed SemiBold" panose="020B0603050000020004" pitchFamily="34" charset="0"/>
              </a:rPr>
            </a:br>
            <a:r>
              <a:rPr lang="en-US" sz="2400" b="1" i="0">
                <a:latin typeface="Fira Sans Condensed SemiBold" panose="020B0603050000020004" pitchFamily="34" charset="0"/>
              </a:rPr>
              <a:t>CROP &gt; FILL &gt; ADJUST IMAGE</a:t>
            </a:r>
            <a:br>
              <a:rPr lang="en-US" sz="2400" b="1" i="0">
                <a:latin typeface="Fira Sans Condensed SemiBold" panose="020B0603050000020004" pitchFamily="34" charset="0"/>
              </a:rPr>
            </a:br>
            <a:r>
              <a:rPr lang="en-US" sz="2400" b="1" i="0">
                <a:latin typeface="Fira Sans Condensed SemiBold" panose="020B0603050000020004" pitchFamily="34" charset="0"/>
              </a:rPr>
              <a:t>SIZE AND PLACEMENT &gt; </a:t>
            </a:r>
            <a:br>
              <a:rPr lang="en-US" sz="2400" b="1" i="0">
                <a:latin typeface="Fira Sans Condensed SemiBold" panose="020B0603050000020004" pitchFamily="34" charset="0"/>
              </a:rPr>
            </a:br>
            <a:r>
              <a:rPr lang="en-US" sz="2400" b="1" i="0">
                <a:latin typeface="Fira Sans Condensed SemiBold" panose="020B0603050000020004" pitchFamily="34" charset="0"/>
              </a:rPr>
              <a:t>DELETE THIS TEXT!</a:t>
            </a:r>
            <a:endParaRPr lang="en-US" sz="2400"/>
          </a:p>
          <a:p>
            <a:pPr algn="ctr"/>
            <a:endParaRPr lang="en-US" sz="2400" b="1" i="0">
              <a:latin typeface="Fira Sans Condensed SemiBold" panose="020B0603050000020004" pitchFamily="34" charset="0"/>
            </a:endParaRPr>
          </a:p>
        </p:txBody>
      </p:sp>
      <p:pic>
        <p:nvPicPr>
          <p:cNvPr id="6" name="Picture 5" descr="A close up of a logo&#10;&#10;Description automatically generated">
            <a:extLst>
              <a:ext uri="{FF2B5EF4-FFF2-40B4-BE49-F238E27FC236}">
                <a16:creationId xmlns:a16="http://schemas.microsoft.com/office/drawing/2014/main" id="{E6F7C230-6008-4B42-9295-85C5E2C5367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48057" y="5798373"/>
            <a:ext cx="542091" cy="87525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533950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 Whit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487840-C2E3-5C48-9593-A51C9A4212A7}"/>
              </a:ext>
            </a:extLst>
          </p:cNvPr>
          <p:cNvSpPr txBox="1"/>
          <p:nvPr userDrawn="1"/>
        </p:nvSpPr>
        <p:spPr>
          <a:xfrm>
            <a:off x="0" y="0"/>
            <a:ext cx="12192000" cy="6858000"/>
          </a:xfrm>
          <a:prstGeom prst="rect">
            <a:avLst/>
          </a:prstGeom>
          <a:solidFill>
            <a:schemeClr val="bg1"/>
          </a:solidFill>
        </p:spPr>
        <p:txBody>
          <a:bodyPr wrap="square" rtlCol="0">
            <a:spAutoFit/>
          </a:bodyPr>
          <a:lstStyle/>
          <a:p>
            <a:endParaRPr lang="en-US"/>
          </a:p>
        </p:txBody>
      </p:sp>
    </p:spTree>
    <p:extLst>
      <p:ext uri="{BB962C8B-B14F-4D97-AF65-F5344CB8AC3E}">
        <p14:creationId xmlns:p14="http://schemas.microsoft.com/office/powerpoint/2010/main" val="24242462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no Divider/End Slide/Appendix">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031DC10-DB62-5340-A520-9BDB2C66DDA1}"/>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sp>
        <p:nvSpPr>
          <p:cNvPr id="7" name="Title 6"/>
          <p:cNvSpPr>
            <a:spLocks noGrp="1"/>
          </p:cNvSpPr>
          <p:nvPr>
            <p:ph type="title" hasCustomPrompt="1"/>
          </p:nvPr>
        </p:nvSpPr>
        <p:spPr>
          <a:xfrm>
            <a:off x="312182" y="2999232"/>
            <a:ext cx="11879818" cy="429768"/>
          </a:xfrm>
        </p:spPr>
        <p:txBody>
          <a:bodyPr/>
          <a:lstStyle>
            <a:lvl1pPr algn="ctr">
              <a:defRPr sz="6000">
                <a:solidFill>
                  <a:schemeClr val="bg1"/>
                </a:solidFill>
              </a:defRPr>
            </a:lvl1pPr>
          </a:lstStyle>
          <a:p>
            <a:r>
              <a:rPr lang="en-US"/>
              <a:t>click to edit master title style</a:t>
            </a:r>
          </a:p>
        </p:txBody>
      </p:sp>
      <p:sp>
        <p:nvSpPr>
          <p:cNvPr id="8" name="Rectangle 7">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up of a logo&#10;&#10;Description automatically generated">
            <a:extLst>
              <a:ext uri="{FF2B5EF4-FFF2-40B4-BE49-F238E27FC236}">
                <a16:creationId xmlns:a16="http://schemas.microsoft.com/office/drawing/2014/main" id="{5F59220C-48BE-EA45-BE54-ED0A8B437DB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48057" y="5798373"/>
            <a:ext cx="542091" cy="875252"/>
          </a:xfrm>
          <a:prstGeom prst="rect">
            <a:avLst/>
          </a:prstGeom>
        </p:spPr>
      </p:pic>
      <p:pic>
        <p:nvPicPr>
          <p:cNvPr id="10" name="Picture 9" descr="A picture containing banana, large, standing, snow&#10;&#10;Description automatically generated">
            <a:extLst>
              <a:ext uri="{FF2B5EF4-FFF2-40B4-BE49-F238E27FC236}">
                <a16:creationId xmlns:a16="http://schemas.microsoft.com/office/drawing/2014/main" id="{F29F6F4B-60E6-9148-BF42-5DB7F949387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2" t="-2" r="-1843"/>
          <a:stretch/>
        </p:blipFill>
        <p:spPr>
          <a:xfrm>
            <a:off x="973880" y="4099639"/>
            <a:ext cx="5051535" cy="2758361"/>
          </a:xfrm>
          <a:prstGeom prst="rect">
            <a:avLst/>
          </a:prstGeom>
        </p:spPr>
      </p:pic>
    </p:spTree>
    <p:extLst>
      <p:ext uri="{BB962C8B-B14F-4D97-AF65-F5344CB8AC3E}">
        <p14:creationId xmlns:p14="http://schemas.microsoft.com/office/powerpoint/2010/main" val="20596961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8221868-4B09-114D-AD19-82BF462CC5E4}"/>
              </a:ext>
            </a:extLst>
          </p:cNvPr>
          <p:cNvSpPr/>
          <p:nvPr userDrawn="1"/>
        </p:nvSpPr>
        <p:spPr>
          <a:xfrm>
            <a:off x="6096000" y="2092960"/>
            <a:ext cx="2875280" cy="2915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1A8A98-4708-1341-BD32-48B9C20C128A}"/>
              </a:ext>
            </a:extLst>
          </p:cNvPr>
          <p:cNvSpPr>
            <a:spLocks noGrp="1"/>
          </p:cNvSpPr>
          <p:nvPr>
            <p:ph type="title" hasCustomPrompt="1"/>
          </p:nvPr>
        </p:nvSpPr>
        <p:spPr/>
        <p:txBody>
          <a:bodyPr/>
          <a:lstStyle/>
          <a:p>
            <a:r>
              <a:rPr lang="en-US"/>
              <a:t>Patterns - Ripples</a:t>
            </a:r>
          </a:p>
        </p:txBody>
      </p:sp>
      <p:sp>
        <p:nvSpPr>
          <p:cNvPr id="3" name="Slide Number Placeholder 2">
            <a:extLst>
              <a:ext uri="{FF2B5EF4-FFF2-40B4-BE49-F238E27FC236}">
                <a16:creationId xmlns:a16="http://schemas.microsoft.com/office/drawing/2014/main" id="{C1ECE3D4-9524-684C-ADAD-A4B295C830C9}"/>
              </a:ext>
            </a:extLst>
          </p:cNvPr>
          <p:cNvSpPr>
            <a:spLocks noGrp="1"/>
          </p:cNvSpPr>
          <p:nvPr>
            <p:ph type="sldNum" sz="quarter" idx="10"/>
          </p:nvPr>
        </p:nvSpPr>
        <p:spPr>
          <a:xfrm>
            <a:off x="388135" y="6245397"/>
            <a:ext cx="432416" cy="346075"/>
          </a:xfrm>
          <a:prstGeom prst="rect">
            <a:avLst/>
          </a:prstGeom>
        </p:spPr>
        <p:txBody>
          <a:bodyPr/>
          <a:lstStyle/>
          <a:p>
            <a:fld id="{C29098D9-6B28-8C47-9D8C-522BFF1DF707}" type="slidenum">
              <a:rPr lang="en-US" smtClean="0"/>
              <a:pPr/>
              <a:t>‹#›</a:t>
            </a:fld>
            <a:endParaRPr lang="en-US"/>
          </a:p>
        </p:txBody>
      </p:sp>
      <p:pic>
        <p:nvPicPr>
          <p:cNvPr id="11" name="Picture 10" descr="A picture containing snow, tower, sign&#10;&#10;Description automatically generated">
            <a:extLst>
              <a:ext uri="{FF2B5EF4-FFF2-40B4-BE49-F238E27FC236}">
                <a16:creationId xmlns:a16="http://schemas.microsoft.com/office/drawing/2014/main" id="{05591ABC-D206-E142-8310-51C3200D55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9301" y="2611120"/>
            <a:ext cx="1892300" cy="1905000"/>
          </a:xfrm>
          <a:prstGeom prst="rect">
            <a:avLst/>
          </a:prstGeom>
        </p:spPr>
      </p:pic>
      <p:pic>
        <p:nvPicPr>
          <p:cNvPr id="13" name="Picture 12" descr="A picture containing snow, surface, standing, banana&#10;&#10;Description automatically generated">
            <a:extLst>
              <a:ext uri="{FF2B5EF4-FFF2-40B4-BE49-F238E27FC236}">
                <a16:creationId xmlns:a16="http://schemas.microsoft.com/office/drawing/2014/main" id="{EA4B1709-5D62-8446-86DB-F3D6BA874CF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735070" y="2611120"/>
            <a:ext cx="1892300" cy="1905000"/>
          </a:xfrm>
          <a:prstGeom prst="rect">
            <a:avLst/>
          </a:prstGeom>
        </p:spPr>
      </p:pic>
      <p:pic>
        <p:nvPicPr>
          <p:cNvPr id="15" name="Picture 14" descr="A picture containing banana, large, standing, snow&#10;&#10;Description automatically generated">
            <a:extLst>
              <a:ext uri="{FF2B5EF4-FFF2-40B4-BE49-F238E27FC236}">
                <a16:creationId xmlns:a16="http://schemas.microsoft.com/office/drawing/2014/main" id="{0761A389-F7F6-B24C-BA39-72A30F5043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684912" y="2712720"/>
            <a:ext cx="1701800" cy="1701800"/>
          </a:xfrm>
          <a:prstGeom prst="rect">
            <a:avLst/>
          </a:prstGeom>
        </p:spPr>
      </p:pic>
      <p:pic>
        <p:nvPicPr>
          <p:cNvPr id="18" name="Picture 17" descr="A close up of a logo&#10;&#10;Description automatically generated">
            <a:extLst>
              <a:ext uri="{FF2B5EF4-FFF2-40B4-BE49-F238E27FC236}">
                <a16:creationId xmlns:a16="http://schemas.microsoft.com/office/drawing/2014/main" id="{24BEC39B-C2D7-A64D-8315-1F54CA21A44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87490" y="2611120"/>
            <a:ext cx="1892300" cy="1905000"/>
          </a:xfrm>
          <a:prstGeom prst="rect">
            <a:avLst/>
          </a:prstGeom>
        </p:spPr>
      </p:pic>
    </p:spTree>
    <p:extLst>
      <p:ext uri="{BB962C8B-B14F-4D97-AF65-F5344CB8AC3E}">
        <p14:creationId xmlns:p14="http://schemas.microsoft.com/office/powerpoint/2010/main" val="21802708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8221868-4B09-114D-AD19-82BF462CC5E4}"/>
              </a:ext>
            </a:extLst>
          </p:cNvPr>
          <p:cNvSpPr/>
          <p:nvPr userDrawn="1"/>
        </p:nvSpPr>
        <p:spPr>
          <a:xfrm>
            <a:off x="7437120" y="0"/>
            <a:ext cx="140208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1A8A98-4708-1341-BD32-48B9C20C128A}"/>
              </a:ext>
            </a:extLst>
          </p:cNvPr>
          <p:cNvSpPr>
            <a:spLocks noGrp="1"/>
          </p:cNvSpPr>
          <p:nvPr>
            <p:ph type="title" hasCustomPrompt="1"/>
          </p:nvPr>
        </p:nvSpPr>
        <p:spPr/>
        <p:txBody>
          <a:bodyPr/>
          <a:lstStyle/>
          <a:p>
            <a:r>
              <a:rPr lang="en-US"/>
              <a:t>Patterns - Slants</a:t>
            </a:r>
          </a:p>
        </p:txBody>
      </p:sp>
      <p:sp>
        <p:nvSpPr>
          <p:cNvPr id="3" name="Slide Number Placeholder 2">
            <a:extLst>
              <a:ext uri="{FF2B5EF4-FFF2-40B4-BE49-F238E27FC236}">
                <a16:creationId xmlns:a16="http://schemas.microsoft.com/office/drawing/2014/main" id="{C1ECE3D4-9524-684C-ADAD-A4B295C830C9}"/>
              </a:ext>
            </a:extLst>
          </p:cNvPr>
          <p:cNvSpPr>
            <a:spLocks noGrp="1"/>
          </p:cNvSpPr>
          <p:nvPr>
            <p:ph type="sldNum" sz="quarter" idx="10"/>
          </p:nvPr>
        </p:nvSpPr>
        <p:spPr>
          <a:xfrm>
            <a:off x="388135" y="6245397"/>
            <a:ext cx="432416" cy="346075"/>
          </a:xfrm>
          <a:prstGeom prst="rect">
            <a:avLst/>
          </a:prstGeom>
        </p:spPr>
        <p:txBody>
          <a:bodyPr/>
          <a:lstStyle/>
          <a:p>
            <a:fld id="{C29098D9-6B28-8C47-9D8C-522BFF1DF707}" type="slidenum">
              <a:rPr lang="en-US" smtClean="0"/>
              <a:pPr/>
              <a:t>‹#›</a:t>
            </a:fld>
            <a:endParaRPr lang="en-US"/>
          </a:p>
        </p:txBody>
      </p:sp>
      <p:pic>
        <p:nvPicPr>
          <p:cNvPr id="21" name="Picture 20">
            <a:extLst>
              <a:ext uri="{FF2B5EF4-FFF2-40B4-BE49-F238E27FC236}">
                <a16:creationId xmlns:a16="http://schemas.microsoft.com/office/drawing/2014/main" id="{B81CF536-C9F5-764B-A06E-37B6A3D8ACF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rot="5400000" flipV="1">
            <a:off x="5344163" y="3468362"/>
            <a:ext cx="5587994" cy="599440"/>
          </a:xfrm>
          <a:prstGeom prst="rect">
            <a:avLst/>
          </a:prstGeom>
        </p:spPr>
      </p:pic>
      <p:pic>
        <p:nvPicPr>
          <p:cNvPr id="22" name="Picture 21">
            <a:extLst>
              <a:ext uri="{FF2B5EF4-FFF2-40B4-BE49-F238E27FC236}">
                <a16:creationId xmlns:a16="http://schemas.microsoft.com/office/drawing/2014/main" id="{C8F848B3-8007-774E-8306-9493D23AFA3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flipV="1">
            <a:off x="6961199" y="3486042"/>
            <a:ext cx="5587995" cy="564077"/>
          </a:xfrm>
          <a:prstGeom prst="rect">
            <a:avLst/>
          </a:prstGeom>
        </p:spPr>
      </p:pic>
      <p:pic>
        <p:nvPicPr>
          <p:cNvPr id="23" name="Picture 22">
            <a:extLst>
              <a:ext uri="{FF2B5EF4-FFF2-40B4-BE49-F238E27FC236}">
                <a16:creationId xmlns:a16="http://schemas.microsoft.com/office/drawing/2014/main" id="{5B13D1D5-A86C-FB49-A1F8-66ACA57F534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rot="5400000" flipV="1">
            <a:off x="3746606" y="3437881"/>
            <a:ext cx="5587997" cy="660400"/>
          </a:xfrm>
          <a:prstGeom prst="rect">
            <a:avLst/>
          </a:prstGeom>
        </p:spPr>
      </p:pic>
      <p:pic>
        <p:nvPicPr>
          <p:cNvPr id="24" name="Picture 23">
            <a:extLst>
              <a:ext uri="{FF2B5EF4-FFF2-40B4-BE49-F238E27FC236}">
                <a16:creationId xmlns:a16="http://schemas.microsoft.com/office/drawing/2014/main" id="{875FC6C6-94F2-644D-8A1C-12E1F2F1EEA1}"/>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rot="5400000" flipV="1">
            <a:off x="2260607" y="3437878"/>
            <a:ext cx="5587994" cy="660402"/>
          </a:xfrm>
          <a:prstGeom prst="rect">
            <a:avLst/>
          </a:prstGeom>
        </p:spPr>
      </p:pic>
      <p:sp>
        <p:nvSpPr>
          <p:cNvPr id="8" name="TextBox 7">
            <a:extLst>
              <a:ext uri="{FF2B5EF4-FFF2-40B4-BE49-F238E27FC236}">
                <a16:creationId xmlns:a16="http://schemas.microsoft.com/office/drawing/2014/main" id="{96E775D8-BCD9-714C-B560-848C3FFAA365}"/>
              </a:ext>
            </a:extLst>
          </p:cNvPr>
          <p:cNvSpPr txBox="1"/>
          <p:nvPr userDrawn="1"/>
        </p:nvSpPr>
        <p:spPr>
          <a:xfrm>
            <a:off x="660400" y="1402080"/>
            <a:ext cx="3129280" cy="1754326"/>
          </a:xfrm>
          <a:prstGeom prst="rect">
            <a:avLst/>
          </a:prstGeom>
          <a:noFill/>
        </p:spPr>
        <p:txBody>
          <a:bodyPr wrap="square" rtlCol="0">
            <a:spAutoFit/>
          </a:bodyPr>
          <a:lstStyle/>
          <a:p>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A PATTERN &gt; COPY &gt;</a:t>
            </a:r>
            <a:r>
              <a:rPr lang="en-US" sz="1800" b="1" i="0" baseline="0">
                <a:latin typeface="Fira Sans Condensed SemiBold" panose="020B0603050000020004" pitchFamily="34" charset="0"/>
              </a:rPr>
              <a:t> </a:t>
            </a:r>
            <a:br>
              <a:rPr lang="en-US" sz="1800" b="1" i="0" baseline="0">
                <a:latin typeface="Fira Sans Condensed SemiBold" panose="020B0603050000020004" pitchFamily="34" charset="0"/>
              </a:rPr>
            </a:b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PATTERN </a:t>
            </a:r>
            <a:br>
              <a:rPr lang="en-US" sz="1800" b="1" i="0">
                <a:latin typeface="Fira Sans Condensed SemiBold" panose="020B0603050000020004" pitchFamily="34" charset="0"/>
              </a:rPr>
            </a:br>
            <a:r>
              <a:rPr lang="en-US" sz="1800" b="1" i="0">
                <a:latin typeface="Fira Sans Condensed SemiBold" panose="020B0603050000020004" pitchFamily="34" charset="0"/>
              </a:rPr>
              <a:t>WHERE YOU WANT </a:t>
            </a:r>
            <a:br>
              <a:rPr lang="en-US" sz="1800" b="1" i="0">
                <a:latin typeface="Fira Sans Condensed SemiBold" panose="020B0603050000020004" pitchFamily="34" charset="0"/>
              </a:rPr>
            </a:br>
            <a:endParaRPr lang="en-US"/>
          </a:p>
        </p:txBody>
      </p:sp>
    </p:spTree>
    <p:extLst>
      <p:ext uri="{BB962C8B-B14F-4D97-AF65-F5344CB8AC3E}">
        <p14:creationId xmlns:p14="http://schemas.microsoft.com/office/powerpoint/2010/main" val="21750033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Logo Title Slid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031DC10-DB62-5340-A520-9BDB2C66DDA1}"/>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pic>
        <p:nvPicPr>
          <p:cNvPr id="7" name="Picture 6" descr="A picture containing banana, large, standing, snow&#10;&#10;Description automatically generated">
            <a:extLst>
              <a:ext uri="{FF2B5EF4-FFF2-40B4-BE49-F238E27FC236}">
                <a16:creationId xmlns:a16="http://schemas.microsoft.com/office/drawing/2014/main" id="{0936EB9A-CEBE-C442-9095-BEC67B1DF97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50000" b="15407"/>
          <a:stretch/>
        </p:blipFill>
        <p:spPr>
          <a:xfrm>
            <a:off x="9711972" y="2662142"/>
            <a:ext cx="2480028" cy="4195858"/>
          </a:xfrm>
          <a:prstGeom prst="rect">
            <a:avLst/>
          </a:prstGeom>
        </p:spPr>
      </p:pic>
      <p:sp>
        <p:nvSpPr>
          <p:cNvPr id="6" name="Rectangle 5">
            <a:extLst>
              <a:ext uri="{FF2B5EF4-FFF2-40B4-BE49-F238E27FC236}">
                <a16:creationId xmlns:a16="http://schemas.microsoft.com/office/drawing/2014/main" id="{969B8BE5-CC2F-AF4B-8D43-AB9C787F4FBB}"/>
              </a:ext>
            </a:extLst>
          </p:cNvPr>
          <p:cNvSpPr/>
          <p:nvPr userDrawn="1"/>
        </p:nvSpPr>
        <p:spPr>
          <a:xfrm rot="5400000">
            <a:off x="-3270994" y="3271059"/>
            <a:ext cx="6857935"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close up of a logo&#10;&#10;Description automatically generated">
            <a:extLst>
              <a:ext uri="{FF2B5EF4-FFF2-40B4-BE49-F238E27FC236}">
                <a16:creationId xmlns:a16="http://schemas.microsoft.com/office/drawing/2014/main" id="{6BD589B7-808A-3946-8C6A-255ED4A5BEA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947868" y="1323223"/>
            <a:ext cx="2608446" cy="4211553"/>
          </a:xfrm>
          <a:prstGeom prst="rect">
            <a:avLst/>
          </a:prstGeom>
        </p:spPr>
      </p:pic>
    </p:spTree>
    <p:extLst>
      <p:ext uri="{BB962C8B-B14F-4D97-AF65-F5344CB8AC3E}">
        <p14:creationId xmlns:p14="http://schemas.microsoft.com/office/powerpoint/2010/main" val="3177229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Photo Option Orang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8DEF82E-5F27-1249-ADD8-EA6DC56D25F8}"/>
              </a:ext>
            </a:extLst>
          </p:cNvPr>
          <p:cNvSpPr txBox="1"/>
          <p:nvPr userDrawn="1"/>
        </p:nvSpPr>
        <p:spPr>
          <a:xfrm>
            <a:off x="7574845" y="0"/>
            <a:ext cx="4617154" cy="6858000"/>
          </a:xfrm>
          <a:prstGeom prst="rect">
            <a:avLst/>
          </a:prstGeom>
          <a:solidFill>
            <a:srgbClr val="E36F1E"/>
          </a:solidFill>
        </p:spPr>
        <p:txBody>
          <a:bodyPr wrap="square" rtlCol="0">
            <a:spAutoFit/>
          </a:bodyPr>
          <a:lstStyle/>
          <a:p>
            <a:endParaRPr lang="en-US"/>
          </a:p>
        </p:txBody>
      </p:sp>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a:t>
            </a:r>
            <a:br>
              <a:rPr lang="en-US" sz="2400" b="1" i="0">
                <a:latin typeface="Fira Sans Condensed SemiBold" panose="020B0603050000020004" pitchFamily="34" charset="0"/>
              </a:rPr>
            </a:br>
            <a:r>
              <a:rPr lang="en-US" sz="2400" b="1" i="0">
                <a:latin typeface="Fira Sans Condensed SemiBold" panose="020B0603050000020004" pitchFamily="34" charset="0"/>
              </a:rPr>
              <a:t>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THIS SHAPE AND THE CARE LOGO &gt;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WHERE YOU WANT &gt; </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12" name="Title 1">
            <a:extLst>
              <a:ext uri="{FF2B5EF4-FFF2-40B4-BE49-F238E27FC236}">
                <a16:creationId xmlns:a16="http://schemas.microsoft.com/office/drawing/2014/main" id="{87C005A4-BD93-9045-8D96-47A27CB1AEDB}"/>
              </a:ext>
            </a:extLst>
          </p:cNvPr>
          <p:cNvSpPr>
            <a:spLocks noGrp="1"/>
          </p:cNvSpPr>
          <p:nvPr>
            <p:ph type="ctrTitle"/>
          </p:nvPr>
        </p:nvSpPr>
        <p:spPr>
          <a:xfrm>
            <a:off x="7823200" y="2291645"/>
            <a:ext cx="4097867" cy="2874648"/>
          </a:xfrm>
        </p:spPr>
        <p:txBody>
          <a:bodyPr anchor="t"/>
          <a:lstStyle>
            <a:lvl1pPr algn="ctr">
              <a:defRPr sz="4800" b="1" i="0">
                <a:solidFill>
                  <a:schemeClr val="bg1"/>
                </a:solidFill>
                <a:latin typeface="Fira Sans Condensed" charset="0"/>
                <a:ea typeface="Fira Sans Condensed" charset="0"/>
                <a:cs typeface="Fira Sans Condensed" charset="0"/>
              </a:defRPr>
            </a:lvl1pPr>
          </a:lstStyle>
          <a:p>
            <a:r>
              <a:rPr lang="en-US"/>
              <a:t>Click to edit Master title style</a:t>
            </a:r>
          </a:p>
        </p:txBody>
      </p:sp>
      <p:sp>
        <p:nvSpPr>
          <p:cNvPr id="13" name="Subtitle 2">
            <a:extLst>
              <a:ext uri="{FF2B5EF4-FFF2-40B4-BE49-F238E27FC236}">
                <a16:creationId xmlns:a16="http://schemas.microsoft.com/office/drawing/2014/main" id="{0FB3F963-3AA8-0141-B612-C75B00A8ABC2}"/>
              </a:ext>
            </a:extLst>
          </p:cNvPr>
          <p:cNvSpPr>
            <a:spLocks noGrp="1"/>
          </p:cNvSpPr>
          <p:nvPr>
            <p:ph type="subTitle" idx="1"/>
          </p:nvPr>
        </p:nvSpPr>
        <p:spPr>
          <a:xfrm>
            <a:off x="7823200" y="5303516"/>
            <a:ext cx="4097867" cy="1176306"/>
          </a:xfrm>
        </p:spPr>
        <p:txBody>
          <a:bodyPr>
            <a:normAutofit/>
          </a:bodyPr>
          <a:lstStyle>
            <a:lvl1pPr marL="0" indent="0" algn="ctr">
              <a:buNone/>
              <a:defRPr sz="2800" b="1" i="0">
                <a:solidFill>
                  <a:schemeClr val="bg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Rectangle 6">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rgbClr val="F4B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541059" y="742394"/>
            <a:ext cx="2662149" cy="858428"/>
          </a:xfrm>
          <a:prstGeom prst="rect">
            <a:avLst/>
          </a:prstGeom>
        </p:spPr>
      </p:pic>
    </p:spTree>
    <p:extLst>
      <p:ext uri="{BB962C8B-B14F-4D97-AF65-F5344CB8AC3E}">
        <p14:creationId xmlns:p14="http://schemas.microsoft.com/office/powerpoint/2010/main" val="1773397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2a_Title Slide - Orange, Outline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031DC10-DB62-5340-A520-9BDB2C66DDA1}"/>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pic>
        <p:nvPicPr>
          <p:cNvPr id="7" name="Picture 6" descr="A picture containing banana, large, standing, snow&#10;&#10;Description automatically generated">
            <a:extLst>
              <a:ext uri="{FF2B5EF4-FFF2-40B4-BE49-F238E27FC236}">
                <a16:creationId xmlns:a16="http://schemas.microsoft.com/office/drawing/2014/main" id="{0936EB9A-CEBE-C442-9095-BEC67B1DF97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50000" b="15407"/>
          <a:stretch/>
        </p:blipFill>
        <p:spPr>
          <a:xfrm>
            <a:off x="9711972" y="2662142"/>
            <a:ext cx="2480028" cy="4195858"/>
          </a:xfrm>
          <a:prstGeom prst="rect">
            <a:avLst/>
          </a:prstGeom>
        </p:spPr>
      </p:pic>
      <p:sp>
        <p:nvSpPr>
          <p:cNvPr id="2" name="Title 1"/>
          <p:cNvSpPr>
            <a:spLocks noGrp="1"/>
          </p:cNvSpPr>
          <p:nvPr>
            <p:ph type="ctrTitle" hasCustomPrompt="1"/>
          </p:nvPr>
        </p:nvSpPr>
        <p:spPr>
          <a:xfrm>
            <a:off x="-1" y="3956158"/>
            <a:ext cx="12191999" cy="1092649"/>
          </a:xfrm>
        </p:spPr>
        <p:txBody>
          <a:bodyPr anchor="t"/>
          <a:lstStyle>
            <a:lvl1pPr algn="ctr">
              <a:defRPr sz="6000" b="1" i="0" cap="none">
                <a:ln w="19050">
                  <a:solidFill>
                    <a:schemeClr val="bg1"/>
                  </a:solidFill>
                </a:ln>
                <a:noFill/>
                <a:latin typeface="Fira Sans Condensed" charset="0"/>
                <a:ea typeface="Fira Sans Condensed" charset="0"/>
                <a:cs typeface="Fira Sans Condensed" charset="0"/>
              </a:defRPr>
            </a:lvl1pPr>
          </a:lstStyle>
          <a:p>
            <a:r>
              <a:rPr lang="en-US"/>
              <a:t>CLICK TO EDIT MASTER TITLE STYLE</a:t>
            </a:r>
          </a:p>
        </p:txBody>
      </p:sp>
      <p:sp>
        <p:nvSpPr>
          <p:cNvPr id="3" name="Subtitle 2"/>
          <p:cNvSpPr>
            <a:spLocks noGrp="1"/>
          </p:cNvSpPr>
          <p:nvPr>
            <p:ph type="subTitle" idx="1"/>
          </p:nvPr>
        </p:nvSpPr>
        <p:spPr>
          <a:xfrm>
            <a:off x="-1" y="5303516"/>
            <a:ext cx="12192001" cy="495400"/>
          </a:xfrm>
        </p:spPr>
        <p:txBody>
          <a:bodyPr>
            <a:normAutofit/>
          </a:bodyPr>
          <a:lstStyle>
            <a:lvl1pPr marL="0" indent="0" algn="ctr">
              <a:buNone/>
              <a:defRPr sz="2800" b="1" i="0">
                <a:solidFill>
                  <a:schemeClr val="bg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Rectangle 5">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up of a logo&#10;&#10;Description automatically generated">
            <a:extLst>
              <a:ext uri="{FF2B5EF4-FFF2-40B4-BE49-F238E27FC236}">
                <a16:creationId xmlns:a16="http://schemas.microsoft.com/office/drawing/2014/main" id="{FF707547-E7B5-414E-AB97-92E020EC9DA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22857" y="729779"/>
            <a:ext cx="1546282" cy="2496601"/>
          </a:xfrm>
          <a:prstGeom prst="rect">
            <a:avLst/>
          </a:prstGeom>
        </p:spPr>
      </p:pic>
    </p:spTree>
    <p:extLst>
      <p:ext uri="{BB962C8B-B14F-4D97-AF65-F5344CB8AC3E}">
        <p14:creationId xmlns:p14="http://schemas.microsoft.com/office/powerpoint/2010/main" val="17778041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2b_Title Slide - Orange, Solid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031DC10-DB62-5340-A520-9BDB2C66DDA1}"/>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pic>
        <p:nvPicPr>
          <p:cNvPr id="7" name="Picture 6" descr="A picture containing banana, large, standing, snow&#10;&#10;Description automatically generated">
            <a:extLst>
              <a:ext uri="{FF2B5EF4-FFF2-40B4-BE49-F238E27FC236}">
                <a16:creationId xmlns:a16="http://schemas.microsoft.com/office/drawing/2014/main" id="{0936EB9A-CEBE-C442-9095-BEC67B1DF97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50000" b="15407"/>
          <a:stretch/>
        </p:blipFill>
        <p:spPr>
          <a:xfrm>
            <a:off x="9711972" y="2662142"/>
            <a:ext cx="2480028" cy="4195858"/>
          </a:xfrm>
          <a:prstGeom prst="rect">
            <a:avLst/>
          </a:prstGeom>
        </p:spPr>
      </p:pic>
      <p:sp>
        <p:nvSpPr>
          <p:cNvPr id="2" name="Title 1"/>
          <p:cNvSpPr>
            <a:spLocks noGrp="1"/>
          </p:cNvSpPr>
          <p:nvPr>
            <p:ph type="ctrTitle" hasCustomPrompt="1"/>
          </p:nvPr>
        </p:nvSpPr>
        <p:spPr>
          <a:xfrm>
            <a:off x="-1" y="3956158"/>
            <a:ext cx="12191999" cy="1092649"/>
          </a:xfrm>
        </p:spPr>
        <p:txBody>
          <a:bodyPr anchor="t"/>
          <a:lstStyle>
            <a:lvl1pPr algn="ctr">
              <a:defRPr sz="6000" b="1" i="0" cap="none">
                <a:ln w="19050">
                  <a:noFill/>
                </a:ln>
                <a:solidFill>
                  <a:schemeClr val="bg1"/>
                </a:solidFill>
                <a:latin typeface="Fira Sans Condensed" charset="0"/>
                <a:ea typeface="Fira Sans Condensed" charset="0"/>
                <a:cs typeface="Fira Sans Condensed" charset="0"/>
              </a:defRPr>
            </a:lvl1pPr>
          </a:lstStyle>
          <a:p>
            <a:r>
              <a:rPr lang="en-US"/>
              <a:t>CLICK TO EDIT MASTER TITLE STYLE</a:t>
            </a:r>
          </a:p>
        </p:txBody>
      </p:sp>
      <p:sp>
        <p:nvSpPr>
          <p:cNvPr id="3" name="Subtitle 2"/>
          <p:cNvSpPr>
            <a:spLocks noGrp="1"/>
          </p:cNvSpPr>
          <p:nvPr>
            <p:ph type="subTitle" idx="1"/>
          </p:nvPr>
        </p:nvSpPr>
        <p:spPr>
          <a:xfrm>
            <a:off x="-1" y="5303516"/>
            <a:ext cx="12192001" cy="495400"/>
          </a:xfrm>
        </p:spPr>
        <p:txBody>
          <a:bodyPr>
            <a:normAutofit/>
          </a:bodyPr>
          <a:lstStyle>
            <a:lvl1pPr marL="0" indent="0" algn="ctr">
              <a:buNone/>
              <a:defRPr sz="2800" b="1" i="0">
                <a:solidFill>
                  <a:schemeClr val="bg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Rectangle 5">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up of a logo&#10;&#10;Description automatically generated">
            <a:extLst>
              <a:ext uri="{FF2B5EF4-FFF2-40B4-BE49-F238E27FC236}">
                <a16:creationId xmlns:a16="http://schemas.microsoft.com/office/drawing/2014/main" id="{FF707547-E7B5-414E-AB97-92E020EC9DA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22857" y="729779"/>
            <a:ext cx="1546282" cy="2496601"/>
          </a:xfrm>
          <a:prstGeom prst="rect">
            <a:avLst/>
          </a:prstGeom>
        </p:spPr>
      </p:pic>
    </p:spTree>
    <p:extLst>
      <p:ext uri="{BB962C8B-B14F-4D97-AF65-F5344CB8AC3E}">
        <p14:creationId xmlns:p14="http://schemas.microsoft.com/office/powerpoint/2010/main" val="14535364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c_Title Slide – Photo, Orange, Outline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8DEF82E-5F27-1249-ADD8-EA6DC56D25F8}"/>
              </a:ext>
            </a:extLst>
          </p:cNvPr>
          <p:cNvSpPr txBox="1"/>
          <p:nvPr userDrawn="1"/>
        </p:nvSpPr>
        <p:spPr>
          <a:xfrm>
            <a:off x="7574845" y="0"/>
            <a:ext cx="4617154" cy="6858000"/>
          </a:xfrm>
          <a:prstGeom prst="rect">
            <a:avLst/>
          </a:prstGeom>
          <a:solidFill>
            <a:srgbClr val="E36F1E"/>
          </a:solidFill>
        </p:spPr>
        <p:txBody>
          <a:bodyPr wrap="square" rtlCol="0">
            <a:spAutoFit/>
          </a:bodyPr>
          <a:lstStyle/>
          <a:p>
            <a:endParaRPr lang="en-US"/>
          </a:p>
        </p:txBody>
      </p:sp>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 PHOTO HERE.</a:t>
            </a:r>
            <a:br>
              <a:rPr lang="en-US" sz="2400" b="1" i="0">
                <a:latin typeface="Fira Sans Condensed SemiBold" panose="020B0603050000020004" pitchFamily="34" charset="0"/>
              </a:rPr>
            </a:br>
            <a:br>
              <a:rPr lang="en-US" sz="2400" b="1" i="0">
                <a:latin typeface="Fira Sans Condensed SemiBold" panose="020B0603050000020004" pitchFamily="34" charset="0"/>
              </a:rPr>
            </a:br>
            <a:br>
              <a:rPr lang="en-US" sz="2400" b="1" i="0">
                <a:latin typeface="Fira Sans Condensed SemiBold" panose="020B0603050000020004" pitchFamily="34" charset="0"/>
              </a:rPr>
            </a:br>
            <a:r>
              <a:rPr lang="en-US" sz="2400" b="1" i="0">
                <a:latin typeface="Fira Sans Condensed SemiBold" panose="020B0603050000020004" pitchFamily="34" charset="0"/>
              </a:rPr>
              <a:t>GO TO VIEW &gt; SLIDE MASTER &gt; </a:t>
            </a:r>
            <a:br>
              <a:rPr lang="en-US" sz="2400" b="1" i="0">
                <a:latin typeface="Fira Sans Condensed SemiBold" panose="020B0603050000020004" pitchFamily="34" charset="0"/>
              </a:rPr>
            </a:br>
            <a:r>
              <a:rPr lang="en-US" sz="2400" b="1" i="0">
                <a:latin typeface="Fira Sans Condensed SemiBold" panose="020B0603050000020004" pitchFamily="34" charset="0"/>
              </a:rPr>
              <a:t>FIND THE LAYOUT YOU WANT &gt;</a:t>
            </a:r>
            <a:br>
              <a:rPr lang="en-US" sz="2400" b="1" i="0">
                <a:latin typeface="Fira Sans Condensed SemiBold" panose="020B0603050000020004" pitchFamily="34" charset="0"/>
              </a:rPr>
            </a:br>
            <a:r>
              <a:rPr lang="en-US" sz="2400" b="1" i="0">
                <a:latin typeface="Fira Sans Condensed SemiBold" panose="020B0603050000020004" pitchFamily="34" charset="0"/>
              </a:rPr>
              <a:t>CLICK THIS SHAPE, HIT SHIFT </a:t>
            </a:r>
            <a:br>
              <a:rPr lang="en-US" sz="2400" b="1" i="0">
                <a:latin typeface="Fira Sans Condensed SemiBold" panose="020B0603050000020004" pitchFamily="34" charset="0"/>
              </a:rPr>
            </a:br>
            <a:r>
              <a:rPr lang="en-US" sz="2400" b="1" i="0">
                <a:latin typeface="Fira Sans Condensed SemiBold" panose="020B0603050000020004" pitchFamily="34" charset="0"/>
              </a:rPr>
              <a:t>AND CLICK THE CARE LOGO </a:t>
            </a:r>
            <a:br>
              <a:rPr lang="en-US" sz="2400" b="1" i="0">
                <a:latin typeface="Fira Sans Condensed SemiBold" panose="020B0603050000020004" pitchFamily="34" charset="0"/>
              </a:rPr>
            </a:br>
            <a:r>
              <a:rPr lang="en-US" sz="2400" b="1" i="0">
                <a:latin typeface="Fira Sans Condensed SemiBold" panose="020B0603050000020004" pitchFamily="34" charset="0"/>
              </a:rPr>
              <a:t>SO BOTH ARE SELECTED &gt; COPY &gt;</a:t>
            </a:r>
            <a:r>
              <a:rPr lang="en-US" sz="2400" b="1" i="0" baseline="0">
                <a:latin typeface="Fira Sans Condensed SemiBold" panose="020B0603050000020004" pitchFamily="34" charset="0"/>
              </a:rPr>
              <a:t> </a:t>
            </a:r>
            <a:br>
              <a:rPr lang="en-US" sz="2400" b="1" i="0" baseline="0">
                <a:latin typeface="Fira Sans Condensed SemiBold" panose="020B0603050000020004" pitchFamily="34" charset="0"/>
              </a:rPr>
            </a:br>
            <a:r>
              <a:rPr lang="en-US" sz="2400" b="1" i="0">
                <a:latin typeface="Fira Sans Condensed SemiBold" panose="020B0603050000020004" pitchFamily="34" charset="0"/>
              </a:rPr>
              <a:t>GO BACK TO  NORMAL VIEW &gt; </a:t>
            </a:r>
            <a:br>
              <a:rPr lang="en-US" sz="2400" b="1" i="0">
                <a:latin typeface="Fira Sans Condensed SemiBold" panose="020B0603050000020004" pitchFamily="34" charset="0"/>
              </a:rPr>
            </a:br>
            <a:r>
              <a:rPr lang="en-US" sz="2400" b="1" i="0">
                <a:latin typeface="Fira Sans Condensed SemiBold" panose="020B0603050000020004" pitchFamily="34" charset="0"/>
              </a:rPr>
              <a:t>PASTE THIS TEMPLATE </a:t>
            </a:r>
            <a:br>
              <a:rPr lang="en-US" sz="2400" b="1" i="0">
                <a:latin typeface="Fira Sans Condensed SemiBold" panose="020B0603050000020004" pitchFamily="34" charset="0"/>
              </a:rPr>
            </a:br>
            <a:r>
              <a:rPr lang="en-US" sz="2400" b="1" i="0">
                <a:latin typeface="Fira Sans Condensed SemiBold" panose="020B0603050000020004" pitchFamily="34" charset="0"/>
              </a:rPr>
              <a:t>WHERE YOU WANT &gt; CLICK BOX &gt;</a:t>
            </a:r>
            <a:br>
              <a:rPr lang="en-US" sz="2400" b="1" i="0">
                <a:latin typeface="Fira Sans Condensed SemiBold" panose="020B0603050000020004" pitchFamily="34" charset="0"/>
              </a:rPr>
            </a:br>
            <a:r>
              <a:rPr lang="en-US" sz="2400" b="1" i="0">
                <a:latin typeface="Fira Sans Condensed SemiBold" panose="020B0603050000020004" pitchFamily="34" charset="0"/>
              </a:rPr>
              <a:t>SHAPE FORMAT &gt; SHAPE FILL &gt;</a:t>
            </a:r>
            <a:br>
              <a:rPr lang="en-US" sz="2400" b="1" i="0">
                <a:latin typeface="Fira Sans Condensed SemiBold" panose="020B0603050000020004" pitchFamily="34" charset="0"/>
              </a:rPr>
            </a:br>
            <a:r>
              <a:rPr lang="en-US" sz="2400" b="1" i="0">
                <a:latin typeface="Fira Sans Condensed SemiBold" panose="020B0603050000020004" pitchFamily="34" charset="0"/>
              </a:rPr>
              <a:t> PICTURE &gt; BROWSE FOR PHOTO &gt;</a:t>
            </a:r>
            <a:br>
              <a:rPr lang="en-US" sz="2400" b="1" i="0">
                <a:latin typeface="Fira Sans Condensed SemiBold" panose="020B0603050000020004" pitchFamily="34" charset="0"/>
              </a:rPr>
            </a:br>
            <a:r>
              <a:rPr lang="en-US" sz="2400" b="1" i="0">
                <a:latin typeface="Fira Sans Condensed SemiBold" panose="020B0603050000020004" pitchFamily="34" charset="0"/>
              </a:rPr>
              <a:t>INSERT &gt; PICTURE FORMAT &gt;</a:t>
            </a:r>
            <a:br>
              <a:rPr lang="en-US" sz="2400" b="1" i="0">
                <a:latin typeface="Fira Sans Condensed SemiBold" panose="020B0603050000020004" pitchFamily="34" charset="0"/>
              </a:rPr>
            </a:br>
            <a:r>
              <a:rPr lang="en-US" sz="2400" b="1" i="0">
                <a:latin typeface="Fira Sans Condensed SemiBold" panose="020B0603050000020004" pitchFamily="34" charset="0"/>
              </a:rPr>
              <a:t>CROP &gt; FILL &gt; ADJUST IMAGE</a:t>
            </a:r>
            <a:br>
              <a:rPr lang="en-US" sz="2400" b="1" i="0">
                <a:latin typeface="Fira Sans Condensed SemiBold" panose="020B0603050000020004" pitchFamily="34" charset="0"/>
              </a:rPr>
            </a:br>
            <a:r>
              <a:rPr lang="en-US" sz="2400" b="1" i="0">
                <a:latin typeface="Fira Sans Condensed SemiBold" panose="020B0603050000020004" pitchFamily="34" charset="0"/>
              </a:rPr>
              <a:t>SIZE AND PLACEMENT &gt; </a:t>
            </a:r>
            <a:br>
              <a:rPr lang="en-US" sz="2400" b="1" i="0">
                <a:latin typeface="Fira Sans Condensed SemiBold" panose="020B0603050000020004" pitchFamily="34" charset="0"/>
              </a:rPr>
            </a:br>
            <a:r>
              <a:rPr lang="en-US" sz="2400" b="1" i="0">
                <a:latin typeface="Fira Sans Condensed SemiBold" panose="020B0603050000020004" pitchFamily="34" charset="0"/>
              </a:rPr>
              <a:t>DELETE THIS TEXT!</a:t>
            </a:r>
            <a:endParaRPr lang="en-US" sz="2400"/>
          </a:p>
        </p:txBody>
      </p:sp>
      <p:sp>
        <p:nvSpPr>
          <p:cNvPr id="12" name="Title 1">
            <a:extLst>
              <a:ext uri="{FF2B5EF4-FFF2-40B4-BE49-F238E27FC236}">
                <a16:creationId xmlns:a16="http://schemas.microsoft.com/office/drawing/2014/main" id="{87C005A4-BD93-9045-8D96-47A27CB1AEDB}"/>
              </a:ext>
            </a:extLst>
          </p:cNvPr>
          <p:cNvSpPr>
            <a:spLocks noGrp="1"/>
          </p:cNvSpPr>
          <p:nvPr>
            <p:ph type="ctrTitle" hasCustomPrompt="1"/>
          </p:nvPr>
        </p:nvSpPr>
        <p:spPr>
          <a:xfrm>
            <a:off x="7823200" y="2291645"/>
            <a:ext cx="4097867" cy="2874648"/>
          </a:xfrm>
        </p:spPr>
        <p:txBody>
          <a:bodyPr anchor="t"/>
          <a:lstStyle>
            <a:lvl1pPr algn="ctr">
              <a:defRPr sz="5400" b="1" i="0">
                <a:ln w="19050">
                  <a:solidFill>
                    <a:schemeClr val="bg1"/>
                  </a:solidFill>
                </a:ln>
                <a:noFill/>
                <a:latin typeface="Fira Sans Condensed" charset="0"/>
                <a:ea typeface="Fira Sans Condensed" charset="0"/>
                <a:cs typeface="Fira Sans Condensed" charset="0"/>
              </a:defRPr>
            </a:lvl1pPr>
          </a:lstStyle>
          <a:p>
            <a:r>
              <a:rPr lang="en-US"/>
              <a:t>CLICK TO EDIT MASTER TITLE STYLE</a:t>
            </a:r>
          </a:p>
        </p:txBody>
      </p:sp>
      <p:sp>
        <p:nvSpPr>
          <p:cNvPr id="13" name="Subtitle 2">
            <a:extLst>
              <a:ext uri="{FF2B5EF4-FFF2-40B4-BE49-F238E27FC236}">
                <a16:creationId xmlns:a16="http://schemas.microsoft.com/office/drawing/2014/main" id="{0FB3F963-3AA8-0141-B612-C75B00A8ABC2}"/>
              </a:ext>
            </a:extLst>
          </p:cNvPr>
          <p:cNvSpPr>
            <a:spLocks noGrp="1"/>
          </p:cNvSpPr>
          <p:nvPr>
            <p:ph type="subTitle" idx="1"/>
          </p:nvPr>
        </p:nvSpPr>
        <p:spPr>
          <a:xfrm>
            <a:off x="7823200" y="5303516"/>
            <a:ext cx="4097867" cy="1176306"/>
          </a:xfrm>
        </p:spPr>
        <p:txBody>
          <a:bodyPr>
            <a:normAutofit/>
          </a:bodyPr>
          <a:lstStyle>
            <a:lvl1pPr marL="0" indent="0" algn="ctr">
              <a:buNone/>
              <a:defRPr sz="2800" b="1" i="0">
                <a:solidFill>
                  <a:schemeClr val="bg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logo&#10;&#10;Description automatically generated">
            <a:extLst>
              <a:ext uri="{FF2B5EF4-FFF2-40B4-BE49-F238E27FC236}">
                <a16:creationId xmlns:a16="http://schemas.microsoft.com/office/drawing/2014/main" id="{7EED2650-5478-7040-A845-146821202F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470779" y="411175"/>
            <a:ext cx="955369" cy="1542524"/>
          </a:xfrm>
          <a:prstGeom prst="rect">
            <a:avLst/>
          </a:prstGeom>
        </p:spPr>
      </p:pic>
    </p:spTree>
    <p:extLst>
      <p:ext uri="{BB962C8B-B14F-4D97-AF65-F5344CB8AC3E}">
        <p14:creationId xmlns:p14="http://schemas.microsoft.com/office/powerpoint/2010/main" val="25397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d_Title Slide – Photo, Orange, Solid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8DEF82E-5F27-1249-ADD8-EA6DC56D25F8}"/>
              </a:ext>
            </a:extLst>
          </p:cNvPr>
          <p:cNvSpPr txBox="1"/>
          <p:nvPr userDrawn="1"/>
        </p:nvSpPr>
        <p:spPr>
          <a:xfrm>
            <a:off x="7574845" y="0"/>
            <a:ext cx="4617154" cy="6858000"/>
          </a:xfrm>
          <a:prstGeom prst="rect">
            <a:avLst/>
          </a:prstGeom>
          <a:solidFill>
            <a:srgbClr val="E36F1E"/>
          </a:solidFill>
        </p:spPr>
        <p:txBody>
          <a:bodyPr wrap="square" rtlCol="0">
            <a:spAutoFit/>
          </a:bodyPr>
          <a:lstStyle/>
          <a:p>
            <a:endParaRPr lang="en-US"/>
          </a:p>
        </p:txBody>
      </p:sp>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 PHOTO HERE.</a:t>
            </a:r>
            <a:br>
              <a:rPr lang="en-US" sz="2400" b="1" i="0">
                <a:latin typeface="Fira Sans Condensed SemiBold" panose="020B0603050000020004" pitchFamily="34" charset="0"/>
              </a:rPr>
            </a:br>
            <a:br>
              <a:rPr lang="en-US" sz="2400" b="1" i="0">
                <a:latin typeface="Fira Sans Condensed SemiBold" panose="020B0603050000020004" pitchFamily="34" charset="0"/>
              </a:rPr>
            </a:br>
            <a:br>
              <a:rPr lang="en-US" sz="2400" b="1" i="0">
                <a:latin typeface="Fira Sans Condensed SemiBold" panose="020B0603050000020004" pitchFamily="34" charset="0"/>
              </a:rPr>
            </a:br>
            <a:r>
              <a:rPr lang="en-US" sz="2400" b="1" i="0">
                <a:latin typeface="Fira Sans Condensed SemiBold" panose="020B0603050000020004" pitchFamily="34" charset="0"/>
              </a:rPr>
              <a:t>GO TO VIEW &gt; SLIDE MASTER &gt; </a:t>
            </a:r>
            <a:br>
              <a:rPr lang="en-US" sz="2400" b="1" i="0">
                <a:latin typeface="Fira Sans Condensed SemiBold" panose="020B0603050000020004" pitchFamily="34" charset="0"/>
              </a:rPr>
            </a:br>
            <a:r>
              <a:rPr lang="en-US" sz="2400" b="1" i="0">
                <a:latin typeface="Fira Sans Condensed SemiBold" panose="020B0603050000020004" pitchFamily="34" charset="0"/>
              </a:rPr>
              <a:t>FIND THE LAYOUT YOU WANT &gt;</a:t>
            </a:r>
            <a:br>
              <a:rPr lang="en-US" sz="2400" b="1" i="0">
                <a:latin typeface="Fira Sans Condensed SemiBold" panose="020B0603050000020004" pitchFamily="34" charset="0"/>
              </a:rPr>
            </a:br>
            <a:r>
              <a:rPr lang="en-US" sz="2400" b="1" i="0">
                <a:latin typeface="Fira Sans Condensed SemiBold" panose="020B0603050000020004" pitchFamily="34" charset="0"/>
              </a:rPr>
              <a:t>CLICK THIS SHAPE, HIT SHIFT </a:t>
            </a:r>
            <a:br>
              <a:rPr lang="en-US" sz="2400" b="1" i="0">
                <a:latin typeface="Fira Sans Condensed SemiBold" panose="020B0603050000020004" pitchFamily="34" charset="0"/>
              </a:rPr>
            </a:br>
            <a:r>
              <a:rPr lang="en-US" sz="2400" b="1" i="0">
                <a:latin typeface="Fira Sans Condensed SemiBold" panose="020B0603050000020004" pitchFamily="34" charset="0"/>
              </a:rPr>
              <a:t>AND CLICK THE CARE LOGO </a:t>
            </a:r>
            <a:br>
              <a:rPr lang="en-US" sz="2400" b="1" i="0">
                <a:latin typeface="Fira Sans Condensed SemiBold" panose="020B0603050000020004" pitchFamily="34" charset="0"/>
              </a:rPr>
            </a:br>
            <a:r>
              <a:rPr lang="en-US" sz="2400" b="1" i="0">
                <a:latin typeface="Fira Sans Condensed SemiBold" panose="020B0603050000020004" pitchFamily="34" charset="0"/>
              </a:rPr>
              <a:t>SO BOTH ARE SELECTED &gt; COPY &gt;</a:t>
            </a:r>
            <a:r>
              <a:rPr lang="en-US" sz="2400" b="1" i="0" baseline="0">
                <a:latin typeface="Fira Sans Condensed SemiBold" panose="020B0603050000020004" pitchFamily="34" charset="0"/>
              </a:rPr>
              <a:t> </a:t>
            </a:r>
            <a:br>
              <a:rPr lang="en-US" sz="2400" b="1" i="0" baseline="0">
                <a:latin typeface="Fira Sans Condensed SemiBold" panose="020B0603050000020004" pitchFamily="34" charset="0"/>
              </a:rPr>
            </a:br>
            <a:r>
              <a:rPr lang="en-US" sz="2400" b="1" i="0">
                <a:latin typeface="Fira Sans Condensed SemiBold" panose="020B0603050000020004" pitchFamily="34" charset="0"/>
              </a:rPr>
              <a:t>GO BACK TO  NORMAL VIEW &gt; </a:t>
            </a:r>
            <a:br>
              <a:rPr lang="en-US" sz="2400" b="1" i="0">
                <a:latin typeface="Fira Sans Condensed SemiBold" panose="020B0603050000020004" pitchFamily="34" charset="0"/>
              </a:rPr>
            </a:br>
            <a:r>
              <a:rPr lang="en-US" sz="2400" b="1" i="0">
                <a:latin typeface="Fira Sans Condensed SemiBold" panose="020B0603050000020004" pitchFamily="34" charset="0"/>
              </a:rPr>
              <a:t>PASTE THIS TEMPLATE </a:t>
            </a:r>
            <a:br>
              <a:rPr lang="en-US" sz="2400" b="1" i="0">
                <a:latin typeface="Fira Sans Condensed SemiBold" panose="020B0603050000020004" pitchFamily="34" charset="0"/>
              </a:rPr>
            </a:br>
            <a:r>
              <a:rPr lang="en-US" sz="2400" b="1" i="0">
                <a:latin typeface="Fira Sans Condensed SemiBold" panose="020B0603050000020004" pitchFamily="34" charset="0"/>
              </a:rPr>
              <a:t>WHERE YOU WANT &gt; CLICK BOX &gt;</a:t>
            </a:r>
            <a:br>
              <a:rPr lang="en-US" sz="2400" b="1" i="0">
                <a:latin typeface="Fira Sans Condensed SemiBold" panose="020B0603050000020004" pitchFamily="34" charset="0"/>
              </a:rPr>
            </a:br>
            <a:r>
              <a:rPr lang="en-US" sz="2400" b="1" i="0">
                <a:latin typeface="Fira Sans Condensed SemiBold" panose="020B0603050000020004" pitchFamily="34" charset="0"/>
              </a:rPr>
              <a:t>SHAPE FORMAT &gt; SHAPE FILL &gt;</a:t>
            </a:r>
            <a:br>
              <a:rPr lang="en-US" sz="2400" b="1" i="0">
                <a:latin typeface="Fira Sans Condensed SemiBold" panose="020B0603050000020004" pitchFamily="34" charset="0"/>
              </a:rPr>
            </a:br>
            <a:r>
              <a:rPr lang="en-US" sz="2400" b="1" i="0">
                <a:latin typeface="Fira Sans Condensed SemiBold" panose="020B0603050000020004" pitchFamily="34" charset="0"/>
              </a:rPr>
              <a:t> PICTURE &gt; BROWSE FOR PHOTO &gt;</a:t>
            </a:r>
            <a:br>
              <a:rPr lang="en-US" sz="2400" b="1" i="0">
                <a:latin typeface="Fira Sans Condensed SemiBold" panose="020B0603050000020004" pitchFamily="34" charset="0"/>
              </a:rPr>
            </a:br>
            <a:r>
              <a:rPr lang="en-US" sz="2400" b="1" i="0">
                <a:latin typeface="Fira Sans Condensed SemiBold" panose="020B0603050000020004" pitchFamily="34" charset="0"/>
              </a:rPr>
              <a:t>INSERT &gt; PICTURE FORMAT &gt;</a:t>
            </a:r>
            <a:br>
              <a:rPr lang="en-US" sz="2400" b="1" i="0">
                <a:latin typeface="Fira Sans Condensed SemiBold" panose="020B0603050000020004" pitchFamily="34" charset="0"/>
              </a:rPr>
            </a:br>
            <a:r>
              <a:rPr lang="en-US" sz="2400" b="1" i="0">
                <a:latin typeface="Fira Sans Condensed SemiBold" panose="020B0603050000020004" pitchFamily="34" charset="0"/>
              </a:rPr>
              <a:t>CROP &gt; FILL &gt; ADJUST IMAGE</a:t>
            </a:r>
            <a:br>
              <a:rPr lang="en-US" sz="2400" b="1" i="0">
                <a:latin typeface="Fira Sans Condensed SemiBold" panose="020B0603050000020004" pitchFamily="34" charset="0"/>
              </a:rPr>
            </a:br>
            <a:r>
              <a:rPr lang="en-US" sz="2400" b="1" i="0">
                <a:latin typeface="Fira Sans Condensed SemiBold" panose="020B0603050000020004" pitchFamily="34" charset="0"/>
              </a:rPr>
              <a:t>SIZE AND PLACEMENT &gt; </a:t>
            </a:r>
            <a:br>
              <a:rPr lang="en-US" sz="2400" b="1" i="0">
                <a:latin typeface="Fira Sans Condensed SemiBold" panose="020B0603050000020004" pitchFamily="34" charset="0"/>
              </a:rPr>
            </a:br>
            <a:r>
              <a:rPr lang="en-US" sz="2400" b="1" i="0">
                <a:latin typeface="Fira Sans Condensed SemiBold" panose="020B0603050000020004" pitchFamily="34" charset="0"/>
              </a:rPr>
              <a:t>DELETE THIS TEXT!</a:t>
            </a:r>
            <a:endParaRPr lang="en-US" sz="2400"/>
          </a:p>
        </p:txBody>
      </p:sp>
      <p:sp>
        <p:nvSpPr>
          <p:cNvPr id="12" name="Title 1">
            <a:extLst>
              <a:ext uri="{FF2B5EF4-FFF2-40B4-BE49-F238E27FC236}">
                <a16:creationId xmlns:a16="http://schemas.microsoft.com/office/drawing/2014/main" id="{87C005A4-BD93-9045-8D96-47A27CB1AEDB}"/>
              </a:ext>
            </a:extLst>
          </p:cNvPr>
          <p:cNvSpPr>
            <a:spLocks noGrp="1"/>
          </p:cNvSpPr>
          <p:nvPr>
            <p:ph type="ctrTitle" hasCustomPrompt="1"/>
          </p:nvPr>
        </p:nvSpPr>
        <p:spPr>
          <a:xfrm>
            <a:off x="7823200" y="2291645"/>
            <a:ext cx="4097867" cy="2874648"/>
          </a:xfrm>
        </p:spPr>
        <p:txBody>
          <a:bodyPr anchor="t"/>
          <a:lstStyle>
            <a:lvl1pPr algn="ctr">
              <a:defRPr sz="5400" b="1" i="0">
                <a:ln w="19050">
                  <a:noFill/>
                </a:ln>
                <a:solidFill>
                  <a:schemeClr val="bg1"/>
                </a:solidFill>
                <a:latin typeface="Fira Sans Condensed" charset="0"/>
                <a:ea typeface="Fira Sans Condensed" charset="0"/>
                <a:cs typeface="Fira Sans Condensed" charset="0"/>
              </a:defRPr>
            </a:lvl1pPr>
          </a:lstStyle>
          <a:p>
            <a:r>
              <a:rPr lang="en-US"/>
              <a:t>CLICK TO EDIT MASTER TITLE STYLE</a:t>
            </a:r>
          </a:p>
        </p:txBody>
      </p:sp>
      <p:sp>
        <p:nvSpPr>
          <p:cNvPr id="13" name="Subtitle 2">
            <a:extLst>
              <a:ext uri="{FF2B5EF4-FFF2-40B4-BE49-F238E27FC236}">
                <a16:creationId xmlns:a16="http://schemas.microsoft.com/office/drawing/2014/main" id="{0FB3F963-3AA8-0141-B612-C75B00A8ABC2}"/>
              </a:ext>
            </a:extLst>
          </p:cNvPr>
          <p:cNvSpPr>
            <a:spLocks noGrp="1"/>
          </p:cNvSpPr>
          <p:nvPr>
            <p:ph type="subTitle" idx="1"/>
          </p:nvPr>
        </p:nvSpPr>
        <p:spPr>
          <a:xfrm>
            <a:off x="7823200" y="5303516"/>
            <a:ext cx="4097867" cy="1176306"/>
          </a:xfrm>
        </p:spPr>
        <p:txBody>
          <a:bodyPr>
            <a:normAutofit/>
          </a:bodyPr>
          <a:lstStyle>
            <a:lvl1pPr marL="0" indent="0" algn="ctr">
              <a:buNone/>
              <a:defRPr sz="2800" b="1" i="0">
                <a:solidFill>
                  <a:schemeClr val="bg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logo&#10;&#10;Description automatically generated">
            <a:extLst>
              <a:ext uri="{FF2B5EF4-FFF2-40B4-BE49-F238E27FC236}">
                <a16:creationId xmlns:a16="http://schemas.microsoft.com/office/drawing/2014/main" id="{7EED2650-5478-7040-A845-146821202F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470779" y="411175"/>
            <a:ext cx="955369" cy="1542524"/>
          </a:xfrm>
          <a:prstGeom prst="rect">
            <a:avLst/>
          </a:prstGeom>
        </p:spPr>
      </p:pic>
    </p:spTree>
    <p:extLst>
      <p:ext uri="{BB962C8B-B14F-4D97-AF65-F5344CB8AC3E}">
        <p14:creationId xmlns:p14="http://schemas.microsoft.com/office/powerpoint/2010/main" val="4392048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e_Title Slide – Photo, White, Outline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 PHOTO HERE.</a:t>
            </a:r>
            <a:br>
              <a:rPr lang="en-US" sz="2400" b="1" i="0">
                <a:latin typeface="Fira Sans Condensed SemiBold" panose="020B0603050000020004" pitchFamily="34" charset="0"/>
              </a:rPr>
            </a:br>
            <a:br>
              <a:rPr lang="en-US" sz="2400" b="1" i="0">
                <a:latin typeface="Fira Sans Condensed SemiBold" panose="020B0603050000020004" pitchFamily="34" charset="0"/>
              </a:rPr>
            </a:br>
            <a:br>
              <a:rPr lang="en-US" sz="2400" b="1" i="0">
                <a:latin typeface="Fira Sans Condensed SemiBold" panose="020B0603050000020004" pitchFamily="34" charset="0"/>
              </a:rPr>
            </a:br>
            <a:r>
              <a:rPr lang="en-US" sz="2400" b="1" i="0">
                <a:latin typeface="Fira Sans Condensed SemiBold" panose="020B0603050000020004" pitchFamily="34" charset="0"/>
              </a:rPr>
              <a:t>GO TO VIEW &gt; SLIDE MASTER &gt; </a:t>
            </a:r>
            <a:br>
              <a:rPr lang="en-US" sz="2400" b="1" i="0">
                <a:latin typeface="Fira Sans Condensed SemiBold" panose="020B0603050000020004" pitchFamily="34" charset="0"/>
              </a:rPr>
            </a:br>
            <a:r>
              <a:rPr lang="en-US" sz="2400" b="1" i="0">
                <a:latin typeface="Fira Sans Condensed SemiBold" panose="020B0603050000020004" pitchFamily="34" charset="0"/>
              </a:rPr>
              <a:t>FIND THE LAYOUT YOU WANT &gt;</a:t>
            </a:r>
            <a:br>
              <a:rPr lang="en-US" sz="2400" b="1" i="0">
                <a:latin typeface="Fira Sans Condensed SemiBold" panose="020B0603050000020004" pitchFamily="34" charset="0"/>
              </a:rPr>
            </a:br>
            <a:r>
              <a:rPr lang="en-US" sz="2400" b="1" i="0">
                <a:latin typeface="Fira Sans Condensed SemiBold" panose="020B0603050000020004" pitchFamily="34" charset="0"/>
              </a:rPr>
              <a:t>CLICK THIS SHAPE, HIT SHIFT </a:t>
            </a:r>
            <a:br>
              <a:rPr lang="en-US" sz="2400" b="1" i="0">
                <a:latin typeface="Fira Sans Condensed SemiBold" panose="020B0603050000020004" pitchFamily="34" charset="0"/>
              </a:rPr>
            </a:br>
            <a:r>
              <a:rPr lang="en-US" sz="2400" b="1" i="0">
                <a:latin typeface="Fira Sans Condensed SemiBold" panose="020B0603050000020004" pitchFamily="34" charset="0"/>
              </a:rPr>
              <a:t>AND CLICK THE CARE LOGO </a:t>
            </a:r>
            <a:br>
              <a:rPr lang="en-US" sz="2400" b="1" i="0">
                <a:latin typeface="Fira Sans Condensed SemiBold" panose="020B0603050000020004" pitchFamily="34" charset="0"/>
              </a:rPr>
            </a:br>
            <a:r>
              <a:rPr lang="en-US" sz="2400" b="1" i="0">
                <a:latin typeface="Fira Sans Condensed SemiBold" panose="020B0603050000020004" pitchFamily="34" charset="0"/>
              </a:rPr>
              <a:t>SO BOTH ARE SELECTED &gt; COPY &gt;</a:t>
            </a:r>
            <a:r>
              <a:rPr lang="en-US" sz="2400" b="1" i="0" baseline="0">
                <a:latin typeface="Fira Sans Condensed SemiBold" panose="020B0603050000020004" pitchFamily="34" charset="0"/>
              </a:rPr>
              <a:t> </a:t>
            </a:r>
            <a:br>
              <a:rPr lang="en-US" sz="2400" b="1" i="0" baseline="0">
                <a:latin typeface="Fira Sans Condensed SemiBold" panose="020B0603050000020004" pitchFamily="34" charset="0"/>
              </a:rPr>
            </a:br>
            <a:r>
              <a:rPr lang="en-US" sz="2400" b="1" i="0">
                <a:latin typeface="Fira Sans Condensed SemiBold" panose="020B0603050000020004" pitchFamily="34" charset="0"/>
              </a:rPr>
              <a:t>GO BACK TO  NORMAL VIEW &gt; </a:t>
            </a:r>
            <a:br>
              <a:rPr lang="en-US" sz="2400" b="1" i="0">
                <a:latin typeface="Fira Sans Condensed SemiBold" panose="020B0603050000020004" pitchFamily="34" charset="0"/>
              </a:rPr>
            </a:br>
            <a:r>
              <a:rPr lang="en-US" sz="2400" b="1" i="0">
                <a:latin typeface="Fira Sans Condensed SemiBold" panose="020B0603050000020004" pitchFamily="34" charset="0"/>
              </a:rPr>
              <a:t>PASTE THIS TEMPLATE </a:t>
            </a:r>
            <a:br>
              <a:rPr lang="en-US" sz="2400" b="1" i="0">
                <a:latin typeface="Fira Sans Condensed SemiBold" panose="020B0603050000020004" pitchFamily="34" charset="0"/>
              </a:rPr>
            </a:br>
            <a:r>
              <a:rPr lang="en-US" sz="2400" b="1" i="0">
                <a:latin typeface="Fira Sans Condensed SemiBold" panose="020B0603050000020004" pitchFamily="34" charset="0"/>
              </a:rPr>
              <a:t>WHERE YOU WANT &gt; CLICK BOX &gt;</a:t>
            </a:r>
            <a:br>
              <a:rPr lang="en-US" sz="2400" b="1" i="0">
                <a:latin typeface="Fira Sans Condensed SemiBold" panose="020B0603050000020004" pitchFamily="34" charset="0"/>
              </a:rPr>
            </a:br>
            <a:r>
              <a:rPr lang="en-US" sz="2400" b="1" i="0">
                <a:latin typeface="Fira Sans Condensed SemiBold" panose="020B0603050000020004" pitchFamily="34" charset="0"/>
              </a:rPr>
              <a:t>SHAPE FORMAT &gt; SHAPE FILL &gt;</a:t>
            </a:r>
            <a:br>
              <a:rPr lang="en-US" sz="2400" b="1" i="0">
                <a:latin typeface="Fira Sans Condensed SemiBold" panose="020B0603050000020004" pitchFamily="34" charset="0"/>
              </a:rPr>
            </a:br>
            <a:r>
              <a:rPr lang="en-US" sz="2400" b="1" i="0">
                <a:latin typeface="Fira Sans Condensed SemiBold" panose="020B0603050000020004" pitchFamily="34" charset="0"/>
              </a:rPr>
              <a:t> PICTURE &gt; BROWSE FOR PHOTO &gt;</a:t>
            </a:r>
            <a:br>
              <a:rPr lang="en-US" sz="2400" b="1" i="0">
                <a:latin typeface="Fira Sans Condensed SemiBold" panose="020B0603050000020004" pitchFamily="34" charset="0"/>
              </a:rPr>
            </a:br>
            <a:r>
              <a:rPr lang="en-US" sz="2400" b="1" i="0">
                <a:latin typeface="Fira Sans Condensed SemiBold" panose="020B0603050000020004" pitchFamily="34" charset="0"/>
              </a:rPr>
              <a:t>INSERT &gt; PICTURE FORMAT &gt;</a:t>
            </a:r>
            <a:br>
              <a:rPr lang="en-US" sz="2400" b="1" i="0">
                <a:latin typeface="Fira Sans Condensed SemiBold" panose="020B0603050000020004" pitchFamily="34" charset="0"/>
              </a:rPr>
            </a:br>
            <a:r>
              <a:rPr lang="en-US" sz="2400" b="1" i="0">
                <a:latin typeface="Fira Sans Condensed SemiBold" panose="020B0603050000020004" pitchFamily="34" charset="0"/>
              </a:rPr>
              <a:t>CROP &gt; FILL &gt; ADJUST IMAGE</a:t>
            </a:r>
            <a:br>
              <a:rPr lang="en-US" sz="2400" b="1" i="0">
                <a:latin typeface="Fira Sans Condensed SemiBold" panose="020B0603050000020004" pitchFamily="34" charset="0"/>
              </a:rPr>
            </a:br>
            <a:r>
              <a:rPr lang="en-US" sz="2400" b="1" i="0">
                <a:latin typeface="Fira Sans Condensed SemiBold" panose="020B0603050000020004" pitchFamily="34" charset="0"/>
              </a:rPr>
              <a:t>SIZE AND PLACEMENT &gt; </a:t>
            </a:r>
            <a:br>
              <a:rPr lang="en-US" sz="2400" b="1" i="0">
                <a:latin typeface="Fira Sans Condensed SemiBold" panose="020B0603050000020004" pitchFamily="34" charset="0"/>
              </a:rPr>
            </a:br>
            <a:r>
              <a:rPr lang="en-US" sz="2400" b="1" i="0">
                <a:latin typeface="Fira Sans Condensed SemiBold" panose="020B0603050000020004" pitchFamily="34" charset="0"/>
              </a:rPr>
              <a:t>DELETE THIS TEXT!</a:t>
            </a:r>
            <a:endParaRPr lang="en-US" sz="2400"/>
          </a:p>
        </p:txBody>
      </p:sp>
      <p:sp>
        <p:nvSpPr>
          <p:cNvPr id="11" name="Rectangle 10"/>
          <p:cNvSpPr/>
          <p:nvPr userDrawn="1"/>
        </p:nvSpPr>
        <p:spPr>
          <a:xfrm>
            <a:off x="10611556" y="5537200"/>
            <a:ext cx="1580444" cy="132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87C005A4-BD93-9045-8D96-47A27CB1AEDB}"/>
              </a:ext>
            </a:extLst>
          </p:cNvPr>
          <p:cNvSpPr>
            <a:spLocks noGrp="1"/>
          </p:cNvSpPr>
          <p:nvPr>
            <p:ph type="ctrTitle" hasCustomPrompt="1"/>
          </p:nvPr>
        </p:nvSpPr>
        <p:spPr>
          <a:xfrm>
            <a:off x="7823200" y="2291645"/>
            <a:ext cx="4097867" cy="2874648"/>
          </a:xfrm>
        </p:spPr>
        <p:txBody>
          <a:bodyPr anchor="t"/>
          <a:lstStyle>
            <a:lvl1pPr algn="ctr">
              <a:defRPr sz="5400" b="1" i="0">
                <a:ln w="19050">
                  <a:solidFill>
                    <a:schemeClr val="tx2"/>
                  </a:solidFill>
                </a:ln>
                <a:noFill/>
                <a:latin typeface="Fira Sans Condensed" charset="0"/>
                <a:ea typeface="Fira Sans Condensed" charset="0"/>
                <a:cs typeface="Fira Sans Condensed" charset="0"/>
              </a:defRPr>
            </a:lvl1pPr>
          </a:lstStyle>
          <a:p>
            <a:r>
              <a:rPr lang="en-US"/>
              <a:t>CLICK TO EDIT MASTER TITLE STYLE</a:t>
            </a:r>
          </a:p>
        </p:txBody>
      </p:sp>
      <p:sp>
        <p:nvSpPr>
          <p:cNvPr id="13" name="Subtitle 2">
            <a:extLst>
              <a:ext uri="{FF2B5EF4-FFF2-40B4-BE49-F238E27FC236}">
                <a16:creationId xmlns:a16="http://schemas.microsoft.com/office/drawing/2014/main" id="{0FB3F963-3AA8-0141-B612-C75B00A8ABC2}"/>
              </a:ext>
            </a:extLst>
          </p:cNvPr>
          <p:cNvSpPr>
            <a:spLocks noGrp="1"/>
          </p:cNvSpPr>
          <p:nvPr>
            <p:ph type="subTitle" idx="1"/>
          </p:nvPr>
        </p:nvSpPr>
        <p:spPr>
          <a:xfrm>
            <a:off x="7823200" y="5303516"/>
            <a:ext cx="4097867" cy="1176306"/>
          </a:xfrm>
        </p:spPr>
        <p:txBody>
          <a:bodyPr>
            <a:normAutofit/>
          </a:bodyPr>
          <a:lstStyle>
            <a:lvl1pPr marL="0" indent="0" algn="ctr">
              <a:buNone/>
              <a:defRPr sz="2800" b="1" i="0">
                <a:solidFill>
                  <a:schemeClr val="tx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Picture 7" descr="A picture containing food&#10;&#10;Description automatically generated">
            <a:extLst>
              <a:ext uri="{FF2B5EF4-FFF2-40B4-BE49-F238E27FC236}">
                <a16:creationId xmlns:a16="http://schemas.microsoft.com/office/drawing/2014/main" id="{21B291DD-36F9-2E41-8C3B-9DEEEDFF83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470779" y="411174"/>
            <a:ext cx="955368" cy="1542521"/>
          </a:xfrm>
          <a:prstGeom prst="rect">
            <a:avLst/>
          </a:prstGeom>
        </p:spPr>
      </p:pic>
    </p:spTree>
    <p:extLst>
      <p:ext uri="{BB962C8B-B14F-4D97-AF65-F5344CB8AC3E}">
        <p14:creationId xmlns:p14="http://schemas.microsoft.com/office/powerpoint/2010/main" val="12722166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f_Title Slide – Photo, White, Soli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 PHOTO HERE.</a:t>
            </a:r>
            <a:br>
              <a:rPr lang="en-US" sz="2400" b="1" i="0">
                <a:latin typeface="Fira Sans Condensed SemiBold" panose="020B0603050000020004" pitchFamily="34" charset="0"/>
              </a:rPr>
            </a:br>
            <a:br>
              <a:rPr lang="en-US" sz="2400" b="1" i="0">
                <a:latin typeface="Fira Sans Condensed SemiBold" panose="020B0603050000020004" pitchFamily="34" charset="0"/>
              </a:rPr>
            </a:br>
            <a:br>
              <a:rPr lang="en-US" sz="2400" b="1" i="0">
                <a:latin typeface="Fira Sans Condensed SemiBold" panose="020B0603050000020004" pitchFamily="34" charset="0"/>
              </a:rPr>
            </a:br>
            <a:r>
              <a:rPr lang="en-US" sz="2400" b="1" i="0">
                <a:latin typeface="Fira Sans Condensed SemiBold" panose="020B0603050000020004" pitchFamily="34" charset="0"/>
              </a:rPr>
              <a:t>GO TO VIEW &gt; SLIDE MASTER &gt; </a:t>
            </a:r>
            <a:br>
              <a:rPr lang="en-US" sz="2400" b="1" i="0">
                <a:latin typeface="Fira Sans Condensed SemiBold" panose="020B0603050000020004" pitchFamily="34" charset="0"/>
              </a:rPr>
            </a:br>
            <a:r>
              <a:rPr lang="en-US" sz="2400" b="1" i="0">
                <a:latin typeface="Fira Sans Condensed SemiBold" panose="020B0603050000020004" pitchFamily="34" charset="0"/>
              </a:rPr>
              <a:t>FIND THE LAYOUT YOU WANT &gt;</a:t>
            </a:r>
            <a:br>
              <a:rPr lang="en-US" sz="2400" b="1" i="0">
                <a:latin typeface="Fira Sans Condensed SemiBold" panose="020B0603050000020004" pitchFamily="34" charset="0"/>
              </a:rPr>
            </a:br>
            <a:r>
              <a:rPr lang="en-US" sz="2400" b="1" i="0">
                <a:latin typeface="Fira Sans Condensed SemiBold" panose="020B0603050000020004" pitchFamily="34" charset="0"/>
              </a:rPr>
              <a:t>CLICK THIS SHAPE, HIT SHIFT </a:t>
            </a:r>
            <a:br>
              <a:rPr lang="en-US" sz="2400" b="1" i="0">
                <a:latin typeface="Fira Sans Condensed SemiBold" panose="020B0603050000020004" pitchFamily="34" charset="0"/>
              </a:rPr>
            </a:br>
            <a:r>
              <a:rPr lang="en-US" sz="2400" b="1" i="0">
                <a:latin typeface="Fira Sans Condensed SemiBold" panose="020B0603050000020004" pitchFamily="34" charset="0"/>
              </a:rPr>
              <a:t>AND CLICK THE CARE LOGO </a:t>
            </a:r>
            <a:br>
              <a:rPr lang="en-US" sz="2400" b="1" i="0">
                <a:latin typeface="Fira Sans Condensed SemiBold" panose="020B0603050000020004" pitchFamily="34" charset="0"/>
              </a:rPr>
            </a:br>
            <a:r>
              <a:rPr lang="en-US" sz="2400" b="1" i="0">
                <a:latin typeface="Fira Sans Condensed SemiBold" panose="020B0603050000020004" pitchFamily="34" charset="0"/>
              </a:rPr>
              <a:t>SO BOTH ARE SELECTED &gt; COPY &gt;</a:t>
            </a:r>
            <a:r>
              <a:rPr lang="en-US" sz="2400" b="1" i="0" baseline="0">
                <a:latin typeface="Fira Sans Condensed SemiBold" panose="020B0603050000020004" pitchFamily="34" charset="0"/>
              </a:rPr>
              <a:t> </a:t>
            </a:r>
            <a:br>
              <a:rPr lang="en-US" sz="2400" b="1" i="0" baseline="0">
                <a:latin typeface="Fira Sans Condensed SemiBold" panose="020B0603050000020004" pitchFamily="34" charset="0"/>
              </a:rPr>
            </a:br>
            <a:r>
              <a:rPr lang="en-US" sz="2400" b="1" i="0">
                <a:latin typeface="Fira Sans Condensed SemiBold" panose="020B0603050000020004" pitchFamily="34" charset="0"/>
              </a:rPr>
              <a:t>GO BACK TO  NORMAL VIEW &gt; </a:t>
            </a:r>
            <a:br>
              <a:rPr lang="en-US" sz="2400" b="1" i="0">
                <a:latin typeface="Fira Sans Condensed SemiBold" panose="020B0603050000020004" pitchFamily="34" charset="0"/>
              </a:rPr>
            </a:br>
            <a:r>
              <a:rPr lang="en-US" sz="2400" b="1" i="0">
                <a:latin typeface="Fira Sans Condensed SemiBold" panose="020B0603050000020004" pitchFamily="34" charset="0"/>
              </a:rPr>
              <a:t>PASTE THIS TEMPLATE </a:t>
            </a:r>
            <a:br>
              <a:rPr lang="en-US" sz="2400" b="1" i="0">
                <a:latin typeface="Fira Sans Condensed SemiBold" panose="020B0603050000020004" pitchFamily="34" charset="0"/>
              </a:rPr>
            </a:br>
            <a:r>
              <a:rPr lang="en-US" sz="2400" b="1" i="0">
                <a:latin typeface="Fira Sans Condensed SemiBold" panose="020B0603050000020004" pitchFamily="34" charset="0"/>
              </a:rPr>
              <a:t>WHERE YOU WANT &gt; CLICK BOX &gt;</a:t>
            </a:r>
            <a:br>
              <a:rPr lang="en-US" sz="2400" b="1" i="0">
                <a:latin typeface="Fira Sans Condensed SemiBold" panose="020B0603050000020004" pitchFamily="34" charset="0"/>
              </a:rPr>
            </a:br>
            <a:r>
              <a:rPr lang="en-US" sz="2400" b="1" i="0">
                <a:latin typeface="Fira Sans Condensed SemiBold" panose="020B0603050000020004" pitchFamily="34" charset="0"/>
              </a:rPr>
              <a:t>SHAPE FORMAT &gt; SHAPE FILL &gt;</a:t>
            </a:r>
            <a:br>
              <a:rPr lang="en-US" sz="2400" b="1" i="0">
                <a:latin typeface="Fira Sans Condensed SemiBold" panose="020B0603050000020004" pitchFamily="34" charset="0"/>
              </a:rPr>
            </a:br>
            <a:r>
              <a:rPr lang="en-US" sz="2400" b="1" i="0">
                <a:latin typeface="Fira Sans Condensed SemiBold" panose="020B0603050000020004" pitchFamily="34" charset="0"/>
              </a:rPr>
              <a:t> PICTURE &gt; BROWSE FOR PHOTO &gt;</a:t>
            </a:r>
            <a:br>
              <a:rPr lang="en-US" sz="2400" b="1" i="0">
                <a:latin typeface="Fira Sans Condensed SemiBold" panose="020B0603050000020004" pitchFamily="34" charset="0"/>
              </a:rPr>
            </a:br>
            <a:r>
              <a:rPr lang="en-US" sz="2400" b="1" i="0">
                <a:latin typeface="Fira Sans Condensed SemiBold" panose="020B0603050000020004" pitchFamily="34" charset="0"/>
              </a:rPr>
              <a:t>INSERT &gt; PICTURE FORMAT &gt;</a:t>
            </a:r>
            <a:br>
              <a:rPr lang="en-US" sz="2400" b="1" i="0">
                <a:latin typeface="Fira Sans Condensed SemiBold" panose="020B0603050000020004" pitchFamily="34" charset="0"/>
              </a:rPr>
            </a:br>
            <a:r>
              <a:rPr lang="en-US" sz="2400" b="1" i="0">
                <a:latin typeface="Fira Sans Condensed SemiBold" panose="020B0603050000020004" pitchFamily="34" charset="0"/>
              </a:rPr>
              <a:t>CROP &gt; FILL &gt; ADJUST IMAGE</a:t>
            </a:r>
            <a:br>
              <a:rPr lang="en-US" sz="2400" b="1" i="0">
                <a:latin typeface="Fira Sans Condensed SemiBold" panose="020B0603050000020004" pitchFamily="34" charset="0"/>
              </a:rPr>
            </a:br>
            <a:r>
              <a:rPr lang="en-US" sz="2400" b="1" i="0">
                <a:latin typeface="Fira Sans Condensed SemiBold" panose="020B0603050000020004" pitchFamily="34" charset="0"/>
              </a:rPr>
              <a:t>SIZE AND PLACEMENT &gt; </a:t>
            </a:r>
            <a:br>
              <a:rPr lang="en-US" sz="2400" b="1" i="0">
                <a:latin typeface="Fira Sans Condensed SemiBold" panose="020B0603050000020004" pitchFamily="34" charset="0"/>
              </a:rPr>
            </a:br>
            <a:r>
              <a:rPr lang="en-US" sz="2400" b="1" i="0">
                <a:latin typeface="Fira Sans Condensed SemiBold" panose="020B0603050000020004" pitchFamily="34" charset="0"/>
              </a:rPr>
              <a:t>DELETE THIS TEXT!</a:t>
            </a:r>
            <a:endParaRPr lang="en-US" sz="2400"/>
          </a:p>
        </p:txBody>
      </p:sp>
      <p:sp>
        <p:nvSpPr>
          <p:cNvPr id="11" name="Rectangle 10"/>
          <p:cNvSpPr/>
          <p:nvPr userDrawn="1"/>
        </p:nvSpPr>
        <p:spPr>
          <a:xfrm>
            <a:off x="10611556" y="5537200"/>
            <a:ext cx="1580444" cy="132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87C005A4-BD93-9045-8D96-47A27CB1AEDB}"/>
              </a:ext>
            </a:extLst>
          </p:cNvPr>
          <p:cNvSpPr>
            <a:spLocks noGrp="1"/>
          </p:cNvSpPr>
          <p:nvPr>
            <p:ph type="ctrTitle" hasCustomPrompt="1"/>
          </p:nvPr>
        </p:nvSpPr>
        <p:spPr>
          <a:xfrm>
            <a:off x="7823200" y="2291645"/>
            <a:ext cx="4097867" cy="2874648"/>
          </a:xfrm>
        </p:spPr>
        <p:txBody>
          <a:bodyPr anchor="t"/>
          <a:lstStyle>
            <a:lvl1pPr algn="ctr">
              <a:defRPr sz="5400" b="1" i="0">
                <a:ln w="19050">
                  <a:noFill/>
                </a:ln>
                <a:solidFill>
                  <a:schemeClr val="tx2"/>
                </a:solidFill>
                <a:latin typeface="Fira Sans Condensed" charset="0"/>
                <a:ea typeface="Fira Sans Condensed" charset="0"/>
                <a:cs typeface="Fira Sans Condensed" charset="0"/>
              </a:defRPr>
            </a:lvl1pPr>
          </a:lstStyle>
          <a:p>
            <a:r>
              <a:rPr lang="en-US"/>
              <a:t>CLICK TO EDIT MASTER TITLE STYLE</a:t>
            </a:r>
          </a:p>
        </p:txBody>
      </p:sp>
      <p:sp>
        <p:nvSpPr>
          <p:cNvPr id="13" name="Subtitle 2">
            <a:extLst>
              <a:ext uri="{FF2B5EF4-FFF2-40B4-BE49-F238E27FC236}">
                <a16:creationId xmlns:a16="http://schemas.microsoft.com/office/drawing/2014/main" id="{0FB3F963-3AA8-0141-B612-C75B00A8ABC2}"/>
              </a:ext>
            </a:extLst>
          </p:cNvPr>
          <p:cNvSpPr>
            <a:spLocks noGrp="1"/>
          </p:cNvSpPr>
          <p:nvPr>
            <p:ph type="subTitle" idx="1"/>
          </p:nvPr>
        </p:nvSpPr>
        <p:spPr>
          <a:xfrm>
            <a:off x="7823200" y="5303516"/>
            <a:ext cx="4097867" cy="1176306"/>
          </a:xfrm>
        </p:spPr>
        <p:txBody>
          <a:bodyPr>
            <a:normAutofit/>
          </a:bodyPr>
          <a:lstStyle>
            <a:lvl1pPr marL="0" indent="0" algn="ctr">
              <a:buNone/>
              <a:defRPr sz="2800" b="1" i="0">
                <a:solidFill>
                  <a:schemeClr val="tx1"/>
                </a:solidFill>
                <a:latin typeface="Fira Sans Condensed" charset="0"/>
                <a:ea typeface="Fira Sans Condensed" charset="0"/>
                <a:cs typeface="Fira Sans Condense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Picture 7" descr="A picture containing food&#10;&#10;Description automatically generated">
            <a:extLst>
              <a:ext uri="{FF2B5EF4-FFF2-40B4-BE49-F238E27FC236}">
                <a16:creationId xmlns:a16="http://schemas.microsoft.com/office/drawing/2014/main" id="{21B291DD-36F9-2E41-8C3B-9DEEEDFF83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470779" y="411174"/>
            <a:ext cx="955368" cy="1542521"/>
          </a:xfrm>
          <a:prstGeom prst="rect">
            <a:avLst/>
          </a:prstGeom>
        </p:spPr>
      </p:pic>
    </p:spTree>
    <p:extLst>
      <p:ext uri="{BB962C8B-B14F-4D97-AF65-F5344CB8AC3E}">
        <p14:creationId xmlns:p14="http://schemas.microsoft.com/office/powerpoint/2010/main" val="2825257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a_Table of Contents, Orange">
    <p:spTree>
      <p:nvGrpSpPr>
        <p:cNvPr id="1" name=""/>
        <p:cNvGrpSpPr/>
        <p:nvPr/>
      </p:nvGrpSpPr>
      <p:grpSpPr>
        <a:xfrm>
          <a:off x="0" y="0"/>
          <a:ext cx="0" cy="0"/>
          <a:chOff x="0" y="0"/>
          <a:chExt cx="0" cy="0"/>
        </a:xfrm>
      </p:grpSpPr>
      <p:sp>
        <p:nvSpPr>
          <p:cNvPr id="15" name="TextBox 7">
            <a:extLst>
              <a:ext uri="{FF2B5EF4-FFF2-40B4-BE49-F238E27FC236}">
                <a16:creationId xmlns:a16="http://schemas.microsoft.com/office/drawing/2014/main" id="{A29ADD7B-0F8D-E44C-9AE1-5C7AE774DD43}"/>
              </a:ext>
            </a:extLst>
          </p:cNvPr>
          <p:cNvSpPr/>
          <p:nvPr userDrawn="1"/>
        </p:nvSpPr>
        <p:spPr>
          <a:xfrm>
            <a:off x="312181" y="0"/>
            <a:ext cx="11879820" cy="6858000"/>
          </a:xfrm>
          <a:prstGeom prst="rect">
            <a:avLst/>
          </a:prstGeom>
          <a:solidFill>
            <a:schemeClr val="accent1"/>
          </a:solidFill>
          <a:ln w="12700">
            <a:miter lim="400000"/>
          </a:ln>
        </p:spPr>
        <p:txBody>
          <a:bodyPr lIns="45719" rIns="45719"/>
          <a:lstStyle/>
          <a:p>
            <a:endParaRPr/>
          </a:p>
        </p:txBody>
      </p:sp>
      <p:pic>
        <p:nvPicPr>
          <p:cNvPr id="16" name="Picture 15" descr="A close up of a logo&#10;&#10;Description automatically generated">
            <a:extLst>
              <a:ext uri="{FF2B5EF4-FFF2-40B4-BE49-F238E27FC236}">
                <a16:creationId xmlns:a16="http://schemas.microsoft.com/office/drawing/2014/main" id="{45E0516E-46AA-DA43-B936-64C271E4E5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48057" y="5798373"/>
            <a:ext cx="542091" cy="875252"/>
          </a:xfrm>
          <a:prstGeom prst="rect">
            <a:avLst/>
          </a:prstGeom>
        </p:spPr>
      </p:pic>
      <p:sp>
        <p:nvSpPr>
          <p:cNvPr id="13" name="Title Text">
            <a:extLst>
              <a:ext uri="{FF2B5EF4-FFF2-40B4-BE49-F238E27FC236}">
                <a16:creationId xmlns:a16="http://schemas.microsoft.com/office/drawing/2014/main" id="{1A55FF2E-52F9-EA48-ACC5-AA9B4E8CC64D}"/>
              </a:ext>
            </a:extLst>
          </p:cNvPr>
          <p:cNvSpPr txBox="1">
            <a:spLocks noGrp="1"/>
          </p:cNvSpPr>
          <p:nvPr>
            <p:ph type="title"/>
          </p:nvPr>
        </p:nvSpPr>
        <p:spPr>
          <a:xfrm>
            <a:off x="743711" y="766688"/>
            <a:ext cx="7631664" cy="1829182"/>
          </a:xfrm>
          <a:prstGeom prst="rect">
            <a:avLst/>
          </a:prstGeom>
        </p:spPr>
        <p:txBody>
          <a:bodyPr/>
          <a:lstStyle>
            <a:lvl1pPr algn="l">
              <a:defRPr sz="4800">
                <a:solidFill>
                  <a:schemeClr val="bg1"/>
                </a:solidFill>
              </a:defRPr>
            </a:lvl1pPr>
          </a:lstStyle>
          <a:p>
            <a:r>
              <a:t>Title Text</a:t>
            </a:r>
          </a:p>
        </p:txBody>
      </p:sp>
      <p:sp>
        <p:nvSpPr>
          <p:cNvPr id="14" name="Body Level One…">
            <a:extLst>
              <a:ext uri="{FF2B5EF4-FFF2-40B4-BE49-F238E27FC236}">
                <a16:creationId xmlns:a16="http://schemas.microsoft.com/office/drawing/2014/main" id="{1370B28B-3478-2044-A616-E8614879B2EE}"/>
              </a:ext>
            </a:extLst>
          </p:cNvPr>
          <p:cNvSpPr txBox="1">
            <a:spLocks noGrp="1"/>
          </p:cNvSpPr>
          <p:nvPr>
            <p:ph type="body" sz="quarter" idx="1"/>
          </p:nvPr>
        </p:nvSpPr>
        <p:spPr>
          <a:xfrm>
            <a:off x="743710" y="3279334"/>
            <a:ext cx="10863074" cy="1829182"/>
          </a:xfrm>
          <a:prstGeom prst="rect">
            <a:avLst/>
          </a:prstGeom>
        </p:spPr>
        <p:txBody>
          <a:bodyPr/>
          <a:lstStyle>
            <a:lvl1pPr marL="0" indent="0" algn="l">
              <a:buSzTx/>
              <a:buFontTx/>
              <a:buNone/>
              <a:defRPr sz="2800">
                <a:solidFill>
                  <a:schemeClr val="bg1"/>
                </a:solidFill>
                <a:latin typeface="Fira Sans Condensed Bold"/>
                <a:ea typeface="Fira Sans Condensed Bold"/>
                <a:cs typeface="Fira Sans Condensed Bold"/>
                <a:sym typeface="Fira Sans Condensed Bold"/>
              </a:defRPr>
            </a:lvl1pPr>
            <a:lvl2pPr marL="0" indent="457200" algn="l">
              <a:buSzTx/>
              <a:buFontTx/>
              <a:buNone/>
              <a:defRPr sz="2800">
                <a:solidFill>
                  <a:schemeClr val="bg1"/>
                </a:solidFill>
                <a:latin typeface="Fira Sans Condensed Bold"/>
                <a:ea typeface="Fira Sans Condensed Bold"/>
                <a:cs typeface="Fira Sans Condensed Bold"/>
                <a:sym typeface="Fira Sans Condensed Bold"/>
              </a:defRPr>
            </a:lvl2pPr>
            <a:lvl3pPr marL="0" indent="914400" algn="l">
              <a:buSzTx/>
              <a:buFontTx/>
              <a:buNone/>
              <a:defRPr sz="2800">
                <a:solidFill>
                  <a:schemeClr val="bg1"/>
                </a:solidFill>
                <a:latin typeface="Fira Sans Condensed Bold"/>
                <a:ea typeface="Fira Sans Condensed Bold"/>
                <a:cs typeface="Fira Sans Condensed Bold"/>
                <a:sym typeface="Fira Sans Condensed Bold"/>
              </a:defRPr>
            </a:lvl3pPr>
            <a:lvl4pPr marL="0" indent="1371600" algn="l">
              <a:buSzTx/>
              <a:buFontTx/>
              <a:buNone/>
              <a:defRPr sz="2800">
                <a:solidFill>
                  <a:schemeClr val="bg1"/>
                </a:solidFill>
                <a:latin typeface="Fira Sans Condensed Bold"/>
                <a:ea typeface="Fira Sans Condensed Bold"/>
                <a:cs typeface="Fira Sans Condensed Bold"/>
                <a:sym typeface="Fira Sans Condensed Bold"/>
              </a:defRPr>
            </a:lvl4pPr>
            <a:lvl5pPr marL="0" indent="1828800" algn="l">
              <a:buSzTx/>
              <a:buFontTx/>
              <a:buNone/>
              <a:defRPr sz="2800">
                <a:solidFill>
                  <a:schemeClr val="bg1"/>
                </a:solidFill>
                <a:latin typeface="Fira Sans Condensed Bold"/>
                <a:ea typeface="Fira Sans Condensed Bold"/>
                <a:cs typeface="Fira Sans Condensed Bold"/>
                <a:sym typeface="Fira Sans Condensed Bold"/>
              </a:defRPr>
            </a:lvl5pPr>
          </a:lstStyle>
          <a:p>
            <a:r>
              <a:t>Body Level One</a:t>
            </a:r>
          </a:p>
          <a:p>
            <a:pPr lvl="1"/>
            <a:r>
              <a:t>Body Level Two</a:t>
            </a:r>
          </a:p>
          <a:p>
            <a:pPr lvl="2"/>
            <a:r>
              <a:t>Body Level Three</a:t>
            </a:r>
          </a:p>
          <a:p>
            <a:pPr lvl="3"/>
            <a:r>
              <a:t>Body Level Four</a:t>
            </a:r>
          </a:p>
          <a:p>
            <a:pPr lvl="4"/>
            <a:r>
              <a:t>Body Level Five</a:t>
            </a:r>
          </a:p>
        </p:txBody>
      </p:sp>
      <p:sp>
        <p:nvSpPr>
          <p:cNvPr id="17" name="Rectangle 5">
            <a:extLst>
              <a:ext uri="{FF2B5EF4-FFF2-40B4-BE49-F238E27FC236}">
                <a16:creationId xmlns:a16="http://schemas.microsoft.com/office/drawing/2014/main" id="{58D0D64E-395A-9B4B-98FA-ACFFACDE573E}"/>
              </a:ext>
            </a:extLst>
          </p:cNvPr>
          <p:cNvSpPr/>
          <p:nvPr userDrawn="1"/>
        </p:nvSpPr>
        <p:spPr>
          <a:xfrm rot="5400000">
            <a:off x="-3270995" y="3271058"/>
            <a:ext cx="6857935" cy="315948"/>
          </a:xfrm>
          <a:prstGeom prst="rect">
            <a:avLst/>
          </a:prstGeom>
          <a:solidFill>
            <a:schemeClr val="tx2"/>
          </a:solidFill>
          <a:ln w="12700">
            <a:miter lim="400000"/>
          </a:ln>
        </p:spPr>
        <p:txBody>
          <a:bodyPr lIns="45719" rIns="45719" anchor="ctr"/>
          <a:lstStyle/>
          <a:p>
            <a:pPr algn="ctr">
              <a:defRPr>
                <a:solidFill>
                  <a:srgbClr val="FFFFFF"/>
                </a:solidFill>
              </a:defRPr>
            </a:pPr>
            <a:endParaRPr/>
          </a:p>
        </p:txBody>
      </p:sp>
    </p:spTree>
    <p:extLst>
      <p:ext uri="{BB962C8B-B14F-4D97-AF65-F5344CB8AC3E}">
        <p14:creationId xmlns:p14="http://schemas.microsoft.com/office/powerpoint/2010/main" val="27200527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b_Table of Contents, White">
    <p:spTree>
      <p:nvGrpSpPr>
        <p:cNvPr id="1" name=""/>
        <p:cNvGrpSpPr/>
        <p:nvPr/>
      </p:nvGrpSpPr>
      <p:grpSpPr>
        <a:xfrm>
          <a:off x="0" y="0"/>
          <a:ext cx="0" cy="0"/>
          <a:chOff x="0" y="0"/>
          <a:chExt cx="0" cy="0"/>
        </a:xfrm>
      </p:grpSpPr>
      <p:sp>
        <p:nvSpPr>
          <p:cNvPr id="13" name="Title Text">
            <a:extLst>
              <a:ext uri="{FF2B5EF4-FFF2-40B4-BE49-F238E27FC236}">
                <a16:creationId xmlns:a16="http://schemas.microsoft.com/office/drawing/2014/main" id="{1A55FF2E-52F9-EA48-ACC5-AA9B4E8CC64D}"/>
              </a:ext>
            </a:extLst>
          </p:cNvPr>
          <p:cNvSpPr txBox="1">
            <a:spLocks noGrp="1"/>
          </p:cNvSpPr>
          <p:nvPr>
            <p:ph type="title"/>
          </p:nvPr>
        </p:nvSpPr>
        <p:spPr>
          <a:xfrm>
            <a:off x="743711" y="766688"/>
            <a:ext cx="7631664" cy="1829182"/>
          </a:xfrm>
          <a:prstGeom prst="rect">
            <a:avLst/>
          </a:prstGeom>
        </p:spPr>
        <p:txBody>
          <a:bodyPr/>
          <a:lstStyle>
            <a:lvl1pPr algn="l">
              <a:defRPr sz="4800">
                <a:solidFill>
                  <a:srgbClr val="000000"/>
                </a:solidFill>
              </a:defRPr>
            </a:lvl1pPr>
          </a:lstStyle>
          <a:p>
            <a:r>
              <a:t>Title Text</a:t>
            </a:r>
          </a:p>
        </p:txBody>
      </p:sp>
      <p:sp>
        <p:nvSpPr>
          <p:cNvPr id="14" name="Body Level One…">
            <a:extLst>
              <a:ext uri="{FF2B5EF4-FFF2-40B4-BE49-F238E27FC236}">
                <a16:creationId xmlns:a16="http://schemas.microsoft.com/office/drawing/2014/main" id="{1370B28B-3478-2044-A616-E8614879B2EE}"/>
              </a:ext>
            </a:extLst>
          </p:cNvPr>
          <p:cNvSpPr txBox="1">
            <a:spLocks noGrp="1"/>
          </p:cNvSpPr>
          <p:nvPr>
            <p:ph type="body" sz="quarter" idx="1"/>
          </p:nvPr>
        </p:nvSpPr>
        <p:spPr>
          <a:xfrm>
            <a:off x="743710" y="3279334"/>
            <a:ext cx="10863074" cy="1829182"/>
          </a:xfrm>
          <a:prstGeom prst="rect">
            <a:avLst/>
          </a:prstGeom>
        </p:spPr>
        <p:txBody>
          <a:bodyPr/>
          <a:lstStyle>
            <a:lvl1pPr marL="0" indent="0" algn="l">
              <a:buSzTx/>
              <a:buFontTx/>
              <a:buNone/>
              <a:defRPr sz="2800">
                <a:solidFill>
                  <a:schemeClr val="tx1"/>
                </a:solidFill>
                <a:latin typeface="Fira Sans Condensed Bold"/>
                <a:ea typeface="Fira Sans Condensed Bold"/>
                <a:cs typeface="Fira Sans Condensed Bold"/>
                <a:sym typeface="Fira Sans Condensed Bold"/>
              </a:defRPr>
            </a:lvl1pPr>
            <a:lvl2pPr marL="0" indent="457200" algn="l">
              <a:buSzTx/>
              <a:buFontTx/>
              <a:buNone/>
              <a:defRPr sz="2800">
                <a:solidFill>
                  <a:schemeClr val="tx1"/>
                </a:solidFill>
                <a:latin typeface="Fira Sans Condensed Bold"/>
                <a:ea typeface="Fira Sans Condensed Bold"/>
                <a:cs typeface="Fira Sans Condensed Bold"/>
                <a:sym typeface="Fira Sans Condensed Bold"/>
              </a:defRPr>
            </a:lvl2pPr>
            <a:lvl3pPr marL="0" indent="914400" algn="l">
              <a:buSzTx/>
              <a:buFontTx/>
              <a:buNone/>
              <a:defRPr sz="2800">
                <a:solidFill>
                  <a:schemeClr val="tx1"/>
                </a:solidFill>
                <a:latin typeface="Fira Sans Condensed Bold"/>
                <a:ea typeface="Fira Sans Condensed Bold"/>
                <a:cs typeface="Fira Sans Condensed Bold"/>
                <a:sym typeface="Fira Sans Condensed Bold"/>
              </a:defRPr>
            </a:lvl3pPr>
            <a:lvl4pPr marL="0" indent="1371600" algn="l">
              <a:buSzTx/>
              <a:buFontTx/>
              <a:buNone/>
              <a:defRPr sz="2800">
                <a:solidFill>
                  <a:schemeClr val="tx1"/>
                </a:solidFill>
                <a:latin typeface="Fira Sans Condensed Bold"/>
                <a:ea typeface="Fira Sans Condensed Bold"/>
                <a:cs typeface="Fira Sans Condensed Bold"/>
                <a:sym typeface="Fira Sans Condensed Bold"/>
              </a:defRPr>
            </a:lvl4pPr>
            <a:lvl5pPr marL="0" indent="1828800" algn="l">
              <a:buSzTx/>
              <a:buFontTx/>
              <a:buNone/>
              <a:defRPr sz="2800">
                <a:solidFill>
                  <a:schemeClr val="tx1"/>
                </a:solidFill>
                <a:latin typeface="Fira Sans Condensed Bold"/>
                <a:ea typeface="Fira Sans Condensed Bold"/>
                <a:cs typeface="Fira Sans Condensed Bold"/>
                <a:sym typeface="Fira Sans Condensed Bold"/>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4090415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304" y="1364711"/>
            <a:ext cx="10515600" cy="4065517"/>
          </a:xfrm>
        </p:spPr>
        <p:txBody>
          <a:bodyPr>
            <a:normAutofit/>
          </a:bodyPr>
          <a:lstStyle>
            <a:lvl1pPr>
              <a:defRPr sz="2400">
                <a:solidFill>
                  <a:srgbClr val="000000"/>
                </a:solidFill>
              </a:defRPr>
            </a:lvl1pPr>
            <a:lvl2pPr>
              <a:defRPr sz="1800">
                <a:solidFill>
                  <a:srgbClr val="000000"/>
                </a:solidFill>
              </a:defRPr>
            </a:lvl2pPr>
            <a:lvl3pPr>
              <a:defRPr sz="1800">
                <a:solidFill>
                  <a:srgbClr val="000000"/>
                </a:solidFill>
              </a:defRPr>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5" name="Title 4">
            <a:extLst>
              <a:ext uri="{FF2B5EF4-FFF2-40B4-BE49-F238E27FC236}">
                <a16:creationId xmlns:a16="http://schemas.microsoft.com/office/drawing/2014/main" id="{99FC5F91-9C33-8348-A07D-BD2EC29008C9}"/>
              </a:ext>
            </a:extLst>
          </p:cNvPr>
          <p:cNvSpPr>
            <a:spLocks noGrp="1"/>
          </p:cNvSpPr>
          <p:nvPr>
            <p:ph type="title" hasCustomPrompt="1"/>
          </p:nvPr>
        </p:nvSpPr>
        <p:spPr/>
        <p:txBody>
          <a:bodyPr/>
          <a:lstStyle>
            <a:lvl1pPr>
              <a:defRPr b="1" i="0" spc="0">
                <a:latin typeface="Fira Sans Condensed" charset="0"/>
                <a:ea typeface="Fira Sans Condensed" charset="0"/>
                <a:cs typeface="Fira Sans Condensed" charset="0"/>
              </a:defRPr>
            </a:lvl1pPr>
          </a:lstStyle>
          <a:p>
            <a:r>
              <a:rPr lang="en-US"/>
              <a:t>click to edit master title style</a:t>
            </a:r>
          </a:p>
        </p:txBody>
      </p:sp>
      <p:sp>
        <p:nvSpPr>
          <p:cNvPr id="11" name="Slide Number Placeholder 10">
            <a:extLst>
              <a:ext uri="{FF2B5EF4-FFF2-40B4-BE49-F238E27FC236}">
                <a16:creationId xmlns:a16="http://schemas.microsoft.com/office/drawing/2014/main" id="{2E6D9500-DF1F-F840-B50C-269BC57BC127}"/>
              </a:ext>
            </a:extLst>
          </p:cNvPr>
          <p:cNvSpPr>
            <a:spLocks noGrp="1"/>
          </p:cNvSpPr>
          <p:nvPr>
            <p:ph type="sldNum" sz="quarter" idx="10"/>
          </p:nvPr>
        </p:nvSpPr>
        <p:spPr/>
        <p:txBody>
          <a:bodyPr/>
          <a:lstStyle/>
          <a:p>
            <a:fld id="{C29098D9-6B28-8C47-9D8C-522BFF1DF707}" type="slidenum">
              <a:rPr lang="en-US" smtClean="0"/>
              <a:pPr/>
              <a:t>‹#›</a:t>
            </a:fld>
            <a:endParaRPr lang="en-US"/>
          </a:p>
        </p:txBody>
      </p:sp>
    </p:spTree>
    <p:extLst>
      <p:ext uri="{BB962C8B-B14F-4D97-AF65-F5344CB8AC3E}">
        <p14:creationId xmlns:p14="http://schemas.microsoft.com/office/powerpoint/2010/main" val="39788278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5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solidFill>
                  <a:srgbClr val="000000"/>
                </a:solidFill>
                <a:latin typeface="Fira Sans Condensed" charset="0"/>
                <a:ea typeface="Fira Sans Condensed" charset="0"/>
                <a:cs typeface="Fira Sans Condensed" charset="0"/>
              </a:defRPr>
            </a:lvl1pPr>
          </a:lstStyle>
          <a:p>
            <a:r>
              <a:rPr lang="en-US"/>
              <a:t>click to edit master title style</a:t>
            </a:r>
          </a:p>
        </p:txBody>
      </p:sp>
      <p:sp>
        <p:nvSpPr>
          <p:cNvPr id="3" name="Content Placeholder 2"/>
          <p:cNvSpPr>
            <a:spLocks noGrp="1"/>
          </p:cNvSpPr>
          <p:nvPr>
            <p:ph sz="half" idx="1"/>
          </p:nvPr>
        </p:nvSpPr>
        <p:spPr>
          <a:xfrm>
            <a:off x="514496" y="1355725"/>
            <a:ext cx="5181600" cy="4603641"/>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172200" y="1355725"/>
            <a:ext cx="5181600" cy="4603644"/>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13E693A9-8BB8-0340-B624-E68475D9C5E9}"/>
              </a:ext>
            </a:extLst>
          </p:cNvPr>
          <p:cNvSpPr>
            <a:spLocks noGrp="1"/>
          </p:cNvSpPr>
          <p:nvPr>
            <p:ph type="sldNum" sz="quarter" idx="10"/>
          </p:nvPr>
        </p:nvSpPr>
        <p:spPr/>
        <p:txBody>
          <a:bodyPr/>
          <a:lstStyle/>
          <a:p>
            <a:fld id="{C29098D9-6B28-8C47-9D8C-522BFF1DF707}" type="slidenum">
              <a:rPr lang="en-US" smtClean="0"/>
              <a:pPr/>
              <a:t>‹#›</a:t>
            </a:fld>
            <a:endParaRPr lang="en-US"/>
          </a:p>
        </p:txBody>
      </p:sp>
    </p:spTree>
    <p:extLst>
      <p:ext uri="{BB962C8B-B14F-4D97-AF65-F5344CB8AC3E}">
        <p14:creationId xmlns:p14="http://schemas.microsoft.com/office/powerpoint/2010/main" val="2527497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304" y="1364711"/>
            <a:ext cx="10515600" cy="4065517"/>
          </a:xfrm>
        </p:spPr>
        <p:txBody>
          <a:bodyPr>
            <a:normAutofit/>
          </a:bodyPr>
          <a:lstStyle>
            <a:lvl1pPr>
              <a:defRPr sz="2400">
                <a:solidFill>
                  <a:srgbClr val="000000"/>
                </a:solidFill>
              </a:defRPr>
            </a:lvl1pPr>
            <a:lvl2pPr>
              <a:defRPr sz="1800">
                <a:solidFill>
                  <a:srgbClr val="000000"/>
                </a:solidFill>
              </a:defRPr>
            </a:lvl2pPr>
            <a:lvl3pPr>
              <a:defRPr sz="1800">
                <a:solidFill>
                  <a:srgbClr val="000000"/>
                </a:solidFill>
              </a:defRPr>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5" name="Title 4">
            <a:extLst>
              <a:ext uri="{FF2B5EF4-FFF2-40B4-BE49-F238E27FC236}">
                <a16:creationId xmlns:a16="http://schemas.microsoft.com/office/drawing/2014/main" id="{99FC5F91-9C33-8348-A07D-BD2EC29008C9}"/>
              </a:ext>
            </a:extLst>
          </p:cNvPr>
          <p:cNvSpPr>
            <a:spLocks noGrp="1"/>
          </p:cNvSpPr>
          <p:nvPr>
            <p:ph type="title" hasCustomPrompt="1"/>
          </p:nvPr>
        </p:nvSpPr>
        <p:spPr/>
        <p:txBody>
          <a:bodyPr/>
          <a:lstStyle>
            <a:lvl1pPr>
              <a:defRPr b="1" i="0" spc="0">
                <a:latin typeface="Fira Sans Condensed" charset="0"/>
                <a:ea typeface="Fira Sans Condensed" charset="0"/>
                <a:cs typeface="Fira Sans Condensed" charset="0"/>
              </a:defRPr>
            </a:lvl1pPr>
          </a:lstStyle>
          <a:p>
            <a:r>
              <a:rPr lang="en-US"/>
              <a:t>click to edit master title style</a:t>
            </a:r>
          </a:p>
        </p:txBody>
      </p:sp>
      <p:sp>
        <p:nvSpPr>
          <p:cNvPr id="11" name="Slide Number Placeholder 10">
            <a:extLst>
              <a:ext uri="{FF2B5EF4-FFF2-40B4-BE49-F238E27FC236}">
                <a16:creationId xmlns:a16="http://schemas.microsoft.com/office/drawing/2014/main" id="{2E6D9500-DF1F-F840-B50C-269BC57BC127}"/>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6" name="Rectangle 5">
            <a:extLst>
              <a:ext uri="{FF2B5EF4-FFF2-40B4-BE49-F238E27FC236}">
                <a16:creationId xmlns:a16="http://schemas.microsoft.com/office/drawing/2014/main" id="{D84A5690-103C-4849-9514-9B595B70BFCF}"/>
              </a:ext>
            </a:extLst>
          </p:cNvPr>
          <p:cNvSpPr/>
          <p:nvPr userDrawn="1"/>
        </p:nvSpPr>
        <p:spPr>
          <a:xfrm>
            <a:off x="0" y="0"/>
            <a:ext cx="315948" cy="6858000"/>
          </a:xfrm>
          <a:prstGeom prst="rect">
            <a:avLst/>
          </a:prstGeom>
          <a:solidFill>
            <a:srgbClr val="E36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0F7AD19-4262-BA42-928A-08890AEFF473}"/>
              </a:ext>
            </a:extLst>
          </p:cNvPr>
          <p:cNvSpPr/>
          <p:nvPr userDrawn="1"/>
        </p:nvSpPr>
        <p:spPr>
          <a:xfrm rot="5400000">
            <a:off x="-341237" y="341302"/>
            <a:ext cx="998421" cy="315947"/>
          </a:xfrm>
          <a:prstGeom prst="rect">
            <a:avLst/>
          </a:prstGeom>
          <a:solidFill>
            <a:srgbClr val="F4B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87755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Content Left - Two 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514496" y="1363169"/>
            <a:ext cx="5181600" cy="4627727"/>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6" name="Content Placeholder 3">
            <a:extLst>
              <a:ext uri="{FF2B5EF4-FFF2-40B4-BE49-F238E27FC236}">
                <a16:creationId xmlns:a16="http://schemas.microsoft.com/office/drawing/2014/main" id="{3192F148-76DA-8746-BAF3-89007244F406}"/>
              </a:ext>
            </a:extLst>
          </p:cNvPr>
          <p:cNvSpPr>
            <a:spLocks noGrp="1"/>
          </p:cNvSpPr>
          <p:nvPr>
            <p:ph sz="half" idx="10"/>
          </p:nvPr>
        </p:nvSpPr>
        <p:spPr>
          <a:xfrm>
            <a:off x="6172200" y="1363170"/>
            <a:ext cx="5181600" cy="2065830"/>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FCE69329-2461-8C44-AB1B-BF6AAEA45694}"/>
              </a:ext>
            </a:extLst>
          </p:cNvPr>
          <p:cNvSpPr>
            <a:spLocks noGrp="1"/>
          </p:cNvSpPr>
          <p:nvPr>
            <p:ph sz="half" idx="11"/>
          </p:nvPr>
        </p:nvSpPr>
        <p:spPr>
          <a:xfrm>
            <a:off x="6172200" y="3846529"/>
            <a:ext cx="5181600" cy="2144367"/>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27B91AF9-29CB-2246-8FF3-2B08E6613DA6}"/>
              </a:ext>
            </a:extLst>
          </p:cNvPr>
          <p:cNvSpPr>
            <a:spLocks noGrp="1"/>
          </p:cNvSpPr>
          <p:nvPr>
            <p:ph type="sldNum" sz="quarter" idx="12"/>
          </p:nvPr>
        </p:nvSpPr>
        <p:spPr/>
        <p:txBody>
          <a:bodyPr/>
          <a:lstStyle/>
          <a:p>
            <a:fld id="{C29098D9-6B28-8C47-9D8C-522BFF1DF707}" type="slidenum">
              <a:rPr lang="en-US" smtClean="0"/>
              <a:pPr/>
              <a:t>‹#›</a:t>
            </a:fld>
            <a:endParaRPr lang="en-US"/>
          </a:p>
        </p:txBody>
      </p:sp>
    </p:spTree>
    <p:extLst>
      <p:ext uri="{BB962C8B-B14F-4D97-AF65-F5344CB8AC3E}">
        <p14:creationId xmlns:p14="http://schemas.microsoft.com/office/powerpoint/2010/main" val="2643085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7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14496" y="1373613"/>
            <a:ext cx="5157787" cy="506696"/>
          </a:xfrm>
          <a:solidFill>
            <a:schemeClr val="bg1"/>
          </a:solidFill>
        </p:spPr>
        <p:txBody>
          <a:bodyPr anchor="t">
            <a:normAutofit/>
          </a:bodyPr>
          <a:lstStyle>
            <a:lvl1pPr marL="0" indent="0">
              <a:buNone/>
              <a:defRPr sz="2800" b="1">
                <a:solidFill>
                  <a:srgbClr val="E36F1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496" y="2063641"/>
            <a:ext cx="5157787" cy="3874704"/>
          </a:xfrm>
        </p:spPr>
        <p:txBody>
          <a:bodyPr>
            <a:normAutofit/>
          </a:bodyPr>
          <a:lstStyle>
            <a:lvl1pPr>
              <a:defRPr sz="2400">
                <a:solidFill>
                  <a:srgbClr val="000000"/>
                </a:solidFill>
              </a:defRPr>
            </a:lvl1pPr>
            <a:lvl2pPr>
              <a:defRPr sz="1800">
                <a:solidFill>
                  <a:srgbClr val="000000"/>
                </a:solidFill>
              </a:defRPr>
            </a:lvl2pPr>
            <a:lvl3pPr>
              <a:defRPr sz="1800">
                <a:solidFill>
                  <a:srgbClr val="000000"/>
                </a:solidFill>
              </a:defRPr>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6172200" y="1373613"/>
            <a:ext cx="5183188" cy="506696"/>
          </a:xfrm>
          <a:solidFill>
            <a:schemeClr val="bg1"/>
          </a:solidFill>
        </p:spPr>
        <p:txBody>
          <a:bodyPr anchor="t">
            <a:normAutofit/>
          </a:bodyPr>
          <a:lstStyle>
            <a:lvl1pPr marL="0" indent="0">
              <a:buNone/>
              <a:defRPr sz="2800" b="1">
                <a:solidFill>
                  <a:srgbClr val="E36F1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063640"/>
            <a:ext cx="5183188" cy="387470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10" name="Slide Number Placeholder 9">
            <a:extLst>
              <a:ext uri="{FF2B5EF4-FFF2-40B4-BE49-F238E27FC236}">
                <a16:creationId xmlns:a16="http://schemas.microsoft.com/office/drawing/2014/main" id="{9E33F7C1-7444-1C49-9581-78131C85F93F}"/>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2" name="Title 1">
            <a:extLst>
              <a:ext uri="{FF2B5EF4-FFF2-40B4-BE49-F238E27FC236}">
                <a16:creationId xmlns:a16="http://schemas.microsoft.com/office/drawing/2014/main" id="{7A7EF92F-3B7D-2A43-96C5-D2D9560A5F40}"/>
              </a:ext>
            </a:extLst>
          </p:cNvPr>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273959915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a_Title Only, Whit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9BCB2E2-8303-1A45-AD34-64871F1C33F9}"/>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3" name="Title 2">
            <a:extLst>
              <a:ext uri="{FF2B5EF4-FFF2-40B4-BE49-F238E27FC236}">
                <a16:creationId xmlns:a16="http://schemas.microsoft.com/office/drawing/2014/main" id="{1E8B13EC-82B0-B145-81F9-D923979BA229}"/>
              </a:ext>
            </a:extLst>
          </p:cNvPr>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6949445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8b_Title Only, Orang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487840-C2E3-5C48-9593-A51C9A4212A7}"/>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sp>
        <p:nvSpPr>
          <p:cNvPr id="5" name="Slide Number Placeholder 3">
            <a:extLst>
              <a:ext uri="{FF2B5EF4-FFF2-40B4-BE49-F238E27FC236}">
                <a16:creationId xmlns:a16="http://schemas.microsoft.com/office/drawing/2014/main" id="{89BCB2E2-8303-1A45-AD34-64871F1C33F9}"/>
              </a:ext>
            </a:extLst>
          </p:cNvPr>
          <p:cNvSpPr>
            <a:spLocks noGrp="1"/>
          </p:cNvSpPr>
          <p:nvPr>
            <p:ph type="sldNum" sz="quarter" idx="10"/>
          </p:nvPr>
        </p:nvSpPr>
        <p:spPr>
          <a:xfrm>
            <a:off x="315948" y="6245397"/>
            <a:ext cx="432416" cy="346075"/>
          </a:xfrm>
        </p:spPr>
        <p:txBody>
          <a:bodyPr/>
          <a:lstStyle>
            <a:lvl1pPr>
              <a:defRPr>
                <a:solidFill>
                  <a:schemeClr val="bg1"/>
                </a:solidFill>
              </a:defRPr>
            </a:lvl1pPr>
          </a:lstStyle>
          <a:p>
            <a:fld id="{C29098D9-6B28-8C47-9D8C-522BFF1DF707}" type="slidenum">
              <a:rPr lang="en-US" smtClean="0"/>
              <a:pPr/>
              <a:t>‹#›</a:t>
            </a:fld>
            <a:endParaRPr lang="en-US"/>
          </a:p>
        </p:txBody>
      </p:sp>
      <p:sp>
        <p:nvSpPr>
          <p:cNvPr id="3" name="Title 2"/>
          <p:cNvSpPr>
            <a:spLocks noGrp="1"/>
          </p:cNvSpPr>
          <p:nvPr>
            <p:ph type="title" hasCustomPrompt="1"/>
          </p:nvPr>
        </p:nvSpPr>
        <p:spPr/>
        <p:txBody>
          <a:bodyPr/>
          <a:lstStyle>
            <a:lvl1pPr>
              <a:defRPr>
                <a:solidFill>
                  <a:schemeClr val="bg1"/>
                </a:solidFill>
              </a:defRPr>
            </a:lvl1pPr>
          </a:lstStyle>
          <a:p>
            <a:r>
              <a:rPr lang="en-US"/>
              <a:t>click to edit master title style</a:t>
            </a:r>
          </a:p>
        </p:txBody>
      </p:sp>
      <p:sp>
        <p:nvSpPr>
          <p:cNvPr id="6" name="Rectangle 5">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close up of a logo&#10;&#10;Description automatically generated">
            <a:extLst>
              <a:ext uri="{FF2B5EF4-FFF2-40B4-BE49-F238E27FC236}">
                <a16:creationId xmlns:a16="http://schemas.microsoft.com/office/drawing/2014/main" id="{0696EE20-9BF6-0E4B-8001-130EB67B197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48057" y="5798373"/>
            <a:ext cx="542091" cy="875252"/>
          </a:xfrm>
          <a:prstGeom prst="rect">
            <a:avLst/>
          </a:prstGeom>
        </p:spPr>
      </p:pic>
    </p:spTree>
    <p:extLst>
      <p:ext uri="{BB962C8B-B14F-4D97-AF65-F5344CB8AC3E}">
        <p14:creationId xmlns:p14="http://schemas.microsoft.com/office/powerpoint/2010/main" val="396417899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9_Content Left, Photo Righ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21323" y="1341438"/>
            <a:ext cx="7279652"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6" name="Rectangle 5">
            <a:extLst>
              <a:ext uri="{FF2B5EF4-FFF2-40B4-BE49-F238E27FC236}">
                <a16:creationId xmlns:a16="http://schemas.microsoft.com/office/drawing/2014/main" id="{802CBC1E-C0CC-8943-98A6-DAD8C174A74C}"/>
              </a:ext>
            </a:extLst>
          </p:cNvPr>
          <p:cNvSpPr/>
          <p:nvPr userDrawn="1"/>
        </p:nvSpPr>
        <p:spPr>
          <a:xfrm>
            <a:off x="8090704" y="0"/>
            <a:ext cx="4101296"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PLACE 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FIND THE LAYOUT YOU WANT &gt;</a:t>
            </a:r>
            <a:br>
              <a:rPr lang="en-US" sz="1800" b="1" i="0">
                <a:latin typeface="Fira Sans Condensed SemiBold" panose="020B0603050000020004" pitchFamily="34" charset="0"/>
              </a:rPr>
            </a:br>
            <a:r>
              <a:rPr lang="en-US" sz="1800" b="1" i="0">
                <a:latin typeface="Fira Sans Condensed SemiBold" panose="020B0603050000020004" pitchFamily="34" charset="0"/>
              </a:rPr>
              <a:t>CLICK THIS SHAPE, HIT SHIFT </a:t>
            </a:r>
            <a:br>
              <a:rPr lang="en-US" sz="1800" b="1" i="0">
                <a:latin typeface="Fira Sans Condensed SemiBold" panose="020B0603050000020004" pitchFamily="34" charset="0"/>
              </a:rPr>
            </a:br>
            <a:r>
              <a:rPr lang="en-US" sz="1800" b="1" i="0">
                <a:latin typeface="Fira Sans Condensed SemiBold" panose="020B0603050000020004" pitchFamily="34" charset="0"/>
              </a:rPr>
              <a:t>AND CLICK THE CARE LOGO </a:t>
            </a:r>
            <a:br>
              <a:rPr lang="en-US" sz="1800" b="1" i="0">
                <a:latin typeface="Fira Sans Condensed SemiBold" panose="020B0603050000020004" pitchFamily="34" charset="0"/>
              </a:rPr>
            </a:br>
            <a:r>
              <a:rPr lang="en-US" sz="1800" b="1" i="0">
                <a:latin typeface="Fira Sans Condensed SemiBold" panose="020B0603050000020004" pitchFamily="34" charset="0"/>
              </a:rPr>
              <a:t>SO BOTH ARE SELECTED &gt; COPY &gt;</a:t>
            </a:r>
            <a:r>
              <a:rPr lang="en-US" sz="1800" b="1" i="0" baseline="0">
                <a:latin typeface="Fira Sans Condensed SemiBold" panose="020B0603050000020004" pitchFamily="34" charset="0"/>
              </a:rPr>
              <a:t> </a:t>
            </a:r>
            <a:br>
              <a:rPr lang="en-US" sz="1800" b="1" i="0" baseline="0">
                <a:latin typeface="Fira Sans Condensed SemiBold" panose="020B0603050000020004" pitchFamily="34" charset="0"/>
              </a:rPr>
            </a:b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a:t>
            </a:r>
            <a:br>
              <a:rPr lang="en-US" sz="1800" b="1" i="0">
                <a:latin typeface="Fira Sans Condensed SemiBold" panose="020B0603050000020004" pitchFamily="34" charset="0"/>
              </a:rPr>
            </a:br>
            <a:r>
              <a:rPr lang="en-US" sz="1800" b="1" i="0">
                <a:latin typeface="Fira Sans Condensed SemiBold" panose="020B0603050000020004" pitchFamily="34" charset="0"/>
              </a:rPr>
              <a:t>WHERE YOU WANT &gt; CLICK BOX &gt;</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9" name="Slide Number Placeholder 8">
            <a:extLst>
              <a:ext uri="{FF2B5EF4-FFF2-40B4-BE49-F238E27FC236}">
                <a16:creationId xmlns:a16="http://schemas.microsoft.com/office/drawing/2014/main" id="{D96ED1DB-7EF7-4749-AA40-B37E7E8C59F8}"/>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4" name="Title 3">
            <a:extLst>
              <a:ext uri="{FF2B5EF4-FFF2-40B4-BE49-F238E27FC236}">
                <a16:creationId xmlns:a16="http://schemas.microsoft.com/office/drawing/2014/main" id="{3A7A506F-82C8-9340-AAC6-CC4E932BFD76}"/>
              </a:ext>
            </a:extLst>
          </p:cNvPr>
          <p:cNvSpPr>
            <a:spLocks noGrp="1"/>
          </p:cNvSpPr>
          <p:nvPr>
            <p:ph type="title" hasCustomPrompt="1"/>
          </p:nvPr>
        </p:nvSpPr>
        <p:spPr>
          <a:xfrm>
            <a:off x="514496" y="295924"/>
            <a:ext cx="7286479" cy="429768"/>
          </a:xfrm>
        </p:spPr>
        <p:txBody>
          <a:bodyPr/>
          <a:lstStyle/>
          <a:p>
            <a:r>
              <a:rPr lang="en-US"/>
              <a:t>click to edit master title style</a:t>
            </a:r>
          </a:p>
        </p:txBody>
      </p:sp>
      <p:pic>
        <p:nvPicPr>
          <p:cNvPr id="8" name="Picture 7" descr="A close up of a logo&#10;&#10;Description automatically generated">
            <a:extLst>
              <a:ext uri="{FF2B5EF4-FFF2-40B4-BE49-F238E27FC236}">
                <a16:creationId xmlns:a16="http://schemas.microsoft.com/office/drawing/2014/main" id="{1BD1F795-69BE-1543-8ACE-E3073CFCFF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48057" y="5798373"/>
            <a:ext cx="542091" cy="87525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518945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0_Photo Left, Content Right">
    <p:spTree>
      <p:nvGrpSpPr>
        <p:cNvPr id="1" name=""/>
        <p:cNvGrpSpPr/>
        <p:nvPr/>
      </p:nvGrpSpPr>
      <p:grpSpPr>
        <a:xfrm>
          <a:off x="0" y="0"/>
          <a:ext cx="0" cy="0"/>
          <a:chOff x="0" y="0"/>
          <a:chExt cx="0" cy="0"/>
        </a:xfrm>
      </p:grpSpPr>
      <p:sp>
        <p:nvSpPr>
          <p:cNvPr id="4" name="Content Placeholder 2"/>
          <p:cNvSpPr>
            <a:spLocks noGrp="1"/>
          </p:cNvSpPr>
          <p:nvPr>
            <p:ph sz="half" idx="1"/>
          </p:nvPr>
        </p:nvSpPr>
        <p:spPr>
          <a:xfrm>
            <a:off x="4675634" y="1341438"/>
            <a:ext cx="7279652"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802CBC1E-C0CC-8943-98A6-DAD8C174A74C}"/>
              </a:ext>
            </a:extLst>
          </p:cNvPr>
          <p:cNvSpPr/>
          <p:nvPr userDrawn="1"/>
        </p:nvSpPr>
        <p:spPr>
          <a:xfrm>
            <a:off x="312659" y="0"/>
            <a:ext cx="4101296"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a:latin typeface="Fira Sans Condensed SemiBold" panose="020B0603050000020004" pitchFamily="34" charset="0"/>
              </a:rPr>
              <a:t>PLACE PHOTO HERE.</a:t>
            </a:r>
            <a:br>
              <a:rPr lang="en-US" sz="1800" b="1" i="0">
                <a:latin typeface="Fira Sans Condensed SemiBold" panose="020B0603050000020004" pitchFamily="34" charset="0"/>
              </a:rPr>
            </a:br>
            <a:br>
              <a:rPr lang="en-US" sz="1800" b="1" i="0">
                <a:latin typeface="Fira Sans Condensed SemiBold" panose="020B0603050000020004" pitchFamily="34" charset="0"/>
              </a:rPr>
            </a:br>
            <a:br>
              <a:rPr lang="en-US" sz="1800" b="1" i="0">
                <a:latin typeface="Fira Sans Condensed SemiBold" panose="020B0603050000020004" pitchFamily="34" charset="0"/>
              </a:rPr>
            </a:br>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FIND THE LAYOUT YOU WANT &gt;</a:t>
            </a:r>
            <a:br>
              <a:rPr lang="en-US" sz="1800" b="1" i="0">
                <a:latin typeface="Fira Sans Condensed SemiBold" panose="020B0603050000020004" pitchFamily="34" charset="0"/>
              </a:rPr>
            </a:br>
            <a:r>
              <a:rPr lang="en-US" sz="1800" b="1" i="0">
                <a:latin typeface="Fira Sans Condensed SemiBold" panose="020B0603050000020004" pitchFamily="34" charset="0"/>
              </a:rPr>
              <a:t>CLICK THIS SHAPE, HIT SHIFT </a:t>
            </a:r>
            <a:br>
              <a:rPr lang="en-US" sz="1800" b="1" i="0">
                <a:latin typeface="Fira Sans Condensed SemiBold" panose="020B0603050000020004" pitchFamily="34" charset="0"/>
              </a:rPr>
            </a:br>
            <a:r>
              <a:rPr lang="en-US" sz="1800" b="1" i="0">
                <a:latin typeface="Fira Sans Condensed SemiBold" panose="020B0603050000020004" pitchFamily="34" charset="0"/>
              </a:rPr>
              <a:t>AND CLICK THE CARE LOGO </a:t>
            </a:r>
            <a:br>
              <a:rPr lang="en-US" sz="1800" b="1" i="0">
                <a:latin typeface="Fira Sans Condensed SemiBold" panose="020B0603050000020004" pitchFamily="34" charset="0"/>
              </a:rPr>
            </a:br>
            <a:r>
              <a:rPr lang="en-US" sz="1800" b="1" i="0">
                <a:latin typeface="Fira Sans Condensed SemiBold" panose="020B0603050000020004" pitchFamily="34" charset="0"/>
              </a:rPr>
              <a:t>SO BOTH ARE SELECTED &gt; COPY &gt;</a:t>
            </a:r>
            <a:r>
              <a:rPr lang="en-US" sz="1800" b="1" i="0" baseline="0">
                <a:latin typeface="Fira Sans Condensed SemiBold" panose="020B0603050000020004" pitchFamily="34" charset="0"/>
              </a:rPr>
              <a:t> </a:t>
            </a:r>
            <a:br>
              <a:rPr lang="en-US" sz="1800" b="1" i="0" baseline="0">
                <a:latin typeface="Fira Sans Condensed SemiBold" panose="020B0603050000020004" pitchFamily="34" charset="0"/>
              </a:rPr>
            </a:b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TEMPLATE </a:t>
            </a:r>
            <a:br>
              <a:rPr lang="en-US" sz="1800" b="1" i="0">
                <a:latin typeface="Fira Sans Condensed SemiBold" panose="020B0603050000020004" pitchFamily="34" charset="0"/>
              </a:rPr>
            </a:br>
            <a:r>
              <a:rPr lang="en-US" sz="1800" b="1" i="0">
                <a:latin typeface="Fira Sans Condensed SemiBold" panose="020B0603050000020004" pitchFamily="34" charset="0"/>
              </a:rPr>
              <a:t>WHERE YOU WANT &gt; CLICK BOX &gt;</a:t>
            </a:r>
            <a:br>
              <a:rPr lang="en-US" sz="1800" b="1" i="0">
                <a:latin typeface="Fira Sans Condensed SemiBold" panose="020B0603050000020004" pitchFamily="34" charset="0"/>
              </a:rPr>
            </a:br>
            <a:r>
              <a:rPr lang="en-US" sz="1800" b="1" i="0">
                <a:latin typeface="Fira Sans Condensed SemiBold" panose="020B0603050000020004" pitchFamily="34" charset="0"/>
              </a:rPr>
              <a:t>SHAPE FORMAT &gt; SHAPE FILL &gt;</a:t>
            </a:r>
            <a:br>
              <a:rPr lang="en-US" sz="1800" b="1" i="0">
                <a:latin typeface="Fira Sans Condensed SemiBold" panose="020B0603050000020004" pitchFamily="34" charset="0"/>
              </a:rPr>
            </a:br>
            <a:r>
              <a:rPr lang="en-US" sz="1800" b="1" i="0">
                <a:latin typeface="Fira Sans Condensed SemiBold" panose="020B0603050000020004" pitchFamily="34" charset="0"/>
              </a:rPr>
              <a:t> PICTURE &gt; BROWSE FOR PHOTO &gt;</a:t>
            </a:r>
            <a:br>
              <a:rPr lang="en-US" sz="1800" b="1" i="0">
                <a:latin typeface="Fira Sans Condensed SemiBold" panose="020B0603050000020004" pitchFamily="34" charset="0"/>
              </a:rPr>
            </a:br>
            <a:r>
              <a:rPr lang="en-US" sz="1800" b="1" i="0">
                <a:latin typeface="Fira Sans Condensed SemiBold" panose="020B0603050000020004" pitchFamily="34" charset="0"/>
              </a:rPr>
              <a:t>INSERT &gt; PICTURE FORMAT &gt;</a:t>
            </a:r>
            <a:br>
              <a:rPr lang="en-US" sz="1800" b="1" i="0">
                <a:latin typeface="Fira Sans Condensed SemiBold" panose="020B0603050000020004" pitchFamily="34" charset="0"/>
              </a:rPr>
            </a:br>
            <a:r>
              <a:rPr lang="en-US" sz="1800" b="1" i="0">
                <a:latin typeface="Fira Sans Condensed SemiBold" panose="020B0603050000020004" pitchFamily="34" charset="0"/>
              </a:rPr>
              <a:t>CROP &gt; FILL &gt; ADJUST IMAGE</a:t>
            </a:r>
            <a:br>
              <a:rPr lang="en-US" sz="1800" b="1" i="0">
                <a:latin typeface="Fira Sans Condensed SemiBold" panose="020B0603050000020004" pitchFamily="34" charset="0"/>
              </a:rPr>
            </a:br>
            <a:r>
              <a:rPr lang="en-US" sz="1800" b="1" i="0">
                <a:latin typeface="Fira Sans Condensed SemiBold" panose="020B0603050000020004" pitchFamily="34" charset="0"/>
              </a:rPr>
              <a:t>SIZE AND PLACEMENT &gt; </a:t>
            </a:r>
            <a:br>
              <a:rPr lang="en-US" sz="1800" b="1" i="0">
                <a:latin typeface="Fira Sans Condensed SemiBold" panose="020B0603050000020004" pitchFamily="34" charset="0"/>
              </a:rPr>
            </a:br>
            <a:r>
              <a:rPr lang="en-US" sz="1800" b="1" i="0">
                <a:latin typeface="Fira Sans Condensed SemiBold" panose="020B0603050000020004" pitchFamily="34" charset="0"/>
              </a:rPr>
              <a:t>DELETE THIS TEXT!</a:t>
            </a:r>
            <a:endParaRPr lang="en-US" sz="1800"/>
          </a:p>
        </p:txBody>
      </p:sp>
      <p:sp>
        <p:nvSpPr>
          <p:cNvPr id="7" name="Title 3">
            <a:extLst>
              <a:ext uri="{FF2B5EF4-FFF2-40B4-BE49-F238E27FC236}">
                <a16:creationId xmlns:a16="http://schemas.microsoft.com/office/drawing/2014/main" id="{3A7A506F-82C8-9340-AAC6-CC4E932BFD76}"/>
              </a:ext>
            </a:extLst>
          </p:cNvPr>
          <p:cNvSpPr>
            <a:spLocks noGrp="1"/>
          </p:cNvSpPr>
          <p:nvPr>
            <p:ph type="title" hasCustomPrompt="1"/>
          </p:nvPr>
        </p:nvSpPr>
        <p:spPr>
          <a:xfrm>
            <a:off x="4668807" y="295924"/>
            <a:ext cx="7286479" cy="429768"/>
          </a:xfrm>
        </p:spPr>
        <p:txBody>
          <a:bodyPr/>
          <a:lstStyle/>
          <a:p>
            <a:r>
              <a:rPr lang="en-US"/>
              <a:t>click to edit master title style</a:t>
            </a:r>
          </a:p>
        </p:txBody>
      </p:sp>
    </p:spTree>
    <p:extLst>
      <p:ext uri="{BB962C8B-B14F-4D97-AF65-F5344CB8AC3E}">
        <p14:creationId xmlns:p14="http://schemas.microsoft.com/office/powerpoint/2010/main" val="392311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1_Section Divider - Photo R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4933950"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 PHOTO HERE.</a:t>
            </a:r>
            <a:br>
              <a:rPr lang="en-US" sz="2400" b="1" i="0">
                <a:latin typeface="Fira Sans Condensed SemiBold" panose="020B0603050000020004" pitchFamily="34" charset="0"/>
              </a:rPr>
            </a:br>
            <a:br>
              <a:rPr lang="en-US" sz="2400" b="1" i="0">
                <a:latin typeface="Fira Sans Condensed SemiBold" panose="020B0603050000020004" pitchFamily="34" charset="0"/>
              </a:rPr>
            </a:br>
            <a:br>
              <a:rPr lang="en-US" sz="2400" b="1" i="0">
                <a:latin typeface="Fira Sans Condensed SemiBold" panose="020B0603050000020004" pitchFamily="34" charset="0"/>
              </a:rPr>
            </a:br>
            <a:r>
              <a:rPr lang="en-US" sz="2400" b="1" i="0">
                <a:latin typeface="Fira Sans Condensed SemiBold" panose="020B0603050000020004" pitchFamily="34" charset="0"/>
              </a:rPr>
              <a:t>GO TO VIEW &gt; SLIDE MASTER &gt; </a:t>
            </a:r>
            <a:br>
              <a:rPr lang="en-US" sz="2400" b="1" i="0">
                <a:latin typeface="Fira Sans Condensed SemiBold" panose="020B0603050000020004" pitchFamily="34" charset="0"/>
              </a:rPr>
            </a:br>
            <a:r>
              <a:rPr lang="en-US" sz="2400" b="1" i="0">
                <a:latin typeface="Fira Sans Condensed SemiBold" panose="020B0603050000020004" pitchFamily="34" charset="0"/>
              </a:rPr>
              <a:t>FIND THE LAYOUT YOU WANT &gt;</a:t>
            </a:r>
            <a:br>
              <a:rPr lang="en-US" sz="2400" b="1" i="0">
                <a:latin typeface="Fira Sans Condensed SemiBold" panose="020B0603050000020004" pitchFamily="34" charset="0"/>
              </a:rPr>
            </a:br>
            <a:r>
              <a:rPr lang="en-US" sz="2400" b="1" i="0">
                <a:latin typeface="Fira Sans Condensed SemiBold" panose="020B0603050000020004" pitchFamily="34" charset="0"/>
              </a:rPr>
              <a:t>CLICK THIS SHAPE, HIT SHIFT </a:t>
            </a:r>
            <a:br>
              <a:rPr lang="en-US" sz="2400" b="1" i="0">
                <a:latin typeface="Fira Sans Condensed SemiBold" panose="020B0603050000020004" pitchFamily="34" charset="0"/>
              </a:rPr>
            </a:br>
            <a:r>
              <a:rPr lang="en-US" sz="2400" b="1" i="0">
                <a:latin typeface="Fira Sans Condensed SemiBold" panose="020B0603050000020004" pitchFamily="34" charset="0"/>
              </a:rPr>
              <a:t>AND CLICK THE CARE LOGO </a:t>
            </a:r>
            <a:br>
              <a:rPr lang="en-US" sz="2400" b="1" i="0">
                <a:latin typeface="Fira Sans Condensed SemiBold" panose="020B0603050000020004" pitchFamily="34" charset="0"/>
              </a:rPr>
            </a:br>
            <a:r>
              <a:rPr lang="en-US" sz="2400" b="1" i="0">
                <a:latin typeface="Fira Sans Condensed SemiBold" panose="020B0603050000020004" pitchFamily="34" charset="0"/>
              </a:rPr>
              <a:t>SO BOTH ARE SELECTED &gt; COPY &gt;</a:t>
            </a:r>
            <a:r>
              <a:rPr lang="en-US" sz="2400" b="1" i="0" baseline="0">
                <a:latin typeface="Fira Sans Condensed SemiBold" panose="020B0603050000020004" pitchFamily="34" charset="0"/>
              </a:rPr>
              <a:t> </a:t>
            </a:r>
            <a:br>
              <a:rPr lang="en-US" sz="2400" b="1" i="0" baseline="0">
                <a:latin typeface="Fira Sans Condensed SemiBold" panose="020B0603050000020004" pitchFamily="34" charset="0"/>
              </a:rPr>
            </a:br>
            <a:r>
              <a:rPr lang="en-US" sz="2400" b="1" i="0">
                <a:latin typeface="Fira Sans Condensed SemiBold" panose="020B0603050000020004" pitchFamily="34" charset="0"/>
              </a:rPr>
              <a:t>GO BACK TO  NORMAL VIEW &gt; </a:t>
            </a:r>
            <a:br>
              <a:rPr lang="en-US" sz="2400" b="1" i="0">
                <a:latin typeface="Fira Sans Condensed SemiBold" panose="020B0603050000020004" pitchFamily="34" charset="0"/>
              </a:rPr>
            </a:br>
            <a:r>
              <a:rPr lang="en-US" sz="2400" b="1" i="0">
                <a:latin typeface="Fira Sans Condensed SemiBold" panose="020B0603050000020004" pitchFamily="34" charset="0"/>
              </a:rPr>
              <a:t>PASTE THIS TEMPLATE </a:t>
            </a:r>
            <a:br>
              <a:rPr lang="en-US" sz="2400" b="1" i="0">
                <a:latin typeface="Fira Sans Condensed SemiBold" panose="020B0603050000020004" pitchFamily="34" charset="0"/>
              </a:rPr>
            </a:br>
            <a:r>
              <a:rPr lang="en-US" sz="2400" b="1" i="0">
                <a:latin typeface="Fira Sans Condensed SemiBold" panose="020B0603050000020004" pitchFamily="34" charset="0"/>
              </a:rPr>
              <a:t>WHERE YOU WANT &gt; CLICK BOX &gt;</a:t>
            </a:r>
            <a:br>
              <a:rPr lang="en-US" sz="2400" b="1" i="0">
                <a:latin typeface="Fira Sans Condensed SemiBold" panose="020B0603050000020004" pitchFamily="34" charset="0"/>
              </a:rPr>
            </a:br>
            <a:r>
              <a:rPr lang="en-US" sz="2400" b="1" i="0">
                <a:latin typeface="Fira Sans Condensed SemiBold" panose="020B0603050000020004" pitchFamily="34" charset="0"/>
              </a:rPr>
              <a:t>SHAPE FORMAT &gt; SHAPE FILL &gt;</a:t>
            </a:r>
            <a:br>
              <a:rPr lang="en-US" sz="2400" b="1" i="0">
                <a:latin typeface="Fira Sans Condensed SemiBold" panose="020B0603050000020004" pitchFamily="34" charset="0"/>
              </a:rPr>
            </a:br>
            <a:r>
              <a:rPr lang="en-US" sz="2400" b="1" i="0">
                <a:latin typeface="Fira Sans Condensed SemiBold" panose="020B0603050000020004" pitchFamily="34" charset="0"/>
              </a:rPr>
              <a:t> PICTURE &gt; BROWSE FOR PHOTO &gt;</a:t>
            </a:r>
            <a:br>
              <a:rPr lang="en-US" sz="2400" b="1" i="0">
                <a:latin typeface="Fira Sans Condensed SemiBold" panose="020B0603050000020004" pitchFamily="34" charset="0"/>
              </a:rPr>
            </a:br>
            <a:r>
              <a:rPr lang="en-US" sz="2400" b="1" i="0">
                <a:latin typeface="Fira Sans Condensed SemiBold" panose="020B0603050000020004" pitchFamily="34" charset="0"/>
              </a:rPr>
              <a:t>INSERT &gt; PICTURE FORMAT &gt;</a:t>
            </a:r>
            <a:br>
              <a:rPr lang="en-US" sz="2400" b="1" i="0">
                <a:latin typeface="Fira Sans Condensed SemiBold" panose="020B0603050000020004" pitchFamily="34" charset="0"/>
              </a:rPr>
            </a:br>
            <a:r>
              <a:rPr lang="en-US" sz="2400" b="1" i="0">
                <a:latin typeface="Fira Sans Condensed SemiBold" panose="020B0603050000020004" pitchFamily="34" charset="0"/>
              </a:rPr>
              <a:t>CROP &gt; FILL &gt; ADJUST IMAGE</a:t>
            </a:r>
            <a:br>
              <a:rPr lang="en-US" sz="2400" b="1" i="0">
                <a:latin typeface="Fira Sans Condensed SemiBold" panose="020B0603050000020004" pitchFamily="34" charset="0"/>
              </a:rPr>
            </a:br>
            <a:r>
              <a:rPr lang="en-US" sz="2400" b="1" i="0">
                <a:latin typeface="Fira Sans Condensed SemiBold" panose="020B0603050000020004" pitchFamily="34" charset="0"/>
              </a:rPr>
              <a:t>SIZE AND PLACEMENT &gt; </a:t>
            </a:r>
            <a:br>
              <a:rPr lang="en-US" sz="2400" b="1" i="0">
                <a:latin typeface="Fira Sans Condensed SemiBold" panose="020B0603050000020004" pitchFamily="34" charset="0"/>
              </a:rPr>
            </a:br>
            <a:r>
              <a:rPr lang="en-US" sz="2400" b="1" i="0">
                <a:latin typeface="Fira Sans Condensed SemiBold" panose="020B0603050000020004" pitchFamily="34" charset="0"/>
              </a:rPr>
              <a:t>DELETE THIS TEXT!</a:t>
            </a:r>
            <a:endParaRPr lang="en-US" sz="2400"/>
          </a:p>
        </p:txBody>
      </p:sp>
      <p:sp>
        <p:nvSpPr>
          <p:cNvPr id="2" name="Title 1">
            <a:extLst>
              <a:ext uri="{FF2B5EF4-FFF2-40B4-BE49-F238E27FC236}">
                <a16:creationId xmlns:a16="http://schemas.microsoft.com/office/drawing/2014/main" id="{9A156E9C-DE80-E049-908F-C2912635887D}"/>
              </a:ext>
            </a:extLst>
          </p:cNvPr>
          <p:cNvSpPr>
            <a:spLocks noGrp="1"/>
          </p:cNvSpPr>
          <p:nvPr>
            <p:ph type="title" hasCustomPrompt="1"/>
          </p:nvPr>
        </p:nvSpPr>
        <p:spPr>
          <a:xfrm>
            <a:off x="514496" y="295923"/>
            <a:ext cx="4200378" cy="1101865"/>
          </a:xfrm>
        </p:spPr>
        <p:txBody>
          <a:bodyPr/>
          <a:lstStyle>
            <a:lvl1pPr>
              <a:defRPr>
                <a:solidFill>
                  <a:srgbClr val="000000"/>
                </a:solidFill>
              </a:defRPr>
            </a:lvl1pPr>
          </a:lstStyle>
          <a:p>
            <a:r>
              <a:rPr lang="en-US"/>
              <a:t>click to edit master title style</a:t>
            </a:r>
          </a:p>
        </p:txBody>
      </p:sp>
      <p:sp>
        <p:nvSpPr>
          <p:cNvPr id="3" name="Slide Number Placeholder 2">
            <a:extLst>
              <a:ext uri="{FF2B5EF4-FFF2-40B4-BE49-F238E27FC236}">
                <a16:creationId xmlns:a16="http://schemas.microsoft.com/office/drawing/2014/main" id="{C002057D-8784-1949-A43E-6B56579FEA5B}"/>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14" name="Content Placeholder 2">
            <a:extLst>
              <a:ext uri="{FF2B5EF4-FFF2-40B4-BE49-F238E27FC236}">
                <a16:creationId xmlns:a16="http://schemas.microsoft.com/office/drawing/2014/main" id="{C1E613E1-792F-924B-9072-4AD1042B359B}"/>
              </a:ext>
            </a:extLst>
          </p:cNvPr>
          <p:cNvSpPr>
            <a:spLocks noGrp="1"/>
          </p:cNvSpPr>
          <p:nvPr>
            <p:ph sz="half" idx="1"/>
          </p:nvPr>
        </p:nvSpPr>
        <p:spPr>
          <a:xfrm>
            <a:off x="521323" y="1341438"/>
            <a:ext cx="4193551"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pic>
        <p:nvPicPr>
          <p:cNvPr id="8" name="Picture 7" descr="A close up of a logo&#10;&#10;Description automatically generated">
            <a:extLst>
              <a:ext uri="{FF2B5EF4-FFF2-40B4-BE49-F238E27FC236}">
                <a16:creationId xmlns:a16="http://schemas.microsoft.com/office/drawing/2014/main" id="{122131F9-DB9D-7247-A5B9-C18478C016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48057" y="5798373"/>
            <a:ext cx="542091" cy="87525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1813032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2_Section Divider - Photo Lef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2CBC1E-C0CC-8943-98A6-DAD8C174A74C}"/>
              </a:ext>
            </a:extLst>
          </p:cNvPr>
          <p:cNvSpPr/>
          <p:nvPr userDrawn="1"/>
        </p:nvSpPr>
        <p:spPr>
          <a:xfrm>
            <a:off x="316795" y="0"/>
            <a:ext cx="725805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 PHOTO HERE.</a:t>
            </a:r>
            <a:br>
              <a:rPr lang="en-US" sz="2400" b="1" i="0">
                <a:latin typeface="Fira Sans Condensed SemiBold" panose="020B0603050000020004" pitchFamily="34" charset="0"/>
              </a:rPr>
            </a:br>
            <a:br>
              <a:rPr lang="en-US" sz="2400" b="1" i="0">
                <a:latin typeface="Fira Sans Condensed SemiBold" panose="020B0603050000020004" pitchFamily="34" charset="0"/>
              </a:rPr>
            </a:br>
            <a:br>
              <a:rPr lang="en-US" sz="2400" b="1" i="0">
                <a:latin typeface="Fira Sans Condensed SemiBold" panose="020B0603050000020004" pitchFamily="34" charset="0"/>
              </a:rPr>
            </a:br>
            <a:r>
              <a:rPr lang="en-US" sz="2400" b="1" i="0">
                <a:latin typeface="Fira Sans Condensed SemiBold" panose="020B0603050000020004" pitchFamily="34" charset="0"/>
              </a:rPr>
              <a:t>GO TO VIEW &gt; SLIDE MASTER &gt; </a:t>
            </a:r>
            <a:br>
              <a:rPr lang="en-US" sz="2400" b="1" i="0">
                <a:latin typeface="Fira Sans Condensed SemiBold" panose="020B0603050000020004" pitchFamily="34" charset="0"/>
              </a:rPr>
            </a:br>
            <a:r>
              <a:rPr lang="en-US" sz="2400" b="1" i="0">
                <a:latin typeface="Fira Sans Condensed SemiBold" panose="020B0603050000020004" pitchFamily="34" charset="0"/>
              </a:rPr>
              <a:t>FIND THE LAYOUT YOU WANT &gt;</a:t>
            </a:r>
            <a:br>
              <a:rPr lang="en-US" sz="2400" b="1" i="0">
                <a:latin typeface="Fira Sans Condensed SemiBold" panose="020B0603050000020004" pitchFamily="34" charset="0"/>
              </a:rPr>
            </a:br>
            <a:r>
              <a:rPr lang="en-US" sz="2400" b="1" i="0">
                <a:latin typeface="Fira Sans Condensed SemiBold" panose="020B0603050000020004" pitchFamily="34" charset="0"/>
              </a:rPr>
              <a:t>CLICK THIS SHAPE, HIT SHIFT </a:t>
            </a:r>
            <a:br>
              <a:rPr lang="en-US" sz="2400" b="1" i="0">
                <a:latin typeface="Fira Sans Condensed SemiBold" panose="020B0603050000020004" pitchFamily="34" charset="0"/>
              </a:rPr>
            </a:br>
            <a:r>
              <a:rPr lang="en-US" sz="2400" b="1" i="0">
                <a:latin typeface="Fira Sans Condensed SemiBold" panose="020B0603050000020004" pitchFamily="34" charset="0"/>
              </a:rPr>
              <a:t>AND CLICK THE CARE LOGO </a:t>
            </a:r>
            <a:br>
              <a:rPr lang="en-US" sz="2400" b="1" i="0">
                <a:latin typeface="Fira Sans Condensed SemiBold" panose="020B0603050000020004" pitchFamily="34" charset="0"/>
              </a:rPr>
            </a:br>
            <a:r>
              <a:rPr lang="en-US" sz="2400" b="1" i="0">
                <a:latin typeface="Fira Sans Condensed SemiBold" panose="020B0603050000020004" pitchFamily="34" charset="0"/>
              </a:rPr>
              <a:t>SO BOTH ARE SELECTED &gt; COPY &gt;</a:t>
            </a:r>
            <a:r>
              <a:rPr lang="en-US" sz="2400" b="1" i="0" baseline="0">
                <a:latin typeface="Fira Sans Condensed SemiBold" panose="020B0603050000020004" pitchFamily="34" charset="0"/>
              </a:rPr>
              <a:t> </a:t>
            </a:r>
            <a:br>
              <a:rPr lang="en-US" sz="2400" b="1" i="0" baseline="0">
                <a:latin typeface="Fira Sans Condensed SemiBold" panose="020B0603050000020004" pitchFamily="34" charset="0"/>
              </a:rPr>
            </a:br>
            <a:r>
              <a:rPr lang="en-US" sz="2400" b="1" i="0">
                <a:latin typeface="Fira Sans Condensed SemiBold" panose="020B0603050000020004" pitchFamily="34" charset="0"/>
              </a:rPr>
              <a:t>GO BACK TO  NORMAL VIEW &gt; </a:t>
            </a:r>
            <a:br>
              <a:rPr lang="en-US" sz="2400" b="1" i="0">
                <a:latin typeface="Fira Sans Condensed SemiBold" panose="020B0603050000020004" pitchFamily="34" charset="0"/>
              </a:rPr>
            </a:br>
            <a:r>
              <a:rPr lang="en-US" sz="2400" b="1" i="0">
                <a:latin typeface="Fira Sans Condensed SemiBold" panose="020B0603050000020004" pitchFamily="34" charset="0"/>
              </a:rPr>
              <a:t>PASTE THIS TEMPLATE </a:t>
            </a:r>
            <a:br>
              <a:rPr lang="en-US" sz="2400" b="1" i="0">
                <a:latin typeface="Fira Sans Condensed SemiBold" panose="020B0603050000020004" pitchFamily="34" charset="0"/>
              </a:rPr>
            </a:br>
            <a:r>
              <a:rPr lang="en-US" sz="2400" b="1" i="0">
                <a:latin typeface="Fira Sans Condensed SemiBold" panose="020B0603050000020004" pitchFamily="34" charset="0"/>
              </a:rPr>
              <a:t>WHERE YOU WANT &gt; CLICK BOX &gt;</a:t>
            </a:r>
            <a:br>
              <a:rPr lang="en-US" sz="2400" b="1" i="0">
                <a:latin typeface="Fira Sans Condensed SemiBold" panose="020B0603050000020004" pitchFamily="34" charset="0"/>
              </a:rPr>
            </a:br>
            <a:r>
              <a:rPr lang="en-US" sz="2400" b="1" i="0">
                <a:latin typeface="Fira Sans Condensed SemiBold" panose="020B0603050000020004" pitchFamily="34" charset="0"/>
              </a:rPr>
              <a:t>SHAPE FORMAT &gt; SHAPE FILL &gt;</a:t>
            </a:r>
            <a:br>
              <a:rPr lang="en-US" sz="2400" b="1" i="0">
                <a:latin typeface="Fira Sans Condensed SemiBold" panose="020B0603050000020004" pitchFamily="34" charset="0"/>
              </a:rPr>
            </a:br>
            <a:r>
              <a:rPr lang="en-US" sz="2400" b="1" i="0">
                <a:latin typeface="Fira Sans Condensed SemiBold" panose="020B0603050000020004" pitchFamily="34" charset="0"/>
              </a:rPr>
              <a:t> PICTURE &gt; BROWSE FOR PHOTO &gt;</a:t>
            </a:r>
            <a:br>
              <a:rPr lang="en-US" sz="2400" b="1" i="0">
                <a:latin typeface="Fira Sans Condensed SemiBold" panose="020B0603050000020004" pitchFamily="34" charset="0"/>
              </a:rPr>
            </a:br>
            <a:r>
              <a:rPr lang="en-US" sz="2400" b="1" i="0">
                <a:latin typeface="Fira Sans Condensed SemiBold" panose="020B0603050000020004" pitchFamily="34" charset="0"/>
              </a:rPr>
              <a:t>INSERT &gt; PICTURE FORMAT &gt;</a:t>
            </a:r>
            <a:br>
              <a:rPr lang="en-US" sz="2400" b="1" i="0">
                <a:latin typeface="Fira Sans Condensed SemiBold" panose="020B0603050000020004" pitchFamily="34" charset="0"/>
              </a:rPr>
            </a:br>
            <a:r>
              <a:rPr lang="en-US" sz="2400" b="1" i="0">
                <a:latin typeface="Fira Sans Condensed SemiBold" panose="020B0603050000020004" pitchFamily="34" charset="0"/>
              </a:rPr>
              <a:t>CROP &gt; FILL &gt; ADJUST IMAGE</a:t>
            </a:r>
            <a:br>
              <a:rPr lang="en-US" sz="2400" b="1" i="0">
                <a:latin typeface="Fira Sans Condensed SemiBold" panose="020B0603050000020004" pitchFamily="34" charset="0"/>
              </a:rPr>
            </a:br>
            <a:r>
              <a:rPr lang="en-US" sz="2400" b="1" i="0">
                <a:latin typeface="Fira Sans Condensed SemiBold" panose="020B0603050000020004" pitchFamily="34" charset="0"/>
              </a:rPr>
              <a:t>SIZE AND PLACEMENT &gt; </a:t>
            </a:r>
            <a:br>
              <a:rPr lang="en-US" sz="2400" b="1" i="0">
                <a:latin typeface="Fira Sans Condensed SemiBold" panose="020B0603050000020004" pitchFamily="34" charset="0"/>
              </a:rPr>
            </a:br>
            <a:r>
              <a:rPr lang="en-US" sz="2400" b="1" i="0">
                <a:latin typeface="Fira Sans Condensed SemiBold" panose="020B0603050000020004" pitchFamily="34" charset="0"/>
              </a:rPr>
              <a:t>DELETE THIS TEXT!</a:t>
            </a:r>
            <a:endParaRPr lang="en-US" sz="2400"/>
          </a:p>
        </p:txBody>
      </p:sp>
      <p:sp>
        <p:nvSpPr>
          <p:cNvPr id="5" name="Title 1">
            <a:extLst>
              <a:ext uri="{FF2B5EF4-FFF2-40B4-BE49-F238E27FC236}">
                <a16:creationId xmlns:a16="http://schemas.microsoft.com/office/drawing/2014/main" id="{9A156E9C-DE80-E049-908F-C2912635887D}"/>
              </a:ext>
            </a:extLst>
          </p:cNvPr>
          <p:cNvSpPr>
            <a:spLocks noGrp="1"/>
          </p:cNvSpPr>
          <p:nvPr>
            <p:ph type="title" hasCustomPrompt="1"/>
          </p:nvPr>
        </p:nvSpPr>
        <p:spPr>
          <a:xfrm>
            <a:off x="7784541" y="295923"/>
            <a:ext cx="4200378" cy="1101865"/>
          </a:xfrm>
        </p:spPr>
        <p:txBody>
          <a:bodyPr/>
          <a:lstStyle>
            <a:lvl1pPr>
              <a:defRPr>
                <a:solidFill>
                  <a:srgbClr val="000000"/>
                </a:solidFill>
              </a:defRPr>
            </a:lvl1pPr>
          </a:lstStyle>
          <a:p>
            <a:r>
              <a:rPr lang="en-US"/>
              <a:t>click to edit master title style</a:t>
            </a:r>
          </a:p>
        </p:txBody>
      </p:sp>
      <p:sp>
        <p:nvSpPr>
          <p:cNvPr id="6" name="Content Placeholder 2">
            <a:extLst>
              <a:ext uri="{FF2B5EF4-FFF2-40B4-BE49-F238E27FC236}">
                <a16:creationId xmlns:a16="http://schemas.microsoft.com/office/drawing/2014/main" id="{C1E613E1-792F-924B-9072-4AD1042B359B}"/>
              </a:ext>
            </a:extLst>
          </p:cNvPr>
          <p:cNvSpPr>
            <a:spLocks noGrp="1"/>
          </p:cNvSpPr>
          <p:nvPr>
            <p:ph sz="half" idx="1"/>
          </p:nvPr>
        </p:nvSpPr>
        <p:spPr>
          <a:xfrm>
            <a:off x="7791368" y="1341438"/>
            <a:ext cx="4193551" cy="417512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2207228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13_Full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FCBE904-E421-9840-B16D-E2E25EDAE628}"/>
              </a:ext>
            </a:extLst>
          </p:cNvPr>
          <p:cNvSpPr/>
          <p:nvPr userDrawn="1"/>
        </p:nvSpPr>
        <p:spPr>
          <a:xfrm>
            <a:off x="312182" y="0"/>
            <a:ext cx="11879818"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i="0">
                <a:latin typeface="Fira Sans Condensed SemiBold" panose="020B0603050000020004" pitchFamily="34" charset="0"/>
              </a:rPr>
              <a:t>PLACE PHOTO HERE.</a:t>
            </a:r>
            <a:br>
              <a:rPr lang="en-US" sz="2400" b="1" i="0">
                <a:latin typeface="Fira Sans Condensed SemiBold" panose="020B0603050000020004" pitchFamily="34" charset="0"/>
              </a:rPr>
            </a:br>
            <a:br>
              <a:rPr lang="en-US" sz="2400" b="1" i="0">
                <a:latin typeface="Fira Sans Condensed SemiBold" panose="020B0603050000020004" pitchFamily="34" charset="0"/>
              </a:rPr>
            </a:br>
            <a:br>
              <a:rPr lang="en-US" sz="2400" b="1" i="0">
                <a:latin typeface="Fira Sans Condensed SemiBold" panose="020B0603050000020004" pitchFamily="34" charset="0"/>
              </a:rPr>
            </a:br>
            <a:r>
              <a:rPr lang="en-US" sz="2400" b="1" i="0">
                <a:latin typeface="Fira Sans Condensed SemiBold" panose="020B0603050000020004" pitchFamily="34" charset="0"/>
              </a:rPr>
              <a:t>GO TO VIEW &gt; SLIDE MASTER &gt; FIND THE LAYOUT YOU WANT &gt;</a:t>
            </a:r>
            <a:br>
              <a:rPr lang="en-US" sz="2400" b="1" i="0">
                <a:latin typeface="Fira Sans Condensed SemiBold" panose="020B0603050000020004" pitchFamily="34" charset="0"/>
              </a:rPr>
            </a:br>
            <a:r>
              <a:rPr lang="en-US" sz="2400" b="1" i="0">
                <a:latin typeface="Fira Sans Condensed SemiBold" panose="020B0603050000020004" pitchFamily="34" charset="0"/>
              </a:rPr>
              <a:t>CLICK THIS SHAPE, HIT SHIFT AND CLICK THE CARE LOGO </a:t>
            </a:r>
            <a:br>
              <a:rPr lang="en-US" sz="2400" b="1" i="0">
                <a:latin typeface="Fira Sans Condensed SemiBold" panose="020B0603050000020004" pitchFamily="34" charset="0"/>
              </a:rPr>
            </a:br>
            <a:r>
              <a:rPr lang="en-US" sz="2400" b="1" i="0">
                <a:latin typeface="Fira Sans Condensed SemiBold" panose="020B0603050000020004" pitchFamily="34" charset="0"/>
              </a:rPr>
              <a:t>SO BOTH ARE SELECTED &gt; COPY &gt;</a:t>
            </a:r>
            <a:r>
              <a:rPr lang="en-US" sz="2400" b="1" i="0" baseline="0">
                <a:latin typeface="Fira Sans Condensed SemiBold" panose="020B0603050000020004" pitchFamily="34" charset="0"/>
              </a:rPr>
              <a:t> </a:t>
            </a:r>
            <a:r>
              <a:rPr lang="en-US" sz="2400" b="1" i="0">
                <a:latin typeface="Fira Sans Condensed SemiBold" panose="020B0603050000020004" pitchFamily="34" charset="0"/>
              </a:rPr>
              <a:t>GO BACK TO  NORMAL VIEW &gt; </a:t>
            </a:r>
            <a:br>
              <a:rPr lang="en-US" sz="2400" b="1" i="0">
                <a:latin typeface="Fira Sans Condensed SemiBold" panose="020B0603050000020004" pitchFamily="34" charset="0"/>
              </a:rPr>
            </a:br>
            <a:r>
              <a:rPr lang="en-US" sz="2400" b="1" i="0">
                <a:latin typeface="Fira Sans Condensed SemiBold" panose="020B0603050000020004" pitchFamily="34" charset="0"/>
              </a:rPr>
              <a:t>PASTE THIS TEMPLATE WHERE YOU WANT &gt; CLICK BOX &gt;</a:t>
            </a:r>
            <a:br>
              <a:rPr lang="en-US" sz="2400" b="1" i="0">
                <a:latin typeface="Fira Sans Condensed SemiBold" panose="020B0603050000020004" pitchFamily="34" charset="0"/>
              </a:rPr>
            </a:br>
            <a:r>
              <a:rPr lang="en-US" sz="2400" b="1" i="0">
                <a:latin typeface="Fira Sans Condensed SemiBold" panose="020B0603050000020004" pitchFamily="34" charset="0"/>
              </a:rPr>
              <a:t>SHAPE FORMAT &gt; SHAPE FILL &gt;PICTURE &gt; BROWSE FOR PHOTO &gt;</a:t>
            </a:r>
            <a:br>
              <a:rPr lang="en-US" sz="2400" b="1" i="0">
                <a:latin typeface="Fira Sans Condensed SemiBold" panose="020B0603050000020004" pitchFamily="34" charset="0"/>
              </a:rPr>
            </a:br>
            <a:r>
              <a:rPr lang="en-US" sz="2400" b="1" i="0">
                <a:latin typeface="Fira Sans Condensed SemiBold" panose="020B0603050000020004" pitchFamily="34" charset="0"/>
              </a:rPr>
              <a:t>INSERT &gt; PICTURE FORMAT &gt;CROP &gt; FILL &gt; ADJUST IMAGE</a:t>
            </a:r>
            <a:br>
              <a:rPr lang="en-US" sz="2400" b="1" i="0">
                <a:latin typeface="Fira Sans Condensed SemiBold" panose="020B0603050000020004" pitchFamily="34" charset="0"/>
              </a:rPr>
            </a:br>
            <a:r>
              <a:rPr lang="en-US" sz="2400" b="1" i="0">
                <a:latin typeface="Fira Sans Condensed SemiBold" panose="020B0603050000020004" pitchFamily="34" charset="0"/>
              </a:rPr>
              <a:t>SIZE AND PLACEMENT &gt; DELETE THIS TEXT!</a:t>
            </a:r>
            <a:endParaRPr lang="en-US" sz="2400"/>
          </a:p>
        </p:txBody>
      </p:sp>
      <p:pic>
        <p:nvPicPr>
          <p:cNvPr id="6" name="Picture 5" descr="A close up of a logo&#10;&#10;Description automatically generated">
            <a:extLst>
              <a:ext uri="{FF2B5EF4-FFF2-40B4-BE49-F238E27FC236}">
                <a16:creationId xmlns:a16="http://schemas.microsoft.com/office/drawing/2014/main" id="{E6F7C230-6008-4B42-9295-85C5E2C5367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48057" y="5798373"/>
            <a:ext cx="542091" cy="87525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7568341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14_Blank - Whit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487840-C2E3-5C48-9593-A51C9A4212A7}"/>
              </a:ext>
            </a:extLst>
          </p:cNvPr>
          <p:cNvSpPr txBox="1"/>
          <p:nvPr userDrawn="1"/>
        </p:nvSpPr>
        <p:spPr>
          <a:xfrm>
            <a:off x="0" y="0"/>
            <a:ext cx="12192000" cy="6858000"/>
          </a:xfrm>
          <a:prstGeom prst="rect">
            <a:avLst/>
          </a:prstGeom>
          <a:solidFill>
            <a:schemeClr val="bg1"/>
          </a:solidFill>
        </p:spPr>
        <p:txBody>
          <a:bodyPr wrap="square" rtlCol="0">
            <a:spAutoFit/>
          </a:bodyPr>
          <a:lstStyle/>
          <a:p>
            <a:endParaRPr lang="en-US"/>
          </a:p>
        </p:txBody>
      </p:sp>
    </p:spTree>
    <p:extLst>
      <p:ext uri="{BB962C8B-B14F-4D97-AF65-F5344CB8AC3E}">
        <p14:creationId xmlns:p14="http://schemas.microsoft.com/office/powerpoint/2010/main" val="316845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solidFill>
                  <a:srgbClr val="000000"/>
                </a:solidFill>
                <a:latin typeface="Fira Sans Condensed" charset="0"/>
                <a:ea typeface="Fira Sans Condensed" charset="0"/>
                <a:cs typeface="Fira Sans Condensed" charset="0"/>
              </a:defRPr>
            </a:lvl1pPr>
          </a:lstStyle>
          <a:p>
            <a:r>
              <a:rPr lang="en-US"/>
              <a:t>click to edit master title style</a:t>
            </a:r>
          </a:p>
        </p:txBody>
      </p:sp>
      <p:sp>
        <p:nvSpPr>
          <p:cNvPr id="3" name="Content Placeholder 2"/>
          <p:cNvSpPr>
            <a:spLocks noGrp="1"/>
          </p:cNvSpPr>
          <p:nvPr>
            <p:ph sz="half" idx="1"/>
          </p:nvPr>
        </p:nvSpPr>
        <p:spPr>
          <a:xfrm>
            <a:off x="514496" y="1355725"/>
            <a:ext cx="5181600" cy="4603641"/>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172200" y="1355725"/>
            <a:ext cx="5181600" cy="4603644"/>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13E693A9-8BB8-0340-B624-E68475D9C5E9}"/>
              </a:ext>
            </a:extLst>
          </p:cNvPr>
          <p:cNvSpPr>
            <a:spLocks noGrp="1"/>
          </p:cNvSpPr>
          <p:nvPr>
            <p:ph type="sldNum" sz="quarter" idx="10"/>
          </p:nvPr>
        </p:nvSpPr>
        <p:spPr/>
        <p:txBody>
          <a:bodyPr/>
          <a:lstStyle/>
          <a:p>
            <a:fld id="{C29098D9-6B28-8C47-9D8C-522BFF1DF707}" type="slidenum">
              <a:rPr lang="en-US" smtClean="0"/>
              <a:pPr/>
              <a:t>‹#›</a:t>
            </a:fld>
            <a:endParaRPr lang="en-US"/>
          </a:p>
        </p:txBody>
      </p:sp>
    </p:spTree>
    <p:extLst>
      <p:ext uri="{BB962C8B-B14F-4D97-AF65-F5344CB8AC3E}">
        <p14:creationId xmlns:p14="http://schemas.microsoft.com/office/powerpoint/2010/main" val="7759794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5_Section Divider/End Slide/Appendix">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031DC10-DB62-5340-A520-9BDB2C66DDA1}"/>
              </a:ext>
            </a:extLst>
          </p:cNvPr>
          <p:cNvSpPr txBox="1"/>
          <p:nvPr userDrawn="1"/>
        </p:nvSpPr>
        <p:spPr>
          <a:xfrm>
            <a:off x="312182" y="0"/>
            <a:ext cx="11879818" cy="6858000"/>
          </a:xfrm>
          <a:prstGeom prst="rect">
            <a:avLst/>
          </a:prstGeom>
          <a:solidFill>
            <a:srgbClr val="E36F1E"/>
          </a:solidFill>
        </p:spPr>
        <p:txBody>
          <a:bodyPr wrap="square" rtlCol="0">
            <a:spAutoFit/>
          </a:bodyPr>
          <a:lstStyle/>
          <a:p>
            <a:endParaRPr lang="en-US"/>
          </a:p>
        </p:txBody>
      </p:sp>
      <p:sp>
        <p:nvSpPr>
          <p:cNvPr id="7" name="Title 6"/>
          <p:cNvSpPr>
            <a:spLocks noGrp="1"/>
          </p:cNvSpPr>
          <p:nvPr>
            <p:ph type="title" hasCustomPrompt="1"/>
          </p:nvPr>
        </p:nvSpPr>
        <p:spPr>
          <a:xfrm>
            <a:off x="312182" y="2999232"/>
            <a:ext cx="11879818" cy="429768"/>
          </a:xfrm>
        </p:spPr>
        <p:txBody>
          <a:bodyPr/>
          <a:lstStyle>
            <a:lvl1pPr algn="ctr">
              <a:defRPr sz="6000">
                <a:solidFill>
                  <a:schemeClr val="bg1"/>
                </a:solidFill>
              </a:defRPr>
            </a:lvl1pPr>
          </a:lstStyle>
          <a:p>
            <a:r>
              <a:rPr lang="en-US"/>
              <a:t>click to edit master title style</a:t>
            </a:r>
          </a:p>
        </p:txBody>
      </p:sp>
      <p:sp>
        <p:nvSpPr>
          <p:cNvPr id="8" name="Rectangle 7">
            <a:extLst>
              <a:ext uri="{FF2B5EF4-FFF2-40B4-BE49-F238E27FC236}">
                <a16:creationId xmlns:a16="http://schemas.microsoft.com/office/drawing/2014/main" id="{969B8BE5-CC2F-AF4B-8D43-AB9C787F4FBB}"/>
              </a:ext>
            </a:extLst>
          </p:cNvPr>
          <p:cNvSpPr/>
          <p:nvPr userDrawn="1"/>
        </p:nvSpPr>
        <p:spPr>
          <a:xfrm rot="5400000">
            <a:off x="-3270995" y="3271059"/>
            <a:ext cx="6857935"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up of a logo&#10;&#10;Description automatically generated">
            <a:extLst>
              <a:ext uri="{FF2B5EF4-FFF2-40B4-BE49-F238E27FC236}">
                <a16:creationId xmlns:a16="http://schemas.microsoft.com/office/drawing/2014/main" id="{5F59220C-48BE-EA45-BE54-ED0A8B437D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48057" y="5798373"/>
            <a:ext cx="542091" cy="875252"/>
          </a:xfrm>
          <a:prstGeom prst="rect">
            <a:avLst/>
          </a:prstGeom>
        </p:spPr>
      </p:pic>
      <p:pic>
        <p:nvPicPr>
          <p:cNvPr id="10" name="Picture 9" descr="A picture containing banana, large, standing, snow&#10;&#10;Description automatically generated">
            <a:extLst>
              <a:ext uri="{FF2B5EF4-FFF2-40B4-BE49-F238E27FC236}">
                <a16:creationId xmlns:a16="http://schemas.microsoft.com/office/drawing/2014/main" id="{F29F6F4B-60E6-9148-BF42-5DB7F9493872}"/>
              </a:ext>
            </a:extLst>
          </p:cNvPr>
          <p:cNvPicPr>
            <a:picLocks noChangeAspect="1"/>
          </p:cNvPicPr>
          <p:nvPr userDrawn="1"/>
        </p:nvPicPr>
        <p:blipFill rotWithShape="1">
          <a:blip r:embed="rId3">
            <a:extLst>
              <a:ext uri="{28A0092B-C50C-407E-A947-70E740481C1C}">
                <a14:useLocalDpi xmlns:a14="http://schemas.microsoft.com/office/drawing/2010/main"/>
              </a:ext>
            </a:extLst>
          </a:blip>
          <a:srcRect l="-2" t="-1" r="-1843" b="44389"/>
          <a:stretch/>
        </p:blipFill>
        <p:spPr>
          <a:xfrm>
            <a:off x="973880" y="4099639"/>
            <a:ext cx="5051535" cy="2758361"/>
          </a:xfrm>
          <a:prstGeom prst="rect">
            <a:avLst/>
          </a:prstGeom>
        </p:spPr>
      </p:pic>
    </p:spTree>
    <p:extLst>
      <p:ext uri="{BB962C8B-B14F-4D97-AF65-F5344CB8AC3E}">
        <p14:creationId xmlns:p14="http://schemas.microsoft.com/office/powerpoint/2010/main" val="23822857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atterns_Ripple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8221868-4B09-114D-AD19-82BF462CC5E4}"/>
              </a:ext>
            </a:extLst>
          </p:cNvPr>
          <p:cNvSpPr/>
          <p:nvPr userDrawn="1"/>
        </p:nvSpPr>
        <p:spPr>
          <a:xfrm>
            <a:off x="7305040" y="2247514"/>
            <a:ext cx="2519680" cy="25552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1A8A98-4708-1341-BD32-48B9C20C128A}"/>
              </a:ext>
            </a:extLst>
          </p:cNvPr>
          <p:cNvSpPr>
            <a:spLocks noGrp="1"/>
          </p:cNvSpPr>
          <p:nvPr>
            <p:ph type="title" hasCustomPrompt="1"/>
          </p:nvPr>
        </p:nvSpPr>
        <p:spPr/>
        <p:txBody>
          <a:bodyPr/>
          <a:lstStyle/>
          <a:p>
            <a:r>
              <a:rPr lang="en-US"/>
              <a:t>Patterns - Ripples</a:t>
            </a:r>
          </a:p>
        </p:txBody>
      </p:sp>
      <p:sp>
        <p:nvSpPr>
          <p:cNvPr id="3" name="Slide Number Placeholder 2">
            <a:extLst>
              <a:ext uri="{FF2B5EF4-FFF2-40B4-BE49-F238E27FC236}">
                <a16:creationId xmlns:a16="http://schemas.microsoft.com/office/drawing/2014/main" id="{C1ECE3D4-9524-684C-ADAD-A4B295C830C9}"/>
              </a:ext>
            </a:extLst>
          </p:cNvPr>
          <p:cNvSpPr>
            <a:spLocks noGrp="1"/>
          </p:cNvSpPr>
          <p:nvPr>
            <p:ph type="sldNum" sz="quarter" idx="10"/>
          </p:nvPr>
        </p:nvSpPr>
        <p:spPr/>
        <p:txBody>
          <a:bodyPr/>
          <a:lstStyle/>
          <a:p>
            <a:fld id="{C29098D9-6B28-8C47-9D8C-522BFF1DF707}" type="slidenum">
              <a:rPr lang="en-US" smtClean="0"/>
              <a:pPr/>
              <a:t>‹#›</a:t>
            </a:fld>
            <a:endParaRPr lang="en-US"/>
          </a:p>
        </p:txBody>
      </p:sp>
      <p:pic>
        <p:nvPicPr>
          <p:cNvPr id="11" name="Picture 10" descr="A picture containing snow, tower, sign&#10;&#10;Description automatically generated">
            <a:extLst>
              <a:ext uri="{FF2B5EF4-FFF2-40B4-BE49-F238E27FC236}">
                <a16:creationId xmlns:a16="http://schemas.microsoft.com/office/drawing/2014/main" id="{05591ABC-D206-E142-8310-51C3200D55B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8631" y="2611120"/>
            <a:ext cx="1892300" cy="1905000"/>
          </a:xfrm>
          <a:prstGeom prst="rect">
            <a:avLst/>
          </a:prstGeom>
        </p:spPr>
      </p:pic>
      <p:pic>
        <p:nvPicPr>
          <p:cNvPr id="13" name="Picture 12" descr="A picture containing snow, surface, standing, banana&#10;&#10;Description automatically generated">
            <a:extLst>
              <a:ext uri="{FF2B5EF4-FFF2-40B4-BE49-F238E27FC236}">
                <a16:creationId xmlns:a16="http://schemas.microsoft.com/office/drawing/2014/main" id="{EA4B1709-5D62-8446-86DB-F3D6BA874CF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30021" y="2611120"/>
            <a:ext cx="1892300" cy="1905000"/>
          </a:xfrm>
          <a:prstGeom prst="rect">
            <a:avLst/>
          </a:prstGeom>
        </p:spPr>
      </p:pic>
      <p:pic>
        <p:nvPicPr>
          <p:cNvPr id="15" name="Picture 14" descr="A picture containing banana, large, standing, snow&#10;&#10;Description automatically generated">
            <a:extLst>
              <a:ext uri="{FF2B5EF4-FFF2-40B4-BE49-F238E27FC236}">
                <a16:creationId xmlns:a16="http://schemas.microsoft.com/office/drawing/2014/main" id="{0761A389-F7F6-B24C-BA39-72A30F50431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101472" y="2712720"/>
            <a:ext cx="1701800" cy="1701800"/>
          </a:xfrm>
          <a:prstGeom prst="rect">
            <a:avLst/>
          </a:prstGeom>
        </p:spPr>
      </p:pic>
      <p:pic>
        <p:nvPicPr>
          <p:cNvPr id="18" name="Picture 17" descr="A close up of a logo&#10;&#10;Description automatically generated">
            <a:extLst>
              <a:ext uri="{FF2B5EF4-FFF2-40B4-BE49-F238E27FC236}">
                <a16:creationId xmlns:a16="http://schemas.microsoft.com/office/drawing/2014/main" id="{24BEC39B-C2D7-A64D-8315-1F54CA21A44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44130" y="2611120"/>
            <a:ext cx="1892300" cy="1905000"/>
          </a:xfrm>
          <a:prstGeom prst="rect">
            <a:avLst/>
          </a:prstGeom>
        </p:spPr>
      </p:pic>
      <p:sp>
        <p:nvSpPr>
          <p:cNvPr id="9" name="TextBox 8">
            <a:extLst>
              <a:ext uri="{FF2B5EF4-FFF2-40B4-BE49-F238E27FC236}">
                <a16:creationId xmlns:a16="http://schemas.microsoft.com/office/drawing/2014/main" id="{7AA5083C-9B37-1941-B3DB-6B250A55DC7C}"/>
              </a:ext>
            </a:extLst>
          </p:cNvPr>
          <p:cNvSpPr txBox="1"/>
          <p:nvPr userDrawn="1"/>
        </p:nvSpPr>
        <p:spPr>
          <a:xfrm>
            <a:off x="1137920" y="5524385"/>
            <a:ext cx="8422640" cy="923330"/>
          </a:xfrm>
          <a:prstGeom prst="rect">
            <a:avLst/>
          </a:prstGeom>
          <a:noFill/>
        </p:spPr>
        <p:txBody>
          <a:bodyPr wrap="square" rtlCol="0">
            <a:spAutoFit/>
          </a:bodyPr>
          <a:lstStyle/>
          <a:p>
            <a:r>
              <a:rPr lang="en-US" sz="1800" b="1" i="0">
                <a:latin typeface="Fira Sans Condensed SemiBold" panose="020B0603050000020004" pitchFamily="34" charset="0"/>
              </a:rPr>
              <a:t>GO TO VIEW &gt; SLIDE MASTER &gt; SELECT A PATTERN &gt; 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PATTERN WHERE YOU WANT </a:t>
            </a:r>
            <a:br>
              <a:rPr lang="en-US" sz="1800" b="1" i="0">
                <a:latin typeface="Fira Sans Condensed SemiBold" panose="020B0603050000020004" pitchFamily="34" charset="0"/>
              </a:rPr>
            </a:br>
            <a:endParaRPr lang="en-US"/>
          </a:p>
        </p:txBody>
      </p:sp>
      <p:pic>
        <p:nvPicPr>
          <p:cNvPr id="5" name="Picture 4" descr="A picture containing tower&#10;&#10;Description automatically generated">
            <a:extLst>
              <a:ext uri="{FF2B5EF4-FFF2-40B4-BE49-F238E27FC236}">
                <a16:creationId xmlns:a16="http://schemas.microsoft.com/office/drawing/2014/main" id="{618E6443-DC98-8241-B5E9-5695A8382E25}"/>
              </a:ext>
            </a:extLst>
          </p:cNvPr>
          <p:cNvPicPr>
            <a:picLocks noChangeAspect="1"/>
          </p:cNvPicPr>
          <p:nvPr userDrawn="1"/>
        </p:nvPicPr>
        <p:blipFill>
          <a:blip r:embed="rId6"/>
          <a:stretch>
            <a:fillRect/>
          </a:stretch>
        </p:blipFill>
        <p:spPr>
          <a:xfrm>
            <a:off x="5143500" y="2611120"/>
            <a:ext cx="1905000" cy="1905000"/>
          </a:xfrm>
          <a:prstGeom prst="rect">
            <a:avLst/>
          </a:prstGeom>
        </p:spPr>
      </p:pic>
    </p:spTree>
    <p:extLst>
      <p:ext uri="{BB962C8B-B14F-4D97-AF65-F5344CB8AC3E}">
        <p14:creationId xmlns:p14="http://schemas.microsoft.com/office/powerpoint/2010/main" val="22681766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atterns_Slant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8221868-4B09-114D-AD19-82BF462CC5E4}"/>
              </a:ext>
            </a:extLst>
          </p:cNvPr>
          <p:cNvSpPr/>
          <p:nvPr userDrawn="1"/>
        </p:nvSpPr>
        <p:spPr>
          <a:xfrm>
            <a:off x="7952641" y="0"/>
            <a:ext cx="140208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1A8A98-4708-1341-BD32-48B9C20C128A}"/>
              </a:ext>
            </a:extLst>
          </p:cNvPr>
          <p:cNvSpPr>
            <a:spLocks noGrp="1"/>
          </p:cNvSpPr>
          <p:nvPr>
            <p:ph type="title" hasCustomPrompt="1"/>
          </p:nvPr>
        </p:nvSpPr>
        <p:spPr/>
        <p:txBody>
          <a:bodyPr/>
          <a:lstStyle/>
          <a:p>
            <a:r>
              <a:rPr lang="en-US"/>
              <a:t>Patterns - Slants</a:t>
            </a:r>
          </a:p>
        </p:txBody>
      </p:sp>
      <p:sp>
        <p:nvSpPr>
          <p:cNvPr id="3" name="Slide Number Placeholder 2">
            <a:extLst>
              <a:ext uri="{FF2B5EF4-FFF2-40B4-BE49-F238E27FC236}">
                <a16:creationId xmlns:a16="http://schemas.microsoft.com/office/drawing/2014/main" id="{C1ECE3D4-9524-684C-ADAD-A4B295C830C9}"/>
              </a:ext>
            </a:extLst>
          </p:cNvPr>
          <p:cNvSpPr>
            <a:spLocks noGrp="1"/>
          </p:cNvSpPr>
          <p:nvPr>
            <p:ph type="sldNum" sz="quarter" idx="10"/>
          </p:nvPr>
        </p:nvSpPr>
        <p:spPr/>
        <p:txBody>
          <a:bodyPr/>
          <a:lstStyle/>
          <a:p>
            <a:fld id="{C29098D9-6B28-8C47-9D8C-522BFF1DF707}" type="slidenum">
              <a:rPr lang="en-US" smtClean="0"/>
              <a:pPr/>
              <a:t>‹#›</a:t>
            </a:fld>
            <a:endParaRPr lang="en-US"/>
          </a:p>
        </p:txBody>
      </p:sp>
      <p:pic>
        <p:nvPicPr>
          <p:cNvPr id="21" name="Picture 20">
            <a:extLst>
              <a:ext uri="{FF2B5EF4-FFF2-40B4-BE49-F238E27FC236}">
                <a16:creationId xmlns:a16="http://schemas.microsoft.com/office/drawing/2014/main" id="{B81CF536-C9F5-764B-A06E-37B6A3D8AC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632" t="35869" r="23112" b="43177"/>
          <a:stretch/>
        </p:blipFill>
        <p:spPr>
          <a:xfrm rot="5400000" flipV="1">
            <a:off x="5859684" y="3468362"/>
            <a:ext cx="5587994" cy="599440"/>
          </a:xfrm>
          <a:prstGeom prst="rect">
            <a:avLst/>
          </a:prstGeom>
        </p:spPr>
      </p:pic>
      <p:pic>
        <p:nvPicPr>
          <p:cNvPr id="22" name="Picture 21">
            <a:extLst>
              <a:ext uri="{FF2B5EF4-FFF2-40B4-BE49-F238E27FC236}">
                <a16:creationId xmlns:a16="http://schemas.microsoft.com/office/drawing/2014/main" id="{C8F848B3-8007-774E-8306-9493D23AFA3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1039" t="43993" r="20388" b="33474"/>
          <a:stretch/>
        </p:blipFill>
        <p:spPr>
          <a:xfrm rot="5400000" flipV="1">
            <a:off x="7386321" y="3486042"/>
            <a:ext cx="5587995" cy="564077"/>
          </a:xfrm>
          <a:prstGeom prst="rect">
            <a:avLst/>
          </a:prstGeom>
        </p:spPr>
      </p:pic>
      <p:pic>
        <p:nvPicPr>
          <p:cNvPr id="23" name="Picture 22">
            <a:extLst>
              <a:ext uri="{FF2B5EF4-FFF2-40B4-BE49-F238E27FC236}">
                <a16:creationId xmlns:a16="http://schemas.microsoft.com/office/drawing/2014/main" id="{5B13D1D5-A86C-FB49-A1F8-66ACA57F534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31727" t="23350" r="15618" b="52935"/>
          <a:stretch/>
        </p:blipFill>
        <p:spPr>
          <a:xfrm rot="5400000" flipV="1">
            <a:off x="2971802" y="3437882"/>
            <a:ext cx="5587997" cy="660400"/>
          </a:xfrm>
          <a:prstGeom prst="rect">
            <a:avLst/>
          </a:prstGeom>
        </p:spPr>
      </p:pic>
      <p:pic>
        <p:nvPicPr>
          <p:cNvPr id="24" name="Picture 23">
            <a:extLst>
              <a:ext uri="{FF2B5EF4-FFF2-40B4-BE49-F238E27FC236}">
                <a16:creationId xmlns:a16="http://schemas.microsoft.com/office/drawing/2014/main" id="{875FC6C6-94F2-644D-8A1C-12E1F2F1EEA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4549" t="31765" r="18854" b="42745"/>
          <a:stretch/>
        </p:blipFill>
        <p:spPr>
          <a:xfrm rot="5400000" flipV="1">
            <a:off x="1727204" y="3437878"/>
            <a:ext cx="5587994" cy="660402"/>
          </a:xfrm>
          <a:prstGeom prst="rect">
            <a:avLst/>
          </a:prstGeom>
        </p:spPr>
      </p:pic>
      <p:sp>
        <p:nvSpPr>
          <p:cNvPr id="8" name="TextBox 7">
            <a:extLst>
              <a:ext uri="{FF2B5EF4-FFF2-40B4-BE49-F238E27FC236}">
                <a16:creationId xmlns:a16="http://schemas.microsoft.com/office/drawing/2014/main" id="{96E775D8-BCD9-714C-B560-848C3FFAA365}"/>
              </a:ext>
            </a:extLst>
          </p:cNvPr>
          <p:cNvSpPr txBox="1"/>
          <p:nvPr userDrawn="1"/>
        </p:nvSpPr>
        <p:spPr>
          <a:xfrm>
            <a:off x="660400" y="4221480"/>
            <a:ext cx="3129280" cy="1754326"/>
          </a:xfrm>
          <a:prstGeom prst="rect">
            <a:avLst/>
          </a:prstGeom>
          <a:noFill/>
        </p:spPr>
        <p:txBody>
          <a:bodyPr wrap="square" rtlCol="0">
            <a:spAutoFit/>
          </a:bodyPr>
          <a:lstStyle/>
          <a:p>
            <a:r>
              <a:rPr lang="en-US" sz="1800" b="1" i="0">
                <a:latin typeface="Fira Sans Condensed SemiBold" panose="020B0603050000020004" pitchFamily="34" charset="0"/>
              </a:rPr>
              <a:t>GO TO VIEW &gt; SLIDE MASTER &gt; </a:t>
            </a:r>
            <a:br>
              <a:rPr lang="en-US" sz="1800" b="1" i="0">
                <a:latin typeface="Fira Sans Condensed SemiBold" panose="020B0603050000020004" pitchFamily="34" charset="0"/>
              </a:rPr>
            </a:br>
            <a:r>
              <a:rPr lang="en-US" sz="1800" b="1" i="0">
                <a:latin typeface="Fira Sans Condensed SemiBold" panose="020B0603050000020004" pitchFamily="34" charset="0"/>
              </a:rPr>
              <a:t>SELECT A PATTERN &gt; COPY &gt;</a:t>
            </a:r>
            <a:r>
              <a:rPr lang="en-US" sz="1800" b="1" i="0" baseline="0">
                <a:latin typeface="Fira Sans Condensed SemiBold" panose="020B0603050000020004" pitchFamily="34" charset="0"/>
              </a:rPr>
              <a:t> </a:t>
            </a:r>
            <a:br>
              <a:rPr lang="en-US" sz="1800" b="1" i="0" baseline="0">
                <a:latin typeface="Fira Sans Condensed SemiBold" panose="020B0603050000020004" pitchFamily="34" charset="0"/>
              </a:rPr>
            </a:b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PATTERN </a:t>
            </a:r>
            <a:br>
              <a:rPr lang="en-US" sz="1800" b="1" i="0">
                <a:latin typeface="Fira Sans Condensed SemiBold" panose="020B0603050000020004" pitchFamily="34" charset="0"/>
              </a:rPr>
            </a:br>
            <a:r>
              <a:rPr lang="en-US" sz="1800" b="1" i="0">
                <a:latin typeface="Fira Sans Condensed SemiBold" panose="020B0603050000020004" pitchFamily="34" charset="0"/>
              </a:rPr>
              <a:t>WHERE YOU WANT </a:t>
            </a:r>
            <a:br>
              <a:rPr lang="en-US" sz="1800" b="1" i="0">
                <a:latin typeface="Fira Sans Condensed SemiBold" panose="020B0603050000020004" pitchFamily="34" charset="0"/>
              </a:rPr>
            </a:br>
            <a:endParaRPr lang="en-US"/>
          </a:p>
        </p:txBody>
      </p:sp>
      <p:pic>
        <p:nvPicPr>
          <p:cNvPr id="5" name="Picture 4">
            <a:extLst>
              <a:ext uri="{FF2B5EF4-FFF2-40B4-BE49-F238E27FC236}">
                <a16:creationId xmlns:a16="http://schemas.microsoft.com/office/drawing/2014/main" id="{FE46D799-D60D-8F4F-BFFD-CBABD2F1A6EB}"/>
              </a:ext>
            </a:extLst>
          </p:cNvPr>
          <p:cNvPicPr>
            <a:picLocks noChangeAspect="1"/>
          </p:cNvPicPr>
          <p:nvPr userDrawn="1"/>
        </p:nvPicPr>
        <p:blipFill rotWithShape="1">
          <a:blip r:embed="rId6"/>
          <a:srcRect l="9327" t="1" r="20751" b="-1"/>
          <a:stretch/>
        </p:blipFill>
        <p:spPr>
          <a:xfrm rot="5400000" flipH="1">
            <a:off x="4297583" y="3437878"/>
            <a:ext cx="5587994" cy="660401"/>
          </a:xfrm>
          <a:prstGeom prst="rect">
            <a:avLst/>
          </a:prstGeom>
        </p:spPr>
      </p:pic>
    </p:spTree>
    <p:extLst>
      <p:ext uri="{BB962C8B-B14F-4D97-AF65-F5344CB8AC3E}">
        <p14:creationId xmlns:p14="http://schemas.microsoft.com/office/powerpoint/2010/main" val="22762062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atterns_Arrow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A8A98-4708-1341-BD32-48B9C20C128A}"/>
              </a:ext>
            </a:extLst>
          </p:cNvPr>
          <p:cNvSpPr>
            <a:spLocks noGrp="1"/>
          </p:cNvSpPr>
          <p:nvPr>
            <p:ph type="title" hasCustomPrompt="1"/>
          </p:nvPr>
        </p:nvSpPr>
        <p:spPr>
          <a:xfrm>
            <a:off x="514496" y="295924"/>
            <a:ext cx="3488544" cy="429768"/>
          </a:xfrm>
        </p:spPr>
        <p:txBody>
          <a:bodyPr/>
          <a:lstStyle/>
          <a:p>
            <a:r>
              <a:rPr lang="en-US"/>
              <a:t>Patterns - Arrows</a:t>
            </a:r>
          </a:p>
        </p:txBody>
      </p:sp>
      <p:sp>
        <p:nvSpPr>
          <p:cNvPr id="3" name="Slide Number Placeholder 2">
            <a:extLst>
              <a:ext uri="{FF2B5EF4-FFF2-40B4-BE49-F238E27FC236}">
                <a16:creationId xmlns:a16="http://schemas.microsoft.com/office/drawing/2014/main" id="{C1ECE3D4-9524-684C-ADAD-A4B295C830C9}"/>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8" name="TextBox 7">
            <a:extLst>
              <a:ext uri="{FF2B5EF4-FFF2-40B4-BE49-F238E27FC236}">
                <a16:creationId xmlns:a16="http://schemas.microsoft.com/office/drawing/2014/main" id="{96E775D8-BCD9-714C-B560-848C3FFAA365}"/>
              </a:ext>
            </a:extLst>
          </p:cNvPr>
          <p:cNvSpPr txBox="1"/>
          <p:nvPr userDrawn="1"/>
        </p:nvSpPr>
        <p:spPr>
          <a:xfrm>
            <a:off x="1137920" y="5524385"/>
            <a:ext cx="8422640" cy="923330"/>
          </a:xfrm>
          <a:prstGeom prst="rect">
            <a:avLst/>
          </a:prstGeom>
          <a:noFill/>
        </p:spPr>
        <p:txBody>
          <a:bodyPr wrap="square" rtlCol="0">
            <a:spAutoFit/>
          </a:bodyPr>
          <a:lstStyle/>
          <a:p>
            <a:r>
              <a:rPr lang="en-US" sz="1800" b="1" i="0">
                <a:latin typeface="Fira Sans Condensed SemiBold" panose="020B0603050000020004" pitchFamily="34" charset="0"/>
              </a:rPr>
              <a:t>GO TO VIEW &gt; SLIDE MASTER &gt; SELECT A PATTERN &gt; COPY &gt;</a:t>
            </a:r>
            <a:r>
              <a:rPr lang="en-US" sz="1800" b="1" i="0" baseline="0">
                <a:latin typeface="Fira Sans Condensed SemiBold" panose="020B0603050000020004" pitchFamily="34" charset="0"/>
              </a:rPr>
              <a:t> </a:t>
            </a:r>
            <a:r>
              <a:rPr lang="en-US" sz="1800" b="1" i="0">
                <a:latin typeface="Fira Sans Condensed SemiBold" panose="020B0603050000020004" pitchFamily="34" charset="0"/>
              </a:rPr>
              <a:t>GO BACK TO  NORMAL VIEW &gt; </a:t>
            </a:r>
            <a:br>
              <a:rPr lang="en-US" sz="1800" b="1" i="0">
                <a:latin typeface="Fira Sans Condensed SemiBold" panose="020B0603050000020004" pitchFamily="34" charset="0"/>
              </a:rPr>
            </a:br>
            <a:r>
              <a:rPr lang="en-US" sz="1800" b="1" i="0">
                <a:latin typeface="Fira Sans Condensed SemiBold" panose="020B0603050000020004" pitchFamily="34" charset="0"/>
              </a:rPr>
              <a:t>PASTE THIS PATTERN WHERE YOU WANT </a:t>
            </a:r>
            <a:br>
              <a:rPr lang="en-US" sz="1800" b="1" i="0">
                <a:latin typeface="Fira Sans Condensed SemiBold" panose="020B0603050000020004" pitchFamily="34" charset="0"/>
              </a:rPr>
            </a:br>
            <a:endParaRPr lang="en-US"/>
          </a:p>
        </p:txBody>
      </p:sp>
      <p:sp>
        <p:nvSpPr>
          <p:cNvPr id="10" name="Rectangle 9">
            <a:extLst>
              <a:ext uri="{FF2B5EF4-FFF2-40B4-BE49-F238E27FC236}">
                <a16:creationId xmlns:a16="http://schemas.microsoft.com/office/drawing/2014/main" id="{53141C70-7D1F-A44A-921A-EC65E09FFCA4}"/>
              </a:ext>
            </a:extLst>
          </p:cNvPr>
          <p:cNvSpPr/>
          <p:nvPr userDrawn="1"/>
        </p:nvSpPr>
        <p:spPr>
          <a:xfrm>
            <a:off x="7267570" y="2194560"/>
            <a:ext cx="2438400" cy="2550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curtain&#10;&#10;Description automatically generated">
            <a:extLst>
              <a:ext uri="{FF2B5EF4-FFF2-40B4-BE49-F238E27FC236}">
                <a16:creationId xmlns:a16="http://schemas.microsoft.com/office/drawing/2014/main" id="{A2CAC4AA-607A-2D41-BF08-2864F8BE46F4}"/>
              </a:ext>
            </a:extLst>
          </p:cNvPr>
          <p:cNvPicPr>
            <a:picLocks noChangeAspect="1"/>
          </p:cNvPicPr>
          <p:nvPr userDrawn="1"/>
        </p:nvPicPr>
        <p:blipFill>
          <a:blip r:embed="rId2"/>
          <a:stretch>
            <a:fillRect/>
          </a:stretch>
        </p:blipFill>
        <p:spPr>
          <a:xfrm rot="5400000">
            <a:off x="571517" y="2526377"/>
            <a:ext cx="1964925" cy="1955317"/>
          </a:xfrm>
          <a:prstGeom prst="rect">
            <a:avLst/>
          </a:prstGeom>
        </p:spPr>
      </p:pic>
      <p:pic>
        <p:nvPicPr>
          <p:cNvPr id="11" name="Picture 10" descr="A picture containing curtain&#10;&#10;Description automatically generated">
            <a:extLst>
              <a:ext uri="{FF2B5EF4-FFF2-40B4-BE49-F238E27FC236}">
                <a16:creationId xmlns:a16="http://schemas.microsoft.com/office/drawing/2014/main" id="{F7623BD8-2AAD-D648-9FA6-F9A056E70A8C}"/>
              </a:ext>
            </a:extLst>
          </p:cNvPr>
          <p:cNvPicPr>
            <a:picLocks noChangeAspect="1"/>
          </p:cNvPicPr>
          <p:nvPr userDrawn="1"/>
        </p:nvPicPr>
        <p:blipFill>
          <a:blip r:embed="rId3"/>
          <a:stretch>
            <a:fillRect/>
          </a:stretch>
        </p:blipFill>
        <p:spPr>
          <a:xfrm rot="10800000">
            <a:off x="2790718" y="2517337"/>
            <a:ext cx="1979443" cy="1964924"/>
          </a:xfrm>
          <a:prstGeom prst="rect">
            <a:avLst/>
          </a:prstGeom>
        </p:spPr>
      </p:pic>
      <p:pic>
        <p:nvPicPr>
          <p:cNvPr id="13" name="Picture 12" descr="A picture containing curtain&#10;&#10;Description automatically generated">
            <a:extLst>
              <a:ext uri="{FF2B5EF4-FFF2-40B4-BE49-F238E27FC236}">
                <a16:creationId xmlns:a16="http://schemas.microsoft.com/office/drawing/2014/main" id="{E4D89835-215B-5D40-9CD9-D900DB686A9E}"/>
              </a:ext>
            </a:extLst>
          </p:cNvPr>
          <p:cNvPicPr>
            <a:picLocks noChangeAspect="1"/>
          </p:cNvPicPr>
          <p:nvPr userDrawn="1"/>
        </p:nvPicPr>
        <p:blipFill>
          <a:blip r:embed="rId4"/>
          <a:stretch>
            <a:fillRect/>
          </a:stretch>
        </p:blipFill>
        <p:spPr>
          <a:xfrm rot="16200000">
            <a:off x="5026724" y="2514470"/>
            <a:ext cx="1984283" cy="1964924"/>
          </a:xfrm>
          <a:prstGeom prst="rect">
            <a:avLst/>
          </a:prstGeom>
        </p:spPr>
      </p:pic>
      <p:pic>
        <p:nvPicPr>
          <p:cNvPr id="19" name="Picture 18" descr="A picture containing curtain, zebra&#10;&#10;Description automatically generated">
            <a:extLst>
              <a:ext uri="{FF2B5EF4-FFF2-40B4-BE49-F238E27FC236}">
                <a16:creationId xmlns:a16="http://schemas.microsoft.com/office/drawing/2014/main" id="{394EE5E6-E687-5046-859B-11DB9B40C002}"/>
              </a:ext>
            </a:extLst>
          </p:cNvPr>
          <p:cNvPicPr>
            <a:picLocks noChangeAspect="1"/>
          </p:cNvPicPr>
          <p:nvPr userDrawn="1"/>
        </p:nvPicPr>
        <p:blipFill>
          <a:blip r:embed="rId5"/>
          <a:stretch>
            <a:fillRect/>
          </a:stretch>
        </p:blipFill>
        <p:spPr>
          <a:xfrm>
            <a:off x="7519787" y="2517337"/>
            <a:ext cx="1986306" cy="1971737"/>
          </a:xfrm>
          <a:prstGeom prst="rect">
            <a:avLst/>
          </a:prstGeom>
        </p:spPr>
      </p:pic>
      <p:pic>
        <p:nvPicPr>
          <p:cNvPr id="22" name="Picture 21" descr="A picture containing curtain, zebra&#10;&#10;Description automatically generated">
            <a:extLst>
              <a:ext uri="{FF2B5EF4-FFF2-40B4-BE49-F238E27FC236}">
                <a16:creationId xmlns:a16="http://schemas.microsoft.com/office/drawing/2014/main" id="{51213D91-719B-B94F-B1A7-4C63DDEA00D5}"/>
              </a:ext>
            </a:extLst>
          </p:cNvPr>
          <p:cNvPicPr>
            <a:picLocks noChangeAspect="1"/>
          </p:cNvPicPr>
          <p:nvPr userDrawn="1"/>
        </p:nvPicPr>
        <p:blipFill>
          <a:blip r:embed="rId6"/>
          <a:stretch>
            <a:fillRect/>
          </a:stretch>
        </p:blipFill>
        <p:spPr>
          <a:xfrm rot="5400000">
            <a:off x="9950848" y="2526649"/>
            <a:ext cx="2000981" cy="1986304"/>
          </a:xfrm>
          <a:prstGeom prst="rect">
            <a:avLst/>
          </a:prstGeom>
        </p:spPr>
      </p:pic>
    </p:spTree>
    <p:extLst>
      <p:ext uri="{BB962C8B-B14F-4D97-AF65-F5344CB8AC3E}">
        <p14:creationId xmlns:p14="http://schemas.microsoft.com/office/powerpoint/2010/main" val="1369892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Left - Two 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514496" y="1363169"/>
            <a:ext cx="5181600" cy="4627727"/>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6" name="Content Placeholder 3">
            <a:extLst>
              <a:ext uri="{FF2B5EF4-FFF2-40B4-BE49-F238E27FC236}">
                <a16:creationId xmlns:a16="http://schemas.microsoft.com/office/drawing/2014/main" id="{3192F148-76DA-8746-BAF3-89007244F406}"/>
              </a:ext>
            </a:extLst>
          </p:cNvPr>
          <p:cNvSpPr>
            <a:spLocks noGrp="1"/>
          </p:cNvSpPr>
          <p:nvPr>
            <p:ph sz="half" idx="10"/>
          </p:nvPr>
        </p:nvSpPr>
        <p:spPr>
          <a:xfrm>
            <a:off x="6172200" y="1363170"/>
            <a:ext cx="5181600" cy="2065830"/>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FCE69329-2461-8C44-AB1B-BF6AAEA45694}"/>
              </a:ext>
            </a:extLst>
          </p:cNvPr>
          <p:cNvSpPr>
            <a:spLocks noGrp="1"/>
          </p:cNvSpPr>
          <p:nvPr>
            <p:ph sz="half" idx="11"/>
          </p:nvPr>
        </p:nvSpPr>
        <p:spPr>
          <a:xfrm>
            <a:off x="6172200" y="3846529"/>
            <a:ext cx="5181600" cy="2144367"/>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27B91AF9-29CB-2246-8FF3-2B08E6613DA6}"/>
              </a:ext>
            </a:extLst>
          </p:cNvPr>
          <p:cNvSpPr>
            <a:spLocks noGrp="1"/>
          </p:cNvSpPr>
          <p:nvPr>
            <p:ph type="sldNum" sz="quarter" idx="12"/>
          </p:nvPr>
        </p:nvSpPr>
        <p:spPr/>
        <p:txBody>
          <a:bodyPr/>
          <a:lstStyle/>
          <a:p>
            <a:fld id="{C29098D9-6B28-8C47-9D8C-522BFF1DF707}" type="slidenum">
              <a:rPr lang="en-US" smtClean="0"/>
              <a:pPr/>
              <a:t>‹#›</a:t>
            </a:fld>
            <a:endParaRPr lang="en-US"/>
          </a:p>
        </p:txBody>
      </p:sp>
    </p:spTree>
    <p:extLst>
      <p:ext uri="{BB962C8B-B14F-4D97-AF65-F5344CB8AC3E}">
        <p14:creationId xmlns:p14="http://schemas.microsoft.com/office/powerpoint/2010/main" val="4015127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14496" y="1373613"/>
            <a:ext cx="5157787" cy="506696"/>
          </a:xfrm>
          <a:solidFill>
            <a:schemeClr val="bg1"/>
          </a:solidFill>
        </p:spPr>
        <p:txBody>
          <a:bodyPr anchor="t">
            <a:normAutofit/>
          </a:bodyPr>
          <a:lstStyle>
            <a:lvl1pPr marL="0" indent="0">
              <a:buNone/>
              <a:defRPr sz="2800" b="1">
                <a:solidFill>
                  <a:srgbClr val="E36F1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496" y="2063641"/>
            <a:ext cx="5157787" cy="3874704"/>
          </a:xfrm>
        </p:spPr>
        <p:txBody>
          <a:bodyPr>
            <a:normAutofit/>
          </a:bodyPr>
          <a:lstStyle>
            <a:lvl1pPr>
              <a:defRPr sz="2400">
                <a:solidFill>
                  <a:srgbClr val="000000"/>
                </a:solidFill>
              </a:defRPr>
            </a:lvl1pPr>
            <a:lvl2pPr>
              <a:defRPr sz="1800">
                <a:solidFill>
                  <a:srgbClr val="000000"/>
                </a:solidFill>
              </a:defRPr>
            </a:lvl2pPr>
            <a:lvl3pPr>
              <a:defRPr sz="1800">
                <a:solidFill>
                  <a:srgbClr val="000000"/>
                </a:solidFill>
              </a:defRPr>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6172200" y="1373613"/>
            <a:ext cx="5183188" cy="506696"/>
          </a:xfrm>
          <a:solidFill>
            <a:schemeClr val="bg1"/>
          </a:solidFill>
        </p:spPr>
        <p:txBody>
          <a:bodyPr anchor="t">
            <a:normAutofit/>
          </a:bodyPr>
          <a:lstStyle>
            <a:lvl1pPr marL="0" indent="0">
              <a:buNone/>
              <a:defRPr sz="2800" b="1">
                <a:solidFill>
                  <a:srgbClr val="E36F1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063640"/>
            <a:ext cx="5183188" cy="3874703"/>
          </a:xfrm>
        </p:spPr>
        <p:txBody>
          <a:bodyPr>
            <a:normAutofit/>
          </a:bodyPr>
          <a:lstStyle>
            <a:lvl1pPr>
              <a:defRPr sz="2400"/>
            </a:lvl1pPr>
            <a:lvl2pPr>
              <a:defRPr sz="1800"/>
            </a:lvl2pPr>
            <a:lvl3pPr>
              <a:defRPr sz="1800"/>
            </a:lvl3pPr>
            <a:lvl4pPr>
              <a:defRPr sz="2400"/>
            </a:lvl4pPr>
            <a:lvl5pPr>
              <a:defRPr sz="2400"/>
            </a:lvl5pPr>
          </a:lstStyle>
          <a:p>
            <a:pPr lvl="0"/>
            <a:r>
              <a:rPr lang="en-US"/>
              <a:t>Click to edit Master text styles</a:t>
            </a:r>
          </a:p>
          <a:p>
            <a:pPr lvl="1"/>
            <a:r>
              <a:rPr lang="en-US"/>
              <a:t>Second level</a:t>
            </a:r>
          </a:p>
          <a:p>
            <a:pPr lvl="2"/>
            <a:r>
              <a:rPr lang="en-US"/>
              <a:t>Third level</a:t>
            </a:r>
          </a:p>
        </p:txBody>
      </p:sp>
      <p:sp>
        <p:nvSpPr>
          <p:cNvPr id="10" name="Slide Number Placeholder 9">
            <a:extLst>
              <a:ext uri="{FF2B5EF4-FFF2-40B4-BE49-F238E27FC236}">
                <a16:creationId xmlns:a16="http://schemas.microsoft.com/office/drawing/2014/main" id="{9E33F7C1-7444-1C49-9581-78131C85F93F}"/>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2" name="Title 1">
            <a:extLst>
              <a:ext uri="{FF2B5EF4-FFF2-40B4-BE49-F238E27FC236}">
                <a16:creationId xmlns:a16="http://schemas.microsoft.com/office/drawing/2014/main" id="{7A7EF92F-3B7D-2A43-96C5-D2D9560A5F40}"/>
              </a:ext>
            </a:extLst>
          </p:cNvPr>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2772293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9BCB2E2-8303-1A45-AD34-64871F1C33F9}"/>
              </a:ext>
            </a:extLst>
          </p:cNvPr>
          <p:cNvSpPr>
            <a:spLocks noGrp="1"/>
          </p:cNvSpPr>
          <p:nvPr>
            <p:ph type="sldNum" sz="quarter" idx="10"/>
          </p:nvPr>
        </p:nvSpPr>
        <p:spPr/>
        <p:txBody>
          <a:bodyPr/>
          <a:lstStyle/>
          <a:p>
            <a:fld id="{C29098D9-6B28-8C47-9D8C-522BFF1DF707}" type="slidenum">
              <a:rPr lang="en-US" smtClean="0"/>
              <a:pPr/>
              <a:t>‹#›</a:t>
            </a:fld>
            <a:endParaRPr lang="en-US"/>
          </a:p>
        </p:txBody>
      </p:sp>
      <p:sp>
        <p:nvSpPr>
          <p:cNvPr id="3" name="Title 2">
            <a:extLst>
              <a:ext uri="{FF2B5EF4-FFF2-40B4-BE49-F238E27FC236}">
                <a16:creationId xmlns:a16="http://schemas.microsoft.com/office/drawing/2014/main" id="{1E8B13EC-82B0-B145-81F9-D923979BA229}"/>
              </a:ext>
            </a:extLst>
          </p:cNvPr>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158552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oleObject" Target="../embeddings/oleObject1.bin"/><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image" Target="../media/image7.emf"/><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oleObject" Target="../embeddings/oleObject2.bin"/><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tags" Target="../tags/tag4.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tags" Target="../tags/tag3.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theme" Target="../theme/theme2.xml"/><Relationship Id="rId27"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26" Type="http://schemas.openxmlformats.org/officeDocument/2006/relationships/theme" Target="../theme/theme3.xml"/><Relationship Id="rId3" Type="http://schemas.openxmlformats.org/officeDocument/2006/relationships/slideLayout" Target="../slideLayouts/slideLayout41.xml"/><Relationship Id="rId21" Type="http://schemas.openxmlformats.org/officeDocument/2006/relationships/slideLayout" Target="../slideLayouts/slideLayout59.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5" Type="http://schemas.openxmlformats.org/officeDocument/2006/relationships/slideLayout" Target="../slideLayouts/slideLayout63.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24" Type="http://schemas.openxmlformats.org/officeDocument/2006/relationships/slideLayout" Target="../slideLayouts/slideLayout62.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slideLayout" Target="../slideLayouts/slideLayout61.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 Id="rId27" Type="http://schemas.openxmlformats.org/officeDocument/2006/relationships/image" Target="../media/image2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18DB8221-0358-417D-8D2A-8FFDB423E3C4}"/>
              </a:ext>
            </a:extLst>
          </p:cNvPr>
          <p:cNvGraphicFramePr>
            <a:graphicFrameLocks noChangeAspect="1"/>
          </p:cNvGraphicFramePr>
          <p:nvPr userDrawn="1">
            <p:custDataLst>
              <p:tags r:id="rId19"/>
            </p:custDataLst>
            <p:extLst>
              <p:ext uri="{D42A27DB-BD31-4B8C-83A1-F6EECF244321}">
                <p14:modId xmlns:p14="http://schemas.microsoft.com/office/powerpoint/2010/main" val="4913707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1" imgW="395" imgH="394" progId="TCLayout.ActiveDocument.1">
                  <p:embed/>
                </p:oleObj>
              </mc:Choice>
              <mc:Fallback>
                <p:oleObj name="think-cell Slide" r:id="rId21" imgW="395" imgH="394" progId="TCLayout.ActiveDocument.1">
                  <p:embed/>
                  <p:pic>
                    <p:nvPicPr>
                      <p:cNvPr id="5" name="Object 4" hidden="1">
                        <a:extLst>
                          <a:ext uri="{FF2B5EF4-FFF2-40B4-BE49-F238E27FC236}">
                            <a16:creationId xmlns:a16="http://schemas.microsoft.com/office/drawing/2014/main" id="{18DB8221-0358-417D-8D2A-8FFDB423E3C4}"/>
                          </a:ext>
                        </a:extLst>
                      </p:cNvPr>
                      <p:cNvPicPr/>
                      <p:nvPr/>
                    </p:nvPicPr>
                    <p:blipFill>
                      <a:blip r:embed="rId22"/>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59884E3A-8AAA-439C-9C0C-83971ABC0655}"/>
              </a:ext>
            </a:extLst>
          </p:cNvPr>
          <p:cNvSpPr/>
          <p:nvPr userDrawn="1">
            <p:custDataLst>
              <p:tags r:id="rId20"/>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3200" b="1" i="0" baseline="0">
              <a:latin typeface="Fira Sans Condensed" panose="020B0503050000020004"/>
              <a:sym typeface="Fira Sans Condensed" panose="020B0503050000020004"/>
            </a:endParaRPr>
          </a:p>
        </p:txBody>
      </p:sp>
      <p:sp>
        <p:nvSpPr>
          <p:cNvPr id="2" name="Title Placeholder 1"/>
          <p:cNvSpPr>
            <a:spLocks noGrp="1"/>
          </p:cNvSpPr>
          <p:nvPr>
            <p:ph type="title"/>
          </p:nvPr>
        </p:nvSpPr>
        <p:spPr>
          <a:xfrm>
            <a:off x="514496" y="295924"/>
            <a:ext cx="10872216" cy="429768"/>
          </a:xfrm>
          <a:prstGeom prst="rect">
            <a:avLst/>
          </a:prstGeom>
        </p:spPr>
        <p:txBody>
          <a:bodyPr vert="horz" lIns="91440" tIns="45720" rIns="91440" bIns="45720" rtlCol="0" anchor="t" anchorCtr="0">
            <a:noAutofit/>
          </a:bodyPr>
          <a:lstStyle/>
          <a:p>
            <a:r>
              <a:rPr lang="en-US"/>
              <a:t>Click to edit Master title style</a:t>
            </a:r>
          </a:p>
        </p:txBody>
      </p:sp>
      <p:sp>
        <p:nvSpPr>
          <p:cNvPr id="3" name="Text Placeholder 2"/>
          <p:cNvSpPr>
            <a:spLocks noGrp="1"/>
          </p:cNvSpPr>
          <p:nvPr>
            <p:ph type="body" idx="1"/>
          </p:nvPr>
        </p:nvSpPr>
        <p:spPr>
          <a:xfrm>
            <a:off x="502304" y="1343049"/>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12" name="Slide Number Placeholder 9">
            <a:extLst>
              <a:ext uri="{FF2B5EF4-FFF2-40B4-BE49-F238E27FC236}">
                <a16:creationId xmlns:a16="http://schemas.microsoft.com/office/drawing/2014/main" id="{18EC003F-CB8D-5D46-8EB4-2C0754B8C966}"/>
              </a:ext>
            </a:extLst>
          </p:cNvPr>
          <p:cNvSpPr>
            <a:spLocks noGrp="1"/>
          </p:cNvSpPr>
          <p:nvPr>
            <p:ph type="sldNum" sz="quarter" idx="4"/>
          </p:nvPr>
        </p:nvSpPr>
        <p:spPr>
          <a:xfrm>
            <a:off x="388135" y="6245397"/>
            <a:ext cx="432416" cy="346075"/>
          </a:xfrm>
          <a:prstGeom prst="rect">
            <a:avLst/>
          </a:prstGeom>
        </p:spPr>
        <p:txBody>
          <a:bodyPr vert="horz" lIns="91440" tIns="45720" rIns="91440" bIns="45720" rtlCol="0" anchor="ctr"/>
          <a:lstStyle>
            <a:lvl1pPr algn="r">
              <a:defRPr sz="1400" b="0" i="0">
                <a:solidFill>
                  <a:srgbClr val="595959"/>
                </a:solidFill>
                <a:latin typeface="Fira Sans Condensed" panose="020B0503050000020004" pitchFamily="34" charset="0"/>
              </a:defRPr>
            </a:lvl1pPr>
          </a:lstStyle>
          <a:p>
            <a:fld id="{C29098D9-6B28-8C47-9D8C-522BFF1DF707}" type="slidenum">
              <a:rPr lang="en-US" smtClean="0"/>
              <a:pPr/>
              <a:t>‹#›</a:t>
            </a:fld>
            <a:endParaRPr lang="en-US"/>
          </a:p>
        </p:txBody>
      </p:sp>
      <p:sp>
        <p:nvSpPr>
          <p:cNvPr id="7" name="Rectangle 6">
            <a:extLst>
              <a:ext uri="{FF2B5EF4-FFF2-40B4-BE49-F238E27FC236}">
                <a16:creationId xmlns:a16="http://schemas.microsoft.com/office/drawing/2014/main" id="{FA29176F-88BA-924D-8B56-BED99BA7DB2C}"/>
              </a:ext>
            </a:extLst>
          </p:cNvPr>
          <p:cNvSpPr/>
          <p:nvPr userDrawn="1"/>
        </p:nvSpPr>
        <p:spPr>
          <a:xfrm>
            <a:off x="0" y="0"/>
            <a:ext cx="315948" cy="6858000"/>
          </a:xfrm>
          <a:prstGeom prst="rect">
            <a:avLst/>
          </a:prstGeom>
          <a:solidFill>
            <a:srgbClr val="E36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9B8BE5-CC2F-AF4B-8D43-AB9C787F4FBB}"/>
              </a:ext>
            </a:extLst>
          </p:cNvPr>
          <p:cNvSpPr/>
          <p:nvPr userDrawn="1"/>
        </p:nvSpPr>
        <p:spPr>
          <a:xfrm rot="5400000">
            <a:off x="-341237" y="341302"/>
            <a:ext cx="998421" cy="315947"/>
          </a:xfrm>
          <a:prstGeom prst="rect">
            <a:avLst/>
          </a:prstGeom>
          <a:solidFill>
            <a:srgbClr val="F4B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3" cstate="hqprint">
            <a:extLst>
              <a:ext uri="{28A0092B-C50C-407E-A947-70E740481C1C}">
                <a14:useLocalDpi xmlns:a14="http://schemas.microsoft.com/office/drawing/2010/main" val="0"/>
              </a:ext>
            </a:extLst>
          </a:blip>
          <a:stretch>
            <a:fillRect/>
          </a:stretch>
        </p:blipFill>
        <p:spPr>
          <a:xfrm>
            <a:off x="10803531" y="6255031"/>
            <a:ext cx="1166361" cy="376847"/>
          </a:xfrm>
          <a:prstGeom prst="rect">
            <a:avLst/>
          </a:prstGeom>
        </p:spPr>
      </p:pic>
    </p:spTree>
    <p:extLst>
      <p:ext uri="{BB962C8B-B14F-4D97-AF65-F5344CB8AC3E}">
        <p14:creationId xmlns:p14="http://schemas.microsoft.com/office/powerpoint/2010/main" val="23306243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l" defTabSz="914400" rtl="0" eaLnBrk="1" latinLnBrk="0" hangingPunct="1">
        <a:lnSpc>
          <a:spcPct val="90000"/>
        </a:lnSpc>
        <a:spcBef>
          <a:spcPct val="0"/>
        </a:spcBef>
        <a:buNone/>
        <a:defRPr sz="3200" b="1" i="0" kern="1200" cap="none" spc="0" baseline="0">
          <a:solidFill>
            <a:srgbClr val="000000"/>
          </a:solidFill>
          <a:latin typeface="Fira Sans Condensed" charset="0"/>
          <a:ea typeface="Fira Sans Condensed" charset="0"/>
          <a:cs typeface="Fira Sans Condensed" charset="0"/>
        </a:defRPr>
      </a:lvl1pPr>
    </p:titleStyle>
    <p:bodyStyle>
      <a:lvl1pPr marL="228600" indent="-228600" algn="l" defTabSz="914400" rtl="0" eaLnBrk="1" latinLnBrk="0" hangingPunct="1">
        <a:lnSpc>
          <a:spcPct val="100000"/>
        </a:lnSpc>
        <a:spcBef>
          <a:spcPts val="1000"/>
        </a:spcBef>
        <a:buFont typeface="Arial"/>
        <a:buChar char="•"/>
        <a:defRPr sz="2400" b="0" i="0" kern="1200">
          <a:solidFill>
            <a:srgbClr val="000000"/>
          </a:solidFill>
          <a:latin typeface="Fira Sans Condensed" charset="0"/>
          <a:ea typeface="Fira Sans Condensed" charset="0"/>
          <a:cs typeface="Fira Sans Condensed" charset="0"/>
        </a:defRPr>
      </a:lvl1pPr>
      <a:lvl2pPr marL="6858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2pPr>
      <a:lvl3pPr marL="11430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5C61CDB8-3322-4840-827B-1DC7174CE3BF}"/>
              </a:ext>
            </a:extLst>
          </p:cNvPr>
          <p:cNvGraphicFramePr>
            <a:graphicFrameLocks noChangeAspect="1"/>
          </p:cNvGraphicFramePr>
          <p:nvPr userDrawn="1">
            <p:custDataLst>
              <p:tags r:id="rId23"/>
            </p:custDataLst>
            <p:extLst>
              <p:ext uri="{D42A27DB-BD31-4B8C-83A1-F6EECF244321}">
                <p14:modId xmlns:p14="http://schemas.microsoft.com/office/powerpoint/2010/main" val="14016423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5" imgW="347" imgH="348" progId="TCLayout.ActiveDocument.1">
                  <p:embed/>
                </p:oleObj>
              </mc:Choice>
              <mc:Fallback>
                <p:oleObj name="think-cell Slide" r:id="rId25" imgW="347" imgH="348" progId="TCLayout.ActiveDocument.1">
                  <p:embed/>
                  <p:pic>
                    <p:nvPicPr>
                      <p:cNvPr id="5" name="Object 4" hidden="1">
                        <a:extLst>
                          <a:ext uri="{FF2B5EF4-FFF2-40B4-BE49-F238E27FC236}">
                            <a16:creationId xmlns:a16="http://schemas.microsoft.com/office/drawing/2014/main" id="{5C61CDB8-3322-4840-827B-1DC7174CE3BF}"/>
                          </a:ext>
                        </a:extLst>
                      </p:cNvPr>
                      <p:cNvPicPr/>
                      <p:nvPr/>
                    </p:nvPicPr>
                    <p:blipFill>
                      <a:blip r:embed="rId26"/>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996FC7BB-9400-47A1-94A7-F75648221121}"/>
              </a:ext>
            </a:extLst>
          </p:cNvPr>
          <p:cNvSpPr/>
          <p:nvPr userDrawn="1">
            <p:custDataLst>
              <p:tags r:id="rId24"/>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3200" b="1" i="0" baseline="0">
              <a:latin typeface="Fira Sans Condensed" panose="020B0503050000020004"/>
              <a:sym typeface="Fira Sans Condensed" panose="020B0503050000020004"/>
            </a:endParaRPr>
          </a:p>
        </p:txBody>
      </p:sp>
      <p:sp>
        <p:nvSpPr>
          <p:cNvPr id="2" name="Title Placeholder 1"/>
          <p:cNvSpPr>
            <a:spLocks noGrp="1"/>
          </p:cNvSpPr>
          <p:nvPr>
            <p:ph type="title"/>
          </p:nvPr>
        </p:nvSpPr>
        <p:spPr>
          <a:xfrm>
            <a:off x="514496" y="295924"/>
            <a:ext cx="10872216" cy="429768"/>
          </a:xfrm>
          <a:prstGeom prst="rect">
            <a:avLst/>
          </a:prstGeom>
        </p:spPr>
        <p:txBody>
          <a:bodyPr vert="horz" lIns="91440" tIns="45720" rIns="91440" bIns="45720" rtlCol="0" anchor="t" anchorCtr="0">
            <a:noAutofit/>
          </a:bodyPr>
          <a:lstStyle/>
          <a:p>
            <a:r>
              <a:rPr lang="en-US"/>
              <a:t>Click to edit Master title style</a:t>
            </a:r>
          </a:p>
        </p:txBody>
      </p:sp>
      <p:sp>
        <p:nvSpPr>
          <p:cNvPr id="3" name="Text Placeholder 2"/>
          <p:cNvSpPr>
            <a:spLocks noGrp="1"/>
          </p:cNvSpPr>
          <p:nvPr>
            <p:ph type="body" idx="1"/>
          </p:nvPr>
        </p:nvSpPr>
        <p:spPr>
          <a:xfrm>
            <a:off x="502304" y="1343049"/>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FA29176F-88BA-924D-8B56-BED99BA7DB2C}"/>
              </a:ext>
            </a:extLst>
          </p:cNvPr>
          <p:cNvSpPr/>
          <p:nvPr userDrawn="1"/>
        </p:nvSpPr>
        <p:spPr>
          <a:xfrm>
            <a:off x="0" y="0"/>
            <a:ext cx="315948" cy="6858000"/>
          </a:xfrm>
          <a:prstGeom prst="rect">
            <a:avLst/>
          </a:prstGeom>
          <a:solidFill>
            <a:srgbClr val="E36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9B8BE5-CC2F-AF4B-8D43-AB9C787F4FBB}"/>
              </a:ext>
            </a:extLst>
          </p:cNvPr>
          <p:cNvSpPr/>
          <p:nvPr userDrawn="1"/>
        </p:nvSpPr>
        <p:spPr>
          <a:xfrm rot="5400000">
            <a:off x="-341237" y="341237"/>
            <a:ext cx="998421"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food&#10;&#10;Description automatically generated">
            <a:extLst>
              <a:ext uri="{FF2B5EF4-FFF2-40B4-BE49-F238E27FC236}">
                <a16:creationId xmlns:a16="http://schemas.microsoft.com/office/drawing/2014/main" id="{4B107D20-32DF-9D4F-AE5F-B19D3C2CE97F}"/>
              </a:ext>
            </a:extLst>
          </p:cNvPr>
          <p:cNvPicPr>
            <a:picLocks noChangeAspect="1"/>
          </p:cNvPicPr>
          <p:nvPr userDrawn="1"/>
        </p:nvPicPr>
        <p:blipFill>
          <a:blip r:embed="rId27" cstate="email">
            <a:extLst>
              <a:ext uri="{28A0092B-C50C-407E-A947-70E740481C1C}">
                <a14:useLocalDpi xmlns:a14="http://schemas.microsoft.com/office/drawing/2010/main"/>
              </a:ext>
            </a:extLst>
          </a:blip>
          <a:stretch>
            <a:fillRect/>
          </a:stretch>
        </p:blipFill>
        <p:spPr>
          <a:xfrm>
            <a:off x="11386712" y="5811238"/>
            <a:ext cx="530942" cy="857250"/>
          </a:xfrm>
          <a:prstGeom prst="rect">
            <a:avLst/>
          </a:prstGeom>
        </p:spPr>
      </p:pic>
    </p:spTree>
    <p:extLst>
      <p:ext uri="{BB962C8B-B14F-4D97-AF65-F5344CB8AC3E}">
        <p14:creationId xmlns:p14="http://schemas.microsoft.com/office/powerpoint/2010/main" val="3358055659"/>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 id="2147483720" r:id="rId19"/>
    <p:sldLayoutId id="2147483721" r:id="rId20"/>
    <p:sldLayoutId id="2147483722" r:id="rId21"/>
  </p:sldLayoutIdLst>
  <p:hf sldNum="0" hdr="0" ftr="0" dt="0"/>
  <p:txStyles>
    <p:titleStyle>
      <a:lvl1pPr algn="l" defTabSz="914400" rtl="0" eaLnBrk="1" latinLnBrk="0" hangingPunct="1">
        <a:lnSpc>
          <a:spcPct val="90000"/>
        </a:lnSpc>
        <a:spcBef>
          <a:spcPct val="0"/>
        </a:spcBef>
        <a:buNone/>
        <a:defRPr sz="3200" b="1" i="0" kern="1200" cap="none" spc="0" baseline="0">
          <a:solidFill>
            <a:srgbClr val="000000"/>
          </a:solidFill>
          <a:latin typeface="Fira Sans Condensed" charset="0"/>
          <a:ea typeface="Fira Sans Condensed" charset="0"/>
          <a:cs typeface="Fira Sans Condensed" charset="0"/>
        </a:defRPr>
      </a:lvl1pPr>
    </p:titleStyle>
    <p:bodyStyle>
      <a:lvl1pPr marL="228600" indent="-228600" algn="l" defTabSz="914400" rtl="0" eaLnBrk="1" latinLnBrk="0" hangingPunct="1">
        <a:lnSpc>
          <a:spcPct val="100000"/>
        </a:lnSpc>
        <a:spcBef>
          <a:spcPts val="1000"/>
        </a:spcBef>
        <a:buFont typeface="Arial"/>
        <a:buChar char="•"/>
        <a:defRPr sz="2400" b="0" i="0" kern="1200">
          <a:solidFill>
            <a:srgbClr val="000000"/>
          </a:solidFill>
          <a:latin typeface="Fira Sans Condensed" charset="0"/>
          <a:ea typeface="Fira Sans Condensed" charset="0"/>
          <a:cs typeface="Fira Sans Condensed" charset="0"/>
        </a:defRPr>
      </a:lvl1pPr>
      <a:lvl2pPr marL="6858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2pPr>
      <a:lvl3pPr marL="11430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4496" y="295924"/>
            <a:ext cx="10872216" cy="429768"/>
          </a:xfrm>
          <a:prstGeom prst="rect">
            <a:avLst/>
          </a:prstGeom>
        </p:spPr>
        <p:txBody>
          <a:bodyPr vert="horz" lIns="91440" tIns="45720" rIns="91440" bIns="45720" rtlCol="0" anchor="t" anchorCtr="0">
            <a:noAutofit/>
          </a:bodyPr>
          <a:lstStyle/>
          <a:p>
            <a:r>
              <a:rPr lang="en-US"/>
              <a:t>Click to edit Master title style</a:t>
            </a:r>
          </a:p>
        </p:txBody>
      </p:sp>
      <p:sp>
        <p:nvSpPr>
          <p:cNvPr id="3" name="Text Placeholder 2"/>
          <p:cNvSpPr>
            <a:spLocks noGrp="1"/>
          </p:cNvSpPr>
          <p:nvPr>
            <p:ph type="body" idx="1"/>
          </p:nvPr>
        </p:nvSpPr>
        <p:spPr>
          <a:xfrm>
            <a:off x="502304" y="1343049"/>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12" name="Slide Number Placeholder 9">
            <a:extLst>
              <a:ext uri="{FF2B5EF4-FFF2-40B4-BE49-F238E27FC236}">
                <a16:creationId xmlns:a16="http://schemas.microsoft.com/office/drawing/2014/main" id="{18EC003F-CB8D-5D46-8EB4-2C0754B8C966}"/>
              </a:ext>
            </a:extLst>
          </p:cNvPr>
          <p:cNvSpPr>
            <a:spLocks noGrp="1"/>
          </p:cNvSpPr>
          <p:nvPr>
            <p:ph type="sldNum" sz="quarter" idx="4"/>
          </p:nvPr>
        </p:nvSpPr>
        <p:spPr>
          <a:xfrm>
            <a:off x="388135" y="6245397"/>
            <a:ext cx="432416" cy="346075"/>
          </a:xfrm>
          <a:prstGeom prst="rect">
            <a:avLst/>
          </a:prstGeom>
        </p:spPr>
        <p:txBody>
          <a:bodyPr vert="horz" lIns="91440" tIns="45720" rIns="91440" bIns="45720" rtlCol="0" anchor="ctr"/>
          <a:lstStyle>
            <a:lvl1pPr algn="r">
              <a:defRPr sz="1400" b="0" i="0">
                <a:solidFill>
                  <a:srgbClr val="595959"/>
                </a:solidFill>
                <a:latin typeface="Fira Sans Condensed" panose="020B0503050000020004" pitchFamily="34" charset="0"/>
              </a:defRPr>
            </a:lvl1pPr>
          </a:lstStyle>
          <a:p>
            <a:fld id="{C29098D9-6B28-8C47-9D8C-522BFF1DF707}" type="slidenum">
              <a:rPr lang="en-US" smtClean="0"/>
              <a:pPr/>
              <a:t>‹#›</a:t>
            </a:fld>
            <a:endParaRPr lang="en-US"/>
          </a:p>
        </p:txBody>
      </p:sp>
      <p:sp>
        <p:nvSpPr>
          <p:cNvPr id="7" name="Rectangle 6">
            <a:extLst>
              <a:ext uri="{FF2B5EF4-FFF2-40B4-BE49-F238E27FC236}">
                <a16:creationId xmlns:a16="http://schemas.microsoft.com/office/drawing/2014/main" id="{FA29176F-88BA-924D-8B56-BED99BA7DB2C}"/>
              </a:ext>
            </a:extLst>
          </p:cNvPr>
          <p:cNvSpPr/>
          <p:nvPr userDrawn="1"/>
        </p:nvSpPr>
        <p:spPr>
          <a:xfrm>
            <a:off x="0" y="0"/>
            <a:ext cx="315948" cy="6858000"/>
          </a:xfrm>
          <a:prstGeom prst="rect">
            <a:avLst/>
          </a:prstGeom>
          <a:solidFill>
            <a:srgbClr val="E36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9B8BE5-CC2F-AF4B-8D43-AB9C787F4FBB}"/>
              </a:ext>
            </a:extLst>
          </p:cNvPr>
          <p:cNvSpPr/>
          <p:nvPr userDrawn="1"/>
        </p:nvSpPr>
        <p:spPr>
          <a:xfrm rot="5400000">
            <a:off x="-341237" y="341237"/>
            <a:ext cx="998421" cy="31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food&#10;&#10;Description automatically generated">
            <a:extLst>
              <a:ext uri="{FF2B5EF4-FFF2-40B4-BE49-F238E27FC236}">
                <a16:creationId xmlns:a16="http://schemas.microsoft.com/office/drawing/2014/main" id="{4B107D20-32DF-9D4F-AE5F-B19D3C2CE97F}"/>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11551920" y="5805659"/>
            <a:ext cx="530942" cy="857250"/>
          </a:xfrm>
          <a:prstGeom prst="rect">
            <a:avLst/>
          </a:prstGeom>
        </p:spPr>
      </p:pic>
    </p:spTree>
    <p:extLst>
      <p:ext uri="{BB962C8B-B14F-4D97-AF65-F5344CB8AC3E}">
        <p14:creationId xmlns:p14="http://schemas.microsoft.com/office/powerpoint/2010/main" val="2146156799"/>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Lst>
  <p:hf hdr="0" ftr="0" dt="0"/>
  <p:txStyles>
    <p:titleStyle>
      <a:lvl1pPr algn="l" defTabSz="914400" rtl="0" eaLnBrk="1" latinLnBrk="0" hangingPunct="1">
        <a:lnSpc>
          <a:spcPct val="90000"/>
        </a:lnSpc>
        <a:spcBef>
          <a:spcPct val="0"/>
        </a:spcBef>
        <a:buNone/>
        <a:defRPr sz="3200" b="1" i="0" kern="1200" cap="none" spc="0" baseline="0">
          <a:solidFill>
            <a:srgbClr val="000000"/>
          </a:solidFill>
          <a:latin typeface="Fira Sans Condensed" charset="0"/>
          <a:ea typeface="Fira Sans Condensed" charset="0"/>
          <a:cs typeface="Fira Sans Condensed" charset="0"/>
        </a:defRPr>
      </a:lvl1pPr>
    </p:titleStyle>
    <p:bodyStyle>
      <a:lvl1pPr marL="228600" indent="-228600" algn="l" defTabSz="914400" rtl="0" eaLnBrk="1" latinLnBrk="0" hangingPunct="1">
        <a:lnSpc>
          <a:spcPct val="100000"/>
        </a:lnSpc>
        <a:spcBef>
          <a:spcPts val="1000"/>
        </a:spcBef>
        <a:buFont typeface="Arial"/>
        <a:buChar char="•"/>
        <a:defRPr sz="2400" b="0" i="0" kern="1200">
          <a:solidFill>
            <a:srgbClr val="000000"/>
          </a:solidFill>
          <a:latin typeface="Fira Sans Condensed" charset="0"/>
          <a:ea typeface="Fira Sans Condensed" charset="0"/>
          <a:cs typeface="Fira Sans Condensed" charset="0"/>
        </a:defRPr>
      </a:lvl1pPr>
      <a:lvl2pPr marL="6858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2pPr>
      <a:lvl3pPr marL="11430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51.png"/><Relationship Id="rId3" Type="http://schemas.openxmlformats.org/officeDocument/2006/relationships/slideLayout" Target="../slideLayouts/slideLayout24.xml"/><Relationship Id="rId7" Type="http://schemas.openxmlformats.org/officeDocument/2006/relationships/image" Target="../media/image45.png"/><Relationship Id="rId12" Type="http://schemas.openxmlformats.org/officeDocument/2006/relationships/image" Target="../media/image50.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4.emf"/><Relationship Id="rId11" Type="http://schemas.openxmlformats.org/officeDocument/2006/relationships/image" Target="../media/image49.png"/><Relationship Id="rId5" Type="http://schemas.openxmlformats.org/officeDocument/2006/relationships/oleObject" Target="../embeddings/oleObject3.bin"/><Relationship Id="rId10" Type="http://schemas.openxmlformats.org/officeDocument/2006/relationships/image" Target="../media/image48.svg"/><Relationship Id="rId4" Type="http://schemas.openxmlformats.org/officeDocument/2006/relationships/notesSlide" Target="../notesSlides/notesSlide2.xml"/><Relationship Id="rId9" Type="http://schemas.openxmlformats.org/officeDocument/2006/relationships/image" Target="../media/image47.png"/><Relationship Id="rId14" Type="http://schemas.openxmlformats.org/officeDocument/2006/relationships/image" Target="../media/image52.svg"/></Relationships>
</file>

<file path=ppt/slides/_rels/slide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xml"/><Relationship Id="rId1" Type="http://schemas.openxmlformats.org/officeDocument/2006/relationships/slideLayout" Target="../slideLayouts/slideLayout49.xm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6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E4DC6-8144-4714-B38D-BB9433AFB78B}"/>
              </a:ext>
            </a:extLst>
          </p:cNvPr>
          <p:cNvSpPr>
            <a:spLocks noGrp="1"/>
          </p:cNvSpPr>
          <p:nvPr>
            <p:ph type="title"/>
          </p:nvPr>
        </p:nvSpPr>
        <p:spPr/>
        <p:txBody>
          <a:bodyPr/>
          <a:lstStyle/>
          <a:p>
            <a:r>
              <a:rPr lang="en-US" dirty="0"/>
              <a:t>CARE Uganda Vaccine Update</a:t>
            </a:r>
            <a:br>
              <a:rPr lang="en-US" dirty="0"/>
            </a:br>
            <a:br>
              <a:rPr lang="en-US" dirty="0"/>
            </a:br>
            <a:r>
              <a:rPr lang="en-US" dirty="0"/>
              <a:t>December 1, 2021</a:t>
            </a:r>
            <a:endParaRPr lang="en-US" b="0" dirty="0"/>
          </a:p>
        </p:txBody>
      </p:sp>
    </p:spTree>
    <p:extLst>
      <p:ext uri="{BB962C8B-B14F-4D97-AF65-F5344CB8AC3E}">
        <p14:creationId xmlns:p14="http://schemas.microsoft.com/office/powerpoint/2010/main" val="621271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2DC62BA3-EAB3-4361-B54C-D8FF31D0BCC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503" imgH="503" progId="TCLayout.ActiveDocument.1">
                  <p:embed/>
                </p:oleObj>
              </mc:Choice>
              <mc:Fallback>
                <p:oleObj name="think-cell Slide" r:id="rId5" imgW="503" imgH="503" progId="TCLayout.ActiveDocument.1">
                  <p:embed/>
                  <p:pic>
                    <p:nvPicPr>
                      <p:cNvPr id="5" name="Object 4" hidden="1">
                        <a:extLst>
                          <a:ext uri="{FF2B5EF4-FFF2-40B4-BE49-F238E27FC236}">
                            <a16:creationId xmlns:a16="http://schemas.microsoft.com/office/drawing/2014/main" id="{2DC62BA3-EAB3-4361-B54C-D8FF31D0BCC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DAF6B670-908A-4E00-8FF7-9835E06BC039}"/>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a:ln>
                <a:noFill/>
              </a:ln>
              <a:solidFill>
                <a:srgbClr val="FFFFFF"/>
              </a:solidFill>
              <a:effectLst/>
              <a:uLnTx/>
              <a:uFillTx/>
              <a:latin typeface="Fira Sans Condensed" panose="020B0503050000020004"/>
              <a:ea typeface="+mn-ea"/>
              <a:cs typeface="+mn-cs"/>
              <a:sym typeface="Fira Sans Condensed" panose="020B0503050000020004"/>
            </a:endParaRPr>
          </a:p>
        </p:txBody>
      </p:sp>
      <p:sp>
        <p:nvSpPr>
          <p:cNvPr id="9" name="Title 2">
            <a:extLst>
              <a:ext uri="{FF2B5EF4-FFF2-40B4-BE49-F238E27FC236}">
                <a16:creationId xmlns:a16="http://schemas.microsoft.com/office/drawing/2014/main" id="{59CBE544-F054-AF4B-8493-6AAC9499CF44}"/>
              </a:ext>
            </a:extLst>
          </p:cNvPr>
          <p:cNvSpPr>
            <a:spLocks noGrp="1"/>
          </p:cNvSpPr>
          <p:nvPr>
            <p:ph type="title"/>
          </p:nvPr>
        </p:nvSpPr>
        <p:spPr>
          <a:xfrm>
            <a:off x="442986" y="117430"/>
            <a:ext cx="11749014" cy="988590"/>
          </a:xfrm>
        </p:spPr>
        <p:txBody>
          <a:bodyPr vert="horz" anchor="t">
            <a:noAutofit/>
          </a:bodyPr>
          <a:lstStyle/>
          <a:p>
            <a:r>
              <a:rPr lang="en-US" sz="3400">
                <a:solidFill>
                  <a:schemeClr val="tx2"/>
                </a:solidFill>
                <a:latin typeface="Fira Sans Condensed"/>
              </a:rPr>
              <a:t>To ensure </a:t>
            </a:r>
            <a:r>
              <a:rPr lang="en-US" sz="3800">
                <a:solidFill>
                  <a:schemeClr val="tx2"/>
                </a:solidFill>
                <a:latin typeface="Fira Sans Condensed"/>
              </a:rPr>
              <a:t>equitable</a:t>
            </a:r>
            <a:r>
              <a:rPr lang="en-US" sz="3400">
                <a:solidFill>
                  <a:schemeClr val="tx2"/>
                </a:solidFill>
                <a:latin typeface="Fira Sans Condensed"/>
              </a:rPr>
              <a:t> access to vaccines, CARE will partner with governments at national and local levels to: </a:t>
            </a:r>
            <a:endParaRPr lang="en-US" sz="3400">
              <a:solidFill>
                <a:schemeClr val="tx2"/>
              </a:solidFill>
            </a:endParaRPr>
          </a:p>
        </p:txBody>
      </p:sp>
      <p:sp>
        <p:nvSpPr>
          <p:cNvPr id="10" name="Content Placeholder 1">
            <a:extLst>
              <a:ext uri="{FF2B5EF4-FFF2-40B4-BE49-F238E27FC236}">
                <a16:creationId xmlns:a16="http://schemas.microsoft.com/office/drawing/2014/main" id="{8F511572-83B3-9548-AD11-5CED732ED7B2}"/>
              </a:ext>
            </a:extLst>
          </p:cNvPr>
          <p:cNvSpPr txBox="1">
            <a:spLocks/>
          </p:cNvSpPr>
          <p:nvPr/>
        </p:nvSpPr>
        <p:spPr>
          <a:xfrm>
            <a:off x="6329638" y="3884980"/>
            <a:ext cx="1665205" cy="706798"/>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1000"/>
              </a:spcBef>
              <a:buFont typeface="Arial"/>
              <a:buChar char="•"/>
              <a:defRPr sz="2400" b="0" i="0" kern="1200">
                <a:solidFill>
                  <a:srgbClr val="000000"/>
                </a:solidFill>
                <a:latin typeface="Fira Sans Condensed" charset="0"/>
                <a:ea typeface="Fira Sans Condensed" charset="0"/>
                <a:cs typeface="Fira Sans Condensed" charset="0"/>
              </a:defRPr>
            </a:lvl1pPr>
            <a:lvl2pPr marL="6858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2pPr>
            <a:lvl3pPr marL="11430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3pPr>
            <a:lvl4pPr marL="1600200" indent="-228600" algn="l" defTabSz="914400" rtl="0" eaLnBrk="1" latinLnBrk="0" hangingPunct="1">
              <a:lnSpc>
                <a:spcPct val="90000"/>
              </a:lnSpc>
              <a:spcBef>
                <a:spcPts val="500"/>
              </a:spcBef>
              <a:buFont typeface="Arial"/>
              <a:buChar char="•"/>
              <a:defRPr sz="24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a:buChar char="•"/>
              <a:defRPr sz="24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1000"/>
              </a:spcBef>
              <a:spcAft>
                <a:spcPts val="0"/>
              </a:spcAft>
              <a:buClrTx/>
              <a:buSzTx/>
              <a:buFont typeface="Arial"/>
              <a:buNone/>
              <a:tabLst/>
              <a:defRPr/>
            </a:pPr>
            <a:r>
              <a:rPr kumimoji="0" lang="en-US" sz="3000" b="1" i="0" u="none" strike="noStrike" kern="1200" cap="none" spc="0" normalizeH="0" baseline="0" noProof="0" dirty="0">
                <a:ln>
                  <a:noFill/>
                </a:ln>
                <a:solidFill>
                  <a:srgbClr val="000000"/>
                </a:solidFill>
                <a:effectLst/>
                <a:uLnTx/>
                <a:uFillTx/>
                <a:latin typeface="Fira Sans Condensed" charset="0"/>
              </a:rPr>
              <a:t>PROTECT</a:t>
            </a:r>
          </a:p>
        </p:txBody>
      </p:sp>
      <p:pic>
        <p:nvPicPr>
          <p:cNvPr id="11" name="Graphic 10" descr="Heart with pulse with solid fill">
            <a:extLst>
              <a:ext uri="{FF2B5EF4-FFF2-40B4-BE49-F238E27FC236}">
                <a16:creationId xmlns:a16="http://schemas.microsoft.com/office/drawing/2014/main" id="{71700B7E-3018-CC42-BDA3-6D9926200317}"/>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940243" y="1829247"/>
            <a:ext cx="2208830" cy="2208830"/>
          </a:xfrm>
          <a:prstGeom prst="rect">
            <a:avLst/>
          </a:prstGeom>
        </p:spPr>
      </p:pic>
      <p:sp>
        <p:nvSpPr>
          <p:cNvPr id="12" name="Content Placeholder 1">
            <a:extLst>
              <a:ext uri="{FF2B5EF4-FFF2-40B4-BE49-F238E27FC236}">
                <a16:creationId xmlns:a16="http://schemas.microsoft.com/office/drawing/2014/main" id="{8EE59324-A043-0D40-84F3-C4CEDB642BB3}"/>
              </a:ext>
            </a:extLst>
          </p:cNvPr>
          <p:cNvSpPr txBox="1">
            <a:spLocks/>
          </p:cNvSpPr>
          <p:nvPr/>
        </p:nvSpPr>
        <p:spPr>
          <a:xfrm>
            <a:off x="9073637" y="3884980"/>
            <a:ext cx="1665205" cy="706798"/>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1000"/>
              </a:spcBef>
              <a:buFont typeface="Arial"/>
              <a:buChar char="•"/>
              <a:defRPr sz="2400" b="0" i="0" kern="1200">
                <a:solidFill>
                  <a:srgbClr val="000000"/>
                </a:solidFill>
                <a:latin typeface="Fira Sans Condensed" charset="0"/>
                <a:ea typeface="Fira Sans Condensed" charset="0"/>
                <a:cs typeface="Fira Sans Condensed" charset="0"/>
              </a:defRPr>
            </a:lvl1pPr>
            <a:lvl2pPr marL="6858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2pPr>
            <a:lvl3pPr marL="11430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3pPr>
            <a:lvl4pPr marL="1600200" indent="-228600" algn="l" defTabSz="914400" rtl="0" eaLnBrk="1" latinLnBrk="0" hangingPunct="1">
              <a:lnSpc>
                <a:spcPct val="90000"/>
              </a:lnSpc>
              <a:spcBef>
                <a:spcPts val="500"/>
              </a:spcBef>
              <a:buFont typeface="Arial"/>
              <a:buChar char="•"/>
              <a:defRPr sz="24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a:buChar char="•"/>
              <a:defRPr sz="24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1000"/>
              </a:spcBef>
              <a:spcAft>
                <a:spcPts val="0"/>
              </a:spcAft>
              <a:buClrTx/>
              <a:buSzTx/>
              <a:buFont typeface="Arial"/>
              <a:buNone/>
              <a:tabLst/>
              <a:defRPr/>
            </a:pPr>
            <a:r>
              <a:rPr kumimoji="0" lang="en-US" sz="3000" b="1" i="0" u="none" strike="noStrike" kern="1200" cap="none" spc="0" normalizeH="0" baseline="0" noProof="0" dirty="0">
                <a:ln>
                  <a:noFill/>
                </a:ln>
                <a:solidFill>
                  <a:srgbClr val="000000"/>
                </a:solidFill>
                <a:effectLst/>
                <a:uLnTx/>
                <a:uFillTx/>
                <a:latin typeface="Fira Sans Condensed" charset="0"/>
              </a:rPr>
              <a:t>MOBILIZE</a:t>
            </a:r>
          </a:p>
        </p:txBody>
      </p:sp>
      <p:sp>
        <p:nvSpPr>
          <p:cNvPr id="13" name="Content Placeholder 1">
            <a:extLst>
              <a:ext uri="{FF2B5EF4-FFF2-40B4-BE49-F238E27FC236}">
                <a16:creationId xmlns:a16="http://schemas.microsoft.com/office/drawing/2014/main" id="{CDA8F544-843B-A941-8A1E-6073A1DF3DE9}"/>
              </a:ext>
            </a:extLst>
          </p:cNvPr>
          <p:cNvSpPr txBox="1">
            <a:spLocks/>
          </p:cNvSpPr>
          <p:nvPr/>
        </p:nvSpPr>
        <p:spPr>
          <a:xfrm>
            <a:off x="1000409" y="3891836"/>
            <a:ext cx="2128049" cy="699942"/>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1000"/>
              </a:spcBef>
              <a:buFont typeface="Arial"/>
              <a:buChar char="•"/>
              <a:defRPr sz="2400" b="0" i="0" kern="1200">
                <a:solidFill>
                  <a:srgbClr val="000000"/>
                </a:solidFill>
                <a:latin typeface="Fira Sans Condensed" charset="0"/>
                <a:ea typeface="Fira Sans Condensed" charset="0"/>
                <a:cs typeface="Fira Sans Condensed" charset="0"/>
              </a:defRPr>
            </a:lvl1pPr>
            <a:lvl2pPr marL="6858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2pPr>
            <a:lvl3pPr marL="11430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3pPr>
            <a:lvl4pPr marL="1600200" indent="-228600" algn="l" defTabSz="914400" rtl="0" eaLnBrk="1" latinLnBrk="0" hangingPunct="1">
              <a:lnSpc>
                <a:spcPct val="90000"/>
              </a:lnSpc>
              <a:spcBef>
                <a:spcPts val="500"/>
              </a:spcBef>
              <a:buFont typeface="Arial"/>
              <a:buChar char="•"/>
              <a:defRPr sz="24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a:buChar char="•"/>
              <a:defRPr sz="24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1000"/>
              </a:spcBef>
              <a:spcAft>
                <a:spcPts val="0"/>
              </a:spcAft>
              <a:buClrTx/>
              <a:buSzTx/>
              <a:buFont typeface="Arial"/>
              <a:buNone/>
              <a:tabLst/>
              <a:defRPr/>
            </a:pPr>
            <a:r>
              <a:rPr kumimoji="0" lang="en-US" sz="2800" b="1" i="0" u="none" strike="noStrike" kern="1200" cap="none" spc="0" normalizeH="0" baseline="0" noProof="0" dirty="0">
                <a:ln>
                  <a:noFill/>
                </a:ln>
                <a:solidFill>
                  <a:srgbClr val="000000"/>
                </a:solidFill>
                <a:effectLst/>
                <a:uLnTx/>
                <a:uFillTx/>
                <a:latin typeface="Fira Sans Condensed" charset="0"/>
              </a:rPr>
              <a:t>ADVOCATE</a:t>
            </a:r>
          </a:p>
        </p:txBody>
      </p:sp>
      <p:sp>
        <p:nvSpPr>
          <p:cNvPr id="14" name="Content Placeholder 1">
            <a:extLst>
              <a:ext uri="{FF2B5EF4-FFF2-40B4-BE49-F238E27FC236}">
                <a16:creationId xmlns:a16="http://schemas.microsoft.com/office/drawing/2014/main" id="{A4EAE304-DC36-1242-A7F1-F38F7CCFC980}"/>
              </a:ext>
            </a:extLst>
          </p:cNvPr>
          <p:cNvSpPr txBox="1">
            <a:spLocks/>
          </p:cNvSpPr>
          <p:nvPr/>
        </p:nvSpPr>
        <p:spPr>
          <a:xfrm>
            <a:off x="3568927" y="3884980"/>
            <a:ext cx="2014899" cy="706798"/>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1000"/>
              </a:spcBef>
              <a:buFont typeface="Arial"/>
              <a:buChar char="•"/>
              <a:defRPr sz="2400" b="0" i="0" kern="1200">
                <a:solidFill>
                  <a:srgbClr val="000000"/>
                </a:solidFill>
                <a:latin typeface="Fira Sans Condensed" charset="0"/>
                <a:ea typeface="Fira Sans Condensed" charset="0"/>
                <a:cs typeface="Fira Sans Condensed" charset="0"/>
              </a:defRPr>
            </a:lvl1pPr>
            <a:lvl2pPr marL="6858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2pPr>
            <a:lvl3pPr marL="1143000" indent="-228600" algn="l" defTabSz="914400" rtl="0" eaLnBrk="1" latinLnBrk="0" hangingPunct="1">
              <a:lnSpc>
                <a:spcPct val="100000"/>
              </a:lnSpc>
              <a:spcBef>
                <a:spcPts val="500"/>
              </a:spcBef>
              <a:buFont typeface="Arial"/>
              <a:buChar char="•"/>
              <a:defRPr sz="1800" b="0" i="0" kern="1200">
                <a:solidFill>
                  <a:srgbClr val="000000"/>
                </a:solidFill>
                <a:latin typeface="Fira Sans Condensed" charset="0"/>
                <a:ea typeface="Fira Sans Condensed" charset="0"/>
                <a:cs typeface="Fira Sans Condensed" charset="0"/>
              </a:defRPr>
            </a:lvl3pPr>
            <a:lvl4pPr marL="1600200" indent="-228600" algn="l" defTabSz="914400" rtl="0" eaLnBrk="1" latinLnBrk="0" hangingPunct="1">
              <a:lnSpc>
                <a:spcPct val="90000"/>
              </a:lnSpc>
              <a:spcBef>
                <a:spcPts val="500"/>
              </a:spcBef>
              <a:buFont typeface="Arial"/>
              <a:buChar char="•"/>
              <a:defRPr sz="24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a:buChar char="•"/>
              <a:defRPr sz="2400" b="0" i="0" kern="1200">
                <a:solidFill>
                  <a:schemeClr val="tx1"/>
                </a:solidFill>
                <a:latin typeface="Fira Sans Condensed" panose="020B05030500000200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1000"/>
              </a:spcBef>
              <a:spcAft>
                <a:spcPts val="0"/>
              </a:spcAft>
              <a:buClrTx/>
              <a:buSzTx/>
              <a:buFont typeface="Arial"/>
              <a:buNone/>
              <a:tabLst/>
              <a:defRPr/>
            </a:pPr>
            <a:r>
              <a:rPr kumimoji="0" lang="en-US" sz="2800" b="1" i="0" u="none" strike="noStrike" kern="1200" cap="none" spc="0" normalizeH="0" baseline="0" noProof="0" dirty="0">
                <a:ln>
                  <a:noFill/>
                </a:ln>
                <a:solidFill>
                  <a:srgbClr val="000000"/>
                </a:solidFill>
                <a:effectLst/>
                <a:uLnTx/>
                <a:uFillTx/>
                <a:latin typeface="Fira Sans Condensed" charset="0"/>
              </a:rPr>
              <a:t>FACILITATE</a:t>
            </a:r>
          </a:p>
        </p:txBody>
      </p:sp>
      <p:pic>
        <p:nvPicPr>
          <p:cNvPr id="15" name="Graphic 14" descr="Group success with solid fill">
            <a:extLst>
              <a:ext uri="{FF2B5EF4-FFF2-40B4-BE49-F238E27FC236}">
                <a16:creationId xmlns:a16="http://schemas.microsoft.com/office/drawing/2014/main" id="{EEA95A67-3B1F-C54C-B492-F4A742EBFCCB}"/>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019909" y="2047331"/>
            <a:ext cx="1772662" cy="1772662"/>
          </a:xfrm>
          <a:prstGeom prst="rect">
            <a:avLst/>
          </a:prstGeom>
        </p:spPr>
      </p:pic>
      <p:pic>
        <p:nvPicPr>
          <p:cNvPr id="16" name="Graphic 15" descr="Megaphone1 with solid fill">
            <a:extLst>
              <a:ext uri="{FF2B5EF4-FFF2-40B4-BE49-F238E27FC236}">
                <a16:creationId xmlns:a16="http://schemas.microsoft.com/office/drawing/2014/main" id="{6FE2EC68-F8AF-0C4E-9536-3DCD205E10FB}"/>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00409" y="2076099"/>
            <a:ext cx="1611814" cy="1611814"/>
          </a:xfrm>
          <a:prstGeom prst="rect">
            <a:avLst/>
          </a:prstGeom>
        </p:spPr>
      </p:pic>
      <p:pic>
        <p:nvPicPr>
          <p:cNvPr id="17" name="Graphic 16" descr="Cheers with solid fill">
            <a:extLst>
              <a:ext uri="{FF2B5EF4-FFF2-40B4-BE49-F238E27FC236}">
                <a16:creationId xmlns:a16="http://schemas.microsoft.com/office/drawing/2014/main" id="{95627A3F-11D6-E640-ABE0-F45BC91A256E}"/>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3568927" y="2208179"/>
            <a:ext cx="1611814" cy="1611814"/>
          </a:xfrm>
          <a:prstGeom prst="rect">
            <a:avLst/>
          </a:prstGeom>
        </p:spPr>
      </p:pic>
    </p:spTree>
    <p:extLst>
      <p:ext uri="{BB962C8B-B14F-4D97-AF65-F5344CB8AC3E}">
        <p14:creationId xmlns:p14="http://schemas.microsoft.com/office/powerpoint/2010/main" val="3588270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C296D9-FC8D-4374-AFB1-B1A53B6F75FB}"/>
              </a:ext>
            </a:extLst>
          </p:cNvPr>
          <p:cNvSpPr>
            <a:spLocks noGrp="1"/>
          </p:cNvSpPr>
          <p:nvPr>
            <p:ph idx="1"/>
          </p:nvPr>
        </p:nvSpPr>
        <p:spPr>
          <a:xfrm>
            <a:off x="502303" y="1364711"/>
            <a:ext cx="8118093" cy="4366786"/>
          </a:xfrm>
        </p:spPr>
        <p:txBody>
          <a:bodyPr>
            <a:normAutofit/>
          </a:bodyPr>
          <a:lstStyle/>
          <a:p>
            <a:endParaRPr lang="en-US" dirty="0"/>
          </a:p>
          <a:p>
            <a:endParaRPr lang="en-US" dirty="0"/>
          </a:p>
        </p:txBody>
      </p:sp>
      <p:sp>
        <p:nvSpPr>
          <p:cNvPr id="3" name="Title 2">
            <a:extLst>
              <a:ext uri="{FF2B5EF4-FFF2-40B4-BE49-F238E27FC236}">
                <a16:creationId xmlns:a16="http://schemas.microsoft.com/office/drawing/2014/main" id="{BE955452-84C9-44E7-B715-A65FFA799F86}"/>
              </a:ext>
            </a:extLst>
          </p:cNvPr>
          <p:cNvSpPr>
            <a:spLocks noGrp="1"/>
          </p:cNvSpPr>
          <p:nvPr>
            <p:ph type="title"/>
          </p:nvPr>
        </p:nvSpPr>
        <p:spPr/>
        <p:txBody>
          <a:bodyPr/>
          <a:lstStyle/>
          <a:p>
            <a:r>
              <a:rPr lang="en-US" dirty="0"/>
              <a:t>Refugee Context and Engagement and Challenges with Phase 1 Vaccination </a:t>
            </a:r>
            <a:r>
              <a:rPr lang="en-US" dirty="0" err="1"/>
              <a:t>Programme</a:t>
            </a:r>
            <a:endParaRPr lang="en-US" dirty="0"/>
          </a:p>
        </p:txBody>
      </p:sp>
      <p:sp>
        <p:nvSpPr>
          <p:cNvPr id="4" name="Slide Number Placeholder 3">
            <a:extLst>
              <a:ext uri="{FF2B5EF4-FFF2-40B4-BE49-F238E27FC236}">
                <a16:creationId xmlns:a16="http://schemas.microsoft.com/office/drawing/2014/main" id="{348CBD49-BFE4-4F2E-BC0E-16D8AC221E6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9098D9-6B28-8C47-9D8C-522BFF1DF707}" type="slidenum">
              <a:rPr kumimoji="0" lang="en-US" sz="1400" b="0" i="0" u="none" strike="noStrike" kern="1200" cap="none" spc="0" normalizeH="0" baseline="0" noProof="0" smtClean="0">
                <a:ln>
                  <a:noFill/>
                </a:ln>
                <a:solidFill>
                  <a:srgbClr val="595959"/>
                </a:solidFill>
                <a:effectLst/>
                <a:uLnTx/>
                <a:uFillTx/>
                <a:latin typeface="Fira Sans Condensed" panose="020B05030500000200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400" b="0" i="0" u="none" strike="noStrike" kern="1200" cap="none" spc="0" normalizeH="0" baseline="0" noProof="0">
              <a:ln>
                <a:noFill/>
              </a:ln>
              <a:solidFill>
                <a:srgbClr val="595959"/>
              </a:solidFill>
              <a:effectLst/>
              <a:uLnTx/>
              <a:uFillTx/>
              <a:latin typeface="Fira Sans Condensed" panose="020B0503050000020004" pitchFamily="34" charset="0"/>
              <a:ea typeface="+mn-ea"/>
              <a:cs typeface="+mn-cs"/>
            </a:endParaRPr>
          </a:p>
        </p:txBody>
      </p:sp>
      <p:pic>
        <p:nvPicPr>
          <p:cNvPr id="5" name="Picture 4">
            <a:extLst>
              <a:ext uri="{FF2B5EF4-FFF2-40B4-BE49-F238E27FC236}">
                <a16:creationId xmlns:a16="http://schemas.microsoft.com/office/drawing/2014/main" id="{433DA7F1-8FFD-41EF-A6A1-95B7F315FF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774" y="1990678"/>
            <a:ext cx="3755137" cy="2826982"/>
          </a:xfrm>
          <a:prstGeom prst="rect">
            <a:avLst/>
          </a:prstGeom>
          <a:ln w="38100">
            <a:solidFill>
              <a:schemeClr val="accent2"/>
            </a:solidFill>
          </a:ln>
        </p:spPr>
      </p:pic>
      <p:pic>
        <p:nvPicPr>
          <p:cNvPr id="10" name="Picture 9">
            <a:extLst>
              <a:ext uri="{FF2B5EF4-FFF2-40B4-BE49-F238E27FC236}">
                <a16:creationId xmlns:a16="http://schemas.microsoft.com/office/drawing/2014/main" id="{8666E668-DE22-4EE9-B4A0-6DC8C0CAA869}"/>
              </a:ext>
            </a:extLst>
          </p:cNvPr>
          <p:cNvPicPr>
            <a:picLocks noChangeAspect="1"/>
          </p:cNvPicPr>
          <p:nvPr/>
        </p:nvPicPr>
        <p:blipFill>
          <a:blip r:embed="rId4"/>
          <a:stretch>
            <a:fillRect/>
          </a:stretch>
        </p:blipFill>
        <p:spPr>
          <a:xfrm>
            <a:off x="1219199" y="1140939"/>
            <a:ext cx="6692189" cy="5550140"/>
          </a:xfrm>
          <a:prstGeom prst="rect">
            <a:avLst/>
          </a:prstGeom>
        </p:spPr>
      </p:pic>
    </p:spTree>
    <p:extLst>
      <p:ext uri="{BB962C8B-B14F-4D97-AF65-F5344CB8AC3E}">
        <p14:creationId xmlns:p14="http://schemas.microsoft.com/office/powerpoint/2010/main" val="4145292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F7849-EA0D-47F0-A0AF-834C01E766AA}"/>
              </a:ext>
            </a:extLst>
          </p:cNvPr>
          <p:cNvSpPr>
            <a:spLocks noGrp="1"/>
          </p:cNvSpPr>
          <p:nvPr>
            <p:ph type="title"/>
          </p:nvPr>
        </p:nvSpPr>
        <p:spPr/>
        <p:txBody>
          <a:bodyPr/>
          <a:lstStyle/>
          <a:p>
            <a:r>
              <a:rPr lang="en-US" dirty="0"/>
              <a:t>Key results from the vaccine hesitancy survey among staff</a:t>
            </a:r>
          </a:p>
        </p:txBody>
      </p:sp>
      <p:sp>
        <p:nvSpPr>
          <p:cNvPr id="5" name="Slide Number Placeholder 4">
            <a:extLst>
              <a:ext uri="{FF2B5EF4-FFF2-40B4-BE49-F238E27FC236}">
                <a16:creationId xmlns:a16="http://schemas.microsoft.com/office/drawing/2014/main" id="{33FA076F-7CC9-4556-B4EA-B623FA739C9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9098D9-6B28-8C47-9D8C-522BFF1DF707}" type="slidenum">
              <a:rPr kumimoji="0" lang="en-US" sz="1400" b="0" i="0" u="none" strike="noStrike" kern="1200" cap="none" spc="0" normalizeH="0" baseline="0" noProof="0" smtClean="0">
                <a:ln>
                  <a:noFill/>
                </a:ln>
                <a:solidFill>
                  <a:srgbClr val="595959"/>
                </a:solidFill>
                <a:effectLst/>
                <a:uLnTx/>
                <a:uFillTx/>
                <a:latin typeface="Fira Sans Condensed" panose="020B05030500000200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a:ln>
                <a:noFill/>
              </a:ln>
              <a:solidFill>
                <a:srgbClr val="595959"/>
              </a:solidFill>
              <a:effectLst/>
              <a:uLnTx/>
              <a:uFillTx/>
              <a:latin typeface="Fira Sans Condensed" panose="020B0503050000020004" pitchFamily="34" charset="0"/>
              <a:ea typeface="+mn-ea"/>
              <a:cs typeface="+mn-cs"/>
            </a:endParaRPr>
          </a:p>
        </p:txBody>
      </p:sp>
      <p:sp>
        <p:nvSpPr>
          <p:cNvPr id="6" name="TextBox 5">
            <a:extLst>
              <a:ext uri="{FF2B5EF4-FFF2-40B4-BE49-F238E27FC236}">
                <a16:creationId xmlns:a16="http://schemas.microsoft.com/office/drawing/2014/main" id="{4EFD4EB1-C0DF-4B13-BA48-1F24E67D4666}"/>
              </a:ext>
            </a:extLst>
          </p:cNvPr>
          <p:cNvSpPr txBox="1"/>
          <p:nvPr/>
        </p:nvSpPr>
        <p:spPr>
          <a:xfrm>
            <a:off x="511275" y="727275"/>
            <a:ext cx="9475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E36F1E"/>
                </a:solidFill>
                <a:effectLst/>
                <a:uLnTx/>
                <a:uFillTx/>
                <a:latin typeface="Arial"/>
                <a:ea typeface="+mn-ea"/>
                <a:cs typeface="+mn-cs"/>
              </a:rPr>
              <a:t>108 responses as of 6/22/2021 (out of 147 people contacted; </a:t>
            </a:r>
            <a:r>
              <a:rPr kumimoji="0" lang="en-US" sz="1800" b="1" i="1" u="none" strike="noStrike" kern="1200" cap="none" spc="0" normalizeH="0" baseline="0" noProof="0" dirty="0">
                <a:ln>
                  <a:noFill/>
                </a:ln>
                <a:solidFill>
                  <a:srgbClr val="E36F1E"/>
                </a:solidFill>
                <a:effectLst/>
                <a:uLnTx/>
                <a:uFillTx/>
                <a:latin typeface="Arial"/>
                <a:ea typeface="+mn-ea"/>
                <a:cs typeface="+mn-cs"/>
              </a:rPr>
              <a:t>Response rate = 73%)</a:t>
            </a:r>
            <a:r>
              <a:rPr kumimoji="0" lang="en-US" sz="1800" b="0" i="0" u="none" strike="noStrike" kern="1200" cap="none" spc="0" normalizeH="0" baseline="0" noProof="0" dirty="0">
                <a:ln>
                  <a:noFill/>
                </a:ln>
                <a:solidFill>
                  <a:srgbClr val="E36F1E"/>
                </a:solidFill>
                <a:effectLst/>
                <a:uLnTx/>
                <a:uFillTx/>
                <a:latin typeface="Arial"/>
                <a:ea typeface="+mn-ea"/>
                <a:cs typeface="+mn-cs"/>
              </a:rPr>
              <a:t> </a:t>
            </a:r>
          </a:p>
        </p:txBody>
      </p:sp>
      <p:pic>
        <p:nvPicPr>
          <p:cNvPr id="7" name="Content Placeholder 2" descr="Chart, pie chart&#10;&#10;Description automatically generated">
            <a:extLst>
              <a:ext uri="{FF2B5EF4-FFF2-40B4-BE49-F238E27FC236}">
                <a16:creationId xmlns:a16="http://schemas.microsoft.com/office/drawing/2014/main" id="{FF36388B-564B-419D-A682-221D67D70378}"/>
              </a:ext>
            </a:extLst>
          </p:cNvPr>
          <p:cNvPicPr>
            <a:picLocks noGrp="1" noChangeAspect="1"/>
          </p:cNvPicPr>
          <p:nvPr>
            <p:ph sz="half" idx="1"/>
          </p:nvPr>
        </p:nvPicPr>
        <p:blipFill>
          <a:blip r:embed="rId3"/>
          <a:stretch>
            <a:fillRect/>
          </a:stretch>
        </p:blipFill>
        <p:spPr>
          <a:xfrm>
            <a:off x="1368764" y="1096607"/>
            <a:ext cx="7760221" cy="2993608"/>
          </a:xfrm>
          <a:noFill/>
        </p:spPr>
      </p:pic>
      <p:pic>
        <p:nvPicPr>
          <p:cNvPr id="8" name="Picture 7" descr="Chart, pie chart&#10;&#10;Description automatically generated">
            <a:extLst>
              <a:ext uri="{FF2B5EF4-FFF2-40B4-BE49-F238E27FC236}">
                <a16:creationId xmlns:a16="http://schemas.microsoft.com/office/drawing/2014/main" id="{9C7D507C-547F-49AF-91F2-9DB7CBBB5936}"/>
              </a:ext>
            </a:extLst>
          </p:cNvPr>
          <p:cNvPicPr>
            <a:picLocks noChangeAspect="1"/>
          </p:cNvPicPr>
          <p:nvPr/>
        </p:nvPicPr>
        <p:blipFill>
          <a:blip r:embed="rId4"/>
          <a:stretch>
            <a:fillRect/>
          </a:stretch>
        </p:blipFill>
        <p:spPr>
          <a:xfrm>
            <a:off x="1368764" y="3992752"/>
            <a:ext cx="7917531" cy="2672165"/>
          </a:xfrm>
          <a:prstGeom prst="rect">
            <a:avLst/>
          </a:prstGeom>
          <a:noFill/>
        </p:spPr>
      </p:pic>
    </p:spTree>
    <p:extLst>
      <p:ext uri="{BB962C8B-B14F-4D97-AF65-F5344CB8AC3E}">
        <p14:creationId xmlns:p14="http://schemas.microsoft.com/office/powerpoint/2010/main" val="2477042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64F1E8-EC47-40B1-81AE-84DA9DB3B629}"/>
              </a:ext>
            </a:extLst>
          </p:cNvPr>
          <p:cNvSpPr>
            <a:spLocks noGrp="1"/>
          </p:cNvSpPr>
          <p:nvPr>
            <p:ph type="title"/>
          </p:nvPr>
        </p:nvSpPr>
        <p:spPr/>
        <p:txBody>
          <a:bodyPr/>
          <a:lstStyle/>
          <a:p>
            <a:r>
              <a:rPr lang="en-US" dirty="0">
                <a:latin typeface="Fira Sans Condensed"/>
              </a:rPr>
              <a:t>Lack of trust</a:t>
            </a:r>
            <a:endParaRPr lang="en-US" dirty="0"/>
          </a:p>
        </p:txBody>
      </p:sp>
      <p:sp>
        <p:nvSpPr>
          <p:cNvPr id="4" name="Slide Number Placeholder 3">
            <a:extLst>
              <a:ext uri="{FF2B5EF4-FFF2-40B4-BE49-F238E27FC236}">
                <a16:creationId xmlns:a16="http://schemas.microsoft.com/office/drawing/2014/main" id="{F4C9150E-6940-4E82-AD74-E97EE2BC9A74}"/>
              </a:ext>
            </a:extLst>
          </p:cNvPr>
          <p:cNvSpPr>
            <a:spLocks noGrp="1"/>
          </p:cNvSpPr>
          <p:nvPr>
            <p:ph type="sldNum" sz="quarter" idx="10"/>
          </p:nvPr>
        </p:nvSpPr>
        <p:spPr/>
        <p:txBody>
          <a:bodyPr/>
          <a:lstStyle/>
          <a:p>
            <a:fld id="{C29098D9-6B28-8C47-9D8C-522BFF1DF707}" type="slidenum">
              <a:rPr lang="en-US" smtClean="0"/>
              <a:pPr/>
              <a:t>5</a:t>
            </a:fld>
            <a:endParaRPr lang="en-US"/>
          </a:p>
        </p:txBody>
      </p:sp>
      <p:pic>
        <p:nvPicPr>
          <p:cNvPr id="6" name="Picture 5" descr="Chart, pie chart&#10;&#10;Description automatically generated">
            <a:extLst>
              <a:ext uri="{FF2B5EF4-FFF2-40B4-BE49-F238E27FC236}">
                <a16:creationId xmlns:a16="http://schemas.microsoft.com/office/drawing/2014/main" id="{A6A45A84-A1A0-44D2-A812-78DB8CC64A7F}"/>
              </a:ext>
            </a:extLst>
          </p:cNvPr>
          <p:cNvPicPr>
            <a:picLocks noChangeAspect="1"/>
          </p:cNvPicPr>
          <p:nvPr/>
        </p:nvPicPr>
        <p:blipFill>
          <a:blip r:embed="rId3"/>
          <a:stretch>
            <a:fillRect/>
          </a:stretch>
        </p:blipFill>
        <p:spPr>
          <a:xfrm>
            <a:off x="1058543" y="1376288"/>
            <a:ext cx="6791878" cy="5216873"/>
          </a:xfrm>
          <a:prstGeom prst="rect">
            <a:avLst/>
          </a:prstGeom>
        </p:spPr>
      </p:pic>
      <p:sp>
        <p:nvSpPr>
          <p:cNvPr id="7" name="TextBox 6">
            <a:extLst>
              <a:ext uri="{FF2B5EF4-FFF2-40B4-BE49-F238E27FC236}">
                <a16:creationId xmlns:a16="http://schemas.microsoft.com/office/drawing/2014/main" id="{E6AB7149-2BC5-452F-B142-A74450D929D5}"/>
              </a:ext>
            </a:extLst>
          </p:cNvPr>
          <p:cNvSpPr txBox="1"/>
          <p:nvPr/>
        </p:nvSpPr>
        <p:spPr>
          <a:xfrm>
            <a:off x="511275" y="727275"/>
            <a:ext cx="9475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dirty="0">
                <a:latin typeface="Arial"/>
              </a:rPr>
              <a:t>108 responses as of 6/22/2021 (out of 147 people contacted; </a:t>
            </a:r>
            <a:r>
              <a:rPr lang="en-US" b="1" i="1" dirty="0">
                <a:latin typeface="Arial"/>
              </a:rPr>
              <a:t>Response rate = 73%)</a:t>
            </a:r>
            <a:r>
              <a:rPr lang="en-US" dirty="0">
                <a:latin typeface="Arial"/>
              </a:rPr>
              <a:t> </a:t>
            </a:r>
            <a:endParaRPr lang="en-US" dirty="0"/>
          </a:p>
        </p:txBody>
      </p:sp>
    </p:spTree>
    <p:extLst>
      <p:ext uri="{BB962C8B-B14F-4D97-AF65-F5344CB8AC3E}">
        <p14:creationId xmlns:p14="http://schemas.microsoft.com/office/powerpoint/2010/main" val="4168284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0B2E49-9CC1-4A88-B46B-BF289C6CE82F}"/>
              </a:ext>
            </a:extLst>
          </p:cNvPr>
          <p:cNvSpPr>
            <a:spLocks noGrp="1"/>
          </p:cNvSpPr>
          <p:nvPr>
            <p:ph type="title"/>
          </p:nvPr>
        </p:nvSpPr>
        <p:spPr>
          <a:xfrm>
            <a:off x="388135" y="740424"/>
            <a:ext cx="10872216" cy="429768"/>
          </a:xfrm>
        </p:spPr>
        <p:txBody>
          <a:bodyPr/>
          <a:lstStyle/>
          <a:p>
            <a:r>
              <a:rPr lang="en-US" dirty="0">
                <a:latin typeface="Fira Sans Condensed"/>
              </a:rPr>
              <a:t>Staff feedback </a:t>
            </a:r>
            <a:endParaRPr lang="en-US" dirty="0"/>
          </a:p>
        </p:txBody>
      </p:sp>
      <p:sp>
        <p:nvSpPr>
          <p:cNvPr id="4" name="Slide Number Placeholder 3">
            <a:extLst>
              <a:ext uri="{FF2B5EF4-FFF2-40B4-BE49-F238E27FC236}">
                <a16:creationId xmlns:a16="http://schemas.microsoft.com/office/drawing/2014/main" id="{F09E27A6-2FED-4837-B3EB-C040DCE38E1C}"/>
              </a:ext>
            </a:extLst>
          </p:cNvPr>
          <p:cNvSpPr>
            <a:spLocks noGrp="1"/>
          </p:cNvSpPr>
          <p:nvPr>
            <p:ph type="sldNum" sz="quarter" idx="10"/>
          </p:nvPr>
        </p:nvSpPr>
        <p:spPr/>
        <p:txBody>
          <a:bodyPr/>
          <a:lstStyle/>
          <a:p>
            <a:fld id="{C29098D9-6B28-8C47-9D8C-522BFF1DF707}" type="slidenum">
              <a:rPr lang="en-US" smtClean="0"/>
              <a:pPr/>
              <a:t>6</a:t>
            </a:fld>
            <a:endParaRPr lang="en-US"/>
          </a:p>
        </p:txBody>
      </p:sp>
      <p:pic>
        <p:nvPicPr>
          <p:cNvPr id="6" name="Picture 5" descr="Chart, pie chart&#10;&#10;Description automatically generated">
            <a:extLst>
              <a:ext uri="{FF2B5EF4-FFF2-40B4-BE49-F238E27FC236}">
                <a16:creationId xmlns:a16="http://schemas.microsoft.com/office/drawing/2014/main" id="{6B760277-5989-4053-90CC-7628F8591FC1}"/>
              </a:ext>
            </a:extLst>
          </p:cNvPr>
          <p:cNvPicPr>
            <a:picLocks noChangeAspect="1"/>
          </p:cNvPicPr>
          <p:nvPr/>
        </p:nvPicPr>
        <p:blipFill>
          <a:blip r:embed="rId3"/>
          <a:stretch>
            <a:fillRect/>
          </a:stretch>
        </p:blipFill>
        <p:spPr>
          <a:xfrm>
            <a:off x="604343" y="1540861"/>
            <a:ext cx="9471116" cy="3513739"/>
          </a:xfrm>
          <a:prstGeom prst="rect">
            <a:avLst/>
          </a:prstGeom>
        </p:spPr>
      </p:pic>
    </p:spTree>
    <p:extLst>
      <p:ext uri="{BB962C8B-B14F-4D97-AF65-F5344CB8AC3E}">
        <p14:creationId xmlns:p14="http://schemas.microsoft.com/office/powerpoint/2010/main" val="3498567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DB2403-C029-4168-8725-86CE0E7BD24F}"/>
              </a:ext>
            </a:extLst>
          </p:cNvPr>
          <p:cNvSpPr>
            <a:spLocks noGrp="1"/>
          </p:cNvSpPr>
          <p:nvPr>
            <p:ph type="title"/>
          </p:nvPr>
        </p:nvSpPr>
        <p:spPr/>
        <p:txBody>
          <a:bodyPr/>
          <a:lstStyle/>
          <a:p>
            <a:pPr algn="ctr"/>
            <a:r>
              <a:rPr lang="en-US" sz="3000" dirty="0">
                <a:latin typeface="Calibri" panose="020F0502020204030204" pitchFamily="34" charset="0"/>
                <a:ea typeface="Times New Roman" panose="02020603050405020304" pitchFamily="18" charset="0"/>
              </a:rPr>
              <a:t>Overcoming </a:t>
            </a:r>
            <a:r>
              <a:rPr lang="en-US" sz="3000" dirty="0">
                <a:effectLst/>
                <a:latin typeface="Calibri" panose="020F0502020204030204" pitchFamily="34" charset="0"/>
                <a:ea typeface="Times New Roman" panose="02020603050405020304" pitchFamily="18" charset="0"/>
              </a:rPr>
              <a:t>vaccine hesitancy among staff </a:t>
            </a:r>
            <a:endParaRPr lang="en-US" sz="3000" dirty="0"/>
          </a:p>
        </p:txBody>
      </p:sp>
      <p:sp>
        <p:nvSpPr>
          <p:cNvPr id="4" name="Slide Number Placeholder 3">
            <a:extLst>
              <a:ext uri="{FF2B5EF4-FFF2-40B4-BE49-F238E27FC236}">
                <a16:creationId xmlns:a16="http://schemas.microsoft.com/office/drawing/2014/main" id="{CE9E7EA9-CC92-422E-AED1-425D6521BD43}"/>
              </a:ext>
            </a:extLst>
          </p:cNvPr>
          <p:cNvSpPr>
            <a:spLocks noGrp="1"/>
          </p:cNvSpPr>
          <p:nvPr>
            <p:ph type="sldNum" sz="quarter" idx="10"/>
          </p:nvPr>
        </p:nvSpPr>
        <p:spPr/>
        <p:txBody>
          <a:bodyPr/>
          <a:lstStyle/>
          <a:p>
            <a:fld id="{C29098D9-6B28-8C47-9D8C-522BFF1DF707}" type="slidenum">
              <a:rPr lang="en-US" smtClean="0"/>
              <a:pPr/>
              <a:t>7</a:t>
            </a:fld>
            <a:endParaRPr lang="en-US"/>
          </a:p>
        </p:txBody>
      </p:sp>
      <p:pic>
        <p:nvPicPr>
          <p:cNvPr id="5" name="Picture 4"/>
          <p:cNvPicPr>
            <a:picLocks noChangeAspect="1"/>
          </p:cNvPicPr>
          <p:nvPr/>
        </p:nvPicPr>
        <p:blipFill>
          <a:blip r:embed="rId3"/>
          <a:stretch>
            <a:fillRect/>
          </a:stretch>
        </p:blipFill>
        <p:spPr>
          <a:xfrm>
            <a:off x="1718072" y="1075278"/>
            <a:ext cx="3530583" cy="4707443"/>
          </a:xfrm>
          <a:prstGeom prst="rect">
            <a:avLst/>
          </a:prstGeom>
        </p:spPr>
      </p:pic>
      <p:pic>
        <p:nvPicPr>
          <p:cNvPr id="6" name="Picture 5"/>
          <p:cNvPicPr>
            <a:picLocks noChangeAspect="1"/>
          </p:cNvPicPr>
          <p:nvPr/>
        </p:nvPicPr>
        <p:blipFill>
          <a:blip r:embed="rId4"/>
          <a:stretch>
            <a:fillRect/>
          </a:stretch>
        </p:blipFill>
        <p:spPr>
          <a:xfrm>
            <a:off x="5950604" y="1075277"/>
            <a:ext cx="3530582" cy="4707443"/>
          </a:xfrm>
          <a:prstGeom prst="rect">
            <a:avLst/>
          </a:prstGeom>
        </p:spPr>
      </p:pic>
      <p:sp>
        <p:nvSpPr>
          <p:cNvPr id="8" name="TextBox 7">
            <a:extLst>
              <a:ext uri="{FF2B5EF4-FFF2-40B4-BE49-F238E27FC236}">
                <a16:creationId xmlns:a16="http://schemas.microsoft.com/office/drawing/2014/main" id="{7A87A5EE-84C1-452C-9B5D-CA02F33C3719}"/>
              </a:ext>
            </a:extLst>
          </p:cNvPr>
          <p:cNvSpPr txBox="1"/>
          <p:nvPr/>
        </p:nvSpPr>
        <p:spPr>
          <a:xfrm>
            <a:off x="1554480" y="5945141"/>
            <a:ext cx="8650224" cy="769441"/>
          </a:xfrm>
          <a:prstGeom prst="rect">
            <a:avLst/>
          </a:prstGeom>
          <a:noFill/>
        </p:spPr>
        <p:txBody>
          <a:bodyPr wrap="square">
            <a:spAutoFit/>
          </a:bodyPr>
          <a:lstStyle/>
          <a:p>
            <a:pPr marL="0" indent="0" algn="ctr">
              <a:buNone/>
            </a:pPr>
            <a:r>
              <a:rPr lang="en-US" sz="2200" dirty="0"/>
              <a:t>CARE staff receiving vaccine at </a:t>
            </a:r>
            <a:r>
              <a:rPr lang="en-US" sz="2200" dirty="0" err="1"/>
              <a:t>Yinga</a:t>
            </a:r>
            <a:r>
              <a:rPr lang="en-US" sz="2200" dirty="0"/>
              <a:t> Health Centre III </a:t>
            </a:r>
            <a:r>
              <a:rPr lang="en-US" sz="2200" dirty="0" err="1"/>
              <a:t>Imvepi</a:t>
            </a:r>
            <a:r>
              <a:rPr lang="en-US" sz="2200" dirty="0"/>
              <a:t> refugee </a:t>
            </a:r>
            <a:r>
              <a:rPr lang="en-US" sz="2200" dirty="0" err="1"/>
              <a:t>settlment</a:t>
            </a:r>
            <a:endParaRPr lang="en-US" sz="2200" dirty="0"/>
          </a:p>
        </p:txBody>
      </p:sp>
    </p:spTree>
    <p:extLst>
      <p:ext uri="{BB962C8B-B14F-4D97-AF65-F5344CB8AC3E}">
        <p14:creationId xmlns:p14="http://schemas.microsoft.com/office/powerpoint/2010/main" val="107540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50E8B-F600-404B-B2ED-88BBC4C427D6}"/>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40921744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JkH_GpDGTecxTkvwdhz77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AExI2WXrOSdUx5t4gMbAA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00k38pamaZUwfHz2GizmfQ"/>
</p:tagLst>
</file>

<file path=ppt/theme/theme1.xml><?xml version="1.0" encoding="utf-8"?>
<a:theme xmlns:a="http://schemas.openxmlformats.org/drawingml/2006/main" name="CARE Template">
  <a:themeElements>
    <a:clrScheme name="CARE Brand Colors">
      <a:dk1>
        <a:srgbClr val="E36F1E"/>
      </a:dk1>
      <a:lt1>
        <a:srgbClr val="FFFFFF"/>
      </a:lt1>
      <a:dk2>
        <a:srgbClr val="E36F1E"/>
      </a:dk2>
      <a:lt2>
        <a:srgbClr val="F3B223"/>
      </a:lt2>
      <a:accent1>
        <a:srgbClr val="E36F1E"/>
      </a:accent1>
      <a:accent2>
        <a:srgbClr val="F3B223"/>
      </a:accent2>
      <a:accent3>
        <a:srgbClr val="AA182C"/>
      </a:accent3>
      <a:accent4>
        <a:srgbClr val="68813C"/>
      </a:accent4>
      <a:accent5>
        <a:srgbClr val="510C76"/>
      </a:accent5>
      <a:accent6>
        <a:srgbClr val="004987"/>
      </a:accent6>
      <a:hlink>
        <a:srgbClr val="E36F1E"/>
      </a:hlink>
      <a:folHlink>
        <a:srgbClr val="F3B223"/>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ARE_PPT_Template_Widescreen_04.24.19" id="{70314EBD-3007-374F-B6A7-FEAB63449897}" vid="{BCE788C9-8EF4-ED4E-B74E-78A87BCCEC82}"/>
    </a:ext>
  </a:extLst>
</a:theme>
</file>

<file path=ppt/theme/theme2.xml><?xml version="1.0" encoding="utf-8"?>
<a:theme xmlns:a="http://schemas.openxmlformats.org/drawingml/2006/main" name="2_CARE Template">
  <a:themeElements>
    <a:clrScheme name="Custom 1">
      <a:dk1>
        <a:srgbClr val="E36F1E"/>
      </a:dk1>
      <a:lt1>
        <a:srgbClr val="FFFFFF"/>
      </a:lt1>
      <a:dk2>
        <a:srgbClr val="1C1D30"/>
      </a:dk2>
      <a:lt2>
        <a:srgbClr val="F3B223"/>
      </a:lt2>
      <a:accent1>
        <a:srgbClr val="E91D2C"/>
      </a:accent1>
      <a:accent2>
        <a:srgbClr val="F3B223"/>
      </a:accent2>
      <a:accent3>
        <a:srgbClr val="AA182C"/>
      </a:accent3>
      <a:accent4>
        <a:srgbClr val="68813C"/>
      </a:accent4>
      <a:accent5>
        <a:srgbClr val="510C76"/>
      </a:accent5>
      <a:accent6>
        <a:srgbClr val="004987"/>
      </a:accent6>
      <a:hlink>
        <a:srgbClr val="E36F1E"/>
      </a:hlink>
      <a:folHlink>
        <a:srgbClr val="1C1D3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ARE_PPT_Template_Widescreen_04.24.19" id="{70314EBD-3007-374F-B6A7-FEAB63449897}" vid="{BCE788C9-8EF4-ED4E-B74E-78A87BCCEC82}"/>
    </a:ext>
  </a:extLst>
</a:theme>
</file>

<file path=ppt/theme/theme3.xml><?xml version="1.0" encoding="utf-8"?>
<a:theme xmlns:a="http://schemas.openxmlformats.org/drawingml/2006/main" name="3_CARE Template">
  <a:themeElements>
    <a:clrScheme name="Custom 3">
      <a:dk1>
        <a:srgbClr val="E36F1E"/>
      </a:dk1>
      <a:lt1>
        <a:srgbClr val="FFFFFF"/>
      </a:lt1>
      <a:dk2>
        <a:srgbClr val="1C1D30"/>
      </a:dk2>
      <a:lt2>
        <a:srgbClr val="F3B223"/>
      </a:lt2>
      <a:accent1>
        <a:srgbClr val="E36F1E"/>
      </a:accent1>
      <a:accent2>
        <a:srgbClr val="F3B223"/>
      </a:accent2>
      <a:accent3>
        <a:srgbClr val="AA182C"/>
      </a:accent3>
      <a:accent4>
        <a:srgbClr val="68813C"/>
      </a:accent4>
      <a:accent5>
        <a:srgbClr val="510C76"/>
      </a:accent5>
      <a:accent6>
        <a:srgbClr val="004987"/>
      </a:accent6>
      <a:hlink>
        <a:srgbClr val="E36F1E"/>
      </a:hlink>
      <a:folHlink>
        <a:srgbClr val="1C1D3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ARE_PPT_Template_Widescreen_04.24.19" id="{70314EBD-3007-374F-B6A7-FEAB63449897}" vid="{BCE788C9-8EF4-ED4E-B74E-78A87BCCEC8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3E8A064A0CE34DAD7DAD3792D68BE5" ma:contentTypeVersion="14" ma:contentTypeDescription="Create a new document." ma:contentTypeScope="" ma:versionID="bad32032a3cd852e5c9f55483931a9ee">
  <xsd:schema xmlns:xsd="http://www.w3.org/2001/XMLSchema" xmlns:xs="http://www.w3.org/2001/XMLSchema" xmlns:p="http://schemas.microsoft.com/office/2006/metadata/properties" xmlns:ns2="e2e28f0a-1429-4847-bacf-d71185b1f9be" xmlns:ns3="f3c5914b-f836-4f8a-87ca-6de4087dd009" targetNamespace="http://schemas.microsoft.com/office/2006/metadata/properties" ma:root="true" ma:fieldsID="bd64b3ce1bf0040a70fde5dfc4c9606f" ns2:_="" ns3:_="">
    <xsd:import namespace="e2e28f0a-1429-4847-bacf-d71185b1f9be"/>
    <xsd:import namespace="f3c5914b-f836-4f8a-87ca-6de4087dd009"/>
    <xsd:element name="properties">
      <xsd:complexType>
        <xsd:sequence>
          <xsd:element name="documentManagement">
            <xsd:complexType>
              <xsd:all>
                <xsd:element ref="ns2:MediaServiceMetadata" minOccurs="0"/>
                <xsd:element ref="ns2:MediaServiceFastMetadata" minOccurs="0"/>
                <xsd:element ref="ns2:Sequence"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e28f0a-1429-4847-bacf-d71185b1f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Sequence" ma:index="10" nillable="true" ma:displayName="Sequence" ma:format="Dropdown" ma:internalName="Sequence" ma:percentage="FALSE">
      <xsd:simpleType>
        <xsd:restriction base="dms:Number"/>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3c5914b-f836-4f8a-87ca-6de4087dd009"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equence xmlns="e2e28f0a-1429-4847-bacf-d71185b1f9b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F14E53-BF3F-4375-8C69-D626DE70F4E8}"/>
</file>

<file path=customXml/itemProps2.xml><?xml version="1.0" encoding="utf-8"?>
<ds:datastoreItem xmlns:ds="http://schemas.openxmlformats.org/officeDocument/2006/customXml" ds:itemID="{5AC4F045-5486-4BCC-999A-189E0393928A}">
  <ds:schemaRefs>
    <ds:schemaRef ds:uri="03ad8fae-a9e1-4a2a-b4a5-b9d3cc76cb1d"/>
    <ds:schemaRef ds:uri="978f34b7-74e2-4cd0-83c7-be61133f63d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575F630-2462-447D-A178-903F40E7EA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837</TotalTime>
  <Words>1680</Words>
  <Application>Microsoft Office PowerPoint</Application>
  <PresentationFormat>Widescreen</PresentationFormat>
  <Paragraphs>76</Paragraphs>
  <Slides>8</Slides>
  <Notes>7</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8</vt:i4>
      </vt:variant>
    </vt:vector>
  </HeadingPairs>
  <TitlesOfParts>
    <vt:vector size="18" baseType="lpstr">
      <vt:lpstr>Arial</vt:lpstr>
      <vt:lpstr>Calibri</vt:lpstr>
      <vt:lpstr>Fira Sans</vt:lpstr>
      <vt:lpstr>Fira Sans Condensed</vt:lpstr>
      <vt:lpstr>Fira Sans Condensed Bold</vt:lpstr>
      <vt:lpstr>Fira Sans Condensed SemiBold</vt:lpstr>
      <vt:lpstr>CARE Template</vt:lpstr>
      <vt:lpstr>2_CARE Template</vt:lpstr>
      <vt:lpstr>3_CARE Template</vt:lpstr>
      <vt:lpstr>think-cell Slide</vt:lpstr>
      <vt:lpstr>CARE Uganda Vaccine Update  December 1, 2021</vt:lpstr>
      <vt:lpstr>To ensure equitable access to vaccines, CARE will partner with governments at national and local levels to: </vt:lpstr>
      <vt:lpstr>Refugee Context and Engagement and Challenges with Phase 1 Vaccination Programme</vt:lpstr>
      <vt:lpstr>Key results from the vaccine hesitancy survey among staff</vt:lpstr>
      <vt:lpstr>Lack of trust</vt:lpstr>
      <vt:lpstr>Staff feedback </vt:lpstr>
      <vt:lpstr>Overcoming vaccine hesitancy among staff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 Uganda Vaccine Update</dc:title>
  <dc:creator>Anushka Kalyanpur</dc:creator>
  <cp:lastModifiedBy>Andrea Martires Abelenda</cp:lastModifiedBy>
  <cp:revision>23</cp:revision>
  <dcterms:created xsi:type="dcterms:W3CDTF">2021-11-22T18:16:59Z</dcterms:created>
  <dcterms:modified xsi:type="dcterms:W3CDTF">2021-11-30T21:01:21Z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0x0101001B3E8A064A0CE34DAD7DAD3792D68BE5</vt:lpwstr>
  </property>
</Properties>
</file>