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7" r:id="rId2"/>
    <p:sldId id="295" r:id="rId3"/>
    <p:sldId id="298" r:id="rId4"/>
    <p:sldId id="296" r:id="rId5"/>
    <p:sldId id="297" r:id="rId6"/>
    <p:sldId id="289" r:id="rId7"/>
    <p:sldId id="292" r:id="rId8"/>
    <p:sldId id="293" r:id="rId9"/>
    <p:sldId id="299" r:id="rId10"/>
    <p:sldId id="30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2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7CF548-F77D-4E1D-BB86-99D02F5CFB29}" v="1" dt="2025-01-06T08:16:31.7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2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sarin Prasittisopin" userId="0237becf-8a59-4922-b978-50ae8f9e04a4" providerId="ADAL" clId="{957CF548-F77D-4E1D-BB86-99D02F5CFB29}"/>
    <pc:docChg chg="undo custSel addSld modSld">
      <pc:chgData name="Busarin Prasittisopin" userId="0237becf-8a59-4922-b978-50ae8f9e04a4" providerId="ADAL" clId="{957CF548-F77D-4E1D-BB86-99D02F5CFB29}" dt="2025-01-06T08:21:23.225" v="784" actId="1440"/>
      <pc:docMkLst>
        <pc:docMk/>
      </pc:docMkLst>
      <pc:sldChg chg="modSp mod">
        <pc:chgData name="Busarin Prasittisopin" userId="0237becf-8a59-4922-b978-50ae8f9e04a4" providerId="ADAL" clId="{957CF548-F77D-4E1D-BB86-99D02F5CFB29}" dt="2025-01-06T08:09:52.086" v="136" actId="1076"/>
        <pc:sldMkLst>
          <pc:docMk/>
          <pc:sldMk cId="3932811135" sldId="292"/>
        </pc:sldMkLst>
        <pc:spChg chg="mod">
          <ac:chgData name="Busarin Prasittisopin" userId="0237becf-8a59-4922-b978-50ae8f9e04a4" providerId="ADAL" clId="{957CF548-F77D-4E1D-BB86-99D02F5CFB29}" dt="2025-01-06T08:09:52.086" v="136" actId="1076"/>
          <ac:spMkLst>
            <pc:docMk/>
            <pc:sldMk cId="3932811135" sldId="292"/>
            <ac:spMk id="2" creationId="{59DAF65B-5022-AB8D-38B3-C88E1F441CA9}"/>
          </ac:spMkLst>
        </pc:spChg>
      </pc:sldChg>
      <pc:sldChg chg="modSp mod">
        <pc:chgData name="Busarin Prasittisopin" userId="0237becf-8a59-4922-b978-50ae8f9e04a4" providerId="ADAL" clId="{957CF548-F77D-4E1D-BB86-99D02F5CFB29}" dt="2025-01-06T08:08:02.943" v="128" actId="1076"/>
        <pc:sldMkLst>
          <pc:docMk/>
          <pc:sldMk cId="2387417809" sldId="295"/>
        </pc:sldMkLst>
        <pc:picChg chg="mod">
          <ac:chgData name="Busarin Prasittisopin" userId="0237becf-8a59-4922-b978-50ae8f9e04a4" providerId="ADAL" clId="{957CF548-F77D-4E1D-BB86-99D02F5CFB29}" dt="2025-01-06T08:08:02.943" v="128" actId="1076"/>
          <ac:picMkLst>
            <pc:docMk/>
            <pc:sldMk cId="2387417809" sldId="295"/>
            <ac:picMk id="5" creationId="{FADA0E64-3B00-3474-BB8A-7182377A144B}"/>
          </ac:picMkLst>
        </pc:picChg>
        <pc:picChg chg="mod">
          <ac:chgData name="Busarin Prasittisopin" userId="0237becf-8a59-4922-b978-50ae8f9e04a4" providerId="ADAL" clId="{957CF548-F77D-4E1D-BB86-99D02F5CFB29}" dt="2025-01-06T08:08:01.156" v="127" actId="1440"/>
          <ac:picMkLst>
            <pc:docMk/>
            <pc:sldMk cId="2387417809" sldId="295"/>
            <ac:picMk id="11" creationId="{8EC07771-5506-B534-A75A-20E27BA8E35E}"/>
          </ac:picMkLst>
        </pc:picChg>
      </pc:sldChg>
      <pc:sldChg chg="modSp mod">
        <pc:chgData name="Busarin Prasittisopin" userId="0237becf-8a59-4922-b978-50ae8f9e04a4" providerId="ADAL" clId="{957CF548-F77D-4E1D-BB86-99D02F5CFB29}" dt="2025-01-06T08:09:19.332" v="133" actId="1076"/>
        <pc:sldMkLst>
          <pc:docMk/>
          <pc:sldMk cId="336985445" sldId="298"/>
        </pc:sldMkLst>
        <pc:spChg chg="mod">
          <ac:chgData name="Busarin Prasittisopin" userId="0237becf-8a59-4922-b978-50ae8f9e04a4" providerId="ADAL" clId="{957CF548-F77D-4E1D-BB86-99D02F5CFB29}" dt="2025-01-06T08:05:32.670" v="3" actId="20577"/>
          <ac:spMkLst>
            <pc:docMk/>
            <pc:sldMk cId="336985445" sldId="298"/>
            <ac:spMk id="2" creationId="{9D721408-603B-3D5C-3024-5CFCAEEB90EE}"/>
          </ac:spMkLst>
        </pc:spChg>
        <pc:spChg chg="mod">
          <ac:chgData name="Busarin Prasittisopin" userId="0237becf-8a59-4922-b978-50ae8f9e04a4" providerId="ADAL" clId="{957CF548-F77D-4E1D-BB86-99D02F5CFB29}" dt="2025-01-06T08:09:19.332" v="133" actId="1076"/>
          <ac:spMkLst>
            <pc:docMk/>
            <pc:sldMk cId="336985445" sldId="298"/>
            <ac:spMk id="3" creationId="{B06FF29B-07A1-F997-0D58-58B70B94CDD4}"/>
          </ac:spMkLst>
        </pc:spChg>
        <pc:picChg chg="mod">
          <ac:chgData name="Busarin Prasittisopin" userId="0237becf-8a59-4922-b978-50ae8f9e04a4" providerId="ADAL" clId="{957CF548-F77D-4E1D-BB86-99D02F5CFB29}" dt="2025-01-06T08:09:16.108" v="132" actId="1076"/>
          <ac:picMkLst>
            <pc:docMk/>
            <pc:sldMk cId="336985445" sldId="298"/>
            <ac:picMk id="6" creationId="{B0E3CAC6-C8E8-90CD-A336-FE737FD1651D}"/>
          </ac:picMkLst>
        </pc:picChg>
      </pc:sldChg>
      <pc:sldChg chg="addSp delSp modSp new mod">
        <pc:chgData name="Busarin Prasittisopin" userId="0237becf-8a59-4922-b978-50ae8f9e04a4" providerId="ADAL" clId="{957CF548-F77D-4E1D-BB86-99D02F5CFB29}" dt="2025-01-06T08:17:36.389" v="577" actId="1440"/>
        <pc:sldMkLst>
          <pc:docMk/>
          <pc:sldMk cId="1226379638" sldId="299"/>
        </pc:sldMkLst>
        <pc:spChg chg="mod">
          <ac:chgData name="Busarin Prasittisopin" userId="0237becf-8a59-4922-b978-50ae8f9e04a4" providerId="ADAL" clId="{957CF548-F77D-4E1D-BB86-99D02F5CFB29}" dt="2025-01-06T08:10:43.022" v="201" actId="14100"/>
          <ac:spMkLst>
            <pc:docMk/>
            <pc:sldMk cId="1226379638" sldId="299"/>
            <ac:spMk id="2" creationId="{AD596606-8703-F983-26B5-8436C5EC797B}"/>
          </ac:spMkLst>
        </pc:spChg>
        <pc:spChg chg="mod">
          <ac:chgData name="Busarin Prasittisopin" userId="0237becf-8a59-4922-b978-50ae8f9e04a4" providerId="ADAL" clId="{957CF548-F77D-4E1D-BB86-99D02F5CFB29}" dt="2025-01-06T08:17:26.787" v="573" actId="27636"/>
          <ac:spMkLst>
            <pc:docMk/>
            <pc:sldMk cId="1226379638" sldId="299"/>
            <ac:spMk id="3" creationId="{6DBCDF41-7004-281B-5FC1-B9C3BF2E71E2}"/>
          </ac:spMkLst>
        </pc:spChg>
        <pc:picChg chg="add mod modCrop">
          <ac:chgData name="Busarin Prasittisopin" userId="0237becf-8a59-4922-b978-50ae8f9e04a4" providerId="ADAL" clId="{957CF548-F77D-4E1D-BB86-99D02F5CFB29}" dt="2025-01-06T08:17:36.389" v="577" actId="1440"/>
          <ac:picMkLst>
            <pc:docMk/>
            <pc:sldMk cId="1226379638" sldId="299"/>
            <ac:picMk id="5" creationId="{A02740BF-8AB3-8547-7638-61E00F3E5EC6}"/>
          </ac:picMkLst>
        </pc:picChg>
        <pc:picChg chg="add del mod">
          <ac:chgData name="Busarin Prasittisopin" userId="0237becf-8a59-4922-b978-50ae8f9e04a4" providerId="ADAL" clId="{957CF548-F77D-4E1D-BB86-99D02F5CFB29}" dt="2025-01-06T08:16:22.045" v="554" actId="21"/>
          <ac:picMkLst>
            <pc:docMk/>
            <pc:sldMk cId="1226379638" sldId="299"/>
            <ac:picMk id="7" creationId="{EAEB29F3-53A6-C777-C937-A207F2C40434}"/>
          </ac:picMkLst>
        </pc:picChg>
      </pc:sldChg>
      <pc:sldChg chg="addSp delSp modSp new mod">
        <pc:chgData name="Busarin Prasittisopin" userId="0237becf-8a59-4922-b978-50ae8f9e04a4" providerId="ADAL" clId="{957CF548-F77D-4E1D-BB86-99D02F5CFB29}" dt="2025-01-06T08:21:23.225" v="784" actId="1440"/>
        <pc:sldMkLst>
          <pc:docMk/>
          <pc:sldMk cId="720849177" sldId="300"/>
        </pc:sldMkLst>
        <pc:spChg chg="mod">
          <ac:chgData name="Busarin Prasittisopin" userId="0237becf-8a59-4922-b978-50ae8f9e04a4" providerId="ADAL" clId="{957CF548-F77D-4E1D-BB86-99D02F5CFB29}" dt="2025-01-06T08:17:58.935" v="580" actId="255"/>
          <ac:spMkLst>
            <pc:docMk/>
            <pc:sldMk cId="720849177" sldId="300"/>
            <ac:spMk id="2" creationId="{2BB1D24F-A2AC-81F1-4C98-B7DEB3DD847C}"/>
          </ac:spMkLst>
        </pc:spChg>
        <pc:spChg chg="mod">
          <ac:chgData name="Busarin Prasittisopin" userId="0237becf-8a59-4922-b978-50ae8f9e04a4" providerId="ADAL" clId="{957CF548-F77D-4E1D-BB86-99D02F5CFB29}" dt="2025-01-06T08:21:13.620" v="782" actId="27636"/>
          <ac:spMkLst>
            <pc:docMk/>
            <pc:sldMk cId="720849177" sldId="300"/>
            <ac:spMk id="3" creationId="{74224879-DA3E-48D9-0BEE-3C1E3823A267}"/>
          </ac:spMkLst>
        </pc:spChg>
        <pc:picChg chg="add mod">
          <ac:chgData name="Busarin Prasittisopin" userId="0237becf-8a59-4922-b978-50ae8f9e04a4" providerId="ADAL" clId="{957CF548-F77D-4E1D-BB86-99D02F5CFB29}" dt="2025-01-06T08:21:23.225" v="784" actId="1440"/>
          <ac:picMkLst>
            <pc:docMk/>
            <pc:sldMk cId="720849177" sldId="300"/>
            <ac:picMk id="5" creationId="{29A3AD0A-D23F-A117-47C1-6F10E43D59C3}"/>
          </ac:picMkLst>
        </pc:picChg>
        <pc:picChg chg="add del mod">
          <ac:chgData name="Busarin Prasittisopin" userId="0237becf-8a59-4922-b978-50ae8f9e04a4" providerId="ADAL" clId="{957CF548-F77D-4E1D-BB86-99D02F5CFB29}" dt="2025-01-06T08:19:13.609" v="698" actId="478"/>
          <ac:picMkLst>
            <pc:docMk/>
            <pc:sldMk cId="720849177" sldId="300"/>
            <ac:picMk id="7" creationId="{EAEB29F3-53A6-C777-C937-A207F2C40434}"/>
          </ac:picMkLst>
        </pc:picChg>
      </pc:sldChg>
    </pc:docChg>
  </pc:docChgLst>
  <pc:docChgLst>
    <pc:chgData name="Busarin Prasittisopin" userId="0237becf-8a59-4922-b978-50ae8f9e04a4" providerId="ADAL" clId="{8FA354D3-67E0-4206-9621-8AFF3751F1F8}"/>
    <pc:docChg chg="undo custSel addSld modSld sldOrd">
      <pc:chgData name="Busarin Prasittisopin" userId="0237becf-8a59-4922-b978-50ae8f9e04a4" providerId="ADAL" clId="{8FA354D3-67E0-4206-9621-8AFF3751F1F8}" dt="2024-10-29T07:20:30.827" v="1311" actId="1440"/>
      <pc:docMkLst>
        <pc:docMk/>
      </pc:docMkLst>
      <pc:sldChg chg="modSp mod">
        <pc:chgData name="Busarin Prasittisopin" userId="0237becf-8a59-4922-b978-50ae8f9e04a4" providerId="ADAL" clId="{8FA354D3-67E0-4206-9621-8AFF3751F1F8}" dt="2024-10-29T07:13:32.733" v="1037" actId="14100"/>
        <pc:sldMkLst>
          <pc:docMk/>
          <pc:sldMk cId="1013319706" sldId="287"/>
        </pc:sldMkLst>
        <pc:spChg chg="mod">
          <ac:chgData name="Busarin Prasittisopin" userId="0237becf-8a59-4922-b978-50ae8f9e04a4" providerId="ADAL" clId="{8FA354D3-67E0-4206-9621-8AFF3751F1F8}" dt="2024-10-29T07:13:32.733" v="1037" actId="14100"/>
          <ac:spMkLst>
            <pc:docMk/>
            <pc:sldMk cId="1013319706" sldId="287"/>
            <ac:spMk id="2" creationId="{0CF71FC5-65A1-5039-A43B-AE1AE7F346B4}"/>
          </ac:spMkLst>
        </pc:spChg>
      </pc:sldChg>
      <pc:sldChg chg="modSp mod">
        <pc:chgData name="Busarin Prasittisopin" userId="0237becf-8a59-4922-b978-50ae8f9e04a4" providerId="ADAL" clId="{8FA354D3-67E0-4206-9621-8AFF3751F1F8}" dt="2024-10-29T07:20:30.827" v="1311" actId="1440"/>
        <pc:sldMkLst>
          <pc:docMk/>
          <pc:sldMk cId="3932811135" sldId="292"/>
        </pc:sldMkLst>
        <pc:spChg chg="mod">
          <ac:chgData name="Busarin Prasittisopin" userId="0237becf-8a59-4922-b978-50ae8f9e04a4" providerId="ADAL" clId="{8FA354D3-67E0-4206-9621-8AFF3751F1F8}" dt="2024-10-29T07:20:13.453" v="1310" actId="20577"/>
          <ac:spMkLst>
            <pc:docMk/>
            <pc:sldMk cId="3932811135" sldId="292"/>
            <ac:spMk id="3" creationId="{92D0E40D-DBA1-559B-37B5-8F9B24AF31F0}"/>
          </ac:spMkLst>
        </pc:spChg>
        <pc:picChg chg="mod">
          <ac:chgData name="Busarin Prasittisopin" userId="0237becf-8a59-4922-b978-50ae8f9e04a4" providerId="ADAL" clId="{8FA354D3-67E0-4206-9621-8AFF3751F1F8}" dt="2024-10-29T07:20:30.827" v="1311" actId="1440"/>
          <ac:picMkLst>
            <pc:docMk/>
            <pc:sldMk cId="3932811135" sldId="292"/>
            <ac:picMk id="5" creationId="{8404C358-1264-EC63-2569-7E0F53E8C899}"/>
          </ac:picMkLst>
        </pc:picChg>
      </pc:sldChg>
      <pc:sldChg chg="modSp mod">
        <pc:chgData name="Busarin Prasittisopin" userId="0237becf-8a59-4922-b978-50ae8f9e04a4" providerId="ADAL" clId="{8FA354D3-67E0-4206-9621-8AFF3751F1F8}" dt="2024-10-29T07:18:46.627" v="1282" actId="1440"/>
        <pc:sldMkLst>
          <pc:docMk/>
          <pc:sldMk cId="983941889" sldId="293"/>
        </pc:sldMkLst>
        <pc:spChg chg="mod">
          <ac:chgData name="Busarin Prasittisopin" userId="0237becf-8a59-4922-b978-50ae8f9e04a4" providerId="ADAL" clId="{8FA354D3-67E0-4206-9621-8AFF3751F1F8}" dt="2024-10-29T07:18:42.804" v="1281" actId="14100"/>
          <ac:spMkLst>
            <pc:docMk/>
            <pc:sldMk cId="983941889" sldId="293"/>
            <ac:spMk id="3" creationId="{EA9222BC-7FEC-A0B9-8D72-5B9C9514758D}"/>
          </ac:spMkLst>
        </pc:spChg>
        <pc:picChg chg="mod">
          <ac:chgData name="Busarin Prasittisopin" userId="0237becf-8a59-4922-b978-50ae8f9e04a4" providerId="ADAL" clId="{8FA354D3-67E0-4206-9621-8AFF3751F1F8}" dt="2024-10-29T07:18:46.627" v="1282" actId="1440"/>
          <ac:picMkLst>
            <pc:docMk/>
            <pc:sldMk cId="983941889" sldId="293"/>
            <ac:picMk id="5" creationId="{34963944-F291-ACF9-D919-835FB300B599}"/>
          </ac:picMkLst>
        </pc:picChg>
      </pc:sldChg>
      <pc:sldChg chg="addSp delSp modSp mod">
        <pc:chgData name="Busarin Prasittisopin" userId="0237becf-8a59-4922-b978-50ae8f9e04a4" providerId="ADAL" clId="{8FA354D3-67E0-4206-9621-8AFF3751F1F8}" dt="2024-10-29T07:13:59.210" v="1043" actId="14100"/>
        <pc:sldMkLst>
          <pc:docMk/>
          <pc:sldMk cId="2387417809" sldId="295"/>
        </pc:sldMkLst>
        <pc:spChg chg="del">
          <ac:chgData name="Busarin Prasittisopin" userId="0237becf-8a59-4922-b978-50ae8f9e04a4" providerId="ADAL" clId="{8FA354D3-67E0-4206-9621-8AFF3751F1F8}" dt="2024-10-29T06:55:48.604" v="41" actId="478"/>
          <ac:spMkLst>
            <pc:docMk/>
            <pc:sldMk cId="2387417809" sldId="295"/>
            <ac:spMk id="2" creationId="{09C6457C-7B53-0304-C15E-BBDE6EC2669C}"/>
          </ac:spMkLst>
        </pc:spChg>
        <pc:spChg chg="mod">
          <ac:chgData name="Busarin Prasittisopin" userId="0237becf-8a59-4922-b978-50ae8f9e04a4" providerId="ADAL" clId="{8FA354D3-67E0-4206-9621-8AFF3751F1F8}" dt="2024-10-29T06:56:48.330" v="51" actId="207"/>
          <ac:spMkLst>
            <pc:docMk/>
            <pc:sldMk cId="2387417809" sldId="295"/>
            <ac:spMk id="3" creationId="{68F0F84B-075C-0B7B-EC76-DFFA72870601}"/>
          </ac:spMkLst>
        </pc:spChg>
        <pc:spChg chg="add del mod">
          <ac:chgData name="Busarin Prasittisopin" userId="0237becf-8a59-4922-b978-50ae8f9e04a4" providerId="ADAL" clId="{8FA354D3-67E0-4206-9621-8AFF3751F1F8}" dt="2024-10-29T06:55:56.888" v="42" actId="21"/>
          <ac:spMkLst>
            <pc:docMk/>
            <pc:sldMk cId="2387417809" sldId="295"/>
            <ac:spMk id="6" creationId="{C614A4DA-5D1B-729B-6B89-3014F1FD5C1B}"/>
          </ac:spMkLst>
        </pc:spChg>
        <pc:spChg chg="add mod">
          <ac:chgData name="Busarin Prasittisopin" userId="0237becf-8a59-4922-b978-50ae8f9e04a4" providerId="ADAL" clId="{8FA354D3-67E0-4206-9621-8AFF3751F1F8}" dt="2024-10-29T07:13:59.210" v="1043" actId="14100"/>
          <ac:spMkLst>
            <pc:docMk/>
            <pc:sldMk cId="2387417809" sldId="295"/>
            <ac:spMk id="9" creationId="{A726F3D6-2168-CB7B-1B97-C9AEF611E55D}"/>
          </ac:spMkLst>
        </pc:spChg>
        <pc:picChg chg="mod">
          <ac:chgData name="Busarin Prasittisopin" userId="0237becf-8a59-4922-b978-50ae8f9e04a4" providerId="ADAL" clId="{8FA354D3-67E0-4206-9621-8AFF3751F1F8}" dt="2024-10-29T07:01:25.382" v="66" actId="1076"/>
          <ac:picMkLst>
            <pc:docMk/>
            <pc:sldMk cId="2387417809" sldId="295"/>
            <ac:picMk id="5" creationId="{FADA0E64-3B00-3474-BB8A-7182377A144B}"/>
          </ac:picMkLst>
        </pc:picChg>
        <pc:picChg chg="del">
          <ac:chgData name="Busarin Prasittisopin" userId="0237becf-8a59-4922-b978-50ae8f9e04a4" providerId="ADAL" clId="{8FA354D3-67E0-4206-9621-8AFF3751F1F8}" dt="2024-10-29T07:01:03.836" v="58" actId="478"/>
          <ac:picMkLst>
            <pc:docMk/>
            <pc:sldMk cId="2387417809" sldId="295"/>
            <ac:picMk id="7" creationId="{36FD8E33-380B-32AB-88A0-7F7401CF5987}"/>
          </ac:picMkLst>
        </pc:picChg>
        <pc:picChg chg="add mod">
          <ac:chgData name="Busarin Prasittisopin" userId="0237becf-8a59-4922-b978-50ae8f9e04a4" providerId="ADAL" clId="{8FA354D3-67E0-4206-9621-8AFF3751F1F8}" dt="2024-10-29T07:01:22.505" v="65" actId="14100"/>
          <ac:picMkLst>
            <pc:docMk/>
            <pc:sldMk cId="2387417809" sldId="295"/>
            <ac:picMk id="11" creationId="{8EC07771-5506-B534-A75A-20E27BA8E35E}"/>
          </ac:picMkLst>
        </pc:picChg>
      </pc:sldChg>
      <pc:sldChg chg="addSp delSp modSp add mod">
        <pc:chgData name="Busarin Prasittisopin" userId="0237becf-8a59-4922-b978-50ae8f9e04a4" providerId="ADAL" clId="{8FA354D3-67E0-4206-9621-8AFF3751F1F8}" dt="2024-10-29T07:16:27.119" v="1071" actId="20577"/>
        <pc:sldMkLst>
          <pc:docMk/>
          <pc:sldMk cId="3900576633" sldId="296"/>
        </pc:sldMkLst>
        <pc:spChg chg="mod">
          <ac:chgData name="Busarin Prasittisopin" userId="0237becf-8a59-4922-b978-50ae8f9e04a4" providerId="ADAL" clId="{8FA354D3-67E0-4206-9621-8AFF3751F1F8}" dt="2024-10-29T07:16:27.119" v="1071" actId="20577"/>
          <ac:spMkLst>
            <pc:docMk/>
            <pc:sldMk cId="3900576633" sldId="296"/>
            <ac:spMk id="3" creationId="{68F0F84B-075C-0B7B-EC76-DFFA72870601}"/>
          </ac:spMkLst>
        </pc:spChg>
        <pc:spChg chg="mod">
          <ac:chgData name="Busarin Prasittisopin" userId="0237becf-8a59-4922-b978-50ae8f9e04a4" providerId="ADAL" clId="{8FA354D3-67E0-4206-9621-8AFF3751F1F8}" dt="2024-10-29T07:14:44.351" v="1052" actId="1076"/>
          <ac:spMkLst>
            <pc:docMk/>
            <pc:sldMk cId="3900576633" sldId="296"/>
            <ac:spMk id="9" creationId="{A726F3D6-2168-CB7B-1B97-C9AEF611E55D}"/>
          </ac:spMkLst>
        </pc:spChg>
        <pc:picChg chg="add mod">
          <ac:chgData name="Busarin Prasittisopin" userId="0237becf-8a59-4922-b978-50ae8f9e04a4" providerId="ADAL" clId="{8FA354D3-67E0-4206-9621-8AFF3751F1F8}" dt="2024-10-29T07:16:13.376" v="1064" actId="1076"/>
          <ac:picMkLst>
            <pc:docMk/>
            <pc:sldMk cId="3900576633" sldId="296"/>
            <ac:picMk id="4" creationId="{03FD5D41-01DA-14B6-5C92-3437C8D6F515}"/>
          </ac:picMkLst>
        </pc:picChg>
        <pc:picChg chg="del">
          <ac:chgData name="Busarin Prasittisopin" userId="0237becf-8a59-4922-b978-50ae8f9e04a4" providerId="ADAL" clId="{8FA354D3-67E0-4206-9621-8AFF3751F1F8}" dt="2024-10-29T07:00:02.513" v="55" actId="478"/>
          <ac:picMkLst>
            <pc:docMk/>
            <pc:sldMk cId="3900576633" sldId="296"/>
            <ac:picMk id="5" creationId="{FADA0E64-3B00-3474-BB8A-7182377A144B}"/>
          </ac:picMkLst>
        </pc:picChg>
        <pc:picChg chg="del">
          <ac:chgData name="Busarin Prasittisopin" userId="0237becf-8a59-4922-b978-50ae8f9e04a4" providerId="ADAL" clId="{8FA354D3-67E0-4206-9621-8AFF3751F1F8}" dt="2024-10-29T07:00:03.002" v="56" actId="478"/>
          <ac:picMkLst>
            <pc:docMk/>
            <pc:sldMk cId="3900576633" sldId="296"/>
            <ac:picMk id="7" creationId="{36FD8E33-380B-32AB-88A0-7F7401CF5987}"/>
          </ac:picMkLst>
        </pc:picChg>
      </pc:sldChg>
      <pc:sldChg chg="addSp delSp modSp add mod">
        <pc:chgData name="Busarin Prasittisopin" userId="0237becf-8a59-4922-b978-50ae8f9e04a4" providerId="ADAL" clId="{8FA354D3-67E0-4206-9621-8AFF3751F1F8}" dt="2024-10-29T07:16:38.098" v="1075" actId="1076"/>
        <pc:sldMkLst>
          <pc:docMk/>
          <pc:sldMk cId="2067158133" sldId="297"/>
        </pc:sldMkLst>
        <pc:spChg chg="mod">
          <ac:chgData name="Busarin Prasittisopin" userId="0237becf-8a59-4922-b978-50ae8f9e04a4" providerId="ADAL" clId="{8FA354D3-67E0-4206-9621-8AFF3751F1F8}" dt="2024-10-29T07:16:38.098" v="1075" actId="1076"/>
          <ac:spMkLst>
            <pc:docMk/>
            <pc:sldMk cId="2067158133" sldId="297"/>
            <ac:spMk id="3" creationId="{68F0F84B-075C-0B7B-EC76-DFFA72870601}"/>
          </ac:spMkLst>
        </pc:spChg>
        <pc:picChg chg="del">
          <ac:chgData name="Busarin Prasittisopin" userId="0237becf-8a59-4922-b978-50ae8f9e04a4" providerId="ADAL" clId="{8FA354D3-67E0-4206-9621-8AFF3751F1F8}" dt="2024-10-29T07:11:36.885" v="875" actId="478"/>
          <ac:picMkLst>
            <pc:docMk/>
            <pc:sldMk cId="2067158133" sldId="297"/>
            <ac:picMk id="4" creationId="{03FD5D41-01DA-14B6-5C92-3437C8D6F515}"/>
          </ac:picMkLst>
        </pc:picChg>
        <pc:picChg chg="add mod">
          <ac:chgData name="Busarin Prasittisopin" userId="0237becf-8a59-4922-b978-50ae8f9e04a4" providerId="ADAL" clId="{8FA354D3-67E0-4206-9621-8AFF3751F1F8}" dt="2024-10-29T07:16:31.662" v="1073" actId="1076"/>
          <ac:picMkLst>
            <pc:docMk/>
            <pc:sldMk cId="2067158133" sldId="297"/>
            <ac:picMk id="5" creationId="{965D29F7-4E2E-DAF3-1319-2F767D48A3B1}"/>
          </ac:picMkLst>
        </pc:picChg>
      </pc:sldChg>
      <pc:sldChg chg="modSp mod ord">
        <pc:chgData name="Busarin Prasittisopin" userId="0237becf-8a59-4922-b978-50ae8f9e04a4" providerId="ADAL" clId="{8FA354D3-67E0-4206-9621-8AFF3751F1F8}" dt="2024-10-29T07:17:24.748" v="1150" actId="27636"/>
        <pc:sldMkLst>
          <pc:docMk/>
          <pc:sldMk cId="336985445" sldId="298"/>
        </pc:sldMkLst>
        <pc:spChg chg="mod">
          <ac:chgData name="Busarin Prasittisopin" userId="0237becf-8a59-4922-b978-50ae8f9e04a4" providerId="ADAL" clId="{8FA354D3-67E0-4206-9621-8AFF3751F1F8}" dt="2024-10-29T07:15:09.975" v="1057" actId="14100"/>
          <ac:spMkLst>
            <pc:docMk/>
            <pc:sldMk cId="336985445" sldId="298"/>
            <ac:spMk id="2" creationId="{9D721408-603B-3D5C-3024-5CFCAEEB90EE}"/>
          </ac:spMkLst>
        </pc:spChg>
        <pc:spChg chg="mod">
          <ac:chgData name="Busarin Prasittisopin" userId="0237becf-8a59-4922-b978-50ae8f9e04a4" providerId="ADAL" clId="{8FA354D3-67E0-4206-9621-8AFF3751F1F8}" dt="2024-10-29T07:17:24.748" v="1150" actId="27636"/>
          <ac:spMkLst>
            <pc:docMk/>
            <pc:sldMk cId="336985445" sldId="298"/>
            <ac:spMk id="3" creationId="{B06FF29B-07A1-F997-0D58-58B70B94CDD4}"/>
          </ac:spMkLst>
        </pc:spChg>
        <pc:picChg chg="mod">
          <ac:chgData name="Busarin Prasittisopin" userId="0237becf-8a59-4922-b978-50ae8f9e04a4" providerId="ADAL" clId="{8FA354D3-67E0-4206-9621-8AFF3751F1F8}" dt="2024-10-29T07:15:16.494" v="1059" actId="14100"/>
          <ac:picMkLst>
            <pc:docMk/>
            <pc:sldMk cId="336985445" sldId="298"/>
            <ac:picMk id="6" creationId="{B0E3CAC6-C8E8-90CD-A336-FE737FD1651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306" y="360052"/>
            <a:ext cx="11746751" cy="3036056"/>
          </a:xfrm>
        </p:spPr>
        <p:txBody>
          <a:bodyPr tIns="0" bIns="0" anchor="b" anchorCtr="0">
            <a:noAutofit/>
          </a:bodyPr>
          <a:lstStyle>
            <a:lvl1pPr algn="ctr">
              <a:defRPr sz="5867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306" y="3545574"/>
            <a:ext cx="11746751" cy="1927860"/>
          </a:xfrm>
        </p:spPr>
        <p:txBody>
          <a:bodyPr tIns="0" bIns="0">
            <a:normAutofit/>
          </a:bodyPr>
          <a:lstStyle>
            <a:lvl1pPr marL="0" indent="0" algn="ctr">
              <a:buNone/>
              <a:defRPr sz="3200">
                <a:solidFill>
                  <a:schemeClr val="accent3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bluestrip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3450"/>
            <a:ext cx="12192000" cy="844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389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Light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 hasCustomPrompt="1"/>
          </p:nvPr>
        </p:nvSpPr>
        <p:spPr>
          <a:xfrm>
            <a:off x="1" y="9732"/>
            <a:ext cx="12191999" cy="600498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r">
              <a:buFontTx/>
              <a:buNone/>
              <a:defRPr sz="2667" baseline="0"/>
            </a:lvl1pPr>
          </a:lstStyle>
          <a:p>
            <a:r>
              <a:rPr lang="en-US" dirty="0"/>
              <a:t>Drag picture to placeholder </a:t>
            </a:r>
            <a:br>
              <a:rPr lang="en-US" dirty="0"/>
            </a:br>
            <a:r>
              <a:rPr lang="en-US" dirty="0"/>
              <a:t>or click icon to add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1" y="-1"/>
            <a:ext cx="5839313" cy="6014717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7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711" y="272465"/>
            <a:ext cx="6942572" cy="129113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8713" y="1732800"/>
            <a:ext cx="5541137" cy="4038411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72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416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481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186" y="273049"/>
            <a:ext cx="4240551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7164931" cy="5555884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5186" y="1732801"/>
            <a:ext cx="4240551" cy="4096135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124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601382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4116260"/>
            <a:ext cx="12192000" cy="1897568"/>
          </a:xfrm>
          <a:gradFill flip="none" rotWithShape="1">
            <a:gsLst>
              <a:gs pos="21000">
                <a:schemeClr val="accent2">
                  <a:alpha val="75000"/>
                </a:schemeClr>
              </a:gs>
              <a:gs pos="100000">
                <a:schemeClr val="accent2">
                  <a:alpha val="0"/>
                </a:schemeClr>
              </a:gs>
            </a:gsLst>
            <a:lin ang="16200000" scaled="0"/>
            <a:tileRect/>
          </a:gradFill>
        </p:spPr>
        <p:txBody>
          <a:bodyPr lIns="180000" tIns="0" rIns="180000" bIns="180000" anchor="b" anchorCtr="0"/>
          <a:lstStyle>
            <a:lvl1pPr marL="0" indent="0">
              <a:buNone/>
              <a:defRPr sz="1867">
                <a:solidFill>
                  <a:schemeClr val="tx2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2663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00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79827" y="274639"/>
            <a:ext cx="2743200" cy="55640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8712" y="274639"/>
            <a:ext cx="8697915" cy="55640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501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306" y="360052"/>
            <a:ext cx="11746751" cy="3036056"/>
          </a:xfrm>
        </p:spPr>
        <p:txBody>
          <a:bodyPr tIns="0" bIns="0" anchor="b" anchorCtr="0">
            <a:noAutofit/>
          </a:bodyPr>
          <a:lstStyle>
            <a:lvl1pPr algn="ctr">
              <a:defRPr sz="5867" b="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306" y="3545574"/>
            <a:ext cx="11746751" cy="1927860"/>
          </a:xfrm>
        </p:spPr>
        <p:txBody>
          <a:bodyPr tIns="0" bIns="0"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bluestrip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3450"/>
            <a:ext cx="12192000" cy="844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51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84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2215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12192000" cy="6013449"/>
          </a:xfrm>
          <a:solidFill>
            <a:schemeClr val="bg1">
              <a:lumMod val="5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2667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Drag background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306" y="651983"/>
            <a:ext cx="11746751" cy="2744124"/>
          </a:xfrm>
        </p:spPr>
        <p:txBody>
          <a:bodyPr tIns="0" bIns="0" anchor="b" anchorCtr="0">
            <a:noAutofit/>
          </a:bodyPr>
          <a:lstStyle>
            <a:lvl1pPr algn="ctr">
              <a:defRPr sz="5867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306" y="3545574"/>
            <a:ext cx="11746751" cy="1927860"/>
          </a:xfrm>
        </p:spPr>
        <p:txBody>
          <a:bodyPr tIns="0" bIns="0">
            <a:normAutofit/>
          </a:bodyPr>
          <a:lstStyle>
            <a:lvl1pPr marL="0" indent="0" algn="ctr">
              <a:buNone/>
              <a:defRPr sz="3200">
                <a:solidFill>
                  <a:schemeClr val="accent3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235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713" y="2840483"/>
            <a:ext cx="11594559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8713" y="1233253"/>
            <a:ext cx="11594559" cy="1500187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67">
                <a:solidFill>
                  <a:schemeClr val="tx1"/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8712" y="1732801"/>
            <a:ext cx="5715688" cy="4116260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32801"/>
            <a:ext cx="5753528" cy="4116260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6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 hasCustomPrompt="1"/>
          </p:nvPr>
        </p:nvSpPr>
        <p:spPr>
          <a:xfrm>
            <a:off x="6131278" y="9732"/>
            <a:ext cx="6060721" cy="600498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2667"/>
            </a:lvl1pPr>
          </a:lstStyle>
          <a:p>
            <a:r>
              <a:rPr lang="en-US" dirty="0"/>
              <a:t>Click icon to add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712" y="272465"/>
            <a:ext cx="5628733" cy="129113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8712" y="1732800"/>
            <a:ext cx="5628733" cy="4038411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21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rk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 hasCustomPrompt="1"/>
          </p:nvPr>
        </p:nvSpPr>
        <p:spPr>
          <a:xfrm>
            <a:off x="1" y="9732"/>
            <a:ext cx="12191999" cy="6004984"/>
          </a:xfrm>
          <a:solidFill>
            <a:schemeClr val="accent2"/>
          </a:solidFill>
        </p:spPr>
        <p:txBody>
          <a:bodyPr anchor="ctr" anchorCtr="0">
            <a:normAutofit/>
          </a:bodyPr>
          <a:lstStyle>
            <a:lvl1pPr marL="0" indent="0" algn="r">
              <a:buFontTx/>
              <a:buNone/>
              <a:defRPr sz="2667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Drag picture to placeholder </a:t>
            </a:r>
            <a:br>
              <a:rPr lang="en-US" dirty="0"/>
            </a:br>
            <a:r>
              <a:rPr lang="en-US" dirty="0"/>
              <a:t>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711" y="272465"/>
            <a:ext cx="6942572" cy="129113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8712" y="1732800"/>
            <a:ext cx="5482744" cy="4038411"/>
          </a:xfrm>
        </p:spPr>
        <p:txBody>
          <a:bodyPr/>
          <a:lstStyle>
            <a:lvl1pPr>
              <a:buClr>
                <a:schemeClr val="accent3"/>
              </a:buClr>
              <a:defRPr sz="3200">
                <a:solidFill>
                  <a:schemeClr val="tx2"/>
                </a:solidFill>
              </a:defRPr>
            </a:lvl1pPr>
            <a:lvl2pPr>
              <a:buClr>
                <a:schemeClr val="accent3"/>
              </a:buClr>
              <a:defRPr sz="2667">
                <a:solidFill>
                  <a:schemeClr val="tx2"/>
                </a:solidFill>
              </a:defRPr>
            </a:lvl2pPr>
            <a:lvl3pPr>
              <a:buClr>
                <a:schemeClr val="accent3"/>
              </a:buClr>
              <a:defRPr sz="2400">
                <a:solidFill>
                  <a:schemeClr val="tx2"/>
                </a:solidFill>
              </a:defRPr>
            </a:lvl3pPr>
            <a:lvl4pPr>
              <a:buClr>
                <a:schemeClr val="accent3"/>
              </a:buClr>
              <a:defRPr sz="2133">
                <a:solidFill>
                  <a:schemeClr val="tx2"/>
                </a:solidFill>
              </a:defRPr>
            </a:lvl4pPr>
            <a:lvl5pPr>
              <a:buClr>
                <a:schemeClr val="accent3"/>
              </a:buClr>
              <a:defRPr sz="2133">
                <a:solidFill>
                  <a:schemeClr val="tx2"/>
                </a:solidFill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0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8712" y="272465"/>
            <a:ext cx="11672416" cy="1291135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8712" y="1732139"/>
            <a:ext cx="11672416" cy="4028680"/>
          </a:xfrm>
          <a:prstGeom prst="rect">
            <a:avLst/>
          </a:prstGeom>
        </p:spPr>
        <p:txBody>
          <a:bodyPr vert="horz" lIns="91440" tIns="45720" rIns="9144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712" y="6473119"/>
            <a:ext cx="869693" cy="20788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pPr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8712" y="6125647"/>
            <a:ext cx="5628733" cy="30359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333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406" y="6473119"/>
            <a:ext cx="606917" cy="207888"/>
          </a:xfrm>
          <a:prstGeom prst="rect">
            <a:avLst/>
          </a:prstGeom>
        </p:spPr>
        <p:txBody>
          <a:bodyPr vert="horz" lIns="0" tIns="0" rIns="91440" bIns="0" rtlCol="0" anchor="t" anchorCtr="0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573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609585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Clr>
          <a:schemeClr val="accent1"/>
        </a:buClr>
        <a:buFont typeface="Arial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login-esrv-saasfaprod1.fa.ocs.oraclecloud.com/oam/server/obrareq.cgi?encquery%3D6sXVRri%2Fmz%2B9JY4BN60wPRWztGd9dwYEf1LqF1hb7Hi%2BmjlLwgpVX%2FT9dPZPeZbG21PhO0xT581sv%2FoHV4yOZTE7s2nFtsvyeFDSDdq2wX9L9G3wWCajEXOOcugjskGBLuVo1%2B7mHfYYyYS%2BnG05bJtv5SHZV4PGsfH9uyx9zZ5pr2UpOQYTzU4jaTfufRY36x0NM1JlmW3r1I3CiovcEKZO3PB4%2FHTkXnowTWcXZf6%2FsmyilZ0DluZWAeKV%2B8B9Avrze%2BvSgIrk5PuvI8o%2BjREirNwSetKzjMX0UppKHfatLxOCOU3NsC1g9AUYeG2OtextQHF6OFYAvJussUgtk0pOrSSTP3VRLWUNT4dQlZ7icLSwdTQ9MdooSZ%2FBzZpJPJMcflVY6IzU2iNQmE7cppm6avLfdn%2Bvdc6YpkHKRx0ikBO0b9ZsRAidzo4SMalEgZWQ41V6q12jvQI2p0%2FQCTqfSG%2BMgM5ElVqiG29xdZpLp5SjzMwlQHgCcsWdJ%2BT4vVWElSz6XYmsspVESMbG0QCkouuL1TaA1xr2t4xn3zFlKE2IRGGv3%2Fz0%2FSEjDLjsrQ0mDxECpQ%2FtinElvjRqKphxRzTdzU9lvYC1RDYpd8HoT2oOASZG1hx0hQY3k%2BfdY5dUxmhMzGSJak7knGGF7QBeUVAfbuitqxGufBfAx5Z%2FVcyjUtnPU55Fy7fTAeZf4oqnDOejoq22ZcAeUrcN%2B1M5a8Xnt1wZv5%2Bdu%2FB6sbNXBGbNRq4wMRI01Z05nXcLcttKokqzXH6HPwmxV7rgwnYbfv2aOgZayDPM%2BvecEUiPSUq1%2FeyxsdNuAg5uywCSGbgGzyxNbLH3rCdD6fF81OnjtupBj%2FyhgcPgzs3MbYm29nlTPI%2FzVNg5Sw8Pae7LzKRUDRrNBoEGyMmFpGphCNt09v6a5%2BlE%2FRJ9DgLB1KmrW%2BtW4e9hFoPmjXGZNjTLvExE2a1g%2FOfvYqbcD2J0ECmcBNL7WJci0jeEC43KlxE8g6JuABWXQb%2Bp%2FXXMRtWId7bkKzayB5smgCzg1PoPF%2FfKKQ2r2%2Fa2UkGYTI3AFkRuoDL4%2FrQoFTquxnCa4ufwEjeABLVyaSsenu2sPKKnvS7IdvXI6GHCtVll6ngFfUN08dOi1lw9fFtRKlYMjIcdxvzjEpZM5DZ9FRajKgSi29yZjI98HxdZ3GfmX6zXojVB2ds72R36dtl92Eaq98dczkfVVwGbm6EjYKjm%2FO%2FZ0umOaU%2B54rHbrqUt1r6Fw3lCxvO9CY%2BUxE51EeV3Oln45dCUg7ciMOHq1LlRBcHFsmoFnjZJNKusTMXmy4IdEoCtiBS%2FNOCOJCxfKkJnsE3Ih8Uv3sUV70aO1k3HaNJRK6%2FlGnpC7kTzFyXxv7ZtSDsw6MmDvSD68u5XLMHyXOsKjyVtZNuro%2FeB43MiOqg4WfBGYIkFgvm6ErFAOk2Xgv7TbUOuJiYq3CzcXCylEE2%2BsBaRjOibF%2FgPAQARfZWVkuQjQKtO1EztjlGYGBmBbfS1XApIqI0snvGgjk90J3OMheifjQ7z%2FHjTbTaZ6XKzUrymvQundjCBtEIDjOhHdxXQryxcW2CfIjwmtb%2B0uiYktR7LFyoY1WGwkHFA2v7CHQ8LNGSN5aoiQ0ViuPbtLkxTxnV4yjzwQPE7p2FlR9v0I1kxAbbCWByBnG32i34euw%3D%3D%20agentid%3DOraFusionApp_11AG%20ver%3D1%20crmethod%3D2%26cksum%3D8957249e78ab96d01ffb6e9e546e5a4c68ad2eca&amp;ECID-Context=1.0061R426XWT7i4opKSd9ie0000xI0001dY%3BkXj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71FC5-65A1-5039-A43B-AE1AE7F34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133" y="224586"/>
            <a:ext cx="9414934" cy="478147"/>
          </a:xfrm>
        </p:spPr>
        <p:txBody>
          <a:bodyPr/>
          <a:lstStyle/>
          <a:p>
            <a:r>
              <a:rPr lang="en-US" sz="3400" dirty="0"/>
              <a:t>How to participate event and submit proposal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1844FC-97A5-6A60-1D36-F6E12E403E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9440" y="1085712"/>
            <a:ext cx="4028344" cy="4387723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solidFill>
                  <a:srgbClr val="0072BC"/>
                </a:solidFill>
              </a:rPr>
              <a:t>Log in to system</a:t>
            </a:r>
            <a:r>
              <a:rPr lang="en-US" sz="2400" dirty="0">
                <a:solidFill>
                  <a:srgbClr val="0072BC"/>
                </a:solidFill>
              </a:rPr>
              <a:t>:</a:t>
            </a:r>
          </a:p>
          <a:p>
            <a:pPr marL="380990" indent="-38099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2BC"/>
                </a:solidFill>
              </a:rPr>
              <a:t>Supplier put User ID and Password in CERP, click “Sign in”</a:t>
            </a:r>
          </a:p>
          <a:p>
            <a:pPr marL="380990" indent="-38099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2BC"/>
                </a:solidFill>
              </a:rPr>
              <a:t>If supplier forgets a password, click forgot password and follow an instruction.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FDD820-2C75-08DC-8992-B3D9BF03B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2971" y="1085712"/>
            <a:ext cx="7273645" cy="438772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13319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1D24F-A2AC-81F1-4C98-B7DEB3DD84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306" y="360052"/>
            <a:ext cx="11746751" cy="624090"/>
          </a:xfrm>
        </p:spPr>
        <p:txBody>
          <a:bodyPr/>
          <a:lstStyle/>
          <a:p>
            <a:pPr algn="l"/>
            <a:r>
              <a:rPr lang="en-US" sz="3750" dirty="0"/>
              <a:t>How to send a message through 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224879-DA3E-48D9-0BEE-3C1E3823A2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306" y="1089092"/>
            <a:ext cx="11746751" cy="979931"/>
          </a:xfrm>
        </p:spPr>
        <p:txBody>
          <a:bodyPr>
            <a:normAutofit fontScale="40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6000" dirty="0">
                <a:solidFill>
                  <a:srgbClr val="0072BC"/>
                </a:solidFill>
              </a:rPr>
              <a:t>Then, click “+” symbol and add subject and message in the send message box and click “Send” or “Cancel”.</a:t>
            </a:r>
          </a:p>
          <a:p>
            <a:pPr algn="l">
              <a:lnSpc>
                <a:spcPct val="120000"/>
              </a:lnSpc>
            </a:pPr>
            <a:r>
              <a:rPr lang="en-US" sz="2400" dirty="0">
                <a:solidFill>
                  <a:srgbClr val="0072BC"/>
                </a:solidFill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A3AD0A-D23F-A117-47C1-6F10E43D59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8173" y="2173973"/>
            <a:ext cx="8495654" cy="374957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20849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8F0F84B-075C-0B7B-EC76-DFFA728706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172" y="1153762"/>
            <a:ext cx="4785895" cy="3106228"/>
          </a:xfrm>
        </p:spPr>
        <p:txBody>
          <a:bodyPr/>
          <a:lstStyle/>
          <a:p>
            <a:pPr algn="l"/>
            <a:r>
              <a:rPr lang="en-US" sz="2400" b="1" dirty="0">
                <a:solidFill>
                  <a:srgbClr val="0072BC"/>
                </a:solidFill>
              </a:rPr>
              <a:t>Go to Cloud ERP: </a:t>
            </a:r>
            <a:r>
              <a:rPr lang="en-US" sz="1400" dirty="0">
                <a:hlinkClick r:id="rId2"/>
              </a:rPr>
              <a:t>Cloud ERP Sign in</a:t>
            </a:r>
            <a:endParaRPr lang="en-US" sz="2400" b="1" dirty="0">
              <a:solidFill>
                <a:srgbClr val="0072BC"/>
              </a:solidFill>
            </a:endParaRP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2BC"/>
                </a:solidFill>
              </a:rPr>
              <a:t>Click “Supplier Portal”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2BC"/>
                </a:solidFill>
              </a:rPr>
              <a:t>At Supplier Portal, fill negotiation event number in “Search” field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DA0E64-3B00-3474-BB8A-7182377A14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6191" y="792111"/>
            <a:ext cx="3656178" cy="25530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726F3D6-2168-CB7B-1B97-C9AEF611E55D}"/>
              </a:ext>
            </a:extLst>
          </p:cNvPr>
          <p:cNvSpPr txBox="1"/>
          <p:nvPr/>
        </p:nvSpPr>
        <p:spPr>
          <a:xfrm>
            <a:off x="0" y="86268"/>
            <a:ext cx="9660467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400" b="1" dirty="0">
                <a:solidFill>
                  <a:srgbClr val="0072BC"/>
                </a:solidFill>
              </a:rPr>
              <a:t>How to participate event and submit proposal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EC07771-5506-B534-A75A-20E27BA8E3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8871" y="3435421"/>
            <a:ext cx="7037095" cy="25530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87417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21408-603B-3D5C-3024-5CFCAEEB9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441" y="148386"/>
            <a:ext cx="10102960" cy="478147"/>
          </a:xfrm>
        </p:spPr>
        <p:txBody>
          <a:bodyPr/>
          <a:lstStyle/>
          <a:p>
            <a:r>
              <a:rPr lang="en-US" sz="3600" b="1" dirty="0">
                <a:solidFill>
                  <a:srgbClr val="0072BC"/>
                </a:solidFill>
              </a:rPr>
              <a:t>How to participate event and submit proposal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FF29B-07A1-F997-0D58-58B70B94C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5964" y="1052741"/>
            <a:ext cx="11570003" cy="959883"/>
          </a:xfrm>
        </p:spPr>
        <p:txBody>
          <a:bodyPr>
            <a:normAutofit/>
          </a:bodyPr>
          <a:lstStyle/>
          <a:p>
            <a:pPr marL="380990" indent="-38099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2BC"/>
                </a:solidFill>
              </a:rPr>
              <a:t>Click “Action” </a:t>
            </a:r>
            <a:r>
              <a:rPr lang="en-US" sz="2400" dirty="0">
                <a:solidFill>
                  <a:srgbClr val="0072BC"/>
                </a:solidFill>
                <a:sym typeface="Wingdings" panose="05000000000000000000" pitchFamily="2" charset="2"/>
              </a:rPr>
              <a:t> Acknowledge Participation.</a:t>
            </a:r>
          </a:p>
          <a:p>
            <a:pPr marL="380990" indent="-38099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2BC"/>
                </a:solidFill>
                <a:sym typeface="Wingdings" panose="05000000000000000000" pitchFamily="2" charset="2"/>
              </a:rPr>
              <a:t>At “Table of Contents” to review the RFQ detail.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E3CAC6-C8E8-90CD-A336-FE737FD165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032" y="2446580"/>
            <a:ext cx="11319935" cy="28787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6985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8F0F84B-075C-0B7B-EC76-DFFA728706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265" y="857212"/>
            <a:ext cx="11819467" cy="2182321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400" dirty="0">
                <a:solidFill>
                  <a:srgbClr val="0072BC"/>
                </a:solidFill>
              </a:rPr>
              <a:t>You will see the first page of negotiation event as below and can check information.</a:t>
            </a:r>
          </a:p>
          <a:p>
            <a:pPr marL="342900" indent="-342900" algn="l">
              <a:buFontTx/>
              <a:buChar char="-"/>
            </a:pPr>
            <a:r>
              <a:rPr lang="en-US" sz="2400" dirty="0">
                <a:solidFill>
                  <a:srgbClr val="0072BC"/>
                </a:solidFill>
              </a:rPr>
              <a:t>Title: the name of the tender event.</a:t>
            </a:r>
          </a:p>
          <a:p>
            <a:pPr marL="342900" indent="-342900" algn="l">
              <a:buFontTx/>
              <a:buChar char="-"/>
            </a:pPr>
            <a:r>
              <a:rPr lang="en-US" sz="2400" dirty="0">
                <a:solidFill>
                  <a:srgbClr val="0072BC"/>
                </a:solidFill>
              </a:rPr>
              <a:t>Time remaining- to show the time left prior the submission deadline.</a:t>
            </a:r>
          </a:p>
          <a:p>
            <a:pPr marL="342900" indent="-342900" algn="l">
              <a:buFontTx/>
              <a:buChar char="-"/>
            </a:pPr>
            <a:r>
              <a:rPr lang="en-US" sz="2400" dirty="0">
                <a:solidFill>
                  <a:srgbClr val="0072BC"/>
                </a:solidFill>
              </a:rPr>
              <a:t>Open date and close date- the duration of the event.</a:t>
            </a:r>
          </a:p>
          <a:p>
            <a:pPr marL="342900" indent="-342900" algn="l">
              <a:buFontTx/>
              <a:buChar char="-"/>
            </a:pPr>
            <a:r>
              <a:rPr lang="en-US" sz="2400" dirty="0">
                <a:solidFill>
                  <a:srgbClr val="0072BC"/>
                </a:solidFill>
              </a:rPr>
              <a:t>Table of Content- provide all related information and documents of the tenders.</a:t>
            </a:r>
          </a:p>
          <a:p>
            <a:pPr algn="l"/>
            <a:r>
              <a:rPr lang="en-US" sz="2400" dirty="0">
                <a:solidFill>
                  <a:srgbClr val="0072BC"/>
                </a:solidFill>
              </a:rPr>
              <a:t>* It’s recommended to read all information in the table of contents.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26F3D6-2168-CB7B-1B97-C9AEF611E55D}"/>
              </a:ext>
            </a:extLst>
          </p:cNvPr>
          <p:cNvSpPr txBox="1"/>
          <p:nvPr/>
        </p:nvSpPr>
        <p:spPr>
          <a:xfrm>
            <a:off x="67732" y="86267"/>
            <a:ext cx="11819467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400" b="1" dirty="0">
                <a:solidFill>
                  <a:srgbClr val="0072BC"/>
                </a:solidFill>
              </a:rPr>
              <a:t>How to participate event and submit proposal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FD5D41-01DA-14B6-5C92-3437C8D6F5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8849" y="3211547"/>
            <a:ext cx="9894302" cy="278924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00576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8F0F84B-075C-0B7B-EC76-DFFA728706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266" y="990600"/>
            <a:ext cx="11819467" cy="113453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rgbClr val="0072BC"/>
                </a:solidFill>
              </a:rPr>
              <a:t>To download tender documents, click “Overview” at “Table of Contents” and then click “</a:t>
            </a:r>
            <a:r>
              <a:rPr lang="en-US" sz="2400" dirty="0">
                <a:solidFill>
                  <a:srgbClr val="0072BC"/>
                </a:solidFill>
                <a:sym typeface="Wingdings" panose="05000000000000000000" pitchFamily="2" charset="2"/>
              </a:rPr>
              <a:t>Attachments”.</a:t>
            </a:r>
            <a:endParaRPr lang="en-US" sz="2400" dirty="0">
              <a:solidFill>
                <a:srgbClr val="0072BC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26F3D6-2168-CB7B-1B97-C9AEF611E55D}"/>
              </a:ext>
            </a:extLst>
          </p:cNvPr>
          <p:cNvSpPr txBox="1"/>
          <p:nvPr/>
        </p:nvSpPr>
        <p:spPr>
          <a:xfrm>
            <a:off x="67732" y="86267"/>
            <a:ext cx="11819467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400" b="1" dirty="0">
                <a:solidFill>
                  <a:srgbClr val="0072BC"/>
                </a:solidFill>
              </a:rPr>
              <a:t>How to download RFP Documents from Cloud ERP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5D29F7-4E2E-DAF3-1319-2F767D48A3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098" y="2542994"/>
            <a:ext cx="11353800" cy="165299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67158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21408-603B-3D5C-3024-5CFCAEEB9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307" y="360052"/>
            <a:ext cx="6155269" cy="565472"/>
          </a:xfrm>
        </p:spPr>
        <p:txBody>
          <a:bodyPr/>
          <a:lstStyle/>
          <a:p>
            <a:r>
              <a:rPr lang="en-US" sz="3733" dirty="0"/>
              <a:t>Supplier’s Bid Submission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FF29B-07A1-F997-0D58-58B70B94C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307" y="1221791"/>
            <a:ext cx="11570003" cy="1456891"/>
          </a:xfrm>
        </p:spPr>
        <p:txBody>
          <a:bodyPr>
            <a:normAutofit/>
          </a:bodyPr>
          <a:lstStyle/>
          <a:p>
            <a:pPr marL="380990" indent="-38099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2BC"/>
                </a:solidFill>
              </a:rPr>
              <a:t>Click “Action” </a:t>
            </a:r>
            <a:r>
              <a:rPr lang="en-US" sz="2400" dirty="0">
                <a:solidFill>
                  <a:srgbClr val="0072BC"/>
                </a:solidFill>
                <a:sym typeface="Wingdings" panose="05000000000000000000" pitchFamily="2" charset="2"/>
              </a:rPr>
              <a:t> Acknowledge Participation.</a:t>
            </a:r>
          </a:p>
          <a:p>
            <a:pPr marL="380990" indent="-38099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2BC"/>
                </a:solidFill>
                <a:sym typeface="Wingdings" panose="05000000000000000000" pitchFamily="2" charset="2"/>
              </a:rPr>
              <a:t>At “Table of Contents” to review the RFQ detail.</a:t>
            </a:r>
          </a:p>
          <a:p>
            <a:pPr marL="380990" indent="-38099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2BC"/>
                </a:solidFill>
                <a:sym typeface="Wingdings" panose="05000000000000000000" pitchFamily="2" charset="2"/>
              </a:rPr>
              <a:t>Click “Create Response” to response to the RFQ.</a:t>
            </a:r>
            <a:endParaRPr lang="en-US" sz="2400" dirty="0">
              <a:solidFill>
                <a:srgbClr val="0072BC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E3CAC6-C8E8-90CD-A336-FE737FD165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799" y="3103100"/>
            <a:ext cx="11319935" cy="24934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17781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AF65B-5022-AB8D-38B3-C88E1F441C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306" y="288732"/>
            <a:ext cx="6419961" cy="537415"/>
          </a:xfrm>
        </p:spPr>
        <p:txBody>
          <a:bodyPr/>
          <a:lstStyle/>
          <a:p>
            <a:r>
              <a:rPr lang="en-US" sz="3733" dirty="0"/>
              <a:t>Supplier’s Bid Submission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D0E40D-DBA1-559B-37B5-8F9B24AF31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373" y="982131"/>
            <a:ext cx="11364495" cy="846668"/>
          </a:xfrm>
        </p:spPr>
        <p:txBody>
          <a:bodyPr>
            <a:noAutofit/>
          </a:bodyPr>
          <a:lstStyle/>
          <a:p>
            <a:pPr marL="380990" indent="-380990" algn="l">
              <a:buFont typeface="Arial" panose="020B0604020202020204" pitchFamily="34" charset="0"/>
              <a:buChar char="•"/>
            </a:pPr>
            <a:r>
              <a:rPr lang="en-US" sz="2267" dirty="0">
                <a:solidFill>
                  <a:srgbClr val="0072BC"/>
                </a:solidFill>
              </a:rPr>
              <a:t>Supplier(s) response to “requirements” and “Lines” section. </a:t>
            </a:r>
          </a:p>
          <a:p>
            <a:pPr marL="380990" indent="-380990" algn="l">
              <a:buFont typeface="Arial" panose="020B0604020202020204" pitchFamily="34" charset="0"/>
              <a:buChar char="•"/>
            </a:pPr>
            <a:r>
              <a:rPr lang="en-US" sz="2267" dirty="0">
                <a:solidFill>
                  <a:srgbClr val="0072BC"/>
                </a:solidFill>
              </a:rPr>
              <a:t>The “Review” section is to review the submission prior submit the offers.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04C358-1264-EC63-2569-7E0F53E8C8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0" y="2006599"/>
            <a:ext cx="11049001" cy="374258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32811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4947B-8A4E-4DEE-4A24-C527234F21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306" y="345654"/>
            <a:ext cx="6165961" cy="486615"/>
          </a:xfrm>
        </p:spPr>
        <p:txBody>
          <a:bodyPr/>
          <a:lstStyle/>
          <a:p>
            <a:r>
              <a:rPr lang="en-US" sz="3733" dirty="0"/>
              <a:t>Supplier’s Bid Submission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9222BC-7FEC-A0B9-8D72-5B9C951475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304" y="1008491"/>
            <a:ext cx="10399295" cy="972710"/>
          </a:xfrm>
        </p:spPr>
        <p:txBody>
          <a:bodyPr>
            <a:normAutofit/>
          </a:bodyPr>
          <a:lstStyle/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2BC"/>
                </a:solidFill>
              </a:rPr>
              <a:t>Please ensure that you provide a response to all required section. </a:t>
            </a:r>
          </a:p>
          <a:p>
            <a:pPr marL="457189" indent="-457189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2BC"/>
                </a:solidFill>
              </a:rPr>
              <a:t>When the offer submitted, the confirmation will pop up.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963944-F291-ACF9-D919-835FB300B5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766" y="2160818"/>
            <a:ext cx="11438467" cy="38267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83941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96606-8703-F983-26B5-8436C5EC79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306" y="360053"/>
            <a:ext cx="11746751" cy="476856"/>
          </a:xfrm>
        </p:spPr>
        <p:txBody>
          <a:bodyPr/>
          <a:lstStyle/>
          <a:p>
            <a:pPr algn="l"/>
            <a:r>
              <a:rPr lang="en-US" sz="3730" dirty="0"/>
              <a:t>How to send a message through 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BCDF41-7004-281B-5FC1-B9C3BF2E71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2624" y="941859"/>
            <a:ext cx="11746751" cy="1927860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rgbClr val="0072BC"/>
                </a:solidFill>
              </a:rPr>
              <a:t>Cloud ERP system allows supplier to submit their query or to response the query from UNHCR. </a:t>
            </a:r>
          </a:p>
          <a:p>
            <a:pPr algn="l"/>
            <a:r>
              <a:rPr lang="en-US" sz="2400" dirty="0">
                <a:solidFill>
                  <a:srgbClr val="0072BC"/>
                </a:solidFill>
              </a:rPr>
              <a:t>To submit the message,</a:t>
            </a:r>
          </a:p>
          <a:p>
            <a:pPr marL="342900" indent="-342900" algn="l">
              <a:buFontTx/>
              <a:buChar char="-"/>
            </a:pPr>
            <a:r>
              <a:rPr lang="en-US" sz="2400" dirty="0">
                <a:solidFill>
                  <a:srgbClr val="0072BC"/>
                </a:solidFill>
              </a:rPr>
              <a:t>Click “messages” button at the top right of the page.</a:t>
            </a:r>
          </a:p>
          <a:p>
            <a:pPr marL="342900" indent="-342900" algn="l">
              <a:buFontTx/>
              <a:buChar char="-"/>
            </a:pPr>
            <a:endParaRPr lang="en-US" sz="2400" dirty="0">
              <a:solidFill>
                <a:srgbClr val="0072BC"/>
              </a:solidFill>
            </a:endParaRPr>
          </a:p>
          <a:p>
            <a:pPr marL="342900" indent="-342900" algn="l">
              <a:buFontTx/>
              <a:buChar char="-"/>
            </a:pPr>
            <a:endParaRPr lang="en-US" sz="2400" dirty="0">
              <a:solidFill>
                <a:srgbClr val="0072BC"/>
              </a:solidFill>
            </a:endParaRPr>
          </a:p>
          <a:p>
            <a:pPr marL="342900" indent="-342900" algn="l">
              <a:buFontTx/>
              <a:buChar char="-"/>
            </a:pPr>
            <a:endParaRPr lang="en-US" sz="2400" dirty="0">
              <a:solidFill>
                <a:srgbClr val="0072BC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2740BF-8AB3-8547-7638-61E00F3E5E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322"/>
          <a:stretch/>
        </p:blipFill>
        <p:spPr>
          <a:xfrm>
            <a:off x="706146" y="3133897"/>
            <a:ext cx="10779708" cy="14071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26379638"/>
      </p:ext>
    </p:extLst>
  </p:cSld>
  <p:clrMapOvr>
    <a:masterClrMapping/>
  </p:clrMapOvr>
</p:sld>
</file>

<file path=ppt/theme/theme1.xml><?xml version="1.0" encoding="utf-8"?>
<a:theme xmlns:a="http://schemas.openxmlformats.org/drawingml/2006/main" name="UNHCR2016">
  <a:themeElements>
    <a:clrScheme name="UNHCR2016">
      <a:dk1>
        <a:sysClr val="windowText" lastClr="000000"/>
      </a:dk1>
      <a:lt1>
        <a:sysClr val="window" lastClr="FFFFFF"/>
      </a:lt1>
      <a:dk2>
        <a:srgbClr val="FFFFFF"/>
      </a:dk2>
      <a:lt2>
        <a:srgbClr val="0072BC"/>
      </a:lt2>
      <a:accent1>
        <a:srgbClr val="0072BC"/>
      </a:accent1>
      <a:accent2>
        <a:srgbClr val="000000"/>
      </a:accent2>
      <a:accent3>
        <a:srgbClr val="FAEB00"/>
      </a:accent3>
      <a:accent4>
        <a:srgbClr val="17375F"/>
      </a:accent4>
      <a:accent5>
        <a:srgbClr val="08B499"/>
      </a:accent5>
      <a:accent6>
        <a:srgbClr val="EF4960"/>
      </a:accent6>
      <a:hlink>
        <a:srgbClr val="0072BC"/>
      </a:hlink>
      <a:folHlink>
        <a:srgbClr val="0072BC"/>
      </a:folHlink>
    </a:clrScheme>
    <a:fontScheme name="UNHCR2016">
      <a:majorFont>
        <a:latin typeface="Arial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NHCR2016-Template-V2" id="{3E386AF6-AFA1-4435-B293-6BF6E93FC347}" vid="{380E39D3-DA05-4B59-A009-DFC129E09AB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443843B5861E408EEBE8DAF7094C00" ma:contentTypeVersion="18" ma:contentTypeDescription="Create a new document." ma:contentTypeScope="" ma:versionID="3b73b2624456e0cbb461c477ba32f4b6">
  <xsd:schema xmlns:xsd="http://www.w3.org/2001/XMLSchema" xmlns:xs="http://www.w3.org/2001/XMLSchema" xmlns:p="http://schemas.microsoft.com/office/2006/metadata/properties" xmlns:ns2="8666466e-beb8-4e2d-826c-1bba6240c813" xmlns:ns3="a6b813c1-7131-41ab-b90a-6d0c564a69b7" targetNamespace="http://schemas.microsoft.com/office/2006/metadata/properties" ma:root="true" ma:fieldsID="b8e4bc8b53ae61d8cb0c9fdd3369e645" ns2:_="" ns3:_="">
    <xsd:import namespace="8666466e-beb8-4e2d-826c-1bba6240c813"/>
    <xsd:import namespace="a6b813c1-7131-41ab-b90a-6d0c564a69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6466e-beb8-4e2d-826c-1bba6240c8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5f3f4cc-79b9-4d17-b8fa-dd7577b1fb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b813c1-7131-41ab-b90a-6d0c564a69b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3101062-dd10-4429-9bd2-aacc1deb6b0f}" ma:internalName="TaxCatchAll" ma:showField="CatchAllData" ma:web="a6b813c1-7131-41ab-b90a-6d0c564a69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666466e-beb8-4e2d-826c-1bba6240c813">
      <Terms xmlns="http://schemas.microsoft.com/office/infopath/2007/PartnerControls"/>
    </lcf76f155ced4ddcb4097134ff3c332f>
    <TaxCatchAll xmlns="a6b813c1-7131-41ab-b90a-6d0c564a69b7" xsi:nil="true"/>
  </documentManagement>
</p:properties>
</file>

<file path=customXml/itemProps1.xml><?xml version="1.0" encoding="utf-8"?>
<ds:datastoreItem xmlns:ds="http://schemas.openxmlformats.org/officeDocument/2006/customXml" ds:itemID="{8EBAC25F-1666-4F37-AE26-30952B5936CE}"/>
</file>

<file path=customXml/itemProps2.xml><?xml version="1.0" encoding="utf-8"?>
<ds:datastoreItem xmlns:ds="http://schemas.openxmlformats.org/officeDocument/2006/customXml" ds:itemID="{661F2878-5422-4E0E-BAD1-07C3C5682B54}"/>
</file>

<file path=customXml/itemProps3.xml><?xml version="1.0" encoding="utf-8"?>
<ds:datastoreItem xmlns:ds="http://schemas.openxmlformats.org/officeDocument/2006/customXml" ds:itemID="{7D5D1860-CFBE-461D-9F40-69AE5E3A63F1}"/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378</Words>
  <Application>Microsoft Office PowerPoint</Application>
  <PresentationFormat>Widescreen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Wingdings</vt:lpstr>
      <vt:lpstr>UNHCR2016</vt:lpstr>
      <vt:lpstr>How to participate event and submit proposal</vt:lpstr>
      <vt:lpstr>PowerPoint Presentation</vt:lpstr>
      <vt:lpstr>How to participate event and submit proposal</vt:lpstr>
      <vt:lpstr>PowerPoint Presentation</vt:lpstr>
      <vt:lpstr>PowerPoint Presentation</vt:lpstr>
      <vt:lpstr>Supplier’s Bid Submission</vt:lpstr>
      <vt:lpstr>Supplier’s Bid Submission</vt:lpstr>
      <vt:lpstr>Supplier’s Bid Submission</vt:lpstr>
      <vt:lpstr>How to send a message through system</vt:lpstr>
      <vt:lpstr>How to send a message through system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download RFP Documents from Cloud ERP</dc:title>
  <dc:creator>Busarin Prasittisopin</dc:creator>
  <cp:lastModifiedBy>Busarin Prasittisopin</cp:lastModifiedBy>
  <cp:revision>1</cp:revision>
  <dcterms:created xsi:type="dcterms:W3CDTF">2024-10-29T04:04:59Z</dcterms:created>
  <dcterms:modified xsi:type="dcterms:W3CDTF">2025-01-06T08:21:29Z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0x01010026443843B5861E408EEBE8DAF7094C00</vt:lpwstr>
  </property>
  <property fmtid="{D5CDD505-2E9C-101B-9397-08002B2CF9AE}" pid="3" name="MediaServiceImageTags">
    <vt:lpwstr/>
  </property>
</Properties>
</file>