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727" r:id="rId4"/>
  </p:sldMasterIdLst>
  <p:notesMasterIdLst>
    <p:notesMasterId r:id="rId97"/>
  </p:notesMasterIdLst>
  <p:handoutMasterIdLst>
    <p:handoutMasterId r:id="rId98"/>
  </p:handoutMasterIdLst>
  <p:sldIdLst>
    <p:sldId id="295" r:id="rId5"/>
    <p:sldId id="256" r:id="rId6"/>
    <p:sldId id="377" r:id="rId7"/>
    <p:sldId id="257" r:id="rId8"/>
    <p:sldId id="258" r:id="rId9"/>
    <p:sldId id="259" r:id="rId10"/>
    <p:sldId id="260" r:id="rId11"/>
    <p:sldId id="261" r:id="rId12"/>
    <p:sldId id="262" r:id="rId13"/>
    <p:sldId id="263" r:id="rId14"/>
    <p:sldId id="268" r:id="rId15"/>
    <p:sldId id="264" r:id="rId16"/>
    <p:sldId id="265" r:id="rId17"/>
    <p:sldId id="311" r:id="rId18"/>
    <p:sldId id="266" r:id="rId19"/>
    <p:sldId id="300" r:id="rId20"/>
    <p:sldId id="298" r:id="rId21"/>
    <p:sldId id="299" r:id="rId22"/>
    <p:sldId id="301" r:id="rId23"/>
    <p:sldId id="302" r:id="rId24"/>
    <p:sldId id="319" r:id="rId25"/>
    <p:sldId id="304" r:id="rId26"/>
    <p:sldId id="305" r:id="rId27"/>
    <p:sldId id="306" r:id="rId28"/>
    <p:sldId id="307" r:id="rId29"/>
    <p:sldId id="308" r:id="rId30"/>
    <p:sldId id="312" r:id="rId31"/>
    <p:sldId id="309" r:id="rId32"/>
    <p:sldId id="267" r:id="rId33"/>
    <p:sldId id="271" r:id="rId34"/>
    <p:sldId id="272" r:id="rId35"/>
    <p:sldId id="273" r:id="rId36"/>
    <p:sldId id="274" r:id="rId37"/>
    <p:sldId id="275" r:id="rId38"/>
    <p:sldId id="315" r:id="rId39"/>
    <p:sldId id="316" r:id="rId40"/>
    <p:sldId id="317" r:id="rId41"/>
    <p:sldId id="318" r:id="rId42"/>
    <p:sldId id="314" r:id="rId43"/>
    <p:sldId id="320" r:id="rId44"/>
    <p:sldId id="321" r:id="rId45"/>
    <p:sldId id="322" r:id="rId46"/>
    <p:sldId id="323" r:id="rId47"/>
    <p:sldId id="313" r:id="rId48"/>
    <p:sldId id="364" r:id="rId49"/>
    <p:sldId id="365" r:id="rId50"/>
    <p:sldId id="366" r:id="rId51"/>
    <p:sldId id="367" r:id="rId52"/>
    <p:sldId id="368" r:id="rId53"/>
    <p:sldId id="369" r:id="rId54"/>
    <p:sldId id="370" r:id="rId55"/>
    <p:sldId id="371" r:id="rId56"/>
    <p:sldId id="372" r:id="rId57"/>
    <p:sldId id="373" r:id="rId58"/>
    <p:sldId id="374" r:id="rId59"/>
    <p:sldId id="288" r:id="rId60"/>
    <p:sldId id="325" r:id="rId61"/>
    <p:sldId id="326" r:id="rId62"/>
    <p:sldId id="327" r:id="rId63"/>
    <p:sldId id="328" r:id="rId64"/>
    <p:sldId id="332" r:id="rId65"/>
    <p:sldId id="340" r:id="rId66"/>
    <p:sldId id="341" r:id="rId67"/>
    <p:sldId id="342" r:id="rId68"/>
    <p:sldId id="333" r:id="rId69"/>
    <p:sldId id="343" r:id="rId70"/>
    <p:sldId id="344" r:id="rId71"/>
    <p:sldId id="345" r:id="rId72"/>
    <p:sldId id="346" r:id="rId73"/>
    <p:sldId id="334" r:id="rId74"/>
    <p:sldId id="347" r:id="rId75"/>
    <p:sldId id="348" r:id="rId76"/>
    <p:sldId id="335" r:id="rId77"/>
    <p:sldId id="349" r:id="rId78"/>
    <p:sldId id="350" r:id="rId79"/>
    <p:sldId id="336" r:id="rId80"/>
    <p:sldId id="351" r:id="rId81"/>
    <p:sldId id="338" r:id="rId82"/>
    <p:sldId id="352" r:id="rId83"/>
    <p:sldId id="353" r:id="rId84"/>
    <p:sldId id="354" r:id="rId85"/>
    <p:sldId id="356" r:id="rId86"/>
    <p:sldId id="339" r:id="rId87"/>
    <p:sldId id="357" r:id="rId88"/>
    <p:sldId id="361" r:id="rId89"/>
    <p:sldId id="362" r:id="rId90"/>
    <p:sldId id="360" r:id="rId91"/>
    <p:sldId id="375" r:id="rId92"/>
    <p:sldId id="292" r:id="rId93"/>
    <p:sldId id="293" r:id="rId94"/>
    <p:sldId id="376" r:id="rId95"/>
    <p:sldId id="363" r:id="rId96"/>
  </p:sldIdLst>
  <p:sldSz cx="10691813" cy="7559675"/>
  <p:notesSz cx="9144000" cy="6858000"/>
  <p:embeddedFontLst>
    <p:embeddedFont>
      <p:font typeface="Source Sans Pro" panose="020B0503030403020204" pitchFamily="34" charset="0"/>
      <p:regular r:id="rId99"/>
      <p:bold r:id="rId100"/>
      <p:italic r:id="rId101"/>
      <p:boldItalic r:id="rId102"/>
    </p:embeddedFont>
    <p:embeddedFont>
      <p:font typeface="Verdana" panose="020B0604030504040204" pitchFamily="34" charset="0"/>
      <p:regular r:id="rId103"/>
      <p:bold r:id="rId104"/>
      <p:italic r:id="rId105"/>
      <p:boldItalic r:id="rId106"/>
    </p:embeddedFont>
  </p:embeddedFontLst>
  <p:defaultTextStyle>
    <a:defPPr>
      <a:defRPr lang="en-US"/>
    </a:defPPr>
    <a:lvl1pPr marL="0" algn="l" defTabSz="647487" rtl="0" eaLnBrk="1" latinLnBrk="0" hangingPunct="1">
      <a:defRPr sz="2549" kern="1200">
        <a:solidFill>
          <a:schemeClr val="tx1"/>
        </a:solidFill>
        <a:latin typeface="+mn-lt"/>
        <a:ea typeface="+mn-ea"/>
        <a:cs typeface="+mn-cs"/>
      </a:defRPr>
    </a:lvl1pPr>
    <a:lvl2pPr marL="647487" algn="l" defTabSz="647487" rtl="0" eaLnBrk="1" latinLnBrk="0" hangingPunct="1">
      <a:defRPr sz="2549" kern="1200">
        <a:solidFill>
          <a:schemeClr val="tx1"/>
        </a:solidFill>
        <a:latin typeface="+mn-lt"/>
        <a:ea typeface="+mn-ea"/>
        <a:cs typeface="+mn-cs"/>
      </a:defRPr>
    </a:lvl2pPr>
    <a:lvl3pPr marL="1294973" algn="l" defTabSz="647487" rtl="0" eaLnBrk="1" latinLnBrk="0" hangingPunct="1">
      <a:defRPr sz="2549" kern="1200">
        <a:solidFill>
          <a:schemeClr val="tx1"/>
        </a:solidFill>
        <a:latin typeface="+mn-lt"/>
        <a:ea typeface="+mn-ea"/>
        <a:cs typeface="+mn-cs"/>
      </a:defRPr>
    </a:lvl3pPr>
    <a:lvl4pPr marL="1942460" algn="l" defTabSz="647487" rtl="0" eaLnBrk="1" latinLnBrk="0" hangingPunct="1">
      <a:defRPr sz="2549" kern="1200">
        <a:solidFill>
          <a:schemeClr val="tx1"/>
        </a:solidFill>
        <a:latin typeface="+mn-lt"/>
        <a:ea typeface="+mn-ea"/>
        <a:cs typeface="+mn-cs"/>
      </a:defRPr>
    </a:lvl4pPr>
    <a:lvl5pPr marL="2589947" algn="l" defTabSz="647487" rtl="0" eaLnBrk="1" latinLnBrk="0" hangingPunct="1">
      <a:defRPr sz="2549" kern="1200">
        <a:solidFill>
          <a:schemeClr val="tx1"/>
        </a:solidFill>
        <a:latin typeface="+mn-lt"/>
        <a:ea typeface="+mn-ea"/>
        <a:cs typeface="+mn-cs"/>
      </a:defRPr>
    </a:lvl5pPr>
    <a:lvl6pPr marL="3237433" algn="l" defTabSz="647487" rtl="0" eaLnBrk="1" latinLnBrk="0" hangingPunct="1">
      <a:defRPr sz="2549" kern="1200">
        <a:solidFill>
          <a:schemeClr val="tx1"/>
        </a:solidFill>
        <a:latin typeface="+mn-lt"/>
        <a:ea typeface="+mn-ea"/>
        <a:cs typeface="+mn-cs"/>
      </a:defRPr>
    </a:lvl6pPr>
    <a:lvl7pPr marL="3884920" algn="l" defTabSz="647487" rtl="0" eaLnBrk="1" latinLnBrk="0" hangingPunct="1">
      <a:defRPr sz="2549" kern="1200">
        <a:solidFill>
          <a:schemeClr val="tx1"/>
        </a:solidFill>
        <a:latin typeface="+mn-lt"/>
        <a:ea typeface="+mn-ea"/>
        <a:cs typeface="+mn-cs"/>
      </a:defRPr>
    </a:lvl7pPr>
    <a:lvl8pPr marL="4532406" algn="l" defTabSz="647487" rtl="0" eaLnBrk="1" latinLnBrk="0" hangingPunct="1">
      <a:defRPr sz="2549" kern="1200">
        <a:solidFill>
          <a:schemeClr val="tx1"/>
        </a:solidFill>
        <a:latin typeface="+mn-lt"/>
        <a:ea typeface="+mn-ea"/>
        <a:cs typeface="+mn-cs"/>
      </a:defRPr>
    </a:lvl8pPr>
    <a:lvl9pPr marL="5179893" algn="l" defTabSz="647487" rtl="0" eaLnBrk="1" latinLnBrk="0" hangingPunct="1">
      <a:defRPr sz="254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336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96D3016-4158-7975-4BEF-31F572E55FF1}" name="Léonie Miège" initials="LM" userId="S::l_miege@cartong.org::1543ee91-ec3a-4dbd-9bc3-ebbc844a4b11" providerId="AD"/>
  <p188:author id="{0D202D4E-6670-17FB-A700-8543FD8A596F}" name="Sandra Sudhoff" initials="SS" userId="S::s_sudhoff@cartong.org::ef2c0e33-bed2-4419-afce-a457db63011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B450"/>
    <a:srgbClr val="264A5C"/>
    <a:srgbClr val="2E4A29"/>
    <a:srgbClr val="3D9994"/>
    <a:srgbClr val="8E5C1A"/>
    <a:srgbClr val="E5EBBD"/>
    <a:srgbClr val="D1E5E3"/>
    <a:srgbClr val="7373C2"/>
    <a:srgbClr val="A8C72E"/>
    <a:srgbClr val="292B4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E46C7B-421F-4C7D-8951-955A6808131E}" v="1" dt="2024-11-27T12:05:45.152"/>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247" autoAdjust="0"/>
  </p:normalViewPr>
  <p:slideViewPr>
    <p:cSldViewPr snapToGrid="0">
      <p:cViewPr varScale="1">
        <p:scale>
          <a:sx n="57" d="100"/>
          <a:sy n="57" d="100"/>
        </p:scale>
        <p:origin x="720" y="68"/>
      </p:cViewPr>
      <p:guideLst>
        <p:guide orient="horz" pos="2381"/>
        <p:guide pos="3368"/>
      </p:guideLst>
    </p:cSldViewPr>
  </p:slideViewPr>
  <p:notesTextViewPr>
    <p:cViewPr>
      <p:scale>
        <a:sx n="1" d="1"/>
        <a:sy n="1" d="1"/>
      </p:scale>
      <p:origin x="0" y="0"/>
    </p:cViewPr>
  </p:notesTextViewPr>
  <p:notesViewPr>
    <p:cSldViewPr snapToGrid="0">
      <p:cViewPr>
        <p:scale>
          <a:sx n="1" d="2"/>
          <a:sy n="1" d="2"/>
        </p:scale>
        <p:origin x="3120" y="773"/>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microsoft.com/office/2015/10/relationships/revisionInfo" Target="revisionInfo.xml"/><Relationship Id="rId16" Type="http://schemas.openxmlformats.org/officeDocument/2006/relationships/slide" Target="slides/slide12.xml"/><Relationship Id="rId107" Type="http://schemas.openxmlformats.org/officeDocument/2006/relationships/presProps" Target="presProps.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font" Target="fonts/font4.fntdata"/><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microsoft.com/office/2018/10/relationships/authors" Target="author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font" Target="fonts/font5.fntdata"/><Relationship Id="rId108" Type="http://schemas.openxmlformats.org/officeDocument/2006/relationships/viewProps" Target="viewProp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font" Target="fonts/font8.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font" Target="fonts/font1.fntdata"/><Relationship Id="rId101"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theme" Target="theme/theme1.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notesMaster" Target="notesMasters/notesMaster1.xml"/><Relationship Id="rId104" Type="http://schemas.openxmlformats.org/officeDocument/2006/relationships/font" Target="fonts/font6.fntdata"/><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tableStyles" Target="tableStyle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font" Target="fonts/font2.fntdata"/><Relationship Id="rId105" Type="http://schemas.openxmlformats.org/officeDocument/2006/relationships/font" Target="fonts/font7.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handoutMaster" Target="handoutMasters/handoutMaster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éonie Miège" userId="1543ee91-ec3a-4dbd-9bc3-ebbc844a4b11" providerId="ADAL" clId="{441F6FFD-F928-43A4-A90C-DB30D1F0EEB5}"/>
    <pc:docChg chg="undo redo custSel addSld delSld modSld modMainMaster">
      <pc:chgData name="Léonie Miège" userId="1543ee91-ec3a-4dbd-9bc3-ebbc844a4b11" providerId="ADAL" clId="{441F6FFD-F928-43A4-A90C-DB30D1F0EEB5}" dt="2024-11-12T14:21:49.897" v="6928" actId="14100"/>
      <pc:docMkLst>
        <pc:docMk/>
      </pc:docMkLst>
      <pc:sldChg chg="modSp mod">
        <pc:chgData name="Léonie Miège" userId="1543ee91-ec3a-4dbd-9bc3-ebbc844a4b11" providerId="ADAL" clId="{441F6FFD-F928-43A4-A90C-DB30D1F0EEB5}" dt="2024-11-05T10:11:18.669" v="249" actId="20577"/>
        <pc:sldMkLst>
          <pc:docMk/>
          <pc:sldMk cId="3076448550" sldId="256"/>
        </pc:sldMkLst>
        <pc:spChg chg="mod">
          <ac:chgData name="Léonie Miège" userId="1543ee91-ec3a-4dbd-9bc3-ebbc844a4b11" providerId="ADAL" clId="{441F6FFD-F928-43A4-A90C-DB30D1F0EEB5}" dt="2024-11-05T10:11:04.165" v="209" actId="14100"/>
          <ac:spMkLst>
            <pc:docMk/>
            <pc:sldMk cId="3076448550" sldId="256"/>
            <ac:spMk id="5" creationId="{2F40F49A-18C9-5449-4E2F-D087DC2DF463}"/>
          </ac:spMkLst>
        </pc:spChg>
        <pc:spChg chg="mod">
          <ac:chgData name="Léonie Miège" userId="1543ee91-ec3a-4dbd-9bc3-ebbc844a4b11" providerId="ADAL" clId="{441F6FFD-F928-43A4-A90C-DB30D1F0EEB5}" dt="2024-11-05T10:02:17.906" v="46" actId="790"/>
          <ac:spMkLst>
            <pc:docMk/>
            <pc:sldMk cId="3076448550" sldId="256"/>
            <ac:spMk id="6" creationId="{11DC6DE0-437F-7166-573F-7EBC89C42FBA}"/>
          </ac:spMkLst>
        </pc:spChg>
        <pc:spChg chg="mod">
          <ac:chgData name="Léonie Miège" userId="1543ee91-ec3a-4dbd-9bc3-ebbc844a4b11" providerId="ADAL" clId="{441F6FFD-F928-43A4-A90C-DB30D1F0EEB5}" dt="2024-11-05T10:11:18.669" v="249" actId="20577"/>
          <ac:spMkLst>
            <pc:docMk/>
            <pc:sldMk cId="3076448550" sldId="256"/>
            <ac:spMk id="7" creationId="{6303DD05-105C-FC74-8505-8406269451D2}"/>
          </ac:spMkLst>
        </pc:spChg>
      </pc:sldChg>
      <pc:sldChg chg="modSp mod">
        <pc:chgData name="Léonie Miège" userId="1543ee91-ec3a-4dbd-9bc3-ebbc844a4b11" providerId="ADAL" clId="{441F6FFD-F928-43A4-A90C-DB30D1F0EEB5}" dt="2024-11-05T10:25:32.620" v="600" actId="20577"/>
        <pc:sldMkLst>
          <pc:docMk/>
          <pc:sldMk cId="3811492886" sldId="257"/>
        </pc:sldMkLst>
        <pc:spChg chg="mod">
          <ac:chgData name="Léonie Miège" userId="1543ee91-ec3a-4dbd-9bc3-ebbc844a4b11" providerId="ADAL" clId="{441F6FFD-F928-43A4-A90C-DB30D1F0EEB5}" dt="2024-11-05T10:02:17.906" v="46" actId="790"/>
          <ac:spMkLst>
            <pc:docMk/>
            <pc:sldMk cId="3811492886" sldId="257"/>
            <ac:spMk id="7" creationId="{2ED7036F-3A1C-538E-2AE3-DEC7A44393A2}"/>
          </ac:spMkLst>
        </pc:spChg>
        <pc:spChg chg="mod">
          <ac:chgData name="Léonie Miège" userId="1543ee91-ec3a-4dbd-9bc3-ebbc844a4b11" providerId="ADAL" clId="{441F6FFD-F928-43A4-A90C-DB30D1F0EEB5}" dt="2024-11-05T10:02:17.906" v="46" actId="790"/>
          <ac:spMkLst>
            <pc:docMk/>
            <pc:sldMk cId="3811492886" sldId="257"/>
            <ac:spMk id="8" creationId="{909BBD92-DA6A-445E-7499-3E64E4B56DAE}"/>
          </ac:spMkLst>
        </pc:spChg>
        <pc:spChg chg="mod">
          <ac:chgData name="Léonie Miège" userId="1543ee91-ec3a-4dbd-9bc3-ebbc844a4b11" providerId="ADAL" clId="{441F6FFD-F928-43A4-A90C-DB30D1F0EEB5}" dt="2024-11-05T10:25:32.620" v="600" actId="20577"/>
          <ac:spMkLst>
            <pc:docMk/>
            <pc:sldMk cId="3811492886" sldId="257"/>
            <ac:spMk id="9" creationId="{8E1B4971-8AC5-8776-FB71-D0AD2B862147}"/>
          </ac:spMkLst>
        </pc:spChg>
      </pc:sldChg>
      <pc:sldChg chg="addSp delSp modSp mod">
        <pc:chgData name="Léonie Miège" userId="1543ee91-ec3a-4dbd-9bc3-ebbc844a4b11" providerId="ADAL" clId="{441F6FFD-F928-43A4-A90C-DB30D1F0EEB5}" dt="2024-11-05T10:20:06.047" v="435" actId="113"/>
        <pc:sldMkLst>
          <pc:docMk/>
          <pc:sldMk cId="4191525261" sldId="258"/>
        </pc:sldMkLst>
        <pc:spChg chg="mod">
          <ac:chgData name="Léonie Miège" userId="1543ee91-ec3a-4dbd-9bc3-ebbc844a4b11" providerId="ADAL" clId="{441F6FFD-F928-43A4-A90C-DB30D1F0EEB5}" dt="2024-11-05T10:20:06.047" v="435" actId="113"/>
          <ac:spMkLst>
            <pc:docMk/>
            <pc:sldMk cId="4191525261" sldId="258"/>
            <ac:spMk id="2" creationId="{2B626A2E-F599-C602-1EF8-8C1F089F49E9}"/>
          </ac:spMkLst>
        </pc:spChg>
        <pc:spChg chg="mod">
          <ac:chgData name="Léonie Miège" userId="1543ee91-ec3a-4dbd-9bc3-ebbc844a4b11" providerId="ADAL" clId="{441F6FFD-F928-43A4-A90C-DB30D1F0EEB5}" dt="2024-11-05T10:02:17.906" v="46" actId="790"/>
          <ac:spMkLst>
            <pc:docMk/>
            <pc:sldMk cId="4191525261" sldId="258"/>
            <ac:spMk id="3" creationId="{C692A41E-C2A8-D28A-4CA6-4DD9C3267DB1}"/>
          </ac:spMkLst>
        </pc:spChg>
        <pc:spChg chg="add del mod">
          <ac:chgData name="Léonie Miège" userId="1543ee91-ec3a-4dbd-9bc3-ebbc844a4b11" providerId="ADAL" clId="{441F6FFD-F928-43A4-A90C-DB30D1F0EEB5}" dt="2024-11-05T10:18:27.460" v="414" actId="1076"/>
          <ac:spMkLst>
            <pc:docMk/>
            <pc:sldMk cId="4191525261" sldId="258"/>
            <ac:spMk id="4" creationId="{C5C98614-0A97-8EDB-088A-8C9B5A1CECC0}"/>
          </ac:spMkLst>
        </pc:spChg>
        <pc:spChg chg="mod">
          <ac:chgData name="Léonie Miège" userId="1543ee91-ec3a-4dbd-9bc3-ebbc844a4b11" providerId="ADAL" clId="{441F6FFD-F928-43A4-A90C-DB30D1F0EEB5}" dt="2024-11-05T10:18:22.432" v="413" actId="113"/>
          <ac:spMkLst>
            <pc:docMk/>
            <pc:sldMk cId="4191525261" sldId="258"/>
            <ac:spMk id="6" creationId="{6A7FDA96-35D2-7A03-A754-D019440F5344}"/>
          </ac:spMkLst>
        </pc:spChg>
        <pc:spChg chg="mod">
          <ac:chgData name="Léonie Miège" userId="1543ee91-ec3a-4dbd-9bc3-ebbc844a4b11" providerId="ADAL" clId="{441F6FFD-F928-43A4-A90C-DB30D1F0EEB5}" dt="2024-11-05T10:17:49.003" v="409" actId="1076"/>
          <ac:spMkLst>
            <pc:docMk/>
            <pc:sldMk cId="4191525261" sldId="258"/>
            <ac:spMk id="9" creationId="{6BCB1901-2624-B231-1E79-8745D75ED476}"/>
          </ac:spMkLst>
        </pc:spChg>
      </pc:sldChg>
      <pc:sldChg chg="modSp mod">
        <pc:chgData name="Léonie Miège" userId="1543ee91-ec3a-4dbd-9bc3-ebbc844a4b11" providerId="ADAL" clId="{441F6FFD-F928-43A4-A90C-DB30D1F0EEB5}" dt="2024-11-05T10:20:11.647" v="436"/>
        <pc:sldMkLst>
          <pc:docMk/>
          <pc:sldMk cId="3278714412" sldId="259"/>
        </pc:sldMkLst>
        <pc:spChg chg="mod">
          <ac:chgData name="Léonie Miège" userId="1543ee91-ec3a-4dbd-9bc3-ebbc844a4b11" providerId="ADAL" clId="{441F6FFD-F928-43A4-A90C-DB30D1F0EEB5}" dt="2024-11-05T10:02:17.906" v="46" actId="790"/>
          <ac:spMkLst>
            <pc:docMk/>
            <pc:sldMk cId="3278714412" sldId="259"/>
            <ac:spMk id="2" creationId="{BC67D34C-D769-9D01-529A-C74E0D5D7DEB}"/>
          </ac:spMkLst>
        </pc:spChg>
        <pc:spChg chg="mod">
          <ac:chgData name="Léonie Miège" userId="1543ee91-ec3a-4dbd-9bc3-ebbc844a4b11" providerId="ADAL" clId="{441F6FFD-F928-43A4-A90C-DB30D1F0EEB5}" dt="2024-11-05T10:02:17.906" v="46" actId="790"/>
          <ac:spMkLst>
            <pc:docMk/>
            <pc:sldMk cId="3278714412" sldId="259"/>
            <ac:spMk id="3" creationId="{6FD05CF9-EF76-EC95-103A-C509461E326E}"/>
          </ac:spMkLst>
        </pc:spChg>
        <pc:spChg chg="mod">
          <ac:chgData name="Léonie Miège" userId="1543ee91-ec3a-4dbd-9bc3-ebbc844a4b11" providerId="ADAL" clId="{441F6FFD-F928-43A4-A90C-DB30D1F0EEB5}" dt="2024-11-05T10:19:18.097" v="429" actId="20577"/>
          <ac:spMkLst>
            <pc:docMk/>
            <pc:sldMk cId="3278714412" sldId="259"/>
            <ac:spMk id="5" creationId="{F1897289-125B-3231-EBFC-2519609FB271}"/>
          </ac:spMkLst>
        </pc:spChg>
        <pc:spChg chg="mod">
          <ac:chgData name="Léonie Miège" userId="1543ee91-ec3a-4dbd-9bc3-ebbc844a4b11" providerId="ADAL" clId="{441F6FFD-F928-43A4-A90C-DB30D1F0EEB5}" dt="2024-11-05T10:20:11.647" v="436"/>
          <ac:spMkLst>
            <pc:docMk/>
            <pc:sldMk cId="3278714412" sldId="259"/>
            <ac:spMk id="6" creationId="{5E6607D4-570A-9A3C-1AF3-9E1409584E15}"/>
          </ac:spMkLst>
        </pc:spChg>
        <pc:spChg chg="mod">
          <ac:chgData name="Léonie Miège" userId="1543ee91-ec3a-4dbd-9bc3-ebbc844a4b11" providerId="ADAL" clId="{441F6FFD-F928-43A4-A90C-DB30D1F0EEB5}" dt="2024-11-05T10:02:17.906" v="46" actId="790"/>
          <ac:spMkLst>
            <pc:docMk/>
            <pc:sldMk cId="3278714412" sldId="259"/>
            <ac:spMk id="7" creationId="{55BCB869-42B0-708B-E701-860F3459F196}"/>
          </ac:spMkLst>
        </pc:spChg>
      </pc:sldChg>
      <pc:sldChg chg="modSp mod">
        <pc:chgData name="Léonie Miège" userId="1543ee91-ec3a-4dbd-9bc3-ebbc844a4b11" providerId="ADAL" clId="{441F6FFD-F928-43A4-A90C-DB30D1F0EEB5}" dt="2024-11-05T10:21:12.028" v="491"/>
        <pc:sldMkLst>
          <pc:docMk/>
          <pc:sldMk cId="3190824641" sldId="260"/>
        </pc:sldMkLst>
        <pc:spChg chg="mod">
          <ac:chgData name="Léonie Miège" userId="1543ee91-ec3a-4dbd-9bc3-ebbc844a4b11" providerId="ADAL" clId="{441F6FFD-F928-43A4-A90C-DB30D1F0EEB5}" dt="2024-11-05T10:02:17.906" v="46" actId="790"/>
          <ac:spMkLst>
            <pc:docMk/>
            <pc:sldMk cId="3190824641" sldId="260"/>
            <ac:spMk id="2" creationId="{DCAFAED8-7A8A-F0F8-6200-91CB86B4C5CD}"/>
          </ac:spMkLst>
        </pc:spChg>
        <pc:spChg chg="mod">
          <ac:chgData name="Léonie Miège" userId="1543ee91-ec3a-4dbd-9bc3-ebbc844a4b11" providerId="ADAL" clId="{441F6FFD-F928-43A4-A90C-DB30D1F0EEB5}" dt="2024-11-05T10:21:12.028" v="491"/>
          <ac:spMkLst>
            <pc:docMk/>
            <pc:sldMk cId="3190824641" sldId="260"/>
            <ac:spMk id="6" creationId="{75D73BEE-164F-1F5B-853E-0D6846CBC9FD}"/>
          </ac:spMkLst>
        </pc:spChg>
        <pc:spChg chg="mod">
          <ac:chgData name="Léonie Miège" userId="1543ee91-ec3a-4dbd-9bc3-ebbc844a4b11" providerId="ADAL" clId="{441F6FFD-F928-43A4-A90C-DB30D1F0EEB5}" dt="2024-11-05T10:02:17.906" v="46" actId="790"/>
          <ac:spMkLst>
            <pc:docMk/>
            <pc:sldMk cId="3190824641" sldId="260"/>
            <ac:spMk id="7" creationId="{F0F89D38-7AB6-6884-8983-31F96845BF57}"/>
          </ac:spMkLst>
        </pc:spChg>
        <pc:spChg chg="mod">
          <ac:chgData name="Léonie Miège" userId="1543ee91-ec3a-4dbd-9bc3-ebbc844a4b11" providerId="ADAL" clId="{441F6FFD-F928-43A4-A90C-DB30D1F0EEB5}" dt="2024-11-05T10:20:26.233" v="437" actId="313"/>
          <ac:spMkLst>
            <pc:docMk/>
            <pc:sldMk cId="3190824641" sldId="260"/>
            <ac:spMk id="33" creationId="{0EB60094-4E5C-34A5-F5F9-77D0590663B9}"/>
          </ac:spMkLst>
        </pc:spChg>
        <pc:spChg chg="mod">
          <ac:chgData name="Léonie Miège" userId="1543ee91-ec3a-4dbd-9bc3-ebbc844a4b11" providerId="ADAL" clId="{441F6FFD-F928-43A4-A90C-DB30D1F0EEB5}" dt="2024-11-05T10:21:04.884" v="490" actId="20577"/>
          <ac:spMkLst>
            <pc:docMk/>
            <pc:sldMk cId="3190824641" sldId="260"/>
            <ac:spMk id="43" creationId="{7BCAADBA-AF82-7E5C-E844-87E57552B394}"/>
          </ac:spMkLst>
        </pc:spChg>
        <pc:spChg chg="mod ord">
          <ac:chgData name="Léonie Miège" userId="1543ee91-ec3a-4dbd-9bc3-ebbc844a4b11" providerId="ADAL" clId="{441F6FFD-F928-43A4-A90C-DB30D1F0EEB5}" dt="2024-11-05T10:20:55.231" v="470" actId="167"/>
          <ac:spMkLst>
            <pc:docMk/>
            <pc:sldMk cId="3190824641" sldId="260"/>
            <ac:spMk id="44" creationId="{ED89CD8D-EFEC-DA79-88C7-661073385687}"/>
          </ac:spMkLst>
        </pc:spChg>
        <pc:spChg chg="mod">
          <ac:chgData name="Léonie Miège" userId="1543ee91-ec3a-4dbd-9bc3-ebbc844a4b11" providerId="ADAL" clId="{441F6FFD-F928-43A4-A90C-DB30D1F0EEB5}" dt="2024-11-05T10:02:17.906" v="46" actId="790"/>
          <ac:spMkLst>
            <pc:docMk/>
            <pc:sldMk cId="3190824641" sldId="260"/>
            <ac:spMk id="45" creationId="{5FDFF843-EF08-6425-1EE9-467722D2AD36}"/>
          </ac:spMkLst>
        </pc:spChg>
        <pc:spChg chg="mod">
          <ac:chgData name="Léonie Miège" userId="1543ee91-ec3a-4dbd-9bc3-ebbc844a4b11" providerId="ADAL" clId="{441F6FFD-F928-43A4-A90C-DB30D1F0EEB5}" dt="2024-11-05T10:02:17.906" v="46" actId="790"/>
          <ac:spMkLst>
            <pc:docMk/>
            <pc:sldMk cId="3190824641" sldId="260"/>
            <ac:spMk id="46" creationId="{B1387936-4EE7-500F-C38D-B9F41D0300C6}"/>
          </ac:spMkLst>
        </pc:spChg>
      </pc:sldChg>
      <pc:sldChg chg="addSp delSp modSp mod">
        <pc:chgData name="Léonie Miège" userId="1543ee91-ec3a-4dbd-9bc3-ebbc844a4b11" providerId="ADAL" clId="{441F6FFD-F928-43A4-A90C-DB30D1F0EEB5}" dt="2024-11-05T10:22:19.611" v="497"/>
        <pc:sldMkLst>
          <pc:docMk/>
          <pc:sldMk cId="1098233569" sldId="261"/>
        </pc:sldMkLst>
        <pc:spChg chg="mod">
          <ac:chgData name="Léonie Miège" userId="1543ee91-ec3a-4dbd-9bc3-ebbc844a4b11" providerId="ADAL" clId="{441F6FFD-F928-43A4-A90C-DB30D1F0EEB5}" dt="2024-11-05T10:02:17.906" v="46" actId="790"/>
          <ac:spMkLst>
            <pc:docMk/>
            <pc:sldMk cId="1098233569" sldId="261"/>
            <ac:spMk id="2" creationId="{F123EEC1-2AE4-B5D6-4F54-A330E9C9EFC1}"/>
          </ac:spMkLst>
        </pc:spChg>
        <pc:spChg chg="mod">
          <ac:chgData name="Léonie Miège" userId="1543ee91-ec3a-4dbd-9bc3-ebbc844a4b11" providerId="ADAL" clId="{441F6FFD-F928-43A4-A90C-DB30D1F0EEB5}" dt="2024-11-05T10:21:16.587" v="492" actId="313"/>
          <ac:spMkLst>
            <pc:docMk/>
            <pc:sldMk cId="1098233569" sldId="261"/>
            <ac:spMk id="3" creationId="{F01F70D4-D013-F4C1-0657-1F0FC7BAEB8B}"/>
          </ac:spMkLst>
        </pc:spChg>
        <pc:spChg chg="mod">
          <ac:chgData name="Léonie Miège" userId="1543ee91-ec3a-4dbd-9bc3-ebbc844a4b11" providerId="ADAL" clId="{441F6FFD-F928-43A4-A90C-DB30D1F0EEB5}" dt="2024-11-05T10:22:19.611" v="497"/>
          <ac:spMkLst>
            <pc:docMk/>
            <pc:sldMk cId="1098233569" sldId="261"/>
            <ac:spMk id="5" creationId="{9C53FE8E-F011-4E0C-7341-B9F1FD767E3F}"/>
          </ac:spMkLst>
        </pc:spChg>
        <pc:spChg chg="mod">
          <ac:chgData name="Léonie Miège" userId="1543ee91-ec3a-4dbd-9bc3-ebbc844a4b11" providerId="ADAL" clId="{441F6FFD-F928-43A4-A90C-DB30D1F0EEB5}" dt="2024-11-05T10:02:17.906" v="46" actId="790"/>
          <ac:spMkLst>
            <pc:docMk/>
            <pc:sldMk cId="1098233569" sldId="261"/>
            <ac:spMk id="6" creationId="{9D97D31D-7F47-40A4-692B-690E0F6A8681}"/>
          </ac:spMkLst>
        </pc:spChg>
        <pc:picChg chg="add del mod">
          <ac:chgData name="Léonie Miège" userId="1543ee91-ec3a-4dbd-9bc3-ebbc844a4b11" providerId="ADAL" clId="{441F6FFD-F928-43A4-A90C-DB30D1F0EEB5}" dt="2024-11-05T10:22:00.386" v="496" actId="14826"/>
          <ac:picMkLst>
            <pc:docMk/>
            <pc:sldMk cId="1098233569" sldId="261"/>
            <ac:picMk id="8" creationId="{045A274D-A7A6-BB76-F7BE-0FF8CC2BE7F4}"/>
          </ac:picMkLst>
        </pc:picChg>
      </pc:sldChg>
      <pc:sldChg chg="modSp mod">
        <pc:chgData name="Léonie Miège" userId="1543ee91-ec3a-4dbd-9bc3-ebbc844a4b11" providerId="ADAL" clId="{441F6FFD-F928-43A4-A90C-DB30D1F0EEB5}" dt="2024-11-05T10:23:40.549" v="568" actId="14826"/>
        <pc:sldMkLst>
          <pc:docMk/>
          <pc:sldMk cId="1947125869" sldId="262"/>
        </pc:sldMkLst>
        <pc:spChg chg="mod">
          <ac:chgData name="Léonie Miège" userId="1543ee91-ec3a-4dbd-9bc3-ebbc844a4b11" providerId="ADAL" clId="{441F6FFD-F928-43A4-A90C-DB30D1F0EEB5}" dt="2024-11-05T10:23:31.657" v="567" actId="1076"/>
          <ac:spMkLst>
            <pc:docMk/>
            <pc:sldMk cId="1947125869" sldId="262"/>
            <ac:spMk id="2" creationId="{28752946-C402-07AF-F933-69B83910CB9B}"/>
          </ac:spMkLst>
        </pc:spChg>
        <pc:spChg chg="mod">
          <ac:chgData name="Léonie Miège" userId="1543ee91-ec3a-4dbd-9bc3-ebbc844a4b11" providerId="ADAL" clId="{441F6FFD-F928-43A4-A90C-DB30D1F0EEB5}" dt="2024-11-05T10:23:24.669" v="566" actId="20577"/>
          <ac:spMkLst>
            <pc:docMk/>
            <pc:sldMk cId="1947125869" sldId="262"/>
            <ac:spMk id="3" creationId="{525BBF70-E710-769F-3FAA-F7AB21CAFDC5}"/>
          </ac:spMkLst>
        </pc:spChg>
        <pc:spChg chg="mod">
          <ac:chgData name="Léonie Miège" userId="1543ee91-ec3a-4dbd-9bc3-ebbc844a4b11" providerId="ADAL" clId="{441F6FFD-F928-43A4-A90C-DB30D1F0EEB5}" dt="2024-11-05T10:22:28.882" v="498"/>
          <ac:spMkLst>
            <pc:docMk/>
            <pc:sldMk cId="1947125869" sldId="262"/>
            <ac:spMk id="5" creationId="{9C98F27A-00CD-9E2E-9D7A-DBE499A92115}"/>
          </ac:spMkLst>
        </pc:spChg>
        <pc:spChg chg="mod">
          <ac:chgData name="Léonie Miège" userId="1543ee91-ec3a-4dbd-9bc3-ebbc844a4b11" providerId="ADAL" clId="{441F6FFD-F928-43A4-A90C-DB30D1F0EEB5}" dt="2024-11-05T10:02:17.906" v="46" actId="790"/>
          <ac:spMkLst>
            <pc:docMk/>
            <pc:sldMk cId="1947125869" sldId="262"/>
            <ac:spMk id="6" creationId="{6D9BC556-D901-7EE4-C800-6C65D80A76C8}"/>
          </ac:spMkLst>
        </pc:spChg>
        <pc:picChg chg="mod">
          <ac:chgData name="Léonie Miège" userId="1543ee91-ec3a-4dbd-9bc3-ebbc844a4b11" providerId="ADAL" clId="{441F6FFD-F928-43A4-A90C-DB30D1F0EEB5}" dt="2024-11-05T10:23:40.549" v="568" actId="14826"/>
          <ac:picMkLst>
            <pc:docMk/>
            <pc:sldMk cId="1947125869" sldId="262"/>
            <ac:picMk id="8" creationId="{F8CE36D6-F487-9D02-DF34-C276CFA2BDD3}"/>
          </ac:picMkLst>
        </pc:picChg>
      </pc:sldChg>
      <pc:sldChg chg="modSp mod">
        <pc:chgData name="Léonie Miège" userId="1543ee91-ec3a-4dbd-9bc3-ebbc844a4b11" providerId="ADAL" clId="{441F6FFD-F928-43A4-A90C-DB30D1F0EEB5}" dt="2024-11-12T13:27:40.204" v="6518" actId="14826"/>
        <pc:sldMkLst>
          <pc:docMk/>
          <pc:sldMk cId="1659854529" sldId="263"/>
        </pc:sldMkLst>
        <pc:spChg chg="mod">
          <ac:chgData name="Léonie Miège" userId="1543ee91-ec3a-4dbd-9bc3-ebbc844a4b11" providerId="ADAL" clId="{441F6FFD-F928-43A4-A90C-DB30D1F0EEB5}" dt="2024-11-05T10:02:17.906" v="46" actId="790"/>
          <ac:spMkLst>
            <pc:docMk/>
            <pc:sldMk cId="1659854529" sldId="263"/>
            <ac:spMk id="2" creationId="{35DE68A2-5CCF-E357-BAAE-2D89082215BA}"/>
          </ac:spMkLst>
        </pc:spChg>
        <pc:spChg chg="mod">
          <ac:chgData name="Léonie Miège" userId="1543ee91-ec3a-4dbd-9bc3-ebbc844a4b11" providerId="ADAL" clId="{441F6FFD-F928-43A4-A90C-DB30D1F0EEB5}" dt="2024-11-05T10:24:05.068" v="597" actId="20577"/>
          <ac:spMkLst>
            <pc:docMk/>
            <pc:sldMk cId="1659854529" sldId="263"/>
            <ac:spMk id="3" creationId="{82716C4A-E244-B7A3-8101-E562E41B324E}"/>
          </ac:spMkLst>
        </pc:spChg>
        <pc:spChg chg="mod">
          <ac:chgData name="Léonie Miège" userId="1543ee91-ec3a-4dbd-9bc3-ebbc844a4b11" providerId="ADAL" clId="{441F6FFD-F928-43A4-A90C-DB30D1F0EEB5}" dt="2024-11-05T10:25:16.216" v="599"/>
          <ac:spMkLst>
            <pc:docMk/>
            <pc:sldMk cId="1659854529" sldId="263"/>
            <ac:spMk id="5" creationId="{77BAC693-859D-A029-4972-5680F58EA6D5}"/>
          </ac:spMkLst>
        </pc:spChg>
        <pc:spChg chg="mod">
          <ac:chgData name="Léonie Miège" userId="1543ee91-ec3a-4dbd-9bc3-ebbc844a4b11" providerId="ADAL" clId="{441F6FFD-F928-43A4-A90C-DB30D1F0EEB5}" dt="2024-11-05T10:02:17.906" v="46" actId="790"/>
          <ac:spMkLst>
            <pc:docMk/>
            <pc:sldMk cId="1659854529" sldId="263"/>
            <ac:spMk id="6" creationId="{254C1486-94C2-D514-2F79-0DA90C7CD952}"/>
          </ac:spMkLst>
        </pc:spChg>
        <pc:picChg chg="mod">
          <ac:chgData name="Léonie Miège" userId="1543ee91-ec3a-4dbd-9bc3-ebbc844a4b11" providerId="ADAL" clId="{441F6FFD-F928-43A4-A90C-DB30D1F0EEB5}" dt="2024-11-12T13:27:40.204" v="6518" actId="14826"/>
          <ac:picMkLst>
            <pc:docMk/>
            <pc:sldMk cId="1659854529" sldId="263"/>
            <ac:picMk id="8" creationId="{CF1E55E3-7B41-F31B-CE57-377267DF2A9C}"/>
          </ac:picMkLst>
        </pc:picChg>
      </pc:sldChg>
      <pc:sldChg chg="modSp mod">
        <pc:chgData name="Léonie Miège" userId="1543ee91-ec3a-4dbd-9bc3-ebbc844a4b11" providerId="ADAL" clId="{441F6FFD-F928-43A4-A90C-DB30D1F0EEB5}" dt="2024-11-12T13:28:07.193" v="6521" actId="20577"/>
        <pc:sldMkLst>
          <pc:docMk/>
          <pc:sldMk cId="2079614118" sldId="264"/>
        </pc:sldMkLst>
        <pc:spChg chg="mod">
          <ac:chgData name="Léonie Miège" userId="1543ee91-ec3a-4dbd-9bc3-ebbc844a4b11" providerId="ADAL" clId="{441F6FFD-F928-43A4-A90C-DB30D1F0EEB5}" dt="2024-11-05T10:02:17.906" v="46" actId="790"/>
          <ac:spMkLst>
            <pc:docMk/>
            <pc:sldMk cId="2079614118" sldId="264"/>
            <ac:spMk id="2" creationId="{20AD6F1F-C181-0406-2D33-3329BB701AEF}"/>
          </ac:spMkLst>
        </pc:spChg>
        <pc:spChg chg="mod">
          <ac:chgData name="Léonie Miège" userId="1543ee91-ec3a-4dbd-9bc3-ebbc844a4b11" providerId="ADAL" clId="{441F6FFD-F928-43A4-A90C-DB30D1F0EEB5}" dt="2024-11-05T10:26:22.730" v="640" actId="20577"/>
          <ac:spMkLst>
            <pc:docMk/>
            <pc:sldMk cId="2079614118" sldId="264"/>
            <ac:spMk id="3" creationId="{313C0FDD-0C0F-2B90-2010-B072ACC27704}"/>
          </ac:spMkLst>
        </pc:spChg>
        <pc:spChg chg="mod">
          <ac:chgData name="Léonie Miège" userId="1543ee91-ec3a-4dbd-9bc3-ebbc844a4b11" providerId="ADAL" clId="{441F6FFD-F928-43A4-A90C-DB30D1F0EEB5}" dt="2024-11-12T13:28:07.193" v="6521" actId="20577"/>
          <ac:spMkLst>
            <pc:docMk/>
            <pc:sldMk cId="2079614118" sldId="264"/>
            <ac:spMk id="4" creationId="{C2F33A74-7C20-F15E-294D-46BC683B6A16}"/>
          </ac:spMkLst>
        </pc:spChg>
        <pc:spChg chg="mod">
          <ac:chgData name="Léonie Miège" userId="1543ee91-ec3a-4dbd-9bc3-ebbc844a4b11" providerId="ADAL" clId="{441F6FFD-F928-43A4-A90C-DB30D1F0EEB5}" dt="2024-11-05T10:26:30.112" v="641"/>
          <ac:spMkLst>
            <pc:docMk/>
            <pc:sldMk cId="2079614118" sldId="264"/>
            <ac:spMk id="5" creationId="{54844ED8-209D-7B7D-90C3-E9DE2F286F76}"/>
          </ac:spMkLst>
        </pc:spChg>
        <pc:spChg chg="mod">
          <ac:chgData name="Léonie Miège" userId="1543ee91-ec3a-4dbd-9bc3-ebbc844a4b11" providerId="ADAL" clId="{441F6FFD-F928-43A4-A90C-DB30D1F0EEB5}" dt="2024-11-05T10:02:17.906" v="46" actId="790"/>
          <ac:spMkLst>
            <pc:docMk/>
            <pc:sldMk cId="2079614118" sldId="264"/>
            <ac:spMk id="6" creationId="{150D2F7A-C93A-057B-2C93-1E2771756205}"/>
          </ac:spMkLst>
        </pc:spChg>
      </pc:sldChg>
      <pc:sldChg chg="modSp mod">
        <pc:chgData name="Léonie Miège" userId="1543ee91-ec3a-4dbd-9bc3-ebbc844a4b11" providerId="ADAL" clId="{441F6FFD-F928-43A4-A90C-DB30D1F0EEB5}" dt="2024-11-05T10:28:51.210" v="888" actId="20577"/>
        <pc:sldMkLst>
          <pc:docMk/>
          <pc:sldMk cId="2506843881" sldId="265"/>
        </pc:sldMkLst>
        <pc:spChg chg="mod">
          <ac:chgData name="Léonie Miège" userId="1543ee91-ec3a-4dbd-9bc3-ebbc844a4b11" providerId="ADAL" clId="{441F6FFD-F928-43A4-A90C-DB30D1F0EEB5}" dt="2024-11-05T10:28:01.917" v="768" actId="313"/>
          <ac:spMkLst>
            <pc:docMk/>
            <pc:sldMk cId="2506843881" sldId="265"/>
            <ac:spMk id="3" creationId="{8B087B49-AA48-DF28-F406-887CB095E7A7}"/>
          </ac:spMkLst>
        </pc:spChg>
        <pc:spChg chg="mod">
          <ac:chgData name="Léonie Miège" userId="1543ee91-ec3a-4dbd-9bc3-ebbc844a4b11" providerId="ADAL" clId="{441F6FFD-F928-43A4-A90C-DB30D1F0EEB5}" dt="2024-11-05T10:02:17.906" v="46" actId="790"/>
          <ac:spMkLst>
            <pc:docMk/>
            <pc:sldMk cId="2506843881" sldId="265"/>
            <ac:spMk id="4" creationId="{B50875AB-36EF-E8CC-62E6-E2BC67FAA67E}"/>
          </ac:spMkLst>
        </pc:spChg>
        <pc:spChg chg="mod">
          <ac:chgData name="Léonie Miège" userId="1543ee91-ec3a-4dbd-9bc3-ebbc844a4b11" providerId="ADAL" clId="{441F6FFD-F928-43A4-A90C-DB30D1F0EEB5}" dt="2024-11-05T10:28:11.785" v="769"/>
          <ac:spMkLst>
            <pc:docMk/>
            <pc:sldMk cId="2506843881" sldId="265"/>
            <ac:spMk id="5" creationId="{2900E9D6-B846-630B-36A5-97E0C78D11A9}"/>
          </ac:spMkLst>
        </pc:spChg>
        <pc:spChg chg="mod">
          <ac:chgData name="Léonie Miège" userId="1543ee91-ec3a-4dbd-9bc3-ebbc844a4b11" providerId="ADAL" clId="{441F6FFD-F928-43A4-A90C-DB30D1F0EEB5}" dt="2024-11-05T10:02:17.906" v="46" actId="790"/>
          <ac:spMkLst>
            <pc:docMk/>
            <pc:sldMk cId="2506843881" sldId="265"/>
            <ac:spMk id="6" creationId="{C3404249-85F9-C73E-DCD7-F424B99988D2}"/>
          </ac:spMkLst>
        </pc:spChg>
        <pc:spChg chg="mod">
          <ac:chgData name="Léonie Miège" userId="1543ee91-ec3a-4dbd-9bc3-ebbc844a4b11" providerId="ADAL" clId="{441F6FFD-F928-43A4-A90C-DB30D1F0EEB5}" dt="2024-11-05T10:28:51.210" v="888" actId="20577"/>
          <ac:spMkLst>
            <pc:docMk/>
            <pc:sldMk cId="2506843881" sldId="265"/>
            <ac:spMk id="8" creationId="{1BE6176C-8B36-A758-BAEE-3D71856969DE}"/>
          </ac:spMkLst>
        </pc:spChg>
      </pc:sldChg>
      <pc:sldChg chg="addSp delSp modSp mod">
        <pc:chgData name="Léonie Miège" userId="1543ee91-ec3a-4dbd-9bc3-ebbc844a4b11" providerId="ADAL" clId="{441F6FFD-F928-43A4-A90C-DB30D1F0EEB5}" dt="2024-11-07T15:08:21.431" v="3720" actId="20577"/>
        <pc:sldMkLst>
          <pc:docMk/>
          <pc:sldMk cId="3006595427" sldId="266"/>
        </pc:sldMkLst>
        <pc:spChg chg="mod">
          <ac:chgData name="Léonie Miège" userId="1543ee91-ec3a-4dbd-9bc3-ebbc844a4b11" providerId="ADAL" clId="{441F6FFD-F928-43A4-A90C-DB30D1F0EEB5}" dt="2024-11-07T15:08:21.431" v="3720" actId="20577"/>
          <ac:spMkLst>
            <pc:docMk/>
            <pc:sldMk cId="3006595427" sldId="266"/>
            <ac:spMk id="3" creationId="{CDB0D322-9D64-6FD5-6B07-C8FEB3A1F995}"/>
          </ac:spMkLst>
        </pc:spChg>
        <pc:spChg chg="mod">
          <ac:chgData name="Léonie Miège" userId="1543ee91-ec3a-4dbd-9bc3-ebbc844a4b11" providerId="ADAL" clId="{441F6FFD-F928-43A4-A90C-DB30D1F0EEB5}" dt="2024-11-05T10:29:57.005" v="933"/>
          <ac:spMkLst>
            <pc:docMk/>
            <pc:sldMk cId="3006595427" sldId="266"/>
            <ac:spMk id="5" creationId="{7C0E7373-1564-FC6A-27D5-D76FB33F7774}"/>
          </ac:spMkLst>
        </pc:spChg>
        <pc:spChg chg="mod">
          <ac:chgData name="Léonie Miège" userId="1543ee91-ec3a-4dbd-9bc3-ebbc844a4b11" providerId="ADAL" clId="{441F6FFD-F928-43A4-A90C-DB30D1F0EEB5}" dt="2024-11-05T10:02:17.906" v="46" actId="790"/>
          <ac:spMkLst>
            <pc:docMk/>
            <pc:sldMk cId="3006595427" sldId="266"/>
            <ac:spMk id="6" creationId="{2653B36B-6DA9-6A74-117A-EEDA75C876A9}"/>
          </ac:spMkLst>
        </pc:spChg>
        <pc:picChg chg="add mod">
          <ac:chgData name="Léonie Miège" userId="1543ee91-ec3a-4dbd-9bc3-ebbc844a4b11" providerId="ADAL" clId="{441F6FFD-F928-43A4-A90C-DB30D1F0EEB5}" dt="2024-11-05T10:30:39.859" v="941" actId="1076"/>
          <ac:picMkLst>
            <pc:docMk/>
            <pc:sldMk cId="3006595427" sldId="266"/>
            <ac:picMk id="9" creationId="{93683281-0270-92EC-2D87-55FE95EBEFF2}"/>
          </ac:picMkLst>
        </pc:picChg>
      </pc:sldChg>
      <pc:sldChg chg="modSp mod">
        <pc:chgData name="Léonie Miège" userId="1543ee91-ec3a-4dbd-9bc3-ebbc844a4b11" providerId="ADAL" clId="{441F6FFD-F928-43A4-A90C-DB30D1F0EEB5}" dt="2024-11-05T11:03:23.784" v="1869" actId="20577"/>
        <pc:sldMkLst>
          <pc:docMk/>
          <pc:sldMk cId="1682077271" sldId="267"/>
        </pc:sldMkLst>
        <pc:spChg chg="mod">
          <ac:chgData name="Léonie Miège" userId="1543ee91-ec3a-4dbd-9bc3-ebbc844a4b11" providerId="ADAL" clId="{441F6FFD-F928-43A4-A90C-DB30D1F0EEB5}" dt="2024-11-05T10:02:17.906" v="46" actId="790"/>
          <ac:spMkLst>
            <pc:docMk/>
            <pc:sldMk cId="1682077271" sldId="267"/>
            <ac:spMk id="2" creationId="{B80F1267-E1D7-FE84-753F-8B9C8EAF015E}"/>
          </ac:spMkLst>
        </pc:spChg>
        <pc:spChg chg="mod">
          <ac:chgData name="Léonie Miège" userId="1543ee91-ec3a-4dbd-9bc3-ebbc844a4b11" providerId="ADAL" clId="{441F6FFD-F928-43A4-A90C-DB30D1F0EEB5}" dt="2024-11-05T11:03:23.784" v="1869" actId="20577"/>
          <ac:spMkLst>
            <pc:docMk/>
            <pc:sldMk cId="1682077271" sldId="267"/>
            <ac:spMk id="3" creationId="{941AD4E1-F70A-710A-082D-09FB7DEBC5D4}"/>
          </ac:spMkLst>
        </pc:spChg>
        <pc:spChg chg="mod">
          <ac:chgData name="Léonie Miège" userId="1543ee91-ec3a-4dbd-9bc3-ebbc844a4b11" providerId="ADAL" clId="{441F6FFD-F928-43A4-A90C-DB30D1F0EEB5}" dt="2024-11-05T10:02:17.906" v="46" actId="790"/>
          <ac:spMkLst>
            <pc:docMk/>
            <pc:sldMk cId="1682077271" sldId="267"/>
            <ac:spMk id="4" creationId="{FAAA8217-7F23-ACDD-1493-52B26F78A312}"/>
          </ac:spMkLst>
        </pc:spChg>
        <pc:spChg chg="mod">
          <ac:chgData name="Léonie Miège" userId="1543ee91-ec3a-4dbd-9bc3-ebbc844a4b11" providerId="ADAL" clId="{441F6FFD-F928-43A4-A90C-DB30D1F0EEB5}" dt="2024-11-05T10:47:10.893" v="1362"/>
          <ac:spMkLst>
            <pc:docMk/>
            <pc:sldMk cId="1682077271" sldId="267"/>
            <ac:spMk id="5" creationId="{B135F3D0-4043-5006-277A-C12C36C594DA}"/>
          </ac:spMkLst>
        </pc:spChg>
        <pc:spChg chg="mod">
          <ac:chgData name="Léonie Miège" userId="1543ee91-ec3a-4dbd-9bc3-ebbc844a4b11" providerId="ADAL" clId="{441F6FFD-F928-43A4-A90C-DB30D1F0EEB5}" dt="2024-11-05T10:02:17.906" v="46" actId="790"/>
          <ac:spMkLst>
            <pc:docMk/>
            <pc:sldMk cId="1682077271" sldId="267"/>
            <ac:spMk id="6" creationId="{FE133BB6-6DEC-1E4E-2483-F651226F3EAC}"/>
          </ac:spMkLst>
        </pc:spChg>
        <pc:spChg chg="mod">
          <ac:chgData name="Léonie Miège" userId="1543ee91-ec3a-4dbd-9bc3-ebbc844a4b11" providerId="ADAL" clId="{441F6FFD-F928-43A4-A90C-DB30D1F0EEB5}" dt="2024-11-05T11:00:53.188" v="1721" actId="20577"/>
          <ac:spMkLst>
            <pc:docMk/>
            <pc:sldMk cId="1682077271" sldId="267"/>
            <ac:spMk id="11" creationId="{75A77C40-2EF5-5927-B82D-8DC377565BA7}"/>
          </ac:spMkLst>
        </pc:spChg>
      </pc:sldChg>
      <pc:sldChg chg="modSp mod">
        <pc:chgData name="Léonie Miège" userId="1543ee91-ec3a-4dbd-9bc3-ebbc844a4b11" providerId="ADAL" clId="{441F6FFD-F928-43A4-A90C-DB30D1F0EEB5}" dt="2024-11-05T10:26:06.860" v="634" actId="20577"/>
        <pc:sldMkLst>
          <pc:docMk/>
          <pc:sldMk cId="2543786543" sldId="268"/>
        </pc:sldMkLst>
        <pc:spChg chg="mod">
          <ac:chgData name="Léonie Miège" userId="1543ee91-ec3a-4dbd-9bc3-ebbc844a4b11" providerId="ADAL" clId="{441F6FFD-F928-43A4-A90C-DB30D1F0EEB5}" dt="2024-11-05T10:02:17.906" v="46" actId="790"/>
          <ac:spMkLst>
            <pc:docMk/>
            <pc:sldMk cId="2543786543" sldId="268"/>
            <ac:spMk id="7" creationId="{2ED7036F-3A1C-538E-2AE3-DEC7A44393A2}"/>
          </ac:spMkLst>
        </pc:spChg>
        <pc:spChg chg="mod">
          <ac:chgData name="Léonie Miège" userId="1543ee91-ec3a-4dbd-9bc3-ebbc844a4b11" providerId="ADAL" clId="{441F6FFD-F928-43A4-A90C-DB30D1F0EEB5}" dt="2024-11-05T10:02:17.906" v="46" actId="790"/>
          <ac:spMkLst>
            <pc:docMk/>
            <pc:sldMk cId="2543786543" sldId="268"/>
            <ac:spMk id="8" creationId="{909BBD92-DA6A-445E-7499-3E64E4B56DAE}"/>
          </ac:spMkLst>
        </pc:spChg>
        <pc:spChg chg="mod">
          <ac:chgData name="Léonie Miège" userId="1543ee91-ec3a-4dbd-9bc3-ebbc844a4b11" providerId="ADAL" clId="{441F6FFD-F928-43A4-A90C-DB30D1F0EEB5}" dt="2024-11-05T10:26:06.860" v="634" actId="20577"/>
          <ac:spMkLst>
            <pc:docMk/>
            <pc:sldMk cId="2543786543" sldId="268"/>
            <ac:spMk id="9" creationId="{8E1B4971-8AC5-8776-FB71-D0AD2B862147}"/>
          </ac:spMkLst>
        </pc:spChg>
      </pc:sldChg>
      <pc:sldChg chg="modSp mod">
        <pc:chgData name="Léonie Miège" userId="1543ee91-ec3a-4dbd-9bc3-ebbc844a4b11" providerId="ADAL" clId="{441F6FFD-F928-43A4-A90C-DB30D1F0EEB5}" dt="2024-11-05T11:03:35.489" v="1871" actId="20577"/>
        <pc:sldMkLst>
          <pc:docMk/>
          <pc:sldMk cId="2643917449" sldId="271"/>
        </pc:sldMkLst>
        <pc:spChg chg="mod">
          <ac:chgData name="Léonie Miège" userId="1543ee91-ec3a-4dbd-9bc3-ebbc844a4b11" providerId="ADAL" clId="{441F6FFD-F928-43A4-A90C-DB30D1F0EEB5}" dt="2024-11-05T10:02:17.906" v="46" actId="790"/>
          <ac:spMkLst>
            <pc:docMk/>
            <pc:sldMk cId="2643917449" sldId="271"/>
            <ac:spMk id="2" creationId="{73AFC734-556B-5519-FF7B-B1B80ED8B15C}"/>
          </ac:spMkLst>
        </pc:spChg>
        <pc:spChg chg="mod">
          <ac:chgData name="Léonie Miège" userId="1543ee91-ec3a-4dbd-9bc3-ebbc844a4b11" providerId="ADAL" clId="{441F6FFD-F928-43A4-A90C-DB30D1F0EEB5}" dt="2024-11-05T11:03:35.489" v="1871" actId="20577"/>
          <ac:spMkLst>
            <pc:docMk/>
            <pc:sldMk cId="2643917449" sldId="271"/>
            <ac:spMk id="3" creationId="{2F819F01-4F24-771F-6FF3-7527055CA8E8}"/>
          </ac:spMkLst>
        </pc:spChg>
        <pc:spChg chg="mod">
          <ac:chgData name="Léonie Miège" userId="1543ee91-ec3a-4dbd-9bc3-ebbc844a4b11" providerId="ADAL" clId="{441F6FFD-F928-43A4-A90C-DB30D1F0EEB5}" dt="2024-11-05T11:01:21.982" v="1729"/>
          <ac:spMkLst>
            <pc:docMk/>
            <pc:sldMk cId="2643917449" sldId="271"/>
            <ac:spMk id="4" creationId="{735638B0-9BA5-AB31-E2B9-C24CC1788BE1}"/>
          </ac:spMkLst>
        </pc:spChg>
        <pc:spChg chg="mod">
          <ac:chgData name="Léonie Miège" userId="1543ee91-ec3a-4dbd-9bc3-ebbc844a4b11" providerId="ADAL" clId="{441F6FFD-F928-43A4-A90C-DB30D1F0EEB5}" dt="2024-11-05T10:47:14.248" v="1363"/>
          <ac:spMkLst>
            <pc:docMk/>
            <pc:sldMk cId="2643917449" sldId="271"/>
            <ac:spMk id="5" creationId="{5CDA614F-4B9A-9384-8EFB-C0CC0720AA68}"/>
          </ac:spMkLst>
        </pc:spChg>
        <pc:spChg chg="mod">
          <ac:chgData name="Léonie Miège" userId="1543ee91-ec3a-4dbd-9bc3-ebbc844a4b11" providerId="ADAL" clId="{441F6FFD-F928-43A4-A90C-DB30D1F0EEB5}" dt="2024-11-05T10:02:17.906" v="46" actId="790"/>
          <ac:spMkLst>
            <pc:docMk/>
            <pc:sldMk cId="2643917449" sldId="271"/>
            <ac:spMk id="6" creationId="{9430B597-98E8-5996-84A3-48C60FC9455F}"/>
          </ac:spMkLst>
        </pc:spChg>
        <pc:spChg chg="mod">
          <ac:chgData name="Léonie Miège" userId="1543ee91-ec3a-4dbd-9bc3-ebbc844a4b11" providerId="ADAL" clId="{441F6FFD-F928-43A4-A90C-DB30D1F0EEB5}" dt="2024-11-05T10:02:17.906" v="46" actId="790"/>
          <ac:spMkLst>
            <pc:docMk/>
            <pc:sldMk cId="2643917449" sldId="271"/>
            <ac:spMk id="31" creationId="{0C8365B1-E106-A150-85A0-4AD3D53E7453}"/>
          </ac:spMkLst>
        </pc:spChg>
        <pc:spChg chg="mod">
          <ac:chgData name="Léonie Miège" userId="1543ee91-ec3a-4dbd-9bc3-ebbc844a4b11" providerId="ADAL" clId="{441F6FFD-F928-43A4-A90C-DB30D1F0EEB5}" dt="2024-11-05T11:02:02.482" v="1787" actId="1076"/>
          <ac:spMkLst>
            <pc:docMk/>
            <pc:sldMk cId="2643917449" sldId="271"/>
            <ac:spMk id="32" creationId="{0C724447-BB63-E74B-B3E0-BE276887650B}"/>
          </ac:spMkLst>
        </pc:spChg>
        <pc:spChg chg="mod">
          <ac:chgData name="Léonie Miège" userId="1543ee91-ec3a-4dbd-9bc3-ebbc844a4b11" providerId="ADAL" clId="{441F6FFD-F928-43A4-A90C-DB30D1F0EEB5}" dt="2024-11-05T11:02:12.884" v="1794" actId="20577"/>
          <ac:spMkLst>
            <pc:docMk/>
            <pc:sldMk cId="2643917449" sldId="271"/>
            <ac:spMk id="33" creationId="{306C432D-411E-B483-FF30-DE75469AF1AC}"/>
          </ac:spMkLst>
        </pc:spChg>
        <pc:spChg chg="mod">
          <ac:chgData name="Léonie Miège" userId="1543ee91-ec3a-4dbd-9bc3-ebbc844a4b11" providerId="ADAL" clId="{441F6FFD-F928-43A4-A90C-DB30D1F0EEB5}" dt="2024-11-05T11:02:55.134" v="1866" actId="1076"/>
          <ac:spMkLst>
            <pc:docMk/>
            <pc:sldMk cId="2643917449" sldId="271"/>
            <ac:spMk id="34" creationId="{49429443-C305-340F-3475-E0F8116588EE}"/>
          </ac:spMkLst>
        </pc:spChg>
        <pc:spChg chg="mod">
          <ac:chgData name="Léonie Miège" userId="1543ee91-ec3a-4dbd-9bc3-ebbc844a4b11" providerId="ADAL" clId="{441F6FFD-F928-43A4-A90C-DB30D1F0EEB5}" dt="2024-11-05T11:02:35.457" v="1831" actId="1076"/>
          <ac:spMkLst>
            <pc:docMk/>
            <pc:sldMk cId="2643917449" sldId="271"/>
            <ac:spMk id="39" creationId="{4B101C65-8BD9-0FCF-1C6E-4105D9C9CA0F}"/>
          </ac:spMkLst>
        </pc:spChg>
      </pc:sldChg>
      <pc:sldChg chg="modSp mod">
        <pc:chgData name="Léonie Miège" userId="1543ee91-ec3a-4dbd-9bc3-ebbc844a4b11" providerId="ADAL" clId="{441F6FFD-F928-43A4-A90C-DB30D1F0EEB5}" dt="2024-11-07T17:04:48.696" v="6470" actId="790"/>
        <pc:sldMkLst>
          <pc:docMk/>
          <pc:sldMk cId="244369347" sldId="272"/>
        </pc:sldMkLst>
        <pc:spChg chg="mod">
          <ac:chgData name="Léonie Miège" userId="1543ee91-ec3a-4dbd-9bc3-ebbc844a4b11" providerId="ADAL" clId="{441F6FFD-F928-43A4-A90C-DB30D1F0EEB5}" dt="2024-11-05T10:02:17.906" v="46" actId="790"/>
          <ac:spMkLst>
            <pc:docMk/>
            <pc:sldMk cId="244369347" sldId="272"/>
            <ac:spMk id="2" creationId="{81447A0F-4ED9-43C9-31B3-A6C4D607924A}"/>
          </ac:spMkLst>
        </pc:spChg>
        <pc:spChg chg="mod">
          <ac:chgData name="Léonie Miège" userId="1543ee91-ec3a-4dbd-9bc3-ebbc844a4b11" providerId="ADAL" clId="{441F6FFD-F928-43A4-A90C-DB30D1F0EEB5}" dt="2024-11-05T14:56:58.653" v="1916" actId="20577"/>
          <ac:spMkLst>
            <pc:docMk/>
            <pc:sldMk cId="244369347" sldId="272"/>
            <ac:spMk id="3" creationId="{632EB9F2-9EC1-2A71-1447-BD1F6A82AE2D}"/>
          </ac:spMkLst>
        </pc:spChg>
        <pc:spChg chg="mod">
          <ac:chgData name="Léonie Miège" userId="1543ee91-ec3a-4dbd-9bc3-ebbc844a4b11" providerId="ADAL" clId="{441F6FFD-F928-43A4-A90C-DB30D1F0EEB5}" dt="2024-11-05T11:03:14.570" v="1867" actId="20577"/>
          <ac:spMkLst>
            <pc:docMk/>
            <pc:sldMk cId="244369347" sldId="272"/>
            <ac:spMk id="4" creationId="{997F4B28-DB07-AA12-6AD4-9E966BB6A6D8}"/>
          </ac:spMkLst>
        </pc:spChg>
        <pc:spChg chg="mod">
          <ac:chgData name="Léonie Miège" userId="1543ee91-ec3a-4dbd-9bc3-ebbc844a4b11" providerId="ADAL" clId="{441F6FFD-F928-43A4-A90C-DB30D1F0EEB5}" dt="2024-11-05T10:47:17.126" v="1364"/>
          <ac:spMkLst>
            <pc:docMk/>
            <pc:sldMk cId="244369347" sldId="272"/>
            <ac:spMk id="5" creationId="{E900EF80-3BD6-B217-DD20-FB0FF79D45B8}"/>
          </ac:spMkLst>
        </pc:spChg>
        <pc:spChg chg="mod">
          <ac:chgData name="Léonie Miège" userId="1543ee91-ec3a-4dbd-9bc3-ebbc844a4b11" providerId="ADAL" clId="{441F6FFD-F928-43A4-A90C-DB30D1F0EEB5}" dt="2024-11-05T10:02:17.906" v="46" actId="790"/>
          <ac:spMkLst>
            <pc:docMk/>
            <pc:sldMk cId="244369347" sldId="272"/>
            <ac:spMk id="6" creationId="{715AD8AC-5412-A1D4-71C0-A9719B61C6BA}"/>
          </ac:spMkLst>
        </pc:spChg>
        <pc:spChg chg="mod">
          <ac:chgData name="Léonie Miège" userId="1543ee91-ec3a-4dbd-9bc3-ebbc844a4b11" providerId="ADAL" clId="{441F6FFD-F928-43A4-A90C-DB30D1F0EEB5}" dt="2024-11-05T10:02:17.906" v="46" actId="790"/>
          <ac:spMkLst>
            <pc:docMk/>
            <pc:sldMk cId="244369347" sldId="272"/>
            <ac:spMk id="9" creationId="{6FAD8A80-F245-9EBF-A6CA-AEA363FBF426}"/>
          </ac:spMkLst>
        </pc:spChg>
        <pc:spChg chg="mod">
          <ac:chgData name="Léonie Miège" userId="1543ee91-ec3a-4dbd-9bc3-ebbc844a4b11" providerId="ADAL" clId="{441F6FFD-F928-43A4-A90C-DB30D1F0EEB5}" dt="2024-11-05T10:02:17.906" v="46" actId="790"/>
          <ac:spMkLst>
            <pc:docMk/>
            <pc:sldMk cId="244369347" sldId="272"/>
            <ac:spMk id="11" creationId="{7AF636CE-45C6-FF4A-6F68-832577F08EE8}"/>
          </ac:spMkLst>
        </pc:spChg>
        <pc:spChg chg="mod">
          <ac:chgData name="Léonie Miège" userId="1543ee91-ec3a-4dbd-9bc3-ebbc844a4b11" providerId="ADAL" clId="{441F6FFD-F928-43A4-A90C-DB30D1F0EEB5}" dt="2024-11-05T10:02:17.906" v="46" actId="790"/>
          <ac:spMkLst>
            <pc:docMk/>
            <pc:sldMk cId="244369347" sldId="272"/>
            <ac:spMk id="12" creationId="{7E770592-A0B2-C7B6-1D53-FD9F675F0C60}"/>
          </ac:spMkLst>
        </pc:spChg>
        <pc:spChg chg="mod">
          <ac:chgData name="Léonie Miège" userId="1543ee91-ec3a-4dbd-9bc3-ebbc844a4b11" providerId="ADAL" clId="{441F6FFD-F928-43A4-A90C-DB30D1F0EEB5}" dt="2024-11-05T10:02:17.906" v="46" actId="790"/>
          <ac:spMkLst>
            <pc:docMk/>
            <pc:sldMk cId="244369347" sldId="272"/>
            <ac:spMk id="13" creationId="{43039B3E-B8CE-2776-EC4F-A0D16AC93734}"/>
          </ac:spMkLst>
        </pc:spChg>
        <pc:spChg chg="mod">
          <ac:chgData name="Léonie Miège" userId="1543ee91-ec3a-4dbd-9bc3-ebbc844a4b11" providerId="ADAL" clId="{441F6FFD-F928-43A4-A90C-DB30D1F0EEB5}" dt="2024-11-05T10:02:17.906" v="46" actId="790"/>
          <ac:spMkLst>
            <pc:docMk/>
            <pc:sldMk cId="244369347" sldId="272"/>
            <ac:spMk id="30" creationId="{15B21CC0-0190-01C7-4DA4-DEFA7508DB83}"/>
          </ac:spMkLst>
        </pc:spChg>
        <pc:spChg chg="mod">
          <ac:chgData name="Léonie Miège" userId="1543ee91-ec3a-4dbd-9bc3-ebbc844a4b11" providerId="ADAL" clId="{441F6FFD-F928-43A4-A90C-DB30D1F0EEB5}" dt="2024-11-05T14:57:24.421" v="1949" actId="20577"/>
          <ac:spMkLst>
            <pc:docMk/>
            <pc:sldMk cId="244369347" sldId="272"/>
            <ac:spMk id="36" creationId="{567E8F5C-4B29-5B19-4E24-9B4AF8A77093}"/>
          </ac:spMkLst>
        </pc:spChg>
        <pc:spChg chg="mod">
          <ac:chgData name="Léonie Miège" userId="1543ee91-ec3a-4dbd-9bc3-ebbc844a4b11" providerId="ADAL" clId="{441F6FFD-F928-43A4-A90C-DB30D1F0EEB5}" dt="2024-11-07T17:04:48.696" v="6470" actId="790"/>
          <ac:spMkLst>
            <pc:docMk/>
            <pc:sldMk cId="244369347" sldId="272"/>
            <ac:spMk id="37" creationId="{C1F29554-5DFC-568D-3741-D5967920AD1B}"/>
          </ac:spMkLst>
        </pc:spChg>
        <pc:spChg chg="mod">
          <ac:chgData name="Léonie Miège" userId="1543ee91-ec3a-4dbd-9bc3-ebbc844a4b11" providerId="ADAL" clId="{441F6FFD-F928-43A4-A90C-DB30D1F0EEB5}" dt="2024-11-05T10:02:17.906" v="46" actId="790"/>
          <ac:spMkLst>
            <pc:docMk/>
            <pc:sldMk cId="244369347" sldId="272"/>
            <ac:spMk id="41" creationId="{DDA59316-2AA7-F169-9AF2-BA5399BC019D}"/>
          </ac:spMkLst>
        </pc:spChg>
        <pc:spChg chg="mod">
          <ac:chgData name="Léonie Miège" userId="1543ee91-ec3a-4dbd-9bc3-ebbc844a4b11" providerId="ADAL" clId="{441F6FFD-F928-43A4-A90C-DB30D1F0EEB5}" dt="2024-11-05T10:02:17.906" v="46" actId="790"/>
          <ac:spMkLst>
            <pc:docMk/>
            <pc:sldMk cId="244369347" sldId="272"/>
            <ac:spMk id="42" creationId="{2021E4DA-D4F1-C98D-AE9C-FD611DB9721B}"/>
          </ac:spMkLst>
        </pc:spChg>
        <pc:spChg chg="mod">
          <ac:chgData name="Léonie Miège" userId="1543ee91-ec3a-4dbd-9bc3-ebbc844a4b11" providerId="ADAL" clId="{441F6FFD-F928-43A4-A90C-DB30D1F0EEB5}" dt="2024-11-05T14:59:00.293" v="2102" actId="20577"/>
          <ac:spMkLst>
            <pc:docMk/>
            <pc:sldMk cId="244369347" sldId="272"/>
            <ac:spMk id="43" creationId="{7B73B3F3-FAC0-744B-A964-9369256F5627}"/>
          </ac:spMkLst>
        </pc:spChg>
        <pc:spChg chg="mod">
          <ac:chgData name="Léonie Miège" userId="1543ee91-ec3a-4dbd-9bc3-ebbc844a4b11" providerId="ADAL" clId="{441F6FFD-F928-43A4-A90C-DB30D1F0EEB5}" dt="2024-11-05T10:02:17.906" v="46" actId="790"/>
          <ac:spMkLst>
            <pc:docMk/>
            <pc:sldMk cId="244369347" sldId="272"/>
            <ac:spMk id="47" creationId="{8051AAD3-B23C-8B7D-F15E-99C612B0F691}"/>
          </ac:spMkLst>
        </pc:spChg>
        <pc:spChg chg="mod">
          <ac:chgData name="Léonie Miège" userId="1543ee91-ec3a-4dbd-9bc3-ebbc844a4b11" providerId="ADAL" clId="{441F6FFD-F928-43A4-A90C-DB30D1F0EEB5}" dt="2024-11-05T10:02:17.906" v="46" actId="790"/>
          <ac:spMkLst>
            <pc:docMk/>
            <pc:sldMk cId="244369347" sldId="272"/>
            <ac:spMk id="48" creationId="{6DABD1A0-DCAA-1727-12E2-896459478FE6}"/>
          </ac:spMkLst>
        </pc:spChg>
        <pc:spChg chg="mod">
          <ac:chgData name="Léonie Miège" userId="1543ee91-ec3a-4dbd-9bc3-ebbc844a4b11" providerId="ADAL" clId="{441F6FFD-F928-43A4-A90C-DB30D1F0EEB5}" dt="2024-11-05T10:02:17.906" v="46" actId="790"/>
          <ac:spMkLst>
            <pc:docMk/>
            <pc:sldMk cId="244369347" sldId="272"/>
            <ac:spMk id="49" creationId="{E665E784-2CCB-FE11-63AB-FA493C750C95}"/>
          </ac:spMkLst>
        </pc:spChg>
        <pc:spChg chg="mod">
          <ac:chgData name="Léonie Miège" userId="1543ee91-ec3a-4dbd-9bc3-ebbc844a4b11" providerId="ADAL" clId="{441F6FFD-F928-43A4-A90C-DB30D1F0EEB5}" dt="2024-11-05T14:59:48.886" v="2119" actId="14100"/>
          <ac:spMkLst>
            <pc:docMk/>
            <pc:sldMk cId="244369347" sldId="272"/>
            <ac:spMk id="50" creationId="{351BDBDF-E0FB-4B5C-06C7-C3641CBA8B54}"/>
          </ac:spMkLst>
        </pc:spChg>
        <pc:spChg chg="mod">
          <ac:chgData name="Léonie Miège" userId="1543ee91-ec3a-4dbd-9bc3-ebbc844a4b11" providerId="ADAL" clId="{441F6FFD-F928-43A4-A90C-DB30D1F0EEB5}" dt="2024-11-05T15:00:15.914" v="2125" actId="20577"/>
          <ac:spMkLst>
            <pc:docMk/>
            <pc:sldMk cId="244369347" sldId="272"/>
            <ac:spMk id="51" creationId="{35082580-E4F5-A497-6382-DF971B1C55B6}"/>
          </ac:spMkLst>
        </pc:spChg>
        <pc:spChg chg="mod">
          <ac:chgData name="Léonie Miège" userId="1543ee91-ec3a-4dbd-9bc3-ebbc844a4b11" providerId="ADAL" clId="{441F6FFD-F928-43A4-A90C-DB30D1F0EEB5}" dt="2024-11-05T14:58:41.859" v="2098"/>
          <ac:spMkLst>
            <pc:docMk/>
            <pc:sldMk cId="244369347" sldId="272"/>
            <ac:spMk id="59" creationId="{2082254F-0EB6-EBAC-66E9-0465AB19B9D2}"/>
          </ac:spMkLst>
        </pc:spChg>
      </pc:sldChg>
      <pc:sldChg chg="modSp mod">
        <pc:chgData name="Léonie Miège" userId="1543ee91-ec3a-4dbd-9bc3-ebbc844a4b11" providerId="ADAL" clId="{441F6FFD-F928-43A4-A90C-DB30D1F0EEB5}" dt="2024-11-05T15:05:13.967" v="2180" actId="123"/>
        <pc:sldMkLst>
          <pc:docMk/>
          <pc:sldMk cId="2456570522" sldId="273"/>
        </pc:sldMkLst>
        <pc:spChg chg="mod">
          <ac:chgData name="Léonie Miège" userId="1543ee91-ec3a-4dbd-9bc3-ebbc844a4b11" providerId="ADAL" clId="{441F6FFD-F928-43A4-A90C-DB30D1F0EEB5}" dt="2024-11-05T10:02:17.906" v="46" actId="790"/>
          <ac:spMkLst>
            <pc:docMk/>
            <pc:sldMk cId="2456570522" sldId="273"/>
            <ac:spMk id="2" creationId="{7F8FB82C-F194-F71A-1490-C3C9C7F39B67}"/>
          </ac:spMkLst>
        </pc:spChg>
        <pc:spChg chg="mod">
          <ac:chgData name="Léonie Miège" userId="1543ee91-ec3a-4dbd-9bc3-ebbc844a4b11" providerId="ADAL" clId="{441F6FFD-F928-43A4-A90C-DB30D1F0EEB5}" dt="2024-11-05T15:00:37.826" v="2147" actId="20577"/>
          <ac:spMkLst>
            <pc:docMk/>
            <pc:sldMk cId="2456570522" sldId="273"/>
            <ac:spMk id="3" creationId="{007F6D08-6827-A773-C0F8-E2DF360DC30C}"/>
          </ac:spMkLst>
        </pc:spChg>
        <pc:spChg chg="mod">
          <ac:chgData name="Léonie Miège" userId="1543ee91-ec3a-4dbd-9bc3-ebbc844a4b11" providerId="ADAL" clId="{441F6FFD-F928-43A4-A90C-DB30D1F0EEB5}" dt="2024-11-05T15:05:13.967" v="2180" actId="123"/>
          <ac:spMkLst>
            <pc:docMk/>
            <pc:sldMk cId="2456570522" sldId="273"/>
            <ac:spMk id="4" creationId="{344FBBA2-D6A0-26C3-68AC-8147245E0712}"/>
          </ac:spMkLst>
        </pc:spChg>
        <pc:spChg chg="mod">
          <ac:chgData name="Léonie Miège" userId="1543ee91-ec3a-4dbd-9bc3-ebbc844a4b11" providerId="ADAL" clId="{441F6FFD-F928-43A4-A90C-DB30D1F0EEB5}" dt="2024-11-05T10:47:20.237" v="1365"/>
          <ac:spMkLst>
            <pc:docMk/>
            <pc:sldMk cId="2456570522" sldId="273"/>
            <ac:spMk id="5" creationId="{EB7088B1-A5FC-4B44-9D79-33B37F056B11}"/>
          </ac:spMkLst>
        </pc:spChg>
        <pc:spChg chg="mod">
          <ac:chgData name="Léonie Miège" userId="1543ee91-ec3a-4dbd-9bc3-ebbc844a4b11" providerId="ADAL" clId="{441F6FFD-F928-43A4-A90C-DB30D1F0EEB5}" dt="2024-11-05T10:02:17.906" v="46" actId="790"/>
          <ac:spMkLst>
            <pc:docMk/>
            <pc:sldMk cId="2456570522" sldId="273"/>
            <ac:spMk id="6" creationId="{124A4EDF-6A2F-22F5-4EEC-13B220EBF28E}"/>
          </ac:spMkLst>
        </pc:spChg>
        <pc:picChg chg="mod">
          <ac:chgData name="Léonie Miège" userId="1543ee91-ec3a-4dbd-9bc3-ebbc844a4b11" providerId="ADAL" clId="{441F6FFD-F928-43A4-A90C-DB30D1F0EEB5}" dt="2024-11-05T15:01:13.604" v="2150" actId="1076"/>
          <ac:picMkLst>
            <pc:docMk/>
            <pc:sldMk cId="2456570522" sldId="273"/>
            <ac:picMk id="7" creationId="{D6D3B94C-AAA7-00E8-1E32-42D70E20680D}"/>
          </ac:picMkLst>
        </pc:picChg>
      </pc:sldChg>
      <pc:sldChg chg="modSp mod">
        <pc:chgData name="Léonie Miège" userId="1543ee91-ec3a-4dbd-9bc3-ebbc844a4b11" providerId="ADAL" clId="{441F6FFD-F928-43A4-A90C-DB30D1F0EEB5}" dt="2024-11-12T13:28:44.689" v="6522" actId="27107"/>
        <pc:sldMkLst>
          <pc:docMk/>
          <pc:sldMk cId="1305139409" sldId="274"/>
        </pc:sldMkLst>
        <pc:spChg chg="mod">
          <ac:chgData name="Léonie Miège" userId="1543ee91-ec3a-4dbd-9bc3-ebbc844a4b11" providerId="ADAL" clId="{441F6FFD-F928-43A4-A90C-DB30D1F0EEB5}" dt="2024-11-05T10:02:17.906" v="46" actId="790"/>
          <ac:spMkLst>
            <pc:docMk/>
            <pc:sldMk cId="1305139409" sldId="274"/>
            <ac:spMk id="2" creationId="{38074D68-46BE-7E91-42BF-900C4F871549}"/>
          </ac:spMkLst>
        </pc:spChg>
        <pc:spChg chg="mod">
          <ac:chgData name="Léonie Miège" userId="1543ee91-ec3a-4dbd-9bc3-ebbc844a4b11" providerId="ADAL" clId="{441F6FFD-F928-43A4-A90C-DB30D1F0EEB5}" dt="2024-11-05T15:01:36.426" v="2156" actId="20577"/>
          <ac:spMkLst>
            <pc:docMk/>
            <pc:sldMk cId="1305139409" sldId="274"/>
            <ac:spMk id="3" creationId="{9AAA85E1-7A90-8219-8237-A00705BBBF99}"/>
          </ac:spMkLst>
        </pc:spChg>
        <pc:spChg chg="mod">
          <ac:chgData name="Léonie Miège" userId="1543ee91-ec3a-4dbd-9bc3-ebbc844a4b11" providerId="ADAL" clId="{441F6FFD-F928-43A4-A90C-DB30D1F0EEB5}" dt="2024-11-05T10:47:23.137" v="1366"/>
          <ac:spMkLst>
            <pc:docMk/>
            <pc:sldMk cId="1305139409" sldId="274"/>
            <ac:spMk id="5" creationId="{92D26A0F-C325-4A29-E09F-6F09AE38AE71}"/>
          </ac:spMkLst>
        </pc:spChg>
        <pc:spChg chg="mod">
          <ac:chgData name="Léonie Miège" userId="1543ee91-ec3a-4dbd-9bc3-ebbc844a4b11" providerId="ADAL" clId="{441F6FFD-F928-43A4-A90C-DB30D1F0EEB5}" dt="2024-11-05T10:02:17.906" v="46" actId="790"/>
          <ac:spMkLst>
            <pc:docMk/>
            <pc:sldMk cId="1305139409" sldId="274"/>
            <ac:spMk id="6" creationId="{002A38B5-195C-F7F8-96B4-CEB0746E62BC}"/>
          </ac:spMkLst>
        </pc:spChg>
        <pc:spChg chg="mod">
          <ac:chgData name="Léonie Miège" userId="1543ee91-ec3a-4dbd-9bc3-ebbc844a4b11" providerId="ADAL" clId="{441F6FFD-F928-43A4-A90C-DB30D1F0EEB5}" dt="2024-11-05T10:02:17.906" v="46" actId="790"/>
          <ac:spMkLst>
            <pc:docMk/>
            <pc:sldMk cId="1305139409" sldId="274"/>
            <ac:spMk id="9" creationId="{B774D302-CE1D-506C-3E5A-ACB2AC223786}"/>
          </ac:spMkLst>
        </pc:spChg>
        <pc:spChg chg="mod">
          <ac:chgData name="Léonie Miège" userId="1543ee91-ec3a-4dbd-9bc3-ebbc844a4b11" providerId="ADAL" clId="{441F6FFD-F928-43A4-A90C-DB30D1F0EEB5}" dt="2024-11-05T10:02:17.906" v="46" actId="790"/>
          <ac:spMkLst>
            <pc:docMk/>
            <pc:sldMk cId="1305139409" sldId="274"/>
            <ac:spMk id="10" creationId="{A55D0D82-FFAC-6279-0ED4-9AF56772C1BB}"/>
          </ac:spMkLst>
        </pc:spChg>
        <pc:spChg chg="mod">
          <ac:chgData name="Léonie Miège" userId="1543ee91-ec3a-4dbd-9bc3-ebbc844a4b11" providerId="ADAL" clId="{441F6FFD-F928-43A4-A90C-DB30D1F0EEB5}" dt="2024-11-12T13:28:44.689" v="6522" actId="27107"/>
          <ac:spMkLst>
            <pc:docMk/>
            <pc:sldMk cId="1305139409" sldId="274"/>
            <ac:spMk id="16" creationId="{89BBD8BA-52B8-626A-3778-E6130DFF6826}"/>
          </ac:spMkLst>
        </pc:spChg>
        <pc:spChg chg="mod">
          <ac:chgData name="Léonie Miège" userId="1543ee91-ec3a-4dbd-9bc3-ebbc844a4b11" providerId="ADAL" clId="{441F6FFD-F928-43A4-A90C-DB30D1F0EEB5}" dt="2024-11-05T15:02:35.067" v="2164"/>
          <ac:spMkLst>
            <pc:docMk/>
            <pc:sldMk cId="1305139409" sldId="274"/>
            <ac:spMk id="17" creationId="{8A073679-721B-26B8-A2BB-A7D2AB701F72}"/>
          </ac:spMkLst>
        </pc:spChg>
      </pc:sldChg>
      <pc:sldChg chg="modSp mod">
        <pc:chgData name="Léonie Miège" userId="1543ee91-ec3a-4dbd-9bc3-ebbc844a4b11" providerId="ADAL" clId="{441F6FFD-F928-43A4-A90C-DB30D1F0EEB5}" dt="2024-11-05T15:05:09.443" v="2179" actId="123"/>
        <pc:sldMkLst>
          <pc:docMk/>
          <pc:sldMk cId="3688542902" sldId="275"/>
        </pc:sldMkLst>
        <pc:spChg chg="mod">
          <ac:chgData name="Léonie Miège" userId="1543ee91-ec3a-4dbd-9bc3-ebbc844a4b11" providerId="ADAL" clId="{441F6FFD-F928-43A4-A90C-DB30D1F0EEB5}" dt="2024-11-05T10:02:17.906" v="46" actId="790"/>
          <ac:spMkLst>
            <pc:docMk/>
            <pc:sldMk cId="3688542902" sldId="275"/>
            <ac:spMk id="2" creationId="{C836B6D9-B15D-01AB-5613-D48C25283393}"/>
          </ac:spMkLst>
        </pc:spChg>
        <pc:spChg chg="mod">
          <ac:chgData name="Léonie Miège" userId="1543ee91-ec3a-4dbd-9bc3-ebbc844a4b11" providerId="ADAL" clId="{441F6FFD-F928-43A4-A90C-DB30D1F0EEB5}" dt="2024-11-05T10:02:17.906" v="46" actId="790"/>
          <ac:spMkLst>
            <pc:docMk/>
            <pc:sldMk cId="3688542902" sldId="275"/>
            <ac:spMk id="3" creationId="{67E89743-4F9A-DAC7-E6C3-32003C65FF77}"/>
          </ac:spMkLst>
        </pc:spChg>
        <pc:spChg chg="mod">
          <ac:chgData name="Léonie Miège" userId="1543ee91-ec3a-4dbd-9bc3-ebbc844a4b11" providerId="ADAL" clId="{441F6FFD-F928-43A4-A90C-DB30D1F0EEB5}" dt="2024-11-05T15:05:09.443" v="2179" actId="123"/>
          <ac:spMkLst>
            <pc:docMk/>
            <pc:sldMk cId="3688542902" sldId="275"/>
            <ac:spMk id="4" creationId="{051CA65D-771E-34DE-3FF8-7607E03C46AB}"/>
          </ac:spMkLst>
        </pc:spChg>
        <pc:spChg chg="mod">
          <ac:chgData name="Léonie Miège" userId="1543ee91-ec3a-4dbd-9bc3-ebbc844a4b11" providerId="ADAL" clId="{441F6FFD-F928-43A4-A90C-DB30D1F0EEB5}" dt="2024-11-05T10:47:25.783" v="1367"/>
          <ac:spMkLst>
            <pc:docMk/>
            <pc:sldMk cId="3688542902" sldId="275"/>
            <ac:spMk id="5" creationId="{7894814F-2B36-80DC-0721-AD8D17F9CDF1}"/>
          </ac:spMkLst>
        </pc:spChg>
        <pc:spChg chg="mod">
          <ac:chgData name="Léonie Miège" userId="1543ee91-ec3a-4dbd-9bc3-ebbc844a4b11" providerId="ADAL" clId="{441F6FFD-F928-43A4-A90C-DB30D1F0EEB5}" dt="2024-11-05T10:02:17.906" v="46" actId="790"/>
          <ac:spMkLst>
            <pc:docMk/>
            <pc:sldMk cId="3688542902" sldId="275"/>
            <ac:spMk id="6" creationId="{98D10EDB-6C5B-77B4-D2F7-61FA6E4FE90D}"/>
          </ac:spMkLst>
        </pc:spChg>
      </pc:sldChg>
      <pc:sldChg chg="modSp mod">
        <pc:chgData name="Léonie Miège" userId="1543ee91-ec3a-4dbd-9bc3-ebbc844a4b11" providerId="ADAL" clId="{441F6FFD-F928-43A4-A90C-DB30D1F0EEB5}" dt="2024-11-05T16:59:03.368" v="3246" actId="5793"/>
        <pc:sldMkLst>
          <pc:docMk/>
          <pc:sldMk cId="3897175153" sldId="288"/>
        </pc:sldMkLst>
        <pc:spChg chg="mod">
          <ac:chgData name="Léonie Miège" userId="1543ee91-ec3a-4dbd-9bc3-ebbc844a4b11" providerId="ADAL" clId="{441F6FFD-F928-43A4-A90C-DB30D1F0EEB5}" dt="2024-11-05T10:02:17.906" v="46" actId="790"/>
          <ac:spMkLst>
            <pc:docMk/>
            <pc:sldMk cId="3897175153" sldId="288"/>
            <ac:spMk id="2" creationId="{929A5A2D-E987-D6AC-E060-99B2C6DB5A60}"/>
          </ac:spMkLst>
        </pc:spChg>
        <pc:spChg chg="mod">
          <ac:chgData name="Léonie Miège" userId="1543ee91-ec3a-4dbd-9bc3-ebbc844a4b11" providerId="ADAL" clId="{441F6FFD-F928-43A4-A90C-DB30D1F0EEB5}" dt="2024-11-05T10:02:17.906" v="46" actId="790"/>
          <ac:spMkLst>
            <pc:docMk/>
            <pc:sldMk cId="3897175153" sldId="288"/>
            <ac:spMk id="4" creationId="{F5295771-4046-1612-5BE8-56BD87DD7B7A}"/>
          </ac:spMkLst>
        </pc:spChg>
        <pc:spChg chg="mod">
          <ac:chgData name="Léonie Miège" userId="1543ee91-ec3a-4dbd-9bc3-ebbc844a4b11" providerId="ADAL" clId="{441F6FFD-F928-43A4-A90C-DB30D1F0EEB5}" dt="2024-11-05T10:48:47.071" v="1393"/>
          <ac:spMkLst>
            <pc:docMk/>
            <pc:sldMk cId="3897175153" sldId="288"/>
            <ac:spMk id="5" creationId="{33F25966-ED92-2078-23B8-D44149292EF7}"/>
          </ac:spMkLst>
        </pc:spChg>
        <pc:spChg chg="mod">
          <ac:chgData name="Léonie Miège" userId="1543ee91-ec3a-4dbd-9bc3-ebbc844a4b11" providerId="ADAL" clId="{441F6FFD-F928-43A4-A90C-DB30D1F0EEB5}" dt="2024-11-05T10:02:17.906" v="46" actId="790"/>
          <ac:spMkLst>
            <pc:docMk/>
            <pc:sldMk cId="3897175153" sldId="288"/>
            <ac:spMk id="6" creationId="{64777194-EAD7-53C7-B956-89A61DBFEE73}"/>
          </ac:spMkLst>
        </pc:spChg>
        <pc:spChg chg="mod">
          <ac:chgData name="Léonie Miège" userId="1543ee91-ec3a-4dbd-9bc3-ebbc844a4b11" providerId="ADAL" clId="{441F6FFD-F928-43A4-A90C-DB30D1F0EEB5}" dt="2024-11-05T16:59:01.229" v="3244" actId="20577"/>
          <ac:spMkLst>
            <pc:docMk/>
            <pc:sldMk cId="3897175153" sldId="288"/>
            <ac:spMk id="7" creationId="{BFF64662-769B-55FE-ADB0-28D34752EEE3}"/>
          </ac:spMkLst>
        </pc:spChg>
        <pc:spChg chg="mod">
          <ac:chgData name="Léonie Miège" userId="1543ee91-ec3a-4dbd-9bc3-ebbc844a4b11" providerId="ADAL" clId="{441F6FFD-F928-43A4-A90C-DB30D1F0EEB5}" dt="2024-11-05T16:59:03.368" v="3246" actId="5793"/>
          <ac:spMkLst>
            <pc:docMk/>
            <pc:sldMk cId="3897175153" sldId="288"/>
            <ac:spMk id="9" creationId="{9AE2A295-C10B-E1DE-E2C2-69812375ADBC}"/>
          </ac:spMkLst>
        </pc:spChg>
      </pc:sldChg>
      <pc:sldChg chg="addSp delSp modSp mod">
        <pc:chgData name="Léonie Miège" userId="1543ee91-ec3a-4dbd-9bc3-ebbc844a4b11" providerId="ADAL" clId="{441F6FFD-F928-43A4-A90C-DB30D1F0EEB5}" dt="2024-11-12T14:08:00.868" v="6901" actId="20577"/>
        <pc:sldMkLst>
          <pc:docMk/>
          <pc:sldMk cId="4050946495" sldId="292"/>
        </pc:sldMkLst>
        <pc:spChg chg="mod">
          <ac:chgData name="Léonie Miège" userId="1543ee91-ec3a-4dbd-9bc3-ebbc844a4b11" providerId="ADAL" clId="{441F6FFD-F928-43A4-A90C-DB30D1F0EEB5}" dt="2024-11-07T16:14:36.111" v="4549"/>
          <ac:spMkLst>
            <pc:docMk/>
            <pc:sldMk cId="4050946495" sldId="292"/>
            <ac:spMk id="2" creationId="{8324748B-2EEC-BDB7-5062-42C510447CED}"/>
          </ac:spMkLst>
        </pc:spChg>
        <pc:spChg chg="mod">
          <ac:chgData name="Léonie Miège" userId="1543ee91-ec3a-4dbd-9bc3-ebbc844a4b11" providerId="ADAL" clId="{441F6FFD-F928-43A4-A90C-DB30D1F0EEB5}" dt="2024-11-07T17:00:30.073" v="6365" actId="20577"/>
          <ac:spMkLst>
            <pc:docMk/>
            <pc:sldMk cId="4050946495" sldId="292"/>
            <ac:spMk id="3" creationId="{51E2F4E3-C3C9-5E0A-0135-42FC5BDAABE6}"/>
          </ac:spMkLst>
        </pc:spChg>
        <pc:spChg chg="mod">
          <ac:chgData name="Léonie Miège" userId="1543ee91-ec3a-4dbd-9bc3-ebbc844a4b11" providerId="ADAL" clId="{441F6FFD-F928-43A4-A90C-DB30D1F0EEB5}" dt="2024-11-07T17:01:06.294" v="6372" actId="15"/>
          <ac:spMkLst>
            <pc:docMk/>
            <pc:sldMk cId="4050946495" sldId="292"/>
            <ac:spMk id="4" creationId="{B48CF0AF-468A-2DB3-D29C-3B5E7E11216A}"/>
          </ac:spMkLst>
        </pc:spChg>
        <pc:spChg chg="mod">
          <ac:chgData name="Léonie Miège" userId="1543ee91-ec3a-4dbd-9bc3-ebbc844a4b11" providerId="ADAL" clId="{441F6FFD-F928-43A4-A90C-DB30D1F0EEB5}" dt="2024-11-05T10:50:24.387" v="1420"/>
          <ac:spMkLst>
            <pc:docMk/>
            <pc:sldMk cId="4050946495" sldId="292"/>
            <ac:spMk id="5" creationId="{83C0DD30-1177-FB48-7310-B0B5E27C04F0}"/>
          </ac:spMkLst>
        </pc:spChg>
        <pc:spChg chg="mod">
          <ac:chgData name="Léonie Miège" userId="1543ee91-ec3a-4dbd-9bc3-ebbc844a4b11" providerId="ADAL" clId="{441F6FFD-F928-43A4-A90C-DB30D1F0EEB5}" dt="2024-11-05T10:02:17.906" v="46" actId="790"/>
          <ac:spMkLst>
            <pc:docMk/>
            <pc:sldMk cId="4050946495" sldId="292"/>
            <ac:spMk id="6" creationId="{674C5F32-9C2B-4C97-9BEA-80FE310B2ECD}"/>
          </ac:spMkLst>
        </pc:spChg>
        <pc:spChg chg="add del mod">
          <ac:chgData name="Léonie Miège" userId="1543ee91-ec3a-4dbd-9bc3-ebbc844a4b11" providerId="ADAL" clId="{441F6FFD-F928-43A4-A90C-DB30D1F0EEB5}" dt="2024-11-12T14:08:00.868" v="6901" actId="20577"/>
          <ac:spMkLst>
            <pc:docMk/>
            <pc:sldMk cId="4050946495" sldId="292"/>
            <ac:spMk id="14" creationId="{F5C55499-3003-CF65-A024-8D5292893BE8}"/>
          </ac:spMkLst>
        </pc:spChg>
      </pc:sldChg>
      <pc:sldChg chg="modSp mod">
        <pc:chgData name="Léonie Miège" userId="1543ee91-ec3a-4dbd-9bc3-ebbc844a4b11" providerId="ADAL" clId="{441F6FFD-F928-43A4-A90C-DB30D1F0EEB5}" dt="2024-11-07T17:01:52.676" v="6419"/>
        <pc:sldMkLst>
          <pc:docMk/>
          <pc:sldMk cId="600669028" sldId="293"/>
        </pc:sldMkLst>
        <pc:spChg chg="mod">
          <ac:chgData name="Léonie Miège" userId="1543ee91-ec3a-4dbd-9bc3-ebbc844a4b11" providerId="ADAL" clId="{441F6FFD-F928-43A4-A90C-DB30D1F0EEB5}" dt="2024-11-07T16:14:39.429" v="4550"/>
          <ac:spMkLst>
            <pc:docMk/>
            <pc:sldMk cId="600669028" sldId="293"/>
            <ac:spMk id="2" creationId="{46CE5480-36ED-FC0A-F58B-4773634BFD2D}"/>
          </ac:spMkLst>
        </pc:spChg>
        <pc:spChg chg="mod">
          <ac:chgData name="Léonie Miège" userId="1543ee91-ec3a-4dbd-9bc3-ebbc844a4b11" providerId="ADAL" clId="{441F6FFD-F928-43A4-A90C-DB30D1F0EEB5}" dt="2024-11-07T17:01:43.830" v="6416" actId="20577"/>
          <ac:spMkLst>
            <pc:docMk/>
            <pc:sldMk cId="600669028" sldId="293"/>
            <ac:spMk id="3" creationId="{EB4A6281-DFB2-722C-71F9-C941E2115153}"/>
          </ac:spMkLst>
        </pc:spChg>
        <pc:spChg chg="mod">
          <ac:chgData name="Léonie Miège" userId="1543ee91-ec3a-4dbd-9bc3-ebbc844a4b11" providerId="ADAL" clId="{441F6FFD-F928-43A4-A90C-DB30D1F0EEB5}" dt="2024-11-05T10:50:27.641" v="1421"/>
          <ac:spMkLst>
            <pc:docMk/>
            <pc:sldMk cId="600669028" sldId="293"/>
            <ac:spMk id="5" creationId="{59B73439-F99C-3056-7DFD-549BE72AF576}"/>
          </ac:spMkLst>
        </pc:spChg>
        <pc:spChg chg="mod">
          <ac:chgData name="Léonie Miège" userId="1543ee91-ec3a-4dbd-9bc3-ebbc844a4b11" providerId="ADAL" clId="{441F6FFD-F928-43A4-A90C-DB30D1F0EEB5}" dt="2024-11-05T10:02:17.906" v="46" actId="790"/>
          <ac:spMkLst>
            <pc:docMk/>
            <pc:sldMk cId="600669028" sldId="293"/>
            <ac:spMk id="6" creationId="{BB0E8B6F-7260-875A-FAF7-358CC56DC7B7}"/>
          </ac:spMkLst>
        </pc:spChg>
        <pc:spChg chg="mod">
          <ac:chgData name="Léonie Miège" userId="1543ee91-ec3a-4dbd-9bc3-ebbc844a4b11" providerId="ADAL" clId="{441F6FFD-F928-43A4-A90C-DB30D1F0EEB5}" dt="2024-11-07T17:01:52.676" v="6419"/>
          <ac:spMkLst>
            <pc:docMk/>
            <pc:sldMk cId="600669028" sldId="293"/>
            <ac:spMk id="11" creationId="{5855BCBA-FF71-5152-1CC3-EEB49490AB4B}"/>
          </ac:spMkLst>
        </pc:spChg>
      </pc:sldChg>
      <pc:sldChg chg="modSp mod modNotesTx">
        <pc:chgData name="Léonie Miège" userId="1543ee91-ec3a-4dbd-9bc3-ebbc844a4b11" providerId="ADAL" clId="{441F6FFD-F928-43A4-A90C-DB30D1F0EEB5}" dt="2024-11-05T10:06:09.979" v="53" actId="14100"/>
        <pc:sldMkLst>
          <pc:docMk/>
          <pc:sldMk cId="2630028490" sldId="295"/>
        </pc:sldMkLst>
        <pc:spChg chg="mod">
          <ac:chgData name="Léonie Miège" userId="1543ee91-ec3a-4dbd-9bc3-ebbc844a4b11" providerId="ADAL" clId="{441F6FFD-F928-43A4-A90C-DB30D1F0EEB5}" dt="2024-11-05T10:02:17.906" v="46" actId="790"/>
          <ac:spMkLst>
            <pc:docMk/>
            <pc:sldMk cId="2630028490" sldId="295"/>
            <ac:spMk id="5" creationId="{D4AA0318-DFC0-4616-385F-DBFB1FB9AC4F}"/>
          </ac:spMkLst>
        </pc:spChg>
        <pc:spChg chg="mod">
          <ac:chgData name="Léonie Miège" userId="1543ee91-ec3a-4dbd-9bc3-ebbc844a4b11" providerId="ADAL" clId="{441F6FFD-F928-43A4-A90C-DB30D1F0EEB5}" dt="2024-11-05T10:04:55.274" v="47" actId="20577"/>
          <ac:spMkLst>
            <pc:docMk/>
            <pc:sldMk cId="2630028490" sldId="295"/>
            <ac:spMk id="7" creationId="{BE45C9F0-5757-9845-F3DB-158DDB4ABE20}"/>
          </ac:spMkLst>
        </pc:spChg>
        <pc:spChg chg="mod">
          <ac:chgData name="Léonie Miège" userId="1543ee91-ec3a-4dbd-9bc3-ebbc844a4b11" providerId="ADAL" clId="{441F6FFD-F928-43A4-A90C-DB30D1F0EEB5}" dt="2024-11-05T10:06:09.979" v="53" actId="14100"/>
          <ac:spMkLst>
            <pc:docMk/>
            <pc:sldMk cId="2630028490" sldId="295"/>
            <ac:spMk id="10" creationId="{74DB44ED-27FA-B58E-C6AB-929BB0FE504C}"/>
          </ac:spMkLst>
        </pc:spChg>
        <pc:picChg chg="mod">
          <ac:chgData name="Léonie Miège" userId="1543ee91-ec3a-4dbd-9bc3-ebbc844a4b11" providerId="ADAL" clId="{441F6FFD-F928-43A4-A90C-DB30D1F0EEB5}" dt="2024-11-05T10:06:03.121" v="50" actId="1076"/>
          <ac:picMkLst>
            <pc:docMk/>
            <pc:sldMk cId="2630028490" sldId="295"/>
            <ac:picMk id="9" creationId="{7E309098-EF2C-22D5-4F4C-F8D45819B306}"/>
          </ac:picMkLst>
        </pc:picChg>
      </pc:sldChg>
      <pc:sldChg chg="modSp del mod modClrScheme chgLayout">
        <pc:chgData name="Léonie Miège" userId="1543ee91-ec3a-4dbd-9bc3-ebbc844a4b11" providerId="ADAL" clId="{441F6FFD-F928-43A4-A90C-DB30D1F0EEB5}" dt="2024-11-05T10:07:23.792" v="64" actId="2696"/>
        <pc:sldMkLst>
          <pc:docMk/>
          <pc:sldMk cId="1226384646" sldId="296"/>
        </pc:sldMkLst>
      </pc:sldChg>
      <pc:sldChg chg="addSp delSp modSp mod">
        <pc:chgData name="Léonie Miège" userId="1543ee91-ec3a-4dbd-9bc3-ebbc844a4b11" providerId="ADAL" clId="{441F6FFD-F928-43A4-A90C-DB30D1F0EEB5}" dt="2024-11-07T15:57:45.790" v="4364" actId="1076"/>
        <pc:sldMkLst>
          <pc:docMk/>
          <pc:sldMk cId="976003787" sldId="298"/>
        </pc:sldMkLst>
        <pc:spChg chg="mod">
          <ac:chgData name="Léonie Miège" userId="1543ee91-ec3a-4dbd-9bc3-ebbc844a4b11" providerId="ADAL" clId="{441F6FFD-F928-43A4-A90C-DB30D1F0EEB5}" dt="2024-11-05T10:38:10.444" v="1171"/>
          <ac:spMkLst>
            <pc:docMk/>
            <pc:sldMk cId="976003787" sldId="298"/>
            <ac:spMk id="2" creationId="{8E786E15-F6C7-DD2E-56A5-7CEE78F60A0C}"/>
          </ac:spMkLst>
        </pc:spChg>
        <pc:spChg chg="mod">
          <ac:chgData name="Léonie Miège" userId="1543ee91-ec3a-4dbd-9bc3-ebbc844a4b11" providerId="ADAL" clId="{441F6FFD-F928-43A4-A90C-DB30D1F0EEB5}" dt="2024-11-07T15:08:16.341" v="3715" actId="20577"/>
          <ac:spMkLst>
            <pc:docMk/>
            <pc:sldMk cId="976003787" sldId="298"/>
            <ac:spMk id="3" creationId="{CDB0D322-9D64-6FD5-6B07-C8FEB3A1F995}"/>
          </ac:spMkLst>
        </pc:spChg>
        <pc:spChg chg="mod">
          <ac:chgData name="Léonie Miège" userId="1543ee91-ec3a-4dbd-9bc3-ebbc844a4b11" providerId="ADAL" clId="{441F6FFD-F928-43A4-A90C-DB30D1F0EEB5}" dt="2024-11-05T10:32:52.048" v="1099"/>
          <ac:spMkLst>
            <pc:docMk/>
            <pc:sldMk cId="976003787" sldId="298"/>
            <ac:spMk id="5" creationId="{7C0E7373-1564-FC6A-27D5-D76FB33F7774}"/>
          </ac:spMkLst>
        </pc:spChg>
        <pc:spChg chg="mod">
          <ac:chgData name="Léonie Miège" userId="1543ee91-ec3a-4dbd-9bc3-ebbc844a4b11" providerId="ADAL" clId="{441F6FFD-F928-43A4-A90C-DB30D1F0EEB5}" dt="2024-11-05T10:02:17.906" v="46" actId="790"/>
          <ac:spMkLst>
            <pc:docMk/>
            <pc:sldMk cId="976003787" sldId="298"/>
            <ac:spMk id="6" creationId="{2653B36B-6DA9-6A74-117A-EEDA75C876A9}"/>
          </ac:spMkLst>
        </pc:spChg>
        <pc:spChg chg="add del mod topLvl">
          <ac:chgData name="Léonie Miège" userId="1543ee91-ec3a-4dbd-9bc3-ebbc844a4b11" providerId="ADAL" clId="{441F6FFD-F928-43A4-A90C-DB30D1F0EEB5}" dt="2024-11-07T15:57:42.090" v="4363" actId="164"/>
          <ac:spMkLst>
            <pc:docMk/>
            <pc:sldMk cId="976003787" sldId="298"/>
            <ac:spMk id="7" creationId="{41D61ACC-14C1-0500-4116-DE1D49689296}"/>
          </ac:spMkLst>
        </pc:spChg>
        <pc:spChg chg="mod">
          <ac:chgData name="Léonie Miège" userId="1543ee91-ec3a-4dbd-9bc3-ebbc844a4b11" providerId="ADAL" clId="{441F6FFD-F928-43A4-A90C-DB30D1F0EEB5}" dt="2024-11-07T15:57:17.520" v="4358"/>
          <ac:spMkLst>
            <pc:docMk/>
            <pc:sldMk cId="976003787" sldId="298"/>
            <ac:spMk id="9" creationId="{A053568A-CF79-3404-C384-03F4BA9D33E8}"/>
          </ac:spMkLst>
        </pc:spChg>
        <pc:spChg chg="mod">
          <ac:chgData name="Léonie Miège" userId="1543ee91-ec3a-4dbd-9bc3-ebbc844a4b11" providerId="ADAL" clId="{441F6FFD-F928-43A4-A90C-DB30D1F0EEB5}" dt="2024-11-07T15:57:17.520" v="4358"/>
          <ac:spMkLst>
            <pc:docMk/>
            <pc:sldMk cId="976003787" sldId="298"/>
            <ac:spMk id="10" creationId="{36E2A6CA-43B2-8DA6-5C2E-525D8838DDCC}"/>
          </ac:spMkLst>
        </pc:spChg>
        <pc:spChg chg="mod">
          <ac:chgData name="Léonie Miège" userId="1543ee91-ec3a-4dbd-9bc3-ebbc844a4b11" providerId="ADAL" clId="{441F6FFD-F928-43A4-A90C-DB30D1F0EEB5}" dt="2024-11-07T15:57:17.520" v="4358"/>
          <ac:spMkLst>
            <pc:docMk/>
            <pc:sldMk cId="976003787" sldId="298"/>
            <ac:spMk id="11" creationId="{508F6579-9868-88AB-997E-ABABCE55565F}"/>
          </ac:spMkLst>
        </pc:spChg>
        <pc:spChg chg="add del mod topLvl">
          <ac:chgData name="Léonie Miège" userId="1543ee91-ec3a-4dbd-9bc3-ebbc844a4b11" providerId="ADAL" clId="{441F6FFD-F928-43A4-A90C-DB30D1F0EEB5}" dt="2024-11-07T15:57:42.090" v="4363" actId="164"/>
          <ac:spMkLst>
            <pc:docMk/>
            <pc:sldMk cId="976003787" sldId="298"/>
            <ac:spMk id="13" creationId="{D3F938D1-1BF1-FFB9-BF72-E01CC61D4165}"/>
          </ac:spMkLst>
        </pc:spChg>
        <pc:spChg chg="mod">
          <ac:chgData name="Léonie Miège" userId="1543ee91-ec3a-4dbd-9bc3-ebbc844a4b11" providerId="ADAL" clId="{441F6FFD-F928-43A4-A90C-DB30D1F0EEB5}" dt="2024-11-07T15:57:17.520" v="4358"/>
          <ac:spMkLst>
            <pc:docMk/>
            <pc:sldMk cId="976003787" sldId="298"/>
            <ac:spMk id="14" creationId="{716B493B-01D4-1A2E-A775-C3C0D7303C96}"/>
          </ac:spMkLst>
        </pc:spChg>
        <pc:grpChg chg="add mod">
          <ac:chgData name="Léonie Miège" userId="1543ee91-ec3a-4dbd-9bc3-ebbc844a4b11" providerId="ADAL" clId="{441F6FFD-F928-43A4-A90C-DB30D1F0EEB5}" dt="2024-11-07T15:57:17.520" v="4358"/>
          <ac:grpSpMkLst>
            <pc:docMk/>
            <pc:sldMk cId="976003787" sldId="298"/>
            <ac:grpSpMk id="4" creationId="{9D5A0DD5-5CED-ED9C-DAFF-C23B78ABEB59}"/>
          </ac:grpSpMkLst>
        </pc:grpChg>
        <pc:grpChg chg="add mod">
          <ac:chgData name="Léonie Miège" userId="1543ee91-ec3a-4dbd-9bc3-ebbc844a4b11" providerId="ADAL" clId="{441F6FFD-F928-43A4-A90C-DB30D1F0EEB5}" dt="2024-11-07T15:57:45.790" v="4364" actId="1076"/>
          <ac:grpSpMkLst>
            <pc:docMk/>
            <pc:sldMk cId="976003787" sldId="298"/>
            <ac:grpSpMk id="15" creationId="{40F80689-DC03-DC4E-DA61-98ED30B46366}"/>
          </ac:grpSpMkLst>
        </pc:grpChg>
        <pc:picChg chg="mod">
          <ac:chgData name="Léonie Miège" userId="1543ee91-ec3a-4dbd-9bc3-ebbc844a4b11" providerId="ADAL" clId="{441F6FFD-F928-43A4-A90C-DB30D1F0EEB5}" dt="2024-11-07T15:57:17.520" v="4358"/>
          <ac:picMkLst>
            <pc:docMk/>
            <pc:sldMk cId="976003787" sldId="298"/>
            <ac:picMk id="8" creationId="{85F40474-BB90-CF5A-9C15-7E7190614190}"/>
          </ac:picMkLst>
        </pc:picChg>
        <pc:picChg chg="mod topLvl">
          <ac:chgData name="Léonie Miège" userId="1543ee91-ec3a-4dbd-9bc3-ebbc844a4b11" providerId="ADAL" clId="{441F6FFD-F928-43A4-A90C-DB30D1F0EEB5}" dt="2024-11-07T15:57:42.090" v="4363" actId="164"/>
          <ac:picMkLst>
            <pc:docMk/>
            <pc:sldMk cId="976003787" sldId="298"/>
            <ac:picMk id="12" creationId="{8AE94DFD-7B26-0516-6BD6-0BC55CD6F9D0}"/>
          </ac:picMkLst>
        </pc:picChg>
      </pc:sldChg>
      <pc:sldChg chg="modSp mod chgLayout">
        <pc:chgData name="Léonie Miège" userId="1543ee91-ec3a-4dbd-9bc3-ebbc844a4b11" providerId="ADAL" clId="{441F6FFD-F928-43A4-A90C-DB30D1F0EEB5}" dt="2024-11-05T10:39:00.890" v="1179"/>
        <pc:sldMkLst>
          <pc:docMk/>
          <pc:sldMk cId="2889582093" sldId="299"/>
        </pc:sldMkLst>
        <pc:spChg chg="mod ord">
          <ac:chgData name="Léonie Miège" userId="1543ee91-ec3a-4dbd-9bc3-ebbc844a4b11" providerId="ADAL" clId="{441F6FFD-F928-43A4-A90C-DB30D1F0EEB5}" dt="2024-11-05T10:37:18.889" v="1134" actId="20577"/>
          <ac:spMkLst>
            <pc:docMk/>
            <pc:sldMk cId="2889582093" sldId="299"/>
            <ac:spMk id="3" creationId="{3D915420-2959-BC40-D927-B15EF0FDA6B0}"/>
          </ac:spMkLst>
        </pc:spChg>
        <pc:spChg chg="mod ord">
          <ac:chgData name="Léonie Miège" userId="1543ee91-ec3a-4dbd-9bc3-ebbc844a4b11" providerId="ADAL" clId="{441F6FFD-F928-43A4-A90C-DB30D1F0EEB5}" dt="2024-11-05T10:39:00.890" v="1179"/>
          <ac:spMkLst>
            <pc:docMk/>
            <pc:sldMk cId="2889582093" sldId="299"/>
            <ac:spMk id="4" creationId="{A0F8C705-DF66-4517-90DE-DC5795D45707}"/>
          </ac:spMkLst>
        </pc:spChg>
        <pc:spChg chg="mod ord">
          <ac:chgData name="Léonie Miège" userId="1543ee91-ec3a-4dbd-9bc3-ebbc844a4b11" providerId="ADAL" clId="{441F6FFD-F928-43A4-A90C-DB30D1F0EEB5}" dt="2024-11-05T10:37:00.953" v="1125"/>
          <ac:spMkLst>
            <pc:docMk/>
            <pc:sldMk cId="2889582093" sldId="299"/>
            <ac:spMk id="5" creationId="{E25B71E7-51F7-26F8-C0F2-28B3A2A84CAF}"/>
          </ac:spMkLst>
        </pc:spChg>
        <pc:spChg chg="mod ord">
          <ac:chgData name="Léonie Miège" userId="1543ee91-ec3a-4dbd-9bc3-ebbc844a4b11" providerId="ADAL" clId="{441F6FFD-F928-43A4-A90C-DB30D1F0EEB5}" dt="2024-11-05T10:36:44.447" v="1124" actId="700"/>
          <ac:spMkLst>
            <pc:docMk/>
            <pc:sldMk cId="2889582093" sldId="299"/>
            <ac:spMk id="6" creationId="{DD95F6DD-8685-D1B2-29C0-9AD1AC22021A}"/>
          </ac:spMkLst>
        </pc:spChg>
        <pc:spChg chg="mod">
          <ac:chgData name="Léonie Miège" userId="1543ee91-ec3a-4dbd-9bc3-ebbc844a4b11" providerId="ADAL" clId="{441F6FFD-F928-43A4-A90C-DB30D1F0EEB5}" dt="2024-11-05T10:02:17.906" v="46" actId="790"/>
          <ac:spMkLst>
            <pc:docMk/>
            <pc:sldMk cId="2889582093" sldId="299"/>
            <ac:spMk id="7" creationId="{1DCC6E1F-5B00-2A6C-16E9-3339365A241F}"/>
          </ac:spMkLst>
        </pc:spChg>
        <pc:spChg chg="mod ord">
          <ac:chgData name="Léonie Miège" userId="1543ee91-ec3a-4dbd-9bc3-ebbc844a4b11" providerId="ADAL" clId="{441F6FFD-F928-43A4-A90C-DB30D1F0EEB5}" dt="2024-11-05T10:38:36.472" v="1176" actId="790"/>
          <ac:spMkLst>
            <pc:docMk/>
            <pc:sldMk cId="2889582093" sldId="299"/>
            <ac:spMk id="9" creationId="{88B7C2A1-EA67-2D43-22EA-3DAFCC7AE9D8}"/>
          </ac:spMkLst>
        </pc:spChg>
      </pc:sldChg>
      <pc:sldChg chg="modSp mod">
        <pc:chgData name="Léonie Miège" userId="1543ee91-ec3a-4dbd-9bc3-ebbc844a4b11" providerId="ADAL" clId="{441F6FFD-F928-43A4-A90C-DB30D1F0EEB5}" dt="2024-11-05T10:32:25.828" v="1098" actId="20577"/>
        <pc:sldMkLst>
          <pc:docMk/>
          <pc:sldMk cId="548893795" sldId="300"/>
        </pc:sldMkLst>
        <pc:spChg chg="mod">
          <ac:chgData name="Léonie Miège" userId="1543ee91-ec3a-4dbd-9bc3-ebbc844a4b11" providerId="ADAL" clId="{441F6FFD-F928-43A4-A90C-DB30D1F0EEB5}" dt="2024-11-05T10:02:17.906" v="46" actId="790"/>
          <ac:spMkLst>
            <pc:docMk/>
            <pc:sldMk cId="548893795" sldId="300"/>
            <ac:spMk id="3" creationId="{434B3654-570E-010B-635E-C8BBFB7AAEB3}"/>
          </ac:spMkLst>
        </pc:spChg>
        <pc:spChg chg="mod">
          <ac:chgData name="Léonie Miège" userId="1543ee91-ec3a-4dbd-9bc3-ebbc844a4b11" providerId="ADAL" clId="{441F6FFD-F928-43A4-A90C-DB30D1F0EEB5}" dt="2024-11-05T10:31:56.933" v="1006" actId="14100"/>
          <ac:spMkLst>
            <pc:docMk/>
            <pc:sldMk cId="548893795" sldId="300"/>
            <ac:spMk id="4" creationId="{3B9295CB-19A3-24BA-CE33-9F1CAEE4676A}"/>
          </ac:spMkLst>
        </pc:spChg>
        <pc:spChg chg="mod">
          <ac:chgData name="Léonie Miège" userId="1543ee91-ec3a-4dbd-9bc3-ebbc844a4b11" providerId="ADAL" clId="{441F6FFD-F928-43A4-A90C-DB30D1F0EEB5}" dt="2024-11-05T10:02:17.906" v="46" actId="790"/>
          <ac:spMkLst>
            <pc:docMk/>
            <pc:sldMk cId="548893795" sldId="300"/>
            <ac:spMk id="5" creationId="{99AE6475-04FB-1D22-8E37-5F15801A7F8D}"/>
          </ac:spMkLst>
        </pc:spChg>
        <pc:spChg chg="mod">
          <ac:chgData name="Léonie Miège" userId="1543ee91-ec3a-4dbd-9bc3-ebbc844a4b11" providerId="ADAL" clId="{441F6FFD-F928-43A4-A90C-DB30D1F0EEB5}" dt="2024-11-05T10:32:25.828" v="1098" actId="20577"/>
          <ac:spMkLst>
            <pc:docMk/>
            <pc:sldMk cId="548893795" sldId="300"/>
            <ac:spMk id="6" creationId="{EDF60321-8D4F-66F0-9130-CBBE25D3DB8C}"/>
          </ac:spMkLst>
        </pc:spChg>
      </pc:sldChg>
      <pc:sldChg chg="modSp mod">
        <pc:chgData name="Léonie Miège" userId="1543ee91-ec3a-4dbd-9bc3-ebbc844a4b11" providerId="ADAL" clId="{441F6FFD-F928-43A4-A90C-DB30D1F0EEB5}" dt="2024-11-05T10:39:33.593" v="1184" actId="123"/>
        <pc:sldMkLst>
          <pc:docMk/>
          <pc:sldMk cId="472878866" sldId="301"/>
        </pc:sldMkLst>
        <pc:spChg chg="mod">
          <ac:chgData name="Léonie Miège" userId="1543ee91-ec3a-4dbd-9bc3-ebbc844a4b11" providerId="ADAL" clId="{441F6FFD-F928-43A4-A90C-DB30D1F0EEB5}" dt="2024-11-05T10:38:26.208" v="1175"/>
          <ac:spMkLst>
            <pc:docMk/>
            <pc:sldMk cId="472878866" sldId="301"/>
            <ac:spMk id="2" creationId="{A9B595CF-4ED0-B6FD-C2F5-E8B2260BEF39}"/>
          </ac:spMkLst>
        </pc:spChg>
        <pc:spChg chg="mod">
          <ac:chgData name="Léonie Miège" userId="1543ee91-ec3a-4dbd-9bc3-ebbc844a4b11" providerId="ADAL" clId="{441F6FFD-F928-43A4-A90C-DB30D1F0EEB5}" dt="2024-11-05T10:38:22.860" v="1174" actId="20577"/>
          <ac:spMkLst>
            <pc:docMk/>
            <pc:sldMk cId="472878866" sldId="301"/>
            <ac:spMk id="3" creationId="{34C30BE1-2DA6-6B14-99D4-C362151FC9F4}"/>
          </ac:spMkLst>
        </pc:spChg>
        <pc:spChg chg="mod">
          <ac:chgData name="Léonie Miège" userId="1543ee91-ec3a-4dbd-9bc3-ebbc844a4b11" providerId="ADAL" clId="{441F6FFD-F928-43A4-A90C-DB30D1F0EEB5}" dt="2024-11-05T10:39:33.593" v="1184" actId="123"/>
          <ac:spMkLst>
            <pc:docMk/>
            <pc:sldMk cId="472878866" sldId="301"/>
            <ac:spMk id="4" creationId="{4B018DFE-665C-7097-D01E-9B10B72FF00C}"/>
          </ac:spMkLst>
        </pc:spChg>
        <pc:spChg chg="mod">
          <ac:chgData name="Léonie Miège" userId="1543ee91-ec3a-4dbd-9bc3-ebbc844a4b11" providerId="ADAL" clId="{441F6FFD-F928-43A4-A90C-DB30D1F0EEB5}" dt="2024-11-05T10:39:10.398" v="1180"/>
          <ac:spMkLst>
            <pc:docMk/>
            <pc:sldMk cId="472878866" sldId="301"/>
            <ac:spMk id="5" creationId="{B110D877-1630-2FFC-E32A-D69D9711BB81}"/>
          </ac:spMkLst>
        </pc:spChg>
        <pc:spChg chg="mod">
          <ac:chgData name="Léonie Miège" userId="1543ee91-ec3a-4dbd-9bc3-ebbc844a4b11" providerId="ADAL" clId="{441F6FFD-F928-43A4-A90C-DB30D1F0EEB5}" dt="2024-11-05T10:02:17.906" v="46" actId="790"/>
          <ac:spMkLst>
            <pc:docMk/>
            <pc:sldMk cId="472878866" sldId="301"/>
            <ac:spMk id="6" creationId="{D3E38ADF-00FD-EAA5-463A-F38DBDBD8C4C}"/>
          </ac:spMkLst>
        </pc:spChg>
      </pc:sldChg>
      <pc:sldChg chg="modSp mod">
        <pc:chgData name="Léonie Miège" userId="1543ee91-ec3a-4dbd-9bc3-ebbc844a4b11" providerId="ADAL" clId="{441F6FFD-F928-43A4-A90C-DB30D1F0EEB5}" dt="2024-11-05T10:42:18.486" v="1252" actId="1076"/>
        <pc:sldMkLst>
          <pc:docMk/>
          <pc:sldMk cId="2330316476" sldId="302"/>
        </pc:sldMkLst>
        <pc:spChg chg="mod">
          <ac:chgData name="Léonie Miège" userId="1543ee91-ec3a-4dbd-9bc3-ebbc844a4b11" providerId="ADAL" clId="{441F6FFD-F928-43A4-A90C-DB30D1F0EEB5}" dt="2024-11-05T10:42:07.906" v="1250" actId="20577"/>
          <ac:spMkLst>
            <pc:docMk/>
            <pc:sldMk cId="2330316476" sldId="302"/>
            <ac:spMk id="3" creationId="{2AA86A63-B367-B829-0E89-79852E587F06}"/>
          </ac:spMkLst>
        </pc:spChg>
        <pc:spChg chg="mod">
          <ac:chgData name="Léonie Miège" userId="1543ee91-ec3a-4dbd-9bc3-ebbc844a4b11" providerId="ADAL" clId="{441F6FFD-F928-43A4-A90C-DB30D1F0EEB5}" dt="2024-11-05T10:42:18.486" v="1252" actId="1076"/>
          <ac:spMkLst>
            <pc:docMk/>
            <pc:sldMk cId="2330316476" sldId="302"/>
            <ac:spMk id="4" creationId="{6D20FD9A-8105-DD8D-1011-87792F1394E6}"/>
          </ac:spMkLst>
        </pc:spChg>
        <pc:spChg chg="mod">
          <ac:chgData name="Léonie Miège" userId="1543ee91-ec3a-4dbd-9bc3-ebbc844a4b11" providerId="ADAL" clId="{441F6FFD-F928-43A4-A90C-DB30D1F0EEB5}" dt="2024-11-05T10:41:40.217" v="1201"/>
          <ac:spMkLst>
            <pc:docMk/>
            <pc:sldMk cId="2330316476" sldId="302"/>
            <ac:spMk id="5" creationId="{0AB72B13-7DA5-CF32-1B83-A841A615C476}"/>
          </ac:spMkLst>
        </pc:spChg>
        <pc:spChg chg="mod">
          <ac:chgData name="Léonie Miège" userId="1543ee91-ec3a-4dbd-9bc3-ebbc844a4b11" providerId="ADAL" clId="{441F6FFD-F928-43A4-A90C-DB30D1F0EEB5}" dt="2024-11-05T10:02:17.906" v="46" actId="790"/>
          <ac:spMkLst>
            <pc:docMk/>
            <pc:sldMk cId="2330316476" sldId="302"/>
            <ac:spMk id="6" creationId="{A1754997-4908-EDF2-B23D-0ABEFDD63382}"/>
          </ac:spMkLst>
        </pc:spChg>
        <pc:spChg chg="mod">
          <ac:chgData name="Léonie Miège" userId="1543ee91-ec3a-4dbd-9bc3-ebbc844a4b11" providerId="ADAL" clId="{441F6FFD-F928-43A4-A90C-DB30D1F0EEB5}" dt="2024-11-05T10:42:13.432" v="1251" actId="1076"/>
          <ac:spMkLst>
            <pc:docMk/>
            <pc:sldMk cId="2330316476" sldId="302"/>
            <ac:spMk id="7" creationId="{E2AFD8C9-6CE1-7E93-E23A-283580EABB4E}"/>
          </ac:spMkLst>
        </pc:spChg>
        <pc:picChg chg="mod">
          <ac:chgData name="Léonie Miège" userId="1543ee91-ec3a-4dbd-9bc3-ebbc844a4b11" providerId="ADAL" clId="{441F6FFD-F928-43A4-A90C-DB30D1F0EEB5}" dt="2024-11-05T10:40:16.208" v="1186" actId="14826"/>
          <ac:picMkLst>
            <pc:docMk/>
            <pc:sldMk cId="2330316476" sldId="302"/>
            <ac:picMk id="13" creationId="{658EA45D-5BA2-F22F-72D3-47B24E795518}"/>
          </ac:picMkLst>
        </pc:picChg>
      </pc:sldChg>
      <pc:sldChg chg="modSp mod">
        <pc:chgData name="Léonie Miège" userId="1543ee91-ec3a-4dbd-9bc3-ebbc844a4b11" providerId="ADAL" clId="{441F6FFD-F928-43A4-A90C-DB30D1F0EEB5}" dt="2024-11-05T10:45:22.239" v="1309" actId="123"/>
        <pc:sldMkLst>
          <pc:docMk/>
          <pc:sldMk cId="3915881842" sldId="304"/>
        </pc:sldMkLst>
        <pc:spChg chg="mod">
          <ac:chgData name="Léonie Miège" userId="1543ee91-ec3a-4dbd-9bc3-ebbc844a4b11" providerId="ADAL" clId="{441F6FFD-F928-43A4-A90C-DB30D1F0EEB5}" dt="2024-11-05T10:44:03.223" v="1296"/>
          <ac:spMkLst>
            <pc:docMk/>
            <pc:sldMk cId="3915881842" sldId="304"/>
            <ac:spMk id="2" creationId="{A9B595CF-4ED0-B6FD-C2F5-E8B2260BEF39}"/>
          </ac:spMkLst>
        </pc:spChg>
        <pc:spChg chg="mod">
          <ac:chgData name="Léonie Miège" userId="1543ee91-ec3a-4dbd-9bc3-ebbc844a4b11" providerId="ADAL" clId="{441F6FFD-F928-43A4-A90C-DB30D1F0EEB5}" dt="2024-11-05T10:44:00.962" v="1295" actId="20577"/>
          <ac:spMkLst>
            <pc:docMk/>
            <pc:sldMk cId="3915881842" sldId="304"/>
            <ac:spMk id="3" creationId="{34C30BE1-2DA6-6B14-99D4-C362151FC9F4}"/>
          </ac:spMkLst>
        </pc:spChg>
        <pc:spChg chg="mod">
          <ac:chgData name="Léonie Miège" userId="1543ee91-ec3a-4dbd-9bc3-ebbc844a4b11" providerId="ADAL" clId="{441F6FFD-F928-43A4-A90C-DB30D1F0EEB5}" dt="2024-11-05T10:45:22.239" v="1309" actId="123"/>
          <ac:spMkLst>
            <pc:docMk/>
            <pc:sldMk cId="3915881842" sldId="304"/>
            <ac:spMk id="4" creationId="{4B018DFE-665C-7097-D01E-9B10B72FF00C}"/>
          </ac:spMkLst>
        </pc:spChg>
        <pc:spChg chg="mod">
          <ac:chgData name="Léonie Miège" userId="1543ee91-ec3a-4dbd-9bc3-ebbc844a4b11" providerId="ADAL" clId="{441F6FFD-F928-43A4-A90C-DB30D1F0EEB5}" dt="2024-11-05T10:43:40.440" v="1261"/>
          <ac:spMkLst>
            <pc:docMk/>
            <pc:sldMk cId="3915881842" sldId="304"/>
            <ac:spMk id="5" creationId="{B110D877-1630-2FFC-E32A-D69D9711BB81}"/>
          </ac:spMkLst>
        </pc:spChg>
        <pc:spChg chg="mod">
          <ac:chgData name="Léonie Miège" userId="1543ee91-ec3a-4dbd-9bc3-ebbc844a4b11" providerId="ADAL" clId="{441F6FFD-F928-43A4-A90C-DB30D1F0EEB5}" dt="2024-11-05T10:02:17.906" v="46" actId="790"/>
          <ac:spMkLst>
            <pc:docMk/>
            <pc:sldMk cId="3915881842" sldId="304"/>
            <ac:spMk id="6" creationId="{D3E38ADF-00FD-EAA5-463A-F38DBDBD8C4C}"/>
          </ac:spMkLst>
        </pc:spChg>
      </pc:sldChg>
      <pc:sldChg chg="modSp mod">
        <pc:chgData name="Léonie Miège" userId="1543ee91-ec3a-4dbd-9bc3-ebbc844a4b11" providerId="ADAL" clId="{441F6FFD-F928-43A4-A90C-DB30D1F0EEB5}" dt="2024-11-05T10:45:18.907" v="1308" actId="790"/>
        <pc:sldMkLst>
          <pc:docMk/>
          <pc:sldMk cId="2835543031" sldId="305"/>
        </pc:sldMkLst>
        <pc:spChg chg="mod">
          <ac:chgData name="Léonie Miège" userId="1543ee91-ec3a-4dbd-9bc3-ebbc844a4b11" providerId="ADAL" clId="{441F6FFD-F928-43A4-A90C-DB30D1F0EEB5}" dt="2024-11-05T10:44:44.455" v="1300"/>
          <ac:spMkLst>
            <pc:docMk/>
            <pc:sldMk cId="2835543031" sldId="305"/>
            <ac:spMk id="2" creationId="{A9B595CF-4ED0-B6FD-C2F5-E8B2260BEF39}"/>
          </ac:spMkLst>
        </pc:spChg>
        <pc:spChg chg="mod">
          <ac:chgData name="Léonie Miège" userId="1543ee91-ec3a-4dbd-9bc3-ebbc844a4b11" providerId="ADAL" clId="{441F6FFD-F928-43A4-A90C-DB30D1F0EEB5}" dt="2024-11-05T10:44:52.618" v="1303" actId="20577"/>
          <ac:spMkLst>
            <pc:docMk/>
            <pc:sldMk cId="2835543031" sldId="305"/>
            <ac:spMk id="3" creationId="{34C30BE1-2DA6-6B14-99D4-C362151FC9F4}"/>
          </ac:spMkLst>
        </pc:spChg>
        <pc:spChg chg="mod">
          <ac:chgData name="Léonie Miège" userId="1543ee91-ec3a-4dbd-9bc3-ebbc844a4b11" providerId="ADAL" clId="{441F6FFD-F928-43A4-A90C-DB30D1F0EEB5}" dt="2024-11-05T10:45:18.907" v="1308" actId="790"/>
          <ac:spMkLst>
            <pc:docMk/>
            <pc:sldMk cId="2835543031" sldId="305"/>
            <ac:spMk id="4" creationId="{4B018DFE-665C-7097-D01E-9B10B72FF00C}"/>
          </ac:spMkLst>
        </pc:spChg>
        <pc:spChg chg="mod">
          <ac:chgData name="Léonie Miège" userId="1543ee91-ec3a-4dbd-9bc3-ebbc844a4b11" providerId="ADAL" clId="{441F6FFD-F928-43A4-A90C-DB30D1F0EEB5}" dt="2024-11-05T10:44:59.274" v="1304"/>
          <ac:spMkLst>
            <pc:docMk/>
            <pc:sldMk cId="2835543031" sldId="305"/>
            <ac:spMk id="5" creationId="{B110D877-1630-2FFC-E32A-D69D9711BB81}"/>
          </ac:spMkLst>
        </pc:spChg>
        <pc:spChg chg="mod">
          <ac:chgData name="Léonie Miège" userId="1543ee91-ec3a-4dbd-9bc3-ebbc844a4b11" providerId="ADAL" clId="{441F6FFD-F928-43A4-A90C-DB30D1F0EEB5}" dt="2024-11-05T10:02:17.906" v="46" actId="790"/>
          <ac:spMkLst>
            <pc:docMk/>
            <pc:sldMk cId="2835543031" sldId="305"/>
            <ac:spMk id="6" creationId="{D3E38ADF-00FD-EAA5-463A-F38DBDBD8C4C}"/>
          </ac:spMkLst>
        </pc:spChg>
      </pc:sldChg>
      <pc:sldChg chg="modSp mod">
        <pc:chgData name="Léonie Miège" userId="1543ee91-ec3a-4dbd-9bc3-ebbc844a4b11" providerId="ADAL" clId="{441F6FFD-F928-43A4-A90C-DB30D1F0EEB5}" dt="2024-11-05T10:55:17.973" v="1503" actId="14100"/>
        <pc:sldMkLst>
          <pc:docMk/>
          <pc:sldMk cId="4126665034" sldId="306"/>
        </pc:sldMkLst>
        <pc:spChg chg="mod">
          <ac:chgData name="Léonie Miège" userId="1543ee91-ec3a-4dbd-9bc3-ebbc844a4b11" providerId="ADAL" clId="{441F6FFD-F928-43A4-A90C-DB30D1F0EEB5}" dt="2024-11-05T10:46:04.913" v="1353"/>
          <ac:spMkLst>
            <pc:docMk/>
            <pc:sldMk cId="4126665034" sldId="306"/>
            <ac:spMk id="2" creationId="{A9B595CF-4ED0-B6FD-C2F5-E8B2260BEF39}"/>
          </ac:spMkLst>
        </pc:spChg>
        <pc:spChg chg="mod">
          <ac:chgData name="Léonie Miège" userId="1543ee91-ec3a-4dbd-9bc3-ebbc844a4b11" providerId="ADAL" clId="{441F6FFD-F928-43A4-A90C-DB30D1F0EEB5}" dt="2024-11-05T10:46:02.811" v="1352" actId="20577"/>
          <ac:spMkLst>
            <pc:docMk/>
            <pc:sldMk cId="4126665034" sldId="306"/>
            <ac:spMk id="3" creationId="{34C30BE1-2DA6-6B14-99D4-C362151FC9F4}"/>
          </ac:spMkLst>
        </pc:spChg>
        <pc:spChg chg="mod">
          <ac:chgData name="Léonie Miège" userId="1543ee91-ec3a-4dbd-9bc3-ebbc844a4b11" providerId="ADAL" clId="{441F6FFD-F928-43A4-A90C-DB30D1F0EEB5}" dt="2024-11-05T10:55:12.158" v="1501" actId="403"/>
          <ac:spMkLst>
            <pc:docMk/>
            <pc:sldMk cId="4126665034" sldId="306"/>
            <ac:spMk id="4" creationId="{4B018DFE-665C-7097-D01E-9B10B72FF00C}"/>
          </ac:spMkLst>
        </pc:spChg>
        <pc:spChg chg="mod">
          <ac:chgData name="Léonie Miège" userId="1543ee91-ec3a-4dbd-9bc3-ebbc844a4b11" providerId="ADAL" clId="{441F6FFD-F928-43A4-A90C-DB30D1F0EEB5}" dt="2024-11-05T10:46:11.544" v="1354"/>
          <ac:spMkLst>
            <pc:docMk/>
            <pc:sldMk cId="4126665034" sldId="306"/>
            <ac:spMk id="5" creationId="{B110D877-1630-2FFC-E32A-D69D9711BB81}"/>
          </ac:spMkLst>
        </pc:spChg>
        <pc:spChg chg="mod">
          <ac:chgData name="Léonie Miège" userId="1543ee91-ec3a-4dbd-9bc3-ebbc844a4b11" providerId="ADAL" clId="{441F6FFD-F928-43A4-A90C-DB30D1F0EEB5}" dt="2024-11-05T10:02:17.906" v="46" actId="790"/>
          <ac:spMkLst>
            <pc:docMk/>
            <pc:sldMk cId="4126665034" sldId="306"/>
            <ac:spMk id="6" creationId="{D3E38ADF-00FD-EAA5-463A-F38DBDBD8C4C}"/>
          </ac:spMkLst>
        </pc:spChg>
        <pc:picChg chg="mod">
          <ac:chgData name="Léonie Miège" userId="1543ee91-ec3a-4dbd-9bc3-ebbc844a4b11" providerId="ADAL" clId="{441F6FFD-F928-43A4-A90C-DB30D1F0EEB5}" dt="2024-11-05T10:55:17.973" v="1503" actId="14100"/>
          <ac:picMkLst>
            <pc:docMk/>
            <pc:sldMk cId="4126665034" sldId="306"/>
            <ac:picMk id="8" creationId="{AE72E67E-0D69-343C-C069-6A1AF76CBEDC}"/>
          </ac:picMkLst>
        </pc:picChg>
      </pc:sldChg>
      <pc:sldChg chg="modSp mod">
        <pc:chgData name="Léonie Miège" userId="1543ee91-ec3a-4dbd-9bc3-ebbc844a4b11" providerId="ADAL" clId="{441F6FFD-F928-43A4-A90C-DB30D1F0EEB5}" dt="2024-11-05T10:55:02.513" v="1500" actId="14100"/>
        <pc:sldMkLst>
          <pc:docMk/>
          <pc:sldMk cId="1532206046" sldId="307"/>
        </pc:sldMkLst>
        <pc:spChg chg="mod">
          <ac:chgData name="Léonie Miège" userId="1543ee91-ec3a-4dbd-9bc3-ebbc844a4b11" providerId="ADAL" clId="{441F6FFD-F928-43A4-A90C-DB30D1F0EEB5}" dt="2024-11-05T10:51:51.820" v="1424"/>
          <ac:spMkLst>
            <pc:docMk/>
            <pc:sldMk cId="1532206046" sldId="307"/>
            <ac:spMk id="2" creationId="{A9B595CF-4ED0-B6FD-C2F5-E8B2260BEF39}"/>
          </ac:spMkLst>
        </pc:spChg>
        <pc:spChg chg="mod">
          <ac:chgData name="Léonie Miège" userId="1543ee91-ec3a-4dbd-9bc3-ebbc844a4b11" providerId="ADAL" clId="{441F6FFD-F928-43A4-A90C-DB30D1F0EEB5}" dt="2024-11-05T10:52:14.867" v="1464" actId="20577"/>
          <ac:spMkLst>
            <pc:docMk/>
            <pc:sldMk cId="1532206046" sldId="307"/>
            <ac:spMk id="3" creationId="{34C30BE1-2DA6-6B14-99D4-C362151FC9F4}"/>
          </ac:spMkLst>
        </pc:spChg>
        <pc:spChg chg="mod">
          <ac:chgData name="Léonie Miège" userId="1543ee91-ec3a-4dbd-9bc3-ebbc844a4b11" providerId="ADAL" clId="{441F6FFD-F928-43A4-A90C-DB30D1F0EEB5}" dt="2024-11-05T10:54:42.407" v="1497" actId="14100"/>
          <ac:spMkLst>
            <pc:docMk/>
            <pc:sldMk cId="1532206046" sldId="307"/>
            <ac:spMk id="4" creationId="{4B018DFE-665C-7097-D01E-9B10B72FF00C}"/>
          </ac:spMkLst>
        </pc:spChg>
        <pc:spChg chg="mod">
          <ac:chgData name="Léonie Miège" userId="1543ee91-ec3a-4dbd-9bc3-ebbc844a4b11" providerId="ADAL" clId="{441F6FFD-F928-43A4-A90C-DB30D1F0EEB5}" dt="2024-11-05T10:46:57.702" v="1359"/>
          <ac:spMkLst>
            <pc:docMk/>
            <pc:sldMk cId="1532206046" sldId="307"/>
            <ac:spMk id="5" creationId="{B110D877-1630-2FFC-E32A-D69D9711BB81}"/>
          </ac:spMkLst>
        </pc:spChg>
        <pc:spChg chg="mod">
          <ac:chgData name="Léonie Miège" userId="1543ee91-ec3a-4dbd-9bc3-ebbc844a4b11" providerId="ADAL" clId="{441F6FFD-F928-43A4-A90C-DB30D1F0EEB5}" dt="2024-11-05T10:02:17.906" v="46" actId="790"/>
          <ac:spMkLst>
            <pc:docMk/>
            <pc:sldMk cId="1532206046" sldId="307"/>
            <ac:spMk id="6" creationId="{D3E38ADF-00FD-EAA5-463A-F38DBDBD8C4C}"/>
          </ac:spMkLst>
        </pc:spChg>
        <pc:spChg chg="mod">
          <ac:chgData name="Léonie Miège" userId="1543ee91-ec3a-4dbd-9bc3-ebbc844a4b11" providerId="ADAL" clId="{441F6FFD-F928-43A4-A90C-DB30D1F0EEB5}" dt="2024-11-05T10:02:17.906" v="46" actId="790"/>
          <ac:spMkLst>
            <pc:docMk/>
            <pc:sldMk cId="1532206046" sldId="307"/>
            <ac:spMk id="12" creationId="{C192782B-DA62-6AD1-8845-943EE7A31EED}"/>
          </ac:spMkLst>
        </pc:spChg>
        <pc:spChg chg="mod">
          <ac:chgData name="Léonie Miège" userId="1543ee91-ec3a-4dbd-9bc3-ebbc844a4b11" providerId="ADAL" clId="{441F6FFD-F928-43A4-A90C-DB30D1F0EEB5}" dt="2024-11-05T10:52:53.065" v="1467" actId="1076"/>
          <ac:spMkLst>
            <pc:docMk/>
            <pc:sldMk cId="1532206046" sldId="307"/>
            <ac:spMk id="13" creationId="{A7681920-73C3-2D51-970C-0B0CC244FF5B}"/>
          </ac:spMkLst>
        </pc:spChg>
        <pc:picChg chg="mod">
          <ac:chgData name="Léonie Miège" userId="1543ee91-ec3a-4dbd-9bc3-ebbc844a4b11" providerId="ADAL" clId="{441F6FFD-F928-43A4-A90C-DB30D1F0EEB5}" dt="2024-11-05T10:52:53.065" v="1467" actId="1076"/>
          <ac:picMkLst>
            <pc:docMk/>
            <pc:sldMk cId="1532206046" sldId="307"/>
            <ac:picMk id="11" creationId="{FE5C34E2-FF9B-80B0-6AFB-FFAC179C7422}"/>
          </ac:picMkLst>
        </pc:picChg>
        <pc:cxnChg chg="mod">
          <ac:chgData name="Léonie Miège" userId="1543ee91-ec3a-4dbd-9bc3-ebbc844a4b11" providerId="ADAL" clId="{441F6FFD-F928-43A4-A90C-DB30D1F0EEB5}" dt="2024-11-05T10:54:52.878" v="1499" actId="14100"/>
          <ac:cxnSpMkLst>
            <pc:docMk/>
            <pc:sldMk cId="1532206046" sldId="307"/>
            <ac:cxnSpMk id="15" creationId="{F506ECA6-7376-6BC5-8638-3E617ECF5972}"/>
          </ac:cxnSpMkLst>
        </pc:cxnChg>
        <pc:cxnChg chg="mod">
          <ac:chgData name="Léonie Miège" userId="1543ee91-ec3a-4dbd-9bc3-ebbc844a4b11" providerId="ADAL" clId="{441F6FFD-F928-43A4-A90C-DB30D1F0EEB5}" dt="2024-11-05T10:55:02.513" v="1500" actId="14100"/>
          <ac:cxnSpMkLst>
            <pc:docMk/>
            <pc:sldMk cId="1532206046" sldId="307"/>
            <ac:cxnSpMk id="16" creationId="{47EA979D-1D9B-448D-9774-8B8B94C5B6E3}"/>
          </ac:cxnSpMkLst>
        </pc:cxnChg>
      </pc:sldChg>
      <pc:sldChg chg="modSp mod">
        <pc:chgData name="Léonie Miège" userId="1543ee91-ec3a-4dbd-9bc3-ebbc844a4b11" providerId="ADAL" clId="{441F6FFD-F928-43A4-A90C-DB30D1F0EEB5}" dt="2024-11-05T10:55:34.474" v="1505" actId="790"/>
        <pc:sldMkLst>
          <pc:docMk/>
          <pc:sldMk cId="2349010539" sldId="308"/>
        </pc:sldMkLst>
        <pc:spChg chg="mod">
          <ac:chgData name="Léonie Miège" userId="1543ee91-ec3a-4dbd-9bc3-ebbc844a4b11" providerId="ADAL" clId="{441F6FFD-F928-43A4-A90C-DB30D1F0EEB5}" dt="2024-11-05T10:51:55.067" v="1425"/>
          <ac:spMkLst>
            <pc:docMk/>
            <pc:sldMk cId="2349010539" sldId="308"/>
            <ac:spMk id="2" creationId="{CD722AF5-711B-985D-A5FD-DEE1DAD39E2A}"/>
          </ac:spMkLst>
        </pc:spChg>
        <pc:spChg chg="mod">
          <ac:chgData name="Léonie Miège" userId="1543ee91-ec3a-4dbd-9bc3-ebbc844a4b11" providerId="ADAL" clId="{441F6FFD-F928-43A4-A90C-DB30D1F0EEB5}" dt="2024-11-05T10:53:38.570" v="1485" actId="20577"/>
          <ac:spMkLst>
            <pc:docMk/>
            <pc:sldMk cId="2349010539" sldId="308"/>
            <ac:spMk id="3" creationId="{68D84977-8D43-936D-4963-DF1AA3FD1FBA}"/>
          </ac:spMkLst>
        </pc:spChg>
        <pc:spChg chg="mod">
          <ac:chgData name="Léonie Miège" userId="1543ee91-ec3a-4dbd-9bc3-ebbc844a4b11" providerId="ADAL" clId="{441F6FFD-F928-43A4-A90C-DB30D1F0EEB5}" dt="2024-11-05T10:55:34.474" v="1505" actId="790"/>
          <ac:spMkLst>
            <pc:docMk/>
            <pc:sldMk cId="2349010539" sldId="308"/>
            <ac:spMk id="4" creationId="{B54E4E7C-4E7E-300B-B3AE-9FB4721032EA}"/>
          </ac:spMkLst>
        </pc:spChg>
        <pc:spChg chg="mod">
          <ac:chgData name="Léonie Miège" userId="1543ee91-ec3a-4dbd-9bc3-ebbc844a4b11" providerId="ADAL" clId="{441F6FFD-F928-43A4-A90C-DB30D1F0EEB5}" dt="2024-11-05T10:47:04.442" v="1360"/>
          <ac:spMkLst>
            <pc:docMk/>
            <pc:sldMk cId="2349010539" sldId="308"/>
            <ac:spMk id="5" creationId="{9358C85A-134B-407E-097A-C6F066DF72B1}"/>
          </ac:spMkLst>
        </pc:spChg>
        <pc:spChg chg="mod">
          <ac:chgData name="Léonie Miège" userId="1543ee91-ec3a-4dbd-9bc3-ebbc844a4b11" providerId="ADAL" clId="{441F6FFD-F928-43A4-A90C-DB30D1F0EEB5}" dt="2024-11-05T10:02:17.906" v="46" actId="790"/>
          <ac:spMkLst>
            <pc:docMk/>
            <pc:sldMk cId="2349010539" sldId="308"/>
            <ac:spMk id="6" creationId="{29E164B9-C3D0-F3A5-F003-E094A3BE2083}"/>
          </ac:spMkLst>
        </pc:spChg>
        <pc:spChg chg="mod">
          <ac:chgData name="Léonie Miège" userId="1543ee91-ec3a-4dbd-9bc3-ebbc844a4b11" providerId="ADAL" clId="{441F6FFD-F928-43A4-A90C-DB30D1F0EEB5}" dt="2024-11-05T10:55:26.624" v="1504" actId="123"/>
          <ac:spMkLst>
            <pc:docMk/>
            <pc:sldMk cId="2349010539" sldId="308"/>
            <ac:spMk id="7" creationId="{370E9C1B-C8FB-C764-17D8-B25D632F48C8}"/>
          </ac:spMkLst>
        </pc:spChg>
      </pc:sldChg>
      <pc:sldChg chg="addSp delSp modSp mod">
        <pc:chgData name="Léonie Miège" userId="1543ee91-ec3a-4dbd-9bc3-ebbc844a4b11" providerId="ADAL" clId="{441F6FFD-F928-43A4-A90C-DB30D1F0EEB5}" dt="2024-11-07T15:57:54.413" v="4366"/>
        <pc:sldMkLst>
          <pc:docMk/>
          <pc:sldMk cId="886799950" sldId="309"/>
        </pc:sldMkLst>
        <pc:spChg chg="mod">
          <ac:chgData name="Léonie Miège" userId="1543ee91-ec3a-4dbd-9bc3-ebbc844a4b11" providerId="ADAL" clId="{441F6FFD-F928-43A4-A90C-DB30D1F0EEB5}" dt="2024-11-05T10:02:17.906" v="46" actId="790"/>
          <ac:spMkLst>
            <pc:docMk/>
            <pc:sldMk cId="886799950" sldId="309"/>
            <ac:spMk id="2" creationId="{8AB08664-A769-383B-F2F4-B144B2F444EE}"/>
          </ac:spMkLst>
        </pc:spChg>
        <pc:spChg chg="mod">
          <ac:chgData name="Léonie Miège" userId="1543ee91-ec3a-4dbd-9bc3-ebbc844a4b11" providerId="ADAL" clId="{441F6FFD-F928-43A4-A90C-DB30D1F0EEB5}" dt="2024-11-07T15:08:06.903" v="3709" actId="20577"/>
          <ac:spMkLst>
            <pc:docMk/>
            <pc:sldMk cId="886799950" sldId="309"/>
            <ac:spMk id="3" creationId="{CDB0D322-9D64-6FD5-6B07-C8FEB3A1F995}"/>
          </ac:spMkLst>
        </pc:spChg>
        <pc:spChg chg="mod">
          <ac:chgData name="Léonie Miège" userId="1543ee91-ec3a-4dbd-9bc3-ebbc844a4b11" providerId="ADAL" clId="{441F6FFD-F928-43A4-A90C-DB30D1F0EEB5}" dt="2024-11-05T10:47:08.192" v="1361"/>
          <ac:spMkLst>
            <pc:docMk/>
            <pc:sldMk cId="886799950" sldId="309"/>
            <ac:spMk id="5" creationId="{7C0E7373-1564-FC6A-27D5-D76FB33F7774}"/>
          </ac:spMkLst>
        </pc:spChg>
        <pc:spChg chg="mod">
          <ac:chgData name="Léonie Miège" userId="1543ee91-ec3a-4dbd-9bc3-ebbc844a4b11" providerId="ADAL" clId="{441F6FFD-F928-43A4-A90C-DB30D1F0EEB5}" dt="2024-11-05T10:02:17.906" v="46" actId="790"/>
          <ac:spMkLst>
            <pc:docMk/>
            <pc:sldMk cId="886799950" sldId="309"/>
            <ac:spMk id="6" creationId="{2653B36B-6DA9-6A74-117A-EEDA75C876A9}"/>
          </ac:spMkLst>
        </pc:spChg>
        <pc:spChg chg="mod">
          <ac:chgData name="Léonie Miège" userId="1543ee91-ec3a-4dbd-9bc3-ebbc844a4b11" providerId="ADAL" clId="{441F6FFD-F928-43A4-A90C-DB30D1F0EEB5}" dt="2024-11-07T15:57:54.413" v="4366"/>
          <ac:spMkLst>
            <pc:docMk/>
            <pc:sldMk cId="886799950" sldId="309"/>
            <ac:spMk id="8" creationId="{DA35F562-404D-F98F-0390-1F46477E7C40}"/>
          </ac:spMkLst>
        </pc:spChg>
        <pc:spChg chg="mod">
          <ac:chgData name="Léonie Miège" userId="1543ee91-ec3a-4dbd-9bc3-ebbc844a4b11" providerId="ADAL" clId="{441F6FFD-F928-43A4-A90C-DB30D1F0EEB5}" dt="2024-11-07T15:57:04.985" v="4357" actId="1076"/>
          <ac:spMkLst>
            <pc:docMk/>
            <pc:sldMk cId="886799950" sldId="309"/>
            <ac:spMk id="9" creationId="{48E5C631-35E0-D3E0-7EB8-3FEE3B876D21}"/>
          </ac:spMkLst>
        </pc:spChg>
        <pc:spChg chg="mod">
          <ac:chgData name="Léonie Miège" userId="1543ee91-ec3a-4dbd-9bc3-ebbc844a4b11" providerId="ADAL" clId="{441F6FFD-F928-43A4-A90C-DB30D1F0EEB5}" dt="2024-11-07T15:57:04.985" v="4357" actId="1076"/>
          <ac:spMkLst>
            <pc:docMk/>
            <pc:sldMk cId="886799950" sldId="309"/>
            <ac:spMk id="10" creationId="{38CF2FCF-362F-E467-CBC8-97332DA25E13}"/>
          </ac:spMkLst>
        </pc:spChg>
        <pc:spChg chg="mod">
          <ac:chgData name="Léonie Miège" userId="1543ee91-ec3a-4dbd-9bc3-ebbc844a4b11" providerId="ADAL" clId="{441F6FFD-F928-43A4-A90C-DB30D1F0EEB5}" dt="2024-11-07T15:57:54.413" v="4366"/>
          <ac:spMkLst>
            <pc:docMk/>
            <pc:sldMk cId="886799950" sldId="309"/>
            <ac:spMk id="18" creationId="{A7A2CDBF-A074-49C6-7C58-FB9B6D3F72EA}"/>
          </ac:spMkLst>
        </pc:spChg>
        <pc:spChg chg="mod">
          <ac:chgData name="Léonie Miège" userId="1543ee91-ec3a-4dbd-9bc3-ebbc844a4b11" providerId="ADAL" clId="{441F6FFD-F928-43A4-A90C-DB30D1F0EEB5}" dt="2024-11-07T15:57:54.413" v="4366"/>
          <ac:spMkLst>
            <pc:docMk/>
            <pc:sldMk cId="886799950" sldId="309"/>
            <ac:spMk id="19" creationId="{548C95C5-120F-52A6-2376-C2E2B55CAF45}"/>
          </ac:spMkLst>
        </pc:spChg>
        <pc:spChg chg="mod">
          <ac:chgData name="Léonie Miège" userId="1543ee91-ec3a-4dbd-9bc3-ebbc844a4b11" providerId="ADAL" clId="{441F6FFD-F928-43A4-A90C-DB30D1F0EEB5}" dt="2024-11-07T15:57:54.413" v="4366"/>
          <ac:spMkLst>
            <pc:docMk/>
            <pc:sldMk cId="886799950" sldId="309"/>
            <ac:spMk id="20" creationId="{4E48B11F-430D-D87C-01D4-C6D24DE8D36C}"/>
          </ac:spMkLst>
        </pc:spChg>
        <pc:grpChg chg="add mod">
          <ac:chgData name="Léonie Miège" userId="1543ee91-ec3a-4dbd-9bc3-ebbc844a4b11" providerId="ADAL" clId="{441F6FFD-F928-43A4-A90C-DB30D1F0EEB5}" dt="2024-11-07T15:57:54.413" v="4366"/>
          <ac:grpSpMkLst>
            <pc:docMk/>
            <pc:sldMk cId="886799950" sldId="309"/>
            <ac:grpSpMk id="4" creationId="{9106CEA5-2133-927B-02EF-A2F15E996AAF}"/>
          </ac:grpSpMkLst>
        </pc:grpChg>
        <pc:picChg chg="mod">
          <ac:chgData name="Léonie Miège" userId="1543ee91-ec3a-4dbd-9bc3-ebbc844a4b11" providerId="ADAL" clId="{441F6FFD-F928-43A4-A90C-DB30D1F0EEB5}" dt="2024-11-07T15:57:54.413" v="4366"/>
          <ac:picMkLst>
            <pc:docMk/>
            <pc:sldMk cId="886799950" sldId="309"/>
            <ac:picMk id="7" creationId="{0F8B0535-B02F-2D3C-EE9E-3F6A3A3B8CCA}"/>
          </ac:picMkLst>
        </pc:picChg>
        <pc:picChg chg="mod">
          <ac:chgData name="Léonie Miège" userId="1543ee91-ec3a-4dbd-9bc3-ebbc844a4b11" providerId="ADAL" clId="{441F6FFD-F928-43A4-A90C-DB30D1F0EEB5}" dt="2024-11-07T15:57:04.985" v="4357" actId="1076"/>
          <ac:picMkLst>
            <pc:docMk/>
            <pc:sldMk cId="886799950" sldId="309"/>
            <ac:picMk id="11" creationId="{D389065E-1AF3-432F-75D4-0753897293A4}"/>
          </ac:picMkLst>
        </pc:picChg>
      </pc:sldChg>
      <pc:sldChg chg="modSp mod">
        <pc:chgData name="Léonie Miège" userId="1543ee91-ec3a-4dbd-9bc3-ebbc844a4b11" providerId="ADAL" clId="{441F6FFD-F928-43A4-A90C-DB30D1F0EEB5}" dt="2024-11-12T14:21:49.897" v="6928" actId="14100"/>
        <pc:sldMkLst>
          <pc:docMk/>
          <pc:sldMk cId="516403572" sldId="311"/>
        </pc:sldMkLst>
        <pc:spChg chg="mod">
          <ac:chgData name="Léonie Miège" userId="1543ee91-ec3a-4dbd-9bc3-ebbc844a4b11" providerId="ADAL" clId="{441F6FFD-F928-43A4-A90C-DB30D1F0EEB5}" dt="2024-11-05T10:02:17.906" v="46" actId="790"/>
          <ac:spMkLst>
            <pc:docMk/>
            <pc:sldMk cId="516403572" sldId="311"/>
            <ac:spMk id="6" creationId="{4122A5ED-791A-2A94-2719-0F694625762B}"/>
          </ac:spMkLst>
        </pc:spChg>
        <pc:spChg chg="mod">
          <ac:chgData name="Léonie Miège" userId="1543ee91-ec3a-4dbd-9bc3-ebbc844a4b11" providerId="ADAL" clId="{441F6FFD-F928-43A4-A90C-DB30D1F0EEB5}" dt="2024-11-12T14:21:49.897" v="6928" actId="14100"/>
          <ac:spMkLst>
            <pc:docMk/>
            <pc:sldMk cId="516403572" sldId="311"/>
            <ac:spMk id="7" creationId="{09F0B63B-AD1E-8BE3-E75A-7EABA057036D}"/>
          </ac:spMkLst>
        </pc:spChg>
        <pc:spChg chg="mod">
          <ac:chgData name="Léonie Miège" userId="1543ee91-ec3a-4dbd-9bc3-ebbc844a4b11" providerId="ADAL" clId="{441F6FFD-F928-43A4-A90C-DB30D1F0EEB5}" dt="2024-11-05T10:02:17.906" v="46" actId="790"/>
          <ac:spMkLst>
            <pc:docMk/>
            <pc:sldMk cId="516403572" sldId="311"/>
            <ac:spMk id="8" creationId="{DC5A4CFF-58CE-48CD-D358-A134C4082EB8}"/>
          </ac:spMkLst>
        </pc:spChg>
      </pc:sldChg>
      <pc:sldChg chg="modSp mod">
        <pc:chgData name="Léonie Miège" userId="1543ee91-ec3a-4dbd-9bc3-ebbc844a4b11" providerId="ADAL" clId="{441F6FFD-F928-43A4-A90C-DB30D1F0EEB5}" dt="2024-11-05T15:34:37.583" v="2279" actId="20577"/>
        <pc:sldMkLst>
          <pc:docMk/>
          <pc:sldMk cId="45355593" sldId="312"/>
        </pc:sldMkLst>
        <pc:spChg chg="mod">
          <ac:chgData name="Léonie Miège" userId="1543ee91-ec3a-4dbd-9bc3-ebbc844a4b11" providerId="ADAL" clId="{441F6FFD-F928-43A4-A90C-DB30D1F0EEB5}" dt="2024-11-05T10:02:17.906" v="46" actId="790"/>
          <ac:spMkLst>
            <pc:docMk/>
            <pc:sldMk cId="45355593" sldId="312"/>
            <ac:spMk id="3" creationId="{434B3654-570E-010B-635E-C8BBFB7AAEB3}"/>
          </ac:spMkLst>
        </pc:spChg>
        <pc:spChg chg="mod">
          <ac:chgData name="Léonie Miège" userId="1543ee91-ec3a-4dbd-9bc3-ebbc844a4b11" providerId="ADAL" clId="{441F6FFD-F928-43A4-A90C-DB30D1F0EEB5}" dt="2024-11-05T10:56:13.093" v="1542" actId="14100"/>
          <ac:spMkLst>
            <pc:docMk/>
            <pc:sldMk cId="45355593" sldId="312"/>
            <ac:spMk id="4" creationId="{3B9295CB-19A3-24BA-CE33-9F1CAEE4676A}"/>
          </ac:spMkLst>
        </pc:spChg>
        <pc:spChg chg="mod">
          <ac:chgData name="Léonie Miège" userId="1543ee91-ec3a-4dbd-9bc3-ebbc844a4b11" providerId="ADAL" clId="{441F6FFD-F928-43A4-A90C-DB30D1F0EEB5}" dt="2024-11-05T10:02:17.906" v="46" actId="790"/>
          <ac:spMkLst>
            <pc:docMk/>
            <pc:sldMk cId="45355593" sldId="312"/>
            <ac:spMk id="5" creationId="{99AE6475-04FB-1D22-8E37-5F15801A7F8D}"/>
          </ac:spMkLst>
        </pc:spChg>
        <pc:spChg chg="mod">
          <ac:chgData name="Léonie Miège" userId="1543ee91-ec3a-4dbd-9bc3-ebbc844a4b11" providerId="ADAL" clId="{441F6FFD-F928-43A4-A90C-DB30D1F0EEB5}" dt="2024-11-05T15:34:37.583" v="2279" actId="20577"/>
          <ac:spMkLst>
            <pc:docMk/>
            <pc:sldMk cId="45355593" sldId="312"/>
            <ac:spMk id="6" creationId="{EDF60321-8D4F-66F0-9130-CBBE25D3DB8C}"/>
          </ac:spMkLst>
        </pc:spChg>
      </pc:sldChg>
      <pc:sldChg chg="modSp mod">
        <pc:chgData name="Léonie Miège" userId="1543ee91-ec3a-4dbd-9bc3-ebbc844a4b11" providerId="ADAL" clId="{441F6FFD-F928-43A4-A90C-DB30D1F0EEB5}" dt="2024-11-05T16:06:06" v="2583" actId="108"/>
        <pc:sldMkLst>
          <pc:docMk/>
          <pc:sldMk cId="3190914953" sldId="313"/>
        </pc:sldMkLst>
        <pc:spChg chg="mod">
          <ac:chgData name="Léonie Miège" userId="1543ee91-ec3a-4dbd-9bc3-ebbc844a4b11" providerId="ADAL" clId="{441F6FFD-F928-43A4-A90C-DB30D1F0EEB5}" dt="2024-11-05T10:02:17.906" v="46" actId="790"/>
          <ac:spMkLst>
            <pc:docMk/>
            <pc:sldMk cId="3190914953" sldId="313"/>
            <ac:spMk id="3" creationId="{434B3654-570E-010B-635E-C8BBFB7AAEB3}"/>
          </ac:spMkLst>
        </pc:spChg>
        <pc:spChg chg="mod">
          <ac:chgData name="Léonie Miège" userId="1543ee91-ec3a-4dbd-9bc3-ebbc844a4b11" providerId="ADAL" clId="{441F6FFD-F928-43A4-A90C-DB30D1F0EEB5}" dt="2024-11-05T16:05:10.323" v="2576" actId="14100"/>
          <ac:spMkLst>
            <pc:docMk/>
            <pc:sldMk cId="3190914953" sldId="313"/>
            <ac:spMk id="4" creationId="{3B9295CB-19A3-24BA-CE33-9F1CAEE4676A}"/>
          </ac:spMkLst>
        </pc:spChg>
        <pc:spChg chg="mod">
          <ac:chgData name="Léonie Miège" userId="1543ee91-ec3a-4dbd-9bc3-ebbc844a4b11" providerId="ADAL" clId="{441F6FFD-F928-43A4-A90C-DB30D1F0EEB5}" dt="2024-11-05T10:02:17.906" v="46" actId="790"/>
          <ac:spMkLst>
            <pc:docMk/>
            <pc:sldMk cId="3190914953" sldId="313"/>
            <ac:spMk id="5" creationId="{99AE6475-04FB-1D22-8E37-5F15801A7F8D}"/>
          </ac:spMkLst>
        </pc:spChg>
        <pc:spChg chg="mod">
          <ac:chgData name="Léonie Miège" userId="1543ee91-ec3a-4dbd-9bc3-ebbc844a4b11" providerId="ADAL" clId="{441F6FFD-F928-43A4-A90C-DB30D1F0EEB5}" dt="2024-11-05T16:06:06" v="2583" actId="108"/>
          <ac:spMkLst>
            <pc:docMk/>
            <pc:sldMk cId="3190914953" sldId="313"/>
            <ac:spMk id="6" creationId="{EDF60321-8D4F-66F0-9130-CBBE25D3DB8C}"/>
          </ac:spMkLst>
        </pc:spChg>
      </pc:sldChg>
      <pc:sldChg chg="modSp mod">
        <pc:chgData name="Léonie Miège" userId="1543ee91-ec3a-4dbd-9bc3-ebbc844a4b11" providerId="ADAL" clId="{441F6FFD-F928-43A4-A90C-DB30D1F0EEB5}" dt="2024-11-05T15:34:32.312" v="2278" actId="20577"/>
        <pc:sldMkLst>
          <pc:docMk/>
          <pc:sldMk cId="1757484026" sldId="314"/>
        </pc:sldMkLst>
        <pc:spChg chg="mod">
          <ac:chgData name="Léonie Miège" userId="1543ee91-ec3a-4dbd-9bc3-ebbc844a4b11" providerId="ADAL" clId="{441F6FFD-F928-43A4-A90C-DB30D1F0EEB5}" dt="2024-11-05T10:02:17.906" v="46" actId="790"/>
          <ac:spMkLst>
            <pc:docMk/>
            <pc:sldMk cId="1757484026" sldId="314"/>
            <ac:spMk id="3" creationId="{434B3654-570E-010B-635E-C8BBFB7AAEB3}"/>
          </ac:spMkLst>
        </pc:spChg>
        <pc:spChg chg="mod">
          <ac:chgData name="Léonie Miège" userId="1543ee91-ec3a-4dbd-9bc3-ebbc844a4b11" providerId="ADAL" clId="{441F6FFD-F928-43A4-A90C-DB30D1F0EEB5}" dt="2024-11-05T15:33:28.537" v="2272" actId="14100"/>
          <ac:spMkLst>
            <pc:docMk/>
            <pc:sldMk cId="1757484026" sldId="314"/>
            <ac:spMk id="4" creationId="{3B9295CB-19A3-24BA-CE33-9F1CAEE4676A}"/>
          </ac:spMkLst>
        </pc:spChg>
        <pc:spChg chg="mod">
          <ac:chgData name="Léonie Miège" userId="1543ee91-ec3a-4dbd-9bc3-ebbc844a4b11" providerId="ADAL" clId="{441F6FFD-F928-43A4-A90C-DB30D1F0EEB5}" dt="2024-11-05T10:02:17.906" v="46" actId="790"/>
          <ac:spMkLst>
            <pc:docMk/>
            <pc:sldMk cId="1757484026" sldId="314"/>
            <ac:spMk id="5" creationId="{99AE6475-04FB-1D22-8E37-5F15801A7F8D}"/>
          </ac:spMkLst>
        </pc:spChg>
        <pc:spChg chg="mod">
          <ac:chgData name="Léonie Miège" userId="1543ee91-ec3a-4dbd-9bc3-ebbc844a4b11" providerId="ADAL" clId="{441F6FFD-F928-43A4-A90C-DB30D1F0EEB5}" dt="2024-11-05T15:34:32.312" v="2278" actId="20577"/>
          <ac:spMkLst>
            <pc:docMk/>
            <pc:sldMk cId="1757484026" sldId="314"/>
            <ac:spMk id="6" creationId="{EDF60321-8D4F-66F0-9130-CBBE25D3DB8C}"/>
          </ac:spMkLst>
        </pc:spChg>
      </pc:sldChg>
      <pc:sldChg chg="modSp mod">
        <pc:chgData name="Léonie Miège" userId="1543ee91-ec3a-4dbd-9bc3-ebbc844a4b11" providerId="ADAL" clId="{441F6FFD-F928-43A4-A90C-DB30D1F0EEB5}" dt="2024-11-05T15:05:41.858" v="2181" actId="790"/>
        <pc:sldMkLst>
          <pc:docMk/>
          <pc:sldMk cId="2576941334" sldId="315"/>
        </pc:sldMkLst>
        <pc:spChg chg="mod">
          <ac:chgData name="Léonie Miège" userId="1543ee91-ec3a-4dbd-9bc3-ebbc844a4b11" providerId="ADAL" clId="{441F6FFD-F928-43A4-A90C-DB30D1F0EEB5}" dt="2024-11-05T10:02:17.906" v="46" actId="790"/>
          <ac:spMkLst>
            <pc:docMk/>
            <pc:sldMk cId="2576941334" sldId="315"/>
            <ac:spMk id="2" creationId="{1AB8B74A-DB5E-83ED-5E66-CB9AC3528417}"/>
          </ac:spMkLst>
        </pc:spChg>
        <pc:spChg chg="mod">
          <ac:chgData name="Léonie Miège" userId="1543ee91-ec3a-4dbd-9bc3-ebbc844a4b11" providerId="ADAL" clId="{441F6FFD-F928-43A4-A90C-DB30D1F0EEB5}" dt="2024-11-05T15:05:41.858" v="2181" actId="790"/>
          <ac:spMkLst>
            <pc:docMk/>
            <pc:sldMk cId="2576941334" sldId="315"/>
            <ac:spMk id="3" creationId="{140C795F-952C-CD64-9F3D-D154304D4D17}"/>
          </ac:spMkLst>
        </pc:spChg>
        <pc:spChg chg="mod">
          <ac:chgData name="Léonie Miège" userId="1543ee91-ec3a-4dbd-9bc3-ebbc844a4b11" providerId="ADAL" clId="{441F6FFD-F928-43A4-A90C-DB30D1F0EEB5}" dt="2024-11-05T15:05:04.384" v="2178" actId="123"/>
          <ac:spMkLst>
            <pc:docMk/>
            <pc:sldMk cId="2576941334" sldId="315"/>
            <ac:spMk id="4" creationId="{9EE16674-A6B3-348D-6A5D-5725E338E85D}"/>
          </ac:spMkLst>
        </pc:spChg>
        <pc:spChg chg="mod">
          <ac:chgData name="Léonie Miège" userId="1543ee91-ec3a-4dbd-9bc3-ebbc844a4b11" providerId="ADAL" clId="{441F6FFD-F928-43A4-A90C-DB30D1F0EEB5}" dt="2024-11-05T10:47:28.871" v="1368"/>
          <ac:spMkLst>
            <pc:docMk/>
            <pc:sldMk cId="2576941334" sldId="315"/>
            <ac:spMk id="5" creationId="{34140E77-0CA4-C877-E341-A301C6CC7DA2}"/>
          </ac:spMkLst>
        </pc:spChg>
        <pc:spChg chg="mod">
          <ac:chgData name="Léonie Miège" userId="1543ee91-ec3a-4dbd-9bc3-ebbc844a4b11" providerId="ADAL" clId="{441F6FFD-F928-43A4-A90C-DB30D1F0EEB5}" dt="2024-11-05T10:02:17.906" v="46" actId="790"/>
          <ac:spMkLst>
            <pc:docMk/>
            <pc:sldMk cId="2576941334" sldId="315"/>
            <ac:spMk id="6" creationId="{6C852E25-4C97-BF5F-73D6-ECEF57A2F49B}"/>
          </ac:spMkLst>
        </pc:spChg>
        <pc:picChg chg="mod">
          <ac:chgData name="Léonie Miège" userId="1543ee91-ec3a-4dbd-9bc3-ebbc844a4b11" providerId="ADAL" clId="{441F6FFD-F928-43A4-A90C-DB30D1F0EEB5}" dt="2024-11-05T15:04:43.647" v="2177" actId="1076"/>
          <ac:picMkLst>
            <pc:docMk/>
            <pc:sldMk cId="2576941334" sldId="315"/>
            <ac:picMk id="9" creationId="{DE8AEB74-A779-36E5-8CCD-49AE127E6372}"/>
          </ac:picMkLst>
        </pc:picChg>
        <pc:picChg chg="mod">
          <ac:chgData name="Léonie Miège" userId="1543ee91-ec3a-4dbd-9bc3-ebbc844a4b11" providerId="ADAL" clId="{441F6FFD-F928-43A4-A90C-DB30D1F0EEB5}" dt="2024-11-05T15:04:43.647" v="2177" actId="1076"/>
          <ac:picMkLst>
            <pc:docMk/>
            <pc:sldMk cId="2576941334" sldId="315"/>
            <ac:picMk id="11" creationId="{ACACD51C-811E-F0B8-5BD1-7B7B6FC31C62}"/>
          </ac:picMkLst>
        </pc:picChg>
      </pc:sldChg>
      <pc:sldChg chg="modSp mod">
        <pc:chgData name="Léonie Miège" userId="1543ee91-ec3a-4dbd-9bc3-ebbc844a4b11" providerId="ADAL" clId="{441F6FFD-F928-43A4-A90C-DB30D1F0EEB5}" dt="2024-11-12T13:29:00.622" v="6523" actId="14826"/>
        <pc:sldMkLst>
          <pc:docMk/>
          <pc:sldMk cId="712106165" sldId="316"/>
        </pc:sldMkLst>
        <pc:spChg chg="mod">
          <ac:chgData name="Léonie Miège" userId="1543ee91-ec3a-4dbd-9bc3-ebbc844a4b11" providerId="ADAL" clId="{441F6FFD-F928-43A4-A90C-DB30D1F0EEB5}" dt="2024-11-05T10:02:17.906" v="46" actId="790"/>
          <ac:spMkLst>
            <pc:docMk/>
            <pc:sldMk cId="712106165" sldId="316"/>
            <ac:spMk id="2" creationId="{1AB8B74A-DB5E-83ED-5E66-CB9AC3528417}"/>
          </ac:spMkLst>
        </pc:spChg>
        <pc:spChg chg="mod">
          <ac:chgData name="Léonie Miège" userId="1543ee91-ec3a-4dbd-9bc3-ebbc844a4b11" providerId="ADAL" clId="{441F6FFD-F928-43A4-A90C-DB30D1F0EEB5}" dt="2024-11-05T15:06:35.228" v="2204" actId="20577"/>
          <ac:spMkLst>
            <pc:docMk/>
            <pc:sldMk cId="712106165" sldId="316"/>
            <ac:spMk id="3" creationId="{140C795F-952C-CD64-9F3D-D154304D4D17}"/>
          </ac:spMkLst>
        </pc:spChg>
        <pc:spChg chg="mod">
          <ac:chgData name="Léonie Miège" userId="1543ee91-ec3a-4dbd-9bc3-ebbc844a4b11" providerId="ADAL" clId="{441F6FFD-F928-43A4-A90C-DB30D1F0EEB5}" dt="2024-11-05T15:08:21.618" v="2211" actId="20577"/>
          <ac:spMkLst>
            <pc:docMk/>
            <pc:sldMk cId="712106165" sldId="316"/>
            <ac:spMk id="4" creationId="{9EE16674-A6B3-348D-6A5D-5725E338E85D}"/>
          </ac:spMkLst>
        </pc:spChg>
        <pc:spChg chg="mod">
          <ac:chgData name="Léonie Miège" userId="1543ee91-ec3a-4dbd-9bc3-ebbc844a4b11" providerId="ADAL" clId="{441F6FFD-F928-43A4-A90C-DB30D1F0EEB5}" dt="2024-11-05T10:47:31.600" v="1369"/>
          <ac:spMkLst>
            <pc:docMk/>
            <pc:sldMk cId="712106165" sldId="316"/>
            <ac:spMk id="5" creationId="{34140E77-0CA4-C877-E341-A301C6CC7DA2}"/>
          </ac:spMkLst>
        </pc:spChg>
        <pc:spChg chg="mod">
          <ac:chgData name="Léonie Miège" userId="1543ee91-ec3a-4dbd-9bc3-ebbc844a4b11" providerId="ADAL" clId="{441F6FFD-F928-43A4-A90C-DB30D1F0EEB5}" dt="2024-11-05T10:02:17.906" v="46" actId="790"/>
          <ac:spMkLst>
            <pc:docMk/>
            <pc:sldMk cId="712106165" sldId="316"/>
            <ac:spMk id="6" creationId="{6C852E25-4C97-BF5F-73D6-ECEF57A2F49B}"/>
          </ac:spMkLst>
        </pc:spChg>
        <pc:picChg chg="mod">
          <ac:chgData name="Léonie Miège" userId="1543ee91-ec3a-4dbd-9bc3-ebbc844a4b11" providerId="ADAL" clId="{441F6FFD-F928-43A4-A90C-DB30D1F0EEB5}" dt="2024-11-12T13:29:00.622" v="6523" actId="14826"/>
          <ac:picMkLst>
            <pc:docMk/>
            <pc:sldMk cId="712106165" sldId="316"/>
            <ac:picMk id="8" creationId="{31EF5096-A5C9-F6CF-5BBA-4318A1348B75}"/>
          </ac:picMkLst>
        </pc:picChg>
      </pc:sldChg>
      <pc:sldChg chg="modSp mod">
        <pc:chgData name="Léonie Miège" userId="1543ee91-ec3a-4dbd-9bc3-ebbc844a4b11" providerId="ADAL" clId="{441F6FFD-F928-43A4-A90C-DB30D1F0EEB5}" dt="2024-11-05T15:32:37.994" v="2235" actId="20577"/>
        <pc:sldMkLst>
          <pc:docMk/>
          <pc:sldMk cId="3713521610" sldId="317"/>
        </pc:sldMkLst>
        <pc:spChg chg="mod">
          <ac:chgData name="Léonie Miège" userId="1543ee91-ec3a-4dbd-9bc3-ebbc844a4b11" providerId="ADAL" clId="{441F6FFD-F928-43A4-A90C-DB30D1F0EEB5}" dt="2024-11-05T10:02:17.906" v="46" actId="790"/>
          <ac:spMkLst>
            <pc:docMk/>
            <pc:sldMk cId="3713521610" sldId="317"/>
            <ac:spMk id="2" creationId="{1AB8B74A-DB5E-83ED-5E66-CB9AC3528417}"/>
          </ac:spMkLst>
        </pc:spChg>
        <pc:spChg chg="mod">
          <ac:chgData name="Léonie Miège" userId="1543ee91-ec3a-4dbd-9bc3-ebbc844a4b11" providerId="ADAL" clId="{441F6FFD-F928-43A4-A90C-DB30D1F0EEB5}" dt="2024-11-05T15:32:37.994" v="2235" actId="20577"/>
          <ac:spMkLst>
            <pc:docMk/>
            <pc:sldMk cId="3713521610" sldId="317"/>
            <ac:spMk id="3" creationId="{140C795F-952C-CD64-9F3D-D154304D4D17}"/>
          </ac:spMkLst>
        </pc:spChg>
        <pc:spChg chg="mod">
          <ac:chgData name="Léonie Miège" userId="1543ee91-ec3a-4dbd-9bc3-ebbc844a4b11" providerId="ADAL" clId="{441F6FFD-F928-43A4-A90C-DB30D1F0EEB5}" dt="2024-11-05T15:29:52.221" v="2215" actId="790"/>
          <ac:spMkLst>
            <pc:docMk/>
            <pc:sldMk cId="3713521610" sldId="317"/>
            <ac:spMk id="4" creationId="{9EE16674-A6B3-348D-6A5D-5725E338E85D}"/>
          </ac:spMkLst>
        </pc:spChg>
        <pc:spChg chg="mod">
          <ac:chgData name="Léonie Miège" userId="1543ee91-ec3a-4dbd-9bc3-ebbc844a4b11" providerId="ADAL" clId="{441F6FFD-F928-43A4-A90C-DB30D1F0EEB5}" dt="2024-11-05T10:47:34.390" v="1370"/>
          <ac:spMkLst>
            <pc:docMk/>
            <pc:sldMk cId="3713521610" sldId="317"/>
            <ac:spMk id="5" creationId="{34140E77-0CA4-C877-E341-A301C6CC7DA2}"/>
          </ac:spMkLst>
        </pc:spChg>
        <pc:spChg chg="mod">
          <ac:chgData name="Léonie Miège" userId="1543ee91-ec3a-4dbd-9bc3-ebbc844a4b11" providerId="ADAL" clId="{441F6FFD-F928-43A4-A90C-DB30D1F0EEB5}" dt="2024-11-05T10:02:17.906" v="46" actId="790"/>
          <ac:spMkLst>
            <pc:docMk/>
            <pc:sldMk cId="3713521610" sldId="317"/>
            <ac:spMk id="6" creationId="{6C852E25-4C97-BF5F-73D6-ECEF57A2F49B}"/>
          </ac:spMkLst>
        </pc:spChg>
      </pc:sldChg>
      <pc:sldChg chg="modSp mod">
        <pc:chgData name="Léonie Miège" userId="1543ee91-ec3a-4dbd-9bc3-ebbc844a4b11" providerId="ADAL" clId="{441F6FFD-F928-43A4-A90C-DB30D1F0EEB5}" dt="2024-11-05T15:32:21.571" v="2229" actId="20577"/>
        <pc:sldMkLst>
          <pc:docMk/>
          <pc:sldMk cId="2599808531" sldId="318"/>
        </pc:sldMkLst>
        <pc:spChg chg="mod">
          <ac:chgData name="Léonie Miège" userId="1543ee91-ec3a-4dbd-9bc3-ebbc844a4b11" providerId="ADAL" clId="{441F6FFD-F928-43A4-A90C-DB30D1F0EEB5}" dt="2024-11-05T10:47:50.873" v="1375"/>
          <ac:spMkLst>
            <pc:docMk/>
            <pc:sldMk cId="2599808531" sldId="318"/>
            <ac:spMk id="5" creationId="{C255955B-8DE9-D141-7ABB-6BDF5F5ACD8F}"/>
          </ac:spMkLst>
        </pc:spChg>
        <pc:spChg chg="mod">
          <ac:chgData name="Léonie Miège" userId="1543ee91-ec3a-4dbd-9bc3-ebbc844a4b11" providerId="ADAL" clId="{441F6FFD-F928-43A4-A90C-DB30D1F0EEB5}" dt="2024-11-05T10:02:17.906" v="46" actId="790"/>
          <ac:spMkLst>
            <pc:docMk/>
            <pc:sldMk cId="2599808531" sldId="318"/>
            <ac:spMk id="6" creationId="{D840D064-8538-AD5D-C85E-5AF0AA5570FD}"/>
          </ac:spMkLst>
        </pc:spChg>
        <pc:spChg chg="mod">
          <ac:chgData name="Léonie Miège" userId="1543ee91-ec3a-4dbd-9bc3-ebbc844a4b11" providerId="ADAL" clId="{441F6FFD-F928-43A4-A90C-DB30D1F0EEB5}" dt="2024-11-05T15:32:21.571" v="2229" actId="20577"/>
          <ac:spMkLst>
            <pc:docMk/>
            <pc:sldMk cId="2599808531" sldId="318"/>
            <ac:spMk id="7" creationId="{286E0A27-C9D6-C3AF-62C2-EBFA0084BC19}"/>
          </ac:spMkLst>
        </pc:spChg>
        <pc:spChg chg="mod">
          <ac:chgData name="Léonie Miège" userId="1543ee91-ec3a-4dbd-9bc3-ebbc844a4b11" providerId="ADAL" clId="{441F6FFD-F928-43A4-A90C-DB30D1F0EEB5}" dt="2024-11-05T10:02:17.906" v="46" actId="790"/>
          <ac:spMkLst>
            <pc:docMk/>
            <pc:sldMk cId="2599808531" sldId="318"/>
            <ac:spMk id="8" creationId="{FEFB16C5-C087-088D-1733-74DD023AC259}"/>
          </ac:spMkLst>
        </pc:spChg>
        <pc:spChg chg="mod">
          <ac:chgData name="Léonie Miège" userId="1543ee91-ec3a-4dbd-9bc3-ebbc844a4b11" providerId="ADAL" clId="{441F6FFD-F928-43A4-A90C-DB30D1F0EEB5}" dt="2024-11-05T15:32:11.656" v="2228" actId="15"/>
          <ac:spMkLst>
            <pc:docMk/>
            <pc:sldMk cId="2599808531" sldId="318"/>
            <ac:spMk id="9" creationId="{433E1699-5D42-C005-0592-FB788A1F1F3C}"/>
          </ac:spMkLst>
        </pc:spChg>
      </pc:sldChg>
      <pc:sldChg chg="modSp mod">
        <pc:chgData name="Léonie Miège" userId="1543ee91-ec3a-4dbd-9bc3-ebbc844a4b11" providerId="ADAL" clId="{441F6FFD-F928-43A4-A90C-DB30D1F0EEB5}" dt="2024-11-12T13:24:55.301" v="6517" actId="114"/>
        <pc:sldMkLst>
          <pc:docMk/>
          <pc:sldMk cId="2602416999" sldId="319"/>
        </pc:sldMkLst>
        <pc:spChg chg="mod">
          <ac:chgData name="Léonie Miège" userId="1543ee91-ec3a-4dbd-9bc3-ebbc844a4b11" providerId="ADAL" clId="{441F6FFD-F928-43A4-A90C-DB30D1F0EEB5}" dt="2024-11-05T10:42:46.255" v="1255"/>
          <ac:spMkLst>
            <pc:docMk/>
            <pc:sldMk cId="2602416999" sldId="319"/>
            <ac:spMk id="2" creationId="{BB3F235C-A8C8-4016-7952-2831780ABE65}"/>
          </ac:spMkLst>
        </pc:spChg>
        <pc:spChg chg="mod">
          <ac:chgData name="Léonie Miège" userId="1543ee91-ec3a-4dbd-9bc3-ebbc844a4b11" providerId="ADAL" clId="{441F6FFD-F928-43A4-A90C-DB30D1F0EEB5}" dt="2024-11-05T10:42:28.705" v="1253" actId="313"/>
          <ac:spMkLst>
            <pc:docMk/>
            <pc:sldMk cId="2602416999" sldId="319"/>
            <ac:spMk id="3" creationId="{D563F69D-C94D-CE08-B65F-311A3583F460}"/>
          </ac:spMkLst>
        </pc:spChg>
        <pc:spChg chg="mod">
          <ac:chgData name="Léonie Miège" userId="1543ee91-ec3a-4dbd-9bc3-ebbc844a4b11" providerId="ADAL" clId="{441F6FFD-F928-43A4-A90C-DB30D1F0EEB5}" dt="2024-11-12T13:24:55.301" v="6517" actId="114"/>
          <ac:spMkLst>
            <pc:docMk/>
            <pc:sldMk cId="2602416999" sldId="319"/>
            <ac:spMk id="4" creationId="{481C8DF6-26C7-57F8-7E46-EEDF8A265411}"/>
          </ac:spMkLst>
        </pc:spChg>
        <pc:spChg chg="mod">
          <ac:chgData name="Léonie Miège" userId="1543ee91-ec3a-4dbd-9bc3-ebbc844a4b11" providerId="ADAL" clId="{441F6FFD-F928-43A4-A90C-DB30D1F0EEB5}" dt="2024-11-05T10:42:35.168" v="1254"/>
          <ac:spMkLst>
            <pc:docMk/>
            <pc:sldMk cId="2602416999" sldId="319"/>
            <ac:spMk id="5" creationId="{5A0FAE06-C42C-E0E0-A42F-32079B1937C1}"/>
          </ac:spMkLst>
        </pc:spChg>
        <pc:spChg chg="mod">
          <ac:chgData name="Léonie Miège" userId="1543ee91-ec3a-4dbd-9bc3-ebbc844a4b11" providerId="ADAL" clId="{441F6FFD-F928-43A4-A90C-DB30D1F0EEB5}" dt="2024-11-05T10:02:17.906" v="46" actId="790"/>
          <ac:spMkLst>
            <pc:docMk/>
            <pc:sldMk cId="2602416999" sldId="319"/>
            <ac:spMk id="6" creationId="{6A5DB683-A034-4F1A-C277-84050BF389CF}"/>
          </ac:spMkLst>
        </pc:spChg>
      </pc:sldChg>
      <pc:sldChg chg="modSp mod">
        <pc:chgData name="Léonie Miège" userId="1543ee91-ec3a-4dbd-9bc3-ebbc844a4b11" providerId="ADAL" clId="{441F6FFD-F928-43A4-A90C-DB30D1F0EEB5}" dt="2024-11-05T15:36:15.998" v="2352" actId="1076"/>
        <pc:sldMkLst>
          <pc:docMk/>
          <pc:sldMk cId="3035932350" sldId="320"/>
        </pc:sldMkLst>
        <pc:spChg chg="mod">
          <ac:chgData name="Léonie Miège" userId="1543ee91-ec3a-4dbd-9bc3-ebbc844a4b11" providerId="ADAL" clId="{441F6FFD-F928-43A4-A90C-DB30D1F0EEB5}" dt="2024-11-05T10:02:17.906" v="46" actId="790"/>
          <ac:spMkLst>
            <pc:docMk/>
            <pc:sldMk cId="3035932350" sldId="320"/>
            <ac:spMk id="2" creationId="{D5B9F6D9-861B-98DC-6F1E-1F9622B5B073}"/>
          </ac:spMkLst>
        </pc:spChg>
        <pc:spChg chg="mod">
          <ac:chgData name="Léonie Miège" userId="1543ee91-ec3a-4dbd-9bc3-ebbc844a4b11" providerId="ADAL" clId="{441F6FFD-F928-43A4-A90C-DB30D1F0EEB5}" dt="2024-11-05T15:35:34.161" v="2307" actId="20577"/>
          <ac:spMkLst>
            <pc:docMk/>
            <pc:sldMk cId="3035932350" sldId="320"/>
            <ac:spMk id="5" creationId="{9E87F0FD-8B49-126D-86B6-E926B5E35651}"/>
          </ac:spMkLst>
        </pc:spChg>
        <pc:spChg chg="mod">
          <ac:chgData name="Léonie Miège" userId="1543ee91-ec3a-4dbd-9bc3-ebbc844a4b11" providerId="ADAL" clId="{441F6FFD-F928-43A4-A90C-DB30D1F0EEB5}" dt="2024-11-05T10:02:17.906" v="46" actId="790"/>
          <ac:spMkLst>
            <pc:docMk/>
            <pc:sldMk cId="3035932350" sldId="320"/>
            <ac:spMk id="6" creationId="{559F509F-55CF-3E99-8837-794F44EF7A09}"/>
          </ac:spMkLst>
        </pc:spChg>
        <pc:spChg chg="mod">
          <ac:chgData name="Léonie Miège" userId="1543ee91-ec3a-4dbd-9bc3-ebbc844a4b11" providerId="ADAL" clId="{441F6FFD-F928-43A4-A90C-DB30D1F0EEB5}" dt="2024-11-05T10:47:53.925" v="1376"/>
          <ac:spMkLst>
            <pc:docMk/>
            <pc:sldMk cId="3035932350" sldId="320"/>
            <ac:spMk id="8" creationId="{3578C693-04A3-6241-FAC3-DF44231AA579}"/>
          </ac:spMkLst>
        </pc:spChg>
        <pc:spChg chg="mod">
          <ac:chgData name="Léonie Miège" userId="1543ee91-ec3a-4dbd-9bc3-ebbc844a4b11" providerId="ADAL" clId="{441F6FFD-F928-43A4-A90C-DB30D1F0EEB5}" dt="2024-11-05T10:02:17.906" v="46" actId="790"/>
          <ac:spMkLst>
            <pc:docMk/>
            <pc:sldMk cId="3035932350" sldId="320"/>
            <ac:spMk id="27" creationId="{160976C7-A152-A983-BD9E-764BFC0FB404}"/>
          </ac:spMkLst>
        </pc:spChg>
        <pc:spChg chg="mod">
          <ac:chgData name="Léonie Miège" userId="1543ee91-ec3a-4dbd-9bc3-ebbc844a4b11" providerId="ADAL" clId="{441F6FFD-F928-43A4-A90C-DB30D1F0EEB5}" dt="2024-11-05T10:02:17.906" v="46" actId="790"/>
          <ac:spMkLst>
            <pc:docMk/>
            <pc:sldMk cId="3035932350" sldId="320"/>
            <ac:spMk id="29" creationId="{6AAD56AB-6C31-9805-6BB3-E3F2DB94D837}"/>
          </ac:spMkLst>
        </pc:spChg>
        <pc:spChg chg="mod">
          <ac:chgData name="Léonie Miège" userId="1543ee91-ec3a-4dbd-9bc3-ebbc844a4b11" providerId="ADAL" clId="{441F6FFD-F928-43A4-A90C-DB30D1F0EEB5}" dt="2024-11-05T10:02:17.906" v="46" actId="790"/>
          <ac:spMkLst>
            <pc:docMk/>
            <pc:sldMk cId="3035932350" sldId="320"/>
            <ac:spMk id="30" creationId="{C5CE14DD-B693-F094-AAF0-91BF7FC02F59}"/>
          </ac:spMkLst>
        </pc:spChg>
        <pc:spChg chg="mod">
          <ac:chgData name="Léonie Miège" userId="1543ee91-ec3a-4dbd-9bc3-ebbc844a4b11" providerId="ADAL" clId="{441F6FFD-F928-43A4-A90C-DB30D1F0EEB5}" dt="2024-11-05T10:02:17.906" v="46" actId="790"/>
          <ac:spMkLst>
            <pc:docMk/>
            <pc:sldMk cId="3035932350" sldId="320"/>
            <ac:spMk id="32" creationId="{6DE9DF80-5F7C-677B-B041-989B651123D8}"/>
          </ac:spMkLst>
        </pc:spChg>
        <pc:spChg chg="mod">
          <ac:chgData name="Léonie Miège" userId="1543ee91-ec3a-4dbd-9bc3-ebbc844a4b11" providerId="ADAL" clId="{441F6FFD-F928-43A4-A90C-DB30D1F0EEB5}" dt="2024-11-05T15:36:15.998" v="2352" actId="1076"/>
          <ac:spMkLst>
            <pc:docMk/>
            <pc:sldMk cId="3035932350" sldId="320"/>
            <ac:spMk id="33" creationId="{0D034436-FB9F-BAA4-21E9-2B1C5F74E161}"/>
          </ac:spMkLst>
        </pc:spChg>
        <pc:spChg chg="mod">
          <ac:chgData name="Léonie Miège" userId="1543ee91-ec3a-4dbd-9bc3-ebbc844a4b11" providerId="ADAL" clId="{441F6FFD-F928-43A4-A90C-DB30D1F0EEB5}" dt="2024-11-05T10:02:17.906" v="46" actId="790"/>
          <ac:spMkLst>
            <pc:docMk/>
            <pc:sldMk cId="3035932350" sldId="320"/>
            <ac:spMk id="35" creationId="{A75A8FD0-95E9-257B-B7B9-2E73B482A623}"/>
          </ac:spMkLst>
        </pc:spChg>
      </pc:sldChg>
      <pc:sldChg chg="modSp mod">
        <pc:chgData name="Léonie Miège" userId="1543ee91-ec3a-4dbd-9bc3-ebbc844a4b11" providerId="ADAL" clId="{441F6FFD-F928-43A4-A90C-DB30D1F0EEB5}" dt="2024-11-12T13:31:33.400" v="6542" actId="20577"/>
        <pc:sldMkLst>
          <pc:docMk/>
          <pc:sldMk cId="1306665427" sldId="321"/>
        </pc:sldMkLst>
        <pc:spChg chg="mod">
          <ac:chgData name="Léonie Miège" userId="1543ee91-ec3a-4dbd-9bc3-ebbc844a4b11" providerId="ADAL" clId="{441F6FFD-F928-43A4-A90C-DB30D1F0EEB5}" dt="2024-11-05T10:02:17.906" v="46" actId="790"/>
          <ac:spMkLst>
            <pc:docMk/>
            <pc:sldMk cId="1306665427" sldId="321"/>
            <ac:spMk id="2" creationId="{D5B9F6D9-861B-98DC-6F1E-1F9622B5B073}"/>
          </ac:spMkLst>
        </pc:spChg>
        <pc:spChg chg="mod">
          <ac:chgData name="Léonie Miège" userId="1543ee91-ec3a-4dbd-9bc3-ebbc844a4b11" providerId="ADAL" clId="{441F6FFD-F928-43A4-A90C-DB30D1F0EEB5}" dt="2024-11-05T10:47:57.034" v="1377"/>
          <ac:spMkLst>
            <pc:docMk/>
            <pc:sldMk cId="1306665427" sldId="321"/>
            <ac:spMk id="3" creationId="{0DF0272E-3192-FC3D-51C3-6E92A2CB4AF3}"/>
          </ac:spMkLst>
        </pc:spChg>
        <pc:spChg chg="mod">
          <ac:chgData name="Léonie Miège" userId="1543ee91-ec3a-4dbd-9bc3-ebbc844a4b11" providerId="ADAL" clId="{441F6FFD-F928-43A4-A90C-DB30D1F0EEB5}" dt="2024-11-12T13:31:33.400" v="6542" actId="20577"/>
          <ac:spMkLst>
            <pc:docMk/>
            <pc:sldMk cId="1306665427" sldId="321"/>
            <ac:spMk id="4" creationId="{3A738FD3-A358-DFB8-7CBA-70F876BDB3E0}"/>
          </ac:spMkLst>
        </pc:spChg>
        <pc:spChg chg="mod">
          <ac:chgData name="Léonie Miège" userId="1543ee91-ec3a-4dbd-9bc3-ebbc844a4b11" providerId="ADAL" clId="{441F6FFD-F928-43A4-A90C-DB30D1F0EEB5}" dt="2024-11-05T15:41:56.365" v="2420" actId="14100"/>
          <ac:spMkLst>
            <pc:docMk/>
            <pc:sldMk cId="1306665427" sldId="321"/>
            <ac:spMk id="5" creationId="{9E87F0FD-8B49-126D-86B6-E926B5E35651}"/>
          </ac:spMkLst>
        </pc:spChg>
        <pc:spChg chg="mod">
          <ac:chgData name="Léonie Miège" userId="1543ee91-ec3a-4dbd-9bc3-ebbc844a4b11" providerId="ADAL" clId="{441F6FFD-F928-43A4-A90C-DB30D1F0EEB5}" dt="2024-11-05T15:59:23.647" v="2437" actId="20577"/>
          <ac:spMkLst>
            <pc:docMk/>
            <pc:sldMk cId="1306665427" sldId="321"/>
            <ac:spMk id="6" creationId="{559F509F-55CF-3E99-8837-794F44EF7A09}"/>
          </ac:spMkLst>
        </pc:spChg>
        <pc:spChg chg="mod">
          <ac:chgData name="Léonie Miège" userId="1543ee91-ec3a-4dbd-9bc3-ebbc844a4b11" providerId="ADAL" clId="{441F6FFD-F928-43A4-A90C-DB30D1F0EEB5}" dt="2024-11-05T15:41:44.406" v="2418" actId="1076"/>
          <ac:spMkLst>
            <pc:docMk/>
            <pc:sldMk cId="1306665427" sldId="321"/>
            <ac:spMk id="7" creationId="{808E9D13-4059-1AB6-A873-D2858D823E2F}"/>
          </ac:spMkLst>
        </pc:spChg>
        <pc:spChg chg="mod">
          <ac:chgData name="Léonie Miège" userId="1543ee91-ec3a-4dbd-9bc3-ebbc844a4b11" providerId="ADAL" clId="{441F6FFD-F928-43A4-A90C-DB30D1F0EEB5}" dt="2024-11-12T13:30:50.127" v="6537" actId="1076"/>
          <ac:spMkLst>
            <pc:docMk/>
            <pc:sldMk cId="1306665427" sldId="321"/>
            <ac:spMk id="16" creationId="{C9BF78D4-06BA-0EAF-3997-6C420A3F57B6}"/>
          </ac:spMkLst>
        </pc:spChg>
        <pc:spChg chg="mod">
          <ac:chgData name="Léonie Miège" userId="1543ee91-ec3a-4dbd-9bc3-ebbc844a4b11" providerId="ADAL" clId="{441F6FFD-F928-43A4-A90C-DB30D1F0EEB5}" dt="2024-11-12T13:30:52.824" v="6538" actId="1076"/>
          <ac:spMkLst>
            <pc:docMk/>
            <pc:sldMk cId="1306665427" sldId="321"/>
            <ac:spMk id="17" creationId="{48A92BA7-DBEB-7A9D-E91D-6E622939F10D}"/>
          </ac:spMkLst>
        </pc:spChg>
        <pc:spChg chg="mod">
          <ac:chgData name="Léonie Miège" userId="1543ee91-ec3a-4dbd-9bc3-ebbc844a4b11" providerId="ADAL" clId="{441F6FFD-F928-43A4-A90C-DB30D1F0EEB5}" dt="2024-11-05T15:41:29.259" v="2416" actId="1076"/>
          <ac:spMkLst>
            <pc:docMk/>
            <pc:sldMk cId="1306665427" sldId="321"/>
            <ac:spMk id="18" creationId="{901C0B1A-9FB1-F013-42BF-94001010099B}"/>
          </ac:spMkLst>
        </pc:spChg>
        <pc:picChg chg="mod">
          <ac:chgData name="Léonie Miège" userId="1543ee91-ec3a-4dbd-9bc3-ebbc844a4b11" providerId="ADAL" clId="{441F6FFD-F928-43A4-A90C-DB30D1F0EEB5}" dt="2024-11-12T13:30:34.680" v="6534" actId="1076"/>
          <ac:picMkLst>
            <pc:docMk/>
            <pc:sldMk cId="1306665427" sldId="321"/>
            <ac:picMk id="9" creationId="{EBF1D917-9DCB-9735-EF76-943C826F8BB9}"/>
          </ac:picMkLst>
        </pc:picChg>
        <pc:picChg chg="mod">
          <ac:chgData name="Léonie Miège" userId="1543ee91-ec3a-4dbd-9bc3-ebbc844a4b11" providerId="ADAL" clId="{441F6FFD-F928-43A4-A90C-DB30D1F0EEB5}" dt="2024-11-12T13:30:29.887" v="6533" actId="1076"/>
          <ac:picMkLst>
            <pc:docMk/>
            <pc:sldMk cId="1306665427" sldId="321"/>
            <ac:picMk id="11" creationId="{2608AA38-2B63-315F-EDC0-E5D51C37A704}"/>
          </ac:picMkLst>
        </pc:picChg>
        <pc:picChg chg="mod">
          <ac:chgData name="Léonie Miège" userId="1543ee91-ec3a-4dbd-9bc3-ebbc844a4b11" providerId="ADAL" clId="{441F6FFD-F928-43A4-A90C-DB30D1F0EEB5}" dt="2024-11-12T13:31:06.729" v="6539" actId="14826"/>
          <ac:picMkLst>
            <pc:docMk/>
            <pc:sldMk cId="1306665427" sldId="321"/>
            <ac:picMk id="13" creationId="{96059682-A098-7C84-C1A2-A746E2AD42A3}"/>
          </ac:picMkLst>
        </pc:picChg>
        <pc:picChg chg="mod">
          <ac:chgData name="Léonie Miège" userId="1543ee91-ec3a-4dbd-9bc3-ebbc844a4b11" providerId="ADAL" clId="{441F6FFD-F928-43A4-A90C-DB30D1F0EEB5}" dt="2024-11-12T13:31:14.857" v="6540" actId="14826"/>
          <ac:picMkLst>
            <pc:docMk/>
            <pc:sldMk cId="1306665427" sldId="321"/>
            <ac:picMk id="15" creationId="{D8FB1D9E-715F-23D8-8EED-138D7C8208A7}"/>
          </ac:picMkLst>
        </pc:picChg>
      </pc:sldChg>
      <pc:sldChg chg="modSp mod">
        <pc:chgData name="Léonie Miège" userId="1543ee91-ec3a-4dbd-9bc3-ebbc844a4b11" providerId="ADAL" clId="{441F6FFD-F928-43A4-A90C-DB30D1F0EEB5}" dt="2024-11-12T13:37:34.204" v="6577" actId="14826"/>
        <pc:sldMkLst>
          <pc:docMk/>
          <pc:sldMk cId="739520370" sldId="322"/>
        </pc:sldMkLst>
        <pc:spChg chg="mod">
          <ac:chgData name="Léonie Miège" userId="1543ee91-ec3a-4dbd-9bc3-ebbc844a4b11" providerId="ADAL" clId="{441F6FFD-F928-43A4-A90C-DB30D1F0EEB5}" dt="2024-11-05T10:02:17.906" v="46" actId="790"/>
          <ac:spMkLst>
            <pc:docMk/>
            <pc:sldMk cId="739520370" sldId="322"/>
            <ac:spMk id="2" creationId="{D5B9F6D9-861B-98DC-6F1E-1F9622B5B073}"/>
          </ac:spMkLst>
        </pc:spChg>
        <pc:spChg chg="mod">
          <ac:chgData name="Léonie Miège" userId="1543ee91-ec3a-4dbd-9bc3-ebbc844a4b11" providerId="ADAL" clId="{441F6FFD-F928-43A4-A90C-DB30D1F0EEB5}" dt="2024-11-05T10:48:06.879" v="1380"/>
          <ac:spMkLst>
            <pc:docMk/>
            <pc:sldMk cId="739520370" sldId="322"/>
            <ac:spMk id="3" creationId="{0F8F5E03-BF4B-5B60-D757-ED5867A87C8F}"/>
          </ac:spMkLst>
        </pc:spChg>
        <pc:spChg chg="mod">
          <ac:chgData name="Léonie Miège" userId="1543ee91-ec3a-4dbd-9bc3-ebbc844a4b11" providerId="ADAL" clId="{441F6FFD-F928-43A4-A90C-DB30D1F0EEB5}" dt="2024-11-12T13:32:41.622" v="6556" actId="20577"/>
          <ac:spMkLst>
            <pc:docMk/>
            <pc:sldMk cId="739520370" sldId="322"/>
            <ac:spMk id="5" creationId="{9E87F0FD-8B49-126D-86B6-E926B5E35651}"/>
          </ac:spMkLst>
        </pc:spChg>
        <pc:spChg chg="mod">
          <ac:chgData name="Léonie Miège" userId="1543ee91-ec3a-4dbd-9bc3-ebbc844a4b11" providerId="ADAL" clId="{441F6FFD-F928-43A4-A90C-DB30D1F0EEB5}" dt="2024-11-05T10:02:17.906" v="46" actId="790"/>
          <ac:spMkLst>
            <pc:docMk/>
            <pc:sldMk cId="739520370" sldId="322"/>
            <ac:spMk id="6" creationId="{559F509F-55CF-3E99-8837-794F44EF7A09}"/>
          </ac:spMkLst>
        </pc:spChg>
        <pc:spChg chg="mod">
          <ac:chgData name="Léonie Miège" userId="1543ee91-ec3a-4dbd-9bc3-ebbc844a4b11" providerId="ADAL" clId="{441F6FFD-F928-43A4-A90C-DB30D1F0EEB5}" dt="2024-11-12T13:32:55.797" v="6559" actId="27107"/>
          <ac:spMkLst>
            <pc:docMk/>
            <pc:sldMk cId="739520370" sldId="322"/>
            <ac:spMk id="7" creationId="{808E9D13-4059-1AB6-A873-D2858D823E2F}"/>
          </ac:spMkLst>
        </pc:spChg>
        <pc:spChg chg="mod">
          <ac:chgData name="Léonie Miège" userId="1543ee91-ec3a-4dbd-9bc3-ebbc844a4b11" providerId="ADAL" clId="{441F6FFD-F928-43A4-A90C-DB30D1F0EEB5}" dt="2024-11-12T13:32:24.021" v="6553" actId="14100"/>
          <ac:spMkLst>
            <pc:docMk/>
            <pc:sldMk cId="739520370" sldId="322"/>
            <ac:spMk id="11" creationId="{4DD9003E-8E50-2B60-BD51-B0315C5624CC}"/>
          </ac:spMkLst>
        </pc:spChg>
        <pc:spChg chg="mod">
          <ac:chgData name="Léonie Miège" userId="1543ee91-ec3a-4dbd-9bc3-ebbc844a4b11" providerId="ADAL" clId="{441F6FFD-F928-43A4-A90C-DB30D1F0EEB5}" dt="2024-11-05T10:02:17.906" v="46" actId="790"/>
          <ac:spMkLst>
            <pc:docMk/>
            <pc:sldMk cId="739520370" sldId="322"/>
            <ac:spMk id="12" creationId="{83A14787-E6E3-B48E-CE1E-0CFAF8319D94}"/>
          </ac:spMkLst>
        </pc:spChg>
        <pc:picChg chg="mod">
          <ac:chgData name="Léonie Miège" userId="1543ee91-ec3a-4dbd-9bc3-ebbc844a4b11" providerId="ADAL" clId="{441F6FFD-F928-43A4-A90C-DB30D1F0EEB5}" dt="2024-11-12T13:32:08.675" v="6549" actId="14100"/>
          <ac:picMkLst>
            <pc:docMk/>
            <pc:sldMk cId="739520370" sldId="322"/>
            <ac:picMk id="8" creationId="{6B5293F1-5E35-D718-4B2B-7F453377893E}"/>
          </ac:picMkLst>
        </pc:picChg>
        <pc:picChg chg="mod">
          <ac:chgData name="Léonie Miège" userId="1543ee91-ec3a-4dbd-9bc3-ebbc844a4b11" providerId="ADAL" clId="{441F6FFD-F928-43A4-A90C-DB30D1F0EEB5}" dt="2024-11-12T13:37:34.204" v="6577" actId="14826"/>
          <ac:picMkLst>
            <pc:docMk/>
            <pc:sldMk cId="739520370" sldId="322"/>
            <ac:picMk id="10" creationId="{8C033158-CB6B-D9D8-F1EF-2DBFE63A25AE}"/>
          </ac:picMkLst>
        </pc:picChg>
      </pc:sldChg>
      <pc:sldChg chg="modSp mod">
        <pc:chgData name="Léonie Miège" userId="1543ee91-ec3a-4dbd-9bc3-ebbc844a4b11" providerId="ADAL" clId="{441F6FFD-F928-43A4-A90C-DB30D1F0EEB5}" dt="2024-11-12T13:34:56.496" v="6573" actId="14100"/>
        <pc:sldMkLst>
          <pc:docMk/>
          <pc:sldMk cId="914478147" sldId="323"/>
        </pc:sldMkLst>
        <pc:spChg chg="mod">
          <ac:chgData name="Léonie Miège" userId="1543ee91-ec3a-4dbd-9bc3-ebbc844a4b11" providerId="ADAL" clId="{441F6FFD-F928-43A4-A90C-DB30D1F0EEB5}" dt="2024-11-05T10:02:17.906" v="46" actId="790"/>
          <ac:spMkLst>
            <pc:docMk/>
            <pc:sldMk cId="914478147" sldId="323"/>
            <ac:spMk id="2" creationId="{D5B9F6D9-861B-98DC-6F1E-1F9622B5B073}"/>
          </ac:spMkLst>
        </pc:spChg>
        <pc:spChg chg="mod">
          <ac:chgData name="Léonie Miège" userId="1543ee91-ec3a-4dbd-9bc3-ebbc844a4b11" providerId="ADAL" clId="{441F6FFD-F928-43A4-A90C-DB30D1F0EEB5}" dt="2024-11-05T10:48:09.464" v="1381"/>
          <ac:spMkLst>
            <pc:docMk/>
            <pc:sldMk cId="914478147" sldId="323"/>
            <ac:spMk id="3" creationId="{E997A4B7-87DE-1E75-50F5-9FF198817C29}"/>
          </ac:spMkLst>
        </pc:spChg>
        <pc:spChg chg="mod">
          <ac:chgData name="Léonie Miège" userId="1543ee91-ec3a-4dbd-9bc3-ebbc844a4b11" providerId="ADAL" clId="{441F6FFD-F928-43A4-A90C-DB30D1F0EEB5}" dt="2024-11-05T16:02:00.961" v="2516" actId="20577"/>
          <ac:spMkLst>
            <pc:docMk/>
            <pc:sldMk cId="914478147" sldId="323"/>
            <ac:spMk id="5" creationId="{9E87F0FD-8B49-126D-86B6-E926B5E35651}"/>
          </ac:spMkLst>
        </pc:spChg>
        <pc:spChg chg="mod">
          <ac:chgData name="Léonie Miège" userId="1543ee91-ec3a-4dbd-9bc3-ebbc844a4b11" providerId="ADAL" clId="{441F6FFD-F928-43A4-A90C-DB30D1F0EEB5}" dt="2024-11-05T10:02:17.906" v="46" actId="790"/>
          <ac:spMkLst>
            <pc:docMk/>
            <pc:sldMk cId="914478147" sldId="323"/>
            <ac:spMk id="6" creationId="{559F509F-55CF-3E99-8837-794F44EF7A09}"/>
          </ac:spMkLst>
        </pc:spChg>
        <pc:spChg chg="mod">
          <ac:chgData name="Léonie Miège" userId="1543ee91-ec3a-4dbd-9bc3-ebbc844a4b11" providerId="ADAL" clId="{441F6FFD-F928-43A4-A90C-DB30D1F0EEB5}" dt="2024-11-05T16:03:25.335" v="2545" actId="14100"/>
          <ac:spMkLst>
            <pc:docMk/>
            <pc:sldMk cId="914478147" sldId="323"/>
            <ac:spMk id="7" creationId="{808E9D13-4059-1AB6-A873-D2858D823E2F}"/>
          </ac:spMkLst>
        </pc:spChg>
        <pc:spChg chg="mod">
          <ac:chgData name="Léonie Miège" userId="1543ee91-ec3a-4dbd-9bc3-ebbc844a4b11" providerId="ADAL" clId="{441F6FFD-F928-43A4-A90C-DB30D1F0EEB5}" dt="2024-11-12T13:34:56.496" v="6573" actId="14100"/>
          <ac:spMkLst>
            <pc:docMk/>
            <pc:sldMk cId="914478147" sldId="323"/>
            <ac:spMk id="11" creationId="{11338F91-F679-880B-C6ED-C05DADCD3131}"/>
          </ac:spMkLst>
        </pc:spChg>
        <pc:spChg chg="mod">
          <ac:chgData name="Léonie Miège" userId="1543ee91-ec3a-4dbd-9bc3-ebbc844a4b11" providerId="ADAL" clId="{441F6FFD-F928-43A4-A90C-DB30D1F0EEB5}" dt="2024-11-12T13:33:48.785" v="6563" actId="14100"/>
          <ac:spMkLst>
            <pc:docMk/>
            <pc:sldMk cId="914478147" sldId="323"/>
            <ac:spMk id="12" creationId="{ECCDB8C1-C0EB-63A0-A54B-F88830352E1B}"/>
          </ac:spMkLst>
        </pc:spChg>
        <pc:picChg chg="mod">
          <ac:chgData name="Léonie Miège" userId="1543ee91-ec3a-4dbd-9bc3-ebbc844a4b11" providerId="ADAL" clId="{441F6FFD-F928-43A4-A90C-DB30D1F0EEB5}" dt="2024-11-12T13:34:45.801" v="6571" actId="1076"/>
          <ac:picMkLst>
            <pc:docMk/>
            <pc:sldMk cId="914478147" sldId="323"/>
            <ac:picMk id="8" creationId="{64E1925A-866C-A398-1C40-506124CBA221}"/>
          </ac:picMkLst>
        </pc:picChg>
        <pc:picChg chg="mod">
          <ac:chgData name="Léonie Miège" userId="1543ee91-ec3a-4dbd-9bc3-ebbc844a4b11" providerId="ADAL" clId="{441F6FFD-F928-43A4-A90C-DB30D1F0EEB5}" dt="2024-11-12T13:33:42.521" v="6562" actId="14826"/>
          <ac:picMkLst>
            <pc:docMk/>
            <pc:sldMk cId="914478147" sldId="323"/>
            <ac:picMk id="10" creationId="{679F856F-F8B2-1C69-9EDF-02278378150A}"/>
          </ac:picMkLst>
        </pc:picChg>
      </pc:sldChg>
      <pc:sldChg chg="modSp mod">
        <pc:chgData name="Léonie Miège" userId="1543ee91-ec3a-4dbd-9bc3-ebbc844a4b11" providerId="ADAL" clId="{441F6FFD-F928-43A4-A90C-DB30D1F0EEB5}" dt="2024-11-05T17:01:45.110" v="3312" actId="20577"/>
        <pc:sldMkLst>
          <pc:docMk/>
          <pc:sldMk cId="225546456" sldId="325"/>
        </pc:sldMkLst>
        <pc:spChg chg="mod">
          <ac:chgData name="Léonie Miège" userId="1543ee91-ec3a-4dbd-9bc3-ebbc844a4b11" providerId="ADAL" clId="{441F6FFD-F928-43A4-A90C-DB30D1F0EEB5}" dt="2024-11-05T10:02:17.906" v="46" actId="790"/>
          <ac:spMkLst>
            <pc:docMk/>
            <pc:sldMk cId="225546456" sldId="325"/>
            <ac:spMk id="2" creationId="{D5B9F6D9-861B-98DC-6F1E-1F9622B5B073}"/>
          </ac:spMkLst>
        </pc:spChg>
        <pc:spChg chg="mod">
          <ac:chgData name="Léonie Miège" userId="1543ee91-ec3a-4dbd-9bc3-ebbc844a4b11" providerId="ADAL" clId="{441F6FFD-F928-43A4-A90C-DB30D1F0EEB5}" dt="2024-11-05T10:48:49.618" v="1394"/>
          <ac:spMkLst>
            <pc:docMk/>
            <pc:sldMk cId="225546456" sldId="325"/>
            <ac:spMk id="3" creationId="{E997A4B7-87DE-1E75-50F5-9FF198817C29}"/>
          </ac:spMkLst>
        </pc:spChg>
        <pc:spChg chg="mod">
          <ac:chgData name="Léonie Miège" userId="1543ee91-ec3a-4dbd-9bc3-ebbc844a4b11" providerId="ADAL" clId="{441F6FFD-F928-43A4-A90C-DB30D1F0EEB5}" dt="2024-11-05T16:59:40.582" v="3273" actId="20577"/>
          <ac:spMkLst>
            <pc:docMk/>
            <pc:sldMk cId="225546456" sldId="325"/>
            <ac:spMk id="5" creationId="{9E87F0FD-8B49-126D-86B6-E926B5E35651}"/>
          </ac:spMkLst>
        </pc:spChg>
        <pc:spChg chg="mod">
          <ac:chgData name="Léonie Miège" userId="1543ee91-ec3a-4dbd-9bc3-ebbc844a4b11" providerId="ADAL" clId="{441F6FFD-F928-43A4-A90C-DB30D1F0EEB5}" dt="2024-11-05T10:02:17.906" v="46" actId="790"/>
          <ac:spMkLst>
            <pc:docMk/>
            <pc:sldMk cId="225546456" sldId="325"/>
            <ac:spMk id="6" creationId="{559F509F-55CF-3E99-8837-794F44EF7A09}"/>
          </ac:spMkLst>
        </pc:spChg>
        <pc:spChg chg="mod">
          <ac:chgData name="Léonie Miège" userId="1543ee91-ec3a-4dbd-9bc3-ebbc844a4b11" providerId="ADAL" clId="{441F6FFD-F928-43A4-A90C-DB30D1F0EEB5}" dt="2024-11-05T17:01:45.110" v="3312" actId="20577"/>
          <ac:spMkLst>
            <pc:docMk/>
            <pc:sldMk cId="225546456" sldId="325"/>
            <ac:spMk id="7" creationId="{808E9D13-4059-1AB6-A873-D2858D823E2F}"/>
          </ac:spMkLst>
        </pc:spChg>
        <pc:spChg chg="mod">
          <ac:chgData name="Léonie Miège" userId="1543ee91-ec3a-4dbd-9bc3-ebbc844a4b11" providerId="ADAL" clId="{441F6FFD-F928-43A4-A90C-DB30D1F0EEB5}" dt="2024-11-05T10:02:17.906" v="46" actId="790"/>
          <ac:spMkLst>
            <pc:docMk/>
            <pc:sldMk cId="225546456" sldId="325"/>
            <ac:spMk id="9" creationId="{ED107D8D-5310-4338-F5A2-82A02C1DB6A1}"/>
          </ac:spMkLst>
        </pc:spChg>
        <pc:spChg chg="mod">
          <ac:chgData name="Léonie Miège" userId="1543ee91-ec3a-4dbd-9bc3-ebbc844a4b11" providerId="ADAL" clId="{441F6FFD-F928-43A4-A90C-DB30D1F0EEB5}" dt="2024-11-05T10:02:17.906" v="46" actId="790"/>
          <ac:spMkLst>
            <pc:docMk/>
            <pc:sldMk cId="225546456" sldId="325"/>
            <ac:spMk id="20" creationId="{8F8B6DCF-33CB-6083-73C4-CEC2DE36B83A}"/>
          </ac:spMkLst>
        </pc:spChg>
        <pc:spChg chg="mod">
          <ac:chgData name="Léonie Miège" userId="1543ee91-ec3a-4dbd-9bc3-ebbc844a4b11" providerId="ADAL" clId="{441F6FFD-F928-43A4-A90C-DB30D1F0EEB5}" dt="2024-11-05T10:02:17.906" v="46" actId="790"/>
          <ac:spMkLst>
            <pc:docMk/>
            <pc:sldMk cId="225546456" sldId="325"/>
            <ac:spMk id="21" creationId="{F2CB123C-06FE-302E-BE7E-35B9475A4BAD}"/>
          </ac:spMkLst>
        </pc:spChg>
        <pc:spChg chg="mod">
          <ac:chgData name="Léonie Miège" userId="1543ee91-ec3a-4dbd-9bc3-ebbc844a4b11" providerId="ADAL" clId="{441F6FFD-F928-43A4-A90C-DB30D1F0EEB5}" dt="2024-11-05T10:02:17.906" v="46" actId="790"/>
          <ac:spMkLst>
            <pc:docMk/>
            <pc:sldMk cId="225546456" sldId="325"/>
            <ac:spMk id="23" creationId="{B128FCB2-75CC-87DF-1590-3DBB2FB45752}"/>
          </ac:spMkLst>
        </pc:spChg>
        <pc:spChg chg="mod">
          <ac:chgData name="Léonie Miège" userId="1543ee91-ec3a-4dbd-9bc3-ebbc844a4b11" providerId="ADAL" clId="{441F6FFD-F928-43A4-A90C-DB30D1F0EEB5}" dt="2024-11-05T17:00:12.052" v="3299" actId="1076"/>
          <ac:spMkLst>
            <pc:docMk/>
            <pc:sldMk cId="225546456" sldId="325"/>
            <ac:spMk id="24" creationId="{131916CB-A37C-568C-8053-B09059910E25}"/>
          </ac:spMkLst>
        </pc:spChg>
        <pc:spChg chg="mod">
          <ac:chgData name="Léonie Miège" userId="1543ee91-ec3a-4dbd-9bc3-ebbc844a4b11" providerId="ADAL" clId="{441F6FFD-F928-43A4-A90C-DB30D1F0EEB5}" dt="2024-11-05T10:02:17.906" v="46" actId="790"/>
          <ac:spMkLst>
            <pc:docMk/>
            <pc:sldMk cId="225546456" sldId="325"/>
            <ac:spMk id="26" creationId="{2A372172-4FDF-67D9-9139-55745DE0B36E}"/>
          </ac:spMkLst>
        </pc:spChg>
      </pc:sldChg>
      <pc:sldChg chg="delSp modSp mod">
        <pc:chgData name="Léonie Miège" userId="1543ee91-ec3a-4dbd-9bc3-ebbc844a4b11" providerId="ADAL" clId="{441F6FFD-F928-43A4-A90C-DB30D1F0EEB5}" dt="2024-11-12T13:54:03.455" v="6761"/>
        <pc:sldMkLst>
          <pc:docMk/>
          <pc:sldMk cId="1617899260" sldId="326"/>
        </pc:sldMkLst>
        <pc:spChg chg="mod">
          <ac:chgData name="Léonie Miège" userId="1543ee91-ec3a-4dbd-9bc3-ebbc844a4b11" providerId="ADAL" clId="{441F6FFD-F928-43A4-A90C-DB30D1F0EEB5}" dt="2024-11-05T10:02:17.906" v="46" actId="790"/>
          <ac:spMkLst>
            <pc:docMk/>
            <pc:sldMk cId="1617899260" sldId="326"/>
            <ac:spMk id="2" creationId="{7E549ED8-F892-86F0-91FC-37ED021FDDB7}"/>
          </ac:spMkLst>
        </pc:spChg>
        <pc:spChg chg="mod">
          <ac:chgData name="Léonie Miège" userId="1543ee91-ec3a-4dbd-9bc3-ebbc844a4b11" providerId="ADAL" clId="{441F6FFD-F928-43A4-A90C-DB30D1F0EEB5}" dt="2024-11-05T17:02:42.862" v="3360" actId="20577"/>
          <ac:spMkLst>
            <pc:docMk/>
            <pc:sldMk cId="1617899260" sldId="326"/>
            <ac:spMk id="3" creationId="{314700E2-1806-C8C9-063F-0EE07B42CD4E}"/>
          </ac:spMkLst>
        </pc:spChg>
        <pc:spChg chg="mod">
          <ac:chgData name="Léonie Miège" userId="1543ee91-ec3a-4dbd-9bc3-ebbc844a4b11" providerId="ADAL" clId="{441F6FFD-F928-43A4-A90C-DB30D1F0EEB5}" dt="2024-11-05T17:05:02.320" v="3460" actId="20577"/>
          <ac:spMkLst>
            <pc:docMk/>
            <pc:sldMk cId="1617899260" sldId="326"/>
            <ac:spMk id="4" creationId="{7C3543AF-C5F6-C2DC-0012-3A62A9C36F41}"/>
          </ac:spMkLst>
        </pc:spChg>
        <pc:spChg chg="mod">
          <ac:chgData name="Léonie Miège" userId="1543ee91-ec3a-4dbd-9bc3-ebbc844a4b11" providerId="ADAL" clId="{441F6FFD-F928-43A4-A90C-DB30D1F0EEB5}" dt="2024-11-05T10:48:52.305" v="1395"/>
          <ac:spMkLst>
            <pc:docMk/>
            <pc:sldMk cId="1617899260" sldId="326"/>
            <ac:spMk id="5" creationId="{C130E09E-D98A-A9D8-4A14-400095B891A0}"/>
          </ac:spMkLst>
        </pc:spChg>
        <pc:spChg chg="mod">
          <ac:chgData name="Léonie Miège" userId="1543ee91-ec3a-4dbd-9bc3-ebbc844a4b11" providerId="ADAL" clId="{441F6FFD-F928-43A4-A90C-DB30D1F0EEB5}" dt="2024-11-05T10:02:17.906" v="46" actId="790"/>
          <ac:spMkLst>
            <pc:docMk/>
            <pc:sldMk cId="1617899260" sldId="326"/>
            <ac:spMk id="6" creationId="{9D8ADB4B-F9F5-9290-AB16-E76430CCF6E6}"/>
          </ac:spMkLst>
        </pc:spChg>
        <pc:spChg chg="mod">
          <ac:chgData name="Léonie Miège" userId="1543ee91-ec3a-4dbd-9bc3-ebbc844a4b11" providerId="ADAL" clId="{441F6FFD-F928-43A4-A90C-DB30D1F0EEB5}" dt="2024-11-12T13:53:31.197" v="6752" actId="14100"/>
          <ac:spMkLst>
            <pc:docMk/>
            <pc:sldMk cId="1617899260" sldId="326"/>
            <ac:spMk id="11" creationId="{AE0127E9-75BB-B0F3-7F6D-98F61903D7C4}"/>
          </ac:spMkLst>
        </pc:spChg>
        <pc:spChg chg="mod">
          <ac:chgData name="Léonie Miège" userId="1543ee91-ec3a-4dbd-9bc3-ebbc844a4b11" providerId="ADAL" clId="{441F6FFD-F928-43A4-A90C-DB30D1F0EEB5}" dt="2024-11-12T13:54:03.123" v="6759" actId="14100"/>
          <ac:spMkLst>
            <pc:docMk/>
            <pc:sldMk cId="1617899260" sldId="326"/>
            <ac:spMk id="12" creationId="{FCDF912C-D63E-412D-B16F-956C7F78C405}"/>
          </ac:spMkLst>
        </pc:spChg>
        <pc:picChg chg="mod">
          <ac:chgData name="Léonie Miège" userId="1543ee91-ec3a-4dbd-9bc3-ebbc844a4b11" providerId="ADAL" clId="{441F6FFD-F928-43A4-A90C-DB30D1F0EEB5}" dt="2024-11-12T13:53:25.486" v="6750" actId="1076"/>
          <ac:picMkLst>
            <pc:docMk/>
            <pc:sldMk cId="1617899260" sldId="326"/>
            <ac:picMk id="8" creationId="{F0ACF638-322D-13D9-8B5B-EE4831EB2DC1}"/>
          </ac:picMkLst>
        </pc:picChg>
        <pc:picChg chg="mod">
          <ac:chgData name="Léonie Miège" userId="1543ee91-ec3a-4dbd-9bc3-ebbc844a4b11" providerId="ADAL" clId="{441F6FFD-F928-43A4-A90C-DB30D1F0EEB5}" dt="2024-11-12T13:53:52.863" v="6756" actId="1076"/>
          <ac:picMkLst>
            <pc:docMk/>
            <pc:sldMk cId="1617899260" sldId="326"/>
            <ac:picMk id="10" creationId="{3FB31969-9E2E-7A7E-026C-CC00C94AB697}"/>
          </ac:picMkLst>
        </pc:picChg>
      </pc:sldChg>
      <pc:sldChg chg="modSp mod">
        <pc:chgData name="Léonie Miège" userId="1543ee91-ec3a-4dbd-9bc3-ebbc844a4b11" providerId="ADAL" clId="{441F6FFD-F928-43A4-A90C-DB30D1F0EEB5}" dt="2024-11-12T13:55:29.105" v="6774" actId="14100"/>
        <pc:sldMkLst>
          <pc:docMk/>
          <pc:sldMk cId="1582518363" sldId="327"/>
        </pc:sldMkLst>
        <pc:spChg chg="mod">
          <ac:chgData name="Léonie Miège" userId="1543ee91-ec3a-4dbd-9bc3-ebbc844a4b11" providerId="ADAL" clId="{441F6FFD-F928-43A4-A90C-DB30D1F0EEB5}" dt="2024-11-05T17:05:52.767" v="3524" actId="1076"/>
          <ac:spMkLst>
            <pc:docMk/>
            <pc:sldMk cId="1582518363" sldId="327"/>
            <ac:spMk id="2" creationId="{7E549ED8-F892-86F0-91FC-37ED021FDDB7}"/>
          </ac:spMkLst>
        </pc:spChg>
        <pc:spChg chg="mod">
          <ac:chgData name="Léonie Miège" userId="1543ee91-ec3a-4dbd-9bc3-ebbc844a4b11" providerId="ADAL" clId="{441F6FFD-F928-43A4-A90C-DB30D1F0EEB5}" dt="2024-11-05T17:05:46.276" v="3523" actId="20577"/>
          <ac:spMkLst>
            <pc:docMk/>
            <pc:sldMk cId="1582518363" sldId="327"/>
            <ac:spMk id="3" creationId="{314700E2-1806-C8C9-063F-0EE07B42CD4E}"/>
          </ac:spMkLst>
        </pc:spChg>
        <pc:spChg chg="mod">
          <ac:chgData name="Léonie Miège" userId="1543ee91-ec3a-4dbd-9bc3-ebbc844a4b11" providerId="ADAL" clId="{441F6FFD-F928-43A4-A90C-DB30D1F0EEB5}" dt="2024-11-05T17:07:49.548" v="3605" actId="20577"/>
          <ac:spMkLst>
            <pc:docMk/>
            <pc:sldMk cId="1582518363" sldId="327"/>
            <ac:spMk id="4" creationId="{7C3543AF-C5F6-C2DC-0012-3A62A9C36F41}"/>
          </ac:spMkLst>
        </pc:spChg>
        <pc:spChg chg="mod">
          <ac:chgData name="Léonie Miège" userId="1543ee91-ec3a-4dbd-9bc3-ebbc844a4b11" providerId="ADAL" clId="{441F6FFD-F928-43A4-A90C-DB30D1F0EEB5}" dt="2024-11-05T10:48:54.792" v="1396"/>
          <ac:spMkLst>
            <pc:docMk/>
            <pc:sldMk cId="1582518363" sldId="327"/>
            <ac:spMk id="5" creationId="{C130E09E-D98A-A9D8-4A14-400095B891A0}"/>
          </ac:spMkLst>
        </pc:spChg>
        <pc:spChg chg="mod">
          <ac:chgData name="Léonie Miège" userId="1543ee91-ec3a-4dbd-9bc3-ebbc844a4b11" providerId="ADAL" clId="{441F6FFD-F928-43A4-A90C-DB30D1F0EEB5}" dt="2024-11-05T10:02:17.906" v="46" actId="790"/>
          <ac:spMkLst>
            <pc:docMk/>
            <pc:sldMk cId="1582518363" sldId="327"/>
            <ac:spMk id="6" creationId="{9D8ADB4B-F9F5-9290-AB16-E76430CCF6E6}"/>
          </ac:spMkLst>
        </pc:spChg>
        <pc:spChg chg="mod">
          <ac:chgData name="Léonie Miège" userId="1543ee91-ec3a-4dbd-9bc3-ebbc844a4b11" providerId="ADAL" clId="{441F6FFD-F928-43A4-A90C-DB30D1F0EEB5}" dt="2024-11-05T17:06:02.878" v="3525" actId="1076"/>
          <ac:spMkLst>
            <pc:docMk/>
            <pc:sldMk cId="1582518363" sldId="327"/>
            <ac:spMk id="8" creationId="{6A3CAA98-F001-5BB5-61F0-A347768BE560}"/>
          </ac:spMkLst>
        </pc:spChg>
        <pc:spChg chg="mod">
          <ac:chgData name="Léonie Miège" userId="1543ee91-ec3a-4dbd-9bc3-ebbc844a4b11" providerId="ADAL" clId="{441F6FFD-F928-43A4-A90C-DB30D1F0EEB5}" dt="2024-11-12T13:54:47.922" v="6768" actId="14100"/>
          <ac:spMkLst>
            <pc:docMk/>
            <pc:sldMk cId="1582518363" sldId="327"/>
            <ac:spMk id="15" creationId="{23BE7699-19C9-B42C-4A72-22C8A8F90372}"/>
          </ac:spMkLst>
        </pc:spChg>
        <pc:spChg chg="mod">
          <ac:chgData name="Léonie Miège" userId="1543ee91-ec3a-4dbd-9bc3-ebbc844a4b11" providerId="ADAL" clId="{441F6FFD-F928-43A4-A90C-DB30D1F0EEB5}" dt="2024-11-05T10:02:17.906" v="46" actId="790"/>
          <ac:spMkLst>
            <pc:docMk/>
            <pc:sldMk cId="1582518363" sldId="327"/>
            <ac:spMk id="16" creationId="{C8E2956A-CC6C-FA23-327E-29F3DDDC10AE}"/>
          </ac:spMkLst>
        </pc:spChg>
        <pc:spChg chg="mod">
          <ac:chgData name="Léonie Miège" userId="1543ee91-ec3a-4dbd-9bc3-ebbc844a4b11" providerId="ADAL" clId="{441F6FFD-F928-43A4-A90C-DB30D1F0EEB5}" dt="2024-11-12T13:55:29.105" v="6774" actId="14100"/>
          <ac:spMkLst>
            <pc:docMk/>
            <pc:sldMk cId="1582518363" sldId="327"/>
            <ac:spMk id="17" creationId="{90F7BBF1-C64E-06AE-BCB9-40A5BEBA3427}"/>
          </ac:spMkLst>
        </pc:spChg>
        <pc:picChg chg="mod">
          <ac:chgData name="Léonie Miège" userId="1543ee91-ec3a-4dbd-9bc3-ebbc844a4b11" providerId="ADAL" clId="{441F6FFD-F928-43A4-A90C-DB30D1F0EEB5}" dt="2024-11-05T17:06:02.878" v="3525" actId="1076"/>
          <ac:picMkLst>
            <pc:docMk/>
            <pc:sldMk cId="1582518363" sldId="327"/>
            <ac:picMk id="7" creationId="{B5A1A957-4CAE-31A8-E726-96A3B4028DF7}"/>
          </ac:picMkLst>
        </pc:picChg>
        <pc:picChg chg="mod">
          <ac:chgData name="Léonie Miège" userId="1543ee91-ec3a-4dbd-9bc3-ebbc844a4b11" providerId="ADAL" clId="{441F6FFD-F928-43A4-A90C-DB30D1F0EEB5}" dt="2024-11-12T13:54:37.965" v="6766" actId="14100"/>
          <ac:picMkLst>
            <pc:docMk/>
            <pc:sldMk cId="1582518363" sldId="327"/>
            <ac:picMk id="12" creationId="{8D5CD896-0F49-3EA7-5E97-DB8448B9D101}"/>
          </ac:picMkLst>
        </pc:picChg>
        <pc:picChg chg="mod">
          <ac:chgData name="Léonie Miège" userId="1543ee91-ec3a-4dbd-9bc3-ebbc844a4b11" providerId="ADAL" clId="{441F6FFD-F928-43A4-A90C-DB30D1F0EEB5}" dt="2024-11-12T13:55:11.075" v="6770" actId="14826"/>
          <ac:picMkLst>
            <pc:docMk/>
            <pc:sldMk cId="1582518363" sldId="327"/>
            <ac:picMk id="14" creationId="{0BA02E70-BA00-515F-CEED-A62DA4F68556}"/>
          </ac:picMkLst>
        </pc:picChg>
      </pc:sldChg>
      <pc:sldChg chg="modSp mod">
        <pc:chgData name="Léonie Miège" userId="1543ee91-ec3a-4dbd-9bc3-ebbc844a4b11" providerId="ADAL" clId="{441F6FFD-F928-43A4-A90C-DB30D1F0EEB5}" dt="2024-11-05T17:08:16.976" v="3609"/>
        <pc:sldMkLst>
          <pc:docMk/>
          <pc:sldMk cId="461975768" sldId="328"/>
        </pc:sldMkLst>
        <pc:spChg chg="mod">
          <ac:chgData name="Léonie Miège" userId="1543ee91-ec3a-4dbd-9bc3-ebbc844a4b11" providerId="ADAL" clId="{441F6FFD-F928-43A4-A90C-DB30D1F0EEB5}" dt="2024-11-05T10:02:17.906" v="46" actId="790"/>
          <ac:spMkLst>
            <pc:docMk/>
            <pc:sldMk cId="461975768" sldId="328"/>
            <ac:spMk id="2" creationId="{929A5A2D-E987-D6AC-E060-99B2C6DB5A60}"/>
          </ac:spMkLst>
        </pc:spChg>
        <pc:spChg chg="mod">
          <ac:chgData name="Léonie Miège" userId="1543ee91-ec3a-4dbd-9bc3-ebbc844a4b11" providerId="ADAL" clId="{441F6FFD-F928-43A4-A90C-DB30D1F0EEB5}" dt="2024-11-05T10:02:17.906" v="46" actId="790"/>
          <ac:spMkLst>
            <pc:docMk/>
            <pc:sldMk cId="461975768" sldId="328"/>
            <ac:spMk id="4" creationId="{F5295771-4046-1612-5BE8-56BD87DD7B7A}"/>
          </ac:spMkLst>
        </pc:spChg>
        <pc:spChg chg="mod">
          <ac:chgData name="Léonie Miège" userId="1543ee91-ec3a-4dbd-9bc3-ebbc844a4b11" providerId="ADAL" clId="{441F6FFD-F928-43A4-A90C-DB30D1F0EEB5}" dt="2024-11-05T10:48:57.988" v="1397"/>
          <ac:spMkLst>
            <pc:docMk/>
            <pc:sldMk cId="461975768" sldId="328"/>
            <ac:spMk id="5" creationId="{33F25966-ED92-2078-23B8-D44149292EF7}"/>
          </ac:spMkLst>
        </pc:spChg>
        <pc:spChg chg="mod">
          <ac:chgData name="Léonie Miège" userId="1543ee91-ec3a-4dbd-9bc3-ebbc844a4b11" providerId="ADAL" clId="{441F6FFD-F928-43A4-A90C-DB30D1F0EEB5}" dt="2024-11-05T10:02:17.906" v="46" actId="790"/>
          <ac:spMkLst>
            <pc:docMk/>
            <pc:sldMk cId="461975768" sldId="328"/>
            <ac:spMk id="6" creationId="{64777194-EAD7-53C7-B956-89A61DBFEE73}"/>
          </ac:spMkLst>
        </pc:spChg>
        <pc:spChg chg="mod">
          <ac:chgData name="Léonie Miège" userId="1543ee91-ec3a-4dbd-9bc3-ebbc844a4b11" providerId="ADAL" clId="{441F6FFD-F928-43A4-A90C-DB30D1F0EEB5}" dt="2024-11-05T17:08:07.403" v="3606" actId="20577"/>
          <ac:spMkLst>
            <pc:docMk/>
            <pc:sldMk cId="461975768" sldId="328"/>
            <ac:spMk id="7" creationId="{BFF64662-769B-55FE-ADB0-28D34752EEE3}"/>
          </ac:spMkLst>
        </pc:spChg>
        <pc:spChg chg="mod">
          <ac:chgData name="Léonie Miège" userId="1543ee91-ec3a-4dbd-9bc3-ebbc844a4b11" providerId="ADAL" clId="{441F6FFD-F928-43A4-A90C-DB30D1F0EEB5}" dt="2024-11-05T17:08:16.976" v="3609"/>
          <ac:spMkLst>
            <pc:docMk/>
            <pc:sldMk cId="461975768" sldId="328"/>
            <ac:spMk id="9" creationId="{9AE2A295-C10B-E1DE-E2C2-69812375ADBC}"/>
          </ac:spMkLst>
        </pc:spChg>
      </pc:sldChg>
      <pc:sldChg chg="modSp mod">
        <pc:chgData name="Léonie Miège" userId="1543ee91-ec3a-4dbd-9bc3-ebbc844a4b11" providerId="ADAL" clId="{441F6FFD-F928-43A4-A90C-DB30D1F0EEB5}" dt="2024-11-07T15:05:59.145" v="3698" actId="14100"/>
        <pc:sldMkLst>
          <pc:docMk/>
          <pc:sldMk cId="1799318159" sldId="332"/>
        </pc:sldMkLst>
        <pc:spChg chg="mod">
          <ac:chgData name="Léonie Miège" userId="1543ee91-ec3a-4dbd-9bc3-ebbc844a4b11" providerId="ADAL" clId="{441F6FFD-F928-43A4-A90C-DB30D1F0EEB5}" dt="2024-11-07T15:04:29.564" v="3643" actId="20577"/>
          <ac:spMkLst>
            <pc:docMk/>
            <pc:sldMk cId="1799318159" sldId="332"/>
            <ac:spMk id="2" creationId="{0CE1C892-FB14-F75C-D187-4B15976E2975}"/>
          </ac:spMkLst>
        </pc:spChg>
        <pc:spChg chg="mod">
          <ac:chgData name="Léonie Miège" userId="1543ee91-ec3a-4dbd-9bc3-ebbc844a4b11" providerId="ADAL" clId="{441F6FFD-F928-43A4-A90C-DB30D1F0EEB5}" dt="2024-11-05T10:02:17.906" v="46" actId="790"/>
          <ac:spMkLst>
            <pc:docMk/>
            <pc:sldMk cId="1799318159" sldId="332"/>
            <ac:spMk id="6" creationId="{CA722A2F-FB56-97F2-325A-3D87A458B0A5}"/>
          </ac:spMkLst>
        </pc:spChg>
        <pc:spChg chg="mod">
          <ac:chgData name="Léonie Miège" userId="1543ee91-ec3a-4dbd-9bc3-ebbc844a4b11" providerId="ADAL" clId="{441F6FFD-F928-43A4-A90C-DB30D1F0EEB5}" dt="2024-11-05T10:02:17.906" v="46" actId="790"/>
          <ac:spMkLst>
            <pc:docMk/>
            <pc:sldMk cId="1799318159" sldId="332"/>
            <ac:spMk id="8" creationId="{0135BE88-6B79-8E28-B8EF-F09B74889365}"/>
          </ac:spMkLst>
        </pc:spChg>
        <pc:spChg chg="mod">
          <ac:chgData name="Léonie Miège" userId="1543ee91-ec3a-4dbd-9bc3-ebbc844a4b11" providerId="ADAL" clId="{441F6FFD-F928-43A4-A90C-DB30D1F0EEB5}" dt="2024-11-07T15:05:59.145" v="3698" actId="14100"/>
          <ac:spMkLst>
            <pc:docMk/>
            <pc:sldMk cId="1799318159" sldId="332"/>
            <ac:spMk id="9" creationId="{1B74ED4F-3375-B4D5-939A-42F79242FE37}"/>
          </ac:spMkLst>
        </pc:spChg>
      </pc:sldChg>
      <pc:sldChg chg="modSp mod">
        <pc:chgData name="Léonie Miège" userId="1543ee91-ec3a-4dbd-9bc3-ebbc844a4b11" providerId="ADAL" clId="{441F6FFD-F928-43A4-A90C-DB30D1F0EEB5}" dt="2024-11-07T15:05:52.435" v="3696" actId="14100"/>
        <pc:sldMkLst>
          <pc:docMk/>
          <pc:sldMk cId="262178642" sldId="333"/>
        </pc:sldMkLst>
        <pc:spChg chg="mod">
          <ac:chgData name="Léonie Miège" userId="1543ee91-ec3a-4dbd-9bc3-ebbc844a4b11" providerId="ADAL" clId="{441F6FFD-F928-43A4-A90C-DB30D1F0EEB5}" dt="2024-11-07T15:04:51.652" v="3647" actId="108"/>
          <ac:spMkLst>
            <pc:docMk/>
            <pc:sldMk cId="262178642" sldId="333"/>
            <ac:spMk id="2" creationId="{0CE1C892-FB14-F75C-D187-4B15976E2975}"/>
          </ac:spMkLst>
        </pc:spChg>
        <pc:spChg chg="mod">
          <ac:chgData name="Léonie Miège" userId="1543ee91-ec3a-4dbd-9bc3-ebbc844a4b11" providerId="ADAL" clId="{441F6FFD-F928-43A4-A90C-DB30D1F0EEB5}" dt="2024-11-05T10:02:17.906" v="46" actId="790"/>
          <ac:spMkLst>
            <pc:docMk/>
            <pc:sldMk cId="262178642" sldId="333"/>
            <ac:spMk id="6" creationId="{CA722A2F-FB56-97F2-325A-3D87A458B0A5}"/>
          </ac:spMkLst>
        </pc:spChg>
        <pc:spChg chg="mod">
          <ac:chgData name="Léonie Miège" userId="1543ee91-ec3a-4dbd-9bc3-ebbc844a4b11" providerId="ADAL" clId="{441F6FFD-F928-43A4-A90C-DB30D1F0EEB5}" dt="2024-11-05T10:02:17.906" v="46" actId="790"/>
          <ac:spMkLst>
            <pc:docMk/>
            <pc:sldMk cId="262178642" sldId="333"/>
            <ac:spMk id="8" creationId="{0135BE88-6B79-8E28-B8EF-F09B74889365}"/>
          </ac:spMkLst>
        </pc:spChg>
        <pc:spChg chg="mod">
          <ac:chgData name="Léonie Miège" userId="1543ee91-ec3a-4dbd-9bc3-ebbc844a4b11" providerId="ADAL" clId="{441F6FFD-F928-43A4-A90C-DB30D1F0EEB5}" dt="2024-11-07T15:05:52.435" v="3696" actId="14100"/>
          <ac:spMkLst>
            <pc:docMk/>
            <pc:sldMk cId="262178642" sldId="333"/>
            <ac:spMk id="9" creationId="{1B74ED4F-3375-B4D5-939A-42F79242FE37}"/>
          </ac:spMkLst>
        </pc:spChg>
      </pc:sldChg>
      <pc:sldChg chg="modSp mod">
        <pc:chgData name="Léonie Miège" userId="1543ee91-ec3a-4dbd-9bc3-ebbc844a4b11" providerId="ADAL" clId="{441F6FFD-F928-43A4-A90C-DB30D1F0EEB5}" dt="2024-11-07T15:05:41.731" v="3694" actId="14100"/>
        <pc:sldMkLst>
          <pc:docMk/>
          <pc:sldMk cId="3922752177" sldId="334"/>
        </pc:sldMkLst>
        <pc:spChg chg="mod">
          <ac:chgData name="Léonie Miège" userId="1543ee91-ec3a-4dbd-9bc3-ebbc844a4b11" providerId="ADAL" clId="{441F6FFD-F928-43A4-A90C-DB30D1F0EEB5}" dt="2024-11-07T15:05:18.036" v="3651" actId="108"/>
          <ac:spMkLst>
            <pc:docMk/>
            <pc:sldMk cId="3922752177" sldId="334"/>
            <ac:spMk id="2" creationId="{0CE1C892-FB14-F75C-D187-4B15976E2975}"/>
          </ac:spMkLst>
        </pc:spChg>
        <pc:spChg chg="mod">
          <ac:chgData name="Léonie Miège" userId="1543ee91-ec3a-4dbd-9bc3-ebbc844a4b11" providerId="ADAL" clId="{441F6FFD-F928-43A4-A90C-DB30D1F0EEB5}" dt="2024-11-05T10:02:17.906" v="46" actId="790"/>
          <ac:spMkLst>
            <pc:docMk/>
            <pc:sldMk cId="3922752177" sldId="334"/>
            <ac:spMk id="6" creationId="{CA722A2F-FB56-97F2-325A-3D87A458B0A5}"/>
          </ac:spMkLst>
        </pc:spChg>
        <pc:spChg chg="mod">
          <ac:chgData name="Léonie Miège" userId="1543ee91-ec3a-4dbd-9bc3-ebbc844a4b11" providerId="ADAL" clId="{441F6FFD-F928-43A4-A90C-DB30D1F0EEB5}" dt="2024-11-05T10:02:17.906" v="46" actId="790"/>
          <ac:spMkLst>
            <pc:docMk/>
            <pc:sldMk cId="3922752177" sldId="334"/>
            <ac:spMk id="8" creationId="{0135BE88-6B79-8E28-B8EF-F09B74889365}"/>
          </ac:spMkLst>
        </pc:spChg>
        <pc:spChg chg="mod">
          <ac:chgData name="Léonie Miège" userId="1543ee91-ec3a-4dbd-9bc3-ebbc844a4b11" providerId="ADAL" clId="{441F6FFD-F928-43A4-A90C-DB30D1F0EEB5}" dt="2024-11-07T15:05:41.731" v="3694" actId="14100"/>
          <ac:spMkLst>
            <pc:docMk/>
            <pc:sldMk cId="3922752177" sldId="334"/>
            <ac:spMk id="9" creationId="{1B74ED4F-3375-B4D5-939A-42F79242FE37}"/>
          </ac:spMkLst>
        </pc:spChg>
      </pc:sldChg>
      <pc:sldChg chg="modSp mod">
        <pc:chgData name="Léonie Miège" userId="1543ee91-ec3a-4dbd-9bc3-ebbc844a4b11" providerId="ADAL" clId="{441F6FFD-F928-43A4-A90C-DB30D1F0EEB5}" dt="2024-11-07T15:55:20.829" v="4276" actId="20577"/>
        <pc:sldMkLst>
          <pc:docMk/>
          <pc:sldMk cId="427382947" sldId="335"/>
        </pc:sldMkLst>
        <pc:spChg chg="mod">
          <ac:chgData name="Léonie Miège" userId="1543ee91-ec3a-4dbd-9bc3-ebbc844a4b11" providerId="ADAL" clId="{441F6FFD-F928-43A4-A90C-DB30D1F0EEB5}" dt="2024-11-05T10:02:17.906" v="46" actId="790"/>
          <ac:spMkLst>
            <pc:docMk/>
            <pc:sldMk cId="427382947" sldId="335"/>
            <ac:spMk id="2" creationId="{84BACAD9-9B43-423A-96E0-3F14008A7041}"/>
          </ac:spMkLst>
        </pc:spChg>
        <pc:spChg chg="mod">
          <ac:chgData name="Léonie Miège" userId="1543ee91-ec3a-4dbd-9bc3-ebbc844a4b11" providerId="ADAL" clId="{441F6FFD-F928-43A4-A90C-DB30D1F0EEB5}" dt="2024-11-07T15:55:08.372" v="4237" actId="20577"/>
          <ac:spMkLst>
            <pc:docMk/>
            <pc:sldMk cId="427382947" sldId="335"/>
            <ac:spMk id="5" creationId="{C6CE28CA-DE74-8D58-3171-BEB715F99AEB}"/>
          </ac:spMkLst>
        </pc:spChg>
        <pc:spChg chg="mod">
          <ac:chgData name="Léonie Miège" userId="1543ee91-ec3a-4dbd-9bc3-ebbc844a4b11" providerId="ADAL" clId="{441F6FFD-F928-43A4-A90C-DB30D1F0EEB5}" dt="2024-11-05T10:02:17.906" v="46" actId="790"/>
          <ac:spMkLst>
            <pc:docMk/>
            <pc:sldMk cId="427382947" sldId="335"/>
            <ac:spMk id="6" creationId="{65B94C15-B777-B4E6-870A-03F63DA913EC}"/>
          </ac:spMkLst>
        </pc:spChg>
        <pc:spChg chg="mod">
          <ac:chgData name="Léonie Miège" userId="1543ee91-ec3a-4dbd-9bc3-ebbc844a4b11" providerId="ADAL" clId="{441F6FFD-F928-43A4-A90C-DB30D1F0EEB5}" dt="2024-11-07T15:55:20.829" v="4276" actId="20577"/>
          <ac:spMkLst>
            <pc:docMk/>
            <pc:sldMk cId="427382947" sldId="335"/>
            <ac:spMk id="7" creationId="{B0130B08-8C93-C203-C3CB-28EB41EC28AE}"/>
          </ac:spMkLst>
        </pc:spChg>
      </pc:sldChg>
      <pc:sldChg chg="modSp mod">
        <pc:chgData name="Léonie Miège" userId="1543ee91-ec3a-4dbd-9bc3-ebbc844a4b11" providerId="ADAL" clId="{441F6FFD-F928-43A4-A90C-DB30D1F0EEB5}" dt="2024-11-07T15:55:42.780" v="4325" actId="20577"/>
        <pc:sldMkLst>
          <pc:docMk/>
          <pc:sldMk cId="2343256410" sldId="336"/>
        </pc:sldMkLst>
        <pc:spChg chg="mod">
          <ac:chgData name="Léonie Miège" userId="1543ee91-ec3a-4dbd-9bc3-ebbc844a4b11" providerId="ADAL" clId="{441F6FFD-F928-43A4-A90C-DB30D1F0EEB5}" dt="2024-11-05T10:02:17.906" v="46" actId="790"/>
          <ac:spMkLst>
            <pc:docMk/>
            <pc:sldMk cId="2343256410" sldId="336"/>
            <ac:spMk id="2" creationId="{84BACAD9-9B43-423A-96E0-3F14008A7041}"/>
          </ac:spMkLst>
        </pc:spChg>
        <pc:spChg chg="mod">
          <ac:chgData name="Léonie Miège" userId="1543ee91-ec3a-4dbd-9bc3-ebbc844a4b11" providerId="ADAL" clId="{441F6FFD-F928-43A4-A90C-DB30D1F0EEB5}" dt="2024-11-07T15:55:28.754" v="4278" actId="20577"/>
          <ac:spMkLst>
            <pc:docMk/>
            <pc:sldMk cId="2343256410" sldId="336"/>
            <ac:spMk id="5" creationId="{C6CE28CA-DE74-8D58-3171-BEB715F99AEB}"/>
          </ac:spMkLst>
        </pc:spChg>
        <pc:spChg chg="mod">
          <ac:chgData name="Léonie Miège" userId="1543ee91-ec3a-4dbd-9bc3-ebbc844a4b11" providerId="ADAL" clId="{441F6FFD-F928-43A4-A90C-DB30D1F0EEB5}" dt="2024-11-05T10:02:17.906" v="46" actId="790"/>
          <ac:spMkLst>
            <pc:docMk/>
            <pc:sldMk cId="2343256410" sldId="336"/>
            <ac:spMk id="6" creationId="{65B94C15-B777-B4E6-870A-03F63DA913EC}"/>
          </ac:spMkLst>
        </pc:spChg>
        <pc:spChg chg="mod">
          <ac:chgData name="Léonie Miège" userId="1543ee91-ec3a-4dbd-9bc3-ebbc844a4b11" providerId="ADAL" clId="{441F6FFD-F928-43A4-A90C-DB30D1F0EEB5}" dt="2024-11-07T15:55:42.780" v="4325" actId="20577"/>
          <ac:spMkLst>
            <pc:docMk/>
            <pc:sldMk cId="2343256410" sldId="336"/>
            <ac:spMk id="7" creationId="{B0130B08-8C93-C203-C3CB-28EB41EC28AE}"/>
          </ac:spMkLst>
        </pc:spChg>
      </pc:sldChg>
      <pc:sldChg chg="modSp mod">
        <pc:chgData name="Léonie Miège" userId="1543ee91-ec3a-4dbd-9bc3-ebbc844a4b11" providerId="ADAL" clId="{441F6FFD-F928-43A4-A90C-DB30D1F0EEB5}" dt="2024-11-07T16:12:03.713" v="4500" actId="20577"/>
        <pc:sldMkLst>
          <pc:docMk/>
          <pc:sldMk cId="1189860984" sldId="338"/>
        </pc:sldMkLst>
        <pc:spChg chg="mod">
          <ac:chgData name="Léonie Miège" userId="1543ee91-ec3a-4dbd-9bc3-ebbc844a4b11" providerId="ADAL" clId="{441F6FFD-F928-43A4-A90C-DB30D1F0EEB5}" dt="2024-11-05T10:02:17.906" v="46" actId="790"/>
          <ac:spMkLst>
            <pc:docMk/>
            <pc:sldMk cId="1189860984" sldId="338"/>
            <ac:spMk id="2" creationId="{84BACAD9-9B43-423A-96E0-3F14008A7041}"/>
          </ac:spMkLst>
        </pc:spChg>
        <pc:spChg chg="mod">
          <ac:chgData name="Léonie Miège" userId="1543ee91-ec3a-4dbd-9bc3-ebbc844a4b11" providerId="ADAL" clId="{441F6FFD-F928-43A4-A90C-DB30D1F0EEB5}" dt="2024-11-07T16:10:44.913" v="4470"/>
          <ac:spMkLst>
            <pc:docMk/>
            <pc:sldMk cId="1189860984" sldId="338"/>
            <ac:spMk id="5" creationId="{C6CE28CA-DE74-8D58-3171-BEB715F99AEB}"/>
          </ac:spMkLst>
        </pc:spChg>
        <pc:spChg chg="mod">
          <ac:chgData name="Léonie Miège" userId="1543ee91-ec3a-4dbd-9bc3-ebbc844a4b11" providerId="ADAL" clId="{441F6FFD-F928-43A4-A90C-DB30D1F0EEB5}" dt="2024-11-05T10:02:17.906" v="46" actId="790"/>
          <ac:spMkLst>
            <pc:docMk/>
            <pc:sldMk cId="1189860984" sldId="338"/>
            <ac:spMk id="6" creationId="{65B94C15-B777-B4E6-870A-03F63DA913EC}"/>
          </ac:spMkLst>
        </pc:spChg>
        <pc:spChg chg="mod">
          <ac:chgData name="Léonie Miège" userId="1543ee91-ec3a-4dbd-9bc3-ebbc844a4b11" providerId="ADAL" clId="{441F6FFD-F928-43A4-A90C-DB30D1F0EEB5}" dt="2024-11-07T16:12:03.713" v="4500" actId="20577"/>
          <ac:spMkLst>
            <pc:docMk/>
            <pc:sldMk cId="1189860984" sldId="338"/>
            <ac:spMk id="7" creationId="{B0130B08-8C93-C203-C3CB-28EB41EC28AE}"/>
          </ac:spMkLst>
        </pc:spChg>
      </pc:sldChg>
      <pc:sldChg chg="modSp mod">
        <pc:chgData name="Léonie Miège" userId="1543ee91-ec3a-4dbd-9bc3-ebbc844a4b11" providerId="ADAL" clId="{441F6FFD-F928-43A4-A90C-DB30D1F0EEB5}" dt="2024-11-07T16:12:20.023" v="4501"/>
        <pc:sldMkLst>
          <pc:docMk/>
          <pc:sldMk cId="2290480886" sldId="339"/>
        </pc:sldMkLst>
        <pc:spChg chg="mod">
          <ac:chgData name="Léonie Miège" userId="1543ee91-ec3a-4dbd-9bc3-ebbc844a4b11" providerId="ADAL" clId="{441F6FFD-F928-43A4-A90C-DB30D1F0EEB5}" dt="2024-11-05T10:02:17.906" v="46" actId="790"/>
          <ac:spMkLst>
            <pc:docMk/>
            <pc:sldMk cId="2290480886" sldId="339"/>
            <ac:spMk id="2" creationId="{84BACAD9-9B43-423A-96E0-3F14008A7041}"/>
          </ac:spMkLst>
        </pc:spChg>
        <pc:spChg chg="mod">
          <ac:chgData name="Léonie Miège" userId="1543ee91-ec3a-4dbd-9bc3-ebbc844a4b11" providerId="ADAL" clId="{441F6FFD-F928-43A4-A90C-DB30D1F0EEB5}" dt="2024-11-07T16:12:20.023" v="4501"/>
          <ac:spMkLst>
            <pc:docMk/>
            <pc:sldMk cId="2290480886" sldId="339"/>
            <ac:spMk id="5" creationId="{C6CE28CA-DE74-8D58-3171-BEB715F99AEB}"/>
          </ac:spMkLst>
        </pc:spChg>
        <pc:spChg chg="mod">
          <ac:chgData name="Léonie Miège" userId="1543ee91-ec3a-4dbd-9bc3-ebbc844a4b11" providerId="ADAL" clId="{441F6FFD-F928-43A4-A90C-DB30D1F0EEB5}" dt="2024-11-05T10:02:17.906" v="46" actId="790"/>
          <ac:spMkLst>
            <pc:docMk/>
            <pc:sldMk cId="2290480886" sldId="339"/>
            <ac:spMk id="6" creationId="{65B94C15-B777-B4E6-870A-03F63DA913EC}"/>
          </ac:spMkLst>
        </pc:spChg>
        <pc:spChg chg="mod">
          <ac:chgData name="Léonie Miège" userId="1543ee91-ec3a-4dbd-9bc3-ebbc844a4b11" providerId="ADAL" clId="{441F6FFD-F928-43A4-A90C-DB30D1F0EEB5}" dt="2024-11-07T16:11:48.169" v="4493" actId="20577"/>
          <ac:spMkLst>
            <pc:docMk/>
            <pc:sldMk cId="2290480886" sldId="339"/>
            <ac:spMk id="7" creationId="{B0130B08-8C93-C203-C3CB-28EB41EC28AE}"/>
          </ac:spMkLst>
        </pc:spChg>
      </pc:sldChg>
      <pc:sldChg chg="addSp delSp modSp mod">
        <pc:chgData name="Léonie Miège" userId="1543ee91-ec3a-4dbd-9bc3-ebbc844a4b11" providerId="ADAL" clId="{441F6FFD-F928-43A4-A90C-DB30D1F0EEB5}" dt="2024-11-07T15:58:27.320" v="4373" actId="1076"/>
        <pc:sldMkLst>
          <pc:docMk/>
          <pc:sldMk cId="4064763023" sldId="340"/>
        </pc:sldMkLst>
        <pc:spChg chg="mod">
          <ac:chgData name="Léonie Miège" userId="1543ee91-ec3a-4dbd-9bc3-ebbc844a4b11" providerId="ADAL" clId="{441F6FFD-F928-43A4-A90C-DB30D1F0EEB5}" dt="2024-11-05T10:02:17.906" v="46" actId="790"/>
          <ac:spMkLst>
            <pc:docMk/>
            <pc:sldMk cId="4064763023" sldId="340"/>
            <ac:spMk id="2" creationId="{9EBE4108-616D-58E9-CE71-6548A4E2B562}"/>
          </ac:spMkLst>
        </pc:spChg>
        <pc:spChg chg="mod">
          <ac:chgData name="Léonie Miège" userId="1543ee91-ec3a-4dbd-9bc3-ebbc844a4b11" providerId="ADAL" clId="{441F6FFD-F928-43A4-A90C-DB30D1F0EEB5}" dt="2024-11-07T15:08:40.110" v="3725" actId="20577"/>
          <ac:spMkLst>
            <pc:docMk/>
            <pc:sldMk cId="4064763023" sldId="340"/>
            <ac:spMk id="5" creationId="{14F9B4FD-9FB8-BCBD-644C-1A7FCA3CC094}"/>
          </ac:spMkLst>
        </pc:spChg>
        <pc:spChg chg="mod">
          <ac:chgData name="Léonie Miège" userId="1543ee91-ec3a-4dbd-9bc3-ebbc844a4b11" providerId="ADAL" clId="{441F6FFD-F928-43A4-A90C-DB30D1F0EEB5}" dt="2024-11-05T10:02:17.906" v="46" actId="790"/>
          <ac:spMkLst>
            <pc:docMk/>
            <pc:sldMk cId="4064763023" sldId="340"/>
            <ac:spMk id="6" creationId="{AB35EB32-47AD-68ED-EF01-23AD5CC45D02}"/>
          </ac:spMkLst>
        </pc:spChg>
        <pc:spChg chg="mod">
          <ac:chgData name="Léonie Miège" userId="1543ee91-ec3a-4dbd-9bc3-ebbc844a4b11" providerId="ADAL" clId="{441F6FFD-F928-43A4-A90C-DB30D1F0EEB5}" dt="2024-11-07T15:58:05.955" v="4368"/>
          <ac:spMkLst>
            <pc:docMk/>
            <pc:sldMk cId="4064763023" sldId="340"/>
            <ac:spMk id="14" creationId="{7DAA2AA5-C8EC-EA89-68AB-D0E22947DD05}"/>
          </ac:spMkLst>
        </pc:spChg>
        <pc:spChg chg="mod">
          <ac:chgData name="Léonie Miège" userId="1543ee91-ec3a-4dbd-9bc3-ebbc844a4b11" providerId="ADAL" clId="{441F6FFD-F928-43A4-A90C-DB30D1F0EEB5}" dt="2024-11-07T15:58:05.955" v="4368"/>
          <ac:spMkLst>
            <pc:docMk/>
            <pc:sldMk cId="4064763023" sldId="340"/>
            <ac:spMk id="15" creationId="{09F3B0B9-BE21-BD4B-CCB7-C672FCB3F643}"/>
          </ac:spMkLst>
        </pc:spChg>
        <pc:spChg chg="mod">
          <ac:chgData name="Léonie Miège" userId="1543ee91-ec3a-4dbd-9bc3-ebbc844a4b11" providerId="ADAL" clId="{441F6FFD-F928-43A4-A90C-DB30D1F0EEB5}" dt="2024-11-07T15:58:05.955" v="4368"/>
          <ac:spMkLst>
            <pc:docMk/>
            <pc:sldMk cId="4064763023" sldId="340"/>
            <ac:spMk id="16" creationId="{C6340C4D-0339-1C09-2F6C-F3A9B2CC7826}"/>
          </ac:spMkLst>
        </pc:spChg>
        <pc:spChg chg="mod">
          <ac:chgData name="Léonie Miège" userId="1543ee91-ec3a-4dbd-9bc3-ebbc844a4b11" providerId="ADAL" clId="{441F6FFD-F928-43A4-A90C-DB30D1F0EEB5}" dt="2024-11-07T15:58:05.955" v="4368"/>
          <ac:spMkLst>
            <pc:docMk/>
            <pc:sldMk cId="4064763023" sldId="340"/>
            <ac:spMk id="17" creationId="{F8FB0077-7A20-F19A-5BA4-ED8E81D3BE16}"/>
          </ac:spMkLst>
        </pc:spChg>
        <pc:spChg chg="mod">
          <ac:chgData name="Léonie Miège" userId="1543ee91-ec3a-4dbd-9bc3-ebbc844a4b11" providerId="ADAL" clId="{441F6FFD-F928-43A4-A90C-DB30D1F0EEB5}" dt="2024-11-07T15:58:19.534" v="4371" actId="165"/>
          <ac:spMkLst>
            <pc:docMk/>
            <pc:sldMk cId="4064763023" sldId="340"/>
            <ac:spMk id="26" creationId="{455AD51B-2EB1-514A-87DD-DDAAA701D8F4}"/>
          </ac:spMkLst>
        </pc:spChg>
        <pc:spChg chg="mod">
          <ac:chgData name="Léonie Miège" userId="1543ee91-ec3a-4dbd-9bc3-ebbc844a4b11" providerId="ADAL" clId="{441F6FFD-F928-43A4-A90C-DB30D1F0EEB5}" dt="2024-11-07T15:58:19.534" v="4371" actId="165"/>
          <ac:spMkLst>
            <pc:docMk/>
            <pc:sldMk cId="4064763023" sldId="340"/>
            <ac:spMk id="27" creationId="{743241F8-C94E-2359-0956-29DAE43CD14F}"/>
          </ac:spMkLst>
        </pc:spChg>
        <pc:spChg chg="mod">
          <ac:chgData name="Léonie Miège" userId="1543ee91-ec3a-4dbd-9bc3-ebbc844a4b11" providerId="ADAL" clId="{441F6FFD-F928-43A4-A90C-DB30D1F0EEB5}" dt="2024-11-05T10:49:03.100" v="1398"/>
          <ac:spMkLst>
            <pc:docMk/>
            <pc:sldMk cId="4064763023" sldId="340"/>
            <ac:spMk id="29" creationId="{4FFA03DB-36BA-148E-6C1B-56F84A269560}"/>
          </ac:spMkLst>
        </pc:spChg>
        <pc:grpChg chg="add mod">
          <ac:chgData name="Léonie Miège" userId="1543ee91-ec3a-4dbd-9bc3-ebbc844a4b11" providerId="ADAL" clId="{441F6FFD-F928-43A4-A90C-DB30D1F0EEB5}" dt="2024-11-07T15:58:05.955" v="4368"/>
          <ac:grpSpMkLst>
            <pc:docMk/>
            <pc:sldMk cId="4064763023" sldId="340"/>
            <ac:grpSpMk id="3" creationId="{0F600E7E-FEED-41D6-0E70-9462B61A63D6}"/>
          </ac:grpSpMkLst>
        </pc:grpChg>
        <pc:grpChg chg="add mod">
          <ac:chgData name="Léonie Miège" userId="1543ee91-ec3a-4dbd-9bc3-ebbc844a4b11" providerId="ADAL" clId="{441F6FFD-F928-43A4-A90C-DB30D1F0EEB5}" dt="2024-11-07T15:58:27.320" v="4373" actId="1076"/>
          <ac:grpSpMkLst>
            <pc:docMk/>
            <pc:sldMk cId="4064763023" sldId="340"/>
            <ac:grpSpMk id="18" creationId="{571CCAF6-84FE-6661-C667-6E668061BB41}"/>
          </ac:grpSpMkLst>
        </pc:grpChg>
        <pc:grpChg chg="mod topLvl">
          <ac:chgData name="Léonie Miège" userId="1543ee91-ec3a-4dbd-9bc3-ebbc844a4b11" providerId="ADAL" clId="{441F6FFD-F928-43A4-A90C-DB30D1F0EEB5}" dt="2024-11-07T15:58:23.661" v="4372" actId="164"/>
          <ac:grpSpMkLst>
            <pc:docMk/>
            <pc:sldMk cId="4064763023" sldId="340"/>
            <ac:grpSpMk id="25" creationId="{D5C84157-3304-C884-AEBA-8D528C55907A}"/>
          </ac:grpSpMkLst>
        </pc:grpChg>
        <pc:picChg chg="mod">
          <ac:chgData name="Léonie Miège" userId="1543ee91-ec3a-4dbd-9bc3-ebbc844a4b11" providerId="ADAL" clId="{441F6FFD-F928-43A4-A90C-DB30D1F0EEB5}" dt="2024-11-07T15:58:05.955" v="4368"/>
          <ac:picMkLst>
            <pc:docMk/>
            <pc:sldMk cId="4064763023" sldId="340"/>
            <ac:picMk id="4" creationId="{E3C0A8FB-AED6-E566-9BEE-25352BBA3A73}"/>
          </ac:picMkLst>
        </pc:picChg>
        <pc:picChg chg="mod topLvl">
          <ac:chgData name="Léonie Miège" userId="1543ee91-ec3a-4dbd-9bc3-ebbc844a4b11" providerId="ADAL" clId="{441F6FFD-F928-43A4-A90C-DB30D1F0EEB5}" dt="2024-11-07T15:58:23.661" v="4372" actId="164"/>
          <ac:picMkLst>
            <pc:docMk/>
            <pc:sldMk cId="4064763023" sldId="340"/>
            <ac:picMk id="28" creationId="{117A0ABC-BF58-3879-368C-607DF370798F}"/>
          </ac:picMkLst>
        </pc:picChg>
      </pc:sldChg>
      <pc:sldChg chg="modSp mod">
        <pc:chgData name="Léonie Miège" userId="1543ee91-ec3a-4dbd-9bc3-ebbc844a4b11" providerId="ADAL" clId="{441F6FFD-F928-43A4-A90C-DB30D1F0EEB5}" dt="2024-11-07T15:10:36.452" v="3768"/>
        <pc:sldMkLst>
          <pc:docMk/>
          <pc:sldMk cId="676032195" sldId="341"/>
        </pc:sldMkLst>
        <pc:spChg chg="mod">
          <ac:chgData name="Léonie Miège" userId="1543ee91-ec3a-4dbd-9bc3-ebbc844a4b11" providerId="ADAL" clId="{441F6FFD-F928-43A4-A90C-DB30D1F0EEB5}" dt="2024-11-05T10:02:17.906" v="46" actId="790"/>
          <ac:spMkLst>
            <pc:docMk/>
            <pc:sldMk cId="676032195" sldId="341"/>
            <ac:spMk id="2" creationId="{BC78677B-DDDD-693B-9342-3987413D1572}"/>
          </ac:spMkLst>
        </pc:spChg>
        <pc:spChg chg="mod">
          <ac:chgData name="Léonie Miège" userId="1543ee91-ec3a-4dbd-9bc3-ebbc844a4b11" providerId="ADAL" clId="{441F6FFD-F928-43A4-A90C-DB30D1F0EEB5}" dt="2024-11-07T15:08:52.023" v="3740" actId="20577"/>
          <ac:spMkLst>
            <pc:docMk/>
            <pc:sldMk cId="676032195" sldId="341"/>
            <ac:spMk id="3" creationId="{2E421038-BBAE-1F0E-2327-E6F3FCB6C88E}"/>
          </ac:spMkLst>
        </pc:spChg>
        <pc:spChg chg="mod">
          <ac:chgData name="Léonie Miège" userId="1543ee91-ec3a-4dbd-9bc3-ebbc844a4b11" providerId="ADAL" clId="{441F6FFD-F928-43A4-A90C-DB30D1F0EEB5}" dt="2024-11-07T15:10:36.452" v="3768"/>
          <ac:spMkLst>
            <pc:docMk/>
            <pc:sldMk cId="676032195" sldId="341"/>
            <ac:spMk id="4" creationId="{87FB3E7A-0322-AE46-5877-284F39C92336}"/>
          </ac:spMkLst>
        </pc:spChg>
        <pc:spChg chg="mod">
          <ac:chgData name="Léonie Miège" userId="1543ee91-ec3a-4dbd-9bc3-ebbc844a4b11" providerId="ADAL" clId="{441F6FFD-F928-43A4-A90C-DB30D1F0EEB5}" dt="2024-11-05T10:49:06.720" v="1399"/>
          <ac:spMkLst>
            <pc:docMk/>
            <pc:sldMk cId="676032195" sldId="341"/>
            <ac:spMk id="5" creationId="{25C9F49F-41C6-8C27-82A6-EDE36BC71009}"/>
          </ac:spMkLst>
        </pc:spChg>
        <pc:spChg chg="mod">
          <ac:chgData name="Léonie Miège" userId="1543ee91-ec3a-4dbd-9bc3-ebbc844a4b11" providerId="ADAL" clId="{441F6FFD-F928-43A4-A90C-DB30D1F0EEB5}" dt="2024-11-05T10:02:17.906" v="46" actId="790"/>
          <ac:spMkLst>
            <pc:docMk/>
            <pc:sldMk cId="676032195" sldId="341"/>
            <ac:spMk id="6" creationId="{A42A3234-DC46-166F-3B7A-B8E14AEAC26F}"/>
          </ac:spMkLst>
        </pc:spChg>
      </pc:sldChg>
      <pc:sldChg chg="modSp mod">
        <pc:chgData name="Léonie Miège" userId="1543ee91-ec3a-4dbd-9bc3-ebbc844a4b11" providerId="ADAL" clId="{441F6FFD-F928-43A4-A90C-DB30D1F0EEB5}" dt="2024-11-07T15:24:10.356" v="3843" actId="20577"/>
        <pc:sldMkLst>
          <pc:docMk/>
          <pc:sldMk cId="2435514878" sldId="342"/>
        </pc:sldMkLst>
        <pc:spChg chg="mod">
          <ac:chgData name="Léonie Miège" userId="1543ee91-ec3a-4dbd-9bc3-ebbc844a4b11" providerId="ADAL" clId="{441F6FFD-F928-43A4-A90C-DB30D1F0EEB5}" dt="2024-11-05T10:02:17.906" v="46" actId="790"/>
          <ac:spMkLst>
            <pc:docMk/>
            <pc:sldMk cId="2435514878" sldId="342"/>
            <ac:spMk id="2" creationId="{E75D0951-07C2-C60C-2183-3E3F7752F32D}"/>
          </ac:spMkLst>
        </pc:spChg>
        <pc:spChg chg="mod">
          <ac:chgData name="Léonie Miège" userId="1543ee91-ec3a-4dbd-9bc3-ebbc844a4b11" providerId="ADAL" clId="{441F6FFD-F928-43A4-A90C-DB30D1F0EEB5}" dt="2024-11-07T15:24:10.356" v="3843" actId="20577"/>
          <ac:spMkLst>
            <pc:docMk/>
            <pc:sldMk cId="2435514878" sldId="342"/>
            <ac:spMk id="3" creationId="{B676721B-ABC1-9E39-410A-53824197BDF9}"/>
          </ac:spMkLst>
        </pc:spChg>
        <pc:spChg chg="mod">
          <ac:chgData name="Léonie Miège" userId="1543ee91-ec3a-4dbd-9bc3-ebbc844a4b11" providerId="ADAL" clId="{441F6FFD-F928-43A4-A90C-DB30D1F0EEB5}" dt="2024-11-07T15:18:10.993" v="3781" actId="113"/>
          <ac:spMkLst>
            <pc:docMk/>
            <pc:sldMk cId="2435514878" sldId="342"/>
            <ac:spMk id="4" creationId="{C6D6E6E1-15E3-C71A-E480-3CB273EFC2DD}"/>
          </ac:spMkLst>
        </pc:spChg>
        <pc:spChg chg="mod">
          <ac:chgData name="Léonie Miège" userId="1543ee91-ec3a-4dbd-9bc3-ebbc844a4b11" providerId="ADAL" clId="{441F6FFD-F928-43A4-A90C-DB30D1F0EEB5}" dt="2024-11-05T10:49:09.470" v="1400"/>
          <ac:spMkLst>
            <pc:docMk/>
            <pc:sldMk cId="2435514878" sldId="342"/>
            <ac:spMk id="5" creationId="{A28A740D-34D7-3178-D810-F46A9282546C}"/>
          </ac:spMkLst>
        </pc:spChg>
        <pc:spChg chg="mod">
          <ac:chgData name="Léonie Miège" userId="1543ee91-ec3a-4dbd-9bc3-ebbc844a4b11" providerId="ADAL" clId="{441F6FFD-F928-43A4-A90C-DB30D1F0EEB5}" dt="2024-11-05T10:02:17.906" v="46" actId="790"/>
          <ac:spMkLst>
            <pc:docMk/>
            <pc:sldMk cId="2435514878" sldId="342"/>
            <ac:spMk id="6" creationId="{DC13E38C-DD30-6B3C-64F9-F0AEC9EBECD1}"/>
          </ac:spMkLst>
        </pc:spChg>
        <pc:spChg chg="mod">
          <ac:chgData name="Léonie Miège" userId="1543ee91-ec3a-4dbd-9bc3-ebbc844a4b11" providerId="ADAL" clId="{441F6FFD-F928-43A4-A90C-DB30D1F0EEB5}" dt="2024-11-05T10:02:17.906" v="46" actId="790"/>
          <ac:spMkLst>
            <pc:docMk/>
            <pc:sldMk cId="2435514878" sldId="342"/>
            <ac:spMk id="11" creationId="{48272F71-0600-E728-310B-2AC43BB070F8}"/>
          </ac:spMkLst>
        </pc:spChg>
        <pc:spChg chg="mod">
          <ac:chgData name="Léonie Miège" userId="1543ee91-ec3a-4dbd-9bc3-ebbc844a4b11" providerId="ADAL" clId="{441F6FFD-F928-43A4-A90C-DB30D1F0EEB5}" dt="2024-11-07T15:19:28.852" v="3786" actId="14100"/>
          <ac:spMkLst>
            <pc:docMk/>
            <pc:sldMk cId="2435514878" sldId="342"/>
            <ac:spMk id="12" creationId="{7F25FCA0-002B-0D0D-AAE8-8C1C38B2040F}"/>
          </ac:spMkLst>
        </pc:spChg>
        <pc:spChg chg="mod">
          <ac:chgData name="Léonie Miège" userId="1543ee91-ec3a-4dbd-9bc3-ebbc844a4b11" providerId="ADAL" clId="{441F6FFD-F928-43A4-A90C-DB30D1F0EEB5}" dt="2024-11-07T15:19:13.883" v="3783" actId="1076"/>
          <ac:spMkLst>
            <pc:docMk/>
            <pc:sldMk cId="2435514878" sldId="342"/>
            <ac:spMk id="13" creationId="{A144779B-5C25-C0FF-C24D-C1B12E9A9F2F}"/>
          </ac:spMkLst>
        </pc:spChg>
        <pc:picChg chg="mod">
          <ac:chgData name="Léonie Miège" userId="1543ee91-ec3a-4dbd-9bc3-ebbc844a4b11" providerId="ADAL" clId="{441F6FFD-F928-43A4-A90C-DB30D1F0EEB5}" dt="2024-11-07T15:19:04.742" v="3782" actId="14826"/>
          <ac:picMkLst>
            <pc:docMk/>
            <pc:sldMk cId="2435514878" sldId="342"/>
            <ac:picMk id="8" creationId="{CF02884C-BE33-838A-30A2-8DCC2A86C300}"/>
          </ac:picMkLst>
        </pc:picChg>
        <pc:picChg chg="mod">
          <ac:chgData name="Léonie Miège" userId="1543ee91-ec3a-4dbd-9bc3-ebbc844a4b11" providerId="ADAL" clId="{441F6FFD-F928-43A4-A90C-DB30D1F0EEB5}" dt="2024-11-07T15:19:21.123" v="3784" actId="14826"/>
          <ac:picMkLst>
            <pc:docMk/>
            <pc:sldMk cId="2435514878" sldId="342"/>
            <ac:picMk id="10" creationId="{F8ABCA95-C181-6EBA-BAFC-34896F666305}"/>
          </ac:picMkLst>
        </pc:picChg>
      </pc:sldChg>
      <pc:sldChg chg="modSp mod">
        <pc:chgData name="Léonie Miège" userId="1543ee91-ec3a-4dbd-9bc3-ebbc844a4b11" providerId="ADAL" clId="{441F6FFD-F928-43A4-A90C-DB30D1F0EEB5}" dt="2024-11-07T15:24:37.357" v="3881" actId="20577"/>
        <pc:sldMkLst>
          <pc:docMk/>
          <pc:sldMk cId="3202384667" sldId="343"/>
        </pc:sldMkLst>
        <pc:spChg chg="mod">
          <ac:chgData name="Léonie Miège" userId="1543ee91-ec3a-4dbd-9bc3-ebbc844a4b11" providerId="ADAL" clId="{441F6FFD-F928-43A4-A90C-DB30D1F0EEB5}" dt="2024-11-05T10:02:17.906" v="46" actId="790"/>
          <ac:spMkLst>
            <pc:docMk/>
            <pc:sldMk cId="3202384667" sldId="343"/>
            <ac:spMk id="2" creationId="{7D9F748F-E3FE-FD63-1D29-40ABD254BDD3}"/>
          </ac:spMkLst>
        </pc:spChg>
        <pc:spChg chg="mod">
          <ac:chgData name="Léonie Miège" userId="1543ee91-ec3a-4dbd-9bc3-ebbc844a4b11" providerId="ADAL" clId="{441F6FFD-F928-43A4-A90C-DB30D1F0EEB5}" dt="2024-11-07T15:24:37.357" v="3881" actId="20577"/>
          <ac:spMkLst>
            <pc:docMk/>
            <pc:sldMk cId="3202384667" sldId="343"/>
            <ac:spMk id="5" creationId="{72E74CD1-DE79-EBD5-9332-1399BAA76DCA}"/>
          </ac:spMkLst>
        </pc:spChg>
        <pc:spChg chg="mod">
          <ac:chgData name="Léonie Miège" userId="1543ee91-ec3a-4dbd-9bc3-ebbc844a4b11" providerId="ADAL" clId="{441F6FFD-F928-43A4-A90C-DB30D1F0EEB5}" dt="2024-11-05T10:02:17.906" v="46" actId="790"/>
          <ac:spMkLst>
            <pc:docMk/>
            <pc:sldMk cId="3202384667" sldId="343"/>
            <ac:spMk id="6" creationId="{BC7B4466-4110-DD49-A6DC-B534E941CA9F}"/>
          </ac:spMkLst>
        </pc:spChg>
        <pc:spChg chg="mod">
          <ac:chgData name="Léonie Miège" userId="1543ee91-ec3a-4dbd-9bc3-ebbc844a4b11" providerId="ADAL" clId="{441F6FFD-F928-43A4-A90C-DB30D1F0EEB5}" dt="2024-11-07T15:23:59.626" v="3828" actId="790"/>
          <ac:spMkLst>
            <pc:docMk/>
            <pc:sldMk cId="3202384667" sldId="343"/>
            <ac:spMk id="7" creationId="{61DEBB43-4E71-63D9-5862-11439ACAC7AA}"/>
          </ac:spMkLst>
        </pc:spChg>
        <pc:spChg chg="mod">
          <ac:chgData name="Léonie Miège" userId="1543ee91-ec3a-4dbd-9bc3-ebbc844a4b11" providerId="ADAL" clId="{441F6FFD-F928-43A4-A90C-DB30D1F0EEB5}" dt="2024-11-05T10:49:13.168" v="1401"/>
          <ac:spMkLst>
            <pc:docMk/>
            <pc:sldMk cId="3202384667" sldId="343"/>
            <ac:spMk id="8" creationId="{CF60202D-CC4A-2B4F-F214-8EAE2CB4EF22}"/>
          </ac:spMkLst>
        </pc:spChg>
        <pc:spChg chg="mod">
          <ac:chgData name="Léonie Miège" userId="1543ee91-ec3a-4dbd-9bc3-ebbc844a4b11" providerId="ADAL" clId="{441F6FFD-F928-43A4-A90C-DB30D1F0EEB5}" dt="2024-11-07T15:23:49.548" v="3827" actId="14100"/>
          <ac:spMkLst>
            <pc:docMk/>
            <pc:sldMk cId="3202384667" sldId="343"/>
            <ac:spMk id="12" creationId="{755E4967-16AE-046A-0326-9757BDD52457}"/>
          </ac:spMkLst>
        </pc:spChg>
        <pc:spChg chg="mod">
          <ac:chgData name="Léonie Miège" userId="1543ee91-ec3a-4dbd-9bc3-ebbc844a4b11" providerId="ADAL" clId="{441F6FFD-F928-43A4-A90C-DB30D1F0EEB5}" dt="2024-11-07T15:22:20.710" v="3799" actId="14100"/>
          <ac:spMkLst>
            <pc:docMk/>
            <pc:sldMk cId="3202384667" sldId="343"/>
            <ac:spMk id="13" creationId="{A4008152-683F-60FF-BAC3-44C22DDF569C}"/>
          </ac:spMkLst>
        </pc:spChg>
        <pc:spChg chg="mod">
          <ac:chgData name="Léonie Miège" userId="1543ee91-ec3a-4dbd-9bc3-ebbc844a4b11" providerId="ADAL" clId="{441F6FFD-F928-43A4-A90C-DB30D1F0EEB5}" dt="2024-11-07T15:23:32.898" v="3824" actId="14100"/>
          <ac:spMkLst>
            <pc:docMk/>
            <pc:sldMk cId="3202384667" sldId="343"/>
            <ac:spMk id="14" creationId="{62A2662F-D9CF-8FE9-FF28-500C3557160F}"/>
          </ac:spMkLst>
        </pc:spChg>
        <pc:picChg chg="mod">
          <ac:chgData name="Léonie Miège" userId="1543ee91-ec3a-4dbd-9bc3-ebbc844a4b11" providerId="ADAL" clId="{441F6FFD-F928-43A4-A90C-DB30D1F0EEB5}" dt="2024-11-07T15:22:03.149" v="3793" actId="1076"/>
          <ac:picMkLst>
            <pc:docMk/>
            <pc:sldMk cId="3202384667" sldId="343"/>
            <ac:picMk id="4" creationId="{5E0F4716-7AD3-72C1-8464-47E1D451537B}"/>
          </ac:picMkLst>
        </pc:picChg>
        <pc:picChg chg="mod">
          <ac:chgData name="Léonie Miège" userId="1543ee91-ec3a-4dbd-9bc3-ebbc844a4b11" providerId="ADAL" clId="{441F6FFD-F928-43A4-A90C-DB30D1F0EEB5}" dt="2024-11-07T15:22:31.698" v="3801" actId="1076"/>
          <ac:picMkLst>
            <pc:docMk/>
            <pc:sldMk cId="3202384667" sldId="343"/>
            <ac:picMk id="10" creationId="{B08D8B7E-A0F1-925A-ECC0-8B75F2D2E498}"/>
          </ac:picMkLst>
        </pc:picChg>
      </pc:sldChg>
      <pc:sldChg chg="addSp delSp modSp mod">
        <pc:chgData name="Léonie Miège" userId="1543ee91-ec3a-4dbd-9bc3-ebbc844a4b11" providerId="ADAL" clId="{441F6FFD-F928-43A4-A90C-DB30D1F0EEB5}" dt="2024-11-07T15:31:05.213" v="3936" actId="14100"/>
        <pc:sldMkLst>
          <pc:docMk/>
          <pc:sldMk cId="2330691878" sldId="344"/>
        </pc:sldMkLst>
        <pc:spChg chg="mod">
          <ac:chgData name="Léonie Miège" userId="1543ee91-ec3a-4dbd-9bc3-ebbc844a4b11" providerId="ADAL" clId="{441F6FFD-F928-43A4-A90C-DB30D1F0EEB5}" dt="2024-11-05T10:02:17.906" v="46" actId="790"/>
          <ac:spMkLst>
            <pc:docMk/>
            <pc:sldMk cId="2330691878" sldId="344"/>
            <ac:spMk id="2" creationId="{7D9F748F-E3FE-FD63-1D29-40ABD254BDD3}"/>
          </ac:spMkLst>
        </pc:spChg>
        <pc:spChg chg="mod">
          <ac:chgData name="Léonie Miège" userId="1543ee91-ec3a-4dbd-9bc3-ebbc844a4b11" providerId="ADAL" clId="{441F6FFD-F928-43A4-A90C-DB30D1F0EEB5}" dt="2024-11-05T10:49:16.953" v="1402"/>
          <ac:spMkLst>
            <pc:docMk/>
            <pc:sldMk cId="2330691878" sldId="344"/>
            <ac:spMk id="3" creationId="{CCBDA31E-1161-F82F-4F5D-B88517D667AF}"/>
          </ac:spMkLst>
        </pc:spChg>
        <pc:spChg chg="mod">
          <ac:chgData name="Léonie Miège" userId="1543ee91-ec3a-4dbd-9bc3-ebbc844a4b11" providerId="ADAL" clId="{441F6FFD-F928-43A4-A90C-DB30D1F0EEB5}" dt="2024-11-07T15:24:53.350" v="3911" actId="20577"/>
          <ac:spMkLst>
            <pc:docMk/>
            <pc:sldMk cId="2330691878" sldId="344"/>
            <ac:spMk id="5" creationId="{72E74CD1-DE79-EBD5-9332-1399BAA76DCA}"/>
          </ac:spMkLst>
        </pc:spChg>
        <pc:spChg chg="mod">
          <ac:chgData name="Léonie Miège" userId="1543ee91-ec3a-4dbd-9bc3-ebbc844a4b11" providerId="ADAL" clId="{441F6FFD-F928-43A4-A90C-DB30D1F0EEB5}" dt="2024-11-05T10:02:17.906" v="46" actId="790"/>
          <ac:spMkLst>
            <pc:docMk/>
            <pc:sldMk cId="2330691878" sldId="344"/>
            <ac:spMk id="6" creationId="{BC7B4466-4110-DD49-A6DC-B534E941CA9F}"/>
          </ac:spMkLst>
        </pc:spChg>
        <pc:spChg chg="mod">
          <ac:chgData name="Léonie Miège" userId="1543ee91-ec3a-4dbd-9bc3-ebbc844a4b11" providerId="ADAL" clId="{441F6FFD-F928-43A4-A90C-DB30D1F0EEB5}" dt="2024-11-07T15:26:45.158" v="3929" actId="20577"/>
          <ac:spMkLst>
            <pc:docMk/>
            <pc:sldMk cId="2330691878" sldId="344"/>
            <ac:spMk id="7" creationId="{61DEBB43-4E71-63D9-5862-11439ACAC7AA}"/>
          </ac:spMkLst>
        </pc:spChg>
        <pc:spChg chg="mod topLvl">
          <ac:chgData name="Léonie Miège" userId="1543ee91-ec3a-4dbd-9bc3-ebbc844a4b11" providerId="ADAL" clId="{441F6FFD-F928-43A4-A90C-DB30D1F0EEB5}" dt="2024-11-07T15:31:05.213" v="3936" actId="14100"/>
          <ac:spMkLst>
            <pc:docMk/>
            <pc:sldMk cId="2330691878" sldId="344"/>
            <ac:spMk id="8" creationId="{56AF1DB8-648D-0BD2-1C52-31ABBD67DC89}"/>
          </ac:spMkLst>
        </pc:spChg>
        <pc:spChg chg="mod topLvl">
          <ac:chgData name="Léonie Miège" userId="1543ee91-ec3a-4dbd-9bc3-ebbc844a4b11" providerId="ADAL" clId="{441F6FFD-F928-43A4-A90C-DB30D1F0EEB5}" dt="2024-11-07T15:29:36.590" v="3934" actId="14100"/>
          <ac:spMkLst>
            <pc:docMk/>
            <pc:sldMk cId="2330691878" sldId="344"/>
            <ac:spMk id="10" creationId="{9811048E-DD84-59E5-F5A9-AEC5C42C9247}"/>
          </ac:spMkLst>
        </pc:spChg>
        <pc:picChg chg="mod topLvl">
          <ac:chgData name="Léonie Miège" userId="1543ee91-ec3a-4dbd-9bc3-ebbc844a4b11" providerId="ADAL" clId="{441F6FFD-F928-43A4-A90C-DB30D1F0EEB5}" dt="2024-11-07T15:29:07.138" v="3931" actId="14826"/>
          <ac:picMkLst>
            <pc:docMk/>
            <pc:sldMk cId="2330691878" sldId="344"/>
            <ac:picMk id="4" creationId="{1DE1DC0E-4073-2EDB-C2BE-CF627286FFD8}"/>
          </ac:picMkLst>
        </pc:picChg>
      </pc:sldChg>
      <pc:sldChg chg="modSp mod">
        <pc:chgData name="Léonie Miège" userId="1543ee91-ec3a-4dbd-9bc3-ebbc844a4b11" providerId="ADAL" clId="{441F6FFD-F928-43A4-A90C-DB30D1F0EEB5}" dt="2024-11-07T15:38:15.595" v="3998" actId="20577"/>
        <pc:sldMkLst>
          <pc:docMk/>
          <pc:sldMk cId="1533738350" sldId="345"/>
        </pc:sldMkLst>
        <pc:spChg chg="mod">
          <ac:chgData name="Léonie Miège" userId="1543ee91-ec3a-4dbd-9bc3-ebbc844a4b11" providerId="ADAL" clId="{441F6FFD-F928-43A4-A90C-DB30D1F0EEB5}" dt="2024-11-05T10:02:17.906" v="46" actId="790"/>
          <ac:spMkLst>
            <pc:docMk/>
            <pc:sldMk cId="1533738350" sldId="345"/>
            <ac:spMk id="2" creationId="{7D9F748F-E3FE-FD63-1D29-40ABD254BDD3}"/>
          </ac:spMkLst>
        </pc:spChg>
        <pc:spChg chg="mod">
          <ac:chgData name="Léonie Miège" userId="1543ee91-ec3a-4dbd-9bc3-ebbc844a4b11" providerId="ADAL" clId="{441F6FFD-F928-43A4-A90C-DB30D1F0EEB5}" dt="2024-11-05T10:49:19.541" v="1403"/>
          <ac:spMkLst>
            <pc:docMk/>
            <pc:sldMk cId="1533738350" sldId="345"/>
            <ac:spMk id="3" creationId="{835A143B-A570-859A-A5C8-5242AC961F5D}"/>
          </ac:spMkLst>
        </pc:spChg>
        <pc:spChg chg="mod">
          <ac:chgData name="Léonie Miège" userId="1543ee91-ec3a-4dbd-9bc3-ebbc844a4b11" providerId="ADAL" clId="{441F6FFD-F928-43A4-A90C-DB30D1F0EEB5}" dt="2024-11-07T15:31:25.106" v="3974" actId="20577"/>
          <ac:spMkLst>
            <pc:docMk/>
            <pc:sldMk cId="1533738350" sldId="345"/>
            <ac:spMk id="5" creationId="{72E74CD1-DE79-EBD5-9332-1399BAA76DCA}"/>
          </ac:spMkLst>
        </pc:spChg>
        <pc:spChg chg="mod">
          <ac:chgData name="Léonie Miège" userId="1543ee91-ec3a-4dbd-9bc3-ebbc844a4b11" providerId="ADAL" clId="{441F6FFD-F928-43A4-A90C-DB30D1F0EEB5}" dt="2024-11-05T10:02:17.906" v="46" actId="790"/>
          <ac:spMkLst>
            <pc:docMk/>
            <pc:sldMk cId="1533738350" sldId="345"/>
            <ac:spMk id="6" creationId="{BC7B4466-4110-DD49-A6DC-B534E941CA9F}"/>
          </ac:spMkLst>
        </pc:spChg>
        <pc:spChg chg="mod">
          <ac:chgData name="Léonie Miège" userId="1543ee91-ec3a-4dbd-9bc3-ebbc844a4b11" providerId="ADAL" clId="{441F6FFD-F928-43A4-A90C-DB30D1F0EEB5}" dt="2024-11-07T15:38:15.595" v="3998" actId="20577"/>
          <ac:spMkLst>
            <pc:docMk/>
            <pc:sldMk cId="1533738350" sldId="345"/>
            <ac:spMk id="7" creationId="{61DEBB43-4E71-63D9-5862-11439ACAC7AA}"/>
          </ac:spMkLst>
        </pc:spChg>
        <pc:picChg chg="mod">
          <ac:chgData name="Léonie Miège" userId="1543ee91-ec3a-4dbd-9bc3-ebbc844a4b11" providerId="ADAL" clId="{441F6FFD-F928-43A4-A90C-DB30D1F0EEB5}" dt="2024-11-07T15:38:09.569" v="3984" actId="1076"/>
          <ac:picMkLst>
            <pc:docMk/>
            <pc:sldMk cId="1533738350" sldId="345"/>
            <ac:picMk id="4" creationId="{A46F926D-983E-E788-9EE8-D01D7CA24FB9}"/>
          </ac:picMkLst>
        </pc:picChg>
      </pc:sldChg>
      <pc:sldChg chg="addSp delSp modSp mod">
        <pc:chgData name="Léonie Miège" userId="1543ee91-ec3a-4dbd-9bc3-ebbc844a4b11" providerId="ADAL" clId="{441F6FFD-F928-43A4-A90C-DB30D1F0EEB5}" dt="2024-11-07T15:44:32.532" v="4059" actId="1076"/>
        <pc:sldMkLst>
          <pc:docMk/>
          <pc:sldMk cId="3449536961" sldId="346"/>
        </pc:sldMkLst>
        <pc:spChg chg="mod">
          <ac:chgData name="Léonie Miège" userId="1543ee91-ec3a-4dbd-9bc3-ebbc844a4b11" providerId="ADAL" clId="{441F6FFD-F928-43A4-A90C-DB30D1F0EEB5}" dt="2024-11-05T10:02:17.906" v="46" actId="790"/>
          <ac:spMkLst>
            <pc:docMk/>
            <pc:sldMk cId="3449536961" sldId="346"/>
            <ac:spMk id="2" creationId="{7D9F748F-E3FE-FD63-1D29-40ABD254BDD3}"/>
          </ac:spMkLst>
        </pc:spChg>
        <pc:spChg chg="mod">
          <ac:chgData name="Léonie Miège" userId="1543ee91-ec3a-4dbd-9bc3-ebbc844a4b11" providerId="ADAL" clId="{441F6FFD-F928-43A4-A90C-DB30D1F0EEB5}" dt="2024-11-05T10:49:22.425" v="1404"/>
          <ac:spMkLst>
            <pc:docMk/>
            <pc:sldMk cId="3449536961" sldId="346"/>
            <ac:spMk id="3" creationId="{EB9940D0-1EC3-748A-2AEF-D3DF24DF5457}"/>
          </ac:spMkLst>
        </pc:spChg>
        <pc:spChg chg="mod">
          <ac:chgData name="Léonie Miège" userId="1543ee91-ec3a-4dbd-9bc3-ebbc844a4b11" providerId="ADAL" clId="{441F6FFD-F928-43A4-A90C-DB30D1F0EEB5}" dt="2024-11-07T15:38:44.356" v="4019" actId="20577"/>
          <ac:spMkLst>
            <pc:docMk/>
            <pc:sldMk cId="3449536961" sldId="346"/>
            <ac:spMk id="5" creationId="{72E74CD1-DE79-EBD5-9332-1399BAA76DCA}"/>
          </ac:spMkLst>
        </pc:spChg>
        <pc:spChg chg="mod">
          <ac:chgData name="Léonie Miège" userId="1543ee91-ec3a-4dbd-9bc3-ebbc844a4b11" providerId="ADAL" clId="{441F6FFD-F928-43A4-A90C-DB30D1F0EEB5}" dt="2024-11-05T10:02:17.906" v="46" actId="790"/>
          <ac:spMkLst>
            <pc:docMk/>
            <pc:sldMk cId="3449536961" sldId="346"/>
            <ac:spMk id="6" creationId="{BC7B4466-4110-DD49-A6DC-B534E941CA9F}"/>
          </ac:spMkLst>
        </pc:spChg>
        <pc:spChg chg="mod">
          <ac:chgData name="Léonie Miège" userId="1543ee91-ec3a-4dbd-9bc3-ebbc844a4b11" providerId="ADAL" clId="{441F6FFD-F928-43A4-A90C-DB30D1F0EEB5}" dt="2024-11-07T15:42:40.246" v="4031" actId="790"/>
          <ac:spMkLst>
            <pc:docMk/>
            <pc:sldMk cId="3449536961" sldId="346"/>
            <ac:spMk id="7" creationId="{61DEBB43-4E71-63D9-5862-11439ACAC7AA}"/>
          </ac:spMkLst>
        </pc:spChg>
        <pc:spChg chg="add mod">
          <ac:chgData name="Léonie Miège" userId="1543ee91-ec3a-4dbd-9bc3-ebbc844a4b11" providerId="ADAL" clId="{441F6FFD-F928-43A4-A90C-DB30D1F0EEB5}" dt="2024-11-07T15:44:00.431" v="4053" actId="1076"/>
          <ac:spMkLst>
            <pc:docMk/>
            <pc:sldMk cId="3449536961" sldId="346"/>
            <ac:spMk id="10" creationId="{1BC9EA54-B425-6E7E-46F9-490F65889AB1}"/>
          </ac:spMkLst>
        </pc:spChg>
        <pc:spChg chg="mod ord">
          <ac:chgData name="Léonie Miège" userId="1543ee91-ec3a-4dbd-9bc3-ebbc844a4b11" providerId="ADAL" clId="{441F6FFD-F928-43A4-A90C-DB30D1F0EEB5}" dt="2024-11-07T15:44:00.431" v="4053" actId="1076"/>
          <ac:spMkLst>
            <pc:docMk/>
            <pc:sldMk cId="3449536961" sldId="346"/>
            <ac:spMk id="14" creationId="{B60300E3-DBA4-5DDC-8EBD-8A6E02629A5B}"/>
          </ac:spMkLst>
        </pc:spChg>
        <pc:picChg chg="add mod">
          <ac:chgData name="Léonie Miège" userId="1543ee91-ec3a-4dbd-9bc3-ebbc844a4b11" providerId="ADAL" clId="{441F6FFD-F928-43A4-A90C-DB30D1F0EEB5}" dt="2024-11-07T15:44:00.431" v="4053" actId="1076"/>
          <ac:picMkLst>
            <pc:docMk/>
            <pc:sldMk cId="3449536961" sldId="346"/>
            <ac:picMk id="9" creationId="{2FCF9760-F7DB-00BE-3BEE-34A8414D2B54}"/>
          </ac:picMkLst>
        </pc:picChg>
        <pc:picChg chg="add mod">
          <ac:chgData name="Léonie Miège" userId="1543ee91-ec3a-4dbd-9bc3-ebbc844a4b11" providerId="ADAL" clId="{441F6FFD-F928-43A4-A90C-DB30D1F0EEB5}" dt="2024-11-07T15:44:32.532" v="4059" actId="1076"/>
          <ac:picMkLst>
            <pc:docMk/>
            <pc:sldMk cId="3449536961" sldId="346"/>
            <ac:picMk id="15" creationId="{57D43C94-F328-A73C-9519-6BE8F5B98F08}"/>
          </ac:picMkLst>
        </pc:picChg>
      </pc:sldChg>
      <pc:sldChg chg="modSp mod">
        <pc:chgData name="Léonie Miège" userId="1543ee91-ec3a-4dbd-9bc3-ebbc844a4b11" providerId="ADAL" clId="{441F6FFD-F928-43A4-A90C-DB30D1F0EEB5}" dt="2024-11-07T16:02:15.640" v="4408" actId="20577"/>
        <pc:sldMkLst>
          <pc:docMk/>
          <pc:sldMk cId="2946610953" sldId="347"/>
        </pc:sldMkLst>
        <pc:spChg chg="mod">
          <ac:chgData name="Léonie Miège" userId="1543ee91-ec3a-4dbd-9bc3-ebbc844a4b11" providerId="ADAL" clId="{441F6FFD-F928-43A4-A90C-DB30D1F0EEB5}" dt="2024-11-05T10:02:17.906" v="46" actId="790"/>
          <ac:spMkLst>
            <pc:docMk/>
            <pc:sldMk cId="2946610953" sldId="347"/>
            <ac:spMk id="2" creationId="{5DB410F2-BB0B-AD3C-DF93-C2F8ACE337AB}"/>
          </ac:spMkLst>
        </pc:spChg>
        <pc:spChg chg="mod">
          <ac:chgData name="Léonie Miège" userId="1543ee91-ec3a-4dbd-9bc3-ebbc844a4b11" providerId="ADAL" clId="{441F6FFD-F928-43A4-A90C-DB30D1F0EEB5}" dt="2024-11-07T16:00:23.398" v="4384" actId="20577"/>
          <ac:spMkLst>
            <pc:docMk/>
            <pc:sldMk cId="2946610953" sldId="347"/>
            <ac:spMk id="5" creationId="{4240A21C-EB98-A3B6-F9C3-4E386B24CC2E}"/>
          </ac:spMkLst>
        </pc:spChg>
        <pc:spChg chg="mod">
          <ac:chgData name="Léonie Miège" userId="1543ee91-ec3a-4dbd-9bc3-ebbc844a4b11" providerId="ADAL" clId="{441F6FFD-F928-43A4-A90C-DB30D1F0EEB5}" dt="2024-11-07T15:47:02.003" v="4067" actId="1076"/>
          <ac:spMkLst>
            <pc:docMk/>
            <pc:sldMk cId="2946610953" sldId="347"/>
            <ac:spMk id="6" creationId="{136A3A60-FDC1-E5D8-28CE-02918E69DB5F}"/>
          </ac:spMkLst>
        </pc:spChg>
        <pc:spChg chg="mod">
          <ac:chgData name="Léonie Miège" userId="1543ee91-ec3a-4dbd-9bc3-ebbc844a4b11" providerId="ADAL" clId="{441F6FFD-F928-43A4-A90C-DB30D1F0EEB5}" dt="2024-11-07T16:02:15.640" v="4408" actId="20577"/>
          <ac:spMkLst>
            <pc:docMk/>
            <pc:sldMk cId="2946610953" sldId="347"/>
            <ac:spMk id="7" creationId="{42F3BA4D-739B-69D3-693A-6BAF1A926EEB}"/>
          </ac:spMkLst>
        </pc:spChg>
        <pc:spChg chg="mod">
          <ac:chgData name="Léonie Miège" userId="1543ee91-ec3a-4dbd-9bc3-ebbc844a4b11" providerId="ADAL" clId="{441F6FFD-F928-43A4-A90C-DB30D1F0EEB5}" dt="2024-11-05T10:49:26.014" v="1405"/>
          <ac:spMkLst>
            <pc:docMk/>
            <pc:sldMk cId="2946610953" sldId="347"/>
            <ac:spMk id="8" creationId="{CE932B19-38DA-3E02-81E5-52874C8AAF20}"/>
          </ac:spMkLst>
        </pc:spChg>
        <pc:spChg chg="mod">
          <ac:chgData name="Léonie Miège" userId="1543ee91-ec3a-4dbd-9bc3-ebbc844a4b11" providerId="ADAL" clId="{441F6FFD-F928-43A4-A90C-DB30D1F0EEB5}" dt="2024-11-07T15:50:58.275" v="4088" actId="14100"/>
          <ac:spMkLst>
            <pc:docMk/>
            <pc:sldMk cId="2946610953" sldId="347"/>
            <ac:spMk id="19" creationId="{AFC9F0DE-B3DD-DE60-3605-ABBC0812BD0F}"/>
          </ac:spMkLst>
        </pc:spChg>
        <pc:spChg chg="mod">
          <ac:chgData name="Léonie Miège" userId="1543ee91-ec3a-4dbd-9bc3-ebbc844a4b11" providerId="ADAL" clId="{441F6FFD-F928-43A4-A90C-DB30D1F0EEB5}" dt="2024-11-07T15:50:45.695" v="4085" actId="14100"/>
          <ac:spMkLst>
            <pc:docMk/>
            <pc:sldMk cId="2946610953" sldId="347"/>
            <ac:spMk id="20" creationId="{DEDFD947-0AB2-EC96-19ED-C89BCECE0B63}"/>
          </ac:spMkLst>
        </pc:spChg>
        <pc:spChg chg="mod">
          <ac:chgData name="Léonie Miège" userId="1543ee91-ec3a-4dbd-9bc3-ebbc844a4b11" providerId="ADAL" clId="{441F6FFD-F928-43A4-A90C-DB30D1F0EEB5}" dt="2024-11-07T15:51:04.123" v="4089" actId="14100"/>
          <ac:spMkLst>
            <pc:docMk/>
            <pc:sldMk cId="2946610953" sldId="347"/>
            <ac:spMk id="21" creationId="{383C344C-2910-A4B2-99A8-2F9CC97976DD}"/>
          </ac:spMkLst>
        </pc:spChg>
        <pc:picChg chg="mod">
          <ac:chgData name="Léonie Miège" userId="1543ee91-ec3a-4dbd-9bc3-ebbc844a4b11" providerId="ADAL" clId="{441F6FFD-F928-43A4-A90C-DB30D1F0EEB5}" dt="2024-11-07T15:50:37.060" v="4082" actId="1076"/>
          <ac:picMkLst>
            <pc:docMk/>
            <pc:sldMk cId="2946610953" sldId="347"/>
            <ac:picMk id="18" creationId="{0C0FE9BD-36F5-9BFD-B497-520FDF35D32F}"/>
          </ac:picMkLst>
        </pc:picChg>
      </pc:sldChg>
      <pc:sldChg chg="modSp mod">
        <pc:chgData name="Léonie Miège" userId="1543ee91-ec3a-4dbd-9bc3-ebbc844a4b11" providerId="ADAL" clId="{441F6FFD-F928-43A4-A90C-DB30D1F0EEB5}" dt="2024-11-07T16:21:32.897" v="4706" actId="20577"/>
        <pc:sldMkLst>
          <pc:docMk/>
          <pc:sldMk cId="3911988618" sldId="348"/>
        </pc:sldMkLst>
        <pc:spChg chg="mod">
          <ac:chgData name="Léonie Miège" userId="1543ee91-ec3a-4dbd-9bc3-ebbc844a4b11" providerId="ADAL" clId="{441F6FFD-F928-43A4-A90C-DB30D1F0EEB5}" dt="2024-11-05T10:02:17.906" v="46" actId="790"/>
          <ac:spMkLst>
            <pc:docMk/>
            <pc:sldMk cId="3911988618" sldId="348"/>
            <ac:spMk id="2" creationId="{5DB410F2-BB0B-AD3C-DF93-C2F8ACE337AB}"/>
          </ac:spMkLst>
        </pc:spChg>
        <pc:spChg chg="mod">
          <ac:chgData name="Léonie Miège" userId="1543ee91-ec3a-4dbd-9bc3-ebbc844a4b11" providerId="ADAL" clId="{441F6FFD-F928-43A4-A90C-DB30D1F0EEB5}" dt="2024-11-05T10:02:17.906" v="46" actId="790"/>
          <ac:spMkLst>
            <pc:docMk/>
            <pc:sldMk cId="3911988618" sldId="348"/>
            <ac:spMk id="3" creationId="{035BBF75-8A5E-EA30-D48F-62FEEB08207A}"/>
          </ac:spMkLst>
        </pc:spChg>
        <pc:spChg chg="mod">
          <ac:chgData name="Léonie Miège" userId="1543ee91-ec3a-4dbd-9bc3-ebbc844a4b11" providerId="ADAL" clId="{441F6FFD-F928-43A4-A90C-DB30D1F0EEB5}" dt="2024-11-05T10:02:17.906" v="46" actId="790"/>
          <ac:spMkLst>
            <pc:docMk/>
            <pc:sldMk cId="3911988618" sldId="348"/>
            <ac:spMk id="4" creationId="{7781E61F-9EEE-6D35-47E4-86F5E2B47C8E}"/>
          </ac:spMkLst>
        </pc:spChg>
        <pc:spChg chg="mod">
          <ac:chgData name="Léonie Miège" userId="1543ee91-ec3a-4dbd-9bc3-ebbc844a4b11" providerId="ADAL" clId="{441F6FFD-F928-43A4-A90C-DB30D1F0EEB5}" dt="2024-11-07T16:21:32.897" v="4706" actId="20577"/>
          <ac:spMkLst>
            <pc:docMk/>
            <pc:sldMk cId="3911988618" sldId="348"/>
            <ac:spMk id="5" creationId="{4240A21C-EB98-A3B6-F9C3-4E386B24CC2E}"/>
          </ac:spMkLst>
        </pc:spChg>
        <pc:spChg chg="mod">
          <ac:chgData name="Léonie Miège" userId="1543ee91-ec3a-4dbd-9bc3-ebbc844a4b11" providerId="ADAL" clId="{441F6FFD-F928-43A4-A90C-DB30D1F0EEB5}" dt="2024-11-05T10:02:17.906" v="46" actId="790"/>
          <ac:spMkLst>
            <pc:docMk/>
            <pc:sldMk cId="3911988618" sldId="348"/>
            <ac:spMk id="6" creationId="{136A3A60-FDC1-E5D8-28CE-02918E69DB5F}"/>
          </ac:spMkLst>
        </pc:spChg>
        <pc:spChg chg="mod">
          <ac:chgData name="Léonie Miège" userId="1543ee91-ec3a-4dbd-9bc3-ebbc844a4b11" providerId="ADAL" clId="{441F6FFD-F928-43A4-A90C-DB30D1F0EEB5}" dt="2024-11-07T15:52:48.022" v="4163" actId="5793"/>
          <ac:spMkLst>
            <pc:docMk/>
            <pc:sldMk cId="3911988618" sldId="348"/>
            <ac:spMk id="7" creationId="{42F3BA4D-739B-69D3-693A-6BAF1A926EEB}"/>
          </ac:spMkLst>
        </pc:spChg>
        <pc:spChg chg="mod">
          <ac:chgData name="Léonie Miège" userId="1543ee91-ec3a-4dbd-9bc3-ebbc844a4b11" providerId="ADAL" clId="{441F6FFD-F928-43A4-A90C-DB30D1F0EEB5}" dt="2024-11-05T10:49:33.577" v="1408"/>
          <ac:spMkLst>
            <pc:docMk/>
            <pc:sldMk cId="3911988618" sldId="348"/>
            <ac:spMk id="8" creationId="{CE932B19-38DA-3E02-81E5-52874C8AAF20}"/>
          </ac:spMkLst>
        </pc:spChg>
        <pc:spChg chg="mod">
          <ac:chgData name="Léonie Miège" userId="1543ee91-ec3a-4dbd-9bc3-ebbc844a4b11" providerId="ADAL" clId="{441F6FFD-F928-43A4-A90C-DB30D1F0EEB5}" dt="2024-11-05T10:02:17.906" v="46" actId="790"/>
          <ac:spMkLst>
            <pc:docMk/>
            <pc:sldMk cId="3911988618" sldId="348"/>
            <ac:spMk id="9" creationId="{EB3C2E6C-327B-4946-3E48-9C1080FF8920}"/>
          </ac:spMkLst>
        </pc:spChg>
        <pc:spChg chg="mod">
          <ac:chgData name="Léonie Miège" userId="1543ee91-ec3a-4dbd-9bc3-ebbc844a4b11" providerId="ADAL" clId="{441F6FFD-F928-43A4-A90C-DB30D1F0EEB5}" dt="2024-11-05T10:02:17.906" v="46" actId="790"/>
          <ac:spMkLst>
            <pc:docMk/>
            <pc:sldMk cId="3911988618" sldId="348"/>
            <ac:spMk id="10" creationId="{36139A64-9C2D-2F64-9AA0-A57C9CB2E9A8}"/>
          </ac:spMkLst>
        </pc:spChg>
        <pc:spChg chg="mod">
          <ac:chgData name="Léonie Miège" userId="1543ee91-ec3a-4dbd-9bc3-ebbc844a4b11" providerId="ADAL" clId="{441F6FFD-F928-43A4-A90C-DB30D1F0EEB5}" dt="2024-11-05T10:02:17.906" v="46" actId="790"/>
          <ac:spMkLst>
            <pc:docMk/>
            <pc:sldMk cId="3911988618" sldId="348"/>
            <ac:spMk id="11" creationId="{9E93BB92-96C7-0A81-3762-960C042FFCC4}"/>
          </ac:spMkLst>
        </pc:spChg>
        <pc:spChg chg="mod">
          <ac:chgData name="Léonie Miège" userId="1543ee91-ec3a-4dbd-9bc3-ebbc844a4b11" providerId="ADAL" clId="{441F6FFD-F928-43A4-A90C-DB30D1F0EEB5}" dt="2024-11-07T15:53:06.580" v="4186" actId="20577"/>
          <ac:spMkLst>
            <pc:docMk/>
            <pc:sldMk cId="3911988618" sldId="348"/>
            <ac:spMk id="12" creationId="{62BCC708-4B1B-2C58-2FAC-5E28B8B0BCA6}"/>
          </ac:spMkLst>
        </pc:spChg>
        <pc:spChg chg="mod">
          <ac:chgData name="Léonie Miège" userId="1543ee91-ec3a-4dbd-9bc3-ebbc844a4b11" providerId="ADAL" clId="{441F6FFD-F928-43A4-A90C-DB30D1F0EEB5}" dt="2024-11-07T15:53:11.172" v="4190" actId="20577"/>
          <ac:spMkLst>
            <pc:docMk/>
            <pc:sldMk cId="3911988618" sldId="348"/>
            <ac:spMk id="13" creationId="{60414845-AF18-0215-4480-B6159E083ACA}"/>
          </ac:spMkLst>
        </pc:spChg>
        <pc:spChg chg="mod">
          <ac:chgData name="Léonie Miège" userId="1543ee91-ec3a-4dbd-9bc3-ebbc844a4b11" providerId="ADAL" clId="{441F6FFD-F928-43A4-A90C-DB30D1F0EEB5}" dt="2024-11-07T15:53:13.922" v="4194" actId="20577"/>
          <ac:spMkLst>
            <pc:docMk/>
            <pc:sldMk cId="3911988618" sldId="348"/>
            <ac:spMk id="14" creationId="{459741FC-0FE0-FE21-874E-C3401CCB6C3E}"/>
          </ac:spMkLst>
        </pc:spChg>
        <pc:spChg chg="mod">
          <ac:chgData name="Léonie Miège" userId="1543ee91-ec3a-4dbd-9bc3-ebbc844a4b11" providerId="ADAL" clId="{441F6FFD-F928-43A4-A90C-DB30D1F0EEB5}" dt="2024-11-05T10:02:17.906" v="46" actId="790"/>
          <ac:spMkLst>
            <pc:docMk/>
            <pc:sldMk cId="3911988618" sldId="348"/>
            <ac:spMk id="15" creationId="{183F3F3D-DDAA-2C52-D3A9-2D0538B3CEAE}"/>
          </ac:spMkLst>
        </pc:spChg>
        <pc:spChg chg="mod">
          <ac:chgData name="Léonie Miège" userId="1543ee91-ec3a-4dbd-9bc3-ebbc844a4b11" providerId="ADAL" clId="{441F6FFD-F928-43A4-A90C-DB30D1F0EEB5}" dt="2024-11-05T10:02:17.906" v="46" actId="790"/>
          <ac:spMkLst>
            <pc:docMk/>
            <pc:sldMk cId="3911988618" sldId="348"/>
            <ac:spMk id="16" creationId="{775EAFF6-457C-06AE-6D18-67FD82F980B7}"/>
          </ac:spMkLst>
        </pc:spChg>
        <pc:spChg chg="mod">
          <ac:chgData name="Léonie Miège" userId="1543ee91-ec3a-4dbd-9bc3-ebbc844a4b11" providerId="ADAL" clId="{441F6FFD-F928-43A4-A90C-DB30D1F0EEB5}" dt="2024-11-05T10:02:17.906" v="46" actId="790"/>
          <ac:spMkLst>
            <pc:docMk/>
            <pc:sldMk cId="3911988618" sldId="348"/>
            <ac:spMk id="17" creationId="{FC31E464-65AC-95A6-0307-12173E37CBA0}"/>
          </ac:spMkLst>
        </pc:spChg>
        <pc:spChg chg="mod">
          <ac:chgData name="Léonie Miège" userId="1543ee91-ec3a-4dbd-9bc3-ebbc844a4b11" providerId="ADAL" clId="{441F6FFD-F928-43A4-A90C-DB30D1F0EEB5}" dt="2024-11-07T15:53:18.253" v="4200" actId="20577"/>
          <ac:spMkLst>
            <pc:docMk/>
            <pc:sldMk cId="3911988618" sldId="348"/>
            <ac:spMk id="18" creationId="{A6E9D823-73DC-ED8D-CDF6-AE7A002D0FB9}"/>
          </ac:spMkLst>
        </pc:spChg>
        <pc:spChg chg="mod">
          <ac:chgData name="Léonie Miège" userId="1543ee91-ec3a-4dbd-9bc3-ebbc844a4b11" providerId="ADAL" clId="{441F6FFD-F928-43A4-A90C-DB30D1F0EEB5}" dt="2024-11-07T15:53:25.291" v="4209" actId="20577"/>
          <ac:spMkLst>
            <pc:docMk/>
            <pc:sldMk cId="3911988618" sldId="348"/>
            <ac:spMk id="19" creationId="{34C53C8E-6547-C512-E0BF-E0FF636EB879}"/>
          </ac:spMkLst>
        </pc:spChg>
        <pc:spChg chg="mod">
          <ac:chgData name="Léonie Miège" userId="1543ee91-ec3a-4dbd-9bc3-ebbc844a4b11" providerId="ADAL" clId="{441F6FFD-F928-43A4-A90C-DB30D1F0EEB5}" dt="2024-11-07T15:54:51.931" v="4236" actId="20577"/>
          <ac:spMkLst>
            <pc:docMk/>
            <pc:sldMk cId="3911988618" sldId="348"/>
            <ac:spMk id="20" creationId="{861DD2C3-FC4B-83B7-1022-8B0C1A133150}"/>
          </ac:spMkLst>
        </pc:spChg>
        <pc:spChg chg="mod">
          <ac:chgData name="Léonie Miège" userId="1543ee91-ec3a-4dbd-9bc3-ebbc844a4b11" providerId="ADAL" clId="{441F6FFD-F928-43A4-A90C-DB30D1F0EEB5}" dt="2024-11-07T15:53:02.175" v="4182" actId="1076"/>
          <ac:spMkLst>
            <pc:docMk/>
            <pc:sldMk cId="3911988618" sldId="348"/>
            <ac:spMk id="24" creationId="{2E1D15AD-73F6-11F4-516D-33885A518D5F}"/>
          </ac:spMkLst>
        </pc:spChg>
      </pc:sldChg>
      <pc:sldChg chg="addSp delSp modSp mod">
        <pc:chgData name="Léonie Miège" userId="1543ee91-ec3a-4dbd-9bc3-ebbc844a4b11" providerId="ADAL" clId="{441F6FFD-F928-43A4-A90C-DB30D1F0EEB5}" dt="2024-11-07T15:59:11.762" v="4382" actId="1076"/>
        <pc:sldMkLst>
          <pc:docMk/>
          <pc:sldMk cId="2032870333" sldId="349"/>
        </pc:sldMkLst>
        <pc:spChg chg="mod">
          <ac:chgData name="Léonie Miège" userId="1543ee91-ec3a-4dbd-9bc3-ebbc844a4b11" providerId="ADAL" clId="{441F6FFD-F928-43A4-A90C-DB30D1F0EEB5}" dt="2024-11-05T10:02:17.906" v="46" actId="790"/>
          <ac:spMkLst>
            <pc:docMk/>
            <pc:sldMk cId="2032870333" sldId="349"/>
            <ac:spMk id="2" creationId="{DB81FD4A-94D2-4E24-85B7-4CDDEF63A366}"/>
          </ac:spMkLst>
        </pc:spChg>
        <pc:spChg chg="mod">
          <ac:chgData name="Léonie Miège" userId="1543ee91-ec3a-4dbd-9bc3-ebbc844a4b11" providerId="ADAL" clId="{441F6FFD-F928-43A4-A90C-DB30D1F0EEB5}" dt="2024-11-07T15:55:50.058" v="4330" actId="20577"/>
          <ac:spMkLst>
            <pc:docMk/>
            <pc:sldMk cId="2032870333" sldId="349"/>
            <ac:spMk id="5" creationId="{A375F2BD-07DA-CEC4-7915-F9C65A16D441}"/>
          </ac:spMkLst>
        </pc:spChg>
        <pc:spChg chg="mod">
          <ac:chgData name="Léonie Miège" userId="1543ee91-ec3a-4dbd-9bc3-ebbc844a4b11" providerId="ADAL" clId="{441F6FFD-F928-43A4-A90C-DB30D1F0EEB5}" dt="2024-11-05T10:02:17.906" v="46" actId="790"/>
          <ac:spMkLst>
            <pc:docMk/>
            <pc:sldMk cId="2032870333" sldId="349"/>
            <ac:spMk id="6" creationId="{65B38A32-4600-0195-C7E1-04E384DEE0F1}"/>
          </ac:spMkLst>
        </pc:spChg>
        <pc:spChg chg="mod">
          <ac:chgData name="Léonie Miège" userId="1543ee91-ec3a-4dbd-9bc3-ebbc844a4b11" providerId="ADAL" clId="{441F6FFD-F928-43A4-A90C-DB30D1F0EEB5}" dt="2024-11-05T10:49:37.264" v="1409"/>
          <ac:spMkLst>
            <pc:docMk/>
            <pc:sldMk cId="2032870333" sldId="349"/>
            <ac:spMk id="8" creationId="{2CCBB7FC-AA3B-5AA0-6D33-C942B7F9F4A5}"/>
          </ac:spMkLst>
        </pc:spChg>
        <pc:spChg chg="mod">
          <ac:chgData name="Léonie Miège" userId="1543ee91-ec3a-4dbd-9bc3-ebbc844a4b11" providerId="ADAL" clId="{441F6FFD-F928-43A4-A90C-DB30D1F0EEB5}" dt="2024-11-07T15:59:11.762" v="4382" actId="1076"/>
          <ac:spMkLst>
            <pc:docMk/>
            <pc:sldMk cId="2032870333" sldId="349"/>
            <ac:spMk id="18" creationId="{0A9FF8B7-D690-313B-E795-C87C856CCC8C}"/>
          </ac:spMkLst>
        </pc:spChg>
        <pc:spChg chg="mod">
          <ac:chgData name="Léonie Miège" userId="1543ee91-ec3a-4dbd-9bc3-ebbc844a4b11" providerId="ADAL" clId="{441F6FFD-F928-43A4-A90C-DB30D1F0EEB5}" dt="2024-11-07T15:59:11.762" v="4382" actId="1076"/>
          <ac:spMkLst>
            <pc:docMk/>
            <pc:sldMk cId="2032870333" sldId="349"/>
            <ac:spMk id="19" creationId="{53EC313F-7D45-F696-BEA5-78D1B07F27F1}"/>
          </ac:spMkLst>
        </pc:spChg>
        <pc:spChg chg="mod">
          <ac:chgData name="Léonie Miège" userId="1543ee91-ec3a-4dbd-9bc3-ebbc844a4b11" providerId="ADAL" clId="{441F6FFD-F928-43A4-A90C-DB30D1F0EEB5}" dt="2024-11-07T15:58:38.033" v="4375"/>
          <ac:spMkLst>
            <pc:docMk/>
            <pc:sldMk cId="2032870333" sldId="349"/>
            <ac:spMk id="24" creationId="{0DAAA286-1015-17B4-5B86-74DD94E4DB6D}"/>
          </ac:spMkLst>
        </pc:spChg>
        <pc:spChg chg="mod">
          <ac:chgData name="Léonie Miège" userId="1543ee91-ec3a-4dbd-9bc3-ebbc844a4b11" providerId="ADAL" clId="{441F6FFD-F928-43A4-A90C-DB30D1F0EEB5}" dt="2024-11-07T15:58:38.033" v="4375"/>
          <ac:spMkLst>
            <pc:docMk/>
            <pc:sldMk cId="2032870333" sldId="349"/>
            <ac:spMk id="25" creationId="{51259989-EE89-A7D9-217F-1BA5D5E3536F}"/>
          </ac:spMkLst>
        </pc:spChg>
        <pc:spChg chg="mod">
          <ac:chgData name="Léonie Miège" userId="1543ee91-ec3a-4dbd-9bc3-ebbc844a4b11" providerId="ADAL" clId="{441F6FFD-F928-43A4-A90C-DB30D1F0EEB5}" dt="2024-11-07T15:58:38.033" v="4375"/>
          <ac:spMkLst>
            <pc:docMk/>
            <pc:sldMk cId="2032870333" sldId="349"/>
            <ac:spMk id="26" creationId="{3EDAB8F0-685B-8B88-CE99-C761340673F5}"/>
          </ac:spMkLst>
        </pc:spChg>
        <pc:spChg chg="mod">
          <ac:chgData name="Léonie Miège" userId="1543ee91-ec3a-4dbd-9bc3-ebbc844a4b11" providerId="ADAL" clId="{441F6FFD-F928-43A4-A90C-DB30D1F0EEB5}" dt="2024-11-07T15:58:38.033" v="4375"/>
          <ac:spMkLst>
            <pc:docMk/>
            <pc:sldMk cId="2032870333" sldId="349"/>
            <ac:spMk id="27" creationId="{2CD4E7C7-7D8B-79D6-94C0-904FBDC4340E}"/>
          </ac:spMkLst>
        </pc:spChg>
        <pc:grpChg chg="add mod">
          <ac:chgData name="Léonie Miège" userId="1543ee91-ec3a-4dbd-9bc3-ebbc844a4b11" providerId="ADAL" clId="{441F6FFD-F928-43A4-A90C-DB30D1F0EEB5}" dt="2024-11-07T15:58:38.033" v="4375"/>
          <ac:grpSpMkLst>
            <pc:docMk/>
            <pc:sldMk cId="2032870333" sldId="349"/>
            <ac:grpSpMk id="15" creationId="{54EB00BC-7C0C-5F56-80C5-54BA6781B1D4}"/>
          </ac:grpSpMkLst>
        </pc:grpChg>
        <pc:grpChg chg="mod">
          <ac:chgData name="Léonie Miège" userId="1543ee91-ec3a-4dbd-9bc3-ebbc844a4b11" providerId="ADAL" clId="{441F6FFD-F928-43A4-A90C-DB30D1F0EEB5}" dt="2024-11-07T15:59:11.762" v="4382" actId="1076"/>
          <ac:grpSpMkLst>
            <pc:docMk/>
            <pc:sldMk cId="2032870333" sldId="349"/>
            <ac:grpSpMk id="17" creationId="{9944A162-69EB-BC33-897A-4F923CCEA2EB}"/>
          </ac:grpSpMkLst>
        </pc:grpChg>
        <pc:picChg chg="mod">
          <ac:chgData name="Léonie Miège" userId="1543ee91-ec3a-4dbd-9bc3-ebbc844a4b11" providerId="ADAL" clId="{441F6FFD-F928-43A4-A90C-DB30D1F0EEB5}" dt="2024-11-07T15:58:38.033" v="4375"/>
          <ac:picMkLst>
            <pc:docMk/>
            <pc:sldMk cId="2032870333" sldId="349"/>
            <ac:picMk id="16" creationId="{4606A20A-DF71-A20D-4E04-567164CA8799}"/>
          </ac:picMkLst>
        </pc:picChg>
        <pc:picChg chg="mod">
          <ac:chgData name="Léonie Miège" userId="1543ee91-ec3a-4dbd-9bc3-ebbc844a4b11" providerId="ADAL" clId="{441F6FFD-F928-43A4-A90C-DB30D1F0EEB5}" dt="2024-11-07T15:59:11.762" v="4382" actId="1076"/>
          <ac:picMkLst>
            <pc:docMk/>
            <pc:sldMk cId="2032870333" sldId="349"/>
            <ac:picMk id="20" creationId="{98F4440F-83B8-1D77-153C-E01C8035FEDE}"/>
          </ac:picMkLst>
        </pc:picChg>
        <pc:picChg chg="mod">
          <ac:chgData name="Léonie Miège" userId="1543ee91-ec3a-4dbd-9bc3-ebbc844a4b11" providerId="ADAL" clId="{441F6FFD-F928-43A4-A90C-DB30D1F0EEB5}" dt="2024-11-07T15:59:11.762" v="4382" actId="1076"/>
          <ac:picMkLst>
            <pc:docMk/>
            <pc:sldMk cId="2032870333" sldId="349"/>
            <ac:picMk id="21" creationId="{7893736E-82AF-70B0-95AD-70C5D963BA72}"/>
          </ac:picMkLst>
        </pc:picChg>
        <pc:picChg chg="mod">
          <ac:chgData name="Léonie Miège" userId="1543ee91-ec3a-4dbd-9bc3-ebbc844a4b11" providerId="ADAL" clId="{441F6FFD-F928-43A4-A90C-DB30D1F0EEB5}" dt="2024-11-07T15:59:11.762" v="4382" actId="1076"/>
          <ac:picMkLst>
            <pc:docMk/>
            <pc:sldMk cId="2032870333" sldId="349"/>
            <ac:picMk id="22" creationId="{5DAE6215-89E6-ACBA-ECB4-65A28332D88E}"/>
          </ac:picMkLst>
        </pc:picChg>
        <pc:picChg chg="mod">
          <ac:chgData name="Léonie Miège" userId="1543ee91-ec3a-4dbd-9bc3-ebbc844a4b11" providerId="ADAL" clId="{441F6FFD-F928-43A4-A90C-DB30D1F0EEB5}" dt="2024-11-07T15:59:11.762" v="4382" actId="1076"/>
          <ac:picMkLst>
            <pc:docMk/>
            <pc:sldMk cId="2032870333" sldId="349"/>
            <ac:picMk id="23" creationId="{9D6B1866-9160-79F1-24AC-8C3750BC1080}"/>
          </ac:picMkLst>
        </pc:picChg>
      </pc:sldChg>
      <pc:sldChg chg="addSp delSp modSp mod">
        <pc:chgData name="Léonie Miège" userId="1543ee91-ec3a-4dbd-9bc3-ebbc844a4b11" providerId="ADAL" clId="{441F6FFD-F928-43A4-A90C-DB30D1F0EEB5}" dt="2024-11-12T13:59:12.252" v="6796" actId="14100"/>
        <pc:sldMkLst>
          <pc:docMk/>
          <pc:sldMk cId="1845482055" sldId="350"/>
        </pc:sldMkLst>
        <pc:spChg chg="mod">
          <ac:chgData name="Léonie Miège" userId="1543ee91-ec3a-4dbd-9bc3-ebbc844a4b11" providerId="ADAL" clId="{441F6FFD-F928-43A4-A90C-DB30D1F0EEB5}" dt="2024-11-05T10:02:17.906" v="46" actId="790"/>
          <ac:spMkLst>
            <pc:docMk/>
            <pc:sldMk cId="1845482055" sldId="350"/>
            <ac:spMk id="2" creationId="{DB81FD4A-94D2-4E24-85B7-4CDDEF63A366}"/>
          </ac:spMkLst>
        </pc:spChg>
        <pc:spChg chg="mod">
          <ac:chgData name="Léonie Miège" userId="1543ee91-ec3a-4dbd-9bc3-ebbc844a4b11" providerId="ADAL" clId="{441F6FFD-F928-43A4-A90C-DB30D1F0EEB5}" dt="2024-11-12T13:59:12.252" v="6796" actId="14100"/>
          <ac:spMkLst>
            <pc:docMk/>
            <pc:sldMk cId="1845482055" sldId="350"/>
            <ac:spMk id="4" creationId="{5BAED88C-8E19-5D8C-9A20-6C095945A98F}"/>
          </ac:spMkLst>
        </pc:spChg>
        <pc:spChg chg="mod">
          <ac:chgData name="Léonie Miège" userId="1543ee91-ec3a-4dbd-9bc3-ebbc844a4b11" providerId="ADAL" clId="{441F6FFD-F928-43A4-A90C-DB30D1F0EEB5}" dt="2024-11-07T16:10:15.100" v="4449" actId="20577"/>
          <ac:spMkLst>
            <pc:docMk/>
            <pc:sldMk cId="1845482055" sldId="350"/>
            <ac:spMk id="5" creationId="{A375F2BD-07DA-CEC4-7915-F9C65A16D441}"/>
          </ac:spMkLst>
        </pc:spChg>
        <pc:spChg chg="mod">
          <ac:chgData name="Léonie Miège" userId="1543ee91-ec3a-4dbd-9bc3-ebbc844a4b11" providerId="ADAL" clId="{441F6FFD-F928-43A4-A90C-DB30D1F0EEB5}" dt="2024-11-05T10:02:17.906" v="46" actId="790"/>
          <ac:spMkLst>
            <pc:docMk/>
            <pc:sldMk cId="1845482055" sldId="350"/>
            <ac:spMk id="6" creationId="{65B38A32-4600-0195-C7E1-04E384DEE0F1}"/>
          </ac:spMkLst>
        </pc:spChg>
        <pc:spChg chg="mod">
          <ac:chgData name="Léonie Miège" userId="1543ee91-ec3a-4dbd-9bc3-ebbc844a4b11" providerId="ADAL" clId="{441F6FFD-F928-43A4-A90C-DB30D1F0EEB5}" dt="2024-11-07T16:01:22.129" v="4389" actId="123"/>
          <ac:spMkLst>
            <pc:docMk/>
            <pc:sldMk cId="1845482055" sldId="350"/>
            <ac:spMk id="7" creationId="{1B3BBFAB-7149-9B9B-7418-91432DA57730}"/>
          </ac:spMkLst>
        </pc:spChg>
        <pc:spChg chg="mod">
          <ac:chgData name="Léonie Miège" userId="1543ee91-ec3a-4dbd-9bc3-ebbc844a4b11" providerId="ADAL" clId="{441F6FFD-F928-43A4-A90C-DB30D1F0EEB5}" dt="2024-11-05T10:49:44.729" v="1410"/>
          <ac:spMkLst>
            <pc:docMk/>
            <pc:sldMk cId="1845482055" sldId="350"/>
            <ac:spMk id="8" creationId="{2CCBB7FC-AA3B-5AA0-6D33-C942B7F9F4A5}"/>
          </ac:spMkLst>
        </pc:spChg>
        <pc:spChg chg="mod">
          <ac:chgData name="Léonie Miège" userId="1543ee91-ec3a-4dbd-9bc3-ebbc844a4b11" providerId="ADAL" clId="{441F6FFD-F928-43A4-A90C-DB30D1F0EEB5}" dt="2024-11-12T13:59:08.557" v="6795" actId="14100"/>
          <ac:spMkLst>
            <pc:docMk/>
            <pc:sldMk cId="1845482055" sldId="350"/>
            <ac:spMk id="9" creationId="{FFAF1DDD-379A-6D8E-C353-654F9A633D02}"/>
          </ac:spMkLst>
        </pc:spChg>
        <pc:spChg chg="mod">
          <ac:chgData name="Léonie Miège" userId="1543ee91-ec3a-4dbd-9bc3-ebbc844a4b11" providerId="ADAL" clId="{441F6FFD-F928-43A4-A90C-DB30D1F0EEB5}" dt="2024-11-12T13:58:53.492" v="6794" actId="14100"/>
          <ac:spMkLst>
            <pc:docMk/>
            <pc:sldMk cId="1845482055" sldId="350"/>
            <ac:spMk id="10" creationId="{50CF3AF9-A5C1-A981-5A45-5987B61D2A31}"/>
          </ac:spMkLst>
        </pc:spChg>
        <pc:picChg chg="add mod ord">
          <ac:chgData name="Léonie Miège" userId="1543ee91-ec3a-4dbd-9bc3-ebbc844a4b11" providerId="ADAL" clId="{441F6FFD-F928-43A4-A90C-DB30D1F0EEB5}" dt="2024-11-12T13:58:30.426" v="6786" actId="167"/>
          <ac:picMkLst>
            <pc:docMk/>
            <pc:sldMk cId="1845482055" sldId="350"/>
            <ac:picMk id="12" creationId="{D947D803-CEE4-58B9-DF78-47A2CE72C15E}"/>
          </ac:picMkLst>
        </pc:picChg>
      </pc:sldChg>
      <pc:sldChg chg="modSp mod">
        <pc:chgData name="Léonie Miège" userId="1543ee91-ec3a-4dbd-9bc3-ebbc844a4b11" providerId="ADAL" clId="{441F6FFD-F928-43A4-A90C-DB30D1F0EEB5}" dt="2024-11-07T16:10:29.706" v="4467" actId="20577"/>
        <pc:sldMkLst>
          <pc:docMk/>
          <pc:sldMk cId="3535984782" sldId="351"/>
        </pc:sldMkLst>
        <pc:spChg chg="mod">
          <ac:chgData name="Léonie Miège" userId="1543ee91-ec3a-4dbd-9bc3-ebbc844a4b11" providerId="ADAL" clId="{441F6FFD-F928-43A4-A90C-DB30D1F0EEB5}" dt="2024-11-05T10:02:17.906" v="46" actId="790"/>
          <ac:spMkLst>
            <pc:docMk/>
            <pc:sldMk cId="3535984782" sldId="351"/>
            <ac:spMk id="2" creationId="{6658D126-F614-86B6-CC63-7EF5FB75E7F7}"/>
          </ac:spMkLst>
        </pc:spChg>
        <pc:spChg chg="mod">
          <ac:chgData name="Léonie Miège" userId="1543ee91-ec3a-4dbd-9bc3-ebbc844a4b11" providerId="ADAL" clId="{441F6FFD-F928-43A4-A90C-DB30D1F0EEB5}" dt="2024-11-07T16:10:29.706" v="4467" actId="20577"/>
          <ac:spMkLst>
            <pc:docMk/>
            <pc:sldMk cId="3535984782" sldId="351"/>
            <ac:spMk id="5" creationId="{1C97F211-3534-3F31-20D3-3331B75A1A4D}"/>
          </ac:spMkLst>
        </pc:spChg>
        <pc:spChg chg="mod">
          <ac:chgData name="Léonie Miège" userId="1543ee91-ec3a-4dbd-9bc3-ebbc844a4b11" providerId="ADAL" clId="{441F6FFD-F928-43A4-A90C-DB30D1F0EEB5}" dt="2024-11-05T10:02:17.906" v="46" actId="790"/>
          <ac:spMkLst>
            <pc:docMk/>
            <pc:sldMk cId="3535984782" sldId="351"/>
            <ac:spMk id="6" creationId="{53B7A2ED-85F1-A604-085A-44FE19E3A412}"/>
          </ac:spMkLst>
        </pc:spChg>
        <pc:spChg chg="mod">
          <ac:chgData name="Léonie Miège" userId="1543ee91-ec3a-4dbd-9bc3-ebbc844a4b11" providerId="ADAL" clId="{441F6FFD-F928-43A4-A90C-DB30D1F0EEB5}" dt="2024-11-07T16:05:21.833" v="4417" actId="27107"/>
          <ac:spMkLst>
            <pc:docMk/>
            <pc:sldMk cId="3535984782" sldId="351"/>
            <ac:spMk id="7" creationId="{924E8488-C5AE-5A63-8EA6-837DDF89DB31}"/>
          </ac:spMkLst>
        </pc:spChg>
        <pc:spChg chg="mod">
          <ac:chgData name="Léonie Miège" userId="1543ee91-ec3a-4dbd-9bc3-ebbc844a4b11" providerId="ADAL" clId="{441F6FFD-F928-43A4-A90C-DB30D1F0EEB5}" dt="2024-11-05T10:49:51.359" v="1411"/>
          <ac:spMkLst>
            <pc:docMk/>
            <pc:sldMk cId="3535984782" sldId="351"/>
            <ac:spMk id="8" creationId="{FB2A4E81-7CAD-9F79-14E8-D424E623670F}"/>
          </ac:spMkLst>
        </pc:spChg>
      </pc:sldChg>
      <pc:sldChg chg="modSp mod">
        <pc:chgData name="Léonie Miège" userId="1543ee91-ec3a-4dbd-9bc3-ebbc844a4b11" providerId="ADAL" clId="{441F6FFD-F928-43A4-A90C-DB30D1F0EEB5}" dt="2024-11-07T16:13:49.811" v="4528" actId="20577"/>
        <pc:sldMkLst>
          <pc:docMk/>
          <pc:sldMk cId="2454728901" sldId="352"/>
        </pc:sldMkLst>
        <pc:spChg chg="mod">
          <ac:chgData name="Léonie Miège" userId="1543ee91-ec3a-4dbd-9bc3-ebbc844a4b11" providerId="ADAL" clId="{441F6FFD-F928-43A4-A90C-DB30D1F0EEB5}" dt="2024-11-05T10:02:17.906" v="46" actId="790"/>
          <ac:spMkLst>
            <pc:docMk/>
            <pc:sldMk cId="2454728901" sldId="352"/>
            <ac:spMk id="2" creationId="{D11A1750-04C1-DBAF-5B07-D9BAD82BA612}"/>
          </ac:spMkLst>
        </pc:spChg>
        <pc:spChg chg="mod">
          <ac:chgData name="Léonie Miège" userId="1543ee91-ec3a-4dbd-9bc3-ebbc844a4b11" providerId="ADAL" clId="{441F6FFD-F928-43A4-A90C-DB30D1F0EEB5}" dt="2024-11-07T16:13:39.298" v="4525"/>
          <ac:spMkLst>
            <pc:docMk/>
            <pc:sldMk cId="2454728901" sldId="352"/>
            <ac:spMk id="8" creationId="{CA42DAE6-41BE-605D-8324-E0997FCB1BEC}"/>
          </ac:spMkLst>
        </pc:spChg>
        <pc:spChg chg="mod">
          <ac:chgData name="Léonie Miège" userId="1543ee91-ec3a-4dbd-9bc3-ebbc844a4b11" providerId="ADAL" clId="{441F6FFD-F928-43A4-A90C-DB30D1F0EEB5}" dt="2024-11-07T16:13:49.811" v="4528" actId="20577"/>
          <ac:spMkLst>
            <pc:docMk/>
            <pc:sldMk cId="2454728901" sldId="352"/>
            <ac:spMk id="9" creationId="{11058D73-FA77-BD42-523B-4D8EB08149D9}"/>
          </ac:spMkLst>
        </pc:spChg>
        <pc:spChg chg="mod">
          <ac:chgData name="Léonie Miège" userId="1543ee91-ec3a-4dbd-9bc3-ebbc844a4b11" providerId="ADAL" clId="{441F6FFD-F928-43A4-A90C-DB30D1F0EEB5}" dt="2024-11-07T16:13:13.826" v="4522" actId="20577"/>
          <ac:spMkLst>
            <pc:docMk/>
            <pc:sldMk cId="2454728901" sldId="352"/>
            <ac:spMk id="10" creationId="{F76C2E76-0C33-92AB-B952-A5B67A0D5123}"/>
          </ac:spMkLst>
        </pc:spChg>
        <pc:spChg chg="mod">
          <ac:chgData name="Léonie Miège" userId="1543ee91-ec3a-4dbd-9bc3-ebbc844a4b11" providerId="ADAL" clId="{441F6FFD-F928-43A4-A90C-DB30D1F0EEB5}" dt="2024-11-05T10:49:58.003" v="1412"/>
          <ac:spMkLst>
            <pc:docMk/>
            <pc:sldMk cId="2454728901" sldId="352"/>
            <ac:spMk id="11" creationId="{F1F7B502-AB49-2EBB-5710-3706E4CCE7CE}"/>
          </ac:spMkLst>
        </pc:spChg>
      </pc:sldChg>
      <pc:sldChg chg="modSp mod">
        <pc:chgData name="Léonie Miège" userId="1543ee91-ec3a-4dbd-9bc3-ebbc844a4b11" providerId="ADAL" clId="{441F6FFD-F928-43A4-A90C-DB30D1F0EEB5}" dt="2024-11-07T16:17:24.945" v="4636" actId="20577"/>
        <pc:sldMkLst>
          <pc:docMk/>
          <pc:sldMk cId="1029946911" sldId="353"/>
        </pc:sldMkLst>
        <pc:spChg chg="mod">
          <ac:chgData name="Léonie Miège" userId="1543ee91-ec3a-4dbd-9bc3-ebbc844a4b11" providerId="ADAL" clId="{441F6FFD-F928-43A4-A90C-DB30D1F0EEB5}" dt="2024-11-05T10:02:17.906" v="46" actId="790"/>
          <ac:spMkLst>
            <pc:docMk/>
            <pc:sldMk cId="1029946911" sldId="353"/>
            <ac:spMk id="2" creationId="{D11A1750-04C1-DBAF-5B07-D9BAD82BA612}"/>
          </ac:spMkLst>
        </pc:spChg>
        <pc:spChg chg="mod">
          <ac:chgData name="Léonie Miège" userId="1543ee91-ec3a-4dbd-9bc3-ebbc844a4b11" providerId="ADAL" clId="{441F6FFD-F928-43A4-A90C-DB30D1F0EEB5}" dt="2024-11-07T16:15:12.368" v="4552"/>
          <ac:spMkLst>
            <pc:docMk/>
            <pc:sldMk cId="1029946911" sldId="353"/>
            <ac:spMk id="8" creationId="{CA42DAE6-41BE-605D-8324-E0997FCB1BEC}"/>
          </ac:spMkLst>
        </pc:spChg>
        <pc:spChg chg="mod">
          <ac:chgData name="Léonie Miège" userId="1543ee91-ec3a-4dbd-9bc3-ebbc844a4b11" providerId="ADAL" clId="{441F6FFD-F928-43A4-A90C-DB30D1F0EEB5}" dt="2024-11-07T16:13:54.387" v="4531" actId="20577"/>
          <ac:spMkLst>
            <pc:docMk/>
            <pc:sldMk cId="1029946911" sldId="353"/>
            <ac:spMk id="9" creationId="{11058D73-FA77-BD42-523B-4D8EB08149D9}"/>
          </ac:spMkLst>
        </pc:spChg>
        <pc:spChg chg="mod">
          <ac:chgData name="Léonie Miège" userId="1543ee91-ec3a-4dbd-9bc3-ebbc844a4b11" providerId="ADAL" clId="{441F6FFD-F928-43A4-A90C-DB30D1F0EEB5}" dt="2024-11-07T16:17:24.945" v="4636" actId="20577"/>
          <ac:spMkLst>
            <pc:docMk/>
            <pc:sldMk cId="1029946911" sldId="353"/>
            <ac:spMk id="10" creationId="{F76C2E76-0C33-92AB-B952-A5B67A0D5123}"/>
          </ac:spMkLst>
        </pc:spChg>
        <pc:spChg chg="mod">
          <ac:chgData name="Léonie Miège" userId="1543ee91-ec3a-4dbd-9bc3-ebbc844a4b11" providerId="ADAL" clId="{441F6FFD-F928-43A4-A90C-DB30D1F0EEB5}" dt="2024-11-05T10:50:01.506" v="1413"/>
          <ac:spMkLst>
            <pc:docMk/>
            <pc:sldMk cId="1029946911" sldId="353"/>
            <ac:spMk id="11" creationId="{F1F7B502-AB49-2EBB-5710-3706E4CCE7CE}"/>
          </ac:spMkLst>
        </pc:spChg>
      </pc:sldChg>
      <pc:sldChg chg="modSp mod">
        <pc:chgData name="Léonie Miège" userId="1543ee91-ec3a-4dbd-9bc3-ebbc844a4b11" providerId="ADAL" clId="{441F6FFD-F928-43A4-A90C-DB30D1F0EEB5}" dt="2024-11-07T16:21:12.949" v="4685" actId="20577"/>
        <pc:sldMkLst>
          <pc:docMk/>
          <pc:sldMk cId="3623508432" sldId="354"/>
        </pc:sldMkLst>
        <pc:spChg chg="mod">
          <ac:chgData name="Léonie Miège" userId="1543ee91-ec3a-4dbd-9bc3-ebbc844a4b11" providerId="ADAL" clId="{441F6FFD-F928-43A4-A90C-DB30D1F0EEB5}" dt="2024-11-05T10:02:17.906" v="46" actId="790"/>
          <ac:spMkLst>
            <pc:docMk/>
            <pc:sldMk cId="3623508432" sldId="354"/>
            <ac:spMk id="2" creationId="{D11A1750-04C1-DBAF-5B07-D9BAD82BA612}"/>
          </ac:spMkLst>
        </pc:spChg>
        <pc:spChg chg="mod">
          <ac:chgData name="Léonie Miège" userId="1543ee91-ec3a-4dbd-9bc3-ebbc844a4b11" providerId="ADAL" clId="{441F6FFD-F928-43A4-A90C-DB30D1F0EEB5}" dt="2024-11-07T16:21:12.949" v="4685" actId="20577"/>
          <ac:spMkLst>
            <pc:docMk/>
            <pc:sldMk cId="3623508432" sldId="354"/>
            <ac:spMk id="8" creationId="{CA42DAE6-41BE-605D-8324-E0997FCB1BEC}"/>
          </ac:spMkLst>
        </pc:spChg>
        <pc:spChg chg="mod">
          <ac:chgData name="Léonie Miège" userId="1543ee91-ec3a-4dbd-9bc3-ebbc844a4b11" providerId="ADAL" clId="{441F6FFD-F928-43A4-A90C-DB30D1F0EEB5}" dt="2024-11-07T16:13:59.986" v="4534" actId="20577"/>
          <ac:spMkLst>
            <pc:docMk/>
            <pc:sldMk cId="3623508432" sldId="354"/>
            <ac:spMk id="9" creationId="{11058D73-FA77-BD42-523B-4D8EB08149D9}"/>
          </ac:spMkLst>
        </pc:spChg>
        <pc:spChg chg="mod">
          <ac:chgData name="Léonie Miège" userId="1543ee91-ec3a-4dbd-9bc3-ebbc844a4b11" providerId="ADAL" clId="{441F6FFD-F928-43A4-A90C-DB30D1F0EEB5}" dt="2024-11-07T16:20:14.099" v="4664" actId="20577"/>
          <ac:spMkLst>
            <pc:docMk/>
            <pc:sldMk cId="3623508432" sldId="354"/>
            <ac:spMk id="10" creationId="{F76C2E76-0C33-92AB-B952-A5B67A0D5123}"/>
          </ac:spMkLst>
        </pc:spChg>
        <pc:spChg chg="mod">
          <ac:chgData name="Léonie Miège" userId="1543ee91-ec3a-4dbd-9bc3-ebbc844a4b11" providerId="ADAL" clId="{441F6FFD-F928-43A4-A90C-DB30D1F0EEB5}" dt="2024-11-05T10:50:04.511" v="1414"/>
          <ac:spMkLst>
            <pc:docMk/>
            <pc:sldMk cId="3623508432" sldId="354"/>
            <ac:spMk id="11" creationId="{F1F7B502-AB49-2EBB-5710-3706E4CCE7CE}"/>
          </ac:spMkLst>
        </pc:spChg>
        <pc:picChg chg="mod">
          <ac:chgData name="Léonie Miège" userId="1543ee91-ec3a-4dbd-9bc3-ebbc844a4b11" providerId="ADAL" clId="{441F6FFD-F928-43A4-A90C-DB30D1F0EEB5}" dt="2024-11-07T16:20:48.449" v="4667" actId="1076"/>
          <ac:picMkLst>
            <pc:docMk/>
            <pc:sldMk cId="3623508432" sldId="354"/>
            <ac:picMk id="4" creationId="{ED913301-B3C2-50B9-4885-86E35B127595}"/>
          </ac:picMkLst>
        </pc:picChg>
        <pc:picChg chg="mod">
          <ac:chgData name="Léonie Miège" userId="1543ee91-ec3a-4dbd-9bc3-ebbc844a4b11" providerId="ADAL" clId="{441F6FFD-F928-43A4-A90C-DB30D1F0EEB5}" dt="2024-11-07T16:20:44.299" v="4666" actId="1076"/>
          <ac:picMkLst>
            <pc:docMk/>
            <pc:sldMk cId="3623508432" sldId="354"/>
            <ac:picMk id="6" creationId="{41D277DF-2300-11A4-014E-8271F9BEDD5B}"/>
          </ac:picMkLst>
        </pc:picChg>
      </pc:sldChg>
      <pc:sldChg chg="modSp mod">
        <pc:chgData name="Léonie Miège" userId="1543ee91-ec3a-4dbd-9bc3-ebbc844a4b11" providerId="ADAL" clId="{441F6FFD-F928-43A4-A90C-DB30D1F0EEB5}" dt="2024-11-07T16:22:46.273" v="4755" actId="123"/>
        <pc:sldMkLst>
          <pc:docMk/>
          <pc:sldMk cId="282488013" sldId="356"/>
        </pc:sldMkLst>
        <pc:spChg chg="mod">
          <ac:chgData name="Léonie Miège" userId="1543ee91-ec3a-4dbd-9bc3-ebbc844a4b11" providerId="ADAL" clId="{441F6FFD-F928-43A4-A90C-DB30D1F0EEB5}" dt="2024-11-05T10:50:07.226" v="1415"/>
          <ac:spMkLst>
            <pc:docMk/>
            <pc:sldMk cId="282488013" sldId="356"/>
            <ac:spMk id="5" creationId="{6DA689A0-4B78-48F9-62FC-C259AE7A5026}"/>
          </ac:spMkLst>
        </pc:spChg>
        <pc:spChg chg="mod">
          <ac:chgData name="Léonie Miège" userId="1543ee91-ec3a-4dbd-9bc3-ebbc844a4b11" providerId="ADAL" clId="{441F6FFD-F928-43A4-A90C-DB30D1F0EEB5}" dt="2024-11-05T10:02:17.906" v="46" actId="790"/>
          <ac:spMkLst>
            <pc:docMk/>
            <pc:sldMk cId="282488013" sldId="356"/>
            <ac:spMk id="6" creationId="{A66EFEE5-F2DE-B0B4-49BF-FB222B6CAF79}"/>
          </ac:spMkLst>
        </pc:spChg>
        <pc:spChg chg="mod">
          <ac:chgData name="Léonie Miège" userId="1543ee91-ec3a-4dbd-9bc3-ebbc844a4b11" providerId="ADAL" clId="{441F6FFD-F928-43A4-A90C-DB30D1F0EEB5}" dt="2024-11-07T16:22:12.256" v="4744" actId="20577"/>
          <ac:spMkLst>
            <pc:docMk/>
            <pc:sldMk cId="282488013" sldId="356"/>
            <ac:spMk id="7" creationId="{4A71299F-5D88-CBF0-FCF7-3C7A22A11C3F}"/>
          </ac:spMkLst>
        </pc:spChg>
        <pc:spChg chg="mod">
          <ac:chgData name="Léonie Miège" userId="1543ee91-ec3a-4dbd-9bc3-ebbc844a4b11" providerId="ADAL" clId="{441F6FFD-F928-43A4-A90C-DB30D1F0EEB5}" dt="2024-11-07T16:14:05.853" v="4541" actId="20577"/>
          <ac:spMkLst>
            <pc:docMk/>
            <pc:sldMk cId="282488013" sldId="356"/>
            <ac:spMk id="8" creationId="{A5DEA54A-B88F-0F89-2259-EC2C2895BEA0}"/>
          </ac:spMkLst>
        </pc:spChg>
        <pc:spChg chg="mod">
          <ac:chgData name="Léonie Miège" userId="1543ee91-ec3a-4dbd-9bc3-ebbc844a4b11" providerId="ADAL" clId="{441F6FFD-F928-43A4-A90C-DB30D1F0EEB5}" dt="2024-11-07T16:22:46.273" v="4755" actId="123"/>
          <ac:spMkLst>
            <pc:docMk/>
            <pc:sldMk cId="282488013" sldId="356"/>
            <ac:spMk id="9" creationId="{71F0BAC6-F0B4-3F2B-78EB-125831277BB1}"/>
          </ac:spMkLst>
        </pc:spChg>
      </pc:sldChg>
      <pc:sldChg chg="modSp mod">
        <pc:chgData name="Léonie Miège" userId="1543ee91-ec3a-4dbd-9bc3-ebbc844a4b11" providerId="ADAL" clId="{441F6FFD-F928-43A4-A90C-DB30D1F0EEB5}" dt="2024-11-07T16:27:52.573" v="5061" actId="20577"/>
        <pc:sldMkLst>
          <pc:docMk/>
          <pc:sldMk cId="3605532311" sldId="357"/>
        </pc:sldMkLst>
        <pc:spChg chg="mod">
          <ac:chgData name="Léonie Miège" userId="1543ee91-ec3a-4dbd-9bc3-ebbc844a4b11" providerId="ADAL" clId="{441F6FFD-F928-43A4-A90C-DB30D1F0EEB5}" dt="2024-11-05T10:02:17.906" v="46" actId="790"/>
          <ac:spMkLst>
            <pc:docMk/>
            <pc:sldMk cId="3605532311" sldId="357"/>
            <ac:spMk id="2" creationId="{ED09CF91-CAB8-E10E-13BC-706C2A1E72EC}"/>
          </ac:spMkLst>
        </pc:spChg>
        <pc:spChg chg="mod">
          <ac:chgData name="Léonie Miège" userId="1543ee91-ec3a-4dbd-9bc3-ebbc844a4b11" providerId="ADAL" clId="{441F6FFD-F928-43A4-A90C-DB30D1F0EEB5}" dt="2024-11-07T16:24:06.090" v="4761" actId="20577"/>
          <ac:spMkLst>
            <pc:docMk/>
            <pc:sldMk cId="3605532311" sldId="357"/>
            <ac:spMk id="5" creationId="{DB6E558F-951F-B705-CE32-669B82AD14B5}"/>
          </ac:spMkLst>
        </pc:spChg>
        <pc:spChg chg="mod">
          <ac:chgData name="Léonie Miège" userId="1543ee91-ec3a-4dbd-9bc3-ebbc844a4b11" providerId="ADAL" clId="{441F6FFD-F928-43A4-A90C-DB30D1F0EEB5}" dt="2024-11-07T16:14:14.300" v="4544" actId="20577"/>
          <ac:spMkLst>
            <pc:docMk/>
            <pc:sldMk cId="3605532311" sldId="357"/>
            <ac:spMk id="6" creationId="{A617FB19-814C-A40B-474F-557990DEC7B0}"/>
          </ac:spMkLst>
        </pc:spChg>
        <pc:spChg chg="mod">
          <ac:chgData name="Léonie Miège" userId="1543ee91-ec3a-4dbd-9bc3-ebbc844a4b11" providerId="ADAL" clId="{441F6FFD-F928-43A4-A90C-DB30D1F0EEB5}" dt="2024-11-07T16:27:52.573" v="5061" actId="20577"/>
          <ac:spMkLst>
            <pc:docMk/>
            <pc:sldMk cId="3605532311" sldId="357"/>
            <ac:spMk id="7" creationId="{2D147DCD-268A-2AEB-3F39-6D5028CC8EEA}"/>
          </ac:spMkLst>
        </pc:spChg>
        <pc:spChg chg="mod">
          <ac:chgData name="Léonie Miège" userId="1543ee91-ec3a-4dbd-9bc3-ebbc844a4b11" providerId="ADAL" clId="{441F6FFD-F928-43A4-A90C-DB30D1F0EEB5}" dt="2024-11-05T10:50:11.113" v="1416"/>
          <ac:spMkLst>
            <pc:docMk/>
            <pc:sldMk cId="3605532311" sldId="357"/>
            <ac:spMk id="8" creationId="{DAFB1378-649E-3F3C-3333-4C7A43356AD3}"/>
          </ac:spMkLst>
        </pc:spChg>
      </pc:sldChg>
      <pc:sldChg chg="modSp mod">
        <pc:chgData name="Léonie Miège" userId="1543ee91-ec3a-4dbd-9bc3-ebbc844a4b11" providerId="ADAL" clId="{441F6FFD-F928-43A4-A90C-DB30D1F0EEB5}" dt="2024-11-12T13:22:41.227" v="6494" actId="20577"/>
        <pc:sldMkLst>
          <pc:docMk/>
          <pc:sldMk cId="1107363465" sldId="360"/>
        </pc:sldMkLst>
        <pc:spChg chg="mod">
          <ac:chgData name="Léonie Miège" userId="1543ee91-ec3a-4dbd-9bc3-ebbc844a4b11" providerId="ADAL" clId="{441F6FFD-F928-43A4-A90C-DB30D1F0EEB5}" dt="2024-11-07T16:14:28.794" v="4547"/>
          <ac:spMkLst>
            <pc:docMk/>
            <pc:sldMk cId="1107363465" sldId="360"/>
            <ac:spMk id="2" creationId="{B4D74B8D-2B10-D959-F737-304714BFC736}"/>
          </ac:spMkLst>
        </pc:spChg>
        <pc:spChg chg="mod">
          <ac:chgData name="Léonie Miège" userId="1543ee91-ec3a-4dbd-9bc3-ebbc844a4b11" providerId="ADAL" clId="{441F6FFD-F928-43A4-A90C-DB30D1F0EEB5}" dt="2024-11-07T16:45:55.356" v="5844" actId="20577"/>
          <ac:spMkLst>
            <pc:docMk/>
            <pc:sldMk cId="1107363465" sldId="360"/>
            <ac:spMk id="3" creationId="{C15D7027-A99D-EEF4-2CA3-C69951EB2B72}"/>
          </ac:spMkLst>
        </pc:spChg>
        <pc:spChg chg="mod">
          <ac:chgData name="Léonie Miège" userId="1543ee91-ec3a-4dbd-9bc3-ebbc844a4b11" providerId="ADAL" clId="{441F6FFD-F928-43A4-A90C-DB30D1F0EEB5}" dt="2024-11-05T10:50:21.657" v="1419"/>
          <ac:spMkLst>
            <pc:docMk/>
            <pc:sldMk cId="1107363465" sldId="360"/>
            <ac:spMk id="5" creationId="{074E1DFD-0C9B-3EE8-DF80-3327C50AE691}"/>
          </ac:spMkLst>
        </pc:spChg>
        <pc:spChg chg="mod">
          <ac:chgData name="Léonie Miège" userId="1543ee91-ec3a-4dbd-9bc3-ebbc844a4b11" providerId="ADAL" clId="{441F6FFD-F928-43A4-A90C-DB30D1F0EEB5}" dt="2024-11-05T10:02:17.906" v="46" actId="790"/>
          <ac:spMkLst>
            <pc:docMk/>
            <pc:sldMk cId="1107363465" sldId="360"/>
            <ac:spMk id="6" creationId="{37AA6025-76B4-03DC-CF37-183CAE263160}"/>
          </ac:spMkLst>
        </pc:spChg>
        <pc:spChg chg="mod">
          <ac:chgData name="Léonie Miège" userId="1543ee91-ec3a-4dbd-9bc3-ebbc844a4b11" providerId="ADAL" clId="{441F6FFD-F928-43A4-A90C-DB30D1F0EEB5}" dt="2024-11-07T16:55:25.538" v="6266" actId="20577"/>
          <ac:spMkLst>
            <pc:docMk/>
            <pc:sldMk cId="1107363465" sldId="360"/>
            <ac:spMk id="8" creationId="{1ABD3E3D-5EB0-4CAF-81C4-03A93B3A5B67}"/>
          </ac:spMkLst>
        </pc:spChg>
        <pc:spChg chg="mod">
          <ac:chgData name="Léonie Miège" userId="1543ee91-ec3a-4dbd-9bc3-ebbc844a4b11" providerId="ADAL" clId="{441F6FFD-F928-43A4-A90C-DB30D1F0EEB5}" dt="2024-11-07T16:50:30.502" v="6135" actId="20577"/>
          <ac:spMkLst>
            <pc:docMk/>
            <pc:sldMk cId="1107363465" sldId="360"/>
            <ac:spMk id="9" creationId="{7AFE9DEA-85B2-628A-2DCF-DFA1E529EE7A}"/>
          </ac:spMkLst>
        </pc:spChg>
        <pc:spChg chg="mod">
          <ac:chgData name="Léonie Miège" userId="1543ee91-ec3a-4dbd-9bc3-ebbc844a4b11" providerId="ADAL" clId="{441F6FFD-F928-43A4-A90C-DB30D1F0EEB5}" dt="2024-11-07T16:51:44.193" v="6158" actId="20577"/>
          <ac:spMkLst>
            <pc:docMk/>
            <pc:sldMk cId="1107363465" sldId="360"/>
            <ac:spMk id="10" creationId="{8BFA44D5-0E52-32E0-4A5A-4FEBE88CC9F7}"/>
          </ac:spMkLst>
        </pc:spChg>
        <pc:spChg chg="mod">
          <ac:chgData name="Léonie Miège" userId="1543ee91-ec3a-4dbd-9bc3-ebbc844a4b11" providerId="ADAL" clId="{441F6FFD-F928-43A4-A90C-DB30D1F0EEB5}" dt="2024-11-07T16:52:17.874" v="6163" actId="20577"/>
          <ac:spMkLst>
            <pc:docMk/>
            <pc:sldMk cId="1107363465" sldId="360"/>
            <ac:spMk id="11" creationId="{E5722077-80B8-E232-313F-9431EA3BB885}"/>
          </ac:spMkLst>
        </pc:spChg>
        <pc:spChg chg="mod">
          <ac:chgData name="Léonie Miège" userId="1543ee91-ec3a-4dbd-9bc3-ebbc844a4b11" providerId="ADAL" clId="{441F6FFD-F928-43A4-A90C-DB30D1F0EEB5}" dt="2024-11-07T16:43:28.322" v="5788"/>
          <ac:spMkLst>
            <pc:docMk/>
            <pc:sldMk cId="1107363465" sldId="360"/>
            <ac:spMk id="16" creationId="{FB342578-61D1-B1BA-36EC-2C6CE1583A9D}"/>
          </ac:spMkLst>
        </pc:spChg>
        <pc:graphicFrameChg chg="mod modGraphic">
          <ac:chgData name="Léonie Miège" userId="1543ee91-ec3a-4dbd-9bc3-ebbc844a4b11" providerId="ADAL" clId="{441F6FFD-F928-43A4-A90C-DB30D1F0EEB5}" dt="2024-11-12T13:22:41.227" v="6494" actId="20577"/>
          <ac:graphicFrameMkLst>
            <pc:docMk/>
            <pc:sldMk cId="1107363465" sldId="360"/>
            <ac:graphicFrameMk id="7" creationId="{D6E4D433-7991-AA1D-D0DA-AFF10B2A87C8}"/>
          </ac:graphicFrameMkLst>
        </pc:graphicFrameChg>
      </pc:sldChg>
      <pc:sldChg chg="modSp mod">
        <pc:chgData name="Léonie Miège" userId="1543ee91-ec3a-4dbd-9bc3-ebbc844a4b11" providerId="ADAL" clId="{441F6FFD-F928-43A4-A90C-DB30D1F0EEB5}" dt="2024-11-12T13:23:01.655" v="6506" actId="20577"/>
        <pc:sldMkLst>
          <pc:docMk/>
          <pc:sldMk cId="3215433136" sldId="361"/>
        </pc:sldMkLst>
        <pc:spChg chg="mod">
          <ac:chgData name="Léonie Miège" userId="1543ee91-ec3a-4dbd-9bc3-ebbc844a4b11" providerId="ADAL" clId="{441F6FFD-F928-43A4-A90C-DB30D1F0EEB5}" dt="2024-11-07T16:14:20.946" v="4545"/>
          <ac:spMkLst>
            <pc:docMk/>
            <pc:sldMk cId="3215433136" sldId="361"/>
            <ac:spMk id="2" creationId="{B4D74B8D-2B10-D959-F737-304714BFC736}"/>
          </ac:spMkLst>
        </pc:spChg>
        <pc:spChg chg="mod">
          <ac:chgData name="Léonie Miège" userId="1543ee91-ec3a-4dbd-9bc3-ebbc844a4b11" providerId="ADAL" clId="{441F6FFD-F928-43A4-A90C-DB30D1F0EEB5}" dt="2024-11-07T16:24:47.919" v="4792"/>
          <ac:spMkLst>
            <pc:docMk/>
            <pc:sldMk cId="3215433136" sldId="361"/>
            <ac:spMk id="3" creationId="{C15D7027-A99D-EEF4-2CA3-C69951EB2B72}"/>
          </ac:spMkLst>
        </pc:spChg>
        <pc:spChg chg="mod">
          <ac:chgData name="Léonie Miège" userId="1543ee91-ec3a-4dbd-9bc3-ebbc844a4b11" providerId="ADAL" clId="{441F6FFD-F928-43A4-A90C-DB30D1F0EEB5}" dt="2024-11-05T10:50:14.454" v="1417"/>
          <ac:spMkLst>
            <pc:docMk/>
            <pc:sldMk cId="3215433136" sldId="361"/>
            <ac:spMk id="5" creationId="{074E1DFD-0C9B-3EE8-DF80-3327C50AE691}"/>
          </ac:spMkLst>
        </pc:spChg>
        <pc:spChg chg="mod">
          <ac:chgData name="Léonie Miège" userId="1543ee91-ec3a-4dbd-9bc3-ebbc844a4b11" providerId="ADAL" clId="{441F6FFD-F928-43A4-A90C-DB30D1F0EEB5}" dt="2024-11-05T10:02:17.906" v="46" actId="790"/>
          <ac:spMkLst>
            <pc:docMk/>
            <pc:sldMk cId="3215433136" sldId="361"/>
            <ac:spMk id="6" creationId="{37AA6025-76B4-03DC-CF37-183CAE263160}"/>
          </ac:spMkLst>
        </pc:spChg>
        <pc:spChg chg="mod">
          <ac:chgData name="Léonie Miège" userId="1543ee91-ec3a-4dbd-9bc3-ebbc844a4b11" providerId="ADAL" clId="{441F6FFD-F928-43A4-A90C-DB30D1F0EEB5}" dt="2024-11-07T16:33:10.065" v="5286" actId="20577"/>
          <ac:spMkLst>
            <pc:docMk/>
            <pc:sldMk cId="3215433136" sldId="361"/>
            <ac:spMk id="8" creationId="{1ABD3E3D-5EB0-4CAF-81C4-03A93B3A5B67}"/>
          </ac:spMkLst>
        </pc:spChg>
        <pc:spChg chg="mod">
          <ac:chgData name="Léonie Miège" userId="1543ee91-ec3a-4dbd-9bc3-ebbc844a4b11" providerId="ADAL" clId="{441F6FFD-F928-43A4-A90C-DB30D1F0EEB5}" dt="2024-11-07T16:48:35.916" v="6074" actId="20577"/>
          <ac:spMkLst>
            <pc:docMk/>
            <pc:sldMk cId="3215433136" sldId="361"/>
            <ac:spMk id="9" creationId="{7AFE9DEA-85B2-628A-2DCF-DFA1E529EE7A}"/>
          </ac:spMkLst>
        </pc:spChg>
        <pc:spChg chg="mod">
          <ac:chgData name="Léonie Miège" userId="1543ee91-ec3a-4dbd-9bc3-ebbc844a4b11" providerId="ADAL" clId="{441F6FFD-F928-43A4-A90C-DB30D1F0EEB5}" dt="2024-11-07T16:33:04.059" v="5285" actId="20577"/>
          <ac:spMkLst>
            <pc:docMk/>
            <pc:sldMk cId="3215433136" sldId="361"/>
            <ac:spMk id="10" creationId="{8BFA44D5-0E52-32E0-4A5A-4FEBE88CC9F7}"/>
          </ac:spMkLst>
        </pc:spChg>
        <pc:spChg chg="mod">
          <ac:chgData name="Léonie Miège" userId="1543ee91-ec3a-4dbd-9bc3-ebbc844a4b11" providerId="ADAL" clId="{441F6FFD-F928-43A4-A90C-DB30D1F0EEB5}" dt="2024-11-07T16:33:25.779" v="5292" actId="20577"/>
          <ac:spMkLst>
            <pc:docMk/>
            <pc:sldMk cId="3215433136" sldId="361"/>
            <ac:spMk id="11" creationId="{E5722077-80B8-E232-313F-9431EA3BB885}"/>
          </ac:spMkLst>
        </pc:spChg>
        <pc:spChg chg="mod">
          <ac:chgData name="Léonie Miège" userId="1543ee91-ec3a-4dbd-9bc3-ebbc844a4b11" providerId="ADAL" clId="{441F6FFD-F928-43A4-A90C-DB30D1F0EEB5}" dt="2024-11-07T16:32:39.580" v="5284" actId="20577"/>
          <ac:spMkLst>
            <pc:docMk/>
            <pc:sldMk cId="3215433136" sldId="361"/>
            <ac:spMk id="16" creationId="{FB342578-61D1-B1BA-36EC-2C6CE1583A9D}"/>
          </ac:spMkLst>
        </pc:spChg>
        <pc:graphicFrameChg chg="mod modGraphic">
          <ac:chgData name="Léonie Miège" userId="1543ee91-ec3a-4dbd-9bc3-ebbc844a4b11" providerId="ADAL" clId="{441F6FFD-F928-43A4-A90C-DB30D1F0EEB5}" dt="2024-11-12T13:23:01.655" v="6506" actId="20577"/>
          <ac:graphicFrameMkLst>
            <pc:docMk/>
            <pc:sldMk cId="3215433136" sldId="361"/>
            <ac:graphicFrameMk id="7" creationId="{D6E4D433-7991-AA1D-D0DA-AFF10B2A87C8}"/>
          </ac:graphicFrameMkLst>
        </pc:graphicFrameChg>
      </pc:sldChg>
      <pc:sldChg chg="modSp mod">
        <pc:chgData name="Léonie Miège" userId="1543ee91-ec3a-4dbd-9bc3-ebbc844a4b11" providerId="ADAL" clId="{441F6FFD-F928-43A4-A90C-DB30D1F0EEB5}" dt="2024-11-12T13:22:54.095" v="6499" actId="20577"/>
        <pc:sldMkLst>
          <pc:docMk/>
          <pc:sldMk cId="2493056473" sldId="362"/>
        </pc:sldMkLst>
        <pc:spChg chg="mod">
          <ac:chgData name="Léonie Miège" userId="1543ee91-ec3a-4dbd-9bc3-ebbc844a4b11" providerId="ADAL" clId="{441F6FFD-F928-43A4-A90C-DB30D1F0EEB5}" dt="2024-11-07T16:14:24.867" v="4546"/>
          <ac:spMkLst>
            <pc:docMk/>
            <pc:sldMk cId="2493056473" sldId="362"/>
            <ac:spMk id="2" creationId="{B4D74B8D-2B10-D959-F737-304714BFC736}"/>
          </ac:spMkLst>
        </pc:spChg>
        <pc:spChg chg="mod">
          <ac:chgData name="Léonie Miège" userId="1543ee91-ec3a-4dbd-9bc3-ebbc844a4b11" providerId="ADAL" clId="{441F6FFD-F928-43A4-A90C-DB30D1F0EEB5}" dt="2024-11-07T16:35:07.504" v="5298" actId="20577"/>
          <ac:spMkLst>
            <pc:docMk/>
            <pc:sldMk cId="2493056473" sldId="362"/>
            <ac:spMk id="3" creationId="{C15D7027-A99D-EEF4-2CA3-C69951EB2B72}"/>
          </ac:spMkLst>
        </pc:spChg>
        <pc:spChg chg="mod">
          <ac:chgData name="Léonie Miège" userId="1543ee91-ec3a-4dbd-9bc3-ebbc844a4b11" providerId="ADAL" clId="{441F6FFD-F928-43A4-A90C-DB30D1F0EEB5}" dt="2024-11-05T10:50:17.432" v="1418"/>
          <ac:spMkLst>
            <pc:docMk/>
            <pc:sldMk cId="2493056473" sldId="362"/>
            <ac:spMk id="5" creationId="{074E1DFD-0C9B-3EE8-DF80-3327C50AE691}"/>
          </ac:spMkLst>
        </pc:spChg>
        <pc:spChg chg="mod">
          <ac:chgData name="Léonie Miège" userId="1543ee91-ec3a-4dbd-9bc3-ebbc844a4b11" providerId="ADAL" clId="{441F6FFD-F928-43A4-A90C-DB30D1F0EEB5}" dt="2024-11-05T10:02:17.906" v="46" actId="790"/>
          <ac:spMkLst>
            <pc:docMk/>
            <pc:sldMk cId="2493056473" sldId="362"/>
            <ac:spMk id="6" creationId="{37AA6025-76B4-03DC-CF37-183CAE263160}"/>
          </ac:spMkLst>
        </pc:spChg>
        <pc:spChg chg="mod">
          <ac:chgData name="Léonie Miège" userId="1543ee91-ec3a-4dbd-9bc3-ebbc844a4b11" providerId="ADAL" clId="{441F6FFD-F928-43A4-A90C-DB30D1F0EEB5}" dt="2024-11-07T16:42:45.704" v="5785" actId="20577"/>
          <ac:spMkLst>
            <pc:docMk/>
            <pc:sldMk cId="2493056473" sldId="362"/>
            <ac:spMk id="8" creationId="{1ABD3E3D-5EB0-4CAF-81C4-03A93B3A5B67}"/>
          </ac:spMkLst>
        </pc:spChg>
        <pc:spChg chg="mod">
          <ac:chgData name="Léonie Miège" userId="1543ee91-ec3a-4dbd-9bc3-ebbc844a4b11" providerId="ADAL" clId="{441F6FFD-F928-43A4-A90C-DB30D1F0EEB5}" dt="2024-11-07T16:41:37.551" v="5776" actId="20577"/>
          <ac:spMkLst>
            <pc:docMk/>
            <pc:sldMk cId="2493056473" sldId="362"/>
            <ac:spMk id="9" creationId="{7AFE9DEA-85B2-628A-2DCF-DFA1E529EE7A}"/>
          </ac:spMkLst>
        </pc:spChg>
        <pc:spChg chg="mod">
          <ac:chgData name="Léonie Miège" userId="1543ee91-ec3a-4dbd-9bc3-ebbc844a4b11" providerId="ADAL" clId="{441F6FFD-F928-43A4-A90C-DB30D1F0EEB5}" dt="2024-11-07T16:42:34.850" v="5781" actId="20577"/>
          <ac:spMkLst>
            <pc:docMk/>
            <pc:sldMk cId="2493056473" sldId="362"/>
            <ac:spMk id="10" creationId="{8BFA44D5-0E52-32E0-4A5A-4FEBE88CC9F7}"/>
          </ac:spMkLst>
        </pc:spChg>
        <pc:spChg chg="mod">
          <ac:chgData name="Léonie Miège" userId="1543ee91-ec3a-4dbd-9bc3-ebbc844a4b11" providerId="ADAL" clId="{441F6FFD-F928-43A4-A90C-DB30D1F0EEB5}" dt="2024-11-07T16:43:24.579" v="5787"/>
          <ac:spMkLst>
            <pc:docMk/>
            <pc:sldMk cId="2493056473" sldId="362"/>
            <ac:spMk id="16" creationId="{FB342578-61D1-B1BA-36EC-2C6CE1583A9D}"/>
          </ac:spMkLst>
        </pc:spChg>
        <pc:graphicFrameChg chg="mod modGraphic">
          <ac:chgData name="Léonie Miège" userId="1543ee91-ec3a-4dbd-9bc3-ebbc844a4b11" providerId="ADAL" clId="{441F6FFD-F928-43A4-A90C-DB30D1F0EEB5}" dt="2024-11-12T13:22:54.095" v="6499" actId="20577"/>
          <ac:graphicFrameMkLst>
            <pc:docMk/>
            <pc:sldMk cId="2493056473" sldId="362"/>
            <ac:graphicFrameMk id="7" creationId="{D6E4D433-7991-AA1D-D0DA-AFF10B2A87C8}"/>
          </ac:graphicFrameMkLst>
        </pc:graphicFrameChg>
      </pc:sldChg>
      <pc:sldChg chg="modSp mod">
        <pc:chgData name="Léonie Miège" userId="1543ee91-ec3a-4dbd-9bc3-ebbc844a4b11" providerId="ADAL" clId="{441F6FFD-F928-43A4-A90C-DB30D1F0EEB5}" dt="2024-11-12T13:24:23.691" v="6516"/>
        <pc:sldMkLst>
          <pc:docMk/>
          <pc:sldMk cId="3487145336" sldId="363"/>
        </pc:sldMkLst>
        <pc:spChg chg="mod">
          <ac:chgData name="Léonie Miège" userId="1543ee91-ec3a-4dbd-9bc3-ebbc844a4b11" providerId="ADAL" clId="{441F6FFD-F928-43A4-A90C-DB30D1F0EEB5}" dt="2024-11-12T13:24:19.718" v="6513" actId="20577"/>
          <ac:spMkLst>
            <pc:docMk/>
            <pc:sldMk cId="3487145336" sldId="363"/>
            <ac:spMk id="2" creationId="{434B9B45-8DD0-0CE2-1FDB-00A2D7B41B4B}"/>
          </ac:spMkLst>
        </pc:spChg>
        <pc:spChg chg="mod">
          <ac:chgData name="Léonie Miège" userId="1543ee91-ec3a-4dbd-9bc3-ebbc844a4b11" providerId="ADAL" clId="{441F6FFD-F928-43A4-A90C-DB30D1F0EEB5}" dt="2024-11-12T13:24:23.691" v="6516"/>
          <ac:spMkLst>
            <pc:docMk/>
            <pc:sldMk cId="3487145336" sldId="363"/>
            <ac:spMk id="3" creationId="{1F77CD20-B085-A79A-7BF2-35CDC6AC850F}"/>
          </ac:spMkLst>
        </pc:spChg>
        <pc:spChg chg="mod">
          <ac:chgData name="Léonie Miège" userId="1543ee91-ec3a-4dbd-9bc3-ebbc844a4b11" providerId="ADAL" clId="{441F6FFD-F928-43A4-A90C-DB30D1F0EEB5}" dt="2024-11-12T13:23:35.217" v="6507"/>
          <ac:spMkLst>
            <pc:docMk/>
            <pc:sldMk cId="3487145336" sldId="363"/>
            <ac:spMk id="5" creationId="{59DAAB2D-DAB6-F0CE-7044-5DBA6CC334EB}"/>
          </ac:spMkLst>
        </pc:spChg>
        <pc:spChg chg="mod">
          <ac:chgData name="Léonie Miège" userId="1543ee91-ec3a-4dbd-9bc3-ebbc844a4b11" providerId="ADAL" clId="{441F6FFD-F928-43A4-A90C-DB30D1F0EEB5}" dt="2024-11-05T10:02:17.906" v="46" actId="790"/>
          <ac:spMkLst>
            <pc:docMk/>
            <pc:sldMk cId="3487145336" sldId="363"/>
            <ac:spMk id="6" creationId="{C20F966E-7885-5F5F-42C3-921679918DAD}"/>
          </ac:spMkLst>
        </pc:spChg>
      </pc:sldChg>
      <pc:sldChg chg="modSp mod">
        <pc:chgData name="Léonie Miège" userId="1543ee91-ec3a-4dbd-9bc3-ebbc844a4b11" providerId="ADAL" clId="{441F6FFD-F928-43A4-A90C-DB30D1F0EEB5}" dt="2024-11-12T13:38:38.407" v="6583" actId="20577"/>
        <pc:sldMkLst>
          <pc:docMk/>
          <pc:sldMk cId="1816443357" sldId="364"/>
        </pc:sldMkLst>
        <pc:spChg chg="mod">
          <ac:chgData name="Léonie Miège" userId="1543ee91-ec3a-4dbd-9bc3-ebbc844a4b11" providerId="ADAL" clId="{441F6FFD-F928-43A4-A90C-DB30D1F0EEB5}" dt="2024-11-05T10:48:13.329" v="1382"/>
          <ac:spMkLst>
            <pc:docMk/>
            <pc:sldMk cId="1816443357" sldId="364"/>
            <ac:spMk id="2" creationId="{E06B4C8E-96F7-AD2C-BCEA-7A11F28D41B6}"/>
          </ac:spMkLst>
        </pc:spChg>
        <pc:spChg chg="mod">
          <ac:chgData name="Léonie Miège" userId="1543ee91-ec3a-4dbd-9bc3-ebbc844a4b11" providerId="ADAL" clId="{441F6FFD-F928-43A4-A90C-DB30D1F0EEB5}" dt="2024-11-05T10:02:17.906" v="46" actId="790"/>
          <ac:spMkLst>
            <pc:docMk/>
            <pc:sldMk cId="1816443357" sldId="364"/>
            <ac:spMk id="3" creationId="{F20B722C-DEB6-0E66-3F29-097186E70140}"/>
          </ac:spMkLst>
        </pc:spChg>
        <pc:spChg chg="mod">
          <ac:chgData name="Léonie Miège" userId="1543ee91-ec3a-4dbd-9bc3-ebbc844a4b11" providerId="ADAL" clId="{441F6FFD-F928-43A4-A90C-DB30D1F0EEB5}" dt="2024-11-05T10:02:17.906" v="46" actId="790"/>
          <ac:spMkLst>
            <pc:docMk/>
            <pc:sldMk cId="1816443357" sldId="364"/>
            <ac:spMk id="4" creationId="{60BCEAF0-FAD4-5950-2A43-CD715932C813}"/>
          </ac:spMkLst>
        </pc:spChg>
        <pc:spChg chg="mod">
          <ac:chgData name="Léonie Miège" userId="1543ee91-ec3a-4dbd-9bc3-ebbc844a4b11" providerId="ADAL" clId="{441F6FFD-F928-43A4-A90C-DB30D1F0EEB5}" dt="2024-11-12T13:38:38.407" v="6583" actId="20577"/>
          <ac:spMkLst>
            <pc:docMk/>
            <pc:sldMk cId="1816443357" sldId="364"/>
            <ac:spMk id="6" creationId="{C4611BE6-5A2C-EA98-FCF0-A39130F0DB7F}"/>
          </ac:spMkLst>
        </pc:spChg>
        <pc:spChg chg="mod">
          <ac:chgData name="Léonie Miège" userId="1543ee91-ec3a-4dbd-9bc3-ebbc844a4b11" providerId="ADAL" clId="{441F6FFD-F928-43A4-A90C-DB30D1F0EEB5}" dt="2024-11-05T16:07:17.080" v="2642" actId="27636"/>
          <ac:spMkLst>
            <pc:docMk/>
            <pc:sldMk cId="1816443357" sldId="364"/>
            <ac:spMk id="8" creationId="{3950FAD2-2DD7-8836-8DCE-A695365CEA6E}"/>
          </ac:spMkLst>
        </pc:spChg>
        <pc:spChg chg="mod">
          <ac:chgData name="Léonie Miège" userId="1543ee91-ec3a-4dbd-9bc3-ebbc844a4b11" providerId="ADAL" clId="{441F6FFD-F928-43A4-A90C-DB30D1F0EEB5}" dt="2024-11-12T13:38:28.860" v="6582" actId="14100"/>
          <ac:spMkLst>
            <pc:docMk/>
            <pc:sldMk cId="1816443357" sldId="364"/>
            <ac:spMk id="9" creationId="{422B2673-F1A4-7FD9-0213-BB7F5126289D}"/>
          </ac:spMkLst>
        </pc:spChg>
        <pc:picChg chg="mod">
          <ac:chgData name="Léonie Miège" userId="1543ee91-ec3a-4dbd-9bc3-ebbc844a4b11" providerId="ADAL" clId="{441F6FFD-F928-43A4-A90C-DB30D1F0EEB5}" dt="2024-11-12T13:38:15.075" v="6579" actId="14100"/>
          <ac:picMkLst>
            <pc:docMk/>
            <pc:sldMk cId="1816443357" sldId="364"/>
            <ac:picMk id="7" creationId="{23EDB943-5FE5-7538-A337-51134D5C3A4E}"/>
          </ac:picMkLst>
        </pc:picChg>
      </pc:sldChg>
      <pc:sldChg chg="modSp mod">
        <pc:chgData name="Léonie Miège" userId="1543ee91-ec3a-4dbd-9bc3-ebbc844a4b11" providerId="ADAL" clId="{441F6FFD-F928-43A4-A90C-DB30D1F0EEB5}" dt="2024-11-12T13:39:00.918" v="6585" actId="14826"/>
        <pc:sldMkLst>
          <pc:docMk/>
          <pc:sldMk cId="863462998" sldId="365"/>
        </pc:sldMkLst>
        <pc:spChg chg="mod">
          <ac:chgData name="Léonie Miège" userId="1543ee91-ec3a-4dbd-9bc3-ebbc844a4b11" providerId="ADAL" clId="{441F6FFD-F928-43A4-A90C-DB30D1F0EEB5}" dt="2024-11-05T10:02:17.906" v="46" actId="790"/>
          <ac:spMkLst>
            <pc:docMk/>
            <pc:sldMk cId="863462998" sldId="365"/>
            <ac:spMk id="2" creationId="{862975D2-2970-2E8B-1117-7DBF440C9D83}"/>
          </ac:spMkLst>
        </pc:spChg>
        <pc:spChg chg="mod">
          <ac:chgData name="Léonie Miège" userId="1543ee91-ec3a-4dbd-9bc3-ebbc844a4b11" providerId="ADAL" clId="{441F6FFD-F928-43A4-A90C-DB30D1F0EEB5}" dt="2024-11-05T16:07:56.631" v="2684" actId="20577"/>
          <ac:spMkLst>
            <pc:docMk/>
            <pc:sldMk cId="863462998" sldId="365"/>
            <ac:spMk id="3" creationId="{5B0EC47C-999A-AA4B-9264-E322927B96D1}"/>
          </ac:spMkLst>
        </pc:spChg>
        <pc:spChg chg="mod">
          <ac:chgData name="Léonie Miège" userId="1543ee91-ec3a-4dbd-9bc3-ebbc844a4b11" providerId="ADAL" clId="{441F6FFD-F928-43A4-A90C-DB30D1F0EEB5}" dt="2024-11-05T16:09:08.630" v="2689" actId="255"/>
          <ac:spMkLst>
            <pc:docMk/>
            <pc:sldMk cId="863462998" sldId="365"/>
            <ac:spMk id="4" creationId="{B97A3C82-5437-5E65-04CB-3D76F1BF6BD6}"/>
          </ac:spMkLst>
        </pc:spChg>
        <pc:spChg chg="mod">
          <ac:chgData name="Léonie Miège" userId="1543ee91-ec3a-4dbd-9bc3-ebbc844a4b11" providerId="ADAL" clId="{441F6FFD-F928-43A4-A90C-DB30D1F0EEB5}" dt="2024-11-05T10:48:17.383" v="1383"/>
          <ac:spMkLst>
            <pc:docMk/>
            <pc:sldMk cId="863462998" sldId="365"/>
            <ac:spMk id="5" creationId="{65077917-45C8-DFCA-CF0B-77F626395FF9}"/>
          </ac:spMkLst>
        </pc:spChg>
        <pc:spChg chg="mod">
          <ac:chgData name="Léonie Miège" userId="1543ee91-ec3a-4dbd-9bc3-ebbc844a4b11" providerId="ADAL" clId="{441F6FFD-F928-43A4-A90C-DB30D1F0EEB5}" dt="2024-11-05T10:02:17.906" v="46" actId="790"/>
          <ac:spMkLst>
            <pc:docMk/>
            <pc:sldMk cId="863462998" sldId="365"/>
            <ac:spMk id="6" creationId="{589DDCE1-FA6E-F609-90EA-73EECD157AB2}"/>
          </ac:spMkLst>
        </pc:spChg>
        <pc:spChg chg="mod">
          <ac:chgData name="Léonie Miège" userId="1543ee91-ec3a-4dbd-9bc3-ebbc844a4b11" providerId="ADAL" clId="{441F6FFD-F928-43A4-A90C-DB30D1F0EEB5}" dt="2024-11-05T10:02:17.906" v="46" actId="790"/>
          <ac:spMkLst>
            <pc:docMk/>
            <pc:sldMk cId="863462998" sldId="365"/>
            <ac:spMk id="16" creationId="{AF643D32-CD4E-4B0C-EB8E-1E73E694E42F}"/>
          </ac:spMkLst>
        </pc:spChg>
        <pc:picChg chg="mod">
          <ac:chgData name="Léonie Miège" userId="1543ee91-ec3a-4dbd-9bc3-ebbc844a4b11" providerId="ADAL" clId="{441F6FFD-F928-43A4-A90C-DB30D1F0EEB5}" dt="2024-11-12T13:38:49.902" v="6584" actId="14826"/>
          <ac:picMkLst>
            <pc:docMk/>
            <pc:sldMk cId="863462998" sldId="365"/>
            <ac:picMk id="12" creationId="{EE30E2CA-D70A-D69B-D70A-DB7B41713860}"/>
          </ac:picMkLst>
        </pc:picChg>
        <pc:picChg chg="mod">
          <ac:chgData name="Léonie Miège" userId="1543ee91-ec3a-4dbd-9bc3-ebbc844a4b11" providerId="ADAL" clId="{441F6FFD-F928-43A4-A90C-DB30D1F0EEB5}" dt="2024-11-12T13:39:00.918" v="6585" actId="14826"/>
          <ac:picMkLst>
            <pc:docMk/>
            <pc:sldMk cId="863462998" sldId="365"/>
            <ac:picMk id="14" creationId="{B8CD9519-5DEE-F3B9-2962-2003AB0C2EBD}"/>
          </ac:picMkLst>
        </pc:picChg>
      </pc:sldChg>
      <pc:sldChg chg="addSp modSp mod">
        <pc:chgData name="Léonie Miège" userId="1543ee91-ec3a-4dbd-9bc3-ebbc844a4b11" providerId="ADAL" clId="{441F6FFD-F928-43A4-A90C-DB30D1F0EEB5}" dt="2024-11-12T13:45:34.060" v="6690" actId="1076"/>
        <pc:sldMkLst>
          <pc:docMk/>
          <pc:sldMk cId="360835091" sldId="366"/>
        </pc:sldMkLst>
        <pc:spChg chg="mod">
          <ac:chgData name="Léonie Miège" userId="1543ee91-ec3a-4dbd-9bc3-ebbc844a4b11" providerId="ADAL" clId="{441F6FFD-F928-43A4-A90C-DB30D1F0EEB5}" dt="2024-11-05T16:10:14.620" v="2742" actId="1076"/>
          <ac:spMkLst>
            <pc:docMk/>
            <pc:sldMk cId="360835091" sldId="366"/>
            <ac:spMk id="2" creationId="{3600F3B1-780E-5389-21D4-590849E478D4}"/>
          </ac:spMkLst>
        </pc:spChg>
        <pc:spChg chg="mod">
          <ac:chgData name="Léonie Miège" userId="1543ee91-ec3a-4dbd-9bc3-ebbc844a4b11" providerId="ADAL" clId="{441F6FFD-F928-43A4-A90C-DB30D1F0EEB5}" dt="2024-11-05T16:10:09.720" v="2741" actId="20577"/>
          <ac:spMkLst>
            <pc:docMk/>
            <pc:sldMk cId="360835091" sldId="366"/>
            <ac:spMk id="3" creationId="{5B0EC47C-999A-AA4B-9264-E322927B96D1}"/>
          </ac:spMkLst>
        </pc:spChg>
        <pc:spChg chg="mod">
          <ac:chgData name="Léonie Miège" userId="1543ee91-ec3a-4dbd-9bc3-ebbc844a4b11" providerId="ADAL" clId="{441F6FFD-F928-43A4-A90C-DB30D1F0EEB5}" dt="2024-11-05T16:12:46.407" v="2814" actId="20577"/>
          <ac:spMkLst>
            <pc:docMk/>
            <pc:sldMk cId="360835091" sldId="366"/>
            <ac:spMk id="4" creationId="{B97A3C82-5437-5E65-04CB-3D76F1BF6BD6}"/>
          </ac:spMkLst>
        </pc:spChg>
        <pc:spChg chg="mod">
          <ac:chgData name="Léonie Miège" userId="1543ee91-ec3a-4dbd-9bc3-ebbc844a4b11" providerId="ADAL" clId="{441F6FFD-F928-43A4-A90C-DB30D1F0EEB5}" dt="2024-11-05T10:48:20.472" v="1384"/>
          <ac:spMkLst>
            <pc:docMk/>
            <pc:sldMk cId="360835091" sldId="366"/>
            <ac:spMk id="5" creationId="{65077917-45C8-DFCA-CF0B-77F626395FF9}"/>
          </ac:spMkLst>
        </pc:spChg>
        <pc:spChg chg="mod">
          <ac:chgData name="Léonie Miège" userId="1543ee91-ec3a-4dbd-9bc3-ebbc844a4b11" providerId="ADAL" clId="{441F6FFD-F928-43A4-A90C-DB30D1F0EEB5}" dt="2024-11-05T10:02:17.906" v="46" actId="790"/>
          <ac:spMkLst>
            <pc:docMk/>
            <pc:sldMk cId="360835091" sldId="366"/>
            <ac:spMk id="6" creationId="{589DDCE1-FA6E-F609-90EA-73EECD157AB2}"/>
          </ac:spMkLst>
        </pc:spChg>
        <pc:spChg chg="add mod">
          <ac:chgData name="Léonie Miège" userId="1543ee91-ec3a-4dbd-9bc3-ebbc844a4b11" providerId="ADAL" clId="{441F6FFD-F928-43A4-A90C-DB30D1F0EEB5}" dt="2024-11-12T13:42:45.731" v="6675" actId="14100"/>
          <ac:spMkLst>
            <pc:docMk/>
            <pc:sldMk cId="360835091" sldId="366"/>
            <ac:spMk id="7" creationId="{6A39985B-0119-9592-0EC3-1A14779E4B88}"/>
          </ac:spMkLst>
        </pc:spChg>
        <pc:spChg chg="add mod">
          <ac:chgData name="Léonie Miège" userId="1543ee91-ec3a-4dbd-9bc3-ebbc844a4b11" providerId="ADAL" clId="{441F6FFD-F928-43A4-A90C-DB30D1F0EEB5}" dt="2024-11-12T13:42:31.657" v="6671" actId="404"/>
          <ac:spMkLst>
            <pc:docMk/>
            <pc:sldMk cId="360835091" sldId="366"/>
            <ac:spMk id="9" creationId="{06EE38E4-936C-DDC5-65C3-09C770F4E6FF}"/>
          </ac:spMkLst>
        </pc:spChg>
        <pc:spChg chg="mod">
          <ac:chgData name="Léonie Miège" userId="1543ee91-ec3a-4dbd-9bc3-ebbc844a4b11" providerId="ADAL" clId="{441F6FFD-F928-43A4-A90C-DB30D1F0EEB5}" dt="2024-11-05T10:02:17.906" v="46" actId="790"/>
          <ac:spMkLst>
            <pc:docMk/>
            <pc:sldMk cId="360835091" sldId="366"/>
            <ac:spMk id="12" creationId="{DA40C8BB-6B37-5E43-E587-571E89241461}"/>
          </ac:spMkLst>
        </pc:spChg>
        <pc:spChg chg="mod">
          <ac:chgData name="Léonie Miège" userId="1543ee91-ec3a-4dbd-9bc3-ebbc844a4b11" providerId="ADAL" clId="{441F6FFD-F928-43A4-A90C-DB30D1F0EEB5}" dt="2024-11-12T13:43:10.187" v="6678" actId="14100"/>
          <ac:spMkLst>
            <pc:docMk/>
            <pc:sldMk cId="360835091" sldId="366"/>
            <ac:spMk id="15" creationId="{A576FC0D-57A5-AD80-056E-8F7ABFAE354D}"/>
          </ac:spMkLst>
        </pc:spChg>
        <pc:picChg chg="mod">
          <ac:chgData name="Léonie Miège" userId="1543ee91-ec3a-4dbd-9bc3-ebbc844a4b11" providerId="ADAL" clId="{441F6FFD-F928-43A4-A90C-DB30D1F0EEB5}" dt="2024-11-12T13:39:14.853" v="6586" actId="14826"/>
          <ac:picMkLst>
            <pc:docMk/>
            <pc:sldMk cId="360835091" sldId="366"/>
            <ac:picMk id="8" creationId="{B80F7B53-6EC8-9907-B72B-AAE190EAA164}"/>
          </ac:picMkLst>
        </pc:picChg>
        <pc:picChg chg="mod">
          <ac:chgData name="Léonie Miège" userId="1543ee91-ec3a-4dbd-9bc3-ebbc844a4b11" providerId="ADAL" clId="{441F6FFD-F928-43A4-A90C-DB30D1F0EEB5}" dt="2024-11-12T13:42:59.590" v="6676" actId="14826"/>
          <ac:picMkLst>
            <pc:docMk/>
            <pc:sldMk cId="360835091" sldId="366"/>
            <ac:picMk id="10" creationId="{3BF7C08C-E153-D958-F958-39C0FC2D5C86}"/>
          </ac:picMkLst>
        </pc:picChg>
        <pc:picChg chg="add mod">
          <ac:chgData name="Léonie Miège" userId="1543ee91-ec3a-4dbd-9bc3-ebbc844a4b11" providerId="ADAL" clId="{441F6FFD-F928-43A4-A90C-DB30D1F0EEB5}" dt="2024-11-12T13:45:34.060" v="6690" actId="1076"/>
          <ac:picMkLst>
            <pc:docMk/>
            <pc:sldMk cId="360835091" sldId="366"/>
            <ac:picMk id="11" creationId="{7E6519E9-5EC7-A754-A377-34A992AEBF1C}"/>
          </ac:picMkLst>
        </pc:picChg>
      </pc:sldChg>
      <pc:sldChg chg="addSp modSp mod">
        <pc:chgData name="Léonie Miège" userId="1543ee91-ec3a-4dbd-9bc3-ebbc844a4b11" providerId="ADAL" clId="{441F6FFD-F928-43A4-A90C-DB30D1F0EEB5}" dt="2024-11-12T13:45:12.472" v="6685" actId="962"/>
        <pc:sldMkLst>
          <pc:docMk/>
          <pc:sldMk cId="2098330110" sldId="367"/>
        </pc:sldMkLst>
        <pc:spChg chg="mod">
          <ac:chgData name="Léonie Miège" userId="1543ee91-ec3a-4dbd-9bc3-ebbc844a4b11" providerId="ADAL" clId="{441F6FFD-F928-43A4-A90C-DB30D1F0EEB5}" dt="2024-11-05T16:14:52.460" v="2863" actId="1076"/>
          <ac:spMkLst>
            <pc:docMk/>
            <pc:sldMk cId="2098330110" sldId="367"/>
            <ac:spMk id="2" creationId="{A9791DA9-0A98-7745-4153-F9621A853C3F}"/>
          </ac:spMkLst>
        </pc:spChg>
        <pc:spChg chg="mod">
          <ac:chgData name="Léonie Miège" userId="1543ee91-ec3a-4dbd-9bc3-ebbc844a4b11" providerId="ADAL" clId="{441F6FFD-F928-43A4-A90C-DB30D1F0EEB5}" dt="2024-11-05T16:14:46.446" v="2862" actId="20577"/>
          <ac:spMkLst>
            <pc:docMk/>
            <pc:sldMk cId="2098330110" sldId="367"/>
            <ac:spMk id="3" creationId="{5B0EC47C-999A-AA4B-9264-E322927B96D1}"/>
          </ac:spMkLst>
        </pc:spChg>
        <pc:spChg chg="mod">
          <ac:chgData name="Léonie Miège" userId="1543ee91-ec3a-4dbd-9bc3-ebbc844a4b11" providerId="ADAL" clId="{441F6FFD-F928-43A4-A90C-DB30D1F0EEB5}" dt="2024-11-05T16:15:11.466" v="2868" actId="404"/>
          <ac:spMkLst>
            <pc:docMk/>
            <pc:sldMk cId="2098330110" sldId="367"/>
            <ac:spMk id="4" creationId="{B97A3C82-5437-5E65-04CB-3D76F1BF6BD6}"/>
          </ac:spMkLst>
        </pc:spChg>
        <pc:spChg chg="mod">
          <ac:chgData name="Léonie Miège" userId="1543ee91-ec3a-4dbd-9bc3-ebbc844a4b11" providerId="ADAL" clId="{441F6FFD-F928-43A4-A90C-DB30D1F0EEB5}" dt="2024-11-05T10:48:23.191" v="1385"/>
          <ac:spMkLst>
            <pc:docMk/>
            <pc:sldMk cId="2098330110" sldId="367"/>
            <ac:spMk id="5" creationId="{65077917-45C8-DFCA-CF0B-77F626395FF9}"/>
          </ac:spMkLst>
        </pc:spChg>
        <pc:spChg chg="mod">
          <ac:chgData name="Léonie Miège" userId="1543ee91-ec3a-4dbd-9bc3-ebbc844a4b11" providerId="ADAL" clId="{441F6FFD-F928-43A4-A90C-DB30D1F0EEB5}" dt="2024-11-05T10:02:17.906" v="46" actId="790"/>
          <ac:spMkLst>
            <pc:docMk/>
            <pc:sldMk cId="2098330110" sldId="367"/>
            <ac:spMk id="6" creationId="{589DDCE1-FA6E-F609-90EA-73EECD157AB2}"/>
          </ac:spMkLst>
        </pc:spChg>
        <pc:picChg chg="add mod">
          <ac:chgData name="Léonie Miège" userId="1543ee91-ec3a-4dbd-9bc3-ebbc844a4b11" providerId="ADAL" clId="{441F6FFD-F928-43A4-A90C-DB30D1F0EEB5}" dt="2024-11-12T13:45:12.472" v="6685" actId="962"/>
          <ac:picMkLst>
            <pc:docMk/>
            <pc:sldMk cId="2098330110" sldId="367"/>
            <ac:picMk id="8" creationId="{21C7DF94-D421-3F0F-4F66-04A064AE30F9}"/>
          </ac:picMkLst>
        </pc:picChg>
        <pc:picChg chg="mod">
          <ac:chgData name="Léonie Miège" userId="1543ee91-ec3a-4dbd-9bc3-ebbc844a4b11" providerId="ADAL" clId="{441F6FFD-F928-43A4-A90C-DB30D1F0EEB5}" dt="2024-11-12T13:45:01.141" v="6681" actId="14826"/>
          <ac:picMkLst>
            <pc:docMk/>
            <pc:sldMk cId="2098330110" sldId="367"/>
            <ac:picMk id="12" creationId="{633F5B75-A2CB-7FE6-AD9B-698825B9BF3F}"/>
          </ac:picMkLst>
        </pc:picChg>
      </pc:sldChg>
      <pc:sldChg chg="modSp mod">
        <pc:chgData name="Léonie Miège" userId="1543ee91-ec3a-4dbd-9bc3-ebbc844a4b11" providerId="ADAL" clId="{441F6FFD-F928-43A4-A90C-DB30D1F0EEB5}" dt="2024-11-12T13:46:54.967" v="6691" actId="14826"/>
        <pc:sldMkLst>
          <pc:docMk/>
          <pc:sldMk cId="918941277" sldId="368"/>
        </pc:sldMkLst>
        <pc:spChg chg="mod">
          <ac:chgData name="Léonie Miège" userId="1543ee91-ec3a-4dbd-9bc3-ebbc844a4b11" providerId="ADAL" clId="{441F6FFD-F928-43A4-A90C-DB30D1F0EEB5}" dt="2024-11-05T16:18:30.615" v="2932" actId="1076"/>
          <ac:spMkLst>
            <pc:docMk/>
            <pc:sldMk cId="918941277" sldId="368"/>
            <ac:spMk id="2" creationId="{5163B0C6-2FCA-1750-28C5-BF083E060C3B}"/>
          </ac:spMkLst>
        </pc:spChg>
        <pc:spChg chg="mod">
          <ac:chgData name="Léonie Miège" userId="1543ee91-ec3a-4dbd-9bc3-ebbc844a4b11" providerId="ADAL" clId="{441F6FFD-F928-43A4-A90C-DB30D1F0EEB5}" dt="2024-11-05T16:18:20.230" v="2931" actId="20577"/>
          <ac:spMkLst>
            <pc:docMk/>
            <pc:sldMk cId="918941277" sldId="368"/>
            <ac:spMk id="3" creationId="{5B0EC47C-999A-AA4B-9264-E322927B96D1}"/>
          </ac:spMkLst>
        </pc:spChg>
        <pc:spChg chg="mod">
          <ac:chgData name="Léonie Miège" userId="1543ee91-ec3a-4dbd-9bc3-ebbc844a4b11" providerId="ADAL" clId="{441F6FFD-F928-43A4-A90C-DB30D1F0EEB5}" dt="2024-11-05T16:36:22.260" v="2946" actId="20577"/>
          <ac:spMkLst>
            <pc:docMk/>
            <pc:sldMk cId="918941277" sldId="368"/>
            <ac:spMk id="4" creationId="{B97A3C82-5437-5E65-04CB-3D76F1BF6BD6}"/>
          </ac:spMkLst>
        </pc:spChg>
        <pc:spChg chg="mod">
          <ac:chgData name="Léonie Miège" userId="1543ee91-ec3a-4dbd-9bc3-ebbc844a4b11" providerId="ADAL" clId="{441F6FFD-F928-43A4-A90C-DB30D1F0EEB5}" dt="2024-11-05T10:48:26.703" v="1386"/>
          <ac:spMkLst>
            <pc:docMk/>
            <pc:sldMk cId="918941277" sldId="368"/>
            <ac:spMk id="5" creationId="{65077917-45C8-DFCA-CF0B-77F626395FF9}"/>
          </ac:spMkLst>
        </pc:spChg>
        <pc:spChg chg="mod">
          <ac:chgData name="Léonie Miège" userId="1543ee91-ec3a-4dbd-9bc3-ebbc844a4b11" providerId="ADAL" clId="{441F6FFD-F928-43A4-A90C-DB30D1F0EEB5}" dt="2024-11-05T10:02:17.906" v="46" actId="790"/>
          <ac:spMkLst>
            <pc:docMk/>
            <pc:sldMk cId="918941277" sldId="368"/>
            <ac:spMk id="6" creationId="{589DDCE1-FA6E-F609-90EA-73EECD157AB2}"/>
          </ac:spMkLst>
        </pc:spChg>
        <pc:picChg chg="mod">
          <ac:chgData name="Léonie Miège" userId="1543ee91-ec3a-4dbd-9bc3-ebbc844a4b11" providerId="ADAL" clId="{441F6FFD-F928-43A4-A90C-DB30D1F0EEB5}" dt="2024-11-12T13:46:54.967" v="6691" actId="14826"/>
          <ac:picMkLst>
            <pc:docMk/>
            <pc:sldMk cId="918941277" sldId="368"/>
            <ac:picMk id="8" creationId="{6D1BE917-6E86-18FE-4B58-114190E0063A}"/>
          </ac:picMkLst>
        </pc:picChg>
      </pc:sldChg>
      <pc:sldChg chg="addSp modSp mod">
        <pc:chgData name="Léonie Miège" userId="1543ee91-ec3a-4dbd-9bc3-ebbc844a4b11" providerId="ADAL" clId="{441F6FFD-F928-43A4-A90C-DB30D1F0EEB5}" dt="2024-11-12T13:47:44.765" v="6698" actId="14826"/>
        <pc:sldMkLst>
          <pc:docMk/>
          <pc:sldMk cId="2346216346" sldId="369"/>
        </pc:sldMkLst>
        <pc:spChg chg="mod">
          <ac:chgData name="Léonie Miège" userId="1543ee91-ec3a-4dbd-9bc3-ebbc844a4b11" providerId="ADAL" clId="{441F6FFD-F928-43A4-A90C-DB30D1F0EEB5}" dt="2024-11-05T16:47:57.689" v="3009" actId="1076"/>
          <ac:spMkLst>
            <pc:docMk/>
            <pc:sldMk cId="2346216346" sldId="369"/>
            <ac:spMk id="2" creationId="{8FEF097B-2033-34F1-B80E-9D1392C0B5CA}"/>
          </ac:spMkLst>
        </pc:spChg>
        <pc:spChg chg="mod">
          <ac:chgData name="Léonie Miège" userId="1543ee91-ec3a-4dbd-9bc3-ebbc844a4b11" providerId="ADAL" clId="{441F6FFD-F928-43A4-A90C-DB30D1F0EEB5}" dt="2024-11-05T16:47:49.241" v="3008" actId="20577"/>
          <ac:spMkLst>
            <pc:docMk/>
            <pc:sldMk cId="2346216346" sldId="369"/>
            <ac:spMk id="3" creationId="{5B0EC47C-999A-AA4B-9264-E322927B96D1}"/>
          </ac:spMkLst>
        </pc:spChg>
        <pc:spChg chg="mod">
          <ac:chgData name="Léonie Miège" userId="1543ee91-ec3a-4dbd-9bc3-ebbc844a4b11" providerId="ADAL" clId="{441F6FFD-F928-43A4-A90C-DB30D1F0EEB5}" dt="2024-11-05T16:48:01.508" v="3010" actId="1076"/>
          <ac:spMkLst>
            <pc:docMk/>
            <pc:sldMk cId="2346216346" sldId="369"/>
            <ac:spMk id="4" creationId="{B97A3C82-5437-5E65-04CB-3D76F1BF6BD6}"/>
          </ac:spMkLst>
        </pc:spChg>
        <pc:spChg chg="mod">
          <ac:chgData name="Léonie Miège" userId="1543ee91-ec3a-4dbd-9bc3-ebbc844a4b11" providerId="ADAL" clId="{441F6FFD-F928-43A4-A90C-DB30D1F0EEB5}" dt="2024-11-05T10:48:29.619" v="1387"/>
          <ac:spMkLst>
            <pc:docMk/>
            <pc:sldMk cId="2346216346" sldId="369"/>
            <ac:spMk id="5" creationId="{65077917-45C8-DFCA-CF0B-77F626395FF9}"/>
          </ac:spMkLst>
        </pc:spChg>
        <pc:spChg chg="mod">
          <ac:chgData name="Léonie Miège" userId="1543ee91-ec3a-4dbd-9bc3-ebbc844a4b11" providerId="ADAL" clId="{441F6FFD-F928-43A4-A90C-DB30D1F0EEB5}" dt="2024-11-05T10:02:17.906" v="46" actId="790"/>
          <ac:spMkLst>
            <pc:docMk/>
            <pc:sldMk cId="2346216346" sldId="369"/>
            <ac:spMk id="6" creationId="{589DDCE1-FA6E-F609-90EA-73EECD157AB2}"/>
          </ac:spMkLst>
        </pc:spChg>
        <pc:picChg chg="mod">
          <ac:chgData name="Léonie Miège" userId="1543ee91-ec3a-4dbd-9bc3-ebbc844a4b11" providerId="ADAL" clId="{441F6FFD-F928-43A4-A90C-DB30D1F0EEB5}" dt="2024-11-12T13:47:36.680" v="6697" actId="14826"/>
          <ac:picMkLst>
            <pc:docMk/>
            <pc:sldMk cId="2346216346" sldId="369"/>
            <ac:picMk id="8" creationId="{5252A137-4CC9-76D3-9FFB-DE30E9E00FE0}"/>
          </ac:picMkLst>
        </pc:picChg>
        <pc:picChg chg="mod">
          <ac:chgData name="Léonie Miège" userId="1543ee91-ec3a-4dbd-9bc3-ebbc844a4b11" providerId="ADAL" clId="{441F6FFD-F928-43A4-A90C-DB30D1F0EEB5}" dt="2024-11-12T13:47:44.765" v="6698" actId="14826"/>
          <ac:picMkLst>
            <pc:docMk/>
            <pc:sldMk cId="2346216346" sldId="369"/>
            <ac:picMk id="10" creationId="{2FE61C6D-9205-322D-65F5-51ABD1E5272C}"/>
          </ac:picMkLst>
        </pc:picChg>
      </pc:sldChg>
      <pc:sldChg chg="modSp mod">
        <pc:chgData name="Léonie Miège" userId="1543ee91-ec3a-4dbd-9bc3-ebbc844a4b11" providerId="ADAL" clId="{441F6FFD-F928-43A4-A90C-DB30D1F0EEB5}" dt="2024-11-12T13:48:32.041" v="6705" actId="14100"/>
        <pc:sldMkLst>
          <pc:docMk/>
          <pc:sldMk cId="3078012972" sldId="370"/>
        </pc:sldMkLst>
        <pc:spChg chg="mod">
          <ac:chgData name="Léonie Miège" userId="1543ee91-ec3a-4dbd-9bc3-ebbc844a4b11" providerId="ADAL" clId="{441F6FFD-F928-43A4-A90C-DB30D1F0EEB5}" dt="2024-11-05T10:02:17.906" v="46" actId="790"/>
          <ac:spMkLst>
            <pc:docMk/>
            <pc:sldMk cId="3078012972" sldId="370"/>
            <ac:spMk id="2" creationId="{5F51EDBE-2FE3-B895-0F1C-48DADC963247}"/>
          </ac:spMkLst>
        </pc:spChg>
        <pc:spChg chg="mod">
          <ac:chgData name="Léonie Miège" userId="1543ee91-ec3a-4dbd-9bc3-ebbc844a4b11" providerId="ADAL" clId="{441F6FFD-F928-43A4-A90C-DB30D1F0EEB5}" dt="2024-11-05T16:48:19.028" v="3049" actId="20577"/>
          <ac:spMkLst>
            <pc:docMk/>
            <pc:sldMk cId="3078012972" sldId="370"/>
            <ac:spMk id="3" creationId="{5B0EC47C-999A-AA4B-9264-E322927B96D1}"/>
          </ac:spMkLst>
        </pc:spChg>
        <pc:spChg chg="mod">
          <ac:chgData name="Léonie Miège" userId="1543ee91-ec3a-4dbd-9bc3-ebbc844a4b11" providerId="ADAL" clId="{441F6FFD-F928-43A4-A90C-DB30D1F0EEB5}" dt="2024-11-05T16:49:18.708" v="3058"/>
          <ac:spMkLst>
            <pc:docMk/>
            <pc:sldMk cId="3078012972" sldId="370"/>
            <ac:spMk id="4" creationId="{B97A3C82-5437-5E65-04CB-3D76F1BF6BD6}"/>
          </ac:spMkLst>
        </pc:spChg>
        <pc:spChg chg="mod">
          <ac:chgData name="Léonie Miège" userId="1543ee91-ec3a-4dbd-9bc3-ebbc844a4b11" providerId="ADAL" clId="{441F6FFD-F928-43A4-A90C-DB30D1F0EEB5}" dt="2024-11-05T10:48:32.823" v="1388"/>
          <ac:spMkLst>
            <pc:docMk/>
            <pc:sldMk cId="3078012972" sldId="370"/>
            <ac:spMk id="5" creationId="{65077917-45C8-DFCA-CF0B-77F626395FF9}"/>
          </ac:spMkLst>
        </pc:spChg>
        <pc:spChg chg="mod">
          <ac:chgData name="Léonie Miège" userId="1543ee91-ec3a-4dbd-9bc3-ebbc844a4b11" providerId="ADAL" clId="{441F6FFD-F928-43A4-A90C-DB30D1F0EEB5}" dt="2024-11-05T10:02:17.906" v="46" actId="790"/>
          <ac:spMkLst>
            <pc:docMk/>
            <pc:sldMk cId="3078012972" sldId="370"/>
            <ac:spMk id="6" creationId="{589DDCE1-FA6E-F609-90EA-73EECD157AB2}"/>
          </ac:spMkLst>
        </pc:spChg>
        <pc:spChg chg="mod">
          <ac:chgData name="Léonie Miège" userId="1543ee91-ec3a-4dbd-9bc3-ebbc844a4b11" providerId="ADAL" clId="{441F6FFD-F928-43A4-A90C-DB30D1F0EEB5}" dt="2024-11-12T13:48:32.041" v="6705" actId="14100"/>
          <ac:spMkLst>
            <pc:docMk/>
            <pc:sldMk cId="3078012972" sldId="370"/>
            <ac:spMk id="9" creationId="{DFB78EF0-9BD1-CAD5-2A4F-AE0A98ED1E8A}"/>
          </ac:spMkLst>
        </pc:spChg>
        <pc:picChg chg="mod">
          <ac:chgData name="Léonie Miège" userId="1543ee91-ec3a-4dbd-9bc3-ebbc844a4b11" providerId="ADAL" clId="{441F6FFD-F928-43A4-A90C-DB30D1F0EEB5}" dt="2024-11-12T13:48:20.413" v="6701" actId="14826"/>
          <ac:picMkLst>
            <pc:docMk/>
            <pc:sldMk cId="3078012972" sldId="370"/>
            <ac:picMk id="8" creationId="{9D5AA9D3-4C45-6E82-FFEB-C7FD792C5F71}"/>
          </ac:picMkLst>
        </pc:picChg>
      </pc:sldChg>
      <pc:sldChg chg="addSp modSp mod">
        <pc:chgData name="Léonie Miège" userId="1543ee91-ec3a-4dbd-9bc3-ebbc844a4b11" providerId="ADAL" clId="{441F6FFD-F928-43A4-A90C-DB30D1F0EEB5}" dt="2024-11-12T13:50:42.965" v="6733" actId="14100"/>
        <pc:sldMkLst>
          <pc:docMk/>
          <pc:sldMk cId="4116336227" sldId="371"/>
        </pc:sldMkLst>
        <pc:spChg chg="mod">
          <ac:chgData name="Léonie Miège" userId="1543ee91-ec3a-4dbd-9bc3-ebbc844a4b11" providerId="ADAL" clId="{441F6FFD-F928-43A4-A90C-DB30D1F0EEB5}" dt="2024-11-05T10:48:35.953" v="1389"/>
          <ac:spMkLst>
            <pc:docMk/>
            <pc:sldMk cId="4116336227" sldId="371"/>
            <ac:spMk id="2" creationId="{E06B4C8E-96F7-AD2C-BCEA-7A11F28D41B6}"/>
          </ac:spMkLst>
        </pc:spChg>
        <pc:spChg chg="mod">
          <ac:chgData name="Léonie Miège" userId="1543ee91-ec3a-4dbd-9bc3-ebbc844a4b11" providerId="ADAL" clId="{441F6FFD-F928-43A4-A90C-DB30D1F0EEB5}" dt="2024-11-05T10:02:17.906" v="46" actId="790"/>
          <ac:spMkLst>
            <pc:docMk/>
            <pc:sldMk cId="4116336227" sldId="371"/>
            <ac:spMk id="3" creationId="{F20B722C-DEB6-0E66-3F29-097186E70140}"/>
          </ac:spMkLst>
        </pc:spChg>
        <pc:spChg chg="mod">
          <ac:chgData name="Léonie Miège" userId="1543ee91-ec3a-4dbd-9bc3-ebbc844a4b11" providerId="ADAL" clId="{441F6FFD-F928-43A4-A90C-DB30D1F0EEB5}" dt="2024-11-05T10:02:17.906" v="46" actId="790"/>
          <ac:spMkLst>
            <pc:docMk/>
            <pc:sldMk cId="4116336227" sldId="371"/>
            <ac:spMk id="4" creationId="{A68376BB-6C87-7812-745F-11A5305F576A}"/>
          </ac:spMkLst>
        </pc:spChg>
        <pc:spChg chg="mod">
          <ac:chgData name="Léonie Miège" userId="1543ee91-ec3a-4dbd-9bc3-ebbc844a4b11" providerId="ADAL" clId="{441F6FFD-F928-43A4-A90C-DB30D1F0EEB5}" dt="2024-11-05T16:49:48.967" v="3097" actId="20577"/>
          <ac:spMkLst>
            <pc:docMk/>
            <pc:sldMk cId="4116336227" sldId="371"/>
            <ac:spMk id="6" creationId="{C4611BE6-5A2C-EA98-FCF0-A39130F0DB7F}"/>
          </ac:spMkLst>
        </pc:spChg>
        <pc:spChg chg="mod">
          <ac:chgData name="Léonie Miège" userId="1543ee91-ec3a-4dbd-9bc3-ebbc844a4b11" providerId="ADAL" clId="{441F6FFD-F928-43A4-A90C-DB30D1F0EEB5}" dt="2024-11-12T13:50:06.065" v="6728" actId="20577"/>
          <ac:spMkLst>
            <pc:docMk/>
            <pc:sldMk cId="4116336227" sldId="371"/>
            <ac:spMk id="8" creationId="{3950FAD2-2DD7-8836-8DCE-A695365CEA6E}"/>
          </ac:spMkLst>
        </pc:spChg>
        <pc:spChg chg="mod">
          <ac:chgData name="Léonie Miège" userId="1543ee91-ec3a-4dbd-9bc3-ebbc844a4b11" providerId="ADAL" clId="{441F6FFD-F928-43A4-A90C-DB30D1F0EEB5}" dt="2024-11-05T10:02:17.906" v="46" actId="790"/>
          <ac:spMkLst>
            <pc:docMk/>
            <pc:sldMk cId="4116336227" sldId="371"/>
            <ac:spMk id="11" creationId="{A2691FEE-A673-3542-333B-295440B9D87D}"/>
          </ac:spMkLst>
        </pc:spChg>
        <pc:spChg chg="mod">
          <ac:chgData name="Léonie Miège" userId="1543ee91-ec3a-4dbd-9bc3-ebbc844a4b11" providerId="ADAL" clId="{441F6FFD-F928-43A4-A90C-DB30D1F0EEB5}" dt="2024-11-12T13:50:42.965" v="6733" actId="14100"/>
          <ac:spMkLst>
            <pc:docMk/>
            <pc:sldMk cId="4116336227" sldId="371"/>
            <ac:spMk id="12" creationId="{F0AE1855-5E83-EDC4-950C-146467328B47}"/>
          </ac:spMkLst>
        </pc:spChg>
        <pc:picChg chg="mod">
          <ac:chgData name="Léonie Miège" userId="1543ee91-ec3a-4dbd-9bc3-ebbc844a4b11" providerId="ADAL" clId="{441F6FFD-F928-43A4-A90C-DB30D1F0EEB5}" dt="2024-11-12T13:48:46.376" v="6706" actId="14826"/>
          <ac:picMkLst>
            <pc:docMk/>
            <pc:sldMk cId="4116336227" sldId="371"/>
            <ac:picMk id="7" creationId="{77C777C3-5CF1-2B3A-54FC-1B58A2AA2A44}"/>
          </ac:picMkLst>
        </pc:picChg>
        <pc:picChg chg="add mod">
          <ac:chgData name="Léonie Miège" userId="1543ee91-ec3a-4dbd-9bc3-ebbc844a4b11" providerId="ADAL" clId="{441F6FFD-F928-43A4-A90C-DB30D1F0EEB5}" dt="2024-11-12T13:49:32.589" v="6718" actId="14100"/>
          <ac:picMkLst>
            <pc:docMk/>
            <pc:sldMk cId="4116336227" sldId="371"/>
            <ac:picMk id="9" creationId="{62547B82-E7C0-1089-AD76-8F3660254F7B}"/>
          </ac:picMkLst>
        </pc:picChg>
        <pc:picChg chg="mod">
          <ac:chgData name="Léonie Miège" userId="1543ee91-ec3a-4dbd-9bc3-ebbc844a4b11" providerId="ADAL" clId="{441F6FFD-F928-43A4-A90C-DB30D1F0EEB5}" dt="2024-11-12T13:49:56.129" v="6719" actId="14826"/>
          <ac:picMkLst>
            <pc:docMk/>
            <pc:sldMk cId="4116336227" sldId="371"/>
            <ac:picMk id="10" creationId="{58CC855A-54C3-E780-8AED-D71955E55B74}"/>
          </ac:picMkLst>
        </pc:picChg>
      </pc:sldChg>
      <pc:sldChg chg="modSp mod">
        <pc:chgData name="Léonie Miège" userId="1543ee91-ec3a-4dbd-9bc3-ebbc844a4b11" providerId="ADAL" clId="{441F6FFD-F928-43A4-A90C-DB30D1F0EEB5}" dt="2024-11-12T13:51:04.952" v="6734" actId="14826"/>
        <pc:sldMkLst>
          <pc:docMk/>
          <pc:sldMk cId="744286839" sldId="372"/>
        </pc:sldMkLst>
        <pc:spChg chg="mod">
          <ac:chgData name="Léonie Miège" userId="1543ee91-ec3a-4dbd-9bc3-ebbc844a4b11" providerId="ADAL" clId="{441F6FFD-F928-43A4-A90C-DB30D1F0EEB5}" dt="2024-11-05T10:48:38.588" v="1390"/>
          <ac:spMkLst>
            <pc:docMk/>
            <pc:sldMk cId="744286839" sldId="372"/>
            <ac:spMk id="2" creationId="{E06B4C8E-96F7-AD2C-BCEA-7A11F28D41B6}"/>
          </ac:spMkLst>
        </pc:spChg>
        <pc:spChg chg="mod">
          <ac:chgData name="Léonie Miège" userId="1543ee91-ec3a-4dbd-9bc3-ebbc844a4b11" providerId="ADAL" clId="{441F6FFD-F928-43A4-A90C-DB30D1F0EEB5}" dt="2024-11-05T10:02:17.906" v="46" actId="790"/>
          <ac:spMkLst>
            <pc:docMk/>
            <pc:sldMk cId="744286839" sldId="372"/>
            <ac:spMk id="3" creationId="{F20B722C-DEB6-0E66-3F29-097186E70140}"/>
          </ac:spMkLst>
        </pc:spChg>
        <pc:spChg chg="mod">
          <ac:chgData name="Léonie Miège" userId="1543ee91-ec3a-4dbd-9bc3-ebbc844a4b11" providerId="ADAL" clId="{441F6FFD-F928-43A4-A90C-DB30D1F0EEB5}" dt="2024-11-05T10:02:17.906" v="46" actId="790"/>
          <ac:spMkLst>
            <pc:docMk/>
            <pc:sldMk cId="744286839" sldId="372"/>
            <ac:spMk id="4" creationId="{DE4DA1B2-C200-F9EE-90D3-365301609FA9}"/>
          </ac:spMkLst>
        </pc:spChg>
        <pc:spChg chg="mod">
          <ac:chgData name="Léonie Miège" userId="1543ee91-ec3a-4dbd-9bc3-ebbc844a4b11" providerId="ADAL" clId="{441F6FFD-F928-43A4-A90C-DB30D1F0EEB5}" dt="2024-11-05T16:55:20.023" v="3163" actId="20577"/>
          <ac:spMkLst>
            <pc:docMk/>
            <pc:sldMk cId="744286839" sldId="372"/>
            <ac:spMk id="6" creationId="{C4611BE6-5A2C-EA98-FCF0-A39130F0DB7F}"/>
          </ac:spMkLst>
        </pc:spChg>
        <pc:spChg chg="mod">
          <ac:chgData name="Léonie Miège" userId="1543ee91-ec3a-4dbd-9bc3-ebbc844a4b11" providerId="ADAL" clId="{441F6FFD-F928-43A4-A90C-DB30D1F0EEB5}" dt="2024-11-05T16:55:28.791" v="3166"/>
          <ac:spMkLst>
            <pc:docMk/>
            <pc:sldMk cId="744286839" sldId="372"/>
            <ac:spMk id="8" creationId="{3950FAD2-2DD7-8836-8DCE-A695365CEA6E}"/>
          </ac:spMkLst>
        </pc:spChg>
        <pc:picChg chg="mod">
          <ac:chgData name="Léonie Miège" userId="1543ee91-ec3a-4dbd-9bc3-ebbc844a4b11" providerId="ADAL" clId="{441F6FFD-F928-43A4-A90C-DB30D1F0EEB5}" dt="2024-11-12T13:51:04.952" v="6734" actId="14826"/>
          <ac:picMkLst>
            <pc:docMk/>
            <pc:sldMk cId="744286839" sldId="372"/>
            <ac:picMk id="10" creationId="{B9AD4B1E-9A42-C79B-3891-44025C8D0514}"/>
          </ac:picMkLst>
        </pc:picChg>
      </pc:sldChg>
      <pc:sldChg chg="modSp mod">
        <pc:chgData name="Léonie Miège" userId="1543ee91-ec3a-4dbd-9bc3-ebbc844a4b11" providerId="ADAL" clId="{441F6FFD-F928-43A4-A90C-DB30D1F0EEB5}" dt="2024-11-12T13:51:37.256" v="6737" actId="14100"/>
        <pc:sldMkLst>
          <pc:docMk/>
          <pc:sldMk cId="2017354963" sldId="373"/>
        </pc:sldMkLst>
        <pc:spChg chg="mod">
          <ac:chgData name="Léonie Miège" userId="1543ee91-ec3a-4dbd-9bc3-ebbc844a4b11" providerId="ADAL" clId="{441F6FFD-F928-43A4-A90C-DB30D1F0EEB5}" dt="2024-11-05T10:48:41.326" v="1391"/>
          <ac:spMkLst>
            <pc:docMk/>
            <pc:sldMk cId="2017354963" sldId="373"/>
            <ac:spMk id="2" creationId="{E06B4C8E-96F7-AD2C-BCEA-7A11F28D41B6}"/>
          </ac:spMkLst>
        </pc:spChg>
        <pc:spChg chg="mod">
          <ac:chgData name="Léonie Miège" userId="1543ee91-ec3a-4dbd-9bc3-ebbc844a4b11" providerId="ADAL" clId="{441F6FFD-F928-43A4-A90C-DB30D1F0EEB5}" dt="2024-11-05T10:02:17.906" v="46" actId="790"/>
          <ac:spMkLst>
            <pc:docMk/>
            <pc:sldMk cId="2017354963" sldId="373"/>
            <ac:spMk id="3" creationId="{F20B722C-DEB6-0E66-3F29-097186E70140}"/>
          </ac:spMkLst>
        </pc:spChg>
        <pc:spChg chg="mod">
          <ac:chgData name="Léonie Miège" userId="1543ee91-ec3a-4dbd-9bc3-ebbc844a4b11" providerId="ADAL" clId="{441F6FFD-F928-43A4-A90C-DB30D1F0EEB5}" dt="2024-11-05T10:02:17.906" v="46" actId="790"/>
          <ac:spMkLst>
            <pc:docMk/>
            <pc:sldMk cId="2017354963" sldId="373"/>
            <ac:spMk id="4" creationId="{F9C5E043-D43A-1046-6EBE-6F828FD0DDBB}"/>
          </ac:spMkLst>
        </pc:spChg>
        <pc:spChg chg="mod">
          <ac:chgData name="Léonie Miège" userId="1543ee91-ec3a-4dbd-9bc3-ebbc844a4b11" providerId="ADAL" clId="{441F6FFD-F928-43A4-A90C-DB30D1F0EEB5}" dt="2024-11-05T16:56:02.043" v="3217" actId="20577"/>
          <ac:spMkLst>
            <pc:docMk/>
            <pc:sldMk cId="2017354963" sldId="373"/>
            <ac:spMk id="6" creationId="{C4611BE6-5A2C-EA98-FCF0-A39130F0DB7F}"/>
          </ac:spMkLst>
        </pc:spChg>
        <pc:spChg chg="mod">
          <ac:chgData name="Léonie Miège" userId="1543ee91-ec3a-4dbd-9bc3-ebbc844a4b11" providerId="ADAL" clId="{441F6FFD-F928-43A4-A90C-DB30D1F0EEB5}" dt="2024-11-05T16:56:38.624" v="3226" actId="20577"/>
          <ac:spMkLst>
            <pc:docMk/>
            <pc:sldMk cId="2017354963" sldId="373"/>
            <ac:spMk id="8" creationId="{3950FAD2-2DD7-8836-8DCE-A695365CEA6E}"/>
          </ac:spMkLst>
        </pc:spChg>
        <pc:spChg chg="mod">
          <ac:chgData name="Léonie Miège" userId="1543ee91-ec3a-4dbd-9bc3-ebbc844a4b11" providerId="ADAL" clId="{441F6FFD-F928-43A4-A90C-DB30D1F0EEB5}" dt="2024-11-12T13:51:37.256" v="6737" actId="14100"/>
          <ac:spMkLst>
            <pc:docMk/>
            <pc:sldMk cId="2017354963" sldId="373"/>
            <ac:spMk id="9" creationId="{8DF385F4-EF74-E2EB-61D8-4A41F907DE55}"/>
          </ac:spMkLst>
        </pc:spChg>
        <pc:picChg chg="mod">
          <ac:chgData name="Léonie Miège" userId="1543ee91-ec3a-4dbd-9bc3-ebbc844a4b11" providerId="ADAL" clId="{441F6FFD-F928-43A4-A90C-DB30D1F0EEB5}" dt="2024-11-12T13:51:30.783" v="6735" actId="14826"/>
          <ac:picMkLst>
            <pc:docMk/>
            <pc:sldMk cId="2017354963" sldId="373"/>
            <ac:picMk id="7" creationId="{A2A76422-4A2D-9D12-F5AF-EAE97DA4CC44}"/>
          </ac:picMkLst>
        </pc:picChg>
      </pc:sldChg>
      <pc:sldChg chg="modSp mod">
        <pc:chgData name="Léonie Miège" userId="1543ee91-ec3a-4dbd-9bc3-ebbc844a4b11" providerId="ADAL" clId="{441F6FFD-F928-43A4-A90C-DB30D1F0EEB5}" dt="2024-11-12T13:52:25.106" v="6741" actId="14826"/>
        <pc:sldMkLst>
          <pc:docMk/>
          <pc:sldMk cId="3505075010" sldId="374"/>
        </pc:sldMkLst>
        <pc:spChg chg="mod">
          <ac:chgData name="Léonie Miège" userId="1543ee91-ec3a-4dbd-9bc3-ebbc844a4b11" providerId="ADAL" clId="{441F6FFD-F928-43A4-A90C-DB30D1F0EEB5}" dt="2024-11-05T10:48:43.910" v="1392"/>
          <ac:spMkLst>
            <pc:docMk/>
            <pc:sldMk cId="3505075010" sldId="374"/>
            <ac:spMk id="2" creationId="{E06B4C8E-96F7-AD2C-BCEA-7A11F28D41B6}"/>
          </ac:spMkLst>
        </pc:spChg>
        <pc:spChg chg="mod">
          <ac:chgData name="Léonie Miège" userId="1543ee91-ec3a-4dbd-9bc3-ebbc844a4b11" providerId="ADAL" clId="{441F6FFD-F928-43A4-A90C-DB30D1F0EEB5}" dt="2024-11-05T10:02:17.906" v="46" actId="790"/>
          <ac:spMkLst>
            <pc:docMk/>
            <pc:sldMk cId="3505075010" sldId="374"/>
            <ac:spMk id="3" creationId="{F20B722C-DEB6-0E66-3F29-097186E70140}"/>
          </ac:spMkLst>
        </pc:spChg>
        <pc:spChg chg="mod">
          <ac:chgData name="Léonie Miège" userId="1543ee91-ec3a-4dbd-9bc3-ebbc844a4b11" providerId="ADAL" clId="{441F6FFD-F928-43A4-A90C-DB30D1F0EEB5}" dt="2024-11-05T10:02:17.906" v="46" actId="790"/>
          <ac:spMkLst>
            <pc:docMk/>
            <pc:sldMk cId="3505075010" sldId="374"/>
            <ac:spMk id="4" creationId="{66AEC93C-0E68-5273-AABB-7E4314FCF786}"/>
          </ac:spMkLst>
        </pc:spChg>
        <pc:spChg chg="mod">
          <ac:chgData name="Léonie Miège" userId="1543ee91-ec3a-4dbd-9bc3-ebbc844a4b11" providerId="ADAL" clId="{441F6FFD-F928-43A4-A90C-DB30D1F0EEB5}" dt="2024-11-05T16:56:51.760" v="3227"/>
          <ac:spMkLst>
            <pc:docMk/>
            <pc:sldMk cId="3505075010" sldId="374"/>
            <ac:spMk id="6" creationId="{C4611BE6-5A2C-EA98-FCF0-A39130F0DB7F}"/>
          </ac:spMkLst>
        </pc:spChg>
        <pc:spChg chg="mod">
          <ac:chgData name="Léonie Miège" userId="1543ee91-ec3a-4dbd-9bc3-ebbc844a4b11" providerId="ADAL" clId="{441F6FFD-F928-43A4-A90C-DB30D1F0EEB5}" dt="2024-11-05T16:57:34.405" v="3239" actId="20577"/>
          <ac:spMkLst>
            <pc:docMk/>
            <pc:sldMk cId="3505075010" sldId="374"/>
            <ac:spMk id="8" creationId="{3950FAD2-2DD7-8836-8DCE-A695365CEA6E}"/>
          </ac:spMkLst>
        </pc:spChg>
        <pc:spChg chg="mod">
          <ac:chgData name="Léonie Miège" userId="1543ee91-ec3a-4dbd-9bc3-ebbc844a4b11" providerId="ADAL" clId="{441F6FFD-F928-43A4-A90C-DB30D1F0EEB5}" dt="2024-11-05T10:02:17.906" v="46" actId="790"/>
          <ac:spMkLst>
            <pc:docMk/>
            <pc:sldMk cId="3505075010" sldId="374"/>
            <ac:spMk id="11" creationId="{5B213FE4-CA04-2BC3-60CE-4FBF494F6B4E}"/>
          </ac:spMkLst>
        </pc:spChg>
        <pc:picChg chg="mod">
          <ac:chgData name="Léonie Miège" userId="1543ee91-ec3a-4dbd-9bc3-ebbc844a4b11" providerId="ADAL" clId="{441F6FFD-F928-43A4-A90C-DB30D1F0EEB5}" dt="2024-11-12T13:52:08.873" v="6740" actId="14826"/>
          <ac:picMkLst>
            <pc:docMk/>
            <pc:sldMk cId="3505075010" sldId="374"/>
            <ac:picMk id="7" creationId="{7E1221DC-FA54-2317-580F-CF8EE0BE2EB4}"/>
          </ac:picMkLst>
        </pc:picChg>
        <pc:picChg chg="mod">
          <ac:chgData name="Léonie Miège" userId="1543ee91-ec3a-4dbd-9bc3-ebbc844a4b11" providerId="ADAL" clId="{441F6FFD-F928-43A4-A90C-DB30D1F0EEB5}" dt="2024-11-12T13:52:25.106" v="6741" actId="14826"/>
          <ac:picMkLst>
            <pc:docMk/>
            <pc:sldMk cId="3505075010" sldId="374"/>
            <ac:picMk id="10" creationId="{EF2A3042-2B5B-BDE3-7860-A0C10DBAEC37}"/>
          </ac:picMkLst>
        </pc:picChg>
      </pc:sldChg>
      <pc:sldChg chg="addSp delSp modSp mod">
        <pc:chgData name="Léonie Miège" userId="1543ee91-ec3a-4dbd-9bc3-ebbc844a4b11" providerId="ADAL" clId="{441F6FFD-F928-43A4-A90C-DB30D1F0EEB5}" dt="2024-11-12T14:06:52.103" v="6834" actId="14100"/>
        <pc:sldMkLst>
          <pc:docMk/>
          <pc:sldMk cId="2387863767" sldId="375"/>
        </pc:sldMkLst>
        <pc:spChg chg="mod">
          <ac:chgData name="Léonie Miège" userId="1543ee91-ec3a-4dbd-9bc3-ebbc844a4b11" providerId="ADAL" clId="{441F6FFD-F928-43A4-A90C-DB30D1F0EEB5}" dt="2024-11-07T16:14:32.215" v="4548"/>
          <ac:spMkLst>
            <pc:docMk/>
            <pc:sldMk cId="2387863767" sldId="375"/>
            <ac:spMk id="2" creationId="{22A710C9-4371-92A8-693F-460F715546A8}"/>
          </ac:spMkLst>
        </pc:spChg>
        <pc:spChg chg="mod">
          <ac:chgData name="Léonie Miège" userId="1543ee91-ec3a-4dbd-9bc3-ebbc844a4b11" providerId="ADAL" clId="{441F6FFD-F928-43A4-A90C-DB30D1F0EEB5}" dt="2024-11-07T17:00:05.375" v="6342" actId="20577"/>
          <ac:spMkLst>
            <pc:docMk/>
            <pc:sldMk cId="2387863767" sldId="375"/>
            <ac:spMk id="3" creationId="{4FD0AD8C-294F-7515-9639-B0EF3DE22694}"/>
          </ac:spMkLst>
        </pc:spChg>
        <pc:spChg chg="mod">
          <ac:chgData name="Léonie Miège" userId="1543ee91-ec3a-4dbd-9bc3-ebbc844a4b11" providerId="ADAL" clId="{441F6FFD-F928-43A4-A90C-DB30D1F0EEB5}" dt="2024-11-07T17:00:16.064" v="6343"/>
          <ac:spMkLst>
            <pc:docMk/>
            <pc:sldMk cId="2387863767" sldId="375"/>
            <ac:spMk id="5" creationId="{A563520D-961F-D34A-A32C-354F3E626E06}"/>
          </ac:spMkLst>
        </pc:spChg>
        <pc:spChg chg="mod">
          <ac:chgData name="Léonie Miège" userId="1543ee91-ec3a-4dbd-9bc3-ebbc844a4b11" providerId="ADAL" clId="{441F6FFD-F928-43A4-A90C-DB30D1F0EEB5}" dt="2024-11-05T10:02:17.906" v="46" actId="790"/>
          <ac:spMkLst>
            <pc:docMk/>
            <pc:sldMk cId="2387863767" sldId="375"/>
            <ac:spMk id="6" creationId="{25648BC7-CABE-2120-8FD9-49CCD476FDE7}"/>
          </ac:spMkLst>
        </pc:spChg>
        <pc:spChg chg="mod">
          <ac:chgData name="Léonie Miège" userId="1543ee91-ec3a-4dbd-9bc3-ebbc844a4b11" providerId="ADAL" clId="{441F6FFD-F928-43A4-A90C-DB30D1F0EEB5}" dt="2024-11-05T10:02:17.906" v="46" actId="790"/>
          <ac:spMkLst>
            <pc:docMk/>
            <pc:sldMk cId="2387863767" sldId="375"/>
            <ac:spMk id="11" creationId="{00DBE859-B416-32DE-8B11-E383BE414748}"/>
          </ac:spMkLst>
        </pc:spChg>
        <pc:spChg chg="mod">
          <ac:chgData name="Léonie Miège" userId="1543ee91-ec3a-4dbd-9bc3-ebbc844a4b11" providerId="ADAL" clId="{441F6FFD-F928-43A4-A90C-DB30D1F0EEB5}" dt="2024-11-07T16:59:56.223" v="6311" actId="14100"/>
          <ac:spMkLst>
            <pc:docMk/>
            <pc:sldMk cId="2387863767" sldId="375"/>
            <ac:spMk id="12" creationId="{B18BE987-3718-EFD1-6642-EF752E44C82D}"/>
          </ac:spMkLst>
        </pc:spChg>
        <pc:spChg chg="mod">
          <ac:chgData name="Léonie Miège" userId="1543ee91-ec3a-4dbd-9bc3-ebbc844a4b11" providerId="ADAL" clId="{441F6FFD-F928-43A4-A90C-DB30D1F0EEB5}" dt="2024-11-05T10:02:17.906" v="46" actId="790"/>
          <ac:spMkLst>
            <pc:docMk/>
            <pc:sldMk cId="2387863767" sldId="375"/>
            <ac:spMk id="13" creationId="{F57456C6-014B-F9C3-0701-6595175FAC14}"/>
          </ac:spMkLst>
        </pc:spChg>
        <pc:spChg chg="mod">
          <ac:chgData name="Léonie Miège" userId="1543ee91-ec3a-4dbd-9bc3-ebbc844a4b11" providerId="ADAL" clId="{441F6FFD-F928-43A4-A90C-DB30D1F0EEB5}" dt="2024-11-07T16:59:26.882" v="6300" actId="1076"/>
          <ac:spMkLst>
            <pc:docMk/>
            <pc:sldMk cId="2387863767" sldId="375"/>
            <ac:spMk id="14" creationId="{53272CA6-2BAA-2B8B-F033-C28738F8C00B}"/>
          </ac:spMkLst>
        </pc:spChg>
        <pc:spChg chg="mod">
          <ac:chgData name="Léonie Miège" userId="1543ee91-ec3a-4dbd-9bc3-ebbc844a4b11" providerId="ADAL" clId="{441F6FFD-F928-43A4-A90C-DB30D1F0EEB5}" dt="2024-11-05T10:02:17.906" v="46" actId="790"/>
          <ac:spMkLst>
            <pc:docMk/>
            <pc:sldMk cId="2387863767" sldId="375"/>
            <ac:spMk id="15" creationId="{E6C7B118-FA79-6198-FE4F-F9829EA06D0C}"/>
          </ac:spMkLst>
        </pc:spChg>
        <pc:spChg chg="mod">
          <ac:chgData name="Léonie Miège" userId="1543ee91-ec3a-4dbd-9bc3-ebbc844a4b11" providerId="ADAL" clId="{441F6FFD-F928-43A4-A90C-DB30D1F0EEB5}" dt="2024-11-07T16:58:46.619" v="6280" actId="1076"/>
          <ac:spMkLst>
            <pc:docMk/>
            <pc:sldMk cId="2387863767" sldId="375"/>
            <ac:spMk id="16" creationId="{4566F0EA-9B71-E012-018C-CA07A80C4FAE}"/>
          </ac:spMkLst>
        </pc:spChg>
        <pc:spChg chg="mod">
          <ac:chgData name="Léonie Miège" userId="1543ee91-ec3a-4dbd-9bc3-ebbc844a4b11" providerId="ADAL" clId="{441F6FFD-F928-43A4-A90C-DB30D1F0EEB5}" dt="2024-11-05T10:02:17.906" v="46" actId="790"/>
          <ac:spMkLst>
            <pc:docMk/>
            <pc:sldMk cId="2387863767" sldId="375"/>
            <ac:spMk id="17" creationId="{3FAEE095-2EB3-F93B-F9E5-FE17B9C7654F}"/>
          </ac:spMkLst>
        </pc:spChg>
        <pc:spChg chg="mod">
          <ac:chgData name="Léonie Miège" userId="1543ee91-ec3a-4dbd-9bc3-ebbc844a4b11" providerId="ADAL" clId="{441F6FFD-F928-43A4-A90C-DB30D1F0EEB5}" dt="2024-11-07T16:58:11.816" v="6269"/>
          <ac:spMkLst>
            <pc:docMk/>
            <pc:sldMk cId="2387863767" sldId="375"/>
            <ac:spMk id="18" creationId="{CF1FD6A4-5ACC-5057-58AB-F041107F7CCB}"/>
          </ac:spMkLst>
        </pc:spChg>
        <pc:spChg chg="mod">
          <ac:chgData name="Léonie Miège" userId="1543ee91-ec3a-4dbd-9bc3-ebbc844a4b11" providerId="ADAL" clId="{441F6FFD-F928-43A4-A90C-DB30D1F0EEB5}" dt="2024-11-05T10:02:17.906" v="46" actId="790"/>
          <ac:spMkLst>
            <pc:docMk/>
            <pc:sldMk cId="2387863767" sldId="375"/>
            <ac:spMk id="26" creationId="{937EF781-43FF-260D-E9FF-1DF6F213AAE4}"/>
          </ac:spMkLst>
        </pc:spChg>
        <pc:spChg chg="mod">
          <ac:chgData name="Léonie Miège" userId="1543ee91-ec3a-4dbd-9bc3-ebbc844a4b11" providerId="ADAL" clId="{441F6FFD-F928-43A4-A90C-DB30D1F0EEB5}" dt="2024-11-05T10:02:17.906" v="46" actId="790"/>
          <ac:spMkLst>
            <pc:docMk/>
            <pc:sldMk cId="2387863767" sldId="375"/>
            <ac:spMk id="27" creationId="{CF3C97AF-1155-7A8D-0889-A2EC2B4FFDC0}"/>
          </ac:spMkLst>
        </pc:spChg>
        <pc:spChg chg="mod">
          <ac:chgData name="Léonie Miège" userId="1543ee91-ec3a-4dbd-9bc3-ebbc844a4b11" providerId="ADAL" clId="{441F6FFD-F928-43A4-A90C-DB30D1F0EEB5}" dt="2024-11-12T14:05:59.418" v="6826" actId="14100"/>
          <ac:spMkLst>
            <pc:docMk/>
            <pc:sldMk cId="2387863767" sldId="375"/>
            <ac:spMk id="28" creationId="{9AEC745E-A93D-E0F5-E565-F31D0EE21514}"/>
          </ac:spMkLst>
        </pc:spChg>
        <pc:spChg chg="mod">
          <ac:chgData name="Léonie Miège" userId="1543ee91-ec3a-4dbd-9bc3-ebbc844a4b11" providerId="ADAL" clId="{441F6FFD-F928-43A4-A90C-DB30D1F0EEB5}" dt="2024-11-12T14:06:30.188" v="6830" actId="14100"/>
          <ac:spMkLst>
            <pc:docMk/>
            <pc:sldMk cId="2387863767" sldId="375"/>
            <ac:spMk id="30" creationId="{ACC8A495-E5B7-5B23-AC30-0A88C289F165}"/>
          </ac:spMkLst>
        </pc:spChg>
        <pc:spChg chg="mod">
          <ac:chgData name="Léonie Miège" userId="1543ee91-ec3a-4dbd-9bc3-ebbc844a4b11" providerId="ADAL" clId="{441F6FFD-F928-43A4-A90C-DB30D1F0EEB5}" dt="2024-11-12T14:06:27.240" v="6829" actId="14100"/>
          <ac:spMkLst>
            <pc:docMk/>
            <pc:sldMk cId="2387863767" sldId="375"/>
            <ac:spMk id="33" creationId="{D0886236-3BDC-6B4F-0363-A9A2554131E2}"/>
          </ac:spMkLst>
        </pc:spChg>
        <pc:spChg chg="mod">
          <ac:chgData name="Léonie Miège" userId="1543ee91-ec3a-4dbd-9bc3-ebbc844a4b11" providerId="ADAL" clId="{441F6FFD-F928-43A4-A90C-DB30D1F0EEB5}" dt="2024-11-12T14:06:52.103" v="6834" actId="14100"/>
          <ac:spMkLst>
            <pc:docMk/>
            <pc:sldMk cId="2387863767" sldId="375"/>
            <ac:spMk id="36" creationId="{59CF7B99-5CB8-9B40-FC00-1861BBA00F7B}"/>
          </ac:spMkLst>
        </pc:spChg>
        <pc:picChg chg="mod">
          <ac:chgData name="Léonie Miège" userId="1543ee91-ec3a-4dbd-9bc3-ebbc844a4b11" providerId="ADAL" clId="{441F6FFD-F928-43A4-A90C-DB30D1F0EEB5}" dt="2024-11-12T14:01:09.382" v="6799" actId="14826"/>
          <ac:picMkLst>
            <pc:docMk/>
            <pc:sldMk cId="2387863767" sldId="375"/>
            <ac:picMk id="21" creationId="{266794E6-AA1F-55FE-A2C8-381DBBD4273F}"/>
          </ac:picMkLst>
        </pc:picChg>
        <pc:picChg chg="add mod">
          <ac:chgData name="Léonie Miège" userId="1543ee91-ec3a-4dbd-9bc3-ebbc844a4b11" providerId="ADAL" clId="{441F6FFD-F928-43A4-A90C-DB30D1F0EEB5}" dt="2024-11-12T14:04:01.364" v="6814" actId="1076"/>
          <ac:picMkLst>
            <pc:docMk/>
            <pc:sldMk cId="2387863767" sldId="375"/>
            <ac:picMk id="22" creationId="{B9CE222B-F283-7C23-4179-76EED1534243}"/>
          </ac:picMkLst>
        </pc:picChg>
        <pc:picChg chg="mod">
          <ac:chgData name="Léonie Miège" userId="1543ee91-ec3a-4dbd-9bc3-ebbc844a4b11" providerId="ADAL" clId="{441F6FFD-F928-43A4-A90C-DB30D1F0EEB5}" dt="2024-11-12T14:01:50.028" v="6804" actId="14826"/>
          <ac:picMkLst>
            <pc:docMk/>
            <pc:sldMk cId="2387863767" sldId="375"/>
            <ac:picMk id="23" creationId="{356DE648-83C6-CB36-7E05-DE22D81D4DFC}"/>
          </ac:picMkLst>
        </pc:picChg>
        <pc:picChg chg="mod">
          <ac:chgData name="Léonie Miège" userId="1543ee91-ec3a-4dbd-9bc3-ebbc844a4b11" providerId="ADAL" clId="{441F6FFD-F928-43A4-A90C-DB30D1F0EEB5}" dt="2024-11-12T14:05:34.800" v="6823" actId="14826"/>
          <ac:picMkLst>
            <pc:docMk/>
            <pc:sldMk cId="2387863767" sldId="375"/>
            <ac:picMk id="25" creationId="{53520682-48D3-A143-34CF-0762D353C2ED}"/>
          </ac:picMkLst>
        </pc:picChg>
        <pc:picChg chg="mod">
          <ac:chgData name="Léonie Miège" userId="1543ee91-ec3a-4dbd-9bc3-ebbc844a4b11" providerId="ADAL" clId="{441F6FFD-F928-43A4-A90C-DB30D1F0EEB5}" dt="2024-11-12T14:06:11.279" v="6827" actId="14826"/>
          <ac:picMkLst>
            <pc:docMk/>
            <pc:sldMk cId="2387863767" sldId="375"/>
            <ac:picMk id="29" creationId="{DC15A1D6-1265-B828-36D6-3EA9E660E18D}"/>
          </ac:picMkLst>
        </pc:picChg>
        <pc:picChg chg="add mod modCrop">
          <ac:chgData name="Léonie Miège" userId="1543ee91-ec3a-4dbd-9bc3-ebbc844a4b11" providerId="ADAL" clId="{441F6FFD-F928-43A4-A90C-DB30D1F0EEB5}" dt="2024-11-12T14:04:33.835" v="6822" actId="1076"/>
          <ac:picMkLst>
            <pc:docMk/>
            <pc:sldMk cId="2387863767" sldId="375"/>
            <ac:picMk id="31" creationId="{5085B3CC-2441-09F3-1746-C3153FB6A051}"/>
          </ac:picMkLst>
        </pc:picChg>
        <pc:picChg chg="mod">
          <ac:chgData name="Léonie Miège" userId="1543ee91-ec3a-4dbd-9bc3-ebbc844a4b11" providerId="ADAL" clId="{441F6FFD-F928-43A4-A90C-DB30D1F0EEB5}" dt="2024-11-12T14:06:20.308" v="6828" actId="14826"/>
          <ac:picMkLst>
            <pc:docMk/>
            <pc:sldMk cId="2387863767" sldId="375"/>
            <ac:picMk id="32" creationId="{44634F2A-4126-98D1-69BB-6044FB0B7A04}"/>
          </ac:picMkLst>
        </pc:picChg>
        <pc:picChg chg="mod">
          <ac:chgData name="Léonie Miège" userId="1543ee91-ec3a-4dbd-9bc3-ebbc844a4b11" providerId="ADAL" clId="{441F6FFD-F928-43A4-A90C-DB30D1F0EEB5}" dt="2024-11-12T14:06:40.510" v="6831" actId="14826"/>
          <ac:picMkLst>
            <pc:docMk/>
            <pc:sldMk cId="2387863767" sldId="375"/>
            <ac:picMk id="35" creationId="{E4017916-F4BC-A726-C062-7E7BB5990A45}"/>
          </ac:picMkLst>
        </pc:picChg>
      </pc:sldChg>
      <pc:sldChg chg="addSp delSp modSp mod">
        <pc:chgData name="Léonie Miège" userId="1543ee91-ec3a-4dbd-9bc3-ebbc844a4b11" providerId="ADAL" clId="{441F6FFD-F928-43A4-A90C-DB30D1F0EEB5}" dt="2024-11-12T13:24:15.206" v="6510" actId="20577"/>
        <pc:sldMkLst>
          <pc:docMk/>
          <pc:sldMk cId="3262844483" sldId="376"/>
        </pc:sldMkLst>
        <pc:spChg chg="mod">
          <ac:chgData name="Léonie Miège" userId="1543ee91-ec3a-4dbd-9bc3-ebbc844a4b11" providerId="ADAL" clId="{441F6FFD-F928-43A4-A90C-DB30D1F0EEB5}" dt="2024-11-12T13:24:15.206" v="6510" actId="20577"/>
          <ac:spMkLst>
            <pc:docMk/>
            <pc:sldMk cId="3262844483" sldId="376"/>
            <ac:spMk id="2" creationId="{13B6AC09-FA5F-8171-1552-D00D3FB6133E}"/>
          </ac:spMkLst>
        </pc:spChg>
        <pc:spChg chg="mod">
          <ac:chgData name="Léonie Miège" userId="1543ee91-ec3a-4dbd-9bc3-ebbc844a4b11" providerId="ADAL" clId="{441F6FFD-F928-43A4-A90C-DB30D1F0EEB5}" dt="2024-11-07T17:02:06.173" v="6420"/>
          <ac:spMkLst>
            <pc:docMk/>
            <pc:sldMk cId="3262844483" sldId="376"/>
            <ac:spMk id="3" creationId="{C6C38346-6D10-1958-0C27-738D86209726}"/>
          </ac:spMkLst>
        </pc:spChg>
        <pc:spChg chg="mod">
          <ac:chgData name="Léonie Miège" userId="1543ee91-ec3a-4dbd-9bc3-ebbc844a4b11" providerId="ADAL" clId="{441F6FFD-F928-43A4-A90C-DB30D1F0EEB5}" dt="2024-11-05T10:50:30.980" v="1422"/>
          <ac:spMkLst>
            <pc:docMk/>
            <pc:sldMk cId="3262844483" sldId="376"/>
            <ac:spMk id="5" creationId="{21063A48-4A14-1FCF-6AE2-B0DF7E170331}"/>
          </ac:spMkLst>
        </pc:spChg>
        <pc:spChg chg="mod">
          <ac:chgData name="Léonie Miège" userId="1543ee91-ec3a-4dbd-9bc3-ebbc844a4b11" providerId="ADAL" clId="{441F6FFD-F928-43A4-A90C-DB30D1F0EEB5}" dt="2024-11-05T10:02:17.906" v="46" actId="790"/>
          <ac:spMkLst>
            <pc:docMk/>
            <pc:sldMk cId="3262844483" sldId="376"/>
            <ac:spMk id="6" creationId="{4BB1F373-AD03-E0BC-2C02-EE4B6BA17C23}"/>
          </ac:spMkLst>
        </pc:spChg>
        <pc:spChg chg="mod">
          <ac:chgData name="Léonie Miège" userId="1543ee91-ec3a-4dbd-9bc3-ebbc844a4b11" providerId="ADAL" clId="{441F6FFD-F928-43A4-A90C-DB30D1F0EEB5}" dt="2024-11-12T13:22:28.048" v="6489" actId="20577"/>
          <ac:spMkLst>
            <pc:docMk/>
            <pc:sldMk cId="3262844483" sldId="376"/>
            <ac:spMk id="8" creationId="{643FF009-9609-6DF4-3B25-B11978A4B9BC}"/>
          </ac:spMkLst>
        </pc:spChg>
        <pc:picChg chg="add mod">
          <ac:chgData name="Léonie Miège" userId="1543ee91-ec3a-4dbd-9bc3-ebbc844a4b11" providerId="ADAL" clId="{441F6FFD-F928-43A4-A90C-DB30D1F0EEB5}" dt="2024-11-07T17:03:08.019" v="6427" actId="962"/>
          <ac:picMkLst>
            <pc:docMk/>
            <pc:sldMk cId="3262844483" sldId="376"/>
            <ac:picMk id="11" creationId="{ED333DC0-9561-9081-DC84-25F576F5F07B}"/>
          </ac:picMkLst>
        </pc:picChg>
      </pc:sldChg>
      <pc:sldChg chg="addSp delSp modSp add mod modClrScheme chgLayout">
        <pc:chgData name="Léonie Miège" userId="1543ee91-ec3a-4dbd-9bc3-ebbc844a4b11" providerId="ADAL" clId="{441F6FFD-F928-43A4-A90C-DB30D1F0EEB5}" dt="2024-11-05T10:10:34.534" v="204"/>
        <pc:sldMkLst>
          <pc:docMk/>
          <pc:sldMk cId="3478440687" sldId="377"/>
        </pc:sldMkLst>
        <pc:spChg chg="add mod">
          <ac:chgData name="Léonie Miège" userId="1543ee91-ec3a-4dbd-9bc3-ebbc844a4b11" providerId="ADAL" clId="{441F6FFD-F928-43A4-A90C-DB30D1F0EEB5}" dt="2024-11-05T10:07:51.492" v="68" actId="14100"/>
          <ac:spMkLst>
            <pc:docMk/>
            <pc:sldMk cId="3478440687" sldId="377"/>
            <ac:spMk id="62" creationId="{8DEA2C26-F2B5-0A26-3631-7A43CE66CEDB}"/>
          </ac:spMkLst>
        </pc:spChg>
        <pc:spChg chg="add mod">
          <ac:chgData name="Léonie Miège" userId="1543ee91-ec3a-4dbd-9bc3-ebbc844a4b11" providerId="ADAL" clId="{441F6FFD-F928-43A4-A90C-DB30D1F0EEB5}" dt="2024-11-05T10:08:57.705" v="164" actId="14100"/>
          <ac:spMkLst>
            <pc:docMk/>
            <pc:sldMk cId="3478440687" sldId="377"/>
            <ac:spMk id="63" creationId="{9B87248A-F5FF-A8D9-0DB5-A1ABED3516C9}"/>
          </ac:spMkLst>
        </pc:spChg>
        <pc:spChg chg="add mod">
          <ac:chgData name="Léonie Miège" userId="1543ee91-ec3a-4dbd-9bc3-ebbc844a4b11" providerId="ADAL" clId="{441F6FFD-F928-43A4-A90C-DB30D1F0EEB5}" dt="2024-11-05T10:08:25.791" v="152" actId="20577"/>
          <ac:spMkLst>
            <pc:docMk/>
            <pc:sldMk cId="3478440687" sldId="377"/>
            <ac:spMk id="64" creationId="{DE492CE6-A432-0E44-84E6-68776A8E35E3}"/>
          </ac:spMkLst>
        </pc:spChg>
        <pc:spChg chg="add mod">
          <ac:chgData name="Léonie Miège" userId="1543ee91-ec3a-4dbd-9bc3-ebbc844a4b11" providerId="ADAL" clId="{441F6FFD-F928-43A4-A90C-DB30D1F0EEB5}" dt="2024-11-05T10:07:19.385" v="63"/>
          <ac:spMkLst>
            <pc:docMk/>
            <pc:sldMk cId="3478440687" sldId="377"/>
            <ac:spMk id="65" creationId="{AC0B21CB-E8BF-9B59-B652-664AF0C591BE}"/>
          </ac:spMkLst>
        </pc:spChg>
        <pc:spChg chg="add mod">
          <ac:chgData name="Léonie Miège" userId="1543ee91-ec3a-4dbd-9bc3-ebbc844a4b11" providerId="ADAL" clId="{441F6FFD-F928-43A4-A90C-DB30D1F0EEB5}" dt="2024-11-05T10:09:13.016" v="168" actId="14100"/>
          <ac:spMkLst>
            <pc:docMk/>
            <pc:sldMk cId="3478440687" sldId="377"/>
            <ac:spMk id="66" creationId="{CD623A22-AC30-3FC0-5C9C-576B78B57B8B}"/>
          </ac:spMkLst>
        </pc:spChg>
        <pc:spChg chg="add mod">
          <ac:chgData name="Léonie Miège" userId="1543ee91-ec3a-4dbd-9bc3-ebbc844a4b11" providerId="ADAL" clId="{441F6FFD-F928-43A4-A90C-DB30D1F0EEB5}" dt="2024-11-05T10:08:31.025" v="153"/>
          <ac:spMkLst>
            <pc:docMk/>
            <pc:sldMk cId="3478440687" sldId="377"/>
            <ac:spMk id="67" creationId="{A7A4A98D-AE35-E4AA-D35F-3FC93016D7CF}"/>
          </ac:spMkLst>
        </pc:spChg>
        <pc:spChg chg="add mod">
          <ac:chgData name="Léonie Miège" userId="1543ee91-ec3a-4dbd-9bc3-ebbc844a4b11" providerId="ADAL" clId="{441F6FFD-F928-43A4-A90C-DB30D1F0EEB5}" dt="2024-11-05T10:07:19.385" v="63"/>
          <ac:spMkLst>
            <pc:docMk/>
            <pc:sldMk cId="3478440687" sldId="377"/>
            <ac:spMk id="68" creationId="{3839F154-4E66-2FB1-32DA-18C53662A6B2}"/>
          </ac:spMkLst>
        </pc:spChg>
        <pc:spChg chg="add mod">
          <ac:chgData name="Léonie Miège" userId="1543ee91-ec3a-4dbd-9bc3-ebbc844a4b11" providerId="ADAL" clId="{441F6FFD-F928-43A4-A90C-DB30D1F0EEB5}" dt="2024-11-05T10:09:34.150" v="173"/>
          <ac:spMkLst>
            <pc:docMk/>
            <pc:sldMk cId="3478440687" sldId="377"/>
            <ac:spMk id="69" creationId="{66A28182-351B-720D-DF90-578FF6E8B6DF}"/>
          </ac:spMkLst>
        </pc:spChg>
        <pc:spChg chg="add mod">
          <ac:chgData name="Léonie Miège" userId="1543ee91-ec3a-4dbd-9bc3-ebbc844a4b11" providerId="ADAL" clId="{441F6FFD-F928-43A4-A90C-DB30D1F0EEB5}" dt="2024-11-05T10:08:33.027" v="154"/>
          <ac:spMkLst>
            <pc:docMk/>
            <pc:sldMk cId="3478440687" sldId="377"/>
            <ac:spMk id="70" creationId="{069ACC86-0FA7-5228-2311-5B3309EBB7E2}"/>
          </ac:spMkLst>
        </pc:spChg>
        <pc:spChg chg="add mod">
          <ac:chgData name="Léonie Miège" userId="1543ee91-ec3a-4dbd-9bc3-ebbc844a4b11" providerId="ADAL" clId="{441F6FFD-F928-43A4-A90C-DB30D1F0EEB5}" dt="2024-11-05T10:07:19.385" v="63"/>
          <ac:spMkLst>
            <pc:docMk/>
            <pc:sldMk cId="3478440687" sldId="377"/>
            <ac:spMk id="71" creationId="{8B6219A8-D7FA-01E1-C6E1-75BF80F2FE78}"/>
          </ac:spMkLst>
        </pc:spChg>
        <pc:spChg chg="add mod">
          <ac:chgData name="Léonie Miège" userId="1543ee91-ec3a-4dbd-9bc3-ebbc844a4b11" providerId="ADAL" clId="{441F6FFD-F928-43A4-A90C-DB30D1F0EEB5}" dt="2024-11-05T10:09:54.982" v="195" actId="20577"/>
          <ac:spMkLst>
            <pc:docMk/>
            <pc:sldMk cId="3478440687" sldId="377"/>
            <ac:spMk id="72" creationId="{A7FAF5D7-D65E-C772-6BCE-5944E0967948}"/>
          </ac:spMkLst>
        </pc:spChg>
        <pc:spChg chg="add mod">
          <ac:chgData name="Léonie Miège" userId="1543ee91-ec3a-4dbd-9bc3-ebbc844a4b11" providerId="ADAL" clId="{441F6FFD-F928-43A4-A90C-DB30D1F0EEB5}" dt="2024-11-05T10:08:37.832" v="157"/>
          <ac:spMkLst>
            <pc:docMk/>
            <pc:sldMk cId="3478440687" sldId="377"/>
            <ac:spMk id="73" creationId="{1C73993D-7535-179A-8C2C-2EFB2B00AE5F}"/>
          </ac:spMkLst>
        </pc:spChg>
        <pc:spChg chg="add mod">
          <ac:chgData name="Léonie Miège" userId="1543ee91-ec3a-4dbd-9bc3-ebbc844a4b11" providerId="ADAL" clId="{441F6FFD-F928-43A4-A90C-DB30D1F0EEB5}" dt="2024-11-05T10:07:19.385" v="63"/>
          <ac:spMkLst>
            <pc:docMk/>
            <pc:sldMk cId="3478440687" sldId="377"/>
            <ac:spMk id="74" creationId="{153F355A-3C76-700E-4776-E2E5A5B4576E}"/>
          </ac:spMkLst>
        </pc:spChg>
        <pc:spChg chg="add mod">
          <ac:chgData name="Léonie Miège" userId="1543ee91-ec3a-4dbd-9bc3-ebbc844a4b11" providerId="ADAL" clId="{441F6FFD-F928-43A4-A90C-DB30D1F0EEB5}" dt="2024-11-05T10:10:11.642" v="198"/>
          <ac:spMkLst>
            <pc:docMk/>
            <pc:sldMk cId="3478440687" sldId="377"/>
            <ac:spMk id="75" creationId="{649385A8-8BD0-A4B8-DBB3-870092D92C15}"/>
          </ac:spMkLst>
        </pc:spChg>
        <pc:spChg chg="add mod">
          <ac:chgData name="Léonie Miège" userId="1543ee91-ec3a-4dbd-9bc3-ebbc844a4b11" providerId="ADAL" clId="{441F6FFD-F928-43A4-A90C-DB30D1F0EEB5}" dt="2024-11-05T10:08:40.072" v="158"/>
          <ac:spMkLst>
            <pc:docMk/>
            <pc:sldMk cId="3478440687" sldId="377"/>
            <ac:spMk id="76" creationId="{71137EB5-7D86-AA48-43DA-1B47F6DDB312}"/>
          </ac:spMkLst>
        </pc:spChg>
        <pc:spChg chg="add mod">
          <ac:chgData name="Léonie Miège" userId="1543ee91-ec3a-4dbd-9bc3-ebbc844a4b11" providerId="ADAL" clId="{441F6FFD-F928-43A4-A90C-DB30D1F0EEB5}" dt="2024-11-05T10:07:19.385" v="63"/>
          <ac:spMkLst>
            <pc:docMk/>
            <pc:sldMk cId="3478440687" sldId="377"/>
            <ac:spMk id="77" creationId="{23A6EDD9-28D5-DFCF-E3F9-C8B736F1994F}"/>
          </ac:spMkLst>
        </pc:spChg>
        <pc:spChg chg="add mod">
          <ac:chgData name="Léonie Miège" userId="1543ee91-ec3a-4dbd-9bc3-ebbc844a4b11" providerId="ADAL" clId="{441F6FFD-F928-43A4-A90C-DB30D1F0EEB5}" dt="2024-11-05T10:08:13.932" v="133" actId="20577"/>
          <ac:spMkLst>
            <pc:docMk/>
            <pc:sldMk cId="3478440687" sldId="377"/>
            <ac:spMk id="78" creationId="{25573034-C62A-9731-24D6-5B92CE8AC1C9}"/>
          </ac:spMkLst>
        </pc:spChg>
        <pc:spChg chg="add mod">
          <ac:chgData name="Léonie Miège" userId="1543ee91-ec3a-4dbd-9bc3-ebbc844a4b11" providerId="ADAL" clId="{441F6FFD-F928-43A4-A90C-DB30D1F0EEB5}" dt="2024-11-05T10:07:19.385" v="63"/>
          <ac:spMkLst>
            <pc:docMk/>
            <pc:sldMk cId="3478440687" sldId="377"/>
            <ac:spMk id="79" creationId="{0CA4092C-258A-49CF-8A4B-E142CA8770B4}"/>
          </ac:spMkLst>
        </pc:spChg>
        <pc:spChg chg="add mod">
          <ac:chgData name="Léonie Miège" userId="1543ee91-ec3a-4dbd-9bc3-ebbc844a4b11" providerId="ADAL" clId="{441F6FFD-F928-43A4-A90C-DB30D1F0EEB5}" dt="2024-11-05T10:10:24.929" v="201"/>
          <ac:spMkLst>
            <pc:docMk/>
            <pc:sldMk cId="3478440687" sldId="377"/>
            <ac:spMk id="80" creationId="{91B23B4D-FAE8-DD6D-53E8-203865D0E109}"/>
          </ac:spMkLst>
        </pc:spChg>
        <pc:spChg chg="add mod">
          <ac:chgData name="Léonie Miège" userId="1543ee91-ec3a-4dbd-9bc3-ebbc844a4b11" providerId="ADAL" clId="{441F6FFD-F928-43A4-A90C-DB30D1F0EEB5}" dt="2024-11-05T10:08:42.048" v="159"/>
          <ac:spMkLst>
            <pc:docMk/>
            <pc:sldMk cId="3478440687" sldId="377"/>
            <ac:spMk id="81" creationId="{169C2870-0B51-CC2B-B202-4E118DBA367C}"/>
          </ac:spMkLst>
        </pc:spChg>
        <pc:spChg chg="add mod">
          <ac:chgData name="Léonie Miège" userId="1543ee91-ec3a-4dbd-9bc3-ebbc844a4b11" providerId="ADAL" clId="{441F6FFD-F928-43A4-A90C-DB30D1F0EEB5}" dt="2024-11-05T10:07:19.385" v="63"/>
          <ac:spMkLst>
            <pc:docMk/>
            <pc:sldMk cId="3478440687" sldId="377"/>
            <ac:spMk id="82" creationId="{3FD6C013-522F-779E-347C-06977C39AEE5}"/>
          </ac:spMkLst>
        </pc:spChg>
        <pc:spChg chg="add mod">
          <ac:chgData name="Léonie Miège" userId="1543ee91-ec3a-4dbd-9bc3-ebbc844a4b11" providerId="ADAL" clId="{441F6FFD-F928-43A4-A90C-DB30D1F0EEB5}" dt="2024-11-05T10:10:34.534" v="204"/>
          <ac:spMkLst>
            <pc:docMk/>
            <pc:sldMk cId="3478440687" sldId="377"/>
            <ac:spMk id="83" creationId="{29082058-C96F-52F8-EFDE-84963CDF7E14}"/>
          </ac:spMkLst>
        </pc:spChg>
        <pc:spChg chg="add mod">
          <ac:chgData name="Léonie Miège" userId="1543ee91-ec3a-4dbd-9bc3-ebbc844a4b11" providerId="ADAL" clId="{441F6FFD-F928-43A4-A90C-DB30D1F0EEB5}" dt="2024-11-05T10:08:43.713" v="160"/>
          <ac:spMkLst>
            <pc:docMk/>
            <pc:sldMk cId="3478440687" sldId="377"/>
            <ac:spMk id="84" creationId="{DD4B4B7B-F845-2696-6E9A-5546605997CC}"/>
          </ac:spMkLst>
        </pc:spChg>
        <pc:spChg chg="add mod">
          <ac:chgData name="Léonie Miège" userId="1543ee91-ec3a-4dbd-9bc3-ebbc844a4b11" providerId="ADAL" clId="{441F6FFD-F928-43A4-A90C-DB30D1F0EEB5}" dt="2024-11-05T10:07:19.385" v="63"/>
          <ac:spMkLst>
            <pc:docMk/>
            <pc:sldMk cId="3478440687" sldId="377"/>
            <ac:spMk id="85" creationId="{111E8AE9-60A3-4369-08E8-0F9CF0EAE4CA}"/>
          </ac:spMkLst>
        </pc:spChg>
      </pc:sldChg>
      <pc:sldMasterChg chg="modSldLayout">
        <pc:chgData name="Léonie Miège" userId="1543ee91-ec3a-4dbd-9bc3-ebbc844a4b11" providerId="ADAL" clId="{441F6FFD-F928-43A4-A90C-DB30D1F0EEB5}" dt="2024-11-05T10:15:56.639" v="341"/>
        <pc:sldMasterMkLst>
          <pc:docMk/>
          <pc:sldMasterMk cId="1559191890" sldId="2147483727"/>
        </pc:sldMasterMkLst>
        <pc:sldLayoutChg chg="modSp mod">
          <pc:chgData name="Léonie Miège" userId="1543ee91-ec3a-4dbd-9bc3-ebbc844a4b11" providerId="ADAL" clId="{441F6FFD-F928-43A4-A90C-DB30D1F0EEB5}" dt="2024-11-05T10:13:20.057" v="330"/>
          <pc:sldLayoutMkLst>
            <pc:docMk/>
            <pc:sldMasterMk cId="1559191890" sldId="2147483727"/>
            <pc:sldLayoutMk cId="125867597" sldId="2147483745"/>
          </pc:sldLayoutMkLst>
          <pc:spChg chg="mod">
            <ac:chgData name="Léonie Miège" userId="1543ee91-ec3a-4dbd-9bc3-ebbc844a4b11" providerId="ADAL" clId="{441F6FFD-F928-43A4-A90C-DB30D1F0EEB5}" dt="2024-11-05T10:13:20.057" v="330"/>
            <ac:spMkLst>
              <pc:docMk/>
              <pc:sldMasterMk cId="1559191890" sldId="2147483727"/>
              <pc:sldLayoutMk cId="125867597" sldId="2147483745"/>
              <ac:spMk id="11" creationId="{F601852F-9A0D-E0CD-B302-3A35135B2CC7}"/>
            </ac:spMkLst>
          </pc:spChg>
        </pc:sldLayoutChg>
        <pc:sldLayoutChg chg="modSp mod">
          <pc:chgData name="Léonie Miège" userId="1543ee91-ec3a-4dbd-9bc3-ebbc844a4b11" providerId="ADAL" clId="{441F6FFD-F928-43A4-A90C-DB30D1F0EEB5}" dt="2024-11-05T10:13:33.799" v="333"/>
          <pc:sldLayoutMkLst>
            <pc:docMk/>
            <pc:sldMasterMk cId="1559191890" sldId="2147483727"/>
            <pc:sldLayoutMk cId="2679537112" sldId="2147483757"/>
          </pc:sldLayoutMkLst>
          <pc:spChg chg="mod">
            <ac:chgData name="Léonie Miège" userId="1543ee91-ec3a-4dbd-9bc3-ebbc844a4b11" providerId="ADAL" clId="{441F6FFD-F928-43A4-A90C-DB30D1F0EEB5}" dt="2024-11-05T10:13:33.799" v="333"/>
            <ac:spMkLst>
              <pc:docMk/>
              <pc:sldMasterMk cId="1559191890" sldId="2147483727"/>
              <pc:sldLayoutMk cId="2679537112" sldId="2147483757"/>
              <ac:spMk id="9" creationId="{C7CA7637-4A6E-B470-A0B2-0812A065057D}"/>
            </ac:spMkLst>
          </pc:spChg>
        </pc:sldLayoutChg>
        <pc:sldLayoutChg chg="modSp mod">
          <pc:chgData name="Léonie Miège" userId="1543ee91-ec3a-4dbd-9bc3-ebbc844a4b11" providerId="ADAL" clId="{441F6FFD-F928-43A4-A90C-DB30D1F0EEB5}" dt="2024-11-05T10:13:04.768" v="328" actId="20577"/>
          <pc:sldLayoutMkLst>
            <pc:docMk/>
            <pc:sldMasterMk cId="1559191890" sldId="2147483727"/>
            <pc:sldLayoutMk cId="2501799317" sldId="2147483786"/>
          </pc:sldLayoutMkLst>
          <pc:spChg chg="mod">
            <ac:chgData name="Léonie Miège" userId="1543ee91-ec3a-4dbd-9bc3-ebbc844a4b11" providerId="ADAL" clId="{441F6FFD-F928-43A4-A90C-DB30D1F0EEB5}" dt="2024-11-05T10:13:04.768" v="328" actId="20577"/>
            <ac:spMkLst>
              <pc:docMk/>
              <pc:sldMasterMk cId="1559191890" sldId="2147483727"/>
              <pc:sldLayoutMk cId="2501799317" sldId="2147483786"/>
              <ac:spMk id="7" creationId="{34BB61B8-2A7C-185A-7EDB-99365B809514}"/>
            </ac:spMkLst>
          </pc:spChg>
        </pc:sldLayoutChg>
        <pc:sldLayoutChg chg="modSp mod">
          <pc:chgData name="Léonie Miège" userId="1543ee91-ec3a-4dbd-9bc3-ebbc844a4b11" providerId="ADAL" clId="{441F6FFD-F928-43A4-A90C-DB30D1F0EEB5}" dt="2024-11-05T10:13:37.663" v="334"/>
          <pc:sldLayoutMkLst>
            <pc:docMk/>
            <pc:sldMasterMk cId="1559191890" sldId="2147483727"/>
            <pc:sldLayoutMk cId="921479686" sldId="2147483970"/>
          </pc:sldLayoutMkLst>
          <pc:spChg chg="mod">
            <ac:chgData name="Léonie Miège" userId="1543ee91-ec3a-4dbd-9bc3-ebbc844a4b11" providerId="ADAL" clId="{441F6FFD-F928-43A4-A90C-DB30D1F0EEB5}" dt="2024-11-05T10:13:37.663" v="334"/>
            <ac:spMkLst>
              <pc:docMk/>
              <pc:sldMasterMk cId="1559191890" sldId="2147483727"/>
              <pc:sldLayoutMk cId="921479686" sldId="2147483970"/>
              <ac:spMk id="9" creationId="{C7CA7637-4A6E-B470-A0B2-0812A065057D}"/>
            </ac:spMkLst>
          </pc:spChg>
        </pc:sldLayoutChg>
        <pc:sldLayoutChg chg="modSp mod">
          <pc:chgData name="Léonie Miège" userId="1543ee91-ec3a-4dbd-9bc3-ebbc844a4b11" providerId="ADAL" clId="{441F6FFD-F928-43A4-A90C-DB30D1F0EEB5}" dt="2024-11-05T10:13:41" v="335"/>
          <pc:sldLayoutMkLst>
            <pc:docMk/>
            <pc:sldMasterMk cId="1559191890" sldId="2147483727"/>
            <pc:sldLayoutMk cId="2880691568" sldId="2147483978"/>
          </pc:sldLayoutMkLst>
          <pc:spChg chg="mod">
            <ac:chgData name="Léonie Miège" userId="1543ee91-ec3a-4dbd-9bc3-ebbc844a4b11" providerId="ADAL" clId="{441F6FFD-F928-43A4-A90C-DB30D1F0EEB5}" dt="2024-11-05T10:13:41" v="335"/>
            <ac:spMkLst>
              <pc:docMk/>
              <pc:sldMasterMk cId="1559191890" sldId="2147483727"/>
              <pc:sldLayoutMk cId="2880691568" sldId="2147483978"/>
              <ac:spMk id="4" creationId="{C63D02A2-806B-47BC-B742-63BA93C22046}"/>
            </ac:spMkLst>
          </pc:spChg>
        </pc:sldLayoutChg>
        <pc:sldLayoutChg chg="addSp modSp mod">
          <pc:chgData name="Léonie Miège" userId="1543ee91-ec3a-4dbd-9bc3-ebbc844a4b11" providerId="ADAL" clId="{441F6FFD-F928-43A4-A90C-DB30D1F0EEB5}" dt="2024-11-05T10:15:49.409" v="340"/>
          <pc:sldLayoutMkLst>
            <pc:docMk/>
            <pc:sldMasterMk cId="1559191890" sldId="2147483727"/>
            <pc:sldLayoutMk cId="814585993" sldId="2147483980"/>
          </pc:sldLayoutMkLst>
          <pc:picChg chg="mod">
            <ac:chgData name="Léonie Miège" userId="1543ee91-ec3a-4dbd-9bc3-ebbc844a4b11" providerId="ADAL" clId="{441F6FFD-F928-43A4-A90C-DB30D1F0EEB5}" dt="2024-11-05T10:15:39.515" v="338" actId="1076"/>
            <ac:picMkLst>
              <pc:docMk/>
              <pc:sldMasterMk cId="1559191890" sldId="2147483727"/>
              <pc:sldLayoutMk cId="814585993" sldId="2147483980"/>
              <ac:picMk id="6" creationId="{061B02D6-A3AB-571D-57AE-D8E27ADE1A33}"/>
            </ac:picMkLst>
          </pc:picChg>
          <pc:picChg chg="add mod">
            <ac:chgData name="Léonie Miège" userId="1543ee91-ec3a-4dbd-9bc3-ebbc844a4b11" providerId="ADAL" clId="{441F6FFD-F928-43A4-A90C-DB30D1F0EEB5}" dt="2024-11-05T10:15:49.409" v="340"/>
            <ac:picMkLst>
              <pc:docMk/>
              <pc:sldMasterMk cId="1559191890" sldId="2147483727"/>
              <pc:sldLayoutMk cId="814585993" sldId="2147483980"/>
              <ac:picMk id="25" creationId="{BE93FC59-5917-3235-BD02-672AB5597DC2}"/>
            </ac:picMkLst>
          </pc:picChg>
        </pc:sldLayoutChg>
        <pc:sldLayoutChg chg="addSp delSp modSp mod">
          <pc:chgData name="Léonie Miège" userId="1543ee91-ec3a-4dbd-9bc3-ebbc844a4b11" providerId="ADAL" clId="{441F6FFD-F928-43A4-A90C-DB30D1F0EEB5}" dt="2024-11-05T10:15:56.639" v="341"/>
          <pc:sldLayoutMkLst>
            <pc:docMk/>
            <pc:sldMasterMk cId="1559191890" sldId="2147483727"/>
            <pc:sldLayoutMk cId="591641781" sldId="2147483981"/>
          </pc:sldLayoutMkLst>
          <pc:picChg chg="add mod">
            <ac:chgData name="Léonie Miège" userId="1543ee91-ec3a-4dbd-9bc3-ebbc844a4b11" providerId="ADAL" clId="{441F6FFD-F928-43A4-A90C-DB30D1F0EEB5}" dt="2024-11-05T10:15:56.639" v="341"/>
            <ac:picMkLst>
              <pc:docMk/>
              <pc:sldMasterMk cId="1559191890" sldId="2147483727"/>
              <pc:sldLayoutMk cId="591641781" sldId="2147483981"/>
              <ac:picMk id="26" creationId="{FDE003E4-425C-953D-D195-781057CCFB65}"/>
            </ac:picMkLst>
          </pc:picChg>
        </pc:sldLayoutChg>
        <pc:sldLayoutChg chg="modSp mod">
          <pc:chgData name="Léonie Miège" userId="1543ee91-ec3a-4dbd-9bc3-ebbc844a4b11" providerId="ADAL" clId="{441F6FFD-F928-43A4-A90C-DB30D1F0EEB5}" dt="2024-11-05T10:13:15.499" v="329"/>
          <pc:sldLayoutMkLst>
            <pc:docMk/>
            <pc:sldMasterMk cId="1559191890" sldId="2147483727"/>
            <pc:sldLayoutMk cId="67302793" sldId="2147483984"/>
          </pc:sldLayoutMkLst>
          <pc:spChg chg="mod">
            <ac:chgData name="Léonie Miège" userId="1543ee91-ec3a-4dbd-9bc3-ebbc844a4b11" providerId="ADAL" clId="{441F6FFD-F928-43A4-A90C-DB30D1F0EEB5}" dt="2024-11-05T10:13:15.499" v="329"/>
            <ac:spMkLst>
              <pc:docMk/>
              <pc:sldMasterMk cId="1559191890" sldId="2147483727"/>
              <pc:sldLayoutMk cId="67302793" sldId="2147483984"/>
              <ac:spMk id="7" creationId="{34BB61B8-2A7C-185A-7EDB-99365B809514}"/>
            </ac:spMkLst>
          </pc:spChg>
        </pc:sldLayoutChg>
        <pc:sldLayoutChg chg="modSp mod">
          <pc:chgData name="Léonie Miège" userId="1543ee91-ec3a-4dbd-9bc3-ebbc844a4b11" providerId="ADAL" clId="{441F6FFD-F928-43A4-A90C-DB30D1F0EEB5}" dt="2024-11-05T10:13:43.765" v="336"/>
          <pc:sldLayoutMkLst>
            <pc:docMk/>
            <pc:sldMasterMk cId="1559191890" sldId="2147483727"/>
            <pc:sldLayoutMk cId="3482631450" sldId="2147483985"/>
          </pc:sldLayoutMkLst>
          <pc:spChg chg="mod">
            <ac:chgData name="Léonie Miège" userId="1543ee91-ec3a-4dbd-9bc3-ebbc844a4b11" providerId="ADAL" clId="{441F6FFD-F928-43A4-A90C-DB30D1F0EEB5}" dt="2024-11-05T10:13:43.765" v="336"/>
            <ac:spMkLst>
              <pc:docMk/>
              <pc:sldMasterMk cId="1559191890" sldId="2147483727"/>
              <pc:sldLayoutMk cId="3482631450" sldId="2147483985"/>
              <ac:spMk id="7" creationId="{9C73BB25-DB78-FD44-E5D0-C61E620E0648}"/>
            </ac:spMkLst>
          </pc:spChg>
        </pc:sldLayoutChg>
      </pc:sldMasterChg>
    </pc:docChg>
  </pc:docChgLst>
  <pc:docChgLst>
    <pc:chgData name="Sandra Sudhoff" userId="ef2c0e33-bed2-4419-afce-a457db630116" providerId="ADAL" clId="{E89A1649-B0CA-4ACF-BAE3-293B3E81F09F}"/>
    <pc:docChg chg="modSld">
      <pc:chgData name="Sandra Sudhoff" userId="ef2c0e33-bed2-4419-afce-a457db630116" providerId="ADAL" clId="{E89A1649-B0CA-4ACF-BAE3-293B3E81F09F}" dt="2024-04-17T09:32:02.206" v="13"/>
      <pc:docMkLst>
        <pc:docMk/>
      </pc:docMkLst>
      <pc:sldChg chg="addCm">
        <pc:chgData name="Sandra Sudhoff" userId="ef2c0e33-bed2-4419-afce-a457db630116" providerId="ADAL" clId="{E89A1649-B0CA-4ACF-BAE3-293B3E81F09F}" dt="2024-04-17T09:19:56.020" v="4"/>
        <pc:sldMkLst>
          <pc:docMk/>
          <pc:sldMk cId="1682077271" sldId="267"/>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19:56.020" v="4"/>
              <pc2:cmMkLst xmlns:pc2="http://schemas.microsoft.com/office/powerpoint/2019/9/main/command">
                <pc:docMk/>
                <pc:sldMk cId="1682077271" sldId="267"/>
                <pc2:cmMk id="{9C628DE5-037C-4C9F-9176-F237E2F22FD4}"/>
              </pc2:cmMkLst>
            </pc226:cmChg>
          </p:ext>
        </pc:extLst>
      </pc:sldChg>
      <pc:sldChg chg="addCm">
        <pc:chgData name="Sandra Sudhoff" userId="ef2c0e33-bed2-4419-afce-a457db630116" providerId="ADAL" clId="{E89A1649-B0CA-4ACF-BAE3-293B3E81F09F}" dt="2024-04-17T09:15:53.729" v="0"/>
        <pc:sldMkLst>
          <pc:docMk/>
          <pc:sldMk cId="2630028490" sldId="295"/>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15:53.729" v="0"/>
              <pc2:cmMkLst xmlns:pc2="http://schemas.microsoft.com/office/powerpoint/2019/9/main/command">
                <pc:docMk/>
                <pc:sldMk cId="2630028490" sldId="295"/>
                <pc2:cmMk id="{20960FD8-2990-4288-BDF0-B9ADDB136658}"/>
              </pc2:cmMkLst>
            </pc226:cmChg>
          </p:ext>
        </pc:extLst>
      </pc:sldChg>
      <pc:sldChg chg="addCm">
        <pc:chgData name="Sandra Sudhoff" userId="ef2c0e33-bed2-4419-afce-a457db630116" providerId="ADAL" clId="{E89A1649-B0CA-4ACF-BAE3-293B3E81F09F}" dt="2024-04-17T09:16:50.061" v="1"/>
        <pc:sldMkLst>
          <pc:docMk/>
          <pc:sldMk cId="1226384646" sldId="296"/>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16:50.061" v="1"/>
              <pc2:cmMkLst xmlns:pc2="http://schemas.microsoft.com/office/powerpoint/2019/9/main/command">
                <pc:docMk/>
                <pc:sldMk cId="1226384646" sldId="296"/>
                <pc2:cmMk id="{7C24482E-82E7-4399-A0BF-347CC268016E}"/>
              </pc2:cmMkLst>
            </pc226:cmChg>
          </p:ext>
        </pc:extLst>
      </pc:sldChg>
      <pc:sldChg chg="modSp mod">
        <pc:chgData name="Sandra Sudhoff" userId="ef2c0e33-bed2-4419-afce-a457db630116" providerId="ADAL" clId="{E89A1649-B0CA-4ACF-BAE3-293B3E81F09F}" dt="2024-04-17T09:19:08.154" v="3" actId="20577"/>
        <pc:sldMkLst>
          <pc:docMk/>
          <pc:sldMk cId="1532206046" sldId="307"/>
        </pc:sldMkLst>
      </pc:sldChg>
      <pc:sldChg chg="addCm">
        <pc:chgData name="Sandra Sudhoff" userId="ef2c0e33-bed2-4419-afce-a457db630116" providerId="ADAL" clId="{E89A1649-B0CA-4ACF-BAE3-293B3E81F09F}" dt="2024-04-17T09:21:47.118" v="5"/>
        <pc:sldMkLst>
          <pc:docMk/>
          <pc:sldMk cId="712106165" sldId="316"/>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21:47.118" v="5"/>
              <pc2:cmMkLst xmlns:pc2="http://schemas.microsoft.com/office/powerpoint/2019/9/main/command">
                <pc:docMk/>
                <pc:sldMk cId="712106165" sldId="316"/>
                <pc2:cmMk id="{2C613B4C-3D97-478A-B0DA-16145B9AE51B}"/>
              </pc2:cmMkLst>
            </pc226:cmChg>
          </p:ext>
        </pc:extLst>
      </pc:sldChg>
      <pc:sldChg chg="addCm">
        <pc:chgData name="Sandra Sudhoff" userId="ef2c0e33-bed2-4419-afce-a457db630116" providerId="ADAL" clId="{E89A1649-B0CA-4ACF-BAE3-293B3E81F09F}" dt="2024-04-17T09:22:42.161" v="6"/>
        <pc:sldMkLst>
          <pc:docMk/>
          <pc:sldMk cId="1306665427" sldId="321"/>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22:42.161" v="6"/>
              <pc2:cmMkLst xmlns:pc2="http://schemas.microsoft.com/office/powerpoint/2019/9/main/command">
                <pc:docMk/>
                <pc:sldMk cId="1306665427" sldId="321"/>
                <pc2:cmMk id="{2DFC2EC7-0230-413B-B6D8-635DDBD2E32D}"/>
              </pc2:cmMkLst>
            </pc226:cmChg>
          </p:ext>
        </pc:extLst>
      </pc:sldChg>
      <pc:sldChg chg="addCm">
        <pc:chgData name="Sandra Sudhoff" userId="ef2c0e33-bed2-4419-afce-a457db630116" providerId="ADAL" clId="{E89A1649-B0CA-4ACF-BAE3-293B3E81F09F}" dt="2024-04-17T09:24:46.651" v="7"/>
        <pc:sldMkLst>
          <pc:docMk/>
          <pc:sldMk cId="225546456" sldId="325"/>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24:46.651" v="7"/>
              <pc2:cmMkLst xmlns:pc2="http://schemas.microsoft.com/office/powerpoint/2019/9/main/command">
                <pc:docMk/>
                <pc:sldMk cId="225546456" sldId="325"/>
                <pc2:cmMk id="{24520A3F-F782-422D-8CD1-2578F7E7D99A}"/>
              </pc2:cmMkLst>
            </pc226:cmChg>
          </p:ext>
        </pc:extLst>
      </pc:sldChg>
      <pc:sldChg chg="addCm">
        <pc:chgData name="Sandra Sudhoff" userId="ef2c0e33-bed2-4419-afce-a457db630116" providerId="ADAL" clId="{E89A1649-B0CA-4ACF-BAE3-293B3E81F09F}" dt="2024-04-17T09:25:47.669" v="8"/>
        <pc:sldMkLst>
          <pc:docMk/>
          <pc:sldMk cId="715040611" sldId="331"/>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25:47.669" v="8"/>
              <pc2:cmMkLst xmlns:pc2="http://schemas.microsoft.com/office/powerpoint/2019/9/main/command">
                <pc:docMk/>
                <pc:sldMk cId="715040611" sldId="331"/>
                <pc2:cmMk id="{8DF0E57D-C09F-4025-8DCD-079F68A74B59}"/>
              </pc2:cmMkLst>
            </pc226:cmChg>
          </p:ext>
        </pc:extLst>
      </pc:sldChg>
      <pc:sldChg chg="addCm">
        <pc:chgData name="Sandra Sudhoff" userId="ef2c0e33-bed2-4419-afce-a457db630116" providerId="ADAL" clId="{E89A1649-B0CA-4ACF-BAE3-293B3E81F09F}" dt="2024-04-17T09:26:26.383" v="9"/>
        <pc:sldMkLst>
          <pc:docMk/>
          <pc:sldMk cId="2435514878" sldId="342"/>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26:26.383" v="9"/>
              <pc2:cmMkLst xmlns:pc2="http://schemas.microsoft.com/office/powerpoint/2019/9/main/command">
                <pc:docMk/>
                <pc:sldMk cId="2435514878" sldId="342"/>
                <pc2:cmMk id="{D6E9BAEA-C0BB-4BD8-9DEA-5BEA126F0D75}"/>
              </pc2:cmMkLst>
            </pc226:cmChg>
          </p:ext>
        </pc:extLst>
      </pc:sldChg>
      <pc:sldChg chg="addCm">
        <pc:chgData name="Sandra Sudhoff" userId="ef2c0e33-bed2-4419-afce-a457db630116" providerId="ADAL" clId="{E89A1649-B0CA-4ACF-BAE3-293B3E81F09F}" dt="2024-04-17T09:27:59.747" v="10"/>
        <pc:sldMkLst>
          <pc:docMk/>
          <pc:sldMk cId="2330691878" sldId="344"/>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27:59.747" v="10"/>
              <pc2:cmMkLst xmlns:pc2="http://schemas.microsoft.com/office/powerpoint/2019/9/main/command">
                <pc:docMk/>
                <pc:sldMk cId="2330691878" sldId="344"/>
                <pc2:cmMk id="{7465C398-53CC-4DBE-9711-B49ED1A2F430}"/>
              </pc2:cmMkLst>
            </pc226:cmChg>
          </p:ext>
        </pc:extLst>
      </pc:sldChg>
      <pc:sldChg chg="modCm">
        <pc:chgData name="Sandra Sudhoff" userId="ef2c0e33-bed2-4419-afce-a457db630116" providerId="ADAL" clId="{E89A1649-B0CA-4ACF-BAE3-293B3E81F09F}" dt="2024-04-17T09:30:51.239" v="12"/>
        <pc:sldMkLst>
          <pc:docMk/>
          <pc:sldMk cId="3535984782" sldId="351"/>
        </pc:sldMkLst>
        <pc:extLst>
          <p:ext xmlns:p="http://schemas.openxmlformats.org/presentationml/2006/main" uri="{D6D511B9-2390-475A-947B-AFAB55BFBCF1}">
            <pc226:cmChg xmlns:pc226="http://schemas.microsoft.com/office/powerpoint/2022/06/main/command" chg="">
              <pc226:chgData name="Sandra Sudhoff" userId="ef2c0e33-bed2-4419-afce-a457db630116" providerId="ADAL" clId="{E89A1649-B0CA-4ACF-BAE3-293B3E81F09F}" dt="2024-04-17T09:30:51.239" v="12"/>
              <pc2:cmMkLst xmlns:pc2="http://schemas.microsoft.com/office/powerpoint/2019/9/main/command">
                <pc:docMk/>
                <pc:sldMk cId="3535984782" sldId="351"/>
                <pc2:cmMk id="{BFCAE202-6DA8-4578-A7AC-7D86DA020A65}"/>
              </pc2:cmMkLst>
              <pc226:cmRplyChg chg="add">
                <pc226:chgData name="Sandra Sudhoff" userId="ef2c0e33-bed2-4419-afce-a457db630116" providerId="ADAL" clId="{E89A1649-B0CA-4ACF-BAE3-293B3E81F09F}" dt="2024-04-17T09:30:51.239" v="12"/>
                <pc2:cmRplyMkLst xmlns:pc2="http://schemas.microsoft.com/office/powerpoint/2019/9/main/command">
                  <pc:docMk/>
                  <pc:sldMk cId="3535984782" sldId="351"/>
                  <pc2:cmMk id="{BFCAE202-6DA8-4578-A7AC-7D86DA020A65}"/>
                  <pc2:cmRplyMk id="{98BD559C-4C03-40CC-9135-CFAC77F40543}"/>
                </pc2:cmRplyMkLst>
              </pc226:cmRplyChg>
              <pc226:cmRplyChg chg="add">
                <pc226:chgData name="Sandra Sudhoff" userId="ef2c0e33-bed2-4419-afce-a457db630116" providerId="ADAL" clId="{E89A1649-B0CA-4ACF-BAE3-293B3E81F09F}" dt="2024-04-17T09:30:04.985" v="11"/>
                <pc2:cmRplyMkLst xmlns:pc2="http://schemas.microsoft.com/office/powerpoint/2019/9/main/command">
                  <pc:docMk/>
                  <pc:sldMk cId="3535984782" sldId="351"/>
                  <pc2:cmMk id="{BFCAE202-6DA8-4578-A7AC-7D86DA020A65}"/>
                  <pc2:cmRplyMk id="{0A242FFC-1179-4DFB-81E8-D5977A391D07}"/>
                </pc2:cmRplyMkLst>
              </pc226:cmRplyChg>
            </pc226:cmChg>
          </p:ext>
        </pc:extLst>
      </pc:sldChg>
      <pc:sldChg chg="addCm">
        <pc:chgData name="Sandra Sudhoff" userId="ef2c0e33-bed2-4419-afce-a457db630116" providerId="ADAL" clId="{E89A1649-B0CA-4ACF-BAE3-293B3E81F09F}" dt="2024-04-17T09:32:02.206" v="13"/>
        <pc:sldMkLst>
          <pc:docMk/>
          <pc:sldMk cId="4068343013" sldId="355"/>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32:02.206" v="13"/>
              <pc2:cmMkLst xmlns:pc2="http://schemas.microsoft.com/office/powerpoint/2019/9/main/command">
                <pc:docMk/>
                <pc:sldMk cId="4068343013" sldId="355"/>
                <pc2:cmMk id="{990860C1-569E-432C-8174-1CF6C6C7FB1F}"/>
              </pc2:cmMkLst>
            </pc226:cmChg>
          </p:ext>
        </pc:extLst>
      </pc:sldChg>
    </pc:docChg>
  </pc:docChgLst>
  <pc:docChgLst>
    <pc:chgData name="Sandra Sudhoff" userId="ef2c0e33-bed2-4419-afce-a457db630116" providerId="ADAL" clId="{6C729A09-70E5-4217-8A41-1DA7D3E2C670}"/>
    <pc:docChg chg="custSel modSld">
      <pc:chgData name="Sandra Sudhoff" userId="ef2c0e33-bed2-4419-afce-a457db630116" providerId="ADAL" clId="{6C729A09-70E5-4217-8A41-1DA7D3E2C670}" dt="2024-10-07T09:51:37.880" v="214" actId="120"/>
      <pc:docMkLst>
        <pc:docMk/>
      </pc:docMkLst>
      <pc:sldChg chg="modSp mod">
        <pc:chgData name="Sandra Sudhoff" userId="ef2c0e33-bed2-4419-afce-a457db630116" providerId="ADAL" clId="{6C729A09-70E5-4217-8A41-1DA7D3E2C670}" dt="2024-10-07T07:31:12.063" v="0" actId="20577"/>
        <pc:sldMkLst>
          <pc:docMk/>
          <pc:sldMk cId="3006595427" sldId="266"/>
        </pc:sldMkLst>
        <pc:spChg chg="mod">
          <ac:chgData name="Sandra Sudhoff" userId="ef2c0e33-bed2-4419-afce-a457db630116" providerId="ADAL" clId="{6C729A09-70E5-4217-8A41-1DA7D3E2C670}" dt="2024-10-07T07:31:12.063" v="0" actId="20577"/>
          <ac:spMkLst>
            <pc:docMk/>
            <pc:sldMk cId="3006595427" sldId="266"/>
            <ac:spMk id="3" creationId="{CDB0D322-9D64-6FD5-6B07-C8FEB3A1F995}"/>
          </ac:spMkLst>
        </pc:spChg>
      </pc:sldChg>
      <pc:sldChg chg="addSp delSp modSp mod">
        <pc:chgData name="Sandra Sudhoff" userId="ef2c0e33-bed2-4419-afce-a457db630116" providerId="ADAL" clId="{6C729A09-70E5-4217-8A41-1DA7D3E2C670}" dt="2024-10-07T07:41:02.530" v="44" actId="1076"/>
        <pc:sldMkLst>
          <pc:docMk/>
          <pc:sldMk cId="1682077271" sldId="267"/>
        </pc:sldMkLst>
        <pc:spChg chg="mod">
          <ac:chgData name="Sandra Sudhoff" userId="ef2c0e33-bed2-4419-afce-a457db630116" providerId="ADAL" clId="{6C729A09-70E5-4217-8A41-1DA7D3E2C670}" dt="2024-10-07T07:40:08.087" v="35" actId="20577"/>
          <ac:spMkLst>
            <pc:docMk/>
            <pc:sldMk cId="1682077271" sldId="267"/>
            <ac:spMk id="4" creationId="{FAAA8217-7F23-ACDD-1493-52B26F78A312}"/>
          </ac:spMkLst>
        </pc:spChg>
        <pc:picChg chg="add mod">
          <ac:chgData name="Sandra Sudhoff" userId="ef2c0e33-bed2-4419-afce-a457db630116" providerId="ADAL" clId="{6C729A09-70E5-4217-8A41-1DA7D3E2C670}" dt="2024-10-07T07:35:44.169" v="8" actId="14100"/>
          <ac:picMkLst>
            <pc:docMk/>
            <pc:sldMk cId="1682077271" sldId="267"/>
            <ac:picMk id="14" creationId="{9B739B19-1827-8453-9615-56305E5910E9}"/>
          </ac:picMkLst>
        </pc:picChg>
        <pc:picChg chg="add mod">
          <ac:chgData name="Sandra Sudhoff" userId="ef2c0e33-bed2-4419-afce-a457db630116" providerId="ADAL" clId="{6C729A09-70E5-4217-8A41-1DA7D3E2C670}" dt="2024-10-07T07:41:02.530" v="44" actId="1076"/>
          <ac:picMkLst>
            <pc:docMk/>
            <pc:sldMk cId="1682077271" sldId="267"/>
            <ac:picMk id="16" creationId="{A7473C49-7C1B-36D0-9EC1-727D7CAC0870}"/>
          </ac:picMkLst>
        </pc:picChg>
        <pc:picChg chg="add mod">
          <ac:chgData name="Sandra Sudhoff" userId="ef2c0e33-bed2-4419-afce-a457db630116" providerId="ADAL" clId="{6C729A09-70E5-4217-8A41-1DA7D3E2C670}" dt="2024-10-07T07:40:55.677" v="40" actId="1076"/>
          <ac:picMkLst>
            <pc:docMk/>
            <pc:sldMk cId="1682077271" sldId="267"/>
            <ac:picMk id="18" creationId="{F2A66D09-A5C2-9B8E-617B-E4D87FB9C82B}"/>
          </ac:picMkLst>
        </pc:picChg>
      </pc:sldChg>
      <pc:sldChg chg="modSp mod">
        <pc:chgData name="Sandra Sudhoff" userId="ef2c0e33-bed2-4419-afce-a457db630116" providerId="ADAL" clId="{6C729A09-70E5-4217-8A41-1DA7D3E2C670}" dt="2024-10-07T07:41:45.009" v="45" actId="6549"/>
        <pc:sldMkLst>
          <pc:docMk/>
          <pc:sldMk cId="2643917449" sldId="271"/>
        </pc:sldMkLst>
        <pc:spChg chg="mod">
          <ac:chgData name="Sandra Sudhoff" userId="ef2c0e33-bed2-4419-afce-a457db630116" providerId="ADAL" clId="{6C729A09-70E5-4217-8A41-1DA7D3E2C670}" dt="2024-10-07T07:41:45.009" v="45" actId="6549"/>
          <ac:spMkLst>
            <pc:docMk/>
            <pc:sldMk cId="2643917449" sldId="271"/>
            <ac:spMk id="4" creationId="{735638B0-9BA5-AB31-E2B9-C24CC1788BE1}"/>
          </ac:spMkLst>
        </pc:spChg>
      </pc:sldChg>
      <pc:sldChg chg="modSp mod">
        <pc:chgData name="Sandra Sudhoff" userId="ef2c0e33-bed2-4419-afce-a457db630116" providerId="ADAL" clId="{6C729A09-70E5-4217-8A41-1DA7D3E2C670}" dt="2024-10-07T09:51:37.880" v="214" actId="120"/>
        <pc:sldMkLst>
          <pc:docMk/>
          <pc:sldMk cId="3897175153" sldId="288"/>
        </pc:sldMkLst>
        <pc:spChg chg="mod">
          <ac:chgData name="Sandra Sudhoff" userId="ef2c0e33-bed2-4419-afce-a457db630116" providerId="ADAL" clId="{6C729A09-70E5-4217-8A41-1DA7D3E2C670}" dt="2024-10-07T09:51:37.880" v="214" actId="120"/>
          <ac:spMkLst>
            <pc:docMk/>
            <pc:sldMk cId="3897175153" sldId="288"/>
            <ac:spMk id="9" creationId="{9AE2A295-C10B-E1DE-E2C2-69812375ADBC}"/>
          </ac:spMkLst>
        </pc:spChg>
      </pc:sldChg>
      <pc:sldChg chg="modSp mod">
        <pc:chgData name="Sandra Sudhoff" userId="ef2c0e33-bed2-4419-afce-a457db630116" providerId="ADAL" clId="{6C729A09-70E5-4217-8A41-1DA7D3E2C670}" dt="2024-10-07T07:31:20.631" v="1" actId="20577"/>
        <pc:sldMkLst>
          <pc:docMk/>
          <pc:sldMk cId="976003787" sldId="298"/>
        </pc:sldMkLst>
        <pc:spChg chg="mod">
          <ac:chgData name="Sandra Sudhoff" userId="ef2c0e33-bed2-4419-afce-a457db630116" providerId="ADAL" clId="{6C729A09-70E5-4217-8A41-1DA7D3E2C670}" dt="2024-10-07T07:31:20.631" v="1" actId="20577"/>
          <ac:spMkLst>
            <pc:docMk/>
            <pc:sldMk cId="976003787" sldId="298"/>
            <ac:spMk id="3" creationId="{CDB0D322-9D64-6FD5-6B07-C8FEB3A1F995}"/>
          </ac:spMkLst>
        </pc:spChg>
      </pc:sldChg>
      <pc:sldChg chg="modSp mod">
        <pc:chgData name="Sandra Sudhoff" userId="ef2c0e33-bed2-4419-afce-a457db630116" providerId="ADAL" clId="{6C729A09-70E5-4217-8A41-1DA7D3E2C670}" dt="2024-10-07T07:46:34.272" v="211" actId="5793"/>
        <pc:sldMkLst>
          <pc:docMk/>
          <pc:sldMk cId="712106165" sldId="316"/>
        </pc:sldMkLst>
        <pc:spChg chg="mod">
          <ac:chgData name="Sandra Sudhoff" userId="ef2c0e33-bed2-4419-afce-a457db630116" providerId="ADAL" clId="{6C729A09-70E5-4217-8A41-1DA7D3E2C670}" dt="2024-10-07T07:46:34.272" v="211" actId="5793"/>
          <ac:spMkLst>
            <pc:docMk/>
            <pc:sldMk cId="712106165" sldId="316"/>
            <ac:spMk id="4" creationId="{9EE16674-A6B3-348D-6A5D-5725E338E85D}"/>
          </ac:spMkLst>
        </pc:spChg>
      </pc:sldChg>
    </pc:docChg>
  </pc:docChgLst>
  <pc:docChgLst>
    <pc:chgData name="Jessica Bergametti" userId="636fbab7-285a-4915-addd-0591c341fcfd" providerId="ADAL" clId="{1B91EE4D-E0AC-4666-A0EA-02F05462B1FF}"/>
    <pc:docChg chg="sldOrd">
      <pc:chgData name="Jessica Bergametti" userId="636fbab7-285a-4915-addd-0591c341fcfd" providerId="ADAL" clId="{1B91EE4D-E0AC-4666-A0EA-02F05462B1FF}" dt="2024-07-25T14:10:51.450" v="0" actId="20578"/>
      <pc:docMkLst>
        <pc:docMk/>
      </pc:docMkLst>
      <pc:sldChg chg="ord">
        <pc:chgData name="Jessica Bergametti" userId="636fbab7-285a-4915-addd-0591c341fcfd" providerId="ADAL" clId="{1B91EE4D-E0AC-4666-A0EA-02F05462B1FF}" dt="2024-07-25T14:10:51.450" v="0" actId="20578"/>
        <pc:sldMkLst>
          <pc:docMk/>
          <pc:sldMk cId="2630028490" sldId="295"/>
        </pc:sldMkLst>
      </pc:sldChg>
    </pc:docChg>
  </pc:docChgLst>
  <pc:docChgLst>
    <pc:chgData name="Léonie Miège" userId="1543ee91-ec3a-4dbd-9bc3-ebbc844a4b11" providerId="ADAL" clId="{774209F3-684D-48A7-8CDD-7120A5A984EE}"/>
    <pc:docChg chg="modSld">
      <pc:chgData name="Léonie Miège" userId="1543ee91-ec3a-4dbd-9bc3-ebbc844a4b11" providerId="ADAL" clId="{774209F3-684D-48A7-8CDD-7120A5A984EE}" dt="2024-04-18T09:13:46.168" v="1" actId="1076"/>
      <pc:docMkLst>
        <pc:docMk/>
      </pc:docMkLst>
      <pc:sldChg chg="modSp mod">
        <pc:chgData name="Léonie Miège" userId="1543ee91-ec3a-4dbd-9bc3-ebbc844a4b11" providerId="ADAL" clId="{774209F3-684D-48A7-8CDD-7120A5A984EE}" dt="2024-04-18T09:13:46.168" v="1" actId="1076"/>
        <pc:sldMkLst>
          <pc:docMk/>
          <pc:sldMk cId="4050946495" sldId="292"/>
        </pc:sldMkLst>
      </pc:sldChg>
    </pc:docChg>
  </pc:docChgLst>
  <pc:docChgLst>
    <pc:chgData name="Léonie Miège" userId="1543ee91-ec3a-4dbd-9bc3-ebbc844a4b11" providerId="ADAL" clId="{70E46C7B-421F-4C7D-8951-955A6808131E}"/>
    <pc:docChg chg="custSel modSld sldOrd">
      <pc:chgData name="Léonie Miège" userId="1543ee91-ec3a-4dbd-9bc3-ebbc844a4b11" providerId="ADAL" clId="{70E46C7B-421F-4C7D-8951-955A6808131E}" dt="2024-11-27T13:08:23.228" v="12" actId="729"/>
      <pc:docMkLst>
        <pc:docMk/>
      </pc:docMkLst>
      <pc:sldChg chg="ord">
        <pc:chgData name="Léonie Miège" userId="1543ee91-ec3a-4dbd-9bc3-ebbc844a4b11" providerId="ADAL" clId="{70E46C7B-421F-4C7D-8951-955A6808131E}" dt="2024-11-27T13:08:19.401" v="9"/>
        <pc:sldMkLst>
          <pc:docMk/>
          <pc:sldMk cId="2630028490" sldId="295"/>
        </pc:sldMkLst>
      </pc:sldChg>
      <pc:sldChg chg="addSp delSp modSp mod">
        <pc:chgData name="Léonie Miège" userId="1543ee91-ec3a-4dbd-9bc3-ebbc844a4b11" providerId="ADAL" clId="{70E46C7B-421F-4C7D-8951-955A6808131E}" dt="2024-11-27T12:05:52.492" v="7" actId="1076"/>
        <pc:sldMkLst>
          <pc:docMk/>
          <pc:sldMk cId="3487145336" sldId="363"/>
        </pc:sldMkLst>
        <pc:spChg chg="del mod">
          <ac:chgData name="Léonie Miège" userId="1543ee91-ec3a-4dbd-9bc3-ebbc844a4b11" providerId="ADAL" clId="{70E46C7B-421F-4C7D-8951-955A6808131E}" dt="2024-11-27T12:05:35.704" v="2" actId="21"/>
          <ac:spMkLst>
            <pc:docMk/>
            <pc:sldMk cId="3487145336" sldId="363"/>
            <ac:spMk id="4" creationId="{4E511DEA-C4BB-B554-C72F-3094E7ACC4FE}"/>
          </ac:spMkLst>
        </pc:spChg>
        <pc:picChg chg="add mod">
          <ac:chgData name="Léonie Miège" userId="1543ee91-ec3a-4dbd-9bc3-ebbc844a4b11" providerId="ADAL" clId="{70E46C7B-421F-4C7D-8951-955A6808131E}" dt="2024-11-27T12:05:52.492" v="7" actId="1076"/>
          <ac:picMkLst>
            <pc:docMk/>
            <pc:sldMk cId="3487145336" sldId="363"/>
            <ac:picMk id="8" creationId="{ED7DDFD1-0412-9D31-193F-4A7B3098BFA3}"/>
          </ac:picMkLst>
        </pc:picChg>
      </pc:sldChg>
      <pc:sldChg chg="mod ord modShow">
        <pc:chgData name="Léonie Miège" userId="1543ee91-ec3a-4dbd-9bc3-ebbc844a4b11" providerId="ADAL" clId="{70E46C7B-421F-4C7D-8951-955A6808131E}" dt="2024-11-27T13:08:23.228" v="12" actId="729"/>
        <pc:sldMkLst>
          <pc:docMk/>
          <pc:sldMk cId="3478440687" sldId="377"/>
        </pc:sldMkLst>
      </pc:sldChg>
    </pc:docChg>
  </pc:docChgLst>
  <pc:docChgLst>
    <pc:chgData name="Léonie Miège" userId="1543ee91-ec3a-4dbd-9bc3-ebbc844a4b11" providerId="ADAL" clId="{225E30BA-09E8-46D2-9C0A-B65F08279129}"/>
    <pc:docChg chg="undo custSel addSld delSld modSld modMainMaster">
      <pc:chgData name="Léonie Miège" userId="1543ee91-ec3a-4dbd-9bc3-ebbc844a4b11" providerId="ADAL" clId="{225E30BA-09E8-46D2-9C0A-B65F08279129}" dt="2024-09-05T15:13:30.929" v="1034" actId="20577"/>
      <pc:docMkLst>
        <pc:docMk/>
      </pc:docMkLst>
      <pc:sldChg chg="addSp delSp modSp mod">
        <pc:chgData name="Léonie Miège" userId="1543ee91-ec3a-4dbd-9bc3-ebbc844a4b11" providerId="ADAL" clId="{225E30BA-09E8-46D2-9C0A-B65F08279129}" dt="2024-09-05T13:55:17.687" v="356" actId="20577"/>
        <pc:sldMkLst>
          <pc:docMk/>
          <pc:sldMk cId="1682077271" sldId="267"/>
        </pc:sldMkLst>
        <pc:spChg chg="mod">
          <ac:chgData name="Léonie Miège" userId="1543ee91-ec3a-4dbd-9bc3-ebbc844a4b11" providerId="ADAL" clId="{225E30BA-09E8-46D2-9C0A-B65F08279129}" dt="2024-09-05T13:55:17.687" v="356" actId="20577"/>
          <ac:spMkLst>
            <pc:docMk/>
            <pc:sldMk cId="1682077271" sldId="267"/>
            <ac:spMk id="4" creationId="{FAAA8217-7F23-ACDD-1493-52B26F78A312}"/>
          </ac:spMkLst>
        </pc:spChg>
        <pc:spChg chg="add mod">
          <ac:chgData name="Léonie Miège" userId="1543ee91-ec3a-4dbd-9bc3-ebbc844a4b11" providerId="ADAL" clId="{225E30BA-09E8-46D2-9C0A-B65F08279129}" dt="2024-09-05T13:46:35.281" v="330" actId="1076"/>
          <ac:spMkLst>
            <pc:docMk/>
            <pc:sldMk cId="1682077271" sldId="267"/>
            <ac:spMk id="11" creationId="{75A77C40-2EF5-5927-B82D-8DC377565BA7}"/>
          </ac:spMkLst>
        </pc:spChg>
      </pc:sldChg>
      <pc:sldChg chg="modSp mod">
        <pc:chgData name="Léonie Miège" userId="1543ee91-ec3a-4dbd-9bc3-ebbc844a4b11" providerId="ADAL" clId="{225E30BA-09E8-46D2-9C0A-B65F08279129}" dt="2024-09-05T13:54:17.585" v="341" actId="2711"/>
        <pc:sldMkLst>
          <pc:docMk/>
          <pc:sldMk cId="2643917449" sldId="271"/>
        </pc:sldMkLst>
        <pc:spChg chg="mod">
          <ac:chgData name="Léonie Miège" userId="1543ee91-ec3a-4dbd-9bc3-ebbc844a4b11" providerId="ADAL" clId="{225E30BA-09E8-46D2-9C0A-B65F08279129}" dt="2024-09-05T13:53:55.418" v="335" actId="2711"/>
          <ac:spMkLst>
            <pc:docMk/>
            <pc:sldMk cId="2643917449" sldId="271"/>
            <ac:spMk id="31" creationId="{0C8365B1-E106-A150-85A0-4AD3D53E7453}"/>
          </ac:spMkLst>
        </pc:spChg>
        <pc:spChg chg="mod">
          <ac:chgData name="Léonie Miège" userId="1543ee91-ec3a-4dbd-9bc3-ebbc844a4b11" providerId="ADAL" clId="{225E30BA-09E8-46D2-9C0A-B65F08279129}" dt="2024-09-05T13:54:02.243" v="338" actId="2711"/>
          <ac:spMkLst>
            <pc:docMk/>
            <pc:sldMk cId="2643917449" sldId="271"/>
            <ac:spMk id="32" creationId="{0C724447-BB63-E74B-B3E0-BE276887650B}"/>
          </ac:spMkLst>
        </pc:spChg>
        <pc:spChg chg="mod">
          <ac:chgData name="Léonie Miège" userId="1543ee91-ec3a-4dbd-9bc3-ebbc844a4b11" providerId="ADAL" clId="{225E30BA-09E8-46D2-9C0A-B65F08279129}" dt="2024-09-05T13:54:08.455" v="339" actId="2711"/>
          <ac:spMkLst>
            <pc:docMk/>
            <pc:sldMk cId="2643917449" sldId="271"/>
            <ac:spMk id="33" creationId="{306C432D-411E-B483-FF30-DE75469AF1AC}"/>
          </ac:spMkLst>
        </pc:spChg>
        <pc:spChg chg="mod">
          <ac:chgData name="Léonie Miège" userId="1543ee91-ec3a-4dbd-9bc3-ebbc844a4b11" providerId="ADAL" clId="{225E30BA-09E8-46D2-9C0A-B65F08279129}" dt="2024-09-05T13:54:17.585" v="341" actId="2711"/>
          <ac:spMkLst>
            <pc:docMk/>
            <pc:sldMk cId="2643917449" sldId="271"/>
            <ac:spMk id="34" creationId="{49429443-C305-340F-3475-E0F8116588EE}"/>
          </ac:spMkLst>
        </pc:spChg>
        <pc:spChg chg="mod">
          <ac:chgData name="Léonie Miège" userId="1543ee91-ec3a-4dbd-9bc3-ebbc844a4b11" providerId="ADAL" clId="{225E30BA-09E8-46D2-9C0A-B65F08279129}" dt="2024-09-05T13:54:13.162" v="340" actId="2711"/>
          <ac:spMkLst>
            <pc:docMk/>
            <pc:sldMk cId="2643917449" sldId="271"/>
            <ac:spMk id="39" creationId="{4B101C65-8BD9-0FCF-1C6E-4105D9C9CA0F}"/>
          </ac:spMkLst>
        </pc:spChg>
      </pc:sldChg>
      <pc:sldChg chg="modSp mod">
        <pc:chgData name="Léonie Miège" userId="1543ee91-ec3a-4dbd-9bc3-ebbc844a4b11" providerId="ADAL" clId="{225E30BA-09E8-46D2-9C0A-B65F08279129}" dt="2024-09-05T13:55:07.761" v="355" actId="404"/>
        <pc:sldMkLst>
          <pc:docMk/>
          <pc:sldMk cId="244369347" sldId="272"/>
        </pc:sldMkLst>
        <pc:spChg chg="mod">
          <ac:chgData name="Léonie Miège" userId="1543ee91-ec3a-4dbd-9bc3-ebbc844a4b11" providerId="ADAL" clId="{225E30BA-09E8-46D2-9C0A-B65F08279129}" dt="2024-09-05T13:54:31.401" v="343" actId="404"/>
          <ac:spMkLst>
            <pc:docMk/>
            <pc:sldMk cId="244369347" sldId="272"/>
            <ac:spMk id="36" creationId="{567E8F5C-4B29-5B19-4E24-9B4AF8A77093}"/>
          </ac:spMkLst>
        </pc:spChg>
        <pc:spChg chg="mod">
          <ac:chgData name="Léonie Miège" userId="1543ee91-ec3a-4dbd-9bc3-ebbc844a4b11" providerId="ADAL" clId="{225E30BA-09E8-46D2-9C0A-B65F08279129}" dt="2024-09-05T13:55:03.249" v="354" actId="404"/>
          <ac:spMkLst>
            <pc:docMk/>
            <pc:sldMk cId="244369347" sldId="272"/>
            <ac:spMk id="37" creationId="{C1F29554-5DFC-568D-3741-D5967920AD1B}"/>
          </ac:spMkLst>
        </pc:spChg>
        <pc:spChg chg="mod">
          <ac:chgData name="Léonie Miège" userId="1543ee91-ec3a-4dbd-9bc3-ebbc844a4b11" providerId="ADAL" clId="{225E30BA-09E8-46D2-9C0A-B65F08279129}" dt="2024-09-05T13:54:39.848" v="345" actId="404"/>
          <ac:spMkLst>
            <pc:docMk/>
            <pc:sldMk cId="244369347" sldId="272"/>
            <ac:spMk id="43" creationId="{7B73B3F3-FAC0-744B-A964-9369256F5627}"/>
          </ac:spMkLst>
        </pc:spChg>
        <pc:spChg chg="mod">
          <ac:chgData name="Léonie Miège" userId="1543ee91-ec3a-4dbd-9bc3-ebbc844a4b11" providerId="ADAL" clId="{225E30BA-09E8-46D2-9C0A-B65F08279129}" dt="2024-09-05T13:54:46.338" v="347" actId="404"/>
          <ac:spMkLst>
            <pc:docMk/>
            <pc:sldMk cId="244369347" sldId="272"/>
            <ac:spMk id="50" creationId="{351BDBDF-E0FB-4B5C-06C7-C3641CBA8B54}"/>
          </ac:spMkLst>
        </pc:spChg>
        <pc:spChg chg="mod">
          <ac:chgData name="Léonie Miège" userId="1543ee91-ec3a-4dbd-9bc3-ebbc844a4b11" providerId="ADAL" clId="{225E30BA-09E8-46D2-9C0A-B65F08279129}" dt="2024-09-05T13:54:53.229" v="351" actId="404"/>
          <ac:spMkLst>
            <pc:docMk/>
            <pc:sldMk cId="244369347" sldId="272"/>
            <ac:spMk id="51" creationId="{35082580-E4F5-A497-6382-DF971B1C55B6}"/>
          </ac:spMkLst>
        </pc:spChg>
        <pc:spChg chg="mod">
          <ac:chgData name="Léonie Miège" userId="1543ee91-ec3a-4dbd-9bc3-ebbc844a4b11" providerId="ADAL" clId="{225E30BA-09E8-46D2-9C0A-B65F08279129}" dt="2024-09-05T13:55:07.761" v="355" actId="404"/>
          <ac:spMkLst>
            <pc:docMk/>
            <pc:sldMk cId="244369347" sldId="272"/>
            <ac:spMk id="59" creationId="{2082254F-0EB6-EBAC-66E9-0465AB19B9D2}"/>
          </ac:spMkLst>
        </pc:spChg>
      </pc:sldChg>
      <pc:sldChg chg="modSp mod">
        <pc:chgData name="Léonie Miège" userId="1543ee91-ec3a-4dbd-9bc3-ebbc844a4b11" providerId="ADAL" clId="{225E30BA-09E8-46D2-9C0A-B65F08279129}" dt="2024-09-05T13:53:44.960" v="334" actId="2711"/>
        <pc:sldMkLst>
          <pc:docMk/>
          <pc:sldMk cId="1305139409" sldId="274"/>
        </pc:sldMkLst>
        <pc:spChg chg="mod">
          <ac:chgData name="Léonie Miège" userId="1543ee91-ec3a-4dbd-9bc3-ebbc844a4b11" providerId="ADAL" clId="{225E30BA-09E8-46D2-9C0A-B65F08279129}" dt="2024-09-05T13:53:33.868" v="331" actId="2711"/>
          <ac:spMkLst>
            <pc:docMk/>
            <pc:sldMk cId="1305139409" sldId="274"/>
            <ac:spMk id="16" creationId="{89BBD8BA-52B8-626A-3778-E6130DFF6826}"/>
          </ac:spMkLst>
        </pc:spChg>
        <pc:spChg chg="mod">
          <ac:chgData name="Léonie Miège" userId="1543ee91-ec3a-4dbd-9bc3-ebbc844a4b11" providerId="ADAL" clId="{225E30BA-09E8-46D2-9C0A-B65F08279129}" dt="2024-09-05T13:53:44.960" v="334" actId="2711"/>
          <ac:spMkLst>
            <pc:docMk/>
            <pc:sldMk cId="1305139409" sldId="274"/>
            <ac:spMk id="17" creationId="{8A073679-721B-26B8-A2BB-A7D2AB701F72}"/>
          </ac:spMkLst>
        </pc:spChg>
      </pc:sldChg>
      <pc:sldChg chg="modSp mod">
        <pc:chgData name="Léonie Miège" userId="1543ee91-ec3a-4dbd-9bc3-ebbc844a4b11" providerId="ADAL" clId="{225E30BA-09E8-46D2-9C0A-B65F08279129}" dt="2024-09-05T14:48:07.530" v="404" actId="14100"/>
        <pc:sldMkLst>
          <pc:docMk/>
          <pc:sldMk cId="2630028490" sldId="295"/>
        </pc:sldMkLst>
        <pc:spChg chg="mod">
          <ac:chgData name="Léonie Miège" userId="1543ee91-ec3a-4dbd-9bc3-ebbc844a4b11" providerId="ADAL" clId="{225E30BA-09E8-46D2-9C0A-B65F08279129}" dt="2024-09-05T14:48:07.530" v="404" actId="14100"/>
          <ac:spMkLst>
            <pc:docMk/>
            <pc:sldMk cId="2630028490" sldId="295"/>
            <ac:spMk id="10" creationId="{74DB44ED-27FA-B58E-C6AB-929BB0FE504C}"/>
          </ac:spMkLst>
        </pc:spChg>
        <pc:picChg chg="mod">
          <ac:chgData name="Léonie Miège" userId="1543ee91-ec3a-4dbd-9bc3-ebbc844a4b11" providerId="ADAL" clId="{225E30BA-09E8-46D2-9C0A-B65F08279129}" dt="2024-09-05T14:47:55.397" v="400" actId="14826"/>
          <ac:picMkLst>
            <pc:docMk/>
            <pc:sldMk cId="2630028490" sldId="295"/>
            <ac:picMk id="9" creationId="{7E309098-EF2C-22D5-4F4C-F8D45819B306}"/>
          </ac:picMkLst>
        </pc:picChg>
      </pc:sldChg>
      <pc:sldChg chg="addSp delSp modSp mod">
        <pc:chgData name="Léonie Miège" userId="1543ee91-ec3a-4dbd-9bc3-ebbc844a4b11" providerId="ADAL" clId="{225E30BA-09E8-46D2-9C0A-B65F08279129}" dt="2024-09-05T13:35:09.775" v="123" actId="1076"/>
        <pc:sldMkLst>
          <pc:docMk/>
          <pc:sldMk cId="1226384646" sldId="296"/>
        </pc:sldMkLst>
      </pc:sldChg>
      <pc:sldChg chg="del">
        <pc:chgData name="Léonie Miège" userId="1543ee91-ec3a-4dbd-9bc3-ebbc844a4b11" providerId="ADAL" clId="{225E30BA-09E8-46D2-9C0A-B65F08279129}" dt="2024-09-05T13:35:13.326" v="124" actId="2696"/>
        <pc:sldMkLst>
          <pc:docMk/>
          <pc:sldMk cId="168650687" sldId="297"/>
        </pc:sldMkLst>
      </pc:sldChg>
      <pc:sldChg chg="addSp delSp modSp mod">
        <pc:chgData name="Léonie Miège" userId="1543ee91-ec3a-4dbd-9bc3-ebbc844a4b11" providerId="ADAL" clId="{225E30BA-09E8-46D2-9C0A-B65F08279129}" dt="2024-09-05T13:56:43.843" v="364" actId="1076"/>
        <pc:sldMkLst>
          <pc:docMk/>
          <pc:sldMk cId="3035932350" sldId="320"/>
        </pc:sldMkLst>
        <pc:picChg chg="add mod modCrop">
          <ac:chgData name="Léonie Miège" userId="1543ee91-ec3a-4dbd-9bc3-ebbc844a4b11" providerId="ADAL" clId="{225E30BA-09E8-46D2-9C0A-B65F08279129}" dt="2024-09-05T13:56:43.843" v="364" actId="1076"/>
          <ac:picMkLst>
            <pc:docMk/>
            <pc:sldMk cId="3035932350" sldId="320"/>
            <ac:picMk id="3" creationId="{07DBCE47-7C88-ABBA-1F3F-B225E3595F19}"/>
          </ac:picMkLst>
        </pc:picChg>
      </pc:sldChg>
      <pc:sldChg chg="modSp mod">
        <pc:chgData name="Léonie Miège" userId="1543ee91-ec3a-4dbd-9bc3-ebbc844a4b11" providerId="ADAL" clId="{225E30BA-09E8-46D2-9C0A-B65F08279129}" dt="2024-09-05T14:05:58.583" v="373" actId="1076"/>
        <pc:sldMkLst>
          <pc:docMk/>
          <pc:sldMk cId="1306665427" sldId="321"/>
        </pc:sldMkLst>
        <pc:picChg chg="mod">
          <ac:chgData name="Léonie Miège" userId="1543ee91-ec3a-4dbd-9bc3-ebbc844a4b11" providerId="ADAL" clId="{225E30BA-09E8-46D2-9C0A-B65F08279129}" dt="2024-09-05T14:05:20.589" v="369" actId="14100"/>
          <ac:picMkLst>
            <pc:docMk/>
            <pc:sldMk cId="1306665427" sldId="321"/>
            <ac:picMk id="9" creationId="{EBF1D917-9DCB-9735-EF76-943C826F8BB9}"/>
          </ac:picMkLst>
        </pc:picChg>
        <pc:picChg chg="mod">
          <ac:chgData name="Léonie Miège" userId="1543ee91-ec3a-4dbd-9bc3-ebbc844a4b11" providerId="ADAL" clId="{225E30BA-09E8-46D2-9C0A-B65F08279129}" dt="2024-09-05T14:05:58.583" v="373" actId="1076"/>
          <ac:picMkLst>
            <pc:docMk/>
            <pc:sldMk cId="1306665427" sldId="321"/>
            <ac:picMk id="11" creationId="{2608AA38-2B63-315F-EDC0-E5D51C37A704}"/>
          </ac:picMkLst>
        </pc:picChg>
      </pc:sldChg>
      <pc:sldChg chg="modSp mod">
        <pc:chgData name="Léonie Miège" userId="1543ee91-ec3a-4dbd-9bc3-ebbc844a4b11" providerId="ADAL" clId="{225E30BA-09E8-46D2-9C0A-B65F08279129}" dt="2024-09-05T14:06:23.936" v="375" actId="1076"/>
        <pc:sldMkLst>
          <pc:docMk/>
          <pc:sldMk cId="739520370" sldId="322"/>
        </pc:sldMkLst>
        <pc:spChg chg="mod">
          <ac:chgData name="Léonie Miège" userId="1543ee91-ec3a-4dbd-9bc3-ebbc844a4b11" providerId="ADAL" clId="{225E30BA-09E8-46D2-9C0A-B65F08279129}" dt="2024-09-05T14:06:23.936" v="375" actId="1076"/>
          <ac:spMkLst>
            <pc:docMk/>
            <pc:sldMk cId="739520370" sldId="322"/>
            <ac:spMk id="11" creationId="{4DD9003E-8E50-2B60-BD51-B0315C5624CC}"/>
          </ac:spMkLst>
        </pc:spChg>
        <pc:picChg chg="mod">
          <ac:chgData name="Léonie Miège" userId="1543ee91-ec3a-4dbd-9bc3-ebbc844a4b11" providerId="ADAL" clId="{225E30BA-09E8-46D2-9C0A-B65F08279129}" dt="2024-09-05T14:06:20.746" v="374" actId="14826"/>
          <ac:picMkLst>
            <pc:docMk/>
            <pc:sldMk cId="739520370" sldId="322"/>
            <ac:picMk id="8" creationId="{6B5293F1-5E35-D718-4B2B-7F453377893E}"/>
          </ac:picMkLst>
        </pc:picChg>
      </pc:sldChg>
      <pc:sldChg chg="addSp delSp modSp mod">
        <pc:chgData name="Léonie Miège" userId="1543ee91-ec3a-4dbd-9bc3-ebbc844a4b11" providerId="ADAL" clId="{225E30BA-09E8-46D2-9C0A-B65F08279129}" dt="2024-09-05T14:56:51.763" v="689" actId="20577"/>
        <pc:sldMkLst>
          <pc:docMk/>
          <pc:sldMk cId="225546456" sldId="325"/>
        </pc:sldMkLst>
        <pc:spChg chg="mod">
          <ac:chgData name="Léonie Miège" userId="1543ee91-ec3a-4dbd-9bc3-ebbc844a4b11" providerId="ADAL" clId="{225E30BA-09E8-46D2-9C0A-B65F08279129}" dt="2024-09-05T14:56:51.763" v="689" actId="20577"/>
          <ac:spMkLst>
            <pc:docMk/>
            <pc:sldMk cId="225546456" sldId="325"/>
            <ac:spMk id="7" creationId="{808E9D13-4059-1AB6-A873-D2858D823E2F}"/>
          </ac:spMkLst>
        </pc:spChg>
        <pc:spChg chg="mod">
          <ac:chgData name="Léonie Miège" userId="1543ee91-ec3a-4dbd-9bc3-ebbc844a4b11" providerId="ADAL" clId="{225E30BA-09E8-46D2-9C0A-B65F08279129}" dt="2024-09-05T14:53:45.407" v="631" actId="1076"/>
          <ac:spMkLst>
            <pc:docMk/>
            <pc:sldMk cId="225546456" sldId="325"/>
            <ac:spMk id="9" creationId="{ED107D8D-5310-4338-F5A2-82A02C1DB6A1}"/>
          </ac:spMkLst>
        </pc:spChg>
        <pc:spChg chg="mod">
          <ac:chgData name="Léonie Miège" userId="1543ee91-ec3a-4dbd-9bc3-ebbc844a4b11" providerId="ADAL" clId="{225E30BA-09E8-46D2-9C0A-B65F08279129}" dt="2024-09-05T14:54:09.458" v="633" actId="1076"/>
          <ac:spMkLst>
            <pc:docMk/>
            <pc:sldMk cId="225546456" sldId="325"/>
            <ac:spMk id="20" creationId="{8F8B6DCF-33CB-6083-73C4-CEC2DE36B83A}"/>
          </ac:spMkLst>
        </pc:spChg>
        <pc:spChg chg="mod">
          <ac:chgData name="Léonie Miège" userId="1543ee91-ec3a-4dbd-9bc3-ebbc844a4b11" providerId="ADAL" clId="{225E30BA-09E8-46D2-9C0A-B65F08279129}" dt="2024-09-05T14:54:09.458" v="633" actId="1076"/>
          <ac:spMkLst>
            <pc:docMk/>
            <pc:sldMk cId="225546456" sldId="325"/>
            <ac:spMk id="21" creationId="{F2CB123C-06FE-302E-BE7E-35B9475A4BAD}"/>
          </ac:spMkLst>
        </pc:spChg>
        <pc:spChg chg="mod">
          <ac:chgData name="Léonie Miège" userId="1543ee91-ec3a-4dbd-9bc3-ebbc844a4b11" providerId="ADAL" clId="{225E30BA-09E8-46D2-9C0A-B65F08279129}" dt="2024-09-05T14:54:09.458" v="633" actId="1076"/>
          <ac:spMkLst>
            <pc:docMk/>
            <pc:sldMk cId="225546456" sldId="325"/>
            <ac:spMk id="23" creationId="{B128FCB2-75CC-87DF-1590-3DBB2FB45752}"/>
          </ac:spMkLst>
        </pc:spChg>
        <pc:spChg chg="mod">
          <ac:chgData name="Léonie Miège" userId="1543ee91-ec3a-4dbd-9bc3-ebbc844a4b11" providerId="ADAL" clId="{225E30BA-09E8-46D2-9C0A-B65F08279129}" dt="2024-09-05T14:54:09.458" v="633" actId="1076"/>
          <ac:spMkLst>
            <pc:docMk/>
            <pc:sldMk cId="225546456" sldId="325"/>
            <ac:spMk id="24" creationId="{131916CB-A37C-568C-8053-B09059910E25}"/>
          </ac:spMkLst>
        </pc:spChg>
        <pc:spChg chg="mod">
          <ac:chgData name="Léonie Miège" userId="1543ee91-ec3a-4dbd-9bc3-ebbc844a4b11" providerId="ADAL" clId="{225E30BA-09E8-46D2-9C0A-B65F08279129}" dt="2024-09-05T14:54:09.458" v="633" actId="1076"/>
          <ac:spMkLst>
            <pc:docMk/>
            <pc:sldMk cId="225546456" sldId="325"/>
            <ac:spMk id="26" creationId="{2A372172-4FDF-67D9-9139-55745DE0B36E}"/>
          </ac:spMkLst>
        </pc:spChg>
        <pc:grpChg chg="mod">
          <ac:chgData name="Léonie Miège" userId="1543ee91-ec3a-4dbd-9bc3-ebbc844a4b11" providerId="ADAL" clId="{225E30BA-09E8-46D2-9C0A-B65F08279129}" dt="2024-09-05T14:54:09.458" v="633" actId="1076"/>
          <ac:grpSpMkLst>
            <pc:docMk/>
            <pc:sldMk cId="225546456" sldId="325"/>
            <ac:grpSpMk id="22" creationId="{97660681-B10A-8F6D-9928-6A3D3E8955F9}"/>
          </ac:grpSpMkLst>
        </pc:grpChg>
        <pc:grpChg chg="mod">
          <ac:chgData name="Léonie Miège" userId="1543ee91-ec3a-4dbd-9bc3-ebbc844a4b11" providerId="ADAL" clId="{225E30BA-09E8-46D2-9C0A-B65F08279129}" dt="2024-09-05T14:54:09.458" v="633" actId="1076"/>
          <ac:grpSpMkLst>
            <pc:docMk/>
            <pc:sldMk cId="225546456" sldId="325"/>
            <ac:grpSpMk id="25" creationId="{18C6D0F1-7DCD-0F7A-A24E-7789AD9C674D}"/>
          </ac:grpSpMkLst>
        </pc:grpChg>
        <pc:grpChg chg="mod">
          <ac:chgData name="Léonie Miège" userId="1543ee91-ec3a-4dbd-9bc3-ebbc844a4b11" providerId="ADAL" clId="{225E30BA-09E8-46D2-9C0A-B65F08279129}" dt="2024-09-05T14:54:09.458" v="633" actId="1076"/>
          <ac:grpSpMkLst>
            <pc:docMk/>
            <pc:sldMk cId="225546456" sldId="325"/>
            <ac:grpSpMk id="28" creationId="{F9BA7001-0009-E501-DC72-DFC35482F70E}"/>
          </ac:grpSpMkLst>
        </pc:grpChg>
        <pc:picChg chg="mod">
          <ac:chgData name="Léonie Miège" userId="1543ee91-ec3a-4dbd-9bc3-ebbc844a4b11" providerId="ADAL" clId="{225E30BA-09E8-46D2-9C0A-B65F08279129}" dt="2024-09-05T14:53:42.729" v="630" actId="1076"/>
          <ac:picMkLst>
            <pc:docMk/>
            <pc:sldMk cId="225546456" sldId="325"/>
            <ac:picMk id="8" creationId="{5EEEC152-15AF-D0AA-479D-FBBAADEA3E55}"/>
          </ac:picMkLst>
        </pc:picChg>
        <pc:picChg chg="add mod modCrop">
          <ac:chgData name="Léonie Miège" userId="1543ee91-ec3a-4dbd-9bc3-ebbc844a4b11" providerId="ADAL" clId="{225E30BA-09E8-46D2-9C0A-B65F08279129}" dt="2024-09-05T14:54:09.458" v="633" actId="1076"/>
          <ac:picMkLst>
            <pc:docMk/>
            <pc:sldMk cId="225546456" sldId="325"/>
            <ac:picMk id="11" creationId="{87D4674A-EDC8-2548-8001-557D0CEC0670}"/>
          </ac:picMkLst>
        </pc:picChg>
        <pc:picChg chg="mod">
          <ac:chgData name="Léonie Miège" userId="1543ee91-ec3a-4dbd-9bc3-ebbc844a4b11" providerId="ADAL" clId="{225E30BA-09E8-46D2-9C0A-B65F08279129}" dt="2024-09-05T14:54:09.458" v="633" actId="1076"/>
          <ac:picMkLst>
            <pc:docMk/>
            <pc:sldMk cId="225546456" sldId="325"/>
            <ac:picMk id="27" creationId="{13B5CF83-9736-D0C5-F0C7-E50B62F8083B}"/>
          </ac:picMkLst>
        </pc:picChg>
        <pc:picChg chg="mod">
          <ac:chgData name="Léonie Miège" userId="1543ee91-ec3a-4dbd-9bc3-ebbc844a4b11" providerId="ADAL" clId="{225E30BA-09E8-46D2-9C0A-B65F08279129}" dt="2024-09-05T14:54:09.458" v="633" actId="1076"/>
          <ac:picMkLst>
            <pc:docMk/>
            <pc:sldMk cId="225546456" sldId="325"/>
            <ac:picMk id="29" creationId="{F3B738BA-7E29-8FBA-80E4-308DCD347609}"/>
          </ac:picMkLst>
        </pc:picChg>
        <pc:picChg chg="mod">
          <ac:chgData name="Léonie Miège" userId="1543ee91-ec3a-4dbd-9bc3-ebbc844a4b11" providerId="ADAL" clId="{225E30BA-09E8-46D2-9C0A-B65F08279129}" dt="2024-09-05T14:54:09.458" v="633" actId="1076"/>
          <ac:picMkLst>
            <pc:docMk/>
            <pc:sldMk cId="225546456" sldId="325"/>
            <ac:picMk id="30" creationId="{D2D953CC-192B-F292-29BD-12D9638FBE1E}"/>
          </ac:picMkLst>
        </pc:picChg>
        <pc:picChg chg="mod">
          <ac:chgData name="Léonie Miège" userId="1543ee91-ec3a-4dbd-9bc3-ebbc844a4b11" providerId="ADAL" clId="{225E30BA-09E8-46D2-9C0A-B65F08279129}" dt="2024-09-05T14:54:09.458" v="633" actId="1076"/>
          <ac:picMkLst>
            <pc:docMk/>
            <pc:sldMk cId="225546456" sldId="325"/>
            <ac:picMk id="31" creationId="{13C3399E-03E7-EC39-89A3-9B56643322CA}"/>
          </ac:picMkLst>
        </pc:picChg>
        <pc:picChg chg="mod">
          <ac:chgData name="Léonie Miège" userId="1543ee91-ec3a-4dbd-9bc3-ebbc844a4b11" providerId="ADAL" clId="{225E30BA-09E8-46D2-9C0A-B65F08279129}" dt="2024-09-05T14:54:09.458" v="633" actId="1076"/>
          <ac:picMkLst>
            <pc:docMk/>
            <pc:sldMk cId="225546456" sldId="325"/>
            <ac:picMk id="32" creationId="{2E8EA774-4531-E968-BAD5-65CA4C01A68D}"/>
          </ac:picMkLst>
        </pc:picChg>
      </pc:sldChg>
      <pc:sldChg chg="addSp modSp mod">
        <pc:chgData name="Léonie Miège" userId="1543ee91-ec3a-4dbd-9bc3-ebbc844a4b11" providerId="ADAL" clId="{225E30BA-09E8-46D2-9C0A-B65F08279129}" dt="2024-09-05T15:00:05.183" v="769" actId="207"/>
        <pc:sldMkLst>
          <pc:docMk/>
          <pc:sldMk cId="1617899260" sldId="326"/>
        </pc:sldMkLst>
        <pc:spChg chg="mod">
          <ac:chgData name="Léonie Miège" userId="1543ee91-ec3a-4dbd-9bc3-ebbc844a4b11" providerId="ADAL" clId="{225E30BA-09E8-46D2-9C0A-B65F08279129}" dt="2024-09-05T14:58:11.005" v="747" actId="313"/>
          <ac:spMkLst>
            <pc:docMk/>
            <pc:sldMk cId="1617899260" sldId="326"/>
            <ac:spMk id="4" creationId="{7C3543AF-C5F6-C2DC-0012-3A62A9C36F41}"/>
          </ac:spMkLst>
        </pc:spChg>
        <pc:spChg chg="mod">
          <ac:chgData name="Léonie Miège" userId="1543ee91-ec3a-4dbd-9bc3-ebbc844a4b11" providerId="ADAL" clId="{225E30BA-09E8-46D2-9C0A-B65F08279129}" dt="2024-09-05T14:09:06.245" v="394" actId="14100"/>
          <ac:spMkLst>
            <pc:docMk/>
            <pc:sldMk cId="1617899260" sldId="326"/>
            <ac:spMk id="11" creationId="{AE0127E9-75BB-B0F3-7F6D-98F61903D7C4}"/>
          </ac:spMkLst>
        </pc:spChg>
        <pc:picChg chg="mod">
          <ac:chgData name="Léonie Miège" userId="1543ee91-ec3a-4dbd-9bc3-ebbc844a4b11" providerId="ADAL" clId="{225E30BA-09E8-46D2-9C0A-B65F08279129}" dt="2024-09-05T14:08:58.554" v="392" actId="14826"/>
          <ac:picMkLst>
            <pc:docMk/>
            <pc:sldMk cId="1617899260" sldId="326"/>
            <ac:picMk id="8" creationId="{F0ACF638-322D-13D9-8B5B-EE4831EB2DC1}"/>
          </ac:picMkLst>
        </pc:picChg>
      </pc:sldChg>
      <pc:sldChg chg="modSp mod">
        <pc:chgData name="Léonie Miège" userId="1543ee91-ec3a-4dbd-9bc3-ebbc844a4b11" providerId="ADAL" clId="{225E30BA-09E8-46D2-9C0A-B65F08279129}" dt="2024-09-05T15:00:15.124" v="770" actId="14100"/>
        <pc:sldMkLst>
          <pc:docMk/>
          <pc:sldMk cId="1582518363" sldId="327"/>
        </pc:sldMkLst>
        <pc:spChg chg="mod">
          <ac:chgData name="Léonie Miège" userId="1543ee91-ec3a-4dbd-9bc3-ebbc844a4b11" providerId="ADAL" clId="{225E30BA-09E8-46D2-9C0A-B65F08279129}" dt="2024-09-05T15:00:15.124" v="770" actId="14100"/>
          <ac:spMkLst>
            <pc:docMk/>
            <pc:sldMk cId="1582518363" sldId="327"/>
            <ac:spMk id="15" creationId="{23BE7699-19C9-B42C-4A72-22C8A8F90372}"/>
          </ac:spMkLst>
        </pc:spChg>
        <pc:picChg chg="mod">
          <ac:chgData name="Léonie Miège" userId="1543ee91-ec3a-4dbd-9bc3-ebbc844a4b11" providerId="ADAL" clId="{225E30BA-09E8-46D2-9C0A-B65F08279129}" dt="2024-09-05T14:14:33.771" v="397" actId="14826"/>
          <ac:picMkLst>
            <pc:docMk/>
            <pc:sldMk cId="1582518363" sldId="327"/>
            <ac:picMk id="12" creationId="{8D5CD896-0F49-3EA7-5E97-DB8448B9D101}"/>
          </ac:picMkLst>
        </pc:picChg>
      </pc:sldChg>
      <pc:sldChg chg="del">
        <pc:chgData name="Léonie Miège" userId="1543ee91-ec3a-4dbd-9bc3-ebbc844a4b11" providerId="ADAL" clId="{225E30BA-09E8-46D2-9C0A-B65F08279129}" dt="2024-09-05T15:02:42.293" v="773" actId="2696"/>
        <pc:sldMkLst>
          <pc:docMk/>
          <pc:sldMk cId="2493878932" sldId="329"/>
        </pc:sldMkLst>
      </pc:sldChg>
      <pc:sldChg chg="add del">
        <pc:chgData name="Léonie Miège" userId="1543ee91-ec3a-4dbd-9bc3-ebbc844a4b11" providerId="ADAL" clId="{225E30BA-09E8-46D2-9C0A-B65F08279129}" dt="2024-09-05T15:02:42.293" v="773" actId="2696"/>
        <pc:sldMkLst>
          <pc:docMk/>
          <pc:sldMk cId="715040611" sldId="331"/>
        </pc:sldMkLst>
      </pc:sldChg>
      <pc:sldChg chg="modSp mod">
        <pc:chgData name="Léonie Miège" userId="1543ee91-ec3a-4dbd-9bc3-ebbc844a4b11" providerId="ADAL" clId="{225E30BA-09E8-46D2-9C0A-B65F08279129}" dt="2024-09-05T15:02:46.133" v="774" actId="20577"/>
        <pc:sldMkLst>
          <pc:docMk/>
          <pc:sldMk cId="1799318159" sldId="332"/>
        </pc:sldMkLst>
        <pc:spChg chg="mod">
          <ac:chgData name="Léonie Miège" userId="1543ee91-ec3a-4dbd-9bc3-ebbc844a4b11" providerId="ADAL" clId="{225E30BA-09E8-46D2-9C0A-B65F08279129}" dt="2024-09-05T15:02:46.133" v="774" actId="20577"/>
          <ac:spMkLst>
            <pc:docMk/>
            <pc:sldMk cId="1799318159" sldId="332"/>
            <ac:spMk id="8" creationId="{0135BE88-6B79-8E28-B8EF-F09B74889365}"/>
          </ac:spMkLst>
        </pc:spChg>
      </pc:sldChg>
      <pc:sldChg chg="modSp mod">
        <pc:chgData name="Léonie Miège" userId="1543ee91-ec3a-4dbd-9bc3-ebbc844a4b11" providerId="ADAL" clId="{225E30BA-09E8-46D2-9C0A-B65F08279129}" dt="2024-09-05T15:02:54.983" v="776" actId="20577"/>
        <pc:sldMkLst>
          <pc:docMk/>
          <pc:sldMk cId="262178642" sldId="333"/>
        </pc:sldMkLst>
        <pc:spChg chg="mod">
          <ac:chgData name="Léonie Miège" userId="1543ee91-ec3a-4dbd-9bc3-ebbc844a4b11" providerId="ADAL" clId="{225E30BA-09E8-46D2-9C0A-B65F08279129}" dt="2024-09-05T15:02:54.983" v="776" actId="20577"/>
          <ac:spMkLst>
            <pc:docMk/>
            <pc:sldMk cId="262178642" sldId="333"/>
            <ac:spMk id="8" creationId="{0135BE88-6B79-8E28-B8EF-F09B74889365}"/>
          </ac:spMkLst>
        </pc:spChg>
      </pc:sldChg>
      <pc:sldChg chg="modSp mod">
        <pc:chgData name="Léonie Miège" userId="1543ee91-ec3a-4dbd-9bc3-ebbc844a4b11" providerId="ADAL" clId="{225E30BA-09E8-46D2-9C0A-B65F08279129}" dt="2024-09-05T15:03:17.840" v="778" actId="20577"/>
        <pc:sldMkLst>
          <pc:docMk/>
          <pc:sldMk cId="3922752177" sldId="334"/>
        </pc:sldMkLst>
        <pc:spChg chg="mod">
          <ac:chgData name="Léonie Miège" userId="1543ee91-ec3a-4dbd-9bc3-ebbc844a4b11" providerId="ADAL" clId="{225E30BA-09E8-46D2-9C0A-B65F08279129}" dt="2024-09-05T15:03:17.840" v="778" actId="20577"/>
          <ac:spMkLst>
            <pc:docMk/>
            <pc:sldMk cId="3922752177" sldId="334"/>
            <ac:spMk id="8" creationId="{0135BE88-6B79-8E28-B8EF-F09B74889365}"/>
          </ac:spMkLst>
        </pc:spChg>
      </pc:sldChg>
      <pc:sldChg chg="modSp mod">
        <pc:chgData name="Léonie Miège" userId="1543ee91-ec3a-4dbd-9bc3-ebbc844a4b11" providerId="ADAL" clId="{225E30BA-09E8-46D2-9C0A-B65F08279129}" dt="2024-09-05T15:03:22.700" v="779" actId="20577"/>
        <pc:sldMkLst>
          <pc:docMk/>
          <pc:sldMk cId="427382947" sldId="335"/>
        </pc:sldMkLst>
        <pc:spChg chg="mod">
          <ac:chgData name="Léonie Miège" userId="1543ee91-ec3a-4dbd-9bc3-ebbc844a4b11" providerId="ADAL" clId="{225E30BA-09E8-46D2-9C0A-B65F08279129}" dt="2024-09-05T15:03:22.700" v="779" actId="20577"/>
          <ac:spMkLst>
            <pc:docMk/>
            <pc:sldMk cId="427382947" sldId="335"/>
            <ac:spMk id="6" creationId="{65B94C15-B777-B4E6-870A-03F63DA913EC}"/>
          </ac:spMkLst>
        </pc:spChg>
      </pc:sldChg>
      <pc:sldChg chg="modSp mod">
        <pc:chgData name="Léonie Miège" userId="1543ee91-ec3a-4dbd-9bc3-ebbc844a4b11" providerId="ADAL" clId="{225E30BA-09E8-46D2-9C0A-B65F08279129}" dt="2024-09-05T15:03:29.812" v="780" actId="20577"/>
        <pc:sldMkLst>
          <pc:docMk/>
          <pc:sldMk cId="2343256410" sldId="336"/>
        </pc:sldMkLst>
        <pc:spChg chg="mod">
          <ac:chgData name="Léonie Miège" userId="1543ee91-ec3a-4dbd-9bc3-ebbc844a4b11" providerId="ADAL" clId="{225E30BA-09E8-46D2-9C0A-B65F08279129}" dt="2024-09-05T15:03:29.812" v="780" actId="20577"/>
          <ac:spMkLst>
            <pc:docMk/>
            <pc:sldMk cId="2343256410" sldId="336"/>
            <ac:spMk id="6" creationId="{65B94C15-B777-B4E6-870A-03F63DA913EC}"/>
          </ac:spMkLst>
        </pc:spChg>
      </pc:sldChg>
      <pc:sldChg chg="modSp mod">
        <pc:chgData name="Léonie Miège" userId="1543ee91-ec3a-4dbd-9bc3-ebbc844a4b11" providerId="ADAL" clId="{225E30BA-09E8-46D2-9C0A-B65F08279129}" dt="2024-09-05T15:03:35.537" v="782" actId="20577"/>
        <pc:sldMkLst>
          <pc:docMk/>
          <pc:sldMk cId="1189860984" sldId="338"/>
        </pc:sldMkLst>
        <pc:spChg chg="mod">
          <ac:chgData name="Léonie Miège" userId="1543ee91-ec3a-4dbd-9bc3-ebbc844a4b11" providerId="ADAL" clId="{225E30BA-09E8-46D2-9C0A-B65F08279129}" dt="2024-09-05T15:03:35.537" v="782" actId="20577"/>
          <ac:spMkLst>
            <pc:docMk/>
            <pc:sldMk cId="1189860984" sldId="338"/>
            <ac:spMk id="6" creationId="{65B94C15-B777-B4E6-870A-03F63DA913EC}"/>
          </ac:spMkLst>
        </pc:spChg>
      </pc:sldChg>
      <pc:sldChg chg="modSp mod">
        <pc:chgData name="Léonie Miège" userId="1543ee91-ec3a-4dbd-9bc3-ebbc844a4b11" providerId="ADAL" clId="{225E30BA-09E8-46D2-9C0A-B65F08279129}" dt="2024-09-05T15:03:39.843" v="783" actId="20577"/>
        <pc:sldMkLst>
          <pc:docMk/>
          <pc:sldMk cId="2290480886" sldId="339"/>
        </pc:sldMkLst>
        <pc:spChg chg="mod">
          <ac:chgData name="Léonie Miège" userId="1543ee91-ec3a-4dbd-9bc3-ebbc844a4b11" providerId="ADAL" clId="{225E30BA-09E8-46D2-9C0A-B65F08279129}" dt="2024-09-05T15:03:39.843" v="783" actId="20577"/>
          <ac:spMkLst>
            <pc:docMk/>
            <pc:sldMk cId="2290480886" sldId="339"/>
            <ac:spMk id="6" creationId="{65B94C15-B777-B4E6-870A-03F63DA913EC}"/>
          </ac:spMkLst>
        </pc:spChg>
      </pc:sldChg>
      <pc:sldChg chg="modSp mod">
        <pc:chgData name="Léonie Miège" userId="1543ee91-ec3a-4dbd-9bc3-ebbc844a4b11" providerId="ADAL" clId="{225E30BA-09E8-46D2-9C0A-B65F08279129}" dt="2024-09-05T15:11:15.285" v="1005" actId="113"/>
        <pc:sldMkLst>
          <pc:docMk/>
          <pc:sldMk cId="2435514878" sldId="342"/>
        </pc:sldMkLst>
        <pc:spChg chg="mod">
          <ac:chgData name="Léonie Miège" userId="1543ee91-ec3a-4dbd-9bc3-ebbc844a4b11" providerId="ADAL" clId="{225E30BA-09E8-46D2-9C0A-B65F08279129}" dt="2024-09-05T15:11:15.285" v="1005" actId="113"/>
          <ac:spMkLst>
            <pc:docMk/>
            <pc:sldMk cId="2435514878" sldId="342"/>
            <ac:spMk id="4" creationId="{C6D6E6E1-15E3-C71A-E480-3CB273EFC2DD}"/>
          </ac:spMkLst>
        </pc:spChg>
      </pc:sldChg>
      <pc:sldChg chg="modSp mod">
        <pc:chgData name="Léonie Miège" userId="1543ee91-ec3a-4dbd-9bc3-ebbc844a4b11" providerId="ADAL" clId="{225E30BA-09E8-46D2-9C0A-B65F08279129}" dt="2024-09-05T15:13:30.929" v="1034" actId="20577"/>
        <pc:sldMkLst>
          <pc:docMk/>
          <pc:sldMk cId="2330691878" sldId="344"/>
        </pc:sldMkLst>
        <pc:spChg chg="mod">
          <ac:chgData name="Léonie Miège" userId="1543ee91-ec3a-4dbd-9bc3-ebbc844a4b11" providerId="ADAL" clId="{225E30BA-09E8-46D2-9C0A-B65F08279129}" dt="2024-09-05T15:13:30.929" v="1034" actId="20577"/>
          <ac:spMkLst>
            <pc:docMk/>
            <pc:sldMk cId="2330691878" sldId="344"/>
            <ac:spMk id="7" creationId="{61DEBB43-4E71-63D9-5862-11439ACAC7AA}"/>
          </ac:spMkLst>
        </pc:spChg>
      </pc:sldChg>
      <pc:sldChg chg="del">
        <pc:chgData name="Léonie Miège" userId="1543ee91-ec3a-4dbd-9bc3-ebbc844a4b11" providerId="ADAL" clId="{225E30BA-09E8-46D2-9C0A-B65F08279129}" dt="2024-09-05T15:04:59.343" v="784" actId="2696"/>
        <pc:sldMkLst>
          <pc:docMk/>
          <pc:sldMk cId="4068343013" sldId="355"/>
        </pc:sldMkLst>
      </pc:sldChg>
      <pc:sldChg chg="modSp mod">
        <pc:chgData name="Léonie Miège" userId="1543ee91-ec3a-4dbd-9bc3-ebbc844a4b11" providerId="ADAL" clId="{225E30BA-09E8-46D2-9C0A-B65F08279129}" dt="2024-09-05T14:07:21.983" v="378" actId="14100"/>
        <pc:sldMkLst>
          <pc:docMk/>
          <pc:sldMk cId="1816443357" sldId="364"/>
        </pc:sldMkLst>
        <pc:spChg chg="mod">
          <ac:chgData name="Léonie Miège" userId="1543ee91-ec3a-4dbd-9bc3-ebbc844a4b11" providerId="ADAL" clId="{225E30BA-09E8-46D2-9C0A-B65F08279129}" dt="2024-09-05T14:07:21.983" v="378" actId="14100"/>
          <ac:spMkLst>
            <pc:docMk/>
            <pc:sldMk cId="1816443357" sldId="364"/>
            <ac:spMk id="9" creationId="{422B2673-F1A4-7FD9-0213-BB7F5126289D}"/>
          </ac:spMkLst>
        </pc:spChg>
        <pc:picChg chg="mod">
          <ac:chgData name="Léonie Miège" userId="1543ee91-ec3a-4dbd-9bc3-ebbc844a4b11" providerId="ADAL" clId="{225E30BA-09E8-46D2-9C0A-B65F08279129}" dt="2024-09-05T14:07:12.715" v="376" actId="14826"/>
          <ac:picMkLst>
            <pc:docMk/>
            <pc:sldMk cId="1816443357" sldId="364"/>
            <ac:picMk id="7" creationId="{23EDB943-5FE5-7538-A337-51134D5C3A4E}"/>
          </ac:picMkLst>
        </pc:picChg>
      </pc:sldChg>
      <pc:sldChg chg="modSp mod">
        <pc:chgData name="Léonie Miège" userId="1543ee91-ec3a-4dbd-9bc3-ebbc844a4b11" providerId="ADAL" clId="{225E30BA-09E8-46D2-9C0A-B65F08279129}" dt="2024-09-05T14:07:57.716" v="383" actId="14100"/>
        <pc:sldMkLst>
          <pc:docMk/>
          <pc:sldMk cId="2017354963" sldId="373"/>
        </pc:sldMkLst>
        <pc:spChg chg="mod">
          <ac:chgData name="Léonie Miège" userId="1543ee91-ec3a-4dbd-9bc3-ebbc844a4b11" providerId="ADAL" clId="{225E30BA-09E8-46D2-9C0A-B65F08279129}" dt="2024-09-05T14:07:57.716" v="383" actId="14100"/>
          <ac:spMkLst>
            <pc:docMk/>
            <pc:sldMk cId="2017354963" sldId="373"/>
            <ac:spMk id="9" creationId="{8DF385F4-EF74-E2EB-61D8-4A41F907DE55}"/>
          </ac:spMkLst>
        </pc:spChg>
        <pc:picChg chg="mod">
          <ac:chgData name="Léonie Miège" userId="1543ee91-ec3a-4dbd-9bc3-ebbc844a4b11" providerId="ADAL" clId="{225E30BA-09E8-46D2-9C0A-B65F08279129}" dt="2024-09-05T14:07:51.931" v="381" actId="1076"/>
          <ac:picMkLst>
            <pc:docMk/>
            <pc:sldMk cId="2017354963" sldId="373"/>
            <ac:picMk id="7" creationId="{A2A76422-4A2D-9D12-F5AF-EAE97DA4CC44}"/>
          </ac:picMkLst>
        </pc:picChg>
      </pc:sldChg>
      <pc:sldChg chg="modSp add del mod">
        <pc:chgData name="Léonie Miège" userId="1543ee91-ec3a-4dbd-9bc3-ebbc844a4b11" providerId="ADAL" clId="{225E30BA-09E8-46D2-9C0A-B65F08279129}" dt="2024-09-05T13:21:11.235" v="11" actId="2696"/>
        <pc:sldMkLst>
          <pc:docMk/>
          <pc:sldMk cId="73356488" sldId="377"/>
        </pc:sldMkLst>
      </pc:sldChg>
      <pc:sldMasterChg chg="delSldLayout modSldLayout">
        <pc:chgData name="Léonie Miège" userId="1543ee91-ec3a-4dbd-9bc3-ebbc844a4b11" providerId="ADAL" clId="{225E30BA-09E8-46D2-9C0A-B65F08279129}" dt="2024-09-05T13:38:34.910" v="128" actId="21"/>
        <pc:sldMasterMkLst>
          <pc:docMk/>
          <pc:sldMasterMk cId="1559191890" sldId="2147483727"/>
        </pc:sldMasterMkLst>
        <pc:sldLayoutChg chg="addSp delSp modSp mod">
          <pc:chgData name="Léonie Miège" userId="1543ee91-ec3a-4dbd-9bc3-ebbc844a4b11" providerId="ADAL" clId="{225E30BA-09E8-46D2-9C0A-B65F08279129}" dt="2024-09-05T13:38:34.910" v="128" actId="21"/>
          <pc:sldLayoutMkLst>
            <pc:docMk/>
            <pc:sldMasterMk cId="1559191890" sldId="2147483727"/>
            <pc:sldLayoutMk cId="1737032700" sldId="2147483969"/>
          </pc:sldLayoutMkLst>
          <pc:picChg chg="add mod">
            <ac:chgData name="Léonie Miège" userId="1543ee91-ec3a-4dbd-9bc3-ebbc844a4b11" providerId="ADAL" clId="{225E30BA-09E8-46D2-9C0A-B65F08279129}" dt="2024-09-05T13:38:31.169" v="127"/>
            <ac:picMkLst>
              <pc:docMk/>
              <pc:sldMasterMk cId="1559191890" sldId="2147483727"/>
              <pc:sldLayoutMk cId="1737032700" sldId="2147483969"/>
              <ac:picMk id="4" creationId="{7FC392AE-049F-861E-2F3D-44EEAD8E8D29}"/>
            </ac:picMkLst>
          </pc:picChg>
          <pc:picChg chg="mod">
            <ac:chgData name="Léonie Miège" userId="1543ee91-ec3a-4dbd-9bc3-ebbc844a4b11" providerId="ADAL" clId="{225E30BA-09E8-46D2-9C0A-B65F08279129}" dt="2024-09-05T13:38:15.913" v="126" actId="1076"/>
            <ac:picMkLst>
              <pc:docMk/>
              <pc:sldMasterMk cId="1559191890" sldId="2147483727"/>
              <pc:sldLayoutMk cId="1737032700" sldId="2147483969"/>
              <ac:picMk id="5" creationId="{B550445B-249D-6F02-296A-A98E07016148}"/>
            </ac:picMkLst>
          </pc:picChg>
        </pc:sldLayoutChg>
        <pc:sldLayoutChg chg="del">
          <pc:chgData name="Léonie Miège" userId="1543ee91-ec3a-4dbd-9bc3-ebbc844a4b11" providerId="ADAL" clId="{225E30BA-09E8-46D2-9C0A-B65F08279129}" dt="2024-09-05T13:21:11.235" v="11" actId="2696"/>
          <pc:sldLayoutMkLst>
            <pc:docMk/>
            <pc:sldMasterMk cId="1559191890" sldId="2147483727"/>
            <pc:sldLayoutMk cId="2497360348" sldId="2147483986"/>
          </pc:sldLayoutMkLst>
        </pc:sldLayoutChg>
      </pc:sldMasterChg>
    </pc:docChg>
  </pc:docChgLst>
  <pc:docChgLst>
    <pc:chgData name="Léonie Miège" userId="1543ee91-ec3a-4dbd-9bc3-ebbc844a4b11" providerId="ADAL" clId="{8C7ED0D1-F8DD-483D-837B-FC459AB5768F}"/>
    <pc:docChg chg="undo custSel modSld modMainMaster">
      <pc:chgData name="Léonie Miège" userId="1543ee91-ec3a-4dbd-9bc3-ebbc844a4b11" providerId="ADAL" clId="{8C7ED0D1-F8DD-483D-837B-FC459AB5768F}" dt="2024-04-19T07:58:59.494" v="36" actId="20577"/>
      <pc:docMkLst>
        <pc:docMk/>
      </pc:docMkLst>
      <pc:sldChg chg="modSp mod">
        <pc:chgData name="Léonie Miège" userId="1543ee91-ec3a-4dbd-9bc3-ebbc844a4b11" providerId="ADAL" clId="{8C7ED0D1-F8DD-483D-837B-FC459AB5768F}" dt="2024-04-19T07:58:59.494" v="36" actId="20577"/>
        <pc:sldMkLst>
          <pc:docMk/>
          <pc:sldMk cId="1306665427" sldId="321"/>
        </pc:sldMkLst>
      </pc:sldChg>
      <pc:sldMasterChg chg="modSldLayout">
        <pc:chgData name="Léonie Miège" userId="1543ee91-ec3a-4dbd-9bc3-ebbc844a4b11" providerId="ADAL" clId="{8C7ED0D1-F8DD-483D-837B-FC459AB5768F}" dt="2024-04-19T07:57:04.217" v="35" actId="1076"/>
        <pc:sldMasterMkLst>
          <pc:docMk/>
          <pc:sldMasterMk cId="1559191890" sldId="2147483727"/>
        </pc:sldMasterMkLst>
        <pc:sldLayoutChg chg="addSp delSp modSp mod">
          <pc:chgData name="Léonie Miège" userId="1543ee91-ec3a-4dbd-9bc3-ebbc844a4b11" providerId="ADAL" clId="{8C7ED0D1-F8DD-483D-837B-FC459AB5768F}" dt="2024-04-19T07:56:52.057" v="31"/>
          <pc:sldLayoutMkLst>
            <pc:docMk/>
            <pc:sldMasterMk cId="1559191890" sldId="2147483727"/>
            <pc:sldLayoutMk cId="125867597" sldId="2147483745"/>
          </pc:sldLayoutMkLst>
        </pc:sldLayoutChg>
        <pc:sldLayoutChg chg="modSp mod">
          <pc:chgData name="Léonie Miège" userId="1543ee91-ec3a-4dbd-9bc3-ebbc844a4b11" providerId="ADAL" clId="{8C7ED0D1-F8DD-483D-837B-FC459AB5768F}" dt="2024-04-19T07:56:25.654" v="25" actId="1076"/>
          <pc:sldLayoutMkLst>
            <pc:docMk/>
            <pc:sldMasterMk cId="1559191890" sldId="2147483727"/>
            <pc:sldLayoutMk cId="2501799317" sldId="2147483786"/>
          </pc:sldLayoutMkLst>
        </pc:sldLayoutChg>
        <pc:sldLayoutChg chg="addSp delSp modSp mod">
          <pc:chgData name="Léonie Miège" userId="1543ee91-ec3a-4dbd-9bc3-ebbc844a4b11" providerId="ADAL" clId="{8C7ED0D1-F8DD-483D-837B-FC459AB5768F}" dt="2024-04-19T07:57:04.217" v="35" actId="1076"/>
          <pc:sldLayoutMkLst>
            <pc:docMk/>
            <pc:sldMasterMk cId="1559191890" sldId="2147483727"/>
            <pc:sldLayoutMk cId="3207281068" sldId="2147483974"/>
          </pc:sldLayoutMkLst>
        </pc:sldLayoutChg>
        <pc:sldLayoutChg chg="addSp delSp modSp mod">
          <pc:chgData name="Léonie Miège" userId="1543ee91-ec3a-4dbd-9bc3-ebbc844a4b11" providerId="ADAL" clId="{8C7ED0D1-F8DD-483D-837B-FC459AB5768F}" dt="2024-04-19T07:56:38.375" v="27"/>
          <pc:sldLayoutMkLst>
            <pc:docMk/>
            <pc:sldMasterMk cId="1559191890" sldId="2147483727"/>
            <pc:sldLayoutMk cId="591641781" sldId="2147483981"/>
          </pc:sldLayoutMkLst>
        </pc:sldLayoutChg>
        <pc:sldLayoutChg chg="addSp delSp modSp mod">
          <pc:chgData name="Léonie Miège" userId="1543ee91-ec3a-4dbd-9bc3-ebbc844a4b11" providerId="ADAL" clId="{8C7ED0D1-F8DD-483D-837B-FC459AB5768F}" dt="2024-04-19T07:56:48.088" v="29"/>
          <pc:sldLayoutMkLst>
            <pc:docMk/>
            <pc:sldMasterMk cId="1559191890" sldId="2147483727"/>
            <pc:sldLayoutMk cId="67302793" sldId="2147483984"/>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7BB94B0-40B6-486C-89C6-C02C38FCFB0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fr-FR"/>
        </a:p>
      </dgm:t>
    </dgm:pt>
    <dgm:pt modelId="{5723C3EE-7BD1-4021-9B6B-B4C960582ADF}">
      <dgm:prSet phldrT="[Text]"/>
      <dgm:spPr>
        <a:solidFill>
          <a:schemeClr val="accent3">
            <a:lumMod val="40000"/>
            <a:lumOff val="60000"/>
          </a:schemeClr>
        </a:solidFill>
        <a:ln>
          <a:noFill/>
        </a:ln>
      </dgm:spPr>
      <dgm:t>
        <a:bodyPr/>
        <a:lstStyle/>
        <a:p>
          <a:r>
            <a:rPr lang="fr-FR" noProof="0" dirty="0">
              <a:solidFill>
                <a:schemeClr val="tx2"/>
              </a:solidFill>
            </a:rPr>
            <a:t>6h45</a:t>
          </a:r>
        </a:p>
      </dgm:t>
    </dgm:pt>
    <dgm:pt modelId="{C6B952E2-9C0E-4B44-BB2B-C3EA8ED3DFD9}" type="parTrans" cxnId="{FE1493A6-C69A-46C2-9303-CB3E68046DCD}">
      <dgm:prSet/>
      <dgm:spPr/>
      <dgm:t>
        <a:bodyPr/>
        <a:lstStyle/>
        <a:p>
          <a:endParaRPr lang="fr-FR"/>
        </a:p>
      </dgm:t>
    </dgm:pt>
    <dgm:pt modelId="{BE6AC39A-41EA-4D0B-852B-8B33951ACF95}" type="sibTrans" cxnId="{FE1493A6-C69A-46C2-9303-CB3E68046DCD}">
      <dgm:prSet/>
      <dgm:spPr/>
      <dgm:t>
        <a:bodyPr/>
        <a:lstStyle/>
        <a:p>
          <a:endParaRPr lang="fr-FR"/>
        </a:p>
      </dgm:t>
    </dgm:pt>
    <dgm:pt modelId="{74956E22-2D9D-4690-81E7-792576016155}">
      <dgm:prSet phldrT="[Text]"/>
      <dgm:spPr>
        <a:ln>
          <a:solidFill>
            <a:schemeClr val="accent3">
              <a:lumMod val="40000"/>
              <a:lumOff val="60000"/>
            </a:schemeClr>
          </a:solidFill>
        </a:ln>
      </dgm:spPr>
      <dgm:t>
        <a:bodyPr/>
        <a:lstStyle/>
        <a:p>
          <a:r>
            <a:rPr lang="fr-FR" noProof="0" dirty="0">
              <a:solidFill>
                <a:schemeClr val="tx2"/>
              </a:solidFill>
              <a:latin typeface="+mj-lt"/>
            </a:rPr>
            <a:t>Téléphones distribués aux </a:t>
          </a:r>
          <a:r>
            <a:rPr lang="fr-FR" noProof="0" dirty="0" err="1">
              <a:solidFill>
                <a:schemeClr val="tx2"/>
              </a:solidFill>
              <a:latin typeface="+mj-lt"/>
            </a:rPr>
            <a:t>superviseur·ses</a:t>
          </a:r>
          <a:endParaRPr lang="fr-FR" noProof="0" dirty="0">
            <a:solidFill>
              <a:schemeClr val="tx2"/>
            </a:solidFill>
            <a:latin typeface="+mj-lt"/>
          </a:endParaRPr>
        </a:p>
      </dgm:t>
    </dgm:pt>
    <dgm:pt modelId="{4F5C0202-5875-4B54-B042-C4DCD3545D22}" type="parTrans" cxnId="{57C355EF-C30B-4BFE-ABFB-5CA5C5EBFDAD}">
      <dgm:prSet/>
      <dgm:spPr/>
      <dgm:t>
        <a:bodyPr/>
        <a:lstStyle/>
        <a:p>
          <a:endParaRPr lang="fr-FR"/>
        </a:p>
      </dgm:t>
    </dgm:pt>
    <dgm:pt modelId="{EC5F5C9E-291C-405C-8378-770DAB51B15A}" type="sibTrans" cxnId="{57C355EF-C30B-4BFE-ABFB-5CA5C5EBFDAD}">
      <dgm:prSet/>
      <dgm:spPr/>
      <dgm:t>
        <a:bodyPr/>
        <a:lstStyle/>
        <a:p>
          <a:endParaRPr lang="fr-FR"/>
        </a:p>
      </dgm:t>
    </dgm:pt>
    <dgm:pt modelId="{1066920F-CA04-4C72-B622-406E0BA6513E}">
      <dgm:prSet/>
      <dgm:spPr>
        <a:solidFill>
          <a:schemeClr val="accent3">
            <a:lumMod val="40000"/>
            <a:lumOff val="60000"/>
          </a:schemeClr>
        </a:solidFill>
        <a:ln>
          <a:noFill/>
        </a:ln>
      </dgm:spPr>
      <dgm:t>
        <a:bodyPr/>
        <a:lstStyle/>
        <a:p>
          <a:r>
            <a:rPr lang="fr-FR" noProof="0" dirty="0">
              <a:solidFill>
                <a:schemeClr val="tx2"/>
              </a:solidFill>
            </a:rPr>
            <a:t>7h00</a:t>
          </a:r>
        </a:p>
      </dgm:t>
    </dgm:pt>
    <dgm:pt modelId="{F8F4DE65-6965-42BB-9ABC-64C7F4DFCCEA}" type="parTrans" cxnId="{7E4732F5-17E6-43E7-8874-3FA9691CC898}">
      <dgm:prSet/>
      <dgm:spPr/>
      <dgm:t>
        <a:bodyPr/>
        <a:lstStyle/>
        <a:p>
          <a:endParaRPr lang="fr-FR"/>
        </a:p>
      </dgm:t>
    </dgm:pt>
    <dgm:pt modelId="{B5B656B0-8643-4357-A0D0-1554477B9711}" type="sibTrans" cxnId="{7E4732F5-17E6-43E7-8874-3FA9691CC898}">
      <dgm:prSet/>
      <dgm:spPr/>
      <dgm:t>
        <a:bodyPr/>
        <a:lstStyle/>
        <a:p>
          <a:endParaRPr lang="fr-FR"/>
        </a:p>
      </dgm:t>
    </dgm:pt>
    <dgm:pt modelId="{0A1BD141-589C-4E77-9AFE-1A25C853B4F6}">
      <dgm:prSet/>
      <dgm:spPr>
        <a:solidFill>
          <a:schemeClr val="accent3">
            <a:lumMod val="40000"/>
            <a:lumOff val="60000"/>
          </a:schemeClr>
        </a:solidFill>
        <a:ln>
          <a:noFill/>
        </a:ln>
      </dgm:spPr>
      <dgm:t>
        <a:bodyPr/>
        <a:lstStyle/>
        <a:p>
          <a:r>
            <a:rPr lang="fr-FR" noProof="0" dirty="0">
              <a:solidFill>
                <a:schemeClr val="tx2"/>
              </a:solidFill>
            </a:rPr>
            <a:t>7h30 – 12h30</a:t>
          </a:r>
        </a:p>
      </dgm:t>
    </dgm:pt>
    <dgm:pt modelId="{F37F8ED6-1BA9-4444-A91C-A8A10EBFE53C}" type="parTrans" cxnId="{48CAEFA9-A475-4235-A357-59EDBC5A153C}">
      <dgm:prSet/>
      <dgm:spPr/>
      <dgm:t>
        <a:bodyPr/>
        <a:lstStyle/>
        <a:p>
          <a:endParaRPr lang="fr-FR"/>
        </a:p>
      </dgm:t>
    </dgm:pt>
    <dgm:pt modelId="{1D1379B4-1B29-460F-8B31-CE818B46385F}" type="sibTrans" cxnId="{48CAEFA9-A475-4235-A357-59EDBC5A153C}">
      <dgm:prSet/>
      <dgm:spPr/>
      <dgm:t>
        <a:bodyPr/>
        <a:lstStyle/>
        <a:p>
          <a:endParaRPr lang="fr-FR"/>
        </a:p>
      </dgm:t>
    </dgm:pt>
    <dgm:pt modelId="{176C4B69-C973-4D34-A701-A5989689FAFD}">
      <dgm:prSet/>
      <dgm:spPr>
        <a:solidFill>
          <a:schemeClr val="accent3">
            <a:lumMod val="40000"/>
            <a:lumOff val="60000"/>
          </a:schemeClr>
        </a:solidFill>
        <a:ln>
          <a:noFill/>
        </a:ln>
      </dgm:spPr>
      <dgm:t>
        <a:bodyPr/>
        <a:lstStyle/>
        <a:p>
          <a:r>
            <a:rPr lang="fr-FR" noProof="0" dirty="0">
              <a:solidFill>
                <a:schemeClr val="tx2"/>
              </a:solidFill>
            </a:rPr>
            <a:t>12h30 – 13h00</a:t>
          </a:r>
        </a:p>
      </dgm:t>
    </dgm:pt>
    <dgm:pt modelId="{60D6D3C7-041C-4AB5-8E99-27D3223FC41A}" type="parTrans" cxnId="{31DD4C8A-CBB8-4739-884D-59B6A1725032}">
      <dgm:prSet/>
      <dgm:spPr/>
      <dgm:t>
        <a:bodyPr/>
        <a:lstStyle/>
        <a:p>
          <a:endParaRPr lang="fr-FR"/>
        </a:p>
      </dgm:t>
    </dgm:pt>
    <dgm:pt modelId="{A8A6B8E0-C8E1-4259-B9DF-BE9501C760C6}" type="sibTrans" cxnId="{31DD4C8A-CBB8-4739-884D-59B6A1725032}">
      <dgm:prSet/>
      <dgm:spPr/>
      <dgm:t>
        <a:bodyPr/>
        <a:lstStyle/>
        <a:p>
          <a:endParaRPr lang="fr-FR"/>
        </a:p>
      </dgm:t>
    </dgm:pt>
    <dgm:pt modelId="{79328E6F-4CBA-465D-BDF4-DD563C4F2402}">
      <dgm:prSet/>
      <dgm:spPr>
        <a:solidFill>
          <a:schemeClr val="accent3">
            <a:lumMod val="40000"/>
            <a:lumOff val="60000"/>
          </a:schemeClr>
        </a:solidFill>
        <a:ln>
          <a:noFill/>
        </a:ln>
      </dgm:spPr>
      <dgm:t>
        <a:bodyPr/>
        <a:lstStyle/>
        <a:p>
          <a:r>
            <a:rPr lang="fr-FR" noProof="0" dirty="0">
              <a:solidFill>
                <a:schemeClr val="tx2"/>
              </a:solidFill>
            </a:rPr>
            <a:t>13h00 – 16h00</a:t>
          </a:r>
        </a:p>
      </dgm:t>
    </dgm:pt>
    <dgm:pt modelId="{1B621508-25BB-4009-B2E8-38AD3B8BCD0A}" type="parTrans" cxnId="{632A01F5-FB89-40D5-AFB0-4A475DAD5D2F}">
      <dgm:prSet/>
      <dgm:spPr/>
      <dgm:t>
        <a:bodyPr/>
        <a:lstStyle/>
        <a:p>
          <a:endParaRPr lang="fr-FR"/>
        </a:p>
      </dgm:t>
    </dgm:pt>
    <dgm:pt modelId="{65024525-B5BD-427D-8030-2CE38CC966B5}" type="sibTrans" cxnId="{632A01F5-FB89-40D5-AFB0-4A475DAD5D2F}">
      <dgm:prSet/>
      <dgm:spPr/>
      <dgm:t>
        <a:bodyPr/>
        <a:lstStyle/>
        <a:p>
          <a:endParaRPr lang="fr-FR"/>
        </a:p>
      </dgm:t>
    </dgm:pt>
    <dgm:pt modelId="{8F3D8FAB-D94C-4E09-8980-155717BEA3AF}">
      <dgm:prSet/>
      <dgm:spPr>
        <a:solidFill>
          <a:schemeClr val="accent3">
            <a:lumMod val="40000"/>
            <a:lumOff val="60000"/>
          </a:schemeClr>
        </a:solidFill>
        <a:ln>
          <a:noFill/>
        </a:ln>
      </dgm:spPr>
      <dgm:t>
        <a:bodyPr/>
        <a:lstStyle/>
        <a:p>
          <a:r>
            <a:rPr lang="fr-FR" noProof="0" dirty="0">
              <a:solidFill>
                <a:schemeClr val="tx2"/>
              </a:solidFill>
            </a:rPr>
            <a:t>16h00 – 17h00</a:t>
          </a:r>
        </a:p>
      </dgm:t>
    </dgm:pt>
    <dgm:pt modelId="{36C6D0D3-A127-42C8-BAC6-1ACB77E1A419}" type="parTrans" cxnId="{21C4165C-F930-45DC-9CE6-21CD5A07B40B}">
      <dgm:prSet/>
      <dgm:spPr/>
      <dgm:t>
        <a:bodyPr/>
        <a:lstStyle/>
        <a:p>
          <a:endParaRPr lang="fr-FR"/>
        </a:p>
      </dgm:t>
    </dgm:pt>
    <dgm:pt modelId="{4080387D-6F21-4625-9B3C-0EE2141E7F4A}" type="sibTrans" cxnId="{21C4165C-F930-45DC-9CE6-21CD5A07B40B}">
      <dgm:prSet/>
      <dgm:spPr/>
      <dgm:t>
        <a:bodyPr/>
        <a:lstStyle/>
        <a:p>
          <a:endParaRPr lang="fr-FR"/>
        </a:p>
      </dgm:t>
    </dgm:pt>
    <dgm:pt modelId="{FE415136-FFDB-4689-A403-F72FB365DE11}">
      <dgm:prSet/>
      <dgm:spPr>
        <a:solidFill>
          <a:schemeClr val="accent3">
            <a:lumMod val="40000"/>
            <a:lumOff val="60000"/>
          </a:schemeClr>
        </a:solidFill>
        <a:ln>
          <a:noFill/>
        </a:ln>
      </dgm:spPr>
      <dgm:t>
        <a:bodyPr/>
        <a:lstStyle/>
        <a:p>
          <a:r>
            <a:rPr lang="fr-FR" noProof="0" dirty="0">
              <a:solidFill>
                <a:schemeClr val="tx2"/>
              </a:solidFill>
            </a:rPr>
            <a:t>17h30</a:t>
          </a:r>
        </a:p>
      </dgm:t>
    </dgm:pt>
    <dgm:pt modelId="{96330108-D280-4B45-8BF2-D18BEB09DF60}" type="parTrans" cxnId="{8F49EE8F-7BB3-4407-8EFA-69E0DDCF9589}">
      <dgm:prSet/>
      <dgm:spPr/>
      <dgm:t>
        <a:bodyPr/>
        <a:lstStyle/>
        <a:p>
          <a:endParaRPr lang="fr-FR"/>
        </a:p>
      </dgm:t>
    </dgm:pt>
    <dgm:pt modelId="{352C2B1A-D2E9-41B5-B3B9-E7D1CCAB2A0D}" type="sibTrans" cxnId="{8F49EE8F-7BB3-4407-8EFA-69E0DDCF9589}">
      <dgm:prSet/>
      <dgm:spPr/>
      <dgm:t>
        <a:bodyPr/>
        <a:lstStyle/>
        <a:p>
          <a:endParaRPr lang="fr-FR"/>
        </a:p>
      </dgm:t>
    </dgm:pt>
    <dgm:pt modelId="{064FDA89-46AC-410B-85D5-CAE82F229BDF}">
      <dgm:prSet/>
      <dgm:spPr>
        <a:solidFill>
          <a:schemeClr val="accent3">
            <a:lumMod val="40000"/>
            <a:lumOff val="60000"/>
          </a:schemeClr>
        </a:solidFill>
        <a:ln>
          <a:noFill/>
        </a:ln>
      </dgm:spPr>
      <dgm:t>
        <a:bodyPr/>
        <a:lstStyle/>
        <a:p>
          <a:r>
            <a:rPr lang="fr-FR" noProof="0" dirty="0">
              <a:solidFill>
                <a:schemeClr val="tx2"/>
              </a:solidFill>
            </a:rPr>
            <a:t>1730 - 18h30 –</a:t>
          </a:r>
        </a:p>
      </dgm:t>
    </dgm:pt>
    <dgm:pt modelId="{AB693F57-9D29-4DC7-8725-5327810FC5D7}" type="parTrans" cxnId="{C0FE3469-894E-4F9A-9CBE-906B7B290D2E}">
      <dgm:prSet/>
      <dgm:spPr/>
      <dgm:t>
        <a:bodyPr/>
        <a:lstStyle/>
        <a:p>
          <a:endParaRPr lang="fr-FR"/>
        </a:p>
      </dgm:t>
    </dgm:pt>
    <dgm:pt modelId="{833D0AAC-55C1-428D-A0F4-AEFEC0C0D1D7}" type="sibTrans" cxnId="{C0FE3469-894E-4F9A-9CBE-906B7B290D2E}">
      <dgm:prSet/>
      <dgm:spPr/>
      <dgm:t>
        <a:bodyPr/>
        <a:lstStyle/>
        <a:p>
          <a:endParaRPr lang="fr-FR"/>
        </a:p>
      </dgm:t>
    </dgm:pt>
    <dgm:pt modelId="{9F2CD4A3-E881-4BF5-B94D-7F5F97DD3574}">
      <dgm:prSet/>
      <dgm:spPr>
        <a:solidFill>
          <a:schemeClr val="accent3">
            <a:lumMod val="40000"/>
            <a:lumOff val="60000"/>
          </a:schemeClr>
        </a:solidFill>
        <a:ln>
          <a:noFill/>
        </a:ln>
      </dgm:spPr>
      <dgm:t>
        <a:bodyPr/>
        <a:lstStyle/>
        <a:p>
          <a:r>
            <a:rPr lang="fr-FR" noProof="0" dirty="0">
              <a:solidFill>
                <a:schemeClr val="tx2"/>
              </a:solidFill>
            </a:rPr>
            <a:t>Pendant la soirée</a:t>
          </a:r>
        </a:p>
      </dgm:t>
    </dgm:pt>
    <dgm:pt modelId="{F5A26BBB-6F8E-4AE1-96C0-A718385BB9F7}" type="parTrans" cxnId="{64D2E46C-F697-4104-A65D-A8887D665829}">
      <dgm:prSet/>
      <dgm:spPr/>
      <dgm:t>
        <a:bodyPr/>
        <a:lstStyle/>
        <a:p>
          <a:endParaRPr lang="fr-FR"/>
        </a:p>
      </dgm:t>
    </dgm:pt>
    <dgm:pt modelId="{D90F4B4C-DC07-408D-BB00-660AFFEFCE60}" type="sibTrans" cxnId="{64D2E46C-F697-4104-A65D-A8887D665829}">
      <dgm:prSet/>
      <dgm:spPr/>
      <dgm:t>
        <a:bodyPr/>
        <a:lstStyle/>
        <a:p>
          <a:endParaRPr lang="fr-FR"/>
        </a:p>
      </dgm:t>
    </dgm:pt>
    <dgm:pt modelId="{51938499-B903-47EC-96A9-CB7C35D7ADD7}">
      <dgm:prSet/>
      <dgm:spPr>
        <a:ln>
          <a:solidFill>
            <a:schemeClr val="accent3">
              <a:lumMod val="40000"/>
              <a:lumOff val="60000"/>
            </a:schemeClr>
          </a:solidFill>
        </a:ln>
      </dgm:spPr>
      <dgm:t>
        <a:bodyPr/>
        <a:lstStyle/>
        <a:p>
          <a:r>
            <a:rPr lang="fr-FR" noProof="0" dirty="0">
              <a:solidFill>
                <a:schemeClr val="tx2"/>
              </a:solidFill>
              <a:latin typeface="+mj-lt"/>
            </a:rPr>
            <a:t>Téléphones distribués aux </a:t>
          </a:r>
          <a:r>
            <a:rPr lang="fr-FR" noProof="0" dirty="0" err="1">
              <a:solidFill>
                <a:schemeClr val="tx2"/>
              </a:solidFill>
              <a:latin typeface="+mj-lt"/>
            </a:rPr>
            <a:t>enquêteur·rices</a:t>
          </a:r>
          <a:endParaRPr lang="fr-FR" noProof="0" dirty="0">
            <a:solidFill>
              <a:schemeClr val="tx2"/>
            </a:solidFill>
            <a:latin typeface="+mj-lt"/>
          </a:endParaRPr>
        </a:p>
      </dgm:t>
    </dgm:pt>
    <dgm:pt modelId="{BCC741B8-AA2C-440C-90E8-F0984321F6DC}" type="parTrans" cxnId="{279C98A4-B11C-49AD-ADEF-47F7CB0D6089}">
      <dgm:prSet/>
      <dgm:spPr/>
      <dgm:t>
        <a:bodyPr/>
        <a:lstStyle/>
        <a:p>
          <a:endParaRPr lang="fr-FR"/>
        </a:p>
      </dgm:t>
    </dgm:pt>
    <dgm:pt modelId="{6CC6948E-B35B-49C6-A932-901564529FF2}" type="sibTrans" cxnId="{279C98A4-B11C-49AD-ADEF-47F7CB0D6089}">
      <dgm:prSet/>
      <dgm:spPr/>
      <dgm:t>
        <a:bodyPr/>
        <a:lstStyle/>
        <a:p>
          <a:endParaRPr lang="fr-FR"/>
        </a:p>
      </dgm:t>
    </dgm:pt>
    <dgm:pt modelId="{AFAFAFBF-9272-4F28-9D55-52DEFF7E277B}">
      <dgm:prSet/>
      <dgm:spPr>
        <a:ln>
          <a:solidFill>
            <a:schemeClr val="accent3">
              <a:lumMod val="40000"/>
              <a:lumOff val="60000"/>
            </a:schemeClr>
          </a:solidFill>
        </a:ln>
      </dgm:spPr>
      <dgm:t>
        <a:bodyPr/>
        <a:lstStyle/>
        <a:p>
          <a:r>
            <a:rPr lang="fr-FR" noProof="0" dirty="0">
              <a:solidFill>
                <a:schemeClr val="tx2"/>
              </a:solidFill>
              <a:latin typeface="+mj-lt"/>
            </a:rPr>
            <a:t>Collecte des données</a:t>
          </a:r>
        </a:p>
      </dgm:t>
    </dgm:pt>
    <dgm:pt modelId="{1C7D4A37-F561-4BBB-8C2F-FE916BA2A6AC}" type="parTrans" cxnId="{E24B7466-8838-4AC9-A547-75F2A197C6F5}">
      <dgm:prSet/>
      <dgm:spPr/>
      <dgm:t>
        <a:bodyPr/>
        <a:lstStyle/>
        <a:p>
          <a:endParaRPr lang="fr-FR"/>
        </a:p>
      </dgm:t>
    </dgm:pt>
    <dgm:pt modelId="{BCE8F6F6-C0E1-43A7-B49A-26312E574FFE}" type="sibTrans" cxnId="{E24B7466-8838-4AC9-A547-75F2A197C6F5}">
      <dgm:prSet/>
      <dgm:spPr/>
      <dgm:t>
        <a:bodyPr/>
        <a:lstStyle/>
        <a:p>
          <a:endParaRPr lang="fr-FR"/>
        </a:p>
      </dgm:t>
    </dgm:pt>
    <dgm:pt modelId="{DCDB59FA-8D9B-4C78-908B-89AFCB74487D}">
      <dgm:prSet/>
      <dgm:spPr>
        <a:ln>
          <a:solidFill>
            <a:schemeClr val="accent3">
              <a:lumMod val="40000"/>
              <a:lumOff val="60000"/>
            </a:schemeClr>
          </a:solidFill>
        </a:ln>
      </dgm:spPr>
      <dgm:t>
        <a:bodyPr/>
        <a:lstStyle/>
        <a:p>
          <a:r>
            <a:rPr lang="fr-FR" noProof="0" dirty="0">
              <a:solidFill>
                <a:schemeClr val="tx2"/>
              </a:solidFill>
              <a:latin typeface="+mj-lt"/>
            </a:rPr>
            <a:t>Déjeuner</a:t>
          </a:r>
        </a:p>
      </dgm:t>
    </dgm:pt>
    <dgm:pt modelId="{6C24278C-9840-4290-BE7E-42E87172FFC7}" type="parTrans" cxnId="{5C632502-2F94-47B1-910A-D182C935A6F2}">
      <dgm:prSet/>
      <dgm:spPr/>
      <dgm:t>
        <a:bodyPr/>
        <a:lstStyle/>
        <a:p>
          <a:endParaRPr lang="fr-FR"/>
        </a:p>
      </dgm:t>
    </dgm:pt>
    <dgm:pt modelId="{EB7925B8-5516-40BE-ABDF-1FFF25693FC3}" type="sibTrans" cxnId="{5C632502-2F94-47B1-910A-D182C935A6F2}">
      <dgm:prSet/>
      <dgm:spPr/>
      <dgm:t>
        <a:bodyPr/>
        <a:lstStyle/>
        <a:p>
          <a:endParaRPr lang="fr-FR"/>
        </a:p>
      </dgm:t>
    </dgm:pt>
    <dgm:pt modelId="{F7E335E9-FA7B-499C-B4AC-C35C72140FEB}">
      <dgm:prSet/>
      <dgm:spPr>
        <a:ln>
          <a:solidFill>
            <a:schemeClr val="accent3">
              <a:lumMod val="40000"/>
              <a:lumOff val="60000"/>
            </a:schemeClr>
          </a:solidFill>
        </a:ln>
      </dgm:spPr>
      <dgm:t>
        <a:bodyPr/>
        <a:lstStyle/>
        <a:p>
          <a:r>
            <a:rPr lang="fr-FR" noProof="0" dirty="0">
              <a:solidFill>
                <a:schemeClr val="tx2"/>
              </a:solidFill>
              <a:latin typeface="+mj-lt"/>
            </a:rPr>
            <a:t>Collecte des données</a:t>
          </a:r>
        </a:p>
      </dgm:t>
    </dgm:pt>
    <dgm:pt modelId="{EBD02DFE-0C23-404E-BD79-6B583B467FAC}" type="parTrans" cxnId="{60FF63D1-6E91-453A-B0C9-764F50C4FBCE}">
      <dgm:prSet/>
      <dgm:spPr/>
      <dgm:t>
        <a:bodyPr/>
        <a:lstStyle/>
        <a:p>
          <a:endParaRPr lang="fr-FR"/>
        </a:p>
      </dgm:t>
    </dgm:pt>
    <dgm:pt modelId="{95BBD820-B712-4133-A839-3CBE78197E0B}" type="sibTrans" cxnId="{60FF63D1-6E91-453A-B0C9-764F50C4FBCE}">
      <dgm:prSet/>
      <dgm:spPr/>
      <dgm:t>
        <a:bodyPr/>
        <a:lstStyle/>
        <a:p>
          <a:endParaRPr lang="fr-FR"/>
        </a:p>
      </dgm:t>
    </dgm:pt>
    <dgm:pt modelId="{41A46C25-4FDB-4D81-9D98-6BE0439DA0DD}">
      <dgm:prSet/>
      <dgm:spPr>
        <a:ln>
          <a:solidFill>
            <a:schemeClr val="accent3">
              <a:lumMod val="40000"/>
              <a:lumOff val="60000"/>
            </a:schemeClr>
          </a:solidFill>
        </a:ln>
      </dgm:spPr>
      <dgm:t>
        <a:bodyPr/>
        <a:lstStyle/>
        <a:p>
          <a:r>
            <a:rPr lang="fr-FR" noProof="0" dirty="0">
              <a:solidFill>
                <a:schemeClr val="tx2"/>
              </a:solidFill>
              <a:latin typeface="+mj-lt"/>
            </a:rPr>
            <a:t>Téléphones reçus par les </a:t>
          </a:r>
          <a:r>
            <a:rPr lang="fr-FR" noProof="0" dirty="0" err="1">
              <a:solidFill>
                <a:schemeClr val="tx2"/>
              </a:solidFill>
              <a:latin typeface="+mj-lt"/>
            </a:rPr>
            <a:t>superviseur·ses</a:t>
          </a:r>
          <a:endParaRPr lang="fr-FR" noProof="0" dirty="0">
            <a:solidFill>
              <a:schemeClr val="tx2"/>
            </a:solidFill>
            <a:latin typeface="+mj-lt"/>
          </a:endParaRPr>
        </a:p>
      </dgm:t>
    </dgm:pt>
    <dgm:pt modelId="{05071F44-C72F-4A5A-9E23-CB7F4B147C4E}" type="parTrans" cxnId="{54B89DAD-159A-457F-BBC3-12020BB22E8D}">
      <dgm:prSet/>
      <dgm:spPr/>
      <dgm:t>
        <a:bodyPr/>
        <a:lstStyle/>
        <a:p>
          <a:endParaRPr lang="fr-FR"/>
        </a:p>
      </dgm:t>
    </dgm:pt>
    <dgm:pt modelId="{2B62C473-0FCF-4ADC-8FD4-98066BF63D51}" type="sibTrans" cxnId="{54B89DAD-159A-457F-BBC3-12020BB22E8D}">
      <dgm:prSet/>
      <dgm:spPr/>
      <dgm:t>
        <a:bodyPr/>
        <a:lstStyle/>
        <a:p>
          <a:endParaRPr lang="fr-FR"/>
        </a:p>
      </dgm:t>
    </dgm:pt>
    <dgm:pt modelId="{FE380256-FFF0-4E2E-A3D7-03E769D0AAE9}">
      <dgm:prSet/>
      <dgm:spPr>
        <a:ln>
          <a:solidFill>
            <a:schemeClr val="accent3">
              <a:lumMod val="40000"/>
              <a:lumOff val="60000"/>
            </a:schemeClr>
          </a:solidFill>
        </a:ln>
      </dgm:spPr>
      <dgm:t>
        <a:bodyPr/>
        <a:lstStyle/>
        <a:p>
          <a:r>
            <a:rPr lang="fr-FR" noProof="0" dirty="0">
              <a:solidFill>
                <a:schemeClr val="tx2"/>
              </a:solidFill>
              <a:latin typeface="+mj-lt"/>
            </a:rPr>
            <a:t>Téléphones reçus par le ou la responsable d’enquête</a:t>
          </a:r>
        </a:p>
      </dgm:t>
    </dgm:pt>
    <dgm:pt modelId="{75C1C3C5-7BC4-4E89-BA4A-1CD0FE6C91B4}" type="parTrans" cxnId="{58E02481-8351-4AB0-A607-8131591FC42B}">
      <dgm:prSet/>
      <dgm:spPr/>
      <dgm:t>
        <a:bodyPr/>
        <a:lstStyle/>
        <a:p>
          <a:endParaRPr lang="fr-FR"/>
        </a:p>
      </dgm:t>
    </dgm:pt>
    <dgm:pt modelId="{9A2D7195-FB60-438B-A6A8-331BF4481B14}" type="sibTrans" cxnId="{58E02481-8351-4AB0-A607-8131591FC42B}">
      <dgm:prSet/>
      <dgm:spPr/>
      <dgm:t>
        <a:bodyPr/>
        <a:lstStyle/>
        <a:p>
          <a:endParaRPr lang="fr-FR"/>
        </a:p>
      </dgm:t>
    </dgm:pt>
    <dgm:pt modelId="{3F619061-965C-47EF-B115-31765D55C1CC}">
      <dgm:prSet/>
      <dgm:spPr>
        <a:ln>
          <a:solidFill>
            <a:schemeClr val="accent3">
              <a:lumMod val="40000"/>
              <a:lumOff val="60000"/>
            </a:schemeClr>
          </a:solidFill>
        </a:ln>
      </dgm:spPr>
      <dgm:t>
        <a:bodyPr/>
        <a:lstStyle/>
        <a:p>
          <a:r>
            <a:rPr lang="fr-FR" noProof="0" dirty="0">
              <a:solidFill>
                <a:schemeClr val="tx2"/>
              </a:solidFill>
              <a:latin typeface="+mj-lt"/>
            </a:rPr>
            <a:t>Analyse des données, sauvegardes</a:t>
          </a:r>
        </a:p>
      </dgm:t>
    </dgm:pt>
    <dgm:pt modelId="{E84239F1-A8BA-4C52-A8FC-AE2EDFD21B07}" type="parTrans" cxnId="{DB518A33-EA0E-43D2-86DE-EC8424425B23}">
      <dgm:prSet/>
      <dgm:spPr/>
      <dgm:t>
        <a:bodyPr/>
        <a:lstStyle/>
        <a:p>
          <a:endParaRPr lang="fr-FR"/>
        </a:p>
      </dgm:t>
    </dgm:pt>
    <dgm:pt modelId="{0B44E0AC-7E6B-4C69-ADC4-EE5F5E34070F}" type="sibTrans" cxnId="{DB518A33-EA0E-43D2-86DE-EC8424425B23}">
      <dgm:prSet/>
      <dgm:spPr/>
      <dgm:t>
        <a:bodyPr/>
        <a:lstStyle/>
        <a:p>
          <a:endParaRPr lang="fr-FR"/>
        </a:p>
      </dgm:t>
    </dgm:pt>
    <dgm:pt modelId="{88B00B73-1633-4FC0-91B1-1095555923ED}">
      <dgm:prSet/>
      <dgm:spPr>
        <a:ln>
          <a:solidFill>
            <a:schemeClr val="accent3">
              <a:lumMod val="40000"/>
              <a:lumOff val="60000"/>
            </a:schemeClr>
          </a:solidFill>
        </a:ln>
      </dgm:spPr>
      <dgm:t>
        <a:bodyPr/>
        <a:lstStyle/>
        <a:p>
          <a:r>
            <a:rPr lang="fr-FR" noProof="0" dirty="0">
              <a:solidFill>
                <a:schemeClr val="tx2"/>
              </a:solidFill>
              <a:latin typeface="+mj-lt"/>
            </a:rPr>
            <a:t>Téléphones chargés</a:t>
          </a:r>
        </a:p>
      </dgm:t>
    </dgm:pt>
    <dgm:pt modelId="{32039792-0558-4630-88C9-86C48D885023}" type="parTrans" cxnId="{80D0CB4F-A6CF-47D6-A5AE-C669467F40D3}">
      <dgm:prSet/>
      <dgm:spPr/>
      <dgm:t>
        <a:bodyPr/>
        <a:lstStyle/>
        <a:p>
          <a:endParaRPr lang="fr-FR"/>
        </a:p>
      </dgm:t>
    </dgm:pt>
    <dgm:pt modelId="{EDDBECF0-1E69-4275-8EF2-757402E7A1C0}" type="sibTrans" cxnId="{80D0CB4F-A6CF-47D6-A5AE-C669467F40D3}">
      <dgm:prSet/>
      <dgm:spPr/>
      <dgm:t>
        <a:bodyPr/>
        <a:lstStyle/>
        <a:p>
          <a:endParaRPr lang="fr-FR"/>
        </a:p>
      </dgm:t>
    </dgm:pt>
    <dgm:pt modelId="{2631C340-45AC-4315-ABA9-A70C15A173CE}" type="pres">
      <dgm:prSet presAssocID="{97BB94B0-40B6-486C-89C6-C02C38FCFB0B}" presName="linearFlow" presStyleCnt="0">
        <dgm:presLayoutVars>
          <dgm:dir/>
          <dgm:animLvl val="lvl"/>
          <dgm:resizeHandles val="exact"/>
        </dgm:presLayoutVars>
      </dgm:prSet>
      <dgm:spPr/>
    </dgm:pt>
    <dgm:pt modelId="{ACAF5FFB-54E6-44C6-9B2E-883D8E4D06C4}" type="pres">
      <dgm:prSet presAssocID="{5723C3EE-7BD1-4021-9B6B-B4C960582ADF}" presName="composite" presStyleCnt="0"/>
      <dgm:spPr/>
    </dgm:pt>
    <dgm:pt modelId="{E98561AC-725A-43DE-BE19-8CB7672D061A}" type="pres">
      <dgm:prSet presAssocID="{5723C3EE-7BD1-4021-9B6B-B4C960582ADF}" presName="parentText" presStyleLbl="alignNode1" presStyleIdx="0" presStyleCnt="9">
        <dgm:presLayoutVars>
          <dgm:chMax val="1"/>
          <dgm:bulletEnabled val="1"/>
        </dgm:presLayoutVars>
      </dgm:prSet>
      <dgm:spPr/>
    </dgm:pt>
    <dgm:pt modelId="{6EBE3D4A-0D5C-4916-B363-87BE12F030B0}" type="pres">
      <dgm:prSet presAssocID="{5723C3EE-7BD1-4021-9B6B-B4C960582ADF}" presName="descendantText" presStyleLbl="alignAcc1" presStyleIdx="0" presStyleCnt="9">
        <dgm:presLayoutVars>
          <dgm:bulletEnabled val="1"/>
        </dgm:presLayoutVars>
      </dgm:prSet>
      <dgm:spPr/>
    </dgm:pt>
    <dgm:pt modelId="{AA17318C-78C0-4764-8BD6-086946843309}" type="pres">
      <dgm:prSet presAssocID="{BE6AC39A-41EA-4D0B-852B-8B33951ACF95}" presName="sp" presStyleCnt="0"/>
      <dgm:spPr/>
    </dgm:pt>
    <dgm:pt modelId="{5C35C65A-4200-480C-9CF1-3234AD308002}" type="pres">
      <dgm:prSet presAssocID="{1066920F-CA04-4C72-B622-406E0BA6513E}" presName="composite" presStyleCnt="0"/>
      <dgm:spPr/>
    </dgm:pt>
    <dgm:pt modelId="{7C828C05-87EA-42ED-88D5-D41C0D089518}" type="pres">
      <dgm:prSet presAssocID="{1066920F-CA04-4C72-B622-406E0BA6513E}" presName="parentText" presStyleLbl="alignNode1" presStyleIdx="1" presStyleCnt="9">
        <dgm:presLayoutVars>
          <dgm:chMax val="1"/>
          <dgm:bulletEnabled val="1"/>
        </dgm:presLayoutVars>
      </dgm:prSet>
      <dgm:spPr/>
    </dgm:pt>
    <dgm:pt modelId="{F056A2D5-0560-4621-9F74-A50713A26339}" type="pres">
      <dgm:prSet presAssocID="{1066920F-CA04-4C72-B622-406E0BA6513E}" presName="descendantText" presStyleLbl="alignAcc1" presStyleIdx="1" presStyleCnt="9">
        <dgm:presLayoutVars>
          <dgm:bulletEnabled val="1"/>
        </dgm:presLayoutVars>
      </dgm:prSet>
      <dgm:spPr/>
    </dgm:pt>
    <dgm:pt modelId="{668DCB0D-AC5E-49EA-BACE-80BEEDBDE3DA}" type="pres">
      <dgm:prSet presAssocID="{B5B656B0-8643-4357-A0D0-1554477B9711}" presName="sp" presStyleCnt="0"/>
      <dgm:spPr/>
    </dgm:pt>
    <dgm:pt modelId="{AE2BA08B-C2B6-4503-848D-0CC6972757F9}" type="pres">
      <dgm:prSet presAssocID="{0A1BD141-589C-4E77-9AFE-1A25C853B4F6}" presName="composite" presStyleCnt="0"/>
      <dgm:spPr/>
    </dgm:pt>
    <dgm:pt modelId="{53A25288-799E-4E73-8E63-C7A706978AEE}" type="pres">
      <dgm:prSet presAssocID="{0A1BD141-589C-4E77-9AFE-1A25C853B4F6}" presName="parentText" presStyleLbl="alignNode1" presStyleIdx="2" presStyleCnt="9">
        <dgm:presLayoutVars>
          <dgm:chMax val="1"/>
          <dgm:bulletEnabled val="1"/>
        </dgm:presLayoutVars>
      </dgm:prSet>
      <dgm:spPr/>
    </dgm:pt>
    <dgm:pt modelId="{C6642770-3405-4ACC-A158-C7DB4C90F88C}" type="pres">
      <dgm:prSet presAssocID="{0A1BD141-589C-4E77-9AFE-1A25C853B4F6}" presName="descendantText" presStyleLbl="alignAcc1" presStyleIdx="2" presStyleCnt="9">
        <dgm:presLayoutVars>
          <dgm:bulletEnabled val="1"/>
        </dgm:presLayoutVars>
      </dgm:prSet>
      <dgm:spPr/>
    </dgm:pt>
    <dgm:pt modelId="{35F461CD-53DC-4DBF-877B-075417253817}" type="pres">
      <dgm:prSet presAssocID="{1D1379B4-1B29-460F-8B31-CE818B46385F}" presName="sp" presStyleCnt="0"/>
      <dgm:spPr/>
    </dgm:pt>
    <dgm:pt modelId="{2C244E5F-5DE8-4A04-961E-9B289BBB108B}" type="pres">
      <dgm:prSet presAssocID="{176C4B69-C973-4D34-A701-A5989689FAFD}" presName="composite" presStyleCnt="0"/>
      <dgm:spPr/>
    </dgm:pt>
    <dgm:pt modelId="{36C3D3E6-7CC9-410A-A51A-65E490DFC191}" type="pres">
      <dgm:prSet presAssocID="{176C4B69-C973-4D34-A701-A5989689FAFD}" presName="parentText" presStyleLbl="alignNode1" presStyleIdx="3" presStyleCnt="9">
        <dgm:presLayoutVars>
          <dgm:chMax val="1"/>
          <dgm:bulletEnabled val="1"/>
        </dgm:presLayoutVars>
      </dgm:prSet>
      <dgm:spPr/>
    </dgm:pt>
    <dgm:pt modelId="{C097543E-00E2-4F6C-A104-4B4EE73F11BD}" type="pres">
      <dgm:prSet presAssocID="{176C4B69-C973-4D34-A701-A5989689FAFD}" presName="descendantText" presStyleLbl="alignAcc1" presStyleIdx="3" presStyleCnt="9">
        <dgm:presLayoutVars>
          <dgm:bulletEnabled val="1"/>
        </dgm:presLayoutVars>
      </dgm:prSet>
      <dgm:spPr/>
    </dgm:pt>
    <dgm:pt modelId="{C6290D4F-C49F-4960-9FE4-042985DAD443}" type="pres">
      <dgm:prSet presAssocID="{A8A6B8E0-C8E1-4259-B9DF-BE9501C760C6}" presName="sp" presStyleCnt="0"/>
      <dgm:spPr/>
    </dgm:pt>
    <dgm:pt modelId="{02AE4E33-CB41-4529-B9CB-A6A787E1284F}" type="pres">
      <dgm:prSet presAssocID="{79328E6F-4CBA-465D-BDF4-DD563C4F2402}" presName="composite" presStyleCnt="0"/>
      <dgm:spPr/>
    </dgm:pt>
    <dgm:pt modelId="{92B85E71-FE9B-4C2A-AA1F-80ED2941876B}" type="pres">
      <dgm:prSet presAssocID="{79328E6F-4CBA-465D-BDF4-DD563C4F2402}" presName="parentText" presStyleLbl="alignNode1" presStyleIdx="4" presStyleCnt="9">
        <dgm:presLayoutVars>
          <dgm:chMax val="1"/>
          <dgm:bulletEnabled val="1"/>
        </dgm:presLayoutVars>
      </dgm:prSet>
      <dgm:spPr/>
    </dgm:pt>
    <dgm:pt modelId="{6C98204F-AC1C-4EFC-AFD7-C8F8F476622C}" type="pres">
      <dgm:prSet presAssocID="{79328E6F-4CBA-465D-BDF4-DD563C4F2402}" presName="descendantText" presStyleLbl="alignAcc1" presStyleIdx="4" presStyleCnt="9">
        <dgm:presLayoutVars>
          <dgm:bulletEnabled val="1"/>
        </dgm:presLayoutVars>
      </dgm:prSet>
      <dgm:spPr/>
    </dgm:pt>
    <dgm:pt modelId="{004490A7-D4F3-463C-8326-82D0F0C700D6}" type="pres">
      <dgm:prSet presAssocID="{65024525-B5BD-427D-8030-2CE38CC966B5}" presName="sp" presStyleCnt="0"/>
      <dgm:spPr/>
    </dgm:pt>
    <dgm:pt modelId="{FC2B17D9-3DF7-4843-A182-0AAD77428670}" type="pres">
      <dgm:prSet presAssocID="{8F3D8FAB-D94C-4E09-8980-155717BEA3AF}" presName="composite" presStyleCnt="0"/>
      <dgm:spPr/>
    </dgm:pt>
    <dgm:pt modelId="{743F085B-B35E-49B2-B6BC-A85F4AB4C5FD}" type="pres">
      <dgm:prSet presAssocID="{8F3D8FAB-D94C-4E09-8980-155717BEA3AF}" presName="parentText" presStyleLbl="alignNode1" presStyleIdx="5" presStyleCnt="9">
        <dgm:presLayoutVars>
          <dgm:chMax val="1"/>
          <dgm:bulletEnabled val="1"/>
        </dgm:presLayoutVars>
      </dgm:prSet>
      <dgm:spPr/>
    </dgm:pt>
    <dgm:pt modelId="{6CBD0365-F772-4D61-AAD0-19216A31A5BF}" type="pres">
      <dgm:prSet presAssocID="{8F3D8FAB-D94C-4E09-8980-155717BEA3AF}" presName="descendantText" presStyleLbl="alignAcc1" presStyleIdx="5" presStyleCnt="9">
        <dgm:presLayoutVars>
          <dgm:bulletEnabled val="1"/>
        </dgm:presLayoutVars>
      </dgm:prSet>
      <dgm:spPr/>
    </dgm:pt>
    <dgm:pt modelId="{BF589726-C364-4AEA-97E1-DE2548C9E16D}" type="pres">
      <dgm:prSet presAssocID="{4080387D-6F21-4625-9B3C-0EE2141E7F4A}" presName="sp" presStyleCnt="0"/>
      <dgm:spPr/>
    </dgm:pt>
    <dgm:pt modelId="{B62AE3F6-8F0A-4B28-85AE-16F9EE16DE8B}" type="pres">
      <dgm:prSet presAssocID="{FE415136-FFDB-4689-A403-F72FB365DE11}" presName="composite" presStyleCnt="0"/>
      <dgm:spPr/>
    </dgm:pt>
    <dgm:pt modelId="{E27A4C28-8E19-42DB-B157-66E2B45ACC0A}" type="pres">
      <dgm:prSet presAssocID="{FE415136-FFDB-4689-A403-F72FB365DE11}" presName="parentText" presStyleLbl="alignNode1" presStyleIdx="6" presStyleCnt="9">
        <dgm:presLayoutVars>
          <dgm:chMax val="1"/>
          <dgm:bulletEnabled val="1"/>
        </dgm:presLayoutVars>
      </dgm:prSet>
      <dgm:spPr/>
    </dgm:pt>
    <dgm:pt modelId="{8422BF03-9B74-4E33-9B24-6C199620BC16}" type="pres">
      <dgm:prSet presAssocID="{FE415136-FFDB-4689-A403-F72FB365DE11}" presName="descendantText" presStyleLbl="alignAcc1" presStyleIdx="6" presStyleCnt="9">
        <dgm:presLayoutVars>
          <dgm:bulletEnabled val="1"/>
        </dgm:presLayoutVars>
      </dgm:prSet>
      <dgm:spPr/>
    </dgm:pt>
    <dgm:pt modelId="{BDF136EF-F780-4B20-92A9-845C35A8D673}" type="pres">
      <dgm:prSet presAssocID="{352C2B1A-D2E9-41B5-B3B9-E7D1CCAB2A0D}" presName="sp" presStyleCnt="0"/>
      <dgm:spPr/>
    </dgm:pt>
    <dgm:pt modelId="{A2807E08-BFFA-4515-BE36-4DC0638BA96C}" type="pres">
      <dgm:prSet presAssocID="{064FDA89-46AC-410B-85D5-CAE82F229BDF}" presName="composite" presStyleCnt="0"/>
      <dgm:spPr/>
    </dgm:pt>
    <dgm:pt modelId="{F0F1708B-A5B6-4309-A3D8-4AE87FE08A08}" type="pres">
      <dgm:prSet presAssocID="{064FDA89-46AC-410B-85D5-CAE82F229BDF}" presName="parentText" presStyleLbl="alignNode1" presStyleIdx="7" presStyleCnt="9">
        <dgm:presLayoutVars>
          <dgm:chMax val="1"/>
          <dgm:bulletEnabled val="1"/>
        </dgm:presLayoutVars>
      </dgm:prSet>
      <dgm:spPr/>
    </dgm:pt>
    <dgm:pt modelId="{8FC6D2FA-5946-4DF0-ABEB-5B2F15369BAE}" type="pres">
      <dgm:prSet presAssocID="{064FDA89-46AC-410B-85D5-CAE82F229BDF}" presName="descendantText" presStyleLbl="alignAcc1" presStyleIdx="7" presStyleCnt="9">
        <dgm:presLayoutVars>
          <dgm:bulletEnabled val="1"/>
        </dgm:presLayoutVars>
      </dgm:prSet>
      <dgm:spPr/>
    </dgm:pt>
    <dgm:pt modelId="{A3A34590-C35B-4178-A0BF-88AC1123CBF0}" type="pres">
      <dgm:prSet presAssocID="{833D0AAC-55C1-428D-A0F4-AEFEC0C0D1D7}" presName="sp" presStyleCnt="0"/>
      <dgm:spPr/>
    </dgm:pt>
    <dgm:pt modelId="{6ED37F88-8821-4B84-B012-25942F5CE288}" type="pres">
      <dgm:prSet presAssocID="{9F2CD4A3-E881-4BF5-B94D-7F5F97DD3574}" presName="composite" presStyleCnt="0"/>
      <dgm:spPr/>
    </dgm:pt>
    <dgm:pt modelId="{D7C14D4D-C03E-42E7-B874-3CC48832EEDA}" type="pres">
      <dgm:prSet presAssocID="{9F2CD4A3-E881-4BF5-B94D-7F5F97DD3574}" presName="parentText" presStyleLbl="alignNode1" presStyleIdx="8" presStyleCnt="9">
        <dgm:presLayoutVars>
          <dgm:chMax val="1"/>
          <dgm:bulletEnabled val="1"/>
        </dgm:presLayoutVars>
      </dgm:prSet>
      <dgm:spPr/>
    </dgm:pt>
    <dgm:pt modelId="{6B0E3FA8-0CDC-4E74-832A-D735FFE11B5B}" type="pres">
      <dgm:prSet presAssocID="{9F2CD4A3-E881-4BF5-B94D-7F5F97DD3574}" presName="descendantText" presStyleLbl="alignAcc1" presStyleIdx="8" presStyleCnt="9">
        <dgm:presLayoutVars>
          <dgm:bulletEnabled val="1"/>
        </dgm:presLayoutVars>
      </dgm:prSet>
      <dgm:spPr/>
    </dgm:pt>
  </dgm:ptLst>
  <dgm:cxnLst>
    <dgm:cxn modelId="{5C632502-2F94-47B1-910A-D182C935A6F2}" srcId="{176C4B69-C973-4D34-A701-A5989689FAFD}" destId="{DCDB59FA-8D9B-4C78-908B-89AFCB74487D}" srcOrd="0" destOrd="0" parTransId="{6C24278C-9840-4290-BE7E-42E87172FFC7}" sibTransId="{EB7925B8-5516-40BE-ABDF-1FFF25693FC3}"/>
    <dgm:cxn modelId="{821F3C32-86C1-4E7C-9D06-F0B04DD036BE}" type="presOf" srcId="{064FDA89-46AC-410B-85D5-CAE82F229BDF}" destId="{F0F1708B-A5B6-4309-A3D8-4AE87FE08A08}" srcOrd="0" destOrd="0" presId="urn:microsoft.com/office/officeart/2005/8/layout/chevron2"/>
    <dgm:cxn modelId="{DB518A33-EA0E-43D2-86DE-EC8424425B23}" srcId="{064FDA89-46AC-410B-85D5-CAE82F229BDF}" destId="{3F619061-965C-47EF-B115-31765D55C1CC}" srcOrd="0" destOrd="0" parTransId="{E84239F1-A8BA-4C52-A8FC-AE2EDFD21B07}" sibTransId="{0B44E0AC-7E6B-4C69-ADC4-EE5F5E34070F}"/>
    <dgm:cxn modelId="{EB98E137-D39A-4D6C-B923-0FEBB90DF8B7}" type="presOf" srcId="{41A46C25-4FDB-4D81-9D98-6BE0439DA0DD}" destId="{6CBD0365-F772-4D61-AAD0-19216A31A5BF}" srcOrd="0" destOrd="0" presId="urn:microsoft.com/office/officeart/2005/8/layout/chevron2"/>
    <dgm:cxn modelId="{48B30D3C-AE6B-425D-909A-82E012DF553B}" type="presOf" srcId="{9F2CD4A3-E881-4BF5-B94D-7F5F97DD3574}" destId="{D7C14D4D-C03E-42E7-B874-3CC48832EEDA}" srcOrd="0" destOrd="0" presId="urn:microsoft.com/office/officeart/2005/8/layout/chevron2"/>
    <dgm:cxn modelId="{21C4165C-F930-45DC-9CE6-21CD5A07B40B}" srcId="{97BB94B0-40B6-486C-89C6-C02C38FCFB0B}" destId="{8F3D8FAB-D94C-4E09-8980-155717BEA3AF}" srcOrd="5" destOrd="0" parTransId="{36C6D0D3-A127-42C8-BAC6-1ACB77E1A419}" sibTransId="{4080387D-6F21-4625-9B3C-0EE2141E7F4A}"/>
    <dgm:cxn modelId="{5B19855C-61B7-4510-99BA-D47A55FB3591}" type="presOf" srcId="{AFAFAFBF-9272-4F28-9D55-52DEFF7E277B}" destId="{C6642770-3405-4ACC-A158-C7DB4C90F88C}" srcOrd="0" destOrd="0" presId="urn:microsoft.com/office/officeart/2005/8/layout/chevron2"/>
    <dgm:cxn modelId="{E24B7466-8838-4AC9-A547-75F2A197C6F5}" srcId="{0A1BD141-589C-4E77-9AFE-1A25C853B4F6}" destId="{AFAFAFBF-9272-4F28-9D55-52DEFF7E277B}" srcOrd="0" destOrd="0" parTransId="{1C7D4A37-F561-4BBB-8C2F-FE916BA2A6AC}" sibTransId="{BCE8F6F6-C0E1-43A7-B49A-26312E574FFE}"/>
    <dgm:cxn modelId="{C0FE3469-894E-4F9A-9CBE-906B7B290D2E}" srcId="{97BB94B0-40B6-486C-89C6-C02C38FCFB0B}" destId="{064FDA89-46AC-410B-85D5-CAE82F229BDF}" srcOrd="7" destOrd="0" parTransId="{AB693F57-9D29-4DC7-8725-5327810FC5D7}" sibTransId="{833D0AAC-55C1-428D-A0F4-AEFEC0C0D1D7}"/>
    <dgm:cxn modelId="{4362056A-8937-4A52-AC3F-CC365711131D}" type="presOf" srcId="{51938499-B903-47EC-96A9-CB7C35D7ADD7}" destId="{F056A2D5-0560-4621-9F74-A50713A26339}" srcOrd="0" destOrd="0" presId="urn:microsoft.com/office/officeart/2005/8/layout/chevron2"/>
    <dgm:cxn modelId="{64D2E46C-F697-4104-A65D-A8887D665829}" srcId="{97BB94B0-40B6-486C-89C6-C02C38FCFB0B}" destId="{9F2CD4A3-E881-4BF5-B94D-7F5F97DD3574}" srcOrd="8" destOrd="0" parTransId="{F5A26BBB-6F8E-4AE1-96C0-A718385BB9F7}" sibTransId="{D90F4B4C-DC07-408D-BB00-660AFFEFCE60}"/>
    <dgm:cxn modelId="{80D0CB4F-A6CF-47D6-A5AE-C669467F40D3}" srcId="{9F2CD4A3-E881-4BF5-B94D-7F5F97DD3574}" destId="{88B00B73-1633-4FC0-91B1-1095555923ED}" srcOrd="0" destOrd="0" parTransId="{32039792-0558-4630-88C9-86C48D885023}" sibTransId="{EDDBECF0-1E69-4275-8EF2-757402E7A1C0}"/>
    <dgm:cxn modelId="{F4FC8450-2911-49C6-A16B-CBE35B82221A}" type="presOf" srcId="{79328E6F-4CBA-465D-BDF4-DD563C4F2402}" destId="{92B85E71-FE9B-4C2A-AA1F-80ED2941876B}" srcOrd="0" destOrd="0" presId="urn:microsoft.com/office/officeart/2005/8/layout/chevron2"/>
    <dgm:cxn modelId="{F69F5656-FA9B-4655-8098-4CF71A66E843}" type="presOf" srcId="{F7E335E9-FA7B-499C-B4AC-C35C72140FEB}" destId="{6C98204F-AC1C-4EFC-AFD7-C8F8F476622C}" srcOrd="0" destOrd="0" presId="urn:microsoft.com/office/officeart/2005/8/layout/chevron2"/>
    <dgm:cxn modelId="{58E02481-8351-4AB0-A607-8131591FC42B}" srcId="{FE415136-FFDB-4689-A403-F72FB365DE11}" destId="{FE380256-FFF0-4E2E-A3D7-03E769D0AAE9}" srcOrd="0" destOrd="0" parTransId="{75C1C3C5-7BC4-4E89-BA4A-1CD0FE6C91B4}" sibTransId="{9A2D7195-FB60-438B-A6A8-331BF4481B14}"/>
    <dgm:cxn modelId="{31DD4C8A-CBB8-4739-884D-59B6A1725032}" srcId="{97BB94B0-40B6-486C-89C6-C02C38FCFB0B}" destId="{176C4B69-C973-4D34-A701-A5989689FAFD}" srcOrd="3" destOrd="0" parTransId="{60D6D3C7-041C-4AB5-8E99-27D3223FC41A}" sibTransId="{A8A6B8E0-C8E1-4259-B9DF-BE9501C760C6}"/>
    <dgm:cxn modelId="{8F49EE8F-7BB3-4407-8EFA-69E0DDCF9589}" srcId="{97BB94B0-40B6-486C-89C6-C02C38FCFB0B}" destId="{FE415136-FFDB-4689-A403-F72FB365DE11}" srcOrd="6" destOrd="0" parTransId="{96330108-D280-4B45-8BF2-D18BEB09DF60}" sibTransId="{352C2B1A-D2E9-41B5-B3B9-E7D1CCAB2A0D}"/>
    <dgm:cxn modelId="{279C98A4-B11C-49AD-ADEF-47F7CB0D6089}" srcId="{1066920F-CA04-4C72-B622-406E0BA6513E}" destId="{51938499-B903-47EC-96A9-CB7C35D7ADD7}" srcOrd="0" destOrd="0" parTransId="{BCC741B8-AA2C-440C-90E8-F0984321F6DC}" sibTransId="{6CC6948E-B35B-49C6-A932-901564529FF2}"/>
    <dgm:cxn modelId="{F835EBA4-4504-4694-917B-A07969A61704}" type="presOf" srcId="{DCDB59FA-8D9B-4C78-908B-89AFCB74487D}" destId="{C097543E-00E2-4F6C-A104-4B4EE73F11BD}" srcOrd="0" destOrd="0" presId="urn:microsoft.com/office/officeart/2005/8/layout/chevron2"/>
    <dgm:cxn modelId="{FE1493A6-C69A-46C2-9303-CB3E68046DCD}" srcId="{97BB94B0-40B6-486C-89C6-C02C38FCFB0B}" destId="{5723C3EE-7BD1-4021-9B6B-B4C960582ADF}" srcOrd="0" destOrd="0" parTransId="{C6B952E2-9C0E-4B44-BB2B-C3EA8ED3DFD9}" sibTransId="{BE6AC39A-41EA-4D0B-852B-8B33951ACF95}"/>
    <dgm:cxn modelId="{AD3830A7-5063-40B1-9FA3-542F95D0DDC1}" type="presOf" srcId="{97BB94B0-40B6-486C-89C6-C02C38FCFB0B}" destId="{2631C340-45AC-4315-ABA9-A70C15A173CE}" srcOrd="0" destOrd="0" presId="urn:microsoft.com/office/officeart/2005/8/layout/chevron2"/>
    <dgm:cxn modelId="{341CACA8-C3B6-4C43-9CFA-16BED6EB4DB7}" type="presOf" srcId="{8F3D8FAB-D94C-4E09-8980-155717BEA3AF}" destId="{743F085B-B35E-49B2-B6BC-A85F4AB4C5FD}" srcOrd="0" destOrd="0" presId="urn:microsoft.com/office/officeart/2005/8/layout/chevron2"/>
    <dgm:cxn modelId="{48CAEFA9-A475-4235-A357-59EDBC5A153C}" srcId="{97BB94B0-40B6-486C-89C6-C02C38FCFB0B}" destId="{0A1BD141-589C-4E77-9AFE-1A25C853B4F6}" srcOrd="2" destOrd="0" parTransId="{F37F8ED6-1BA9-4444-A91C-A8A10EBFE53C}" sibTransId="{1D1379B4-1B29-460F-8B31-CE818B46385F}"/>
    <dgm:cxn modelId="{77F371AD-DAB4-4988-AFD2-A50D908CC832}" type="presOf" srcId="{FE415136-FFDB-4689-A403-F72FB365DE11}" destId="{E27A4C28-8E19-42DB-B157-66E2B45ACC0A}" srcOrd="0" destOrd="0" presId="urn:microsoft.com/office/officeart/2005/8/layout/chevron2"/>
    <dgm:cxn modelId="{54B89DAD-159A-457F-BBC3-12020BB22E8D}" srcId="{8F3D8FAB-D94C-4E09-8980-155717BEA3AF}" destId="{41A46C25-4FDB-4D81-9D98-6BE0439DA0DD}" srcOrd="0" destOrd="0" parTransId="{05071F44-C72F-4A5A-9E23-CB7F4B147C4E}" sibTransId="{2B62C473-0FCF-4ADC-8FD4-98066BF63D51}"/>
    <dgm:cxn modelId="{703046AE-21B5-43CF-97D1-F5FFA96E9E53}" type="presOf" srcId="{1066920F-CA04-4C72-B622-406E0BA6513E}" destId="{7C828C05-87EA-42ED-88D5-D41C0D089518}" srcOrd="0" destOrd="0" presId="urn:microsoft.com/office/officeart/2005/8/layout/chevron2"/>
    <dgm:cxn modelId="{1FBB13AF-614C-43D6-8ABF-65E5956863E8}" type="presOf" srcId="{0A1BD141-589C-4E77-9AFE-1A25C853B4F6}" destId="{53A25288-799E-4E73-8E63-C7A706978AEE}" srcOrd="0" destOrd="0" presId="urn:microsoft.com/office/officeart/2005/8/layout/chevron2"/>
    <dgm:cxn modelId="{B103C3B4-310B-4EFD-BD5A-11617E22CD47}" type="presOf" srcId="{3F619061-965C-47EF-B115-31765D55C1CC}" destId="{8FC6D2FA-5946-4DF0-ABEB-5B2F15369BAE}" srcOrd="0" destOrd="0" presId="urn:microsoft.com/office/officeart/2005/8/layout/chevron2"/>
    <dgm:cxn modelId="{765DCEC1-D3E0-44B3-962A-CD305928F6EA}" type="presOf" srcId="{74956E22-2D9D-4690-81E7-792576016155}" destId="{6EBE3D4A-0D5C-4916-B363-87BE12F030B0}" srcOrd="0" destOrd="0" presId="urn:microsoft.com/office/officeart/2005/8/layout/chevron2"/>
    <dgm:cxn modelId="{3D70DBCF-066B-4038-99B4-FA210F354B03}" type="presOf" srcId="{88B00B73-1633-4FC0-91B1-1095555923ED}" destId="{6B0E3FA8-0CDC-4E74-832A-D735FFE11B5B}" srcOrd="0" destOrd="0" presId="urn:microsoft.com/office/officeart/2005/8/layout/chevron2"/>
    <dgm:cxn modelId="{60FF63D1-6E91-453A-B0C9-764F50C4FBCE}" srcId="{79328E6F-4CBA-465D-BDF4-DD563C4F2402}" destId="{F7E335E9-FA7B-499C-B4AC-C35C72140FEB}" srcOrd="0" destOrd="0" parTransId="{EBD02DFE-0C23-404E-BD79-6B583B467FAC}" sibTransId="{95BBD820-B712-4133-A839-3CBE78197E0B}"/>
    <dgm:cxn modelId="{1DC0FDE2-1F47-412E-B046-6A481C63E763}" type="presOf" srcId="{176C4B69-C973-4D34-A701-A5989689FAFD}" destId="{36C3D3E6-7CC9-410A-A51A-65E490DFC191}" srcOrd="0" destOrd="0" presId="urn:microsoft.com/office/officeart/2005/8/layout/chevron2"/>
    <dgm:cxn modelId="{8E5E82EA-EBE6-4E53-871C-0C31F370B1B4}" type="presOf" srcId="{5723C3EE-7BD1-4021-9B6B-B4C960582ADF}" destId="{E98561AC-725A-43DE-BE19-8CB7672D061A}" srcOrd="0" destOrd="0" presId="urn:microsoft.com/office/officeart/2005/8/layout/chevron2"/>
    <dgm:cxn modelId="{57C355EF-C30B-4BFE-ABFB-5CA5C5EBFDAD}" srcId="{5723C3EE-7BD1-4021-9B6B-B4C960582ADF}" destId="{74956E22-2D9D-4690-81E7-792576016155}" srcOrd="0" destOrd="0" parTransId="{4F5C0202-5875-4B54-B042-C4DCD3545D22}" sibTransId="{EC5F5C9E-291C-405C-8378-770DAB51B15A}"/>
    <dgm:cxn modelId="{632A01F5-FB89-40D5-AFB0-4A475DAD5D2F}" srcId="{97BB94B0-40B6-486C-89C6-C02C38FCFB0B}" destId="{79328E6F-4CBA-465D-BDF4-DD563C4F2402}" srcOrd="4" destOrd="0" parTransId="{1B621508-25BB-4009-B2E8-38AD3B8BCD0A}" sibTransId="{65024525-B5BD-427D-8030-2CE38CC966B5}"/>
    <dgm:cxn modelId="{7E4732F5-17E6-43E7-8874-3FA9691CC898}" srcId="{97BB94B0-40B6-486C-89C6-C02C38FCFB0B}" destId="{1066920F-CA04-4C72-B622-406E0BA6513E}" srcOrd="1" destOrd="0" parTransId="{F8F4DE65-6965-42BB-9ABC-64C7F4DFCCEA}" sibTransId="{B5B656B0-8643-4357-A0D0-1554477B9711}"/>
    <dgm:cxn modelId="{1CCB30FD-107F-4B65-98C1-EE0979D2CD5B}" type="presOf" srcId="{FE380256-FFF0-4E2E-A3D7-03E769D0AAE9}" destId="{8422BF03-9B74-4E33-9B24-6C199620BC16}" srcOrd="0" destOrd="0" presId="urn:microsoft.com/office/officeart/2005/8/layout/chevron2"/>
    <dgm:cxn modelId="{5B866ABE-B96E-4290-A5B2-B17545961A50}" type="presParOf" srcId="{2631C340-45AC-4315-ABA9-A70C15A173CE}" destId="{ACAF5FFB-54E6-44C6-9B2E-883D8E4D06C4}" srcOrd="0" destOrd="0" presId="urn:microsoft.com/office/officeart/2005/8/layout/chevron2"/>
    <dgm:cxn modelId="{3ADF9B90-FC1E-4F9F-BC16-C275739146A1}" type="presParOf" srcId="{ACAF5FFB-54E6-44C6-9B2E-883D8E4D06C4}" destId="{E98561AC-725A-43DE-BE19-8CB7672D061A}" srcOrd="0" destOrd="0" presId="urn:microsoft.com/office/officeart/2005/8/layout/chevron2"/>
    <dgm:cxn modelId="{EEC30F06-791B-4B37-A16C-B6E13D164D1F}" type="presParOf" srcId="{ACAF5FFB-54E6-44C6-9B2E-883D8E4D06C4}" destId="{6EBE3D4A-0D5C-4916-B363-87BE12F030B0}" srcOrd="1" destOrd="0" presId="urn:microsoft.com/office/officeart/2005/8/layout/chevron2"/>
    <dgm:cxn modelId="{0A11A855-9A92-4424-A61E-AF262A450699}" type="presParOf" srcId="{2631C340-45AC-4315-ABA9-A70C15A173CE}" destId="{AA17318C-78C0-4764-8BD6-086946843309}" srcOrd="1" destOrd="0" presId="urn:microsoft.com/office/officeart/2005/8/layout/chevron2"/>
    <dgm:cxn modelId="{9386ACBF-80B5-4198-B0B7-AABFA72DC28A}" type="presParOf" srcId="{2631C340-45AC-4315-ABA9-A70C15A173CE}" destId="{5C35C65A-4200-480C-9CF1-3234AD308002}" srcOrd="2" destOrd="0" presId="urn:microsoft.com/office/officeart/2005/8/layout/chevron2"/>
    <dgm:cxn modelId="{1C69E688-5750-4EC6-A6B9-5057383400BF}" type="presParOf" srcId="{5C35C65A-4200-480C-9CF1-3234AD308002}" destId="{7C828C05-87EA-42ED-88D5-D41C0D089518}" srcOrd="0" destOrd="0" presId="urn:microsoft.com/office/officeart/2005/8/layout/chevron2"/>
    <dgm:cxn modelId="{54F87A30-1158-48F3-B7C3-7D82F4AD9005}" type="presParOf" srcId="{5C35C65A-4200-480C-9CF1-3234AD308002}" destId="{F056A2D5-0560-4621-9F74-A50713A26339}" srcOrd="1" destOrd="0" presId="urn:microsoft.com/office/officeart/2005/8/layout/chevron2"/>
    <dgm:cxn modelId="{E6DCBFD9-220F-4432-A0DE-A2F8821712B9}" type="presParOf" srcId="{2631C340-45AC-4315-ABA9-A70C15A173CE}" destId="{668DCB0D-AC5E-49EA-BACE-80BEEDBDE3DA}" srcOrd="3" destOrd="0" presId="urn:microsoft.com/office/officeart/2005/8/layout/chevron2"/>
    <dgm:cxn modelId="{D5D7C2E4-CE8D-483A-ACEF-007DCB0ECD8D}" type="presParOf" srcId="{2631C340-45AC-4315-ABA9-A70C15A173CE}" destId="{AE2BA08B-C2B6-4503-848D-0CC6972757F9}" srcOrd="4" destOrd="0" presId="urn:microsoft.com/office/officeart/2005/8/layout/chevron2"/>
    <dgm:cxn modelId="{3C564D22-AD13-4C0F-A31C-9DF58B2E62FB}" type="presParOf" srcId="{AE2BA08B-C2B6-4503-848D-0CC6972757F9}" destId="{53A25288-799E-4E73-8E63-C7A706978AEE}" srcOrd="0" destOrd="0" presId="urn:microsoft.com/office/officeart/2005/8/layout/chevron2"/>
    <dgm:cxn modelId="{CCA1740C-CF57-4748-BAC2-9347E664B11D}" type="presParOf" srcId="{AE2BA08B-C2B6-4503-848D-0CC6972757F9}" destId="{C6642770-3405-4ACC-A158-C7DB4C90F88C}" srcOrd="1" destOrd="0" presId="urn:microsoft.com/office/officeart/2005/8/layout/chevron2"/>
    <dgm:cxn modelId="{30EB74AF-911C-48D3-9B0A-AAAC7F69FD1F}" type="presParOf" srcId="{2631C340-45AC-4315-ABA9-A70C15A173CE}" destId="{35F461CD-53DC-4DBF-877B-075417253817}" srcOrd="5" destOrd="0" presId="urn:microsoft.com/office/officeart/2005/8/layout/chevron2"/>
    <dgm:cxn modelId="{F9E8A30A-CD13-462B-91A1-24AC908C750E}" type="presParOf" srcId="{2631C340-45AC-4315-ABA9-A70C15A173CE}" destId="{2C244E5F-5DE8-4A04-961E-9B289BBB108B}" srcOrd="6" destOrd="0" presId="urn:microsoft.com/office/officeart/2005/8/layout/chevron2"/>
    <dgm:cxn modelId="{3A396292-D8BB-4CBC-8BFB-BDE5F60A7788}" type="presParOf" srcId="{2C244E5F-5DE8-4A04-961E-9B289BBB108B}" destId="{36C3D3E6-7CC9-410A-A51A-65E490DFC191}" srcOrd="0" destOrd="0" presId="urn:microsoft.com/office/officeart/2005/8/layout/chevron2"/>
    <dgm:cxn modelId="{C5CB9C48-67D6-4F91-AFEA-75660DDEB38B}" type="presParOf" srcId="{2C244E5F-5DE8-4A04-961E-9B289BBB108B}" destId="{C097543E-00E2-4F6C-A104-4B4EE73F11BD}" srcOrd="1" destOrd="0" presId="urn:microsoft.com/office/officeart/2005/8/layout/chevron2"/>
    <dgm:cxn modelId="{4A0D2A16-ED4E-48F8-A17D-27C9A4B8388B}" type="presParOf" srcId="{2631C340-45AC-4315-ABA9-A70C15A173CE}" destId="{C6290D4F-C49F-4960-9FE4-042985DAD443}" srcOrd="7" destOrd="0" presId="urn:microsoft.com/office/officeart/2005/8/layout/chevron2"/>
    <dgm:cxn modelId="{E96EBCE1-D614-4879-9137-4FD0F5EDA2CB}" type="presParOf" srcId="{2631C340-45AC-4315-ABA9-A70C15A173CE}" destId="{02AE4E33-CB41-4529-B9CB-A6A787E1284F}" srcOrd="8" destOrd="0" presId="urn:microsoft.com/office/officeart/2005/8/layout/chevron2"/>
    <dgm:cxn modelId="{0DB5CE53-0504-4945-AB2D-8CED9F54C682}" type="presParOf" srcId="{02AE4E33-CB41-4529-B9CB-A6A787E1284F}" destId="{92B85E71-FE9B-4C2A-AA1F-80ED2941876B}" srcOrd="0" destOrd="0" presId="urn:microsoft.com/office/officeart/2005/8/layout/chevron2"/>
    <dgm:cxn modelId="{9BBCC78A-DDB2-4C04-8404-C0E9EFCF11B4}" type="presParOf" srcId="{02AE4E33-CB41-4529-B9CB-A6A787E1284F}" destId="{6C98204F-AC1C-4EFC-AFD7-C8F8F476622C}" srcOrd="1" destOrd="0" presId="urn:microsoft.com/office/officeart/2005/8/layout/chevron2"/>
    <dgm:cxn modelId="{6BE8F1CB-27CC-4D9D-B22C-7665BBA39688}" type="presParOf" srcId="{2631C340-45AC-4315-ABA9-A70C15A173CE}" destId="{004490A7-D4F3-463C-8326-82D0F0C700D6}" srcOrd="9" destOrd="0" presId="urn:microsoft.com/office/officeart/2005/8/layout/chevron2"/>
    <dgm:cxn modelId="{8C0D4A1C-7900-42E2-AC6F-EC313B5B8C97}" type="presParOf" srcId="{2631C340-45AC-4315-ABA9-A70C15A173CE}" destId="{FC2B17D9-3DF7-4843-A182-0AAD77428670}" srcOrd="10" destOrd="0" presId="urn:microsoft.com/office/officeart/2005/8/layout/chevron2"/>
    <dgm:cxn modelId="{A0B88F0E-73A1-457B-A145-467FC9885177}" type="presParOf" srcId="{FC2B17D9-3DF7-4843-A182-0AAD77428670}" destId="{743F085B-B35E-49B2-B6BC-A85F4AB4C5FD}" srcOrd="0" destOrd="0" presId="urn:microsoft.com/office/officeart/2005/8/layout/chevron2"/>
    <dgm:cxn modelId="{5F21E1B9-E57D-428D-AD6C-E6558510BFE8}" type="presParOf" srcId="{FC2B17D9-3DF7-4843-A182-0AAD77428670}" destId="{6CBD0365-F772-4D61-AAD0-19216A31A5BF}" srcOrd="1" destOrd="0" presId="urn:microsoft.com/office/officeart/2005/8/layout/chevron2"/>
    <dgm:cxn modelId="{402D0977-B37D-4855-95E5-EE1215A09714}" type="presParOf" srcId="{2631C340-45AC-4315-ABA9-A70C15A173CE}" destId="{BF589726-C364-4AEA-97E1-DE2548C9E16D}" srcOrd="11" destOrd="0" presId="urn:microsoft.com/office/officeart/2005/8/layout/chevron2"/>
    <dgm:cxn modelId="{7028E587-20E6-47F1-B292-2C7BDDF89A61}" type="presParOf" srcId="{2631C340-45AC-4315-ABA9-A70C15A173CE}" destId="{B62AE3F6-8F0A-4B28-85AE-16F9EE16DE8B}" srcOrd="12" destOrd="0" presId="urn:microsoft.com/office/officeart/2005/8/layout/chevron2"/>
    <dgm:cxn modelId="{D2408C83-AED1-4206-8B16-953E894F6AAD}" type="presParOf" srcId="{B62AE3F6-8F0A-4B28-85AE-16F9EE16DE8B}" destId="{E27A4C28-8E19-42DB-B157-66E2B45ACC0A}" srcOrd="0" destOrd="0" presId="urn:microsoft.com/office/officeart/2005/8/layout/chevron2"/>
    <dgm:cxn modelId="{9B70BFD2-1BA5-4324-8289-B5B62D0BB18F}" type="presParOf" srcId="{B62AE3F6-8F0A-4B28-85AE-16F9EE16DE8B}" destId="{8422BF03-9B74-4E33-9B24-6C199620BC16}" srcOrd="1" destOrd="0" presId="urn:microsoft.com/office/officeart/2005/8/layout/chevron2"/>
    <dgm:cxn modelId="{967DA31D-B7E2-4395-BC00-D27DCC019E4A}" type="presParOf" srcId="{2631C340-45AC-4315-ABA9-A70C15A173CE}" destId="{BDF136EF-F780-4B20-92A9-845C35A8D673}" srcOrd="13" destOrd="0" presId="urn:microsoft.com/office/officeart/2005/8/layout/chevron2"/>
    <dgm:cxn modelId="{0AE22139-0011-4986-88D3-529F969C3FEA}" type="presParOf" srcId="{2631C340-45AC-4315-ABA9-A70C15A173CE}" destId="{A2807E08-BFFA-4515-BE36-4DC0638BA96C}" srcOrd="14" destOrd="0" presId="urn:microsoft.com/office/officeart/2005/8/layout/chevron2"/>
    <dgm:cxn modelId="{1D2434CB-0D25-43FC-B302-5D930618B985}" type="presParOf" srcId="{A2807E08-BFFA-4515-BE36-4DC0638BA96C}" destId="{F0F1708B-A5B6-4309-A3D8-4AE87FE08A08}" srcOrd="0" destOrd="0" presId="urn:microsoft.com/office/officeart/2005/8/layout/chevron2"/>
    <dgm:cxn modelId="{37EDF039-90B4-4621-9147-D688EF14106F}" type="presParOf" srcId="{A2807E08-BFFA-4515-BE36-4DC0638BA96C}" destId="{8FC6D2FA-5946-4DF0-ABEB-5B2F15369BAE}" srcOrd="1" destOrd="0" presId="urn:microsoft.com/office/officeart/2005/8/layout/chevron2"/>
    <dgm:cxn modelId="{18251534-584D-402C-A84D-948FE2888EEF}" type="presParOf" srcId="{2631C340-45AC-4315-ABA9-A70C15A173CE}" destId="{A3A34590-C35B-4178-A0BF-88AC1123CBF0}" srcOrd="15" destOrd="0" presId="urn:microsoft.com/office/officeart/2005/8/layout/chevron2"/>
    <dgm:cxn modelId="{2050DC7C-393B-48A8-937E-70CD559B2037}" type="presParOf" srcId="{2631C340-45AC-4315-ABA9-A70C15A173CE}" destId="{6ED37F88-8821-4B84-B012-25942F5CE288}" srcOrd="16" destOrd="0" presId="urn:microsoft.com/office/officeart/2005/8/layout/chevron2"/>
    <dgm:cxn modelId="{211D6981-C6C4-4473-A9DE-29CAD1EC4D0D}" type="presParOf" srcId="{6ED37F88-8821-4B84-B012-25942F5CE288}" destId="{D7C14D4D-C03E-42E7-B874-3CC48832EEDA}" srcOrd="0" destOrd="0" presId="urn:microsoft.com/office/officeart/2005/8/layout/chevron2"/>
    <dgm:cxn modelId="{6DC49FB7-B7FC-43C6-A0BC-1C9586881EDC}" type="presParOf" srcId="{6ED37F88-8821-4B84-B012-25942F5CE288}" destId="{6B0E3FA8-0CDC-4E74-832A-D735FFE11B5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7BB94B0-40B6-486C-89C6-C02C38FCFB0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fr-FR"/>
        </a:p>
      </dgm:t>
    </dgm:pt>
    <dgm:pt modelId="{5723C3EE-7BD1-4021-9B6B-B4C960582ADF}">
      <dgm:prSet phldrT="[Text]"/>
      <dgm:spPr>
        <a:solidFill>
          <a:schemeClr val="accent3">
            <a:lumMod val="40000"/>
            <a:lumOff val="60000"/>
          </a:schemeClr>
        </a:solidFill>
        <a:ln>
          <a:noFill/>
        </a:ln>
      </dgm:spPr>
      <dgm:t>
        <a:bodyPr/>
        <a:lstStyle/>
        <a:p>
          <a:r>
            <a:rPr lang="fr-FR" noProof="0" dirty="0">
              <a:solidFill>
                <a:schemeClr val="tx2"/>
              </a:solidFill>
            </a:rPr>
            <a:t>6h45</a:t>
          </a:r>
        </a:p>
      </dgm:t>
    </dgm:pt>
    <dgm:pt modelId="{C6B952E2-9C0E-4B44-BB2B-C3EA8ED3DFD9}" type="parTrans" cxnId="{FE1493A6-C69A-46C2-9303-CB3E68046DCD}">
      <dgm:prSet/>
      <dgm:spPr/>
      <dgm:t>
        <a:bodyPr/>
        <a:lstStyle/>
        <a:p>
          <a:endParaRPr lang="fr-FR"/>
        </a:p>
      </dgm:t>
    </dgm:pt>
    <dgm:pt modelId="{BE6AC39A-41EA-4D0B-852B-8B33951ACF95}" type="sibTrans" cxnId="{FE1493A6-C69A-46C2-9303-CB3E68046DCD}">
      <dgm:prSet/>
      <dgm:spPr/>
      <dgm:t>
        <a:bodyPr/>
        <a:lstStyle/>
        <a:p>
          <a:endParaRPr lang="fr-FR"/>
        </a:p>
      </dgm:t>
    </dgm:pt>
    <dgm:pt modelId="{74956E22-2D9D-4690-81E7-792576016155}">
      <dgm:prSet phldrT="[Text]"/>
      <dgm:spPr>
        <a:ln>
          <a:solidFill>
            <a:schemeClr val="accent3">
              <a:lumMod val="40000"/>
              <a:lumOff val="60000"/>
            </a:schemeClr>
          </a:solidFill>
        </a:ln>
      </dgm:spPr>
      <dgm:t>
        <a:bodyPr/>
        <a:lstStyle/>
        <a:p>
          <a:r>
            <a:rPr lang="fr-FR" noProof="0" dirty="0">
              <a:solidFill>
                <a:schemeClr val="tx2"/>
              </a:solidFill>
              <a:latin typeface="+mj-lt"/>
            </a:rPr>
            <a:t>Téléphones distribués aux superviseur·ses</a:t>
          </a:r>
        </a:p>
      </dgm:t>
    </dgm:pt>
    <dgm:pt modelId="{EC5F5C9E-291C-405C-8378-770DAB51B15A}" type="sibTrans" cxnId="{57C355EF-C30B-4BFE-ABFB-5CA5C5EBFDAD}">
      <dgm:prSet/>
      <dgm:spPr/>
      <dgm:t>
        <a:bodyPr/>
        <a:lstStyle/>
        <a:p>
          <a:endParaRPr lang="fr-FR"/>
        </a:p>
      </dgm:t>
    </dgm:pt>
    <dgm:pt modelId="{4F5C0202-5875-4B54-B042-C4DCD3545D22}" type="parTrans" cxnId="{57C355EF-C30B-4BFE-ABFB-5CA5C5EBFDAD}">
      <dgm:prSet/>
      <dgm:spPr/>
      <dgm:t>
        <a:bodyPr/>
        <a:lstStyle/>
        <a:p>
          <a:endParaRPr lang="fr-FR"/>
        </a:p>
      </dgm:t>
    </dgm:pt>
    <dgm:pt modelId="{1066920F-CA04-4C72-B622-406E0BA6513E}">
      <dgm:prSet/>
      <dgm:spPr>
        <a:solidFill>
          <a:schemeClr val="accent3">
            <a:lumMod val="40000"/>
            <a:lumOff val="60000"/>
          </a:schemeClr>
        </a:solidFill>
        <a:ln>
          <a:noFill/>
        </a:ln>
      </dgm:spPr>
      <dgm:t>
        <a:bodyPr/>
        <a:lstStyle/>
        <a:p>
          <a:r>
            <a:rPr lang="fr-FR" noProof="0" dirty="0">
              <a:solidFill>
                <a:schemeClr val="tx2"/>
              </a:solidFill>
            </a:rPr>
            <a:t>7h00</a:t>
          </a:r>
        </a:p>
      </dgm:t>
    </dgm:pt>
    <dgm:pt modelId="{B5B656B0-8643-4357-A0D0-1554477B9711}" type="sibTrans" cxnId="{7E4732F5-17E6-43E7-8874-3FA9691CC898}">
      <dgm:prSet/>
      <dgm:spPr/>
      <dgm:t>
        <a:bodyPr/>
        <a:lstStyle/>
        <a:p>
          <a:endParaRPr lang="fr-FR"/>
        </a:p>
      </dgm:t>
    </dgm:pt>
    <dgm:pt modelId="{F8F4DE65-6965-42BB-9ABC-64C7F4DFCCEA}" type="parTrans" cxnId="{7E4732F5-17E6-43E7-8874-3FA9691CC898}">
      <dgm:prSet/>
      <dgm:spPr/>
      <dgm:t>
        <a:bodyPr/>
        <a:lstStyle/>
        <a:p>
          <a:endParaRPr lang="fr-FR"/>
        </a:p>
      </dgm:t>
    </dgm:pt>
    <dgm:pt modelId="{51938499-B903-47EC-96A9-CB7C35D7ADD7}">
      <dgm:prSet/>
      <dgm:spPr>
        <a:ln>
          <a:solidFill>
            <a:schemeClr val="accent3">
              <a:lumMod val="40000"/>
              <a:lumOff val="60000"/>
            </a:schemeClr>
          </a:solidFill>
        </a:ln>
      </dgm:spPr>
      <dgm:t>
        <a:bodyPr/>
        <a:lstStyle/>
        <a:p>
          <a:r>
            <a:rPr lang="fr-FR" noProof="0" dirty="0">
              <a:solidFill>
                <a:schemeClr val="tx2"/>
              </a:solidFill>
              <a:latin typeface="+mj-lt"/>
            </a:rPr>
            <a:t>Téléphones distribués aux enquêteur·rices</a:t>
          </a:r>
        </a:p>
      </dgm:t>
    </dgm:pt>
    <dgm:pt modelId="{6CC6948E-B35B-49C6-A932-901564529FF2}" type="sibTrans" cxnId="{279C98A4-B11C-49AD-ADEF-47F7CB0D6089}">
      <dgm:prSet/>
      <dgm:spPr/>
      <dgm:t>
        <a:bodyPr/>
        <a:lstStyle/>
        <a:p>
          <a:endParaRPr lang="fr-FR"/>
        </a:p>
      </dgm:t>
    </dgm:pt>
    <dgm:pt modelId="{BCC741B8-AA2C-440C-90E8-F0984321F6DC}" type="parTrans" cxnId="{279C98A4-B11C-49AD-ADEF-47F7CB0D6089}">
      <dgm:prSet/>
      <dgm:spPr/>
      <dgm:t>
        <a:bodyPr/>
        <a:lstStyle/>
        <a:p>
          <a:endParaRPr lang="fr-FR"/>
        </a:p>
      </dgm:t>
    </dgm:pt>
    <dgm:pt modelId="{0A1BD141-589C-4E77-9AFE-1A25C853B4F6}">
      <dgm:prSet/>
      <dgm:spPr>
        <a:solidFill>
          <a:schemeClr val="accent3">
            <a:lumMod val="40000"/>
            <a:lumOff val="60000"/>
          </a:schemeClr>
        </a:solidFill>
        <a:ln>
          <a:noFill/>
        </a:ln>
      </dgm:spPr>
      <dgm:t>
        <a:bodyPr/>
        <a:lstStyle/>
        <a:p>
          <a:r>
            <a:rPr lang="fr-FR" noProof="0" dirty="0">
              <a:solidFill>
                <a:schemeClr val="tx2"/>
              </a:solidFill>
            </a:rPr>
            <a:t>7h30 – 12h30</a:t>
          </a:r>
        </a:p>
      </dgm:t>
    </dgm:pt>
    <dgm:pt modelId="{1D1379B4-1B29-460F-8B31-CE818B46385F}" type="sibTrans" cxnId="{48CAEFA9-A475-4235-A357-59EDBC5A153C}">
      <dgm:prSet/>
      <dgm:spPr/>
      <dgm:t>
        <a:bodyPr/>
        <a:lstStyle/>
        <a:p>
          <a:endParaRPr lang="fr-FR"/>
        </a:p>
      </dgm:t>
    </dgm:pt>
    <dgm:pt modelId="{F37F8ED6-1BA9-4444-A91C-A8A10EBFE53C}" type="parTrans" cxnId="{48CAEFA9-A475-4235-A357-59EDBC5A153C}">
      <dgm:prSet/>
      <dgm:spPr/>
      <dgm:t>
        <a:bodyPr/>
        <a:lstStyle/>
        <a:p>
          <a:endParaRPr lang="fr-FR"/>
        </a:p>
      </dgm:t>
    </dgm:pt>
    <dgm:pt modelId="{AFAFAFBF-9272-4F28-9D55-52DEFF7E277B}">
      <dgm:prSet/>
      <dgm:spPr>
        <a:ln>
          <a:solidFill>
            <a:schemeClr val="accent3">
              <a:lumMod val="40000"/>
              <a:lumOff val="60000"/>
            </a:schemeClr>
          </a:solidFill>
        </a:ln>
      </dgm:spPr>
      <dgm:t>
        <a:bodyPr/>
        <a:lstStyle/>
        <a:p>
          <a:r>
            <a:rPr lang="fr-FR" noProof="0" dirty="0">
              <a:solidFill>
                <a:schemeClr val="tx2"/>
              </a:solidFill>
              <a:latin typeface="+mj-lt"/>
            </a:rPr>
            <a:t>Collecte des données</a:t>
          </a:r>
        </a:p>
      </dgm:t>
    </dgm:pt>
    <dgm:pt modelId="{BCE8F6F6-C0E1-43A7-B49A-26312E574FFE}" type="sibTrans" cxnId="{E24B7466-8838-4AC9-A547-75F2A197C6F5}">
      <dgm:prSet/>
      <dgm:spPr/>
      <dgm:t>
        <a:bodyPr/>
        <a:lstStyle/>
        <a:p>
          <a:endParaRPr lang="fr-FR"/>
        </a:p>
      </dgm:t>
    </dgm:pt>
    <dgm:pt modelId="{1C7D4A37-F561-4BBB-8C2F-FE916BA2A6AC}" type="parTrans" cxnId="{E24B7466-8838-4AC9-A547-75F2A197C6F5}">
      <dgm:prSet/>
      <dgm:spPr/>
      <dgm:t>
        <a:bodyPr/>
        <a:lstStyle/>
        <a:p>
          <a:endParaRPr lang="fr-FR"/>
        </a:p>
      </dgm:t>
    </dgm:pt>
    <dgm:pt modelId="{176C4B69-C973-4D34-A701-A5989689FAFD}">
      <dgm:prSet/>
      <dgm:spPr>
        <a:solidFill>
          <a:schemeClr val="accent3">
            <a:lumMod val="40000"/>
            <a:lumOff val="60000"/>
          </a:schemeClr>
        </a:solidFill>
        <a:ln>
          <a:noFill/>
        </a:ln>
      </dgm:spPr>
      <dgm:t>
        <a:bodyPr/>
        <a:lstStyle/>
        <a:p>
          <a:r>
            <a:rPr lang="fr-FR" noProof="0" dirty="0">
              <a:solidFill>
                <a:schemeClr val="tx2"/>
              </a:solidFill>
            </a:rPr>
            <a:t>12h30 – 13h00</a:t>
          </a:r>
        </a:p>
      </dgm:t>
    </dgm:pt>
    <dgm:pt modelId="{A8A6B8E0-C8E1-4259-B9DF-BE9501C760C6}" type="sibTrans" cxnId="{31DD4C8A-CBB8-4739-884D-59B6A1725032}">
      <dgm:prSet/>
      <dgm:spPr/>
      <dgm:t>
        <a:bodyPr/>
        <a:lstStyle/>
        <a:p>
          <a:endParaRPr lang="fr-FR"/>
        </a:p>
      </dgm:t>
    </dgm:pt>
    <dgm:pt modelId="{60D6D3C7-041C-4AB5-8E99-27D3223FC41A}" type="parTrans" cxnId="{31DD4C8A-CBB8-4739-884D-59B6A1725032}">
      <dgm:prSet/>
      <dgm:spPr/>
      <dgm:t>
        <a:bodyPr/>
        <a:lstStyle/>
        <a:p>
          <a:endParaRPr lang="fr-FR"/>
        </a:p>
      </dgm:t>
    </dgm:pt>
    <dgm:pt modelId="{DCDB59FA-8D9B-4C78-908B-89AFCB74487D}">
      <dgm:prSet/>
      <dgm:spPr>
        <a:ln>
          <a:solidFill>
            <a:schemeClr val="accent3">
              <a:lumMod val="40000"/>
              <a:lumOff val="60000"/>
            </a:schemeClr>
          </a:solidFill>
        </a:ln>
      </dgm:spPr>
      <dgm:t>
        <a:bodyPr/>
        <a:lstStyle/>
        <a:p>
          <a:r>
            <a:rPr lang="fr-FR" noProof="0" dirty="0">
              <a:solidFill>
                <a:schemeClr val="tx2"/>
              </a:solidFill>
              <a:latin typeface="+mj-lt"/>
            </a:rPr>
            <a:t>Déjeuner</a:t>
          </a:r>
        </a:p>
      </dgm:t>
    </dgm:pt>
    <dgm:pt modelId="{EB7925B8-5516-40BE-ABDF-1FFF25693FC3}" type="sibTrans" cxnId="{5C632502-2F94-47B1-910A-D182C935A6F2}">
      <dgm:prSet/>
      <dgm:spPr/>
      <dgm:t>
        <a:bodyPr/>
        <a:lstStyle/>
        <a:p>
          <a:endParaRPr lang="fr-FR"/>
        </a:p>
      </dgm:t>
    </dgm:pt>
    <dgm:pt modelId="{6C24278C-9840-4290-BE7E-42E87172FFC7}" type="parTrans" cxnId="{5C632502-2F94-47B1-910A-D182C935A6F2}">
      <dgm:prSet/>
      <dgm:spPr/>
      <dgm:t>
        <a:bodyPr/>
        <a:lstStyle/>
        <a:p>
          <a:endParaRPr lang="fr-FR"/>
        </a:p>
      </dgm:t>
    </dgm:pt>
    <dgm:pt modelId="{79328E6F-4CBA-465D-BDF4-DD563C4F2402}">
      <dgm:prSet/>
      <dgm:spPr>
        <a:solidFill>
          <a:schemeClr val="accent3">
            <a:lumMod val="40000"/>
            <a:lumOff val="60000"/>
          </a:schemeClr>
        </a:solidFill>
        <a:ln>
          <a:noFill/>
        </a:ln>
      </dgm:spPr>
      <dgm:t>
        <a:bodyPr/>
        <a:lstStyle/>
        <a:p>
          <a:r>
            <a:rPr lang="fr-FR" noProof="0" dirty="0">
              <a:solidFill>
                <a:schemeClr val="tx2"/>
              </a:solidFill>
            </a:rPr>
            <a:t>13h00 – 16h00</a:t>
          </a:r>
        </a:p>
      </dgm:t>
    </dgm:pt>
    <dgm:pt modelId="{65024525-B5BD-427D-8030-2CE38CC966B5}" type="sibTrans" cxnId="{632A01F5-FB89-40D5-AFB0-4A475DAD5D2F}">
      <dgm:prSet/>
      <dgm:spPr/>
      <dgm:t>
        <a:bodyPr/>
        <a:lstStyle/>
        <a:p>
          <a:endParaRPr lang="fr-FR"/>
        </a:p>
      </dgm:t>
    </dgm:pt>
    <dgm:pt modelId="{1B621508-25BB-4009-B2E8-38AD3B8BCD0A}" type="parTrans" cxnId="{632A01F5-FB89-40D5-AFB0-4A475DAD5D2F}">
      <dgm:prSet/>
      <dgm:spPr/>
      <dgm:t>
        <a:bodyPr/>
        <a:lstStyle/>
        <a:p>
          <a:endParaRPr lang="fr-FR"/>
        </a:p>
      </dgm:t>
    </dgm:pt>
    <dgm:pt modelId="{F7E335E9-FA7B-499C-B4AC-C35C72140FEB}">
      <dgm:prSet/>
      <dgm:spPr>
        <a:ln>
          <a:solidFill>
            <a:schemeClr val="accent3">
              <a:lumMod val="40000"/>
              <a:lumOff val="60000"/>
            </a:schemeClr>
          </a:solidFill>
        </a:ln>
      </dgm:spPr>
      <dgm:t>
        <a:bodyPr/>
        <a:lstStyle/>
        <a:p>
          <a:r>
            <a:rPr lang="fr-FR" noProof="0" dirty="0">
              <a:solidFill>
                <a:schemeClr val="tx2"/>
              </a:solidFill>
              <a:latin typeface="+mj-lt"/>
            </a:rPr>
            <a:t>Collecte des données</a:t>
          </a:r>
        </a:p>
      </dgm:t>
    </dgm:pt>
    <dgm:pt modelId="{95BBD820-B712-4133-A839-3CBE78197E0B}" type="sibTrans" cxnId="{60FF63D1-6E91-453A-B0C9-764F50C4FBCE}">
      <dgm:prSet/>
      <dgm:spPr/>
      <dgm:t>
        <a:bodyPr/>
        <a:lstStyle/>
        <a:p>
          <a:endParaRPr lang="fr-FR"/>
        </a:p>
      </dgm:t>
    </dgm:pt>
    <dgm:pt modelId="{EBD02DFE-0C23-404E-BD79-6B583B467FAC}" type="parTrans" cxnId="{60FF63D1-6E91-453A-B0C9-764F50C4FBCE}">
      <dgm:prSet/>
      <dgm:spPr/>
      <dgm:t>
        <a:bodyPr/>
        <a:lstStyle/>
        <a:p>
          <a:endParaRPr lang="fr-FR"/>
        </a:p>
      </dgm:t>
    </dgm:pt>
    <dgm:pt modelId="{8F3D8FAB-D94C-4E09-8980-155717BEA3AF}">
      <dgm:prSet/>
      <dgm:spPr>
        <a:solidFill>
          <a:schemeClr val="accent3">
            <a:lumMod val="40000"/>
            <a:lumOff val="60000"/>
          </a:schemeClr>
        </a:solidFill>
        <a:ln>
          <a:noFill/>
        </a:ln>
      </dgm:spPr>
      <dgm:t>
        <a:bodyPr/>
        <a:lstStyle/>
        <a:p>
          <a:r>
            <a:rPr lang="fr-FR" noProof="0" dirty="0">
              <a:solidFill>
                <a:schemeClr val="tx2"/>
              </a:solidFill>
            </a:rPr>
            <a:t>16h00 – 17h00</a:t>
          </a:r>
        </a:p>
      </dgm:t>
    </dgm:pt>
    <dgm:pt modelId="{4080387D-6F21-4625-9B3C-0EE2141E7F4A}" type="sibTrans" cxnId="{21C4165C-F930-45DC-9CE6-21CD5A07B40B}">
      <dgm:prSet/>
      <dgm:spPr/>
      <dgm:t>
        <a:bodyPr/>
        <a:lstStyle/>
        <a:p>
          <a:endParaRPr lang="fr-FR"/>
        </a:p>
      </dgm:t>
    </dgm:pt>
    <dgm:pt modelId="{36C6D0D3-A127-42C8-BAC6-1ACB77E1A419}" type="parTrans" cxnId="{21C4165C-F930-45DC-9CE6-21CD5A07B40B}">
      <dgm:prSet/>
      <dgm:spPr/>
      <dgm:t>
        <a:bodyPr/>
        <a:lstStyle/>
        <a:p>
          <a:endParaRPr lang="fr-FR"/>
        </a:p>
      </dgm:t>
    </dgm:pt>
    <dgm:pt modelId="{41A46C25-4FDB-4D81-9D98-6BE0439DA0DD}">
      <dgm:prSet/>
      <dgm:spPr>
        <a:ln>
          <a:solidFill>
            <a:schemeClr val="accent3">
              <a:lumMod val="40000"/>
              <a:lumOff val="60000"/>
            </a:schemeClr>
          </a:solidFill>
        </a:ln>
      </dgm:spPr>
      <dgm:t>
        <a:bodyPr/>
        <a:lstStyle/>
        <a:p>
          <a:r>
            <a:rPr lang="fr-FR" noProof="0" dirty="0">
              <a:solidFill>
                <a:schemeClr val="tx2"/>
              </a:solidFill>
              <a:latin typeface="+mj-lt"/>
            </a:rPr>
            <a:t>Téléphones reçus par les superviseur·ses</a:t>
          </a:r>
        </a:p>
      </dgm:t>
    </dgm:pt>
    <dgm:pt modelId="{2B62C473-0FCF-4ADC-8FD4-98066BF63D51}" type="sibTrans" cxnId="{54B89DAD-159A-457F-BBC3-12020BB22E8D}">
      <dgm:prSet/>
      <dgm:spPr/>
      <dgm:t>
        <a:bodyPr/>
        <a:lstStyle/>
        <a:p>
          <a:endParaRPr lang="fr-FR"/>
        </a:p>
      </dgm:t>
    </dgm:pt>
    <dgm:pt modelId="{05071F44-C72F-4A5A-9E23-CB7F4B147C4E}" type="parTrans" cxnId="{54B89DAD-159A-457F-BBC3-12020BB22E8D}">
      <dgm:prSet/>
      <dgm:spPr/>
      <dgm:t>
        <a:bodyPr/>
        <a:lstStyle/>
        <a:p>
          <a:endParaRPr lang="fr-FR"/>
        </a:p>
      </dgm:t>
    </dgm:pt>
    <dgm:pt modelId="{FE415136-FFDB-4689-A403-F72FB365DE11}">
      <dgm:prSet/>
      <dgm:spPr>
        <a:solidFill>
          <a:schemeClr val="accent3">
            <a:lumMod val="40000"/>
            <a:lumOff val="60000"/>
          </a:schemeClr>
        </a:solidFill>
        <a:ln>
          <a:noFill/>
        </a:ln>
      </dgm:spPr>
      <dgm:t>
        <a:bodyPr/>
        <a:lstStyle/>
        <a:p>
          <a:r>
            <a:rPr lang="fr-FR" noProof="0" dirty="0">
              <a:solidFill>
                <a:schemeClr val="tx2"/>
              </a:solidFill>
            </a:rPr>
            <a:t>17h30</a:t>
          </a:r>
        </a:p>
      </dgm:t>
    </dgm:pt>
    <dgm:pt modelId="{352C2B1A-D2E9-41B5-B3B9-E7D1CCAB2A0D}" type="sibTrans" cxnId="{8F49EE8F-7BB3-4407-8EFA-69E0DDCF9589}">
      <dgm:prSet/>
      <dgm:spPr/>
      <dgm:t>
        <a:bodyPr/>
        <a:lstStyle/>
        <a:p>
          <a:endParaRPr lang="fr-FR"/>
        </a:p>
      </dgm:t>
    </dgm:pt>
    <dgm:pt modelId="{96330108-D280-4B45-8BF2-D18BEB09DF60}" type="parTrans" cxnId="{8F49EE8F-7BB3-4407-8EFA-69E0DDCF9589}">
      <dgm:prSet/>
      <dgm:spPr/>
      <dgm:t>
        <a:bodyPr/>
        <a:lstStyle/>
        <a:p>
          <a:endParaRPr lang="fr-FR"/>
        </a:p>
      </dgm:t>
    </dgm:pt>
    <dgm:pt modelId="{FE380256-FFF0-4E2E-A3D7-03E769D0AAE9}">
      <dgm:prSet/>
      <dgm:spPr>
        <a:ln>
          <a:solidFill>
            <a:schemeClr val="accent3">
              <a:lumMod val="40000"/>
              <a:lumOff val="60000"/>
            </a:schemeClr>
          </a:solidFill>
        </a:ln>
      </dgm:spPr>
      <dgm:t>
        <a:bodyPr/>
        <a:lstStyle/>
        <a:p>
          <a:r>
            <a:rPr lang="fr-FR" noProof="0" dirty="0">
              <a:solidFill>
                <a:schemeClr val="tx2"/>
              </a:solidFill>
              <a:latin typeface="+mj-lt"/>
            </a:rPr>
            <a:t>Téléphones reçus par le ou la responsable d’enquête</a:t>
          </a:r>
        </a:p>
      </dgm:t>
    </dgm:pt>
    <dgm:pt modelId="{9A2D7195-FB60-438B-A6A8-331BF4481B14}" type="sibTrans" cxnId="{58E02481-8351-4AB0-A607-8131591FC42B}">
      <dgm:prSet/>
      <dgm:spPr/>
      <dgm:t>
        <a:bodyPr/>
        <a:lstStyle/>
        <a:p>
          <a:endParaRPr lang="fr-FR"/>
        </a:p>
      </dgm:t>
    </dgm:pt>
    <dgm:pt modelId="{75C1C3C5-7BC4-4E89-BA4A-1CD0FE6C91B4}" type="parTrans" cxnId="{58E02481-8351-4AB0-A607-8131591FC42B}">
      <dgm:prSet/>
      <dgm:spPr/>
      <dgm:t>
        <a:bodyPr/>
        <a:lstStyle/>
        <a:p>
          <a:endParaRPr lang="fr-FR"/>
        </a:p>
      </dgm:t>
    </dgm:pt>
    <dgm:pt modelId="{064FDA89-46AC-410B-85D5-CAE82F229BDF}">
      <dgm:prSet/>
      <dgm:spPr>
        <a:solidFill>
          <a:schemeClr val="accent3">
            <a:lumMod val="40000"/>
            <a:lumOff val="60000"/>
          </a:schemeClr>
        </a:solidFill>
        <a:ln>
          <a:noFill/>
        </a:ln>
      </dgm:spPr>
      <dgm:t>
        <a:bodyPr/>
        <a:lstStyle/>
        <a:p>
          <a:r>
            <a:rPr lang="fr-FR" noProof="0" dirty="0">
              <a:solidFill>
                <a:schemeClr val="tx2"/>
              </a:solidFill>
            </a:rPr>
            <a:t>1730 - 18h30 –</a:t>
          </a:r>
        </a:p>
      </dgm:t>
    </dgm:pt>
    <dgm:pt modelId="{833D0AAC-55C1-428D-A0F4-AEFEC0C0D1D7}" type="sibTrans" cxnId="{C0FE3469-894E-4F9A-9CBE-906B7B290D2E}">
      <dgm:prSet/>
      <dgm:spPr/>
      <dgm:t>
        <a:bodyPr/>
        <a:lstStyle/>
        <a:p>
          <a:endParaRPr lang="fr-FR"/>
        </a:p>
      </dgm:t>
    </dgm:pt>
    <dgm:pt modelId="{AB693F57-9D29-4DC7-8725-5327810FC5D7}" type="parTrans" cxnId="{C0FE3469-894E-4F9A-9CBE-906B7B290D2E}">
      <dgm:prSet/>
      <dgm:spPr/>
      <dgm:t>
        <a:bodyPr/>
        <a:lstStyle/>
        <a:p>
          <a:endParaRPr lang="fr-FR"/>
        </a:p>
      </dgm:t>
    </dgm:pt>
    <dgm:pt modelId="{3F619061-965C-47EF-B115-31765D55C1CC}">
      <dgm:prSet/>
      <dgm:spPr>
        <a:ln>
          <a:solidFill>
            <a:schemeClr val="accent3">
              <a:lumMod val="40000"/>
              <a:lumOff val="60000"/>
            </a:schemeClr>
          </a:solidFill>
        </a:ln>
      </dgm:spPr>
      <dgm:t>
        <a:bodyPr/>
        <a:lstStyle/>
        <a:p>
          <a:r>
            <a:rPr lang="fr-FR" noProof="0" dirty="0">
              <a:solidFill>
                <a:schemeClr val="tx2"/>
              </a:solidFill>
              <a:latin typeface="+mj-lt"/>
            </a:rPr>
            <a:t>Analyse des données</a:t>
          </a:r>
        </a:p>
      </dgm:t>
    </dgm:pt>
    <dgm:pt modelId="{0B44E0AC-7E6B-4C69-ADC4-EE5F5E34070F}" type="sibTrans" cxnId="{DB518A33-EA0E-43D2-86DE-EC8424425B23}">
      <dgm:prSet/>
      <dgm:spPr/>
      <dgm:t>
        <a:bodyPr/>
        <a:lstStyle/>
        <a:p>
          <a:endParaRPr lang="fr-FR"/>
        </a:p>
      </dgm:t>
    </dgm:pt>
    <dgm:pt modelId="{E84239F1-A8BA-4C52-A8FC-AE2EDFD21B07}" type="parTrans" cxnId="{DB518A33-EA0E-43D2-86DE-EC8424425B23}">
      <dgm:prSet/>
      <dgm:spPr/>
      <dgm:t>
        <a:bodyPr/>
        <a:lstStyle/>
        <a:p>
          <a:endParaRPr lang="fr-FR"/>
        </a:p>
      </dgm:t>
    </dgm:pt>
    <dgm:pt modelId="{88B00B73-1633-4FC0-91B1-1095555923ED}">
      <dgm:prSet/>
      <dgm:spPr>
        <a:ln>
          <a:solidFill>
            <a:schemeClr val="accent3">
              <a:lumMod val="40000"/>
              <a:lumOff val="60000"/>
            </a:schemeClr>
          </a:solidFill>
        </a:ln>
      </dgm:spPr>
      <dgm:t>
        <a:bodyPr/>
        <a:lstStyle/>
        <a:p>
          <a:r>
            <a:rPr lang="fr-FR" noProof="0" dirty="0">
              <a:solidFill>
                <a:schemeClr val="tx2"/>
              </a:solidFill>
              <a:latin typeface="+mj-lt"/>
            </a:rPr>
            <a:t>Téléphones chargés</a:t>
          </a:r>
        </a:p>
      </dgm:t>
    </dgm:pt>
    <dgm:pt modelId="{EDDBECF0-1E69-4275-8EF2-757402E7A1C0}" type="sibTrans" cxnId="{80D0CB4F-A6CF-47D6-A5AE-C669467F40D3}">
      <dgm:prSet/>
      <dgm:spPr/>
      <dgm:t>
        <a:bodyPr/>
        <a:lstStyle/>
        <a:p>
          <a:endParaRPr lang="fr-FR"/>
        </a:p>
      </dgm:t>
    </dgm:pt>
    <dgm:pt modelId="{32039792-0558-4630-88C9-86C48D885023}" type="parTrans" cxnId="{80D0CB4F-A6CF-47D6-A5AE-C669467F40D3}">
      <dgm:prSet/>
      <dgm:spPr/>
      <dgm:t>
        <a:bodyPr/>
        <a:lstStyle/>
        <a:p>
          <a:endParaRPr lang="fr-FR"/>
        </a:p>
      </dgm:t>
    </dgm:pt>
    <dgm:pt modelId="{9F2CD4A3-E881-4BF5-B94D-7F5F97DD3574}">
      <dgm:prSet/>
      <dgm:spPr>
        <a:solidFill>
          <a:schemeClr val="accent3">
            <a:lumMod val="40000"/>
            <a:lumOff val="60000"/>
          </a:schemeClr>
        </a:solidFill>
        <a:ln>
          <a:noFill/>
        </a:ln>
      </dgm:spPr>
      <dgm:t>
        <a:bodyPr/>
        <a:lstStyle/>
        <a:p>
          <a:r>
            <a:rPr lang="fr-FR" noProof="0" dirty="0">
              <a:solidFill>
                <a:schemeClr val="tx2"/>
              </a:solidFill>
            </a:rPr>
            <a:t>Pendant la soirée</a:t>
          </a:r>
        </a:p>
      </dgm:t>
    </dgm:pt>
    <dgm:pt modelId="{D90F4B4C-DC07-408D-BB00-660AFFEFCE60}" type="sibTrans" cxnId="{64D2E46C-F697-4104-A65D-A8887D665829}">
      <dgm:prSet/>
      <dgm:spPr/>
      <dgm:t>
        <a:bodyPr/>
        <a:lstStyle/>
        <a:p>
          <a:endParaRPr lang="fr-FR"/>
        </a:p>
      </dgm:t>
    </dgm:pt>
    <dgm:pt modelId="{F5A26BBB-6F8E-4AE1-96C0-A718385BB9F7}" type="parTrans" cxnId="{64D2E46C-F697-4104-A65D-A8887D665829}">
      <dgm:prSet/>
      <dgm:spPr/>
      <dgm:t>
        <a:bodyPr/>
        <a:lstStyle/>
        <a:p>
          <a:endParaRPr lang="fr-FR"/>
        </a:p>
      </dgm:t>
    </dgm:pt>
    <dgm:pt modelId="{2631C340-45AC-4315-ABA9-A70C15A173CE}" type="pres">
      <dgm:prSet presAssocID="{97BB94B0-40B6-486C-89C6-C02C38FCFB0B}" presName="linearFlow" presStyleCnt="0">
        <dgm:presLayoutVars>
          <dgm:dir/>
          <dgm:animLvl val="lvl"/>
          <dgm:resizeHandles val="exact"/>
        </dgm:presLayoutVars>
      </dgm:prSet>
      <dgm:spPr/>
    </dgm:pt>
    <dgm:pt modelId="{ACAF5FFB-54E6-44C6-9B2E-883D8E4D06C4}" type="pres">
      <dgm:prSet presAssocID="{5723C3EE-7BD1-4021-9B6B-B4C960582ADF}" presName="composite" presStyleCnt="0"/>
      <dgm:spPr/>
    </dgm:pt>
    <dgm:pt modelId="{E98561AC-725A-43DE-BE19-8CB7672D061A}" type="pres">
      <dgm:prSet presAssocID="{5723C3EE-7BD1-4021-9B6B-B4C960582ADF}" presName="parentText" presStyleLbl="alignNode1" presStyleIdx="0" presStyleCnt="9">
        <dgm:presLayoutVars>
          <dgm:chMax val="1"/>
          <dgm:bulletEnabled val="1"/>
        </dgm:presLayoutVars>
      </dgm:prSet>
      <dgm:spPr/>
    </dgm:pt>
    <dgm:pt modelId="{6EBE3D4A-0D5C-4916-B363-87BE12F030B0}" type="pres">
      <dgm:prSet presAssocID="{5723C3EE-7BD1-4021-9B6B-B4C960582ADF}" presName="descendantText" presStyleLbl="alignAcc1" presStyleIdx="0" presStyleCnt="9">
        <dgm:presLayoutVars>
          <dgm:bulletEnabled val="1"/>
        </dgm:presLayoutVars>
      </dgm:prSet>
      <dgm:spPr/>
    </dgm:pt>
    <dgm:pt modelId="{AA17318C-78C0-4764-8BD6-086946843309}" type="pres">
      <dgm:prSet presAssocID="{BE6AC39A-41EA-4D0B-852B-8B33951ACF95}" presName="sp" presStyleCnt="0"/>
      <dgm:spPr/>
    </dgm:pt>
    <dgm:pt modelId="{5C35C65A-4200-480C-9CF1-3234AD308002}" type="pres">
      <dgm:prSet presAssocID="{1066920F-CA04-4C72-B622-406E0BA6513E}" presName="composite" presStyleCnt="0"/>
      <dgm:spPr/>
    </dgm:pt>
    <dgm:pt modelId="{7C828C05-87EA-42ED-88D5-D41C0D089518}" type="pres">
      <dgm:prSet presAssocID="{1066920F-CA04-4C72-B622-406E0BA6513E}" presName="parentText" presStyleLbl="alignNode1" presStyleIdx="1" presStyleCnt="9">
        <dgm:presLayoutVars>
          <dgm:chMax val="1"/>
          <dgm:bulletEnabled val="1"/>
        </dgm:presLayoutVars>
      </dgm:prSet>
      <dgm:spPr/>
    </dgm:pt>
    <dgm:pt modelId="{F056A2D5-0560-4621-9F74-A50713A26339}" type="pres">
      <dgm:prSet presAssocID="{1066920F-CA04-4C72-B622-406E0BA6513E}" presName="descendantText" presStyleLbl="alignAcc1" presStyleIdx="1" presStyleCnt="9">
        <dgm:presLayoutVars>
          <dgm:bulletEnabled val="1"/>
        </dgm:presLayoutVars>
      </dgm:prSet>
      <dgm:spPr/>
    </dgm:pt>
    <dgm:pt modelId="{668DCB0D-AC5E-49EA-BACE-80BEEDBDE3DA}" type="pres">
      <dgm:prSet presAssocID="{B5B656B0-8643-4357-A0D0-1554477B9711}" presName="sp" presStyleCnt="0"/>
      <dgm:spPr/>
    </dgm:pt>
    <dgm:pt modelId="{AE2BA08B-C2B6-4503-848D-0CC6972757F9}" type="pres">
      <dgm:prSet presAssocID="{0A1BD141-589C-4E77-9AFE-1A25C853B4F6}" presName="composite" presStyleCnt="0"/>
      <dgm:spPr/>
    </dgm:pt>
    <dgm:pt modelId="{53A25288-799E-4E73-8E63-C7A706978AEE}" type="pres">
      <dgm:prSet presAssocID="{0A1BD141-589C-4E77-9AFE-1A25C853B4F6}" presName="parentText" presStyleLbl="alignNode1" presStyleIdx="2" presStyleCnt="9">
        <dgm:presLayoutVars>
          <dgm:chMax val="1"/>
          <dgm:bulletEnabled val="1"/>
        </dgm:presLayoutVars>
      </dgm:prSet>
      <dgm:spPr/>
    </dgm:pt>
    <dgm:pt modelId="{C6642770-3405-4ACC-A158-C7DB4C90F88C}" type="pres">
      <dgm:prSet presAssocID="{0A1BD141-589C-4E77-9AFE-1A25C853B4F6}" presName="descendantText" presStyleLbl="alignAcc1" presStyleIdx="2" presStyleCnt="9">
        <dgm:presLayoutVars>
          <dgm:bulletEnabled val="1"/>
        </dgm:presLayoutVars>
      </dgm:prSet>
      <dgm:spPr/>
    </dgm:pt>
    <dgm:pt modelId="{35F461CD-53DC-4DBF-877B-075417253817}" type="pres">
      <dgm:prSet presAssocID="{1D1379B4-1B29-460F-8B31-CE818B46385F}" presName="sp" presStyleCnt="0"/>
      <dgm:spPr/>
    </dgm:pt>
    <dgm:pt modelId="{2C244E5F-5DE8-4A04-961E-9B289BBB108B}" type="pres">
      <dgm:prSet presAssocID="{176C4B69-C973-4D34-A701-A5989689FAFD}" presName="composite" presStyleCnt="0"/>
      <dgm:spPr/>
    </dgm:pt>
    <dgm:pt modelId="{36C3D3E6-7CC9-410A-A51A-65E490DFC191}" type="pres">
      <dgm:prSet presAssocID="{176C4B69-C973-4D34-A701-A5989689FAFD}" presName="parentText" presStyleLbl="alignNode1" presStyleIdx="3" presStyleCnt="9">
        <dgm:presLayoutVars>
          <dgm:chMax val="1"/>
          <dgm:bulletEnabled val="1"/>
        </dgm:presLayoutVars>
      </dgm:prSet>
      <dgm:spPr/>
    </dgm:pt>
    <dgm:pt modelId="{C097543E-00E2-4F6C-A104-4B4EE73F11BD}" type="pres">
      <dgm:prSet presAssocID="{176C4B69-C973-4D34-A701-A5989689FAFD}" presName="descendantText" presStyleLbl="alignAcc1" presStyleIdx="3" presStyleCnt="9">
        <dgm:presLayoutVars>
          <dgm:bulletEnabled val="1"/>
        </dgm:presLayoutVars>
      </dgm:prSet>
      <dgm:spPr/>
    </dgm:pt>
    <dgm:pt modelId="{C6290D4F-C49F-4960-9FE4-042985DAD443}" type="pres">
      <dgm:prSet presAssocID="{A8A6B8E0-C8E1-4259-B9DF-BE9501C760C6}" presName="sp" presStyleCnt="0"/>
      <dgm:spPr/>
    </dgm:pt>
    <dgm:pt modelId="{02AE4E33-CB41-4529-B9CB-A6A787E1284F}" type="pres">
      <dgm:prSet presAssocID="{79328E6F-4CBA-465D-BDF4-DD563C4F2402}" presName="composite" presStyleCnt="0"/>
      <dgm:spPr/>
    </dgm:pt>
    <dgm:pt modelId="{92B85E71-FE9B-4C2A-AA1F-80ED2941876B}" type="pres">
      <dgm:prSet presAssocID="{79328E6F-4CBA-465D-BDF4-DD563C4F2402}" presName="parentText" presStyleLbl="alignNode1" presStyleIdx="4" presStyleCnt="9">
        <dgm:presLayoutVars>
          <dgm:chMax val="1"/>
          <dgm:bulletEnabled val="1"/>
        </dgm:presLayoutVars>
      </dgm:prSet>
      <dgm:spPr/>
    </dgm:pt>
    <dgm:pt modelId="{6C98204F-AC1C-4EFC-AFD7-C8F8F476622C}" type="pres">
      <dgm:prSet presAssocID="{79328E6F-4CBA-465D-BDF4-DD563C4F2402}" presName="descendantText" presStyleLbl="alignAcc1" presStyleIdx="4" presStyleCnt="9">
        <dgm:presLayoutVars>
          <dgm:bulletEnabled val="1"/>
        </dgm:presLayoutVars>
      </dgm:prSet>
      <dgm:spPr/>
    </dgm:pt>
    <dgm:pt modelId="{004490A7-D4F3-463C-8326-82D0F0C700D6}" type="pres">
      <dgm:prSet presAssocID="{65024525-B5BD-427D-8030-2CE38CC966B5}" presName="sp" presStyleCnt="0"/>
      <dgm:spPr/>
    </dgm:pt>
    <dgm:pt modelId="{FC2B17D9-3DF7-4843-A182-0AAD77428670}" type="pres">
      <dgm:prSet presAssocID="{8F3D8FAB-D94C-4E09-8980-155717BEA3AF}" presName="composite" presStyleCnt="0"/>
      <dgm:spPr/>
    </dgm:pt>
    <dgm:pt modelId="{743F085B-B35E-49B2-B6BC-A85F4AB4C5FD}" type="pres">
      <dgm:prSet presAssocID="{8F3D8FAB-D94C-4E09-8980-155717BEA3AF}" presName="parentText" presStyleLbl="alignNode1" presStyleIdx="5" presStyleCnt="9">
        <dgm:presLayoutVars>
          <dgm:chMax val="1"/>
          <dgm:bulletEnabled val="1"/>
        </dgm:presLayoutVars>
      </dgm:prSet>
      <dgm:spPr/>
    </dgm:pt>
    <dgm:pt modelId="{6CBD0365-F772-4D61-AAD0-19216A31A5BF}" type="pres">
      <dgm:prSet presAssocID="{8F3D8FAB-D94C-4E09-8980-155717BEA3AF}" presName="descendantText" presStyleLbl="alignAcc1" presStyleIdx="5" presStyleCnt="9">
        <dgm:presLayoutVars>
          <dgm:bulletEnabled val="1"/>
        </dgm:presLayoutVars>
      </dgm:prSet>
      <dgm:spPr/>
    </dgm:pt>
    <dgm:pt modelId="{BF589726-C364-4AEA-97E1-DE2548C9E16D}" type="pres">
      <dgm:prSet presAssocID="{4080387D-6F21-4625-9B3C-0EE2141E7F4A}" presName="sp" presStyleCnt="0"/>
      <dgm:spPr/>
    </dgm:pt>
    <dgm:pt modelId="{B62AE3F6-8F0A-4B28-85AE-16F9EE16DE8B}" type="pres">
      <dgm:prSet presAssocID="{FE415136-FFDB-4689-A403-F72FB365DE11}" presName="composite" presStyleCnt="0"/>
      <dgm:spPr/>
    </dgm:pt>
    <dgm:pt modelId="{E27A4C28-8E19-42DB-B157-66E2B45ACC0A}" type="pres">
      <dgm:prSet presAssocID="{FE415136-FFDB-4689-A403-F72FB365DE11}" presName="parentText" presStyleLbl="alignNode1" presStyleIdx="6" presStyleCnt="9">
        <dgm:presLayoutVars>
          <dgm:chMax val="1"/>
          <dgm:bulletEnabled val="1"/>
        </dgm:presLayoutVars>
      </dgm:prSet>
      <dgm:spPr/>
    </dgm:pt>
    <dgm:pt modelId="{8422BF03-9B74-4E33-9B24-6C199620BC16}" type="pres">
      <dgm:prSet presAssocID="{FE415136-FFDB-4689-A403-F72FB365DE11}" presName="descendantText" presStyleLbl="alignAcc1" presStyleIdx="6" presStyleCnt="9">
        <dgm:presLayoutVars>
          <dgm:bulletEnabled val="1"/>
        </dgm:presLayoutVars>
      </dgm:prSet>
      <dgm:spPr/>
    </dgm:pt>
    <dgm:pt modelId="{BDF136EF-F780-4B20-92A9-845C35A8D673}" type="pres">
      <dgm:prSet presAssocID="{352C2B1A-D2E9-41B5-B3B9-E7D1CCAB2A0D}" presName="sp" presStyleCnt="0"/>
      <dgm:spPr/>
    </dgm:pt>
    <dgm:pt modelId="{A2807E08-BFFA-4515-BE36-4DC0638BA96C}" type="pres">
      <dgm:prSet presAssocID="{064FDA89-46AC-410B-85D5-CAE82F229BDF}" presName="composite" presStyleCnt="0"/>
      <dgm:spPr/>
    </dgm:pt>
    <dgm:pt modelId="{F0F1708B-A5B6-4309-A3D8-4AE87FE08A08}" type="pres">
      <dgm:prSet presAssocID="{064FDA89-46AC-410B-85D5-CAE82F229BDF}" presName="parentText" presStyleLbl="alignNode1" presStyleIdx="7" presStyleCnt="9">
        <dgm:presLayoutVars>
          <dgm:chMax val="1"/>
          <dgm:bulletEnabled val="1"/>
        </dgm:presLayoutVars>
      </dgm:prSet>
      <dgm:spPr/>
    </dgm:pt>
    <dgm:pt modelId="{8FC6D2FA-5946-4DF0-ABEB-5B2F15369BAE}" type="pres">
      <dgm:prSet presAssocID="{064FDA89-46AC-410B-85D5-CAE82F229BDF}" presName="descendantText" presStyleLbl="alignAcc1" presStyleIdx="7" presStyleCnt="9">
        <dgm:presLayoutVars>
          <dgm:bulletEnabled val="1"/>
        </dgm:presLayoutVars>
      </dgm:prSet>
      <dgm:spPr/>
    </dgm:pt>
    <dgm:pt modelId="{A3A34590-C35B-4178-A0BF-88AC1123CBF0}" type="pres">
      <dgm:prSet presAssocID="{833D0AAC-55C1-428D-A0F4-AEFEC0C0D1D7}" presName="sp" presStyleCnt="0"/>
      <dgm:spPr/>
    </dgm:pt>
    <dgm:pt modelId="{6ED37F88-8821-4B84-B012-25942F5CE288}" type="pres">
      <dgm:prSet presAssocID="{9F2CD4A3-E881-4BF5-B94D-7F5F97DD3574}" presName="composite" presStyleCnt="0"/>
      <dgm:spPr/>
    </dgm:pt>
    <dgm:pt modelId="{D7C14D4D-C03E-42E7-B874-3CC48832EEDA}" type="pres">
      <dgm:prSet presAssocID="{9F2CD4A3-E881-4BF5-B94D-7F5F97DD3574}" presName="parentText" presStyleLbl="alignNode1" presStyleIdx="8" presStyleCnt="9">
        <dgm:presLayoutVars>
          <dgm:chMax val="1"/>
          <dgm:bulletEnabled val="1"/>
        </dgm:presLayoutVars>
      </dgm:prSet>
      <dgm:spPr/>
    </dgm:pt>
    <dgm:pt modelId="{6B0E3FA8-0CDC-4E74-832A-D735FFE11B5B}" type="pres">
      <dgm:prSet presAssocID="{9F2CD4A3-E881-4BF5-B94D-7F5F97DD3574}" presName="descendantText" presStyleLbl="alignAcc1" presStyleIdx="8" presStyleCnt="9">
        <dgm:presLayoutVars>
          <dgm:bulletEnabled val="1"/>
        </dgm:presLayoutVars>
      </dgm:prSet>
      <dgm:spPr/>
    </dgm:pt>
  </dgm:ptLst>
  <dgm:cxnLst>
    <dgm:cxn modelId="{5C632502-2F94-47B1-910A-D182C935A6F2}" srcId="{176C4B69-C973-4D34-A701-A5989689FAFD}" destId="{DCDB59FA-8D9B-4C78-908B-89AFCB74487D}" srcOrd="0" destOrd="0" parTransId="{6C24278C-9840-4290-BE7E-42E87172FFC7}" sibTransId="{EB7925B8-5516-40BE-ABDF-1FFF25693FC3}"/>
    <dgm:cxn modelId="{821F3C32-86C1-4E7C-9D06-F0B04DD036BE}" type="presOf" srcId="{064FDA89-46AC-410B-85D5-CAE82F229BDF}" destId="{F0F1708B-A5B6-4309-A3D8-4AE87FE08A08}" srcOrd="0" destOrd="0" presId="urn:microsoft.com/office/officeart/2005/8/layout/chevron2"/>
    <dgm:cxn modelId="{DB518A33-EA0E-43D2-86DE-EC8424425B23}" srcId="{064FDA89-46AC-410B-85D5-CAE82F229BDF}" destId="{3F619061-965C-47EF-B115-31765D55C1CC}" srcOrd="0" destOrd="0" parTransId="{E84239F1-A8BA-4C52-A8FC-AE2EDFD21B07}" sibTransId="{0B44E0AC-7E6B-4C69-ADC4-EE5F5E34070F}"/>
    <dgm:cxn modelId="{EB98E137-D39A-4D6C-B923-0FEBB90DF8B7}" type="presOf" srcId="{41A46C25-4FDB-4D81-9D98-6BE0439DA0DD}" destId="{6CBD0365-F772-4D61-AAD0-19216A31A5BF}" srcOrd="0" destOrd="0" presId="urn:microsoft.com/office/officeart/2005/8/layout/chevron2"/>
    <dgm:cxn modelId="{48B30D3C-AE6B-425D-909A-82E012DF553B}" type="presOf" srcId="{9F2CD4A3-E881-4BF5-B94D-7F5F97DD3574}" destId="{D7C14D4D-C03E-42E7-B874-3CC48832EEDA}" srcOrd="0" destOrd="0" presId="urn:microsoft.com/office/officeart/2005/8/layout/chevron2"/>
    <dgm:cxn modelId="{21C4165C-F930-45DC-9CE6-21CD5A07B40B}" srcId="{97BB94B0-40B6-486C-89C6-C02C38FCFB0B}" destId="{8F3D8FAB-D94C-4E09-8980-155717BEA3AF}" srcOrd="5" destOrd="0" parTransId="{36C6D0D3-A127-42C8-BAC6-1ACB77E1A419}" sibTransId="{4080387D-6F21-4625-9B3C-0EE2141E7F4A}"/>
    <dgm:cxn modelId="{5B19855C-61B7-4510-99BA-D47A55FB3591}" type="presOf" srcId="{AFAFAFBF-9272-4F28-9D55-52DEFF7E277B}" destId="{C6642770-3405-4ACC-A158-C7DB4C90F88C}" srcOrd="0" destOrd="0" presId="urn:microsoft.com/office/officeart/2005/8/layout/chevron2"/>
    <dgm:cxn modelId="{E24B7466-8838-4AC9-A547-75F2A197C6F5}" srcId="{0A1BD141-589C-4E77-9AFE-1A25C853B4F6}" destId="{AFAFAFBF-9272-4F28-9D55-52DEFF7E277B}" srcOrd="0" destOrd="0" parTransId="{1C7D4A37-F561-4BBB-8C2F-FE916BA2A6AC}" sibTransId="{BCE8F6F6-C0E1-43A7-B49A-26312E574FFE}"/>
    <dgm:cxn modelId="{C0FE3469-894E-4F9A-9CBE-906B7B290D2E}" srcId="{97BB94B0-40B6-486C-89C6-C02C38FCFB0B}" destId="{064FDA89-46AC-410B-85D5-CAE82F229BDF}" srcOrd="7" destOrd="0" parTransId="{AB693F57-9D29-4DC7-8725-5327810FC5D7}" sibTransId="{833D0AAC-55C1-428D-A0F4-AEFEC0C0D1D7}"/>
    <dgm:cxn modelId="{4362056A-8937-4A52-AC3F-CC365711131D}" type="presOf" srcId="{51938499-B903-47EC-96A9-CB7C35D7ADD7}" destId="{F056A2D5-0560-4621-9F74-A50713A26339}" srcOrd="0" destOrd="0" presId="urn:microsoft.com/office/officeart/2005/8/layout/chevron2"/>
    <dgm:cxn modelId="{64D2E46C-F697-4104-A65D-A8887D665829}" srcId="{97BB94B0-40B6-486C-89C6-C02C38FCFB0B}" destId="{9F2CD4A3-E881-4BF5-B94D-7F5F97DD3574}" srcOrd="8" destOrd="0" parTransId="{F5A26BBB-6F8E-4AE1-96C0-A718385BB9F7}" sibTransId="{D90F4B4C-DC07-408D-BB00-660AFFEFCE60}"/>
    <dgm:cxn modelId="{80D0CB4F-A6CF-47D6-A5AE-C669467F40D3}" srcId="{9F2CD4A3-E881-4BF5-B94D-7F5F97DD3574}" destId="{88B00B73-1633-4FC0-91B1-1095555923ED}" srcOrd="0" destOrd="0" parTransId="{32039792-0558-4630-88C9-86C48D885023}" sibTransId="{EDDBECF0-1E69-4275-8EF2-757402E7A1C0}"/>
    <dgm:cxn modelId="{F4FC8450-2911-49C6-A16B-CBE35B82221A}" type="presOf" srcId="{79328E6F-4CBA-465D-BDF4-DD563C4F2402}" destId="{92B85E71-FE9B-4C2A-AA1F-80ED2941876B}" srcOrd="0" destOrd="0" presId="urn:microsoft.com/office/officeart/2005/8/layout/chevron2"/>
    <dgm:cxn modelId="{F69F5656-FA9B-4655-8098-4CF71A66E843}" type="presOf" srcId="{F7E335E9-FA7B-499C-B4AC-C35C72140FEB}" destId="{6C98204F-AC1C-4EFC-AFD7-C8F8F476622C}" srcOrd="0" destOrd="0" presId="urn:microsoft.com/office/officeart/2005/8/layout/chevron2"/>
    <dgm:cxn modelId="{58E02481-8351-4AB0-A607-8131591FC42B}" srcId="{FE415136-FFDB-4689-A403-F72FB365DE11}" destId="{FE380256-FFF0-4E2E-A3D7-03E769D0AAE9}" srcOrd="0" destOrd="0" parTransId="{75C1C3C5-7BC4-4E89-BA4A-1CD0FE6C91B4}" sibTransId="{9A2D7195-FB60-438B-A6A8-331BF4481B14}"/>
    <dgm:cxn modelId="{31DD4C8A-CBB8-4739-884D-59B6A1725032}" srcId="{97BB94B0-40B6-486C-89C6-C02C38FCFB0B}" destId="{176C4B69-C973-4D34-A701-A5989689FAFD}" srcOrd="3" destOrd="0" parTransId="{60D6D3C7-041C-4AB5-8E99-27D3223FC41A}" sibTransId="{A8A6B8E0-C8E1-4259-B9DF-BE9501C760C6}"/>
    <dgm:cxn modelId="{8F49EE8F-7BB3-4407-8EFA-69E0DDCF9589}" srcId="{97BB94B0-40B6-486C-89C6-C02C38FCFB0B}" destId="{FE415136-FFDB-4689-A403-F72FB365DE11}" srcOrd="6" destOrd="0" parTransId="{96330108-D280-4B45-8BF2-D18BEB09DF60}" sibTransId="{352C2B1A-D2E9-41B5-B3B9-E7D1CCAB2A0D}"/>
    <dgm:cxn modelId="{279C98A4-B11C-49AD-ADEF-47F7CB0D6089}" srcId="{1066920F-CA04-4C72-B622-406E0BA6513E}" destId="{51938499-B903-47EC-96A9-CB7C35D7ADD7}" srcOrd="0" destOrd="0" parTransId="{BCC741B8-AA2C-440C-90E8-F0984321F6DC}" sibTransId="{6CC6948E-B35B-49C6-A932-901564529FF2}"/>
    <dgm:cxn modelId="{F835EBA4-4504-4694-917B-A07969A61704}" type="presOf" srcId="{DCDB59FA-8D9B-4C78-908B-89AFCB74487D}" destId="{C097543E-00E2-4F6C-A104-4B4EE73F11BD}" srcOrd="0" destOrd="0" presId="urn:microsoft.com/office/officeart/2005/8/layout/chevron2"/>
    <dgm:cxn modelId="{FE1493A6-C69A-46C2-9303-CB3E68046DCD}" srcId="{97BB94B0-40B6-486C-89C6-C02C38FCFB0B}" destId="{5723C3EE-7BD1-4021-9B6B-B4C960582ADF}" srcOrd="0" destOrd="0" parTransId="{C6B952E2-9C0E-4B44-BB2B-C3EA8ED3DFD9}" sibTransId="{BE6AC39A-41EA-4D0B-852B-8B33951ACF95}"/>
    <dgm:cxn modelId="{AD3830A7-5063-40B1-9FA3-542F95D0DDC1}" type="presOf" srcId="{97BB94B0-40B6-486C-89C6-C02C38FCFB0B}" destId="{2631C340-45AC-4315-ABA9-A70C15A173CE}" srcOrd="0" destOrd="0" presId="urn:microsoft.com/office/officeart/2005/8/layout/chevron2"/>
    <dgm:cxn modelId="{341CACA8-C3B6-4C43-9CFA-16BED6EB4DB7}" type="presOf" srcId="{8F3D8FAB-D94C-4E09-8980-155717BEA3AF}" destId="{743F085B-B35E-49B2-B6BC-A85F4AB4C5FD}" srcOrd="0" destOrd="0" presId="urn:microsoft.com/office/officeart/2005/8/layout/chevron2"/>
    <dgm:cxn modelId="{48CAEFA9-A475-4235-A357-59EDBC5A153C}" srcId="{97BB94B0-40B6-486C-89C6-C02C38FCFB0B}" destId="{0A1BD141-589C-4E77-9AFE-1A25C853B4F6}" srcOrd="2" destOrd="0" parTransId="{F37F8ED6-1BA9-4444-A91C-A8A10EBFE53C}" sibTransId="{1D1379B4-1B29-460F-8B31-CE818B46385F}"/>
    <dgm:cxn modelId="{77F371AD-DAB4-4988-AFD2-A50D908CC832}" type="presOf" srcId="{FE415136-FFDB-4689-A403-F72FB365DE11}" destId="{E27A4C28-8E19-42DB-B157-66E2B45ACC0A}" srcOrd="0" destOrd="0" presId="urn:microsoft.com/office/officeart/2005/8/layout/chevron2"/>
    <dgm:cxn modelId="{54B89DAD-159A-457F-BBC3-12020BB22E8D}" srcId="{8F3D8FAB-D94C-4E09-8980-155717BEA3AF}" destId="{41A46C25-4FDB-4D81-9D98-6BE0439DA0DD}" srcOrd="0" destOrd="0" parTransId="{05071F44-C72F-4A5A-9E23-CB7F4B147C4E}" sibTransId="{2B62C473-0FCF-4ADC-8FD4-98066BF63D51}"/>
    <dgm:cxn modelId="{703046AE-21B5-43CF-97D1-F5FFA96E9E53}" type="presOf" srcId="{1066920F-CA04-4C72-B622-406E0BA6513E}" destId="{7C828C05-87EA-42ED-88D5-D41C0D089518}" srcOrd="0" destOrd="0" presId="urn:microsoft.com/office/officeart/2005/8/layout/chevron2"/>
    <dgm:cxn modelId="{1FBB13AF-614C-43D6-8ABF-65E5956863E8}" type="presOf" srcId="{0A1BD141-589C-4E77-9AFE-1A25C853B4F6}" destId="{53A25288-799E-4E73-8E63-C7A706978AEE}" srcOrd="0" destOrd="0" presId="urn:microsoft.com/office/officeart/2005/8/layout/chevron2"/>
    <dgm:cxn modelId="{B103C3B4-310B-4EFD-BD5A-11617E22CD47}" type="presOf" srcId="{3F619061-965C-47EF-B115-31765D55C1CC}" destId="{8FC6D2FA-5946-4DF0-ABEB-5B2F15369BAE}" srcOrd="0" destOrd="0" presId="urn:microsoft.com/office/officeart/2005/8/layout/chevron2"/>
    <dgm:cxn modelId="{765DCEC1-D3E0-44B3-962A-CD305928F6EA}" type="presOf" srcId="{74956E22-2D9D-4690-81E7-792576016155}" destId="{6EBE3D4A-0D5C-4916-B363-87BE12F030B0}" srcOrd="0" destOrd="0" presId="urn:microsoft.com/office/officeart/2005/8/layout/chevron2"/>
    <dgm:cxn modelId="{3D70DBCF-066B-4038-99B4-FA210F354B03}" type="presOf" srcId="{88B00B73-1633-4FC0-91B1-1095555923ED}" destId="{6B0E3FA8-0CDC-4E74-832A-D735FFE11B5B}" srcOrd="0" destOrd="0" presId="urn:microsoft.com/office/officeart/2005/8/layout/chevron2"/>
    <dgm:cxn modelId="{60FF63D1-6E91-453A-B0C9-764F50C4FBCE}" srcId="{79328E6F-4CBA-465D-BDF4-DD563C4F2402}" destId="{F7E335E9-FA7B-499C-B4AC-C35C72140FEB}" srcOrd="0" destOrd="0" parTransId="{EBD02DFE-0C23-404E-BD79-6B583B467FAC}" sibTransId="{95BBD820-B712-4133-A839-3CBE78197E0B}"/>
    <dgm:cxn modelId="{1DC0FDE2-1F47-412E-B046-6A481C63E763}" type="presOf" srcId="{176C4B69-C973-4D34-A701-A5989689FAFD}" destId="{36C3D3E6-7CC9-410A-A51A-65E490DFC191}" srcOrd="0" destOrd="0" presId="urn:microsoft.com/office/officeart/2005/8/layout/chevron2"/>
    <dgm:cxn modelId="{8E5E82EA-EBE6-4E53-871C-0C31F370B1B4}" type="presOf" srcId="{5723C3EE-7BD1-4021-9B6B-B4C960582ADF}" destId="{E98561AC-725A-43DE-BE19-8CB7672D061A}" srcOrd="0" destOrd="0" presId="urn:microsoft.com/office/officeart/2005/8/layout/chevron2"/>
    <dgm:cxn modelId="{57C355EF-C30B-4BFE-ABFB-5CA5C5EBFDAD}" srcId="{5723C3EE-7BD1-4021-9B6B-B4C960582ADF}" destId="{74956E22-2D9D-4690-81E7-792576016155}" srcOrd="0" destOrd="0" parTransId="{4F5C0202-5875-4B54-B042-C4DCD3545D22}" sibTransId="{EC5F5C9E-291C-405C-8378-770DAB51B15A}"/>
    <dgm:cxn modelId="{632A01F5-FB89-40D5-AFB0-4A475DAD5D2F}" srcId="{97BB94B0-40B6-486C-89C6-C02C38FCFB0B}" destId="{79328E6F-4CBA-465D-BDF4-DD563C4F2402}" srcOrd="4" destOrd="0" parTransId="{1B621508-25BB-4009-B2E8-38AD3B8BCD0A}" sibTransId="{65024525-B5BD-427D-8030-2CE38CC966B5}"/>
    <dgm:cxn modelId="{7E4732F5-17E6-43E7-8874-3FA9691CC898}" srcId="{97BB94B0-40B6-486C-89C6-C02C38FCFB0B}" destId="{1066920F-CA04-4C72-B622-406E0BA6513E}" srcOrd="1" destOrd="0" parTransId="{F8F4DE65-6965-42BB-9ABC-64C7F4DFCCEA}" sibTransId="{B5B656B0-8643-4357-A0D0-1554477B9711}"/>
    <dgm:cxn modelId="{1CCB30FD-107F-4B65-98C1-EE0979D2CD5B}" type="presOf" srcId="{FE380256-FFF0-4E2E-A3D7-03E769D0AAE9}" destId="{8422BF03-9B74-4E33-9B24-6C199620BC16}" srcOrd="0" destOrd="0" presId="urn:microsoft.com/office/officeart/2005/8/layout/chevron2"/>
    <dgm:cxn modelId="{5B866ABE-B96E-4290-A5B2-B17545961A50}" type="presParOf" srcId="{2631C340-45AC-4315-ABA9-A70C15A173CE}" destId="{ACAF5FFB-54E6-44C6-9B2E-883D8E4D06C4}" srcOrd="0" destOrd="0" presId="urn:microsoft.com/office/officeart/2005/8/layout/chevron2"/>
    <dgm:cxn modelId="{3ADF9B90-FC1E-4F9F-BC16-C275739146A1}" type="presParOf" srcId="{ACAF5FFB-54E6-44C6-9B2E-883D8E4D06C4}" destId="{E98561AC-725A-43DE-BE19-8CB7672D061A}" srcOrd="0" destOrd="0" presId="urn:microsoft.com/office/officeart/2005/8/layout/chevron2"/>
    <dgm:cxn modelId="{EEC30F06-791B-4B37-A16C-B6E13D164D1F}" type="presParOf" srcId="{ACAF5FFB-54E6-44C6-9B2E-883D8E4D06C4}" destId="{6EBE3D4A-0D5C-4916-B363-87BE12F030B0}" srcOrd="1" destOrd="0" presId="urn:microsoft.com/office/officeart/2005/8/layout/chevron2"/>
    <dgm:cxn modelId="{0A11A855-9A92-4424-A61E-AF262A450699}" type="presParOf" srcId="{2631C340-45AC-4315-ABA9-A70C15A173CE}" destId="{AA17318C-78C0-4764-8BD6-086946843309}" srcOrd="1" destOrd="0" presId="urn:microsoft.com/office/officeart/2005/8/layout/chevron2"/>
    <dgm:cxn modelId="{9386ACBF-80B5-4198-B0B7-AABFA72DC28A}" type="presParOf" srcId="{2631C340-45AC-4315-ABA9-A70C15A173CE}" destId="{5C35C65A-4200-480C-9CF1-3234AD308002}" srcOrd="2" destOrd="0" presId="urn:microsoft.com/office/officeart/2005/8/layout/chevron2"/>
    <dgm:cxn modelId="{1C69E688-5750-4EC6-A6B9-5057383400BF}" type="presParOf" srcId="{5C35C65A-4200-480C-9CF1-3234AD308002}" destId="{7C828C05-87EA-42ED-88D5-D41C0D089518}" srcOrd="0" destOrd="0" presId="urn:microsoft.com/office/officeart/2005/8/layout/chevron2"/>
    <dgm:cxn modelId="{54F87A30-1158-48F3-B7C3-7D82F4AD9005}" type="presParOf" srcId="{5C35C65A-4200-480C-9CF1-3234AD308002}" destId="{F056A2D5-0560-4621-9F74-A50713A26339}" srcOrd="1" destOrd="0" presId="urn:microsoft.com/office/officeart/2005/8/layout/chevron2"/>
    <dgm:cxn modelId="{E6DCBFD9-220F-4432-A0DE-A2F8821712B9}" type="presParOf" srcId="{2631C340-45AC-4315-ABA9-A70C15A173CE}" destId="{668DCB0D-AC5E-49EA-BACE-80BEEDBDE3DA}" srcOrd="3" destOrd="0" presId="urn:microsoft.com/office/officeart/2005/8/layout/chevron2"/>
    <dgm:cxn modelId="{D5D7C2E4-CE8D-483A-ACEF-007DCB0ECD8D}" type="presParOf" srcId="{2631C340-45AC-4315-ABA9-A70C15A173CE}" destId="{AE2BA08B-C2B6-4503-848D-0CC6972757F9}" srcOrd="4" destOrd="0" presId="urn:microsoft.com/office/officeart/2005/8/layout/chevron2"/>
    <dgm:cxn modelId="{3C564D22-AD13-4C0F-A31C-9DF58B2E62FB}" type="presParOf" srcId="{AE2BA08B-C2B6-4503-848D-0CC6972757F9}" destId="{53A25288-799E-4E73-8E63-C7A706978AEE}" srcOrd="0" destOrd="0" presId="urn:microsoft.com/office/officeart/2005/8/layout/chevron2"/>
    <dgm:cxn modelId="{CCA1740C-CF57-4748-BAC2-9347E664B11D}" type="presParOf" srcId="{AE2BA08B-C2B6-4503-848D-0CC6972757F9}" destId="{C6642770-3405-4ACC-A158-C7DB4C90F88C}" srcOrd="1" destOrd="0" presId="urn:microsoft.com/office/officeart/2005/8/layout/chevron2"/>
    <dgm:cxn modelId="{30EB74AF-911C-48D3-9B0A-AAAC7F69FD1F}" type="presParOf" srcId="{2631C340-45AC-4315-ABA9-A70C15A173CE}" destId="{35F461CD-53DC-4DBF-877B-075417253817}" srcOrd="5" destOrd="0" presId="urn:microsoft.com/office/officeart/2005/8/layout/chevron2"/>
    <dgm:cxn modelId="{F9E8A30A-CD13-462B-91A1-24AC908C750E}" type="presParOf" srcId="{2631C340-45AC-4315-ABA9-A70C15A173CE}" destId="{2C244E5F-5DE8-4A04-961E-9B289BBB108B}" srcOrd="6" destOrd="0" presId="urn:microsoft.com/office/officeart/2005/8/layout/chevron2"/>
    <dgm:cxn modelId="{3A396292-D8BB-4CBC-8BFB-BDE5F60A7788}" type="presParOf" srcId="{2C244E5F-5DE8-4A04-961E-9B289BBB108B}" destId="{36C3D3E6-7CC9-410A-A51A-65E490DFC191}" srcOrd="0" destOrd="0" presId="urn:microsoft.com/office/officeart/2005/8/layout/chevron2"/>
    <dgm:cxn modelId="{C5CB9C48-67D6-4F91-AFEA-75660DDEB38B}" type="presParOf" srcId="{2C244E5F-5DE8-4A04-961E-9B289BBB108B}" destId="{C097543E-00E2-4F6C-A104-4B4EE73F11BD}" srcOrd="1" destOrd="0" presId="urn:microsoft.com/office/officeart/2005/8/layout/chevron2"/>
    <dgm:cxn modelId="{4A0D2A16-ED4E-48F8-A17D-27C9A4B8388B}" type="presParOf" srcId="{2631C340-45AC-4315-ABA9-A70C15A173CE}" destId="{C6290D4F-C49F-4960-9FE4-042985DAD443}" srcOrd="7" destOrd="0" presId="urn:microsoft.com/office/officeart/2005/8/layout/chevron2"/>
    <dgm:cxn modelId="{E96EBCE1-D614-4879-9137-4FD0F5EDA2CB}" type="presParOf" srcId="{2631C340-45AC-4315-ABA9-A70C15A173CE}" destId="{02AE4E33-CB41-4529-B9CB-A6A787E1284F}" srcOrd="8" destOrd="0" presId="urn:microsoft.com/office/officeart/2005/8/layout/chevron2"/>
    <dgm:cxn modelId="{0DB5CE53-0504-4945-AB2D-8CED9F54C682}" type="presParOf" srcId="{02AE4E33-CB41-4529-B9CB-A6A787E1284F}" destId="{92B85E71-FE9B-4C2A-AA1F-80ED2941876B}" srcOrd="0" destOrd="0" presId="urn:microsoft.com/office/officeart/2005/8/layout/chevron2"/>
    <dgm:cxn modelId="{9BBCC78A-DDB2-4C04-8404-C0E9EFCF11B4}" type="presParOf" srcId="{02AE4E33-CB41-4529-B9CB-A6A787E1284F}" destId="{6C98204F-AC1C-4EFC-AFD7-C8F8F476622C}" srcOrd="1" destOrd="0" presId="urn:microsoft.com/office/officeart/2005/8/layout/chevron2"/>
    <dgm:cxn modelId="{6BE8F1CB-27CC-4D9D-B22C-7665BBA39688}" type="presParOf" srcId="{2631C340-45AC-4315-ABA9-A70C15A173CE}" destId="{004490A7-D4F3-463C-8326-82D0F0C700D6}" srcOrd="9" destOrd="0" presId="urn:microsoft.com/office/officeart/2005/8/layout/chevron2"/>
    <dgm:cxn modelId="{8C0D4A1C-7900-42E2-AC6F-EC313B5B8C97}" type="presParOf" srcId="{2631C340-45AC-4315-ABA9-A70C15A173CE}" destId="{FC2B17D9-3DF7-4843-A182-0AAD77428670}" srcOrd="10" destOrd="0" presId="urn:microsoft.com/office/officeart/2005/8/layout/chevron2"/>
    <dgm:cxn modelId="{A0B88F0E-73A1-457B-A145-467FC9885177}" type="presParOf" srcId="{FC2B17D9-3DF7-4843-A182-0AAD77428670}" destId="{743F085B-B35E-49B2-B6BC-A85F4AB4C5FD}" srcOrd="0" destOrd="0" presId="urn:microsoft.com/office/officeart/2005/8/layout/chevron2"/>
    <dgm:cxn modelId="{5F21E1B9-E57D-428D-AD6C-E6558510BFE8}" type="presParOf" srcId="{FC2B17D9-3DF7-4843-A182-0AAD77428670}" destId="{6CBD0365-F772-4D61-AAD0-19216A31A5BF}" srcOrd="1" destOrd="0" presId="urn:microsoft.com/office/officeart/2005/8/layout/chevron2"/>
    <dgm:cxn modelId="{402D0977-B37D-4855-95E5-EE1215A09714}" type="presParOf" srcId="{2631C340-45AC-4315-ABA9-A70C15A173CE}" destId="{BF589726-C364-4AEA-97E1-DE2548C9E16D}" srcOrd="11" destOrd="0" presId="urn:microsoft.com/office/officeart/2005/8/layout/chevron2"/>
    <dgm:cxn modelId="{7028E587-20E6-47F1-B292-2C7BDDF89A61}" type="presParOf" srcId="{2631C340-45AC-4315-ABA9-A70C15A173CE}" destId="{B62AE3F6-8F0A-4B28-85AE-16F9EE16DE8B}" srcOrd="12" destOrd="0" presId="urn:microsoft.com/office/officeart/2005/8/layout/chevron2"/>
    <dgm:cxn modelId="{D2408C83-AED1-4206-8B16-953E894F6AAD}" type="presParOf" srcId="{B62AE3F6-8F0A-4B28-85AE-16F9EE16DE8B}" destId="{E27A4C28-8E19-42DB-B157-66E2B45ACC0A}" srcOrd="0" destOrd="0" presId="urn:microsoft.com/office/officeart/2005/8/layout/chevron2"/>
    <dgm:cxn modelId="{9B70BFD2-1BA5-4324-8289-B5B62D0BB18F}" type="presParOf" srcId="{B62AE3F6-8F0A-4B28-85AE-16F9EE16DE8B}" destId="{8422BF03-9B74-4E33-9B24-6C199620BC16}" srcOrd="1" destOrd="0" presId="urn:microsoft.com/office/officeart/2005/8/layout/chevron2"/>
    <dgm:cxn modelId="{967DA31D-B7E2-4395-BC00-D27DCC019E4A}" type="presParOf" srcId="{2631C340-45AC-4315-ABA9-A70C15A173CE}" destId="{BDF136EF-F780-4B20-92A9-845C35A8D673}" srcOrd="13" destOrd="0" presId="urn:microsoft.com/office/officeart/2005/8/layout/chevron2"/>
    <dgm:cxn modelId="{0AE22139-0011-4986-88D3-529F969C3FEA}" type="presParOf" srcId="{2631C340-45AC-4315-ABA9-A70C15A173CE}" destId="{A2807E08-BFFA-4515-BE36-4DC0638BA96C}" srcOrd="14" destOrd="0" presId="urn:microsoft.com/office/officeart/2005/8/layout/chevron2"/>
    <dgm:cxn modelId="{1D2434CB-0D25-43FC-B302-5D930618B985}" type="presParOf" srcId="{A2807E08-BFFA-4515-BE36-4DC0638BA96C}" destId="{F0F1708B-A5B6-4309-A3D8-4AE87FE08A08}" srcOrd="0" destOrd="0" presId="urn:microsoft.com/office/officeart/2005/8/layout/chevron2"/>
    <dgm:cxn modelId="{37EDF039-90B4-4621-9147-D688EF14106F}" type="presParOf" srcId="{A2807E08-BFFA-4515-BE36-4DC0638BA96C}" destId="{8FC6D2FA-5946-4DF0-ABEB-5B2F15369BAE}" srcOrd="1" destOrd="0" presId="urn:microsoft.com/office/officeart/2005/8/layout/chevron2"/>
    <dgm:cxn modelId="{18251534-584D-402C-A84D-948FE2888EEF}" type="presParOf" srcId="{2631C340-45AC-4315-ABA9-A70C15A173CE}" destId="{A3A34590-C35B-4178-A0BF-88AC1123CBF0}" srcOrd="15" destOrd="0" presId="urn:microsoft.com/office/officeart/2005/8/layout/chevron2"/>
    <dgm:cxn modelId="{2050DC7C-393B-48A8-937E-70CD559B2037}" type="presParOf" srcId="{2631C340-45AC-4315-ABA9-A70C15A173CE}" destId="{6ED37F88-8821-4B84-B012-25942F5CE288}" srcOrd="16" destOrd="0" presId="urn:microsoft.com/office/officeart/2005/8/layout/chevron2"/>
    <dgm:cxn modelId="{211D6981-C6C4-4473-A9DE-29CAD1EC4D0D}" type="presParOf" srcId="{6ED37F88-8821-4B84-B012-25942F5CE288}" destId="{D7C14D4D-C03E-42E7-B874-3CC48832EEDA}" srcOrd="0" destOrd="0" presId="urn:microsoft.com/office/officeart/2005/8/layout/chevron2"/>
    <dgm:cxn modelId="{6DC49FB7-B7FC-43C6-A0BC-1C9586881EDC}" type="presParOf" srcId="{6ED37F88-8821-4B84-B012-25942F5CE288}" destId="{6B0E3FA8-0CDC-4E74-832A-D735FFE11B5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7BB94B0-40B6-486C-89C6-C02C38FCFB0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fr-FR"/>
        </a:p>
      </dgm:t>
    </dgm:pt>
    <dgm:pt modelId="{5723C3EE-7BD1-4021-9B6B-B4C960582ADF}">
      <dgm:prSet phldrT="[Text]"/>
      <dgm:spPr>
        <a:solidFill>
          <a:schemeClr val="accent3">
            <a:lumMod val="40000"/>
            <a:lumOff val="60000"/>
          </a:schemeClr>
        </a:solidFill>
        <a:ln>
          <a:noFill/>
        </a:ln>
      </dgm:spPr>
      <dgm:t>
        <a:bodyPr/>
        <a:lstStyle/>
        <a:p>
          <a:r>
            <a:rPr lang="fr-FR" noProof="0" dirty="0">
              <a:solidFill>
                <a:schemeClr val="tx2"/>
              </a:solidFill>
            </a:rPr>
            <a:t>6h45</a:t>
          </a:r>
        </a:p>
      </dgm:t>
    </dgm:pt>
    <dgm:pt modelId="{C6B952E2-9C0E-4B44-BB2B-C3EA8ED3DFD9}" type="parTrans" cxnId="{FE1493A6-C69A-46C2-9303-CB3E68046DCD}">
      <dgm:prSet/>
      <dgm:spPr/>
      <dgm:t>
        <a:bodyPr/>
        <a:lstStyle/>
        <a:p>
          <a:endParaRPr lang="fr-FR"/>
        </a:p>
      </dgm:t>
    </dgm:pt>
    <dgm:pt modelId="{BE6AC39A-41EA-4D0B-852B-8B33951ACF95}" type="sibTrans" cxnId="{FE1493A6-C69A-46C2-9303-CB3E68046DCD}">
      <dgm:prSet/>
      <dgm:spPr/>
      <dgm:t>
        <a:bodyPr/>
        <a:lstStyle/>
        <a:p>
          <a:endParaRPr lang="fr-FR"/>
        </a:p>
      </dgm:t>
    </dgm:pt>
    <dgm:pt modelId="{74956E22-2D9D-4690-81E7-792576016155}">
      <dgm:prSet phldrT="[Text]"/>
      <dgm:spPr>
        <a:ln>
          <a:solidFill>
            <a:schemeClr val="accent3">
              <a:lumMod val="40000"/>
              <a:lumOff val="60000"/>
            </a:schemeClr>
          </a:solidFill>
        </a:ln>
      </dgm:spPr>
      <dgm:t>
        <a:bodyPr/>
        <a:lstStyle/>
        <a:p>
          <a:r>
            <a:rPr lang="fr-FR" noProof="0" dirty="0">
              <a:solidFill>
                <a:schemeClr val="tx2"/>
              </a:solidFill>
              <a:latin typeface="+mj-lt"/>
            </a:rPr>
            <a:t>Téléphones distribués aux </a:t>
          </a:r>
          <a:r>
            <a:rPr lang="fr-FR" noProof="0" dirty="0" err="1">
              <a:solidFill>
                <a:schemeClr val="tx2"/>
              </a:solidFill>
              <a:latin typeface="+mj-lt"/>
            </a:rPr>
            <a:t>superviseur·ses</a:t>
          </a:r>
          <a:endParaRPr lang="fr-FR" noProof="0" dirty="0">
            <a:solidFill>
              <a:schemeClr val="tx2"/>
            </a:solidFill>
            <a:latin typeface="+mj-lt"/>
          </a:endParaRPr>
        </a:p>
      </dgm:t>
    </dgm:pt>
    <dgm:pt modelId="{4F5C0202-5875-4B54-B042-C4DCD3545D22}" type="parTrans" cxnId="{57C355EF-C30B-4BFE-ABFB-5CA5C5EBFDAD}">
      <dgm:prSet/>
      <dgm:spPr/>
      <dgm:t>
        <a:bodyPr/>
        <a:lstStyle/>
        <a:p>
          <a:endParaRPr lang="fr-FR"/>
        </a:p>
      </dgm:t>
    </dgm:pt>
    <dgm:pt modelId="{EC5F5C9E-291C-405C-8378-770DAB51B15A}" type="sibTrans" cxnId="{57C355EF-C30B-4BFE-ABFB-5CA5C5EBFDAD}">
      <dgm:prSet/>
      <dgm:spPr/>
      <dgm:t>
        <a:bodyPr/>
        <a:lstStyle/>
        <a:p>
          <a:endParaRPr lang="fr-FR"/>
        </a:p>
      </dgm:t>
    </dgm:pt>
    <dgm:pt modelId="{1066920F-CA04-4C72-B622-406E0BA6513E}">
      <dgm:prSet/>
      <dgm:spPr>
        <a:solidFill>
          <a:schemeClr val="accent3">
            <a:lumMod val="40000"/>
            <a:lumOff val="60000"/>
          </a:schemeClr>
        </a:solidFill>
        <a:ln>
          <a:noFill/>
        </a:ln>
      </dgm:spPr>
      <dgm:t>
        <a:bodyPr/>
        <a:lstStyle/>
        <a:p>
          <a:r>
            <a:rPr lang="fr-FR" noProof="0" dirty="0">
              <a:solidFill>
                <a:schemeClr val="tx2"/>
              </a:solidFill>
            </a:rPr>
            <a:t>7h00</a:t>
          </a:r>
        </a:p>
      </dgm:t>
    </dgm:pt>
    <dgm:pt modelId="{F8F4DE65-6965-42BB-9ABC-64C7F4DFCCEA}" type="parTrans" cxnId="{7E4732F5-17E6-43E7-8874-3FA9691CC898}">
      <dgm:prSet/>
      <dgm:spPr/>
      <dgm:t>
        <a:bodyPr/>
        <a:lstStyle/>
        <a:p>
          <a:endParaRPr lang="fr-FR"/>
        </a:p>
      </dgm:t>
    </dgm:pt>
    <dgm:pt modelId="{B5B656B0-8643-4357-A0D0-1554477B9711}" type="sibTrans" cxnId="{7E4732F5-17E6-43E7-8874-3FA9691CC898}">
      <dgm:prSet/>
      <dgm:spPr/>
      <dgm:t>
        <a:bodyPr/>
        <a:lstStyle/>
        <a:p>
          <a:endParaRPr lang="fr-FR"/>
        </a:p>
      </dgm:t>
    </dgm:pt>
    <dgm:pt modelId="{0A1BD141-589C-4E77-9AFE-1A25C853B4F6}">
      <dgm:prSet/>
      <dgm:spPr>
        <a:solidFill>
          <a:schemeClr val="accent3">
            <a:lumMod val="40000"/>
            <a:lumOff val="60000"/>
          </a:schemeClr>
        </a:solidFill>
        <a:ln>
          <a:noFill/>
        </a:ln>
      </dgm:spPr>
      <dgm:t>
        <a:bodyPr/>
        <a:lstStyle/>
        <a:p>
          <a:r>
            <a:rPr lang="fr-FR" noProof="0" dirty="0">
              <a:solidFill>
                <a:schemeClr val="tx2"/>
              </a:solidFill>
            </a:rPr>
            <a:t>7h30 – 12h30</a:t>
          </a:r>
        </a:p>
      </dgm:t>
    </dgm:pt>
    <dgm:pt modelId="{F37F8ED6-1BA9-4444-A91C-A8A10EBFE53C}" type="parTrans" cxnId="{48CAEFA9-A475-4235-A357-59EDBC5A153C}">
      <dgm:prSet/>
      <dgm:spPr/>
      <dgm:t>
        <a:bodyPr/>
        <a:lstStyle/>
        <a:p>
          <a:endParaRPr lang="fr-FR"/>
        </a:p>
      </dgm:t>
    </dgm:pt>
    <dgm:pt modelId="{1D1379B4-1B29-460F-8B31-CE818B46385F}" type="sibTrans" cxnId="{48CAEFA9-A475-4235-A357-59EDBC5A153C}">
      <dgm:prSet/>
      <dgm:spPr/>
      <dgm:t>
        <a:bodyPr/>
        <a:lstStyle/>
        <a:p>
          <a:endParaRPr lang="fr-FR"/>
        </a:p>
      </dgm:t>
    </dgm:pt>
    <dgm:pt modelId="{176C4B69-C973-4D34-A701-A5989689FAFD}">
      <dgm:prSet/>
      <dgm:spPr>
        <a:solidFill>
          <a:schemeClr val="accent3">
            <a:lumMod val="40000"/>
            <a:lumOff val="60000"/>
          </a:schemeClr>
        </a:solidFill>
        <a:ln>
          <a:noFill/>
        </a:ln>
      </dgm:spPr>
      <dgm:t>
        <a:bodyPr/>
        <a:lstStyle/>
        <a:p>
          <a:r>
            <a:rPr lang="fr-FR" noProof="0" dirty="0">
              <a:solidFill>
                <a:schemeClr val="tx2"/>
              </a:solidFill>
            </a:rPr>
            <a:t>12h30 – 13h00</a:t>
          </a:r>
        </a:p>
      </dgm:t>
    </dgm:pt>
    <dgm:pt modelId="{60D6D3C7-041C-4AB5-8E99-27D3223FC41A}" type="parTrans" cxnId="{31DD4C8A-CBB8-4739-884D-59B6A1725032}">
      <dgm:prSet/>
      <dgm:spPr/>
      <dgm:t>
        <a:bodyPr/>
        <a:lstStyle/>
        <a:p>
          <a:endParaRPr lang="fr-FR"/>
        </a:p>
      </dgm:t>
    </dgm:pt>
    <dgm:pt modelId="{A8A6B8E0-C8E1-4259-B9DF-BE9501C760C6}" type="sibTrans" cxnId="{31DD4C8A-CBB8-4739-884D-59B6A1725032}">
      <dgm:prSet/>
      <dgm:spPr/>
      <dgm:t>
        <a:bodyPr/>
        <a:lstStyle/>
        <a:p>
          <a:endParaRPr lang="fr-FR"/>
        </a:p>
      </dgm:t>
    </dgm:pt>
    <dgm:pt modelId="{79328E6F-4CBA-465D-BDF4-DD563C4F2402}">
      <dgm:prSet/>
      <dgm:spPr>
        <a:solidFill>
          <a:schemeClr val="accent3">
            <a:lumMod val="40000"/>
            <a:lumOff val="60000"/>
          </a:schemeClr>
        </a:solidFill>
        <a:ln>
          <a:noFill/>
        </a:ln>
      </dgm:spPr>
      <dgm:t>
        <a:bodyPr/>
        <a:lstStyle/>
        <a:p>
          <a:r>
            <a:rPr lang="fr-FR" noProof="0" dirty="0">
              <a:solidFill>
                <a:schemeClr val="tx2"/>
              </a:solidFill>
            </a:rPr>
            <a:t>13h00 – 16h00</a:t>
          </a:r>
        </a:p>
      </dgm:t>
    </dgm:pt>
    <dgm:pt modelId="{1B621508-25BB-4009-B2E8-38AD3B8BCD0A}" type="parTrans" cxnId="{632A01F5-FB89-40D5-AFB0-4A475DAD5D2F}">
      <dgm:prSet/>
      <dgm:spPr/>
      <dgm:t>
        <a:bodyPr/>
        <a:lstStyle/>
        <a:p>
          <a:endParaRPr lang="fr-FR"/>
        </a:p>
      </dgm:t>
    </dgm:pt>
    <dgm:pt modelId="{65024525-B5BD-427D-8030-2CE38CC966B5}" type="sibTrans" cxnId="{632A01F5-FB89-40D5-AFB0-4A475DAD5D2F}">
      <dgm:prSet/>
      <dgm:spPr/>
      <dgm:t>
        <a:bodyPr/>
        <a:lstStyle/>
        <a:p>
          <a:endParaRPr lang="fr-FR"/>
        </a:p>
      </dgm:t>
    </dgm:pt>
    <dgm:pt modelId="{8F3D8FAB-D94C-4E09-8980-155717BEA3AF}">
      <dgm:prSet/>
      <dgm:spPr>
        <a:solidFill>
          <a:schemeClr val="accent3">
            <a:lumMod val="40000"/>
            <a:lumOff val="60000"/>
          </a:schemeClr>
        </a:solidFill>
        <a:ln>
          <a:noFill/>
        </a:ln>
      </dgm:spPr>
      <dgm:t>
        <a:bodyPr/>
        <a:lstStyle/>
        <a:p>
          <a:r>
            <a:rPr lang="fr-FR" noProof="0" dirty="0">
              <a:solidFill>
                <a:schemeClr val="tx2"/>
              </a:solidFill>
            </a:rPr>
            <a:t>16h00 – 17h00</a:t>
          </a:r>
        </a:p>
      </dgm:t>
    </dgm:pt>
    <dgm:pt modelId="{36C6D0D3-A127-42C8-BAC6-1ACB77E1A419}" type="parTrans" cxnId="{21C4165C-F930-45DC-9CE6-21CD5A07B40B}">
      <dgm:prSet/>
      <dgm:spPr/>
      <dgm:t>
        <a:bodyPr/>
        <a:lstStyle/>
        <a:p>
          <a:endParaRPr lang="fr-FR"/>
        </a:p>
      </dgm:t>
    </dgm:pt>
    <dgm:pt modelId="{4080387D-6F21-4625-9B3C-0EE2141E7F4A}" type="sibTrans" cxnId="{21C4165C-F930-45DC-9CE6-21CD5A07B40B}">
      <dgm:prSet/>
      <dgm:spPr/>
      <dgm:t>
        <a:bodyPr/>
        <a:lstStyle/>
        <a:p>
          <a:endParaRPr lang="fr-FR"/>
        </a:p>
      </dgm:t>
    </dgm:pt>
    <dgm:pt modelId="{FE415136-FFDB-4689-A403-F72FB365DE11}">
      <dgm:prSet/>
      <dgm:spPr>
        <a:solidFill>
          <a:schemeClr val="accent3">
            <a:lumMod val="40000"/>
            <a:lumOff val="60000"/>
          </a:schemeClr>
        </a:solidFill>
        <a:ln>
          <a:noFill/>
        </a:ln>
      </dgm:spPr>
      <dgm:t>
        <a:bodyPr/>
        <a:lstStyle/>
        <a:p>
          <a:r>
            <a:rPr lang="fr-FR" noProof="0" dirty="0">
              <a:solidFill>
                <a:schemeClr val="tx2"/>
              </a:solidFill>
            </a:rPr>
            <a:t>17h30</a:t>
          </a:r>
        </a:p>
      </dgm:t>
    </dgm:pt>
    <dgm:pt modelId="{96330108-D280-4B45-8BF2-D18BEB09DF60}" type="parTrans" cxnId="{8F49EE8F-7BB3-4407-8EFA-69E0DDCF9589}">
      <dgm:prSet/>
      <dgm:spPr/>
      <dgm:t>
        <a:bodyPr/>
        <a:lstStyle/>
        <a:p>
          <a:endParaRPr lang="fr-FR"/>
        </a:p>
      </dgm:t>
    </dgm:pt>
    <dgm:pt modelId="{352C2B1A-D2E9-41B5-B3B9-E7D1CCAB2A0D}" type="sibTrans" cxnId="{8F49EE8F-7BB3-4407-8EFA-69E0DDCF9589}">
      <dgm:prSet/>
      <dgm:spPr/>
      <dgm:t>
        <a:bodyPr/>
        <a:lstStyle/>
        <a:p>
          <a:endParaRPr lang="fr-FR"/>
        </a:p>
      </dgm:t>
    </dgm:pt>
    <dgm:pt modelId="{064FDA89-46AC-410B-85D5-CAE82F229BDF}">
      <dgm:prSet/>
      <dgm:spPr>
        <a:solidFill>
          <a:schemeClr val="accent3">
            <a:lumMod val="40000"/>
            <a:lumOff val="60000"/>
          </a:schemeClr>
        </a:solidFill>
        <a:ln>
          <a:noFill/>
        </a:ln>
      </dgm:spPr>
      <dgm:t>
        <a:bodyPr/>
        <a:lstStyle/>
        <a:p>
          <a:r>
            <a:rPr lang="fr-FR" noProof="0" dirty="0">
              <a:solidFill>
                <a:schemeClr val="tx2"/>
              </a:solidFill>
            </a:rPr>
            <a:t>1730 - 18h30 –</a:t>
          </a:r>
        </a:p>
      </dgm:t>
    </dgm:pt>
    <dgm:pt modelId="{AB693F57-9D29-4DC7-8725-5327810FC5D7}" type="parTrans" cxnId="{C0FE3469-894E-4F9A-9CBE-906B7B290D2E}">
      <dgm:prSet/>
      <dgm:spPr/>
      <dgm:t>
        <a:bodyPr/>
        <a:lstStyle/>
        <a:p>
          <a:endParaRPr lang="fr-FR"/>
        </a:p>
      </dgm:t>
    </dgm:pt>
    <dgm:pt modelId="{833D0AAC-55C1-428D-A0F4-AEFEC0C0D1D7}" type="sibTrans" cxnId="{C0FE3469-894E-4F9A-9CBE-906B7B290D2E}">
      <dgm:prSet/>
      <dgm:spPr/>
      <dgm:t>
        <a:bodyPr/>
        <a:lstStyle/>
        <a:p>
          <a:endParaRPr lang="fr-FR"/>
        </a:p>
      </dgm:t>
    </dgm:pt>
    <dgm:pt modelId="{9F2CD4A3-E881-4BF5-B94D-7F5F97DD3574}">
      <dgm:prSet/>
      <dgm:spPr>
        <a:solidFill>
          <a:schemeClr val="accent3">
            <a:lumMod val="40000"/>
            <a:lumOff val="60000"/>
          </a:schemeClr>
        </a:solidFill>
        <a:ln>
          <a:noFill/>
        </a:ln>
      </dgm:spPr>
      <dgm:t>
        <a:bodyPr/>
        <a:lstStyle/>
        <a:p>
          <a:r>
            <a:rPr lang="fr-FR" noProof="0" dirty="0">
              <a:solidFill>
                <a:schemeClr val="tx2"/>
              </a:solidFill>
            </a:rPr>
            <a:t>Pendant la soirée</a:t>
          </a:r>
        </a:p>
      </dgm:t>
    </dgm:pt>
    <dgm:pt modelId="{F5A26BBB-6F8E-4AE1-96C0-A718385BB9F7}" type="parTrans" cxnId="{64D2E46C-F697-4104-A65D-A8887D665829}">
      <dgm:prSet/>
      <dgm:spPr/>
      <dgm:t>
        <a:bodyPr/>
        <a:lstStyle/>
        <a:p>
          <a:endParaRPr lang="fr-FR"/>
        </a:p>
      </dgm:t>
    </dgm:pt>
    <dgm:pt modelId="{D90F4B4C-DC07-408D-BB00-660AFFEFCE60}" type="sibTrans" cxnId="{64D2E46C-F697-4104-A65D-A8887D665829}">
      <dgm:prSet/>
      <dgm:spPr/>
      <dgm:t>
        <a:bodyPr/>
        <a:lstStyle/>
        <a:p>
          <a:endParaRPr lang="fr-FR"/>
        </a:p>
      </dgm:t>
    </dgm:pt>
    <dgm:pt modelId="{51938499-B903-47EC-96A9-CB7C35D7ADD7}">
      <dgm:prSet/>
      <dgm:spPr>
        <a:ln>
          <a:solidFill>
            <a:schemeClr val="accent3">
              <a:lumMod val="40000"/>
              <a:lumOff val="60000"/>
            </a:schemeClr>
          </a:solidFill>
        </a:ln>
      </dgm:spPr>
      <dgm:t>
        <a:bodyPr/>
        <a:lstStyle/>
        <a:p>
          <a:r>
            <a:rPr lang="fr-FR" noProof="0" dirty="0">
              <a:solidFill>
                <a:schemeClr val="tx2"/>
              </a:solidFill>
              <a:latin typeface="+mj-lt"/>
            </a:rPr>
            <a:t>Téléphones distribués aux </a:t>
          </a:r>
          <a:r>
            <a:rPr lang="fr-FR" noProof="0" dirty="0" err="1">
              <a:solidFill>
                <a:schemeClr val="tx2"/>
              </a:solidFill>
              <a:latin typeface="+mj-lt"/>
            </a:rPr>
            <a:t>enquêteur·rices</a:t>
          </a:r>
          <a:endParaRPr lang="fr-FR" noProof="0" dirty="0">
            <a:solidFill>
              <a:schemeClr val="tx2"/>
            </a:solidFill>
            <a:latin typeface="+mj-lt"/>
          </a:endParaRPr>
        </a:p>
      </dgm:t>
    </dgm:pt>
    <dgm:pt modelId="{BCC741B8-AA2C-440C-90E8-F0984321F6DC}" type="parTrans" cxnId="{279C98A4-B11C-49AD-ADEF-47F7CB0D6089}">
      <dgm:prSet/>
      <dgm:spPr/>
      <dgm:t>
        <a:bodyPr/>
        <a:lstStyle/>
        <a:p>
          <a:endParaRPr lang="fr-FR"/>
        </a:p>
      </dgm:t>
    </dgm:pt>
    <dgm:pt modelId="{6CC6948E-B35B-49C6-A932-901564529FF2}" type="sibTrans" cxnId="{279C98A4-B11C-49AD-ADEF-47F7CB0D6089}">
      <dgm:prSet/>
      <dgm:spPr/>
      <dgm:t>
        <a:bodyPr/>
        <a:lstStyle/>
        <a:p>
          <a:endParaRPr lang="fr-FR"/>
        </a:p>
      </dgm:t>
    </dgm:pt>
    <dgm:pt modelId="{AFAFAFBF-9272-4F28-9D55-52DEFF7E277B}">
      <dgm:prSet/>
      <dgm:spPr>
        <a:ln>
          <a:solidFill>
            <a:schemeClr val="accent3">
              <a:lumMod val="40000"/>
              <a:lumOff val="60000"/>
            </a:schemeClr>
          </a:solidFill>
        </a:ln>
      </dgm:spPr>
      <dgm:t>
        <a:bodyPr/>
        <a:lstStyle/>
        <a:p>
          <a:r>
            <a:rPr lang="fr-FR" noProof="0" dirty="0">
              <a:solidFill>
                <a:schemeClr val="tx2"/>
              </a:solidFill>
              <a:latin typeface="+mj-lt"/>
            </a:rPr>
            <a:t>Collecte des données</a:t>
          </a:r>
        </a:p>
      </dgm:t>
    </dgm:pt>
    <dgm:pt modelId="{1C7D4A37-F561-4BBB-8C2F-FE916BA2A6AC}" type="parTrans" cxnId="{E24B7466-8838-4AC9-A547-75F2A197C6F5}">
      <dgm:prSet/>
      <dgm:spPr/>
      <dgm:t>
        <a:bodyPr/>
        <a:lstStyle/>
        <a:p>
          <a:endParaRPr lang="fr-FR"/>
        </a:p>
      </dgm:t>
    </dgm:pt>
    <dgm:pt modelId="{BCE8F6F6-C0E1-43A7-B49A-26312E574FFE}" type="sibTrans" cxnId="{E24B7466-8838-4AC9-A547-75F2A197C6F5}">
      <dgm:prSet/>
      <dgm:spPr/>
      <dgm:t>
        <a:bodyPr/>
        <a:lstStyle/>
        <a:p>
          <a:endParaRPr lang="fr-FR"/>
        </a:p>
      </dgm:t>
    </dgm:pt>
    <dgm:pt modelId="{DCDB59FA-8D9B-4C78-908B-89AFCB74487D}">
      <dgm:prSet/>
      <dgm:spPr>
        <a:ln>
          <a:solidFill>
            <a:schemeClr val="accent3">
              <a:lumMod val="40000"/>
              <a:lumOff val="60000"/>
            </a:schemeClr>
          </a:solidFill>
        </a:ln>
      </dgm:spPr>
      <dgm:t>
        <a:bodyPr/>
        <a:lstStyle/>
        <a:p>
          <a:r>
            <a:rPr lang="fr-FR" noProof="0" dirty="0">
              <a:solidFill>
                <a:schemeClr val="tx2"/>
              </a:solidFill>
              <a:latin typeface="+mj-lt"/>
            </a:rPr>
            <a:t>Déjeuner</a:t>
          </a:r>
        </a:p>
      </dgm:t>
    </dgm:pt>
    <dgm:pt modelId="{6C24278C-9840-4290-BE7E-42E87172FFC7}" type="parTrans" cxnId="{5C632502-2F94-47B1-910A-D182C935A6F2}">
      <dgm:prSet/>
      <dgm:spPr/>
      <dgm:t>
        <a:bodyPr/>
        <a:lstStyle/>
        <a:p>
          <a:endParaRPr lang="fr-FR"/>
        </a:p>
      </dgm:t>
    </dgm:pt>
    <dgm:pt modelId="{EB7925B8-5516-40BE-ABDF-1FFF25693FC3}" type="sibTrans" cxnId="{5C632502-2F94-47B1-910A-D182C935A6F2}">
      <dgm:prSet/>
      <dgm:spPr/>
      <dgm:t>
        <a:bodyPr/>
        <a:lstStyle/>
        <a:p>
          <a:endParaRPr lang="fr-FR"/>
        </a:p>
      </dgm:t>
    </dgm:pt>
    <dgm:pt modelId="{F7E335E9-FA7B-499C-B4AC-C35C72140FEB}">
      <dgm:prSet/>
      <dgm:spPr>
        <a:ln>
          <a:solidFill>
            <a:schemeClr val="accent3">
              <a:lumMod val="40000"/>
              <a:lumOff val="60000"/>
            </a:schemeClr>
          </a:solidFill>
        </a:ln>
      </dgm:spPr>
      <dgm:t>
        <a:bodyPr/>
        <a:lstStyle/>
        <a:p>
          <a:r>
            <a:rPr lang="fr-FR" noProof="0" dirty="0">
              <a:solidFill>
                <a:schemeClr val="tx2"/>
              </a:solidFill>
              <a:latin typeface="+mj-lt"/>
            </a:rPr>
            <a:t>Collecte des données</a:t>
          </a:r>
        </a:p>
      </dgm:t>
    </dgm:pt>
    <dgm:pt modelId="{EBD02DFE-0C23-404E-BD79-6B583B467FAC}" type="parTrans" cxnId="{60FF63D1-6E91-453A-B0C9-764F50C4FBCE}">
      <dgm:prSet/>
      <dgm:spPr/>
      <dgm:t>
        <a:bodyPr/>
        <a:lstStyle/>
        <a:p>
          <a:endParaRPr lang="fr-FR"/>
        </a:p>
      </dgm:t>
    </dgm:pt>
    <dgm:pt modelId="{95BBD820-B712-4133-A839-3CBE78197E0B}" type="sibTrans" cxnId="{60FF63D1-6E91-453A-B0C9-764F50C4FBCE}">
      <dgm:prSet/>
      <dgm:spPr/>
      <dgm:t>
        <a:bodyPr/>
        <a:lstStyle/>
        <a:p>
          <a:endParaRPr lang="fr-FR"/>
        </a:p>
      </dgm:t>
    </dgm:pt>
    <dgm:pt modelId="{41A46C25-4FDB-4D81-9D98-6BE0439DA0DD}">
      <dgm:prSet/>
      <dgm:spPr>
        <a:ln>
          <a:solidFill>
            <a:schemeClr val="accent3">
              <a:lumMod val="40000"/>
              <a:lumOff val="60000"/>
            </a:schemeClr>
          </a:solidFill>
        </a:ln>
      </dgm:spPr>
      <dgm:t>
        <a:bodyPr/>
        <a:lstStyle/>
        <a:p>
          <a:r>
            <a:rPr lang="fr-FR" noProof="0" dirty="0">
              <a:solidFill>
                <a:schemeClr val="tx2"/>
              </a:solidFill>
              <a:latin typeface="+mj-lt"/>
            </a:rPr>
            <a:t>Téléphones reçus par les </a:t>
          </a:r>
          <a:r>
            <a:rPr lang="fr-FR" noProof="0" dirty="0" err="1">
              <a:solidFill>
                <a:schemeClr val="tx2"/>
              </a:solidFill>
              <a:latin typeface="+mj-lt"/>
            </a:rPr>
            <a:t>superviseur·ses</a:t>
          </a:r>
          <a:endParaRPr lang="fr-FR" noProof="0" dirty="0">
            <a:solidFill>
              <a:schemeClr val="tx2"/>
            </a:solidFill>
            <a:latin typeface="+mj-lt"/>
          </a:endParaRPr>
        </a:p>
      </dgm:t>
    </dgm:pt>
    <dgm:pt modelId="{05071F44-C72F-4A5A-9E23-CB7F4B147C4E}" type="parTrans" cxnId="{54B89DAD-159A-457F-BBC3-12020BB22E8D}">
      <dgm:prSet/>
      <dgm:spPr/>
      <dgm:t>
        <a:bodyPr/>
        <a:lstStyle/>
        <a:p>
          <a:endParaRPr lang="fr-FR"/>
        </a:p>
      </dgm:t>
    </dgm:pt>
    <dgm:pt modelId="{2B62C473-0FCF-4ADC-8FD4-98066BF63D51}" type="sibTrans" cxnId="{54B89DAD-159A-457F-BBC3-12020BB22E8D}">
      <dgm:prSet/>
      <dgm:spPr/>
      <dgm:t>
        <a:bodyPr/>
        <a:lstStyle/>
        <a:p>
          <a:endParaRPr lang="fr-FR"/>
        </a:p>
      </dgm:t>
    </dgm:pt>
    <dgm:pt modelId="{FE380256-FFF0-4E2E-A3D7-03E769D0AAE9}">
      <dgm:prSet/>
      <dgm:spPr>
        <a:ln>
          <a:solidFill>
            <a:schemeClr val="accent3">
              <a:lumMod val="40000"/>
              <a:lumOff val="60000"/>
            </a:schemeClr>
          </a:solidFill>
        </a:ln>
      </dgm:spPr>
      <dgm:t>
        <a:bodyPr/>
        <a:lstStyle/>
        <a:p>
          <a:r>
            <a:rPr lang="fr-FR" noProof="0" dirty="0">
              <a:solidFill>
                <a:schemeClr val="tx2"/>
              </a:solidFill>
              <a:latin typeface="+mj-lt"/>
            </a:rPr>
            <a:t>Téléphones reçus par le ou la responsable d’enquête</a:t>
          </a:r>
        </a:p>
      </dgm:t>
    </dgm:pt>
    <dgm:pt modelId="{75C1C3C5-7BC4-4E89-BA4A-1CD0FE6C91B4}" type="parTrans" cxnId="{58E02481-8351-4AB0-A607-8131591FC42B}">
      <dgm:prSet/>
      <dgm:spPr/>
      <dgm:t>
        <a:bodyPr/>
        <a:lstStyle/>
        <a:p>
          <a:endParaRPr lang="fr-FR"/>
        </a:p>
      </dgm:t>
    </dgm:pt>
    <dgm:pt modelId="{9A2D7195-FB60-438B-A6A8-331BF4481B14}" type="sibTrans" cxnId="{58E02481-8351-4AB0-A607-8131591FC42B}">
      <dgm:prSet/>
      <dgm:spPr/>
      <dgm:t>
        <a:bodyPr/>
        <a:lstStyle/>
        <a:p>
          <a:endParaRPr lang="fr-FR"/>
        </a:p>
      </dgm:t>
    </dgm:pt>
    <dgm:pt modelId="{3F619061-965C-47EF-B115-31765D55C1CC}">
      <dgm:prSet/>
      <dgm:spPr>
        <a:ln>
          <a:solidFill>
            <a:schemeClr val="accent3">
              <a:lumMod val="40000"/>
              <a:lumOff val="60000"/>
            </a:schemeClr>
          </a:solidFill>
        </a:ln>
      </dgm:spPr>
      <dgm:t>
        <a:bodyPr/>
        <a:lstStyle/>
        <a:p>
          <a:r>
            <a:rPr lang="fr-FR" noProof="0" dirty="0">
              <a:solidFill>
                <a:schemeClr val="tx2"/>
              </a:solidFill>
              <a:latin typeface="+mj-lt"/>
            </a:rPr>
            <a:t>Analyse des données, sauvegardes</a:t>
          </a:r>
        </a:p>
      </dgm:t>
    </dgm:pt>
    <dgm:pt modelId="{E84239F1-A8BA-4C52-A8FC-AE2EDFD21B07}" type="parTrans" cxnId="{DB518A33-EA0E-43D2-86DE-EC8424425B23}">
      <dgm:prSet/>
      <dgm:spPr/>
      <dgm:t>
        <a:bodyPr/>
        <a:lstStyle/>
        <a:p>
          <a:endParaRPr lang="fr-FR"/>
        </a:p>
      </dgm:t>
    </dgm:pt>
    <dgm:pt modelId="{0B44E0AC-7E6B-4C69-ADC4-EE5F5E34070F}" type="sibTrans" cxnId="{DB518A33-EA0E-43D2-86DE-EC8424425B23}">
      <dgm:prSet/>
      <dgm:spPr/>
      <dgm:t>
        <a:bodyPr/>
        <a:lstStyle/>
        <a:p>
          <a:endParaRPr lang="fr-FR"/>
        </a:p>
      </dgm:t>
    </dgm:pt>
    <dgm:pt modelId="{88B00B73-1633-4FC0-91B1-1095555923ED}">
      <dgm:prSet/>
      <dgm:spPr>
        <a:ln>
          <a:solidFill>
            <a:schemeClr val="accent3">
              <a:lumMod val="40000"/>
              <a:lumOff val="60000"/>
            </a:schemeClr>
          </a:solidFill>
        </a:ln>
      </dgm:spPr>
      <dgm:t>
        <a:bodyPr/>
        <a:lstStyle/>
        <a:p>
          <a:r>
            <a:rPr lang="fr-FR" noProof="0" dirty="0">
              <a:solidFill>
                <a:schemeClr val="tx2"/>
              </a:solidFill>
              <a:latin typeface="+mj-lt"/>
            </a:rPr>
            <a:t>Téléphones charges</a:t>
          </a:r>
        </a:p>
      </dgm:t>
    </dgm:pt>
    <dgm:pt modelId="{32039792-0558-4630-88C9-86C48D885023}" type="parTrans" cxnId="{80D0CB4F-A6CF-47D6-A5AE-C669467F40D3}">
      <dgm:prSet/>
      <dgm:spPr/>
      <dgm:t>
        <a:bodyPr/>
        <a:lstStyle/>
        <a:p>
          <a:endParaRPr lang="fr-FR"/>
        </a:p>
      </dgm:t>
    </dgm:pt>
    <dgm:pt modelId="{EDDBECF0-1E69-4275-8EF2-757402E7A1C0}" type="sibTrans" cxnId="{80D0CB4F-A6CF-47D6-A5AE-C669467F40D3}">
      <dgm:prSet/>
      <dgm:spPr/>
      <dgm:t>
        <a:bodyPr/>
        <a:lstStyle/>
        <a:p>
          <a:endParaRPr lang="fr-FR"/>
        </a:p>
      </dgm:t>
    </dgm:pt>
    <dgm:pt modelId="{2631C340-45AC-4315-ABA9-A70C15A173CE}" type="pres">
      <dgm:prSet presAssocID="{97BB94B0-40B6-486C-89C6-C02C38FCFB0B}" presName="linearFlow" presStyleCnt="0">
        <dgm:presLayoutVars>
          <dgm:dir/>
          <dgm:animLvl val="lvl"/>
          <dgm:resizeHandles val="exact"/>
        </dgm:presLayoutVars>
      </dgm:prSet>
      <dgm:spPr/>
    </dgm:pt>
    <dgm:pt modelId="{ACAF5FFB-54E6-44C6-9B2E-883D8E4D06C4}" type="pres">
      <dgm:prSet presAssocID="{5723C3EE-7BD1-4021-9B6B-B4C960582ADF}" presName="composite" presStyleCnt="0"/>
      <dgm:spPr/>
    </dgm:pt>
    <dgm:pt modelId="{E98561AC-725A-43DE-BE19-8CB7672D061A}" type="pres">
      <dgm:prSet presAssocID="{5723C3EE-7BD1-4021-9B6B-B4C960582ADF}" presName="parentText" presStyleLbl="alignNode1" presStyleIdx="0" presStyleCnt="9">
        <dgm:presLayoutVars>
          <dgm:chMax val="1"/>
          <dgm:bulletEnabled val="1"/>
        </dgm:presLayoutVars>
      </dgm:prSet>
      <dgm:spPr/>
    </dgm:pt>
    <dgm:pt modelId="{6EBE3D4A-0D5C-4916-B363-87BE12F030B0}" type="pres">
      <dgm:prSet presAssocID="{5723C3EE-7BD1-4021-9B6B-B4C960582ADF}" presName="descendantText" presStyleLbl="alignAcc1" presStyleIdx="0" presStyleCnt="9">
        <dgm:presLayoutVars>
          <dgm:bulletEnabled val="1"/>
        </dgm:presLayoutVars>
      </dgm:prSet>
      <dgm:spPr/>
    </dgm:pt>
    <dgm:pt modelId="{AA17318C-78C0-4764-8BD6-086946843309}" type="pres">
      <dgm:prSet presAssocID="{BE6AC39A-41EA-4D0B-852B-8B33951ACF95}" presName="sp" presStyleCnt="0"/>
      <dgm:spPr/>
    </dgm:pt>
    <dgm:pt modelId="{5C35C65A-4200-480C-9CF1-3234AD308002}" type="pres">
      <dgm:prSet presAssocID="{1066920F-CA04-4C72-B622-406E0BA6513E}" presName="composite" presStyleCnt="0"/>
      <dgm:spPr/>
    </dgm:pt>
    <dgm:pt modelId="{7C828C05-87EA-42ED-88D5-D41C0D089518}" type="pres">
      <dgm:prSet presAssocID="{1066920F-CA04-4C72-B622-406E0BA6513E}" presName="parentText" presStyleLbl="alignNode1" presStyleIdx="1" presStyleCnt="9">
        <dgm:presLayoutVars>
          <dgm:chMax val="1"/>
          <dgm:bulletEnabled val="1"/>
        </dgm:presLayoutVars>
      </dgm:prSet>
      <dgm:spPr/>
    </dgm:pt>
    <dgm:pt modelId="{F056A2D5-0560-4621-9F74-A50713A26339}" type="pres">
      <dgm:prSet presAssocID="{1066920F-CA04-4C72-B622-406E0BA6513E}" presName="descendantText" presStyleLbl="alignAcc1" presStyleIdx="1" presStyleCnt="9">
        <dgm:presLayoutVars>
          <dgm:bulletEnabled val="1"/>
        </dgm:presLayoutVars>
      </dgm:prSet>
      <dgm:spPr/>
    </dgm:pt>
    <dgm:pt modelId="{668DCB0D-AC5E-49EA-BACE-80BEEDBDE3DA}" type="pres">
      <dgm:prSet presAssocID="{B5B656B0-8643-4357-A0D0-1554477B9711}" presName="sp" presStyleCnt="0"/>
      <dgm:spPr/>
    </dgm:pt>
    <dgm:pt modelId="{AE2BA08B-C2B6-4503-848D-0CC6972757F9}" type="pres">
      <dgm:prSet presAssocID="{0A1BD141-589C-4E77-9AFE-1A25C853B4F6}" presName="composite" presStyleCnt="0"/>
      <dgm:spPr/>
    </dgm:pt>
    <dgm:pt modelId="{53A25288-799E-4E73-8E63-C7A706978AEE}" type="pres">
      <dgm:prSet presAssocID="{0A1BD141-589C-4E77-9AFE-1A25C853B4F6}" presName="parentText" presStyleLbl="alignNode1" presStyleIdx="2" presStyleCnt="9">
        <dgm:presLayoutVars>
          <dgm:chMax val="1"/>
          <dgm:bulletEnabled val="1"/>
        </dgm:presLayoutVars>
      </dgm:prSet>
      <dgm:spPr/>
    </dgm:pt>
    <dgm:pt modelId="{C6642770-3405-4ACC-A158-C7DB4C90F88C}" type="pres">
      <dgm:prSet presAssocID="{0A1BD141-589C-4E77-9AFE-1A25C853B4F6}" presName="descendantText" presStyleLbl="alignAcc1" presStyleIdx="2" presStyleCnt="9">
        <dgm:presLayoutVars>
          <dgm:bulletEnabled val="1"/>
        </dgm:presLayoutVars>
      </dgm:prSet>
      <dgm:spPr/>
    </dgm:pt>
    <dgm:pt modelId="{35F461CD-53DC-4DBF-877B-075417253817}" type="pres">
      <dgm:prSet presAssocID="{1D1379B4-1B29-460F-8B31-CE818B46385F}" presName="sp" presStyleCnt="0"/>
      <dgm:spPr/>
    </dgm:pt>
    <dgm:pt modelId="{2C244E5F-5DE8-4A04-961E-9B289BBB108B}" type="pres">
      <dgm:prSet presAssocID="{176C4B69-C973-4D34-A701-A5989689FAFD}" presName="composite" presStyleCnt="0"/>
      <dgm:spPr/>
    </dgm:pt>
    <dgm:pt modelId="{36C3D3E6-7CC9-410A-A51A-65E490DFC191}" type="pres">
      <dgm:prSet presAssocID="{176C4B69-C973-4D34-A701-A5989689FAFD}" presName="parentText" presStyleLbl="alignNode1" presStyleIdx="3" presStyleCnt="9">
        <dgm:presLayoutVars>
          <dgm:chMax val="1"/>
          <dgm:bulletEnabled val="1"/>
        </dgm:presLayoutVars>
      </dgm:prSet>
      <dgm:spPr/>
    </dgm:pt>
    <dgm:pt modelId="{C097543E-00E2-4F6C-A104-4B4EE73F11BD}" type="pres">
      <dgm:prSet presAssocID="{176C4B69-C973-4D34-A701-A5989689FAFD}" presName="descendantText" presStyleLbl="alignAcc1" presStyleIdx="3" presStyleCnt="9">
        <dgm:presLayoutVars>
          <dgm:bulletEnabled val="1"/>
        </dgm:presLayoutVars>
      </dgm:prSet>
      <dgm:spPr/>
    </dgm:pt>
    <dgm:pt modelId="{C6290D4F-C49F-4960-9FE4-042985DAD443}" type="pres">
      <dgm:prSet presAssocID="{A8A6B8E0-C8E1-4259-B9DF-BE9501C760C6}" presName="sp" presStyleCnt="0"/>
      <dgm:spPr/>
    </dgm:pt>
    <dgm:pt modelId="{02AE4E33-CB41-4529-B9CB-A6A787E1284F}" type="pres">
      <dgm:prSet presAssocID="{79328E6F-4CBA-465D-BDF4-DD563C4F2402}" presName="composite" presStyleCnt="0"/>
      <dgm:spPr/>
    </dgm:pt>
    <dgm:pt modelId="{92B85E71-FE9B-4C2A-AA1F-80ED2941876B}" type="pres">
      <dgm:prSet presAssocID="{79328E6F-4CBA-465D-BDF4-DD563C4F2402}" presName="parentText" presStyleLbl="alignNode1" presStyleIdx="4" presStyleCnt="9">
        <dgm:presLayoutVars>
          <dgm:chMax val="1"/>
          <dgm:bulletEnabled val="1"/>
        </dgm:presLayoutVars>
      </dgm:prSet>
      <dgm:spPr/>
    </dgm:pt>
    <dgm:pt modelId="{6C98204F-AC1C-4EFC-AFD7-C8F8F476622C}" type="pres">
      <dgm:prSet presAssocID="{79328E6F-4CBA-465D-BDF4-DD563C4F2402}" presName="descendantText" presStyleLbl="alignAcc1" presStyleIdx="4" presStyleCnt="9">
        <dgm:presLayoutVars>
          <dgm:bulletEnabled val="1"/>
        </dgm:presLayoutVars>
      </dgm:prSet>
      <dgm:spPr/>
    </dgm:pt>
    <dgm:pt modelId="{004490A7-D4F3-463C-8326-82D0F0C700D6}" type="pres">
      <dgm:prSet presAssocID="{65024525-B5BD-427D-8030-2CE38CC966B5}" presName="sp" presStyleCnt="0"/>
      <dgm:spPr/>
    </dgm:pt>
    <dgm:pt modelId="{FC2B17D9-3DF7-4843-A182-0AAD77428670}" type="pres">
      <dgm:prSet presAssocID="{8F3D8FAB-D94C-4E09-8980-155717BEA3AF}" presName="composite" presStyleCnt="0"/>
      <dgm:spPr/>
    </dgm:pt>
    <dgm:pt modelId="{743F085B-B35E-49B2-B6BC-A85F4AB4C5FD}" type="pres">
      <dgm:prSet presAssocID="{8F3D8FAB-D94C-4E09-8980-155717BEA3AF}" presName="parentText" presStyleLbl="alignNode1" presStyleIdx="5" presStyleCnt="9">
        <dgm:presLayoutVars>
          <dgm:chMax val="1"/>
          <dgm:bulletEnabled val="1"/>
        </dgm:presLayoutVars>
      </dgm:prSet>
      <dgm:spPr/>
    </dgm:pt>
    <dgm:pt modelId="{6CBD0365-F772-4D61-AAD0-19216A31A5BF}" type="pres">
      <dgm:prSet presAssocID="{8F3D8FAB-D94C-4E09-8980-155717BEA3AF}" presName="descendantText" presStyleLbl="alignAcc1" presStyleIdx="5" presStyleCnt="9">
        <dgm:presLayoutVars>
          <dgm:bulletEnabled val="1"/>
        </dgm:presLayoutVars>
      </dgm:prSet>
      <dgm:spPr/>
    </dgm:pt>
    <dgm:pt modelId="{BF589726-C364-4AEA-97E1-DE2548C9E16D}" type="pres">
      <dgm:prSet presAssocID="{4080387D-6F21-4625-9B3C-0EE2141E7F4A}" presName="sp" presStyleCnt="0"/>
      <dgm:spPr/>
    </dgm:pt>
    <dgm:pt modelId="{B62AE3F6-8F0A-4B28-85AE-16F9EE16DE8B}" type="pres">
      <dgm:prSet presAssocID="{FE415136-FFDB-4689-A403-F72FB365DE11}" presName="composite" presStyleCnt="0"/>
      <dgm:spPr/>
    </dgm:pt>
    <dgm:pt modelId="{E27A4C28-8E19-42DB-B157-66E2B45ACC0A}" type="pres">
      <dgm:prSet presAssocID="{FE415136-FFDB-4689-A403-F72FB365DE11}" presName="parentText" presStyleLbl="alignNode1" presStyleIdx="6" presStyleCnt="9">
        <dgm:presLayoutVars>
          <dgm:chMax val="1"/>
          <dgm:bulletEnabled val="1"/>
        </dgm:presLayoutVars>
      </dgm:prSet>
      <dgm:spPr/>
    </dgm:pt>
    <dgm:pt modelId="{8422BF03-9B74-4E33-9B24-6C199620BC16}" type="pres">
      <dgm:prSet presAssocID="{FE415136-FFDB-4689-A403-F72FB365DE11}" presName="descendantText" presStyleLbl="alignAcc1" presStyleIdx="6" presStyleCnt="9">
        <dgm:presLayoutVars>
          <dgm:bulletEnabled val="1"/>
        </dgm:presLayoutVars>
      </dgm:prSet>
      <dgm:spPr/>
    </dgm:pt>
    <dgm:pt modelId="{BDF136EF-F780-4B20-92A9-845C35A8D673}" type="pres">
      <dgm:prSet presAssocID="{352C2B1A-D2E9-41B5-B3B9-E7D1CCAB2A0D}" presName="sp" presStyleCnt="0"/>
      <dgm:spPr/>
    </dgm:pt>
    <dgm:pt modelId="{A2807E08-BFFA-4515-BE36-4DC0638BA96C}" type="pres">
      <dgm:prSet presAssocID="{064FDA89-46AC-410B-85D5-CAE82F229BDF}" presName="composite" presStyleCnt="0"/>
      <dgm:spPr/>
    </dgm:pt>
    <dgm:pt modelId="{F0F1708B-A5B6-4309-A3D8-4AE87FE08A08}" type="pres">
      <dgm:prSet presAssocID="{064FDA89-46AC-410B-85D5-CAE82F229BDF}" presName="parentText" presStyleLbl="alignNode1" presStyleIdx="7" presStyleCnt="9">
        <dgm:presLayoutVars>
          <dgm:chMax val="1"/>
          <dgm:bulletEnabled val="1"/>
        </dgm:presLayoutVars>
      </dgm:prSet>
      <dgm:spPr/>
    </dgm:pt>
    <dgm:pt modelId="{8FC6D2FA-5946-4DF0-ABEB-5B2F15369BAE}" type="pres">
      <dgm:prSet presAssocID="{064FDA89-46AC-410B-85D5-CAE82F229BDF}" presName="descendantText" presStyleLbl="alignAcc1" presStyleIdx="7" presStyleCnt="9">
        <dgm:presLayoutVars>
          <dgm:bulletEnabled val="1"/>
        </dgm:presLayoutVars>
      </dgm:prSet>
      <dgm:spPr/>
    </dgm:pt>
    <dgm:pt modelId="{A3A34590-C35B-4178-A0BF-88AC1123CBF0}" type="pres">
      <dgm:prSet presAssocID="{833D0AAC-55C1-428D-A0F4-AEFEC0C0D1D7}" presName="sp" presStyleCnt="0"/>
      <dgm:spPr/>
    </dgm:pt>
    <dgm:pt modelId="{6ED37F88-8821-4B84-B012-25942F5CE288}" type="pres">
      <dgm:prSet presAssocID="{9F2CD4A3-E881-4BF5-B94D-7F5F97DD3574}" presName="composite" presStyleCnt="0"/>
      <dgm:spPr/>
    </dgm:pt>
    <dgm:pt modelId="{D7C14D4D-C03E-42E7-B874-3CC48832EEDA}" type="pres">
      <dgm:prSet presAssocID="{9F2CD4A3-E881-4BF5-B94D-7F5F97DD3574}" presName="parentText" presStyleLbl="alignNode1" presStyleIdx="8" presStyleCnt="9">
        <dgm:presLayoutVars>
          <dgm:chMax val="1"/>
          <dgm:bulletEnabled val="1"/>
        </dgm:presLayoutVars>
      </dgm:prSet>
      <dgm:spPr/>
    </dgm:pt>
    <dgm:pt modelId="{6B0E3FA8-0CDC-4E74-832A-D735FFE11B5B}" type="pres">
      <dgm:prSet presAssocID="{9F2CD4A3-E881-4BF5-B94D-7F5F97DD3574}" presName="descendantText" presStyleLbl="alignAcc1" presStyleIdx="8" presStyleCnt="9">
        <dgm:presLayoutVars>
          <dgm:bulletEnabled val="1"/>
        </dgm:presLayoutVars>
      </dgm:prSet>
      <dgm:spPr/>
    </dgm:pt>
  </dgm:ptLst>
  <dgm:cxnLst>
    <dgm:cxn modelId="{5C632502-2F94-47B1-910A-D182C935A6F2}" srcId="{176C4B69-C973-4D34-A701-A5989689FAFD}" destId="{DCDB59FA-8D9B-4C78-908B-89AFCB74487D}" srcOrd="0" destOrd="0" parTransId="{6C24278C-9840-4290-BE7E-42E87172FFC7}" sibTransId="{EB7925B8-5516-40BE-ABDF-1FFF25693FC3}"/>
    <dgm:cxn modelId="{821F3C32-86C1-4E7C-9D06-F0B04DD036BE}" type="presOf" srcId="{064FDA89-46AC-410B-85D5-CAE82F229BDF}" destId="{F0F1708B-A5B6-4309-A3D8-4AE87FE08A08}" srcOrd="0" destOrd="0" presId="urn:microsoft.com/office/officeart/2005/8/layout/chevron2"/>
    <dgm:cxn modelId="{DB518A33-EA0E-43D2-86DE-EC8424425B23}" srcId="{064FDA89-46AC-410B-85D5-CAE82F229BDF}" destId="{3F619061-965C-47EF-B115-31765D55C1CC}" srcOrd="0" destOrd="0" parTransId="{E84239F1-A8BA-4C52-A8FC-AE2EDFD21B07}" sibTransId="{0B44E0AC-7E6B-4C69-ADC4-EE5F5E34070F}"/>
    <dgm:cxn modelId="{EB98E137-D39A-4D6C-B923-0FEBB90DF8B7}" type="presOf" srcId="{41A46C25-4FDB-4D81-9D98-6BE0439DA0DD}" destId="{6CBD0365-F772-4D61-AAD0-19216A31A5BF}" srcOrd="0" destOrd="0" presId="urn:microsoft.com/office/officeart/2005/8/layout/chevron2"/>
    <dgm:cxn modelId="{48B30D3C-AE6B-425D-909A-82E012DF553B}" type="presOf" srcId="{9F2CD4A3-E881-4BF5-B94D-7F5F97DD3574}" destId="{D7C14D4D-C03E-42E7-B874-3CC48832EEDA}" srcOrd="0" destOrd="0" presId="urn:microsoft.com/office/officeart/2005/8/layout/chevron2"/>
    <dgm:cxn modelId="{21C4165C-F930-45DC-9CE6-21CD5A07B40B}" srcId="{97BB94B0-40B6-486C-89C6-C02C38FCFB0B}" destId="{8F3D8FAB-D94C-4E09-8980-155717BEA3AF}" srcOrd="5" destOrd="0" parTransId="{36C6D0D3-A127-42C8-BAC6-1ACB77E1A419}" sibTransId="{4080387D-6F21-4625-9B3C-0EE2141E7F4A}"/>
    <dgm:cxn modelId="{5B19855C-61B7-4510-99BA-D47A55FB3591}" type="presOf" srcId="{AFAFAFBF-9272-4F28-9D55-52DEFF7E277B}" destId="{C6642770-3405-4ACC-A158-C7DB4C90F88C}" srcOrd="0" destOrd="0" presId="urn:microsoft.com/office/officeart/2005/8/layout/chevron2"/>
    <dgm:cxn modelId="{E24B7466-8838-4AC9-A547-75F2A197C6F5}" srcId="{0A1BD141-589C-4E77-9AFE-1A25C853B4F6}" destId="{AFAFAFBF-9272-4F28-9D55-52DEFF7E277B}" srcOrd="0" destOrd="0" parTransId="{1C7D4A37-F561-4BBB-8C2F-FE916BA2A6AC}" sibTransId="{BCE8F6F6-C0E1-43A7-B49A-26312E574FFE}"/>
    <dgm:cxn modelId="{C0FE3469-894E-4F9A-9CBE-906B7B290D2E}" srcId="{97BB94B0-40B6-486C-89C6-C02C38FCFB0B}" destId="{064FDA89-46AC-410B-85D5-CAE82F229BDF}" srcOrd="7" destOrd="0" parTransId="{AB693F57-9D29-4DC7-8725-5327810FC5D7}" sibTransId="{833D0AAC-55C1-428D-A0F4-AEFEC0C0D1D7}"/>
    <dgm:cxn modelId="{4362056A-8937-4A52-AC3F-CC365711131D}" type="presOf" srcId="{51938499-B903-47EC-96A9-CB7C35D7ADD7}" destId="{F056A2D5-0560-4621-9F74-A50713A26339}" srcOrd="0" destOrd="0" presId="urn:microsoft.com/office/officeart/2005/8/layout/chevron2"/>
    <dgm:cxn modelId="{64D2E46C-F697-4104-A65D-A8887D665829}" srcId="{97BB94B0-40B6-486C-89C6-C02C38FCFB0B}" destId="{9F2CD4A3-E881-4BF5-B94D-7F5F97DD3574}" srcOrd="8" destOrd="0" parTransId="{F5A26BBB-6F8E-4AE1-96C0-A718385BB9F7}" sibTransId="{D90F4B4C-DC07-408D-BB00-660AFFEFCE60}"/>
    <dgm:cxn modelId="{80D0CB4F-A6CF-47D6-A5AE-C669467F40D3}" srcId="{9F2CD4A3-E881-4BF5-B94D-7F5F97DD3574}" destId="{88B00B73-1633-4FC0-91B1-1095555923ED}" srcOrd="0" destOrd="0" parTransId="{32039792-0558-4630-88C9-86C48D885023}" sibTransId="{EDDBECF0-1E69-4275-8EF2-757402E7A1C0}"/>
    <dgm:cxn modelId="{F4FC8450-2911-49C6-A16B-CBE35B82221A}" type="presOf" srcId="{79328E6F-4CBA-465D-BDF4-DD563C4F2402}" destId="{92B85E71-FE9B-4C2A-AA1F-80ED2941876B}" srcOrd="0" destOrd="0" presId="urn:microsoft.com/office/officeart/2005/8/layout/chevron2"/>
    <dgm:cxn modelId="{F69F5656-FA9B-4655-8098-4CF71A66E843}" type="presOf" srcId="{F7E335E9-FA7B-499C-B4AC-C35C72140FEB}" destId="{6C98204F-AC1C-4EFC-AFD7-C8F8F476622C}" srcOrd="0" destOrd="0" presId="urn:microsoft.com/office/officeart/2005/8/layout/chevron2"/>
    <dgm:cxn modelId="{58E02481-8351-4AB0-A607-8131591FC42B}" srcId="{FE415136-FFDB-4689-A403-F72FB365DE11}" destId="{FE380256-FFF0-4E2E-A3D7-03E769D0AAE9}" srcOrd="0" destOrd="0" parTransId="{75C1C3C5-7BC4-4E89-BA4A-1CD0FE6C91B4}" sibTransId="{9A2D7195-FB60-438B-A6A8-331BF4481B14}"/>
    <dgm:cxn modelId="{31DD4C8A-CBB8-4739-884D-59B6A1725032}" srcId="{97BB94B0-40B6-486C-89C6-C02C38FCFB0B}" destId="{176C4B69-C973-4D34-A701-A5989689FAFD}" srcOrd="3" destOrd="0" parTransId="{60D6D3C7-041C-4AB5-8E99-27D3223FC41A}" sibTransId="{A8A6B8E0-C8E1-4259-B9DF-BE9501C760C6}"/>
    <dgm:cxn modelId="{8F49EE8F-7BB3-4407-8EFA-69E0DDCF9589}" srcId="{97BB94B0-40B6-486C-89C6-C02C38FCFB0B}" destId="{FE415136-FFDB-4689-A403-F72FB365DE11}" srcOrd="6" destOrd="0" parTransId="{96330108-D280-4B45-8BF2-D18BEB09DF60}" sibTransId="{352C2B1A-D2E9-41B5-B3B9-E7D1CCAB2A0D}"/>
    <dgm:cxn modelId="{279C98A4-B11C-49AD-ADEF-47F7CB0D6089}" srcId="{1066920F-CA04-4C72-B622-406E0BA6513E}" destId="{51938499-B903-47EC-96A9-CB7C35D7ADD7}" srcOrd="0" destOrd="0" parTransId="{BCC741B8-AA2C-440C-90E8-F0984321F6DC}" sibTransId="{6CC6948E-B35B-49C6-A932-901564529FF2}"/>
    <dgm:cxn modelId="{F835EBA4-4504-4694-917B-A07969A61704}" type="presOf" srcId="{DCDB59FA-8D9B-4C78-908B-89AFCB74487D}" destId="{C097543E-00E2-4F6C-A104-4B4EE73F11BD}" srcOrd="0" destOrd="0" presId="urn:microsoft.com/office/officeart/2005/8/layout/chevron2"/>
    <dgm:cxn modelId="{FE1493A6-C69A-46C2-9303-CB3E68046DCD}" srcId="{97BB94B0-40B6-486C-89C6-C02C38FCFB0B}" destId="{5723C3EE-7BD1-4021-9B6B-B4C960582ADF}" srcOrd="0" destOrd="0" parTransId="{C6B952E2-9C0E-4B44-BB2B-C3EA8ED3DFD9}" sibTransId="{BE6AC39A-41EA-4D0B-852B-8B33951ACF95}"/>
    <dgm:cxn modelId="{AD3830A7-5063-40B1-9FA3-542F95D0DDC1}" type="presOf" srcId="{97BB94B0-40B6-486C-89C6-C02C38FCFB0B}" destId="{2631C340-45AC-4315-ABA9-A70C15A173CE}" srcOrd="0" destOrd="0" presId="urn:microsoft.com/office/officeart/2005/8/layout/chevron2"/>
    <dgm:cxn modelId="{341CACA8-C3B6-4C43-9CFA-16BED6EB4DB7}" type="presOf" srcId="{8F3D8FAB-D94C-4E09-8980-155717BEA3AF}" destId="{743F085B-B35E-49B2-B6BC-A85F4AB4C5FD}" srcOrd="0" destOrd="0" presId="urn:microsoft.com/office/officeart/2005/8/layout/chevron2"/>
    <dgm:cxn modelId="{48CAEFA9-A475-4235-A357-59EDBC5A153C}" srcId="{97BB94B0-40B6-486C-89C6-C02C38FCFB0B}" destId="{0A1BD141-589C-4E77-9AFE-1A25C853B4F6}" srcOrd="2" destOrd="0" parTransId="{F37F8ED6-1BA9-4444-A91C-A8A10EBFE53C}" sibTransId="{1D1379B4-1B29-460F-8B31-CE818B46385F}"/>
    <dgm:cxn modelId="{77F371AD-DAB4-4988-AFD2-A50D908CC832}" type="presOf" srcId="{FE415136-FFDB-4689-A403-F72FB365DE11}" destId="{E27A4C28-8E19-42DB-B157-66E2B45ACC0A}" srcOrd="0" destOrd="0" presId="urn:microsoft.com/office/officeart/2005/8/layout/chevron2"/>
    <dgm:cxn modelId="{54B89DAD-159A-457F-BBC3-12020BB22E8D}" srcId="{8F3D8FAB-D94C-4E09-8980-155717BEA3AF}" destId="{41A46C25-4FDB-4D81-9D98-6BE0439DA0DD}" srcOrd="0" destOrd="0" parTransId="{05071F44-C72F-4A5A-9E23-CB7F4B147C4E}" sibTransId="{2B62C473-0FCF-4ADC-8FD4-98066BF63D51}"/>
    <dgm:cxn modelId="{703046AE-21B5-43CF-97D1-F5FFA96E9E53}" type="presOf" srcId="{1066920F-CA04-4C72-B622-406E0BA6513E}" destId="{7C828C05-87EA-42ED-88D5-D41C0D089518}" srcOrd="0" destOrd="0" presId="urn:microsoft.com/office/officeart/2005/8/layout/chevron2"/>
    <dgm:cxn modelId="{1FBB13AF-614C-43D6-8ABF-65E5956863E8}" type="presOf" srcId="{0A1BD141-589C-4E77-9AFE-1A25C853B4F6}" destId="{53A25288-799E-4E73-8E63-C7A706978AEE}" srcOrd="0" destOrd="0" presId="urn:microsoft.com/office/officeart/2005/8/layout/chevron2"/>
    <dgm:cxn modelId="{B103C3B4-310B-4EFD-BD5A-11617E22CD47}" type="presOf" srcId="{3F619061-965C-47EF-B115-31765D55C1CC}" destId="{8FC6D2FA-5946-4DF0-ABEB-5B2F15369BAE}" srcOrd="0" destOrd="0" presId="urn:microsoft.com/office/officeart/2005/8/layout/chevron2"/>
    <dgm:cxn modelId="{765DCEC1-D3E0-44B3-962A-CD305928F6EA}" type="presOf" srcId="{74956E22-2D9D-4690-81E7-792576016155}" destId="{6EBE3D4A-0D5C-4916-B363-87BE12F030B0}" srcOrd="0" destOrd="0" presId="urn:microsoft.com/office/officeart/2005/8/layout/chevron2"/>
    <dgm:cxn modelId="{3D70DBCF-066B-4038-99B4-FA210F354B03}" type="presOf" srcId="{88B00B73-1633-4FC0-91B1-1095555923ED}" destId="{6B0E3FA8-0CDC-4E74-832A-D735FFE11B5B}" srcOrd="0" destOrd="0" presId="urn:microsoft.com/office/officeart/2005/8/layout/chevron2"/>
    <dgm:cxn modelId="{60FF63D1-6E91-453A-B0C9-764F50C4FBCE}" srcId="{79328E6F-4CBA-465D-BDF4-DD563C4F2402}" destId="{F7E335E9-FA7B-499C-B4AC-C35C72140FEB}" srcOrd="0" destOrd="0" parTransId="{EBD02DFE-0C23-404E-BD79-6B583B467FAC}" sibTransId="{95BBD820-B712-4133-A839-3CBE78197E0B}"/>
    <dgm:cxn modelId="{1DC0FDE2-1F47-412E-B046-6A481C63E763}" type="presOf" srcId="{176C4B69-C973-4D34-A701-A5989689FAFD}" destId="{36C3D3E6-7CC9-410A-A51A-65E490DFC191}" srcOrd="0" destOrd="0" presId="urn:microsoft.com/office/officeart/2005/8/layout/chevron2"/>
    <dgm:cxn modelId="{8E5E82EA-EBE6-4E53-871C-0C31F370B1B4}" type="presOf" srcId="{5723C3EE-7BD1-4021-9B6B-B4C960582ADF}" destId="{E98561AC-725A-43DE-BE19-8CB7672D061A}" srcOrd="0" destOrd="0" presId="urn:microsoft.com/office/officeart/2005/8/layout/chevron2"/>
    <dgm:cxn modelId="{57C355EF-C30B-4BFE-ABFB-5CA5C5EBFDAD}" srcId="{5723C3EE-7BD1-4021-9B6B-B4C960582ADF}" destId="{74956E22-2D9D-4690-81E7-792576016155}" srcOrd="0" destOrd="0" parTransId="{4F5C0202-5875-4B54-B042-C4DCD3545D22}" sibTransId="{EC5F5C9E-291C-405C-8378-770DAB51B15A}"/>
    <dgm:cxn modelId="{632A01F5-FB89-40D5-AFB0-4A475DAD5D2F}" srcId="{97BB94B0-40B6-486C-89C6-C02C38FCFB0B}" destId="{79328E6F-4CBA-465D-BDF4-DD563C4F2402}" srcOrd="4" destOrd="0" parTransId="{1B621508-25BB-4009-B2E8-38AD3B8BCD0A}" sibTransId="{65024525-B5BD-427D-8030-2CE38CC966B5}"/>
    <dgm:cxn modelId="{7E4732F5-17E6-43E7-8874-3FA9691CC898}" srcId="{97BB94B0-40B6-486C-89C6-C02C38FCFB0B}" destId="{1066920F-CA04-4C72-B622-406E0BA6513E}" srcOrd="1" destOrd="0" parTransId="{F8F4DE65-6965-42BB-9ABC-64C7F4DFCCEA}" sibTransId="{B5B656B0-8643-4357-A0D0-1554477B9711}"/>
    <dgm:cxn modelId="{1CCB30FD-107F-4B65-98C1-EE0979D2CD5B}" type="presOf" srcId="{FE380256-FFF0-4E2E-A3D7-03E769D0AAE9}" destId="{8422BF03-9B74-4E33-9B24-6C199620BC16}" srcOrd="0" destOrd="0" presId="urn:microsoft.com/office/officeart/2005/8/layout/chevron2"/>
    <dgm:cxn modelId="{5B866ABE-B96E-4290-A5B2-B17545961A50}" type="presParOf" srcId="{2631C340-45AC-4315-ABA9-A70C15A173CE}" destId="{ACAF5FFB-54E6-44C6-9B2E-883D8E4D06C4}" srcOrd="0" destOrd="0" presId="urn:microsoft.com/office/officeart/2005/8/layout/chevron2"/>
    <dgm:cxn modelId="{3ADF9B90-FC1E-4F9F-BC16-C275739146A1}" type="presParOf" srcId="{ACAF5FFB-54E6-44C6-9B2E-883D8E4D06C4}" destId="{E98561AC-725A-43DE-BE19-8CB7672D061A}" srcOrd="0" destOrd="0" presId="urn:microsoft.com/office/officeart/2005/8/layout/chevron2"/>
    <dgm:cxn modelId="{EEC30F06-791B-4B37-A16C-B6E13D164D1F}" type="presParOf" srcId="{ACAF5FFB-54E6-44C6-9B2E-883D8E4D06C4}" destId="{6EBE3D4A-0D5C-4916-B363-87BE12F030B0}" srcOrd="1" destOrd="0" presId="urn:microsoft.com/office/officeart/2005/8/layout/chevron2"/>
    <dgm:cxn modelId="{0A11A855-9A92-4424-A61E-AF262A450699}" type="presParOf" srcId="{2631C340-45AC-4315-ABA9-A70C15A173CE}" destId="{AA17318C-78C0-4764-8BD6-086946843309}" srcOrd="1" destOrd="0" presId="urn:microsoft.com/office/officeart/2005/8/layout/chevron2"/>
    <dgm:cxn modelId="{9386ACBF-80B5-4198-B0B7-AABFA72DC28A}" type="presParOf" srcId="{2631C340-45AC-4315-ABA9-A70C15A173CE}" destId="{5C35C65A-4200-480C-9CF1-3234AD308002}" srcOrd="2" destOrd="0" presId="urn:microsoft.com/office/officeart/2005/8/layout/chevron2"/>
    <dgm:cxn modelId="{1C69E688-5750-4EC6-A6B9-5057383400BF}" type="presParOf" srcId="{5C35C65A-4200-480C-9CF1-3234AD308002}" destId="{7C828C05-87EA-42ED-88D5-D41C0D089518}" srcOrd="0" destOrd="0" presId="urn:microsoft.com/office/officeart/2005/8/layout/chevron2"/>
    <dgm:cxn modelId="{54F87A30-1158-48F3-B7C3-7D82F4AD9005}" type="presParOf" srcId="{5C35C65A-4200-480C-9CF1-3234AD308002}" destId="{F056A2D5-0560-4621-9F74-A50713A26339}" srcOrd="1" destOrd="0" presId="urn:microsoft.com/office/officeart/2005/8/layout/chevron2"/>
    <dgm:cxn modelId="{E6DCBFD9-220F-4432-A0DE-A2F8821712B9}" type="presParOf" srcId="{2631C340-45AC-4315-ABA9-A70C15A173CE}" destId="{668DCB0D-AC5E-49EA-BACE-80BEEDBDE3DA}" srcOrd="3" destOrd="0" presId="urn:microsoft.com/office/officeart/2005/8/layout/chevron2"/>
    <dgm:cxn modelId="{D5D7C2E4-CE8D-483A-ACEF-007DCB0ECD8D}" type="presParOf" srcId="{2631C340-45AC-4315-ABA9-A70C15A173CE}" destId="{AE2BA08B-C2B6-4503-848D-0CC6972757F9}" srcOrd="4" destOrd="0" presId="urn:microsoft.com/office/officeart/2005/8/layout/chevron2"/>
    <dgm:cxn modelId="{3C564D22-AD13-4C0F-A31C-9DF58B2E62FB}" type="presParOf" srcId="{AE2BA08B-C2B6-4503-848D-0CC6972757F9}" destId="{53A25288-799E-4E73-8E63-C7A706978AEE}" srcOrd="0" destOrd="0" presId="urn:microsoft.com/office/officeart/2005/8/layout/chevron2"/>
    <dgm:cxn modelId="{CCA1740C-CF57-4748-BAC2-9347E664B11D}" type="presParOf" srcId="{AE2BA08B-C2B6-4503-848D-0CC6972757F9}" destId="{C6642770-3405-4ACC-A158-C7DB4C90F88C}" srcOrd="1" destOrd="0" presId="urn:microsoft.com/office/officeart/2005/8/layout/chevron2"/>
    <dgm:cxn modelId="{30EB74AF-911C-48D3-9B0A-AAAC7F69FD1F}" type="presParOf" srcId="{2631C340-45AC-4315-ABA9-A70C15A173CE}" destId="{35F461CD-53DC-4DBF-877B-075417253817}" srcOrd="5" destOrd="0" presId="urn:microsoft.com/office/officeart/2005/8/layout/chevron2"/>
    <dgm:cxn modelId="{F9E8A30A-CD13-462B-91A1-24AC908C750E}" type="presParOf" srcId="{2631C340-45AC-4315-ABA9-A70C15A173CE}" destId="{2C244E5F-5DE8-4A04-961E-9B289BBB108B}" srcOrd="6" destOrd="0" presId="urn:microsoft.com/office/officeart/2005/8/layout/chevron2"/>
    <dgm:cxn modelId="{3A396292-D8BB-4CBC-8BFB-BDE5F60A7788}" type="presParOf" srcId="{2C244E5F-5DE8-4A04-961E-9B289BBB108B}" destId="{36C3D3E6-7CC9-410A-A51A-65E490DFC191}" srcOrd="0" destOrd="0" presId="urn:microsoft.com/office/officeart/2005/8/layout/chevron2"/>
    <dgm:cxn modelId="{C5CB9C48-67D6-4F91-AFEA-75660DDEB38B}" type="presParOf" srcId="{2C244E5F-5DE8-4A04-961E-9B289BBB108B}" destId="{C097543E-00E2-4F6C-A104-4B4EE73F11BD}" srcOrd="1" destOrd="0" presId="urn:microsoft.com/office/officeart/2005/8/layout/chevron2"/>
    <dgm:cxn modelId="{4A0D2A16-ED4E-48F8-A17D-27C9A4B8388B}" type="presParOf" srcId="{2631C340-45AC-4315-ABA9-A70C15A173CE}" destId="{C6290D4F-C49F-4960-9FE4-042985DAD443}" srcOrd="7" destOrd="0" presId="urn:microsoft.com/office/officeart/2005/8/layout/chevron2"/>
    <dgm:cxn modelId="{E96EBCE1-D614-4879-9137-4FD0F5EDA2CB}" type="presParOf" srcId="{2631C340-45AC-4315-ABA9-A70C15A173CE}" destId="{02AE4E33-CB41-4529-B9CB-A6A787E1284F}" srcOrd="8" destOrd="0" presId="urn:microsoft.com/office/officeart/2005/8/layout/chevron2"/>
    <dgm:cxn modelId="{0DB5CE53-0504-4945-AB2D-8CED9F54C682}" type="presParOf" srcId="{02AE4E33-CB41-4529-B9CB-A6A787E1284F}" destId="{92B85E71-FE9B-4C2A-AA1F-80ED2941876B}" srcOrd="0" destOrd="0" presId="urn:microsoft.com/office/officeart/2005/8/layout/chevron2"/>
    <dgm:cxn modelId="{9BBCC78A-DDB2-4C04-8404-C0E9EFCF11B4}" type="presParOf" srcId="{02AE4E33-CB41-4529-B9CB-A6A787E1284F}" destId="{6C98204F-AC1C-4EFC-AFD7-C8F8F476622C}" srcOrd="1" destOrd="0" presId="urn:microsoft.com/office/officeart/2005/8/layout/chevron2"/>
    <dgm:cxn modelId="{6BE8F1CB-27CC-4D9D-B22C-7665BBA39688}" type="presParOf" srcId="{2631C340-45AC-4315-ABA9-A70C15A173CE}" destId="{004490A7-D4F3-463C-8326-82D0F0C700D6}" srcOrd="9" destOrd="0" presId="urn:microsoft.com/office/officeart/2005/8/layout/chevron2"/>
    <dgm:cxn modelId="{8C0D4A1C-7900-42E2-AC6F-EC313B5B8C97}" type="presParOf" srcId="{2631C340-45AC-4315-ABA9-A70C15A173CE}" destId="{FC2B17D9-3DF7-4843-A182-0AAD77428670}" srcOrd="10" destOrd="0" presId="urn:microsoft.com/office/officeart/2005/8/layout/chevron2"/>
    <dgm:cxn modelId="{A0B88F0E-73A1-457B-A145-467FC9885177}" type="presParOf" srcId="{FC2B17D9-3DF7-4843-A182-0AAD77428670}" destId="{743F085B-B35E-49B2-B6BC-A85F4AB4C5FD}" srcOrd="0" destOrd="0" presId="urn:microsoft.com/office/officeart/2005/8/layout/chevron2"/>
    <dgm:cxn modelId="{5F21E1B9-E57D-428D-AD6C-E6558510BFE8}" type="presParOf" srcId="{FC2B17D9-3DF7-4843-A182-0AAD77428670}" destId="{6CBD0365-F772-4D61-AAD0-19216A31A5BF}" srcOrd="1" destOrd="0" presId="urn:microsoft.com/office/officeart/2005/8/layout/chevron2"/>
    <dgm:cxn modelId="{402D0977-B37D-4855-95E5-EE1215A09714}" type="presParOf" srcId="{2631C340-45AC-4315-ABA9-A70C15A173CE}" destId="{BF589726-C364-4AEA-97E1-DE2548C9E16D}" srcOrd="11" destOrd="0" presId="urn:microsoft.com/office/officeart/2005/8/layout/chevron2"/>
    <dgm:cxn modelId="{7028E587-20E6-47F1-B292-2C7BDDF89A61}" type="presParOf" srcId="{2631C340-45AC-4315-ABA9-A70C15A173CE}" destId="{B62AE3F6-8F0A-4B28-85AE-16F9EE16DE8B}" srcOrd="12" destOrd="0" presId="urn:microsoft.com/office/officeart/2005/8/layout/chevron2"/>
    <dgm:cxn modelId="{D2408C83-AED1-4206-8B16-953E894F6AAD}" type="presParOf" srcId="{B62AE3F6-8F0A-4B28-85AE-16F9EE16DE8B}" destId="{E27A4C28-8E19-42DB-B157-66E2B45ACC0A}" srcOrd="0" destOrd="0" presId="urn:microsoft.com/office/officeart/2005/8/layout/chevron2"/>
    <dgm:cxn modelId="{9B70BFD2-1BA5-4324-8289-B5B62D0BB18F}" type="presParOf" srcId="{B62AE3F6-8F0A-4B28-85AE-16F9EE16DE8B}" destId="{8422BF03-9B74-4E33-9B24-6C199620BC16}" srcOrd="1" destOrd="0" presId="urn:microsoft.com/office/officeart/2005/8/layout/chevron2"/>
    <dgm:cxn modelId="{967DA31D-B7E2-4395-BC00-D27DCC019E4A}" type="presParOf" srcId="{2631C340-45AC-4315-ABA9-A70C15A173CE}" destId="{BDF136EF-F780-4B20-92A9-845C35A8D673}" srcOrd="13" destOrd="0" presId="urn:microsoft.com/office/officeart/2005/8/layout/chevron2"/>
    <dgm:cxn modelId="{0AE22139-0011-4986-88D3-529F969C3FEA}" type="presParOf" srcId="{2631C340-45AC-4315-ABA9-A70C15A173CE}" destId="{A2807E08-BFFA-4515-BE36-4DC0638BA96C}" srcOrd="14" destOrd="0" presId="urn:microsoft.com/office/officeart/2005/8/layout/chevron2"/>
    <dgm:cxn modelId="{1D2434CB-0D25-43FC-B302-5D930618B985}" type="presParOf" srcId="{A2807E08-BFFA-4515-BE36-4DC0638BA96C}" destId="{F0F1708B-A5B6-4309-A3D8-4AE87FE08A08}" srcOrd="0" destOrd="0" presId="urn:microsoft.com/office/officeart/2005/8/layout/chevron2"/>
    <dgm:cxn modelId="{37EDF039-90B4-4621-9147-D688EF14106F}" type="presParOf" srcId="{A2807E08-BFFA-4515-BE36-4DC0638BA96C}" destId="{8FC6D2FA-5946-4DF0-ABEB-5B2F15369BAE}" srcOrd="1" destOrd="0" presId="urn:microsoft.com/office/officeart/2005/8/layout/chevron2"/>
    <dgm:cxn modelId="{18251534-584D-402C-A84D-948FE2888EEF}" type="presParOf" srcId="{2631C340-45AC-4315-ABA9-A70C15A173CE}" destId="{A3A34590-C35B-4178-A0BF-88AC1123CBF0}" srcOrd="15" destOrd="0" presId="urn:microsoft.com/office/officeart/2005/8/layout/chevron2"/>
    <dgm:cxn modelId="{2050DC7C-393B-48A8-937E-70CD559B2037}" type="presParOf" srcId="{2631C340-45AC-4315-ABA9-A70C15A173CE}" destId="{6ED37F88-8821-4B84-B012-25942F5CE288}" srcOrd="16" destOrd="0" presId="urn:microsoft.com/office/officeart/2005/8/layout/chevron2"/>
    <dgm:cxn modelId="{211D6981-C6C4-4473-A9DE-29CAD1EC4D0D}" type="presParOf" srcId="{6ED37F88-8821-4B84-B012-25942F5CE288}" destId="{D7C14D4D-C03E-42E7-B874-3CC48832EEDA}" srcOrd="0" destOrd="0" presId="urn:microsoft.com/office/officeart/2005/8/layout/chevron2"/>
    <dgm:cxn modelId="{6DC49FB7-B7FC-43C6-A0BC-1C9586881EDC}" type="presParOf" srcId="{6ED37F88-8821-4B84-B012-25942F5CE288}" destId="{6B0E3FA8-0CDC-4E74-832A-D735FFE11B5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8561AC-725A-43DE-BE19-8CB7672D061A}">
      <dsp:nvSpPr>
        <dsp:cNvPr id="0" name=""/>
        <dsp:cNvSpPr/>
      </dsp:nvSpPr>
      <dsp:spPr>
        <a:xfrm rot="5400000">
          <a:off x="-95671" y="98976"/>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6h45</a:t>
          </a:r>
        </a:p>
      </dsp:txBody>
      <dsp:txXfrm rot="-5400000">
        <a:off x="1" y="226538"/>
        <a:ext cx="446465" cy="191343"/>
      </dsp:txXfrm>
    </dsp:sp>
    <dsp:sp modelId="{6EBE3D4A-0D5C-4916-B363-87BE12F030B0}">
      <dsp:nvSpPr>
        <dsp:cNvPr id="0" name=""/>
        <dsp:cNvSpPr/>
      </dsp:nvSpPr>
      <dsp:spPr>
        <a:xfrm rot="5400000">
          <a:off x="1500974" y="-1051203"/>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Téléphones distribués aux </a:t>
          </a:r>
          <a:r>
            <a:rPr lang="fr-FR" sz="1200" kern="1200" noProof="0" dirty="0" err="1">
              <a:solidFill>
                <a:schemeClr val="tx2"/>
              </a:solidFill>
              <a:latin typeface="+mj-lt"/>
            </a:rPr>
            <a:t>superviseur·ses</a:t>
          </a:r>
          <a:endParaRPr lang="fr-FR" sz="1200" kern="1200" noProof="0" dirty="0">
            <a:solidFill>
              <a:schemeClr val="tx2"/>
            </a:solidFill>
            <a:latin typeface="+mj-lt"/>
          </a:endParaRPr>
        </a:p>
      </dsp:txBody>
      <dsp:txXfrm rot="-5400000">
        <a:off x="446465" y="23544"/>
        <a:ext cx="2503355" cy="374099"/>
      </dsp:txXfrm>
    </dsp:sp>
    <dsp:sp modelId="{7C828C05-87EA-42ED-88D5-D41C0D089518}">
      <dsp:nvSpPr>
        <dsp:cNvPr id="0" name=""/>
        <dsp:cNvSpPr/>
      </dsp:nvSpPr>
      <dsp:spPr>
        <a:xfrm rot="5400000">
          <a:off x="-95671" y="640922"/>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7h00</a:t>
          </a:r>
        </a:p>
      </dsp:txBody>
      <dsp:txXfrm rot="-5400000">
        <a:off x="1" y="768484"/>
        <a:ext cx="446465" cy="191343"/>
      </dsp:txXfrm>
    </dsp:sp>
    <dsp:sp modelId="{F056A2D5-0560-4621-9F74-A50713A26339}">
      <dsp:nvSpPr>
        <dsp:cNvPr id="0" name=""/>
        <dsp:cNvSpPr/>
      </dsp:nvSpPr>
      <dsp:spPr>
        <a:xfrm rot="5400000">
          <a:off x="1500974" y="-509257"/>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Téléphones distribués aux </a:t>
          </a:r>
          <a:r>
            <a:rPr lang="fr-FR" sz="1200" kern="1200" noProof="0" dirty="0" err="1">
              <a:solidFill>
                <a:schemeClr val="tx2"/>
              </a:solidFill>
              <a:latin typeface="+mj-lt"/>
            </a:rPr>
            <a:t>enquêteur·rices</a:t>
          </a:r>
          <a:endParaRPr lang="fr-FR" sz="1200" kern="1200" noProof="0" dirty="0">
            <a:solidFill>
              <a:schemeClr val="tx2"/>
            </a:solidFill>
            <a:latin typeface="+mj-lt"/>
          </a:endParaRPr>
        </a:p>
      </dsp:txBody>
      <dsp:txXfrm rot="-5400000">
        <a:off x="446465" y="565490"/>
        <a:ext cx="2503355" cy="374099"/>
      </dsp:txXfrm>
    </dsp:sp>
    <dsp:sp modelId="{53A25288-799E-4E73-8E63-C7A706978AEE}">
      <dsp:nvSpPr>
        <dsp:cNvPr id="0" name=""/>
        <dsp:cNvSpPr/>
      </dsp:nvSpPr>
      <dsp:spPr>
        <a:xfrm rot="5400000">
          <a:off x="-95671" y="1182868"/>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7h30 – 12h30</a:t>
          </a:r>
        </a:p>
      </dsp:txBody>
      <dsp:txXfrm rot="-5400000">
        <a:off x="1" y="1310430"/>
        <a:ext cx="446465" cy="191343"/>
      </dsp:txXfrm>
    </dsp:sp>
    <dsp:sp modelId="{C6642770-3405-4ACC-A158-C7DB4C90F88C}">
      <dsp:nvSpPr>
        <dsp:cNvPr id="0" name=""/>
        <dsp:cNvSpPr/>
      </dsp:nvSpPr>
      <dsp:spPr>
        <a:xfrm rot="5400000">
          <a:off x="1500974" y="32688"/>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Collecte des données</a:t>
          </a:r>
        </a:p>
      </dsp:txBody>
      <dsp:txXfrm rot="-5400000">
        <a:off x="446465" y="1107435"/>
        <a:ext cx="2503355" cy="374099"/>
      </dsp:txXfrm>
    </dsp:sp>
    <dsp:sp modelId="{36C3D3E6-7CC9-410A-A51A-65E490DFC191}">
      <dsp:nvSpPr>
        <dsp:cNvPr id="0" name=""/>
        <dsp:cNvSpPr/>
      </dsp:nvSpPr>
      <dsp:spPr>
        <a:xfrm rot="5400000">
          <a:off x="-95671" y="1724814"/>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12h30 – 13h00</a:t>
          </a:r>
        </a:p>
      </dsp:txBody>
      <dsp:txXfrm rot="-5400000">
        <a:off x="1" y="1852376"/>
        <a:ext cx="446465" cy="191343"/>
      </dsp:txXfrm>
    </dsp:sp>
    <dsp:sp modelId="{C097543E-00E2-4F6C-A104-4B4EE73F11BD}">
      <dsp:nvSpPr>
        <dsp:cNvPr id="0" name=""/>
        <dsp:cNvSpPr/>
      </dsp:nvSpPr>
      <dsp:spPr>
        <a:xfrm rot="5400000">
          <a:off x="1500974" y="574634"/>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Déjeuner</a:t>
          </a:r>
        </a:p>
      </dsp:txBody>
      <dsp:txXfrm rot="-5400000">
        <a:off x="446465" y="1649381"/>
        <a:ext cx="2503355" cy="374099"/>
      </dsp:txXfrm>
    </dsp:sp>
    <dsp:sp modelId="{92B85E71-FE9B-4C2A-AA1F-80ED2941876B}">
      <dsp:nvSpPr>
        <dsp:cNvPr id="0" name=""/>
        <dsp:cNvSpPr/>
      </dsp:nvSpPr>
      <dsp:spPr>
        <a:xfrm rot="5400000">
          <a:off x="-95671" y="2266760"/>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13h00 – 16h00</a:t>
          </a:r>
        </a:p>
      </dsp:txBody>
      <dsp:txXfrm rot="-5400000">
        <a:off x="1" y="2394322"/>
        <a:ext cx="446465" cy="191343"/>
      </dsp:txXfrm>
    </dsp:sp>
    <dsp:sp modelId="{6C98204F-AC1C-4EFC-AFD7-C8F8F476622C}">
      <dsp:nvSpPr>
        <dsp:cNvPr id="0" name=""/>
        <dsp:cNvSpPr/>
      </dsp:nvSpPr>
      <dsp:spPr>
        <a:xfrm rot="5400000">
          <a:off x="1500974" y="1116580"/>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Collecte des données</a:t>
          </a:r>
        </a:p>
      </dsp:txBody>
      <dsp:txXfrm rot="-5400000">
        <a:off x="446465" y="2191327"/>
        <a:ext cx="2503355" cy="374099"/>
      </dsp:txXfrm>
    </dsp:sp>
    <dsp:sp modelId="{743F085B-B35E-49B2-B6BC-A85F4AB4C5FD}">
      <dsp:nvSpPr>
        <dsp:cNvPr id="0" name=""/>
        <dsp:cNvSpPr/>
      </dsp:nvSpPr>
      <dsp:spPr>
        <a:xfrm rot="5400000">
          <a:off x="-95671" y="2808706"/>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16h00 – 17h00</a:t>
          </a:r>
        </a:p>
      </dsp:txBody>
      <dsp:txXfrm rot="-5400000">
        <a:off x="1" y="2936268"/>
        <a:ext cx="446465" cy="191343"/>
      </dsp:txXfrm>
    </dsp:sp>
    <dsp:sp modelId="{6CBD0365-F772-4D61-AAD0-19216A31A5BF}">
      <dsp:nvSpPr>
        <dsp:cNvPr id="0" name=""/>
        <dsp:cNvSpPr/>
      </dsp:nvSpPr>
      <dsp:spPr>
        <a:xfrm rot="5400000">
          <a:off x="1500974" y="1658526"/>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Téléphones reçus par les </a:t>
          </a:r>
          <a:r>
            <a:rPr lang="fr-FR" sz="1200" kern="1200" noProof="0" dirty="0" err="1">
              <a:solidFill>
                <a:schemeClr val="tx2"/>
              </a:solidFill>
              <a:latin typeface="+mj-lt"/>
            </a:rPr>
            <a:t>superviseur·ses</a:t>
          </a:r>
          <a:endParaRPr lang="fr-FR" sz="1200" kern="1200" noProof="0" dirty="0">
            <a:solidFill>
              <a:schemeClr val="tx2"/>
            </a:solidFill>
            <a:latin typeface="+mj-lt"/>
          </a:endParaRPr>
        </a:p>
      </dsp:txBody>
      <dsp:txXfrm rot="-5400000">
        <a:off x="446465" y="2733273"/>
        <a:ext cx="2503355" cy="374099"/>
      </dsp:txXfrm>
    </dsp:sp>
    <dsp:sp modelId="{E27A4C28-8E19-42DB-B157-66E2B45ACC0A}">
      <dsp:nvSpPr>
        <dsp:cNvPr id="0" name=""/>
        <dsp:cNvSpPr/>
      </dsp:nvSpPr>
      <dsp:spPr>
        <a:xfrm rot="5400000">
          <a:off x="-95671" y="3350652"/>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17h30</a:t>
          </a:r>
        </a:p>
      </dsp:txBody>
      <dsp:txXfrm rot="-5400000">
        <a:off x="1" y="3478214"/>
        <a:ext cx="446465" cy="191343"/>
      </dsp:txXfrm>
    </dsp:sp>
    <dsp:sp modelId="{8422BF03-9B74-4E33-9B24-6C199620BC16}">
      <dsp:nvSpPr>
        <dsp:cNvPr id="0" name=""/>
        <dsp:cNvSpPr/>
      </dsp:nvSpPr>
      <dsp:spPr>
        <a:xfrm rot="5400000">
          <a:off x="1500974" y="2200472"/>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Téléphones reçus par le ou la responsable d’enquête</a:t>
          </a:r>
        </a:p>
      </dsp:txBody>
      <dsp:txXfrm rot="-5400000">
        <a:off x="446465" y="3275219"/>
        <a:ext cx="2503355" cy="374099"/>
      </dsp:txXfrm>
    </dsp:sp>
    <dsp:sp modelId="{F0F1708B-A5B6-4309-A3D8-4AE87FE08A08}">
      <dsp:nvSpPr>
        <dsp:cNvPr id="0" name=""/>
        <dsp:cNvSpPr/>
      </dsp:nvSpPr>
      <dsp:spPr>
        <a:xfrm rot="5400000">
          <a:off x="-95671" y="3892598"/>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1730 - 18h30 –</a:t>
          </a:r>
        </a:p>
      </dsp:txBody>
      <dsp:txXfrm rot="-5400000">
        <a:off x="1" y="4020160"/>
        <a:ext cx="446465" cy="191343"/>
      </dsp:txXfrm>
    </dsp:sp>
    <dsp:sp modelId="{8FC6D2FA-5946-4DF0-ABEB-5B2F15369BAE}">
      <dsp:nvSpPr>
        <dsp:cNvPr id="0" name=""/>
        <dsp:cNvSpPr/>
      </dsp:nvSpPr>
      <dsp:spPr>
        <a:xfrm rot="5400000">
          <a:off x="1500974" y="2742418"/>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Analyse des données, sauvegardes</a:t>
          </a:r>
        </a:p>
      </dsp:txBody>
      <dsp:txXfrm rot="-5400000">
        <a:off x="446465" y="3817165"/>
        <a:ext cx="2503355" cy="374099"/>
      </dsp:txXfrm>
    </dsp:sp>
    <dsp:sp modelId="{D7C14D4D-C03E-42E7-B874-3CC48832EEDA}">
      <dsp:nvSpPr>
        <dsp:cNvPr id="0" name=""/>
        <dsp:cNvSpPr/>
      </dsp:nvSpPr>
      <dsp:spPr>
        <a:xfrm rot="5400000">
          <a:off x="-95671" y="4434544"/>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Pendant la soirée</a:t>
          </a:r>
        </a:p>
      </dsp:txBody>
      <dsp:txXfrm rot="-5400000">
        <a:off x="1" y="4562106"/>
        <a:ext cx="446465" cy="191343"/>
      </dsp:txXfrm>
    </dsp:sp>
    <dsp:sp modelId="{6B0E3FA8-0CDC-4E74-832A-D735FFE11B5B}">
      <dsp:nvSpPr>
        <dsp:cNvPr id="0" name=""/>
        <dsp:cNvSpPr/>
      </dsp:nvSpPr>
      <dsp:spPr>
        <a:xfrm rot="5400000">
          <a:off x="1500974" y="3284364"/>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Téléphones chargés</a:t>
          </a:r>
        </a:p>
      </dsp:txBody>
      <dsp:txXfrm rot="-5400000">
        <a:off x="446465" y="4359111"/>
        <a:ext cx="2503355" cy="3740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8561AC-725A-43DE-BE19-8CB7672D061A}">
      <dsp:nvSpPr>
        <dsp:cNvPr id="0" name=""/>
        <dsp:cNvSpPr/>
      </dsp:nvSpPr>
      <dsp:spPr>
        <a:xfrm rot="5400000">
          <a:off x="-95671" y="98976"/>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6h45</a:t>
          </a:r>
        </a:p>
      </dsp:txBody>
      <dsp:txXfrm rot="-5400000">
        <a:off x="1" y="226538"/>
        <a:ext cx="446465" cy="191343"/>
      </dsp:txXfrm>
    </dsp:sp>
    <dsp:sp modelId="{6EBE3D4A-0D5C-4916-B363-87BE12F030B0}">
      <dsp:nvSpPr>
        <dsp:cNvPr id="0" name=""/>
        <dsp:cNvSpPr/>
      </dsp:nvSpPr>
      <dsp:spPr>
        <a:xfrm rot="5400000">
          <a:off x="1500974" y="-1051203"/>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Téléphones distribués aux superviseur·ses</a:t>
          </a:r>
        </a:p>
      </dsp:txBody>
      <dsp:txXfrm rot="-5400000">
        <a:off x="446465" y="23544"/>
        <a:ext cx="2503355" cy="374099"/>
      </dsp:txXfrm>
    </dsp:sp>
    <dsp:sp modelId="{7C828C05-87EA-42ED-88D5-D41C0D089518}">
      <dsp:nvSpPr>
        <dsp:cNvPr id="0" name=""/>
        <dsp:cNvSpPr/>
      </dsp:nvSpPr>
      <dsp:spPr>
        <a:xfrm rot="5400000">
          <a:off x="-95671" y="640922"/>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7h00</a:t>
          </a:r>
        </a:p>
      </dsp:txBody>
      <dsp:txXfrm rot="-5400000">
        <a:off x="1" y="768484"/>
        <a:ext cx="446465" cy="191343"/>
      </dsp:txXfrm>
    </dsp:sp>
    <dsp:sp modelId="{F056A2D5-0560-4621-9F74-A50713A26339}">
      <dsp:nvSpPr>
        <dsp:cNvPr id="0" name=""/>
        <dsp:cNvSpPr/>
      </dsp:nvSpPr>
      <dsp:spPr>
        <a:xfrm rot="5400000">
          <a:off x="1500974" y="-509257"/>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Téléphones distribués aux enquêteur·rices</a:t>
          </a:r>
        </a:p>
      </dsp:txBody>
      <dsp:txXfrm rot="-5400000">
        <a:off x="446465" y="565490"/>
        <a:ext cx="2503355" cy="374099"/>
      </dsp:txXfrm>
    </dsp:sp>
    <dsp:sp modelId="{53A25288-799E-4E73-8E63-C7A706978AEE}">
      <dsp:nvSpPr>
        <dsp:cNvPr id="0" name=""/>
        <dsp:cNvSpPr/>
      </dsp:nvSpPr>
      <dsp:spPr>
        <a:xfrm rot="5400000">
          <a:off x="-95671" y="1182868"/>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7h30 – 12h30</a:t>
          </a:r>
        </a:p>
      </dsp:txBody>
      <dsp:txXfrm rot="-5400000">
        <a:off x="1" y="1310430"/>
        <a:ext cx="446465" cy="191343"/>
      </dsp:txXfrm>
    </dsp:sp>
    <dsp:sp modelId="{C6642770-3405-4ACC-A158-C7DB4C90F88C}">
      <dsp:nvSpPr>
        <dsp:cNvPr id="0" name=""/>
        <dsp:cNvSpPr/>
      </dsp:nvSpPr>
      <dsp:spPr>
        <a:xfrm rot="5400000">
          <a:off x="1500974" y="32688"/>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Collecte des données</a:t>
          </a:r>
        </a:p>
      </dsp:txBody>
      <dsp:txXfrm rot="-5400000">
        <a:off x="446465" y="1107435"/>
        <a:ext cx="2503355" cy="374099"/>
      </dsp:txXfrm>
    </dsp:sp>
    <dsp:sp modelId="{36C3D3E6-7CC9-410A-A51A-65E490DFC191}">
      <dsp:nvSpPr>
        <dsp:cNvPr id="0" name=""/>
        <dsp:cNvSpPr/>
      </dsp:nvSpPr>
      <dsp:spPr>
        <a:xfrm rot="5400000">
          <a:off x="-95671" y="1724814"/>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12h30 – 13h00</a:t>
          </a:r>
        </a:p>
      </dsp:txBody>
      <dsp:txXfrm rot="-5400000">
        <a:off x="1" y="1852376"/>
        <a:ext cx="446465" cy="191343"/>
      </dsp:txXfrm>
    </dsp:sp>
    <dsp:sp modelId="{C097543E-00E2-4F6C-A104-4B4EE73F11BD}">
      <dsp:nvSpPr>
        <dsp:cNvPr id="0" name=""/>
        <dsp:cNvSpPr/>
      </dsp:nvSpPr>
      <dsp:spPr>
        <a:xfrm rot="5400000">
          <a:off x="1500974" y="574634"/>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Déjeuner</a:t>
          </a:r>
        </a:p>
      </dsp:txBody>
      <dsp:txXfrm rot="-5400000">
        <a:off x="446465" y="1649381"/>
        <a:ext cx="2503355" cy="374099"/>
      </dsp:txXfrm>
    </dsp:sp>
    <dsp:sp modelId="{92B85E71-FE9B-4C2A-AA1F-80ED2941876B}">
      <dsp:nvSpPr>
        <dsp:cNvPr id="0" name=""/>
        <dsp:cNvSpPr/>
      </dsp:nvSpPr>
      <dsp:spPr>
        <a:xfrm rot="5400000">
          <a:off x="-95671" y="2266760"/>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13h00 – 16h00</a:t>
          </a:r>
        </a:p>
      </dsp:txBody>
      <dsp:txXfrm rot="-5400000">
        <a:off x="1" y="2394322"/>
        <a:ext cx="446465" cy="191343"/>
      </dsp:txXfrm>
    </dsp:sp>
    <dsp:sp modelId="{6C98204F-AC1C-4EFC-AFD7-C8F8F476622C}">
      <dsp:nvSpPr>
        <dsp:cNvPr id="0" name=""/>
        <dsp:cNvSpPr/>
      </dsp:nvSpPr>
      <dsp:spPr>
        <a:xfrm rot="5400000">
          <a:off x="1500974" y="1116580"/>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Collecte des données</a:t>
          </a:r>
        </a:p>
      </dsp:txBody>
      <dsp:txXfrm rot="-5400000">
        <a:off x="446465" y="2191327"/>
        <a:ext cx="2503355" cy="374099"/>
      </dsp:txXfrm>
    </dsp:sp>
    <dsp:sp modelId="{743F085B-B35E-49B2-B6BC-A85F4AB4C5FD}">
      <dsp:nvSpPr>
        <dsp:cNvPr id="0" name=""/>
        <dsp:cNvSpPr/>
      </dsp:nvSpPr>
      <dsp:spPr>
        <a:xfrm rot="5400000">
          <a:off x="-95671" y="2808706"/>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16h00 – 17h00</a:t>
          </a:r>
        </a:p>
      </dsp:txBody>
      <dsp:txXfrm rot="-5400000">
        <a:off x="1" y="2936268"/>
        <a:ext cx="446465" cy="191343"/>
      </dsp:txXfrm>
    </dsp:sp>
    <dsp:sp modelId="{6CBD0365-F772-4D61-AAD0-19216A31A5BF}">
      <dsp:nvSpPr>
        <dsp:cNvPr id="0" name=""/>
        <dsp:cNvSpPr/>
      </dsp:nvSpPr>
      <dsp:spPr>
        <a:xfrm rot="5400000">
          <a:off x="1500974" y="1658526"/>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Téléphones reçus par les superviseur·ses</a:t>
          </a:r>
        </a:p>
      </dsp:txBody>
      <dsp:txXfrm rot="-5400000">
        <a:off x="446465" y="2733273"/>
        <a:ext cx="2503355" cy="374099"/>
      </dsp:txXfrm>
    </dsp:sp>
    <dsp:sp modelId="{E27A4C28-8E19-42DB-B157-66E2B45ACC0A}">
      <dsp:nvSpPr>
        <dsp:cNvPr id="0" name=""/>
        <dsp:cNvSpPr/>
      </dsp:nvSpPr>
      <dsp:spPr>
        <a:xfrm rot="5400000">
          <a:off x="-95671" y="3350652"/>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17h30</a:t>
          </a:r>
        </a:p>
      </dsp:txBody>
      <dsp:txXfrm rot="-5400000">
        <a:off x="1" y="3478214"/>
        <a:ext cx="446465" cy="191343"/>
      </dsp:txXfrm>
    </dsp:sp>
    <dsp:sp modelId="{8422BF03-9B74-4E33-9B24-6C199620BC16}">
      <dsp:nvSpPr>
        <dsp:cNvPr id="0" name=""/>
        <dsp:cNvSpPr/>
      </dsp:nvSpPr>
      <dsp:spPr>
        <a:xfrm rot="5400000">
          <a:off x="1500974" y="2200472"/>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Téléphones reçus par le ou la responsable d’enquête</a:t>
          </a:r>
        </a:p>
      </dsp:txBody>
      <dsp:txXfrm rot="-5400000">
        <a:off x="446465" y="3275219"/>
        <a:ext cx="2503355" cy="374099"/>
      </dsp:txXfrm>
    </dsp:sp>
    <dsp:sp modelId="{F0F1708B-A5B6-4309-A3D8-4AE87FE08A08}">
      <dsp:nvSpPr>
        <dsp:cNvPr id="0" name=""/>
        <dsp:cNvSpPr/>
      </dsp:nvSpPr>
      <dsp:spPr>
        <a:xfrm rot="5400000">
          <a:off x="-95671" y="3892598"/>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1730 - 18h30 –</a:t>
          </a:r>
        </a:p>
      </dsp:txBody>
      <dsp:txXfrm rot="-5400000">
        <a:off x="1" y="4020160"/>
        <a:ext cx="446465" cy="191343"/>
      </dsp:txXfrm>
    </dsp:sp>
    <dsp:sp modelId="{8FC6D2FA-5946-4DF0-ABEB-5B2F15369BAE}">
      <dsp:nvSpPr>
        <dsp:cNvPr id="0" name=""/>
        <dsp:cNvSpPr/>
      </dsp:nvSpPr>
      <dsp:spPr>
        <a:xfrm rot="5400000">
          <a:off x="1500974" y="2742418"/>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Analyse des données</a:t>
          </a:r>
        </a:p>
      </dsp:txBody>
      <dsp:txXfrm rot="-5400000">
        <a:off x="446465" y="3817165"/>
        <a:ext cx="2503355" cy="374099"/>
      </dsp:txXfrm>
    </dsp:sp>
    <dsp:sp modelId="{D7C14D4D-C03E-42E7-B874-3CC48832EEDA}">
      <dsp:nvSpPr>
        <dsp:cNvPr id="0" name=""/>
        <dsp:cNvSpPr/>
      </dsp:nvSpPr>
      <dsp:spPr>
        <a:xfrm rot="5400000">
          <a:off x="-95671" y="4434544"/>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Pendant la soirée</a:t>
          </a:r>
        </a:p>
      </dsp:txBody>
      <dsp:txXfrm rot="-5400000">
        <a:off x="1" y="4562106"/>
        <a:ext cx="446465" cy="191343"/>
      </dsp:txXfrm>
    </dsp:sp>
    <dsp:sp modelId="{6B0E3FA8-0CDC-4E74-832A-D735FFE11B5B}">
      <dsp:nvSpPr>
        <dsp:cNvPr id="0" name=""/>
        <dsp:cNvSpPr/>
      </dsp:nvSpPr>
      <dsp:spPr>
        <a:xfrm rot="5400000">
          <a:off x="1500974" y="3284364"/>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Téléphones chargés</a:t>
          </a:r>
        </a:p>
      </dsp:txBody>
      <dsp:txXfrm rot="-5400000">
        <a:off x="446465" y="4359111"/>
        <a:ext cx="2503355" cy="37409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8561AC-725A-43DE-BE19-8CB7672D061A}">
      <dsp:nvSpPr>
        <dsp:cNvPr id="0" name=""/>
        <dsp:cNvSpPr/>
      </dsp:nvSpPr>
      <dsp:spPr>
        <a:xfrm rot="5400000">
          <a:off x="-95671" y="98976"/>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6h45</a:t>
          </a:r>
        </a:p>
      </dsp:txBody>
      <dsp:txXfrm rot="-5400000">
        <a:off x="1" y="226538"/>
        <a:ext cx="446465" cy="191343"/>
      </dsp:txXfrm>
    </dsp:sp>
    <dsp:sp modelId="{6EBE3D4A-0D5C-4916-B363-87BE12F030B0}">
      <dsp:nvSpPr>
        <dsp:cNvPr id="0" name=""/>
        <dsp:cNvSpPr/>
      </dsp:nvSpPr>
      <dsp:spPr>
        <a:xfrm rot="5400000">
          <a:off x="1500974" y="-1051203"/>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Téléphones distribués aux </a:t>
          </a:r>
          <a:r>
            <a:rPr lang="fr-FR" sz="1200" kern="1200" noProof="0" dirty="0" err="1">
              <a:solidFill>
                <a:schemeClr val="tx2"/>
              </a:solidFill>
              <a:latin typeface="+mj-lt"/>
            </a:rPr>
            <a:t>superviseur·ses</a:t>
          </a:r>
          <a:endParaRPr lang="fr-FR" sz="1200" kern="1200" noProof="0" dirty="0">
            <a:solidFill>
              <a:schemeClr val="tx2"/>
            </a:solidFill>
            <a:latin typeface="+mj-lt"/>
          </a:endParaRPr>
        </a:p>
      </dsp:txBody>
      <dsp:txXfrm rot="-5400000">
        <a:off x="446465" y="23544"/>
        <a:ext cx="2503355" cy="374099"/>
      </dsp:txXfrm>
    </dsp:sp>
    <dsp:sp modelId="{7C828C05-87EA-42ED-88D5-D41C0D089518}">
      <dsp:nvSpPr>
        <dsp:cNvPr id="0" name=""/>
        <dsp:cNvSpPr/>
      </dsp:nvSpPr>
      <dsp:spPr>
        <a:xfrm rot="5400000">
          <a:off x="-95671" y="640922"/>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7h00</a:t>
          </a:r>
        </a:p>
      </dsp:txBody>
      <dsp:txXfrm rot="-5400000">
        <a:off x="1" y="768484"/>
        <a:ext cx="446465" cy="191343"/>
      </dsp:txXfrm>
    </dsp:sp>
    <dsp:sp modelId="{F056A2D5-0560-4621-9F74-A50713A26339}">
      <dsp:nvSpPr>
        <dsp:cNvPr id="0" name=""/>
        <dsp:cNvSpPr/>
      </dsp:nvSpPr>
      <dsp:spPr>
        <a:xfrm rot="5400000">
          <a:off x="1500974" y="-509257"/>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Téléphones distribués aux </a:t>
          </a:r>
          <a:r>
            <a:rPr lang="fr-FR" sz="1200" kern="1200" noProof="0" dirty="0" err="1">
              <a:solidFill>
                <a:schemeClr val="tx2"/>
              </a:solidFill>
              <a:latin typeface="+mj-lt"/>
            </a:rPr>
            <a:t>enquêteur·rices</a:t>
          </a:r>
          <a:endParaRPr lang="fr-FR" sz="1200" kern="1200" noProof="0" dirty="0">
            <a:solidFill>
              <a:schemeClr val="tx2"/>
            </a:solidFill>
            <a:latin typeface="+mj-lt"/>
          </a:endParaRPr>
        </a:p>
      </dsp:txBody>
      <dsp:txXfrm rot="-5400000">
        <a:off x="446465" y="565490"/>
        <a:ext cx="2503355" cy="374099"/>
      </dsp:txXfrm>
    </dsp:sp>
    <dsp:sp modelId="{53A25288-799E-4E73-8E63-C7A706978AEE}">
      <dsp:nvSpPr>
        <dsp:cNvPr id="0" name=""/>
        <dsp:cNvSpPr/>
      </dsp:nvSpPr>
      <dsp:spPr>
        <a:xfrm rot="5400000">
          <a:off x="-95671" y="1182868"/>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7h30 – 12h30</a:t>
          </a:r>
        </a:p>
      </dsp:txBody>
      <dsp:txXfrm rot="-5400000">
        <a:off x="1" y="1310430"/>
        <a:ext cx="446465" cy="191343"/>
      </dsp:txXfrm>
    </dsp:sp>
    <dsp:sp modelId="{C6642770-3405-4ACC-A158-C7DB4C90F88C}">
      <dsp:nvSpPr>
        <dsp:cNvPr id="0" name=""/>
        <dsp:cNvSpPr/>
      </dsp:nvSpPr>
      <dsp:spPr>
        <a:xfrm rot="5400000">
          <a:off x="1500974" y="32688"/>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Collecte des données</a:t>
          </a:r>
        </a:p>
      </dsp:txBody>
      <dsp:txXfrm rot="-5400000">
        <a:off x="446465" y="1107435"/>
        <a:ext cx="2503355" cy="374099"/>
      </dsp:txXfrm>
    </dsp:sp>
    <dsp:sp modelId="{36C3D3E6-7CC9-410A-A51A-65E490DFC191}">
      <dsp:nvSpPr>
        <dsp:cNvPr id="0" name=""/>
        <dsp:cNvSpPr/>
      </dsp:nvSpPr>
      <dsp:spPr>
        <a:xfrm rot="5400000">
          <a:off x="-95671" y="1724814"/>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12h30 – 13h00</a:t>
          </a:r>
        </a:p>
      </dsp:txBody>
      <dsp:txXfrm rot="-5400000">
        <a:off x="1" y="1852376"/>
        <a:ext cx="446465" cy="191343"/>
      </dsp:txXfrm>
    </dsp:sp>
    <dsp:sp modelId="{C097543E-00E2-4F6C-A104-4B4EE73F11BD}">
      <dsp:nvSpPr>
        <dsp:cNvPr id="0" name=""/>
        <dsp:cNvSpPr/>
      </dsp:nvSpPr>
      <dsp:spPr>
        <a:xfrm rot="5400000">
          <a:off x="1500974" y="574634"/>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Déjeuner</a:t>
          </a:r>
        </a:p>
      </dsp:txBody>
      <dsp:txXfrm rot="-5400000">
        <a:off x="446465" y="1649381"/>
        <a:ext cx="2503355" cy="374099"/>
      </dsp:txXfrm>
    </dsp:sp>
    <dsp:sp modelId="{92B85E71-FE9B-4C2A-AA1F-80ED2941876B}">
      <dsp:nvSpPr>
        <dsp:cNvPr id="0" name=""/>
        <dsp:cNvSpPr/>
      </dsp:nvSpPr>
      <dsp:spPr>
        <a:xfrm rot="5400000">
          <a:off x="-95671" y="2266760"/>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13h00 – 16h00</a:t>
          </a:r>
        </a:p>
      </dsp:txBody>
      <dsp:txXfrm rot="-5400000">
        <a:off x="1" y="2394322"/>
        <a:ext cx="446465" cy="191343"/>
      </dsp:txXfrm>
    </dsp:sp>
    <dsp:sp modelId="{6C98204F-AC1C-4EFC-AFD7-C8F8F476622C}">
      <dsp:nvSpPr>
        <dsp:cNvPr id="0" name=""/>
        <dsp:cNvSpPr/>
      </dsp:nvSpPr>
      <dsp:spPr>
        <a:xfrm rot="5400000">
          <a:off x="1500974" y="1116580"/>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Collecte des données</a:t>
          </a:r>
        </a:p>
      </dsp:txBody>
      <dsp:txXfrm rot="-5400000">
        <a:off x="446465" y="2191327"/>
        <a:ext cx="2503355" cy="374099"/>
      </dsp:txXfrm>
    </dsp:sp>
    <dsp:sp modelId="{743F085B-B35E-49B2-B6BC-A85F4AB4C5FD}">
      <dsp:nvSpPr>
        <dsp:cNvPr id="0" name=""/>
        <dsp:cNvSpPr/>
      </dsp:nvSpPr>
      <dsp:spPr>
        <a:xfrm rot="5400000">
          <a:off x="-95671" y="2808706"/>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16h00 – 17h00</a:t>
          </a:r>
        </a:p>
      </dsp:txBody>
      <dsp:txXfrm rot="-5400000">
        <a:off x="1" y="2936268"/>
        <a:ext cx="446465" cy="191343"/>
      </dsp:txXfrm>
    </dsp:sp>
    <dsp:sp modelId="{6CBD0365-F772-4D61-AAD0-19216A31A5BF}">
      <dsp:nvSpPr>
        <dsp:cNvPr id="0" name=""/>
        <dsp:cNvSpPr/>
      </dsp:nvSpPr>
      <dsp:spPr>
        <a:xfrm rot="5400000">
          <a:off x="1500974" y="1658526"/>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Téléphones reçus par les </a:t>
          </a:r>
          <a:r>
            <a:rPr lang="fr-FR" sz="1200" kern="1200" noProof="0" dirty="0" err="1">
              <a:solidFill>
                <a:schemeClr val="tx2"/>
              </a:solidFill>
              <a:latin typeface="+mj-lt"/>
            </a:rPr>
            <a:t>superviseur·ses</a:t>
          </a:r>
          <a:endParaRPr lang="fr-FR" sz="1200" kern="1200" noProof="0" dirty="0">
            <a:solidFill>
              <a:schemeClr val="tx2"/>
            </a:solidFill>
            <a:latin typeface="+mj-lt"/>
          </a:endParaRPr>
        </a:p>
      </dsp:txBody>
      <dsp:txXfrm rot="-5400000">
        <a:off x="446465" y="2733273"/>
        <a:ext cx="2503355" cy="374099"/>
      </dsp:txXfrm>
    </dsp:sp>
    <dsp:sp modelId="{E27A4C28-8E19-42DB-B157-66E2B45ACC0A}">
      <dsp:nvSpPr>
        <dsp:cNvPr id="0" name=""/>
        <dsp:cNvSpPr/>
      </dsp:nvSpPr>
      <dsp:spPr>
        <a:xfrm rot="5400000">
          <a:off x="-95671" y="3350652"/>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17h30</a:t>
          </a:r>
        </a:p>
      </dsp:txBody>
      <dsp:txXfrm rot="-5400000">
        <a:off x="1" y="3478214"/>
        <a:ext cx="446465" cy="191343"/>
      </dsp:txXfrm>
    </dsp:sp>
    <dsp:sp modelId="{8422BF03-9B74-4E33-9B24-6C199620BC16}">
      <dsp:nvSpPr>
        <dsp:cNvPr id="0" name=""/>
        <dsp:cNvSpPr/>
      </dsp:nvSpPr>
      <dsp:spPr>
        <a:xfrm rot="5400000">
          <a:off x="1500974" y="2200472"/>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Téléphones reçus par le ou la responsable d’enquête</a:t>
          </a:r>
        </a:p>
      </dsp:txBody>
      <dsp:txXfrm rot="-5400000">
        <a:off x="446465" y="3275219"/>
        <a:ext cx="2503355" cy="374099"/>
      </dsp:txXfrm>
    </dsp:sp>
    <dsp:sp modelId="{F0F1708B-A5B6-4309-A3D8-4AE87FE08A08}">
      <dsp:nvSpPr>
        <dsp:cNvPr id="0" name=""/>
        <dsp:cNvSpPr/>
      </dsp:nvSpPr>
      <dsp:spPr>
        <a:xfrm rot="5400000">
          <a:off x="-95671" y="3892598"/>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1730 - 18h30 –</a:t>
          </a:r>
        </a:p>
      </dsp:txBody>
      <dsp:txXfrm rot="-5400000">
        <a:off x="1" y="4020160"/>
        <a:ext cx="446465" cy="191343"/>
      </dsp:txXfrm>
    </dsp:sp>
    <dsp:sp modelId="{8FC6D2FA-5946-4DF0-ABEB-5B2F15369BAE}">
      <dsp:nvSpPr>
        <dsp:cNvPr id="0" name=""/>
        <dsp:cNvSpPr/>
      </dsp:nvSpPr>
      <dsp:spPr>
        <a:xfrm rot="5400000">
          <a:off x="1500974" y="2742418"/>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Analyse des données, sauvegardes</a:t>
          </a:r>
        </a:p>
      </dsp:txBody>
      <dsp:txXfrm rot="-5400000">
        <a:off x="446465" y="3817165"/>
        <a:ext cx="2503355" cy="374099"/>
      </dsp:txXfrm>
    </dsp:sp>
    <dsp:sp modelId="{D7C14D4D-C03E-42E7-B874-3CC48832EEDA}">
      <dsp:nvSpPr>
        <dsp:cNvPr id="0" name=""/>
        <dsp:cNvSpPr/>
      </dsp:nvSpPr>
      <dsp:spPr>
        <a:xfrm rot="5400000">
          <a:off x="-95671" y="4434544"/>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fr-FR" sz="600" kern="1200" noProof="0" dirty="0">
              <a:solidFill>
                <a:schemeClr val="tx2"/>
              </a:solidFill>
            </a:rPr>
            <a:t>Pendant la soirée</a:t>
          </a:r>
        </a:p>
      </dsp:txBody>
      <dsp:txXfrm rot="-5400000">
        <a:off x="1" y="4562106"/>
        <a:ext cx="446465" cy="191343"/>
      </dsp:txXfrm>
    </dsp:sp>
    <dsp:sp modelId="{6B0E3FA8-0CDC-4E74-832A-D735FFE11B5B}">
      <dsp:nvSpPr>
        <dsp:cNvPr id="0" name=""/>
        <dsp:cNvSpPr/>
      </dsp:nvSpPr>
      <dsp:spPr>
        <a:xfrm rot="5400000">
          <a:off x="1500974" y="3284364"/>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noProof="0" dirty="0">
              <a:solidFill>
                <a:schemeClr val="tx2"/>
              </a:solidFill>
              <a:latin typeface="+mj-lt"/>
            </a:rPr>
            <a:t>Téléphones charges</a:t>
          </a:r>
        </a:p>
      </dsp:txBody>
      <dsp:txXfrm rot="-5400000">
        <a:off x="446465" y="4359111"/>
        <a:ext cx="2503355" cy="374099"/>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863612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fr-FR"/>
          </a:p>
        </p:txBody>
      </p:sp>
      <p:sp>
        <p:nvSpPr>
          <p:cNvPr id="3" name="Espace réservé de la date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b="0" i="0">
                <a:latin typeface="Arial" panose="020B0604020202020204" pitchFamily="34" charset="0"/>
              </a:defRPr>
            </a:lvl1pPr>
          </a:lstStyle>
          <a:p>
            <a:fld id="{F7BB0540-73F8-1D41-BCD2-71080F2F4962}" type="datetimeFigureOut">
              <a:rPr lang="fr-FR" smtClean="0"/>
              <a:pPr/>
              <a:t>27/11/2024</a:t>
            </a:fld>
            <a:endParaRPr lang="fr-FR"/>
          </a:p>
        </p:txBody>
      </p:sp>
      <p:sp>
        <p:nvSpPr>
          <p:cNvPr id="4" name="Espace réservé de l'image des diapositives 3"/>
          <p:cNvSpPr>
            <a:spLocks noGrp="1" noRot="1" noChangeAspect="1"/>
          </p:cNvSpPr>
          <p:nvPr>
            <p:ph type="sldImg" idx="2"/>
          </p:nvPr>
        </p:nvSpPr>
        <p:spPr>
          <a:xfrm>
            <a:off x="2935288" y="857250"/>
            <a:ext cx="3273425" cy="231457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fr-FR"/>
          </a:p>
        </p:txBody>
      </p:sp>
      <p:sp>
        <p:nvSpPr>
          <p:cNvPr id="7" name="Espace réservé du numéro de diapositive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3C77FC06-77CF-254F-8561-664CE211A721}" type="slidenum">
              <a:rPr lang="fr-FR" smtClean="0"/>
              <a:pPr/>
              <a:t>‹#›</a:t>
            </a:fld>
            <a:endParaRPr lang="fr-FR"/>
          </a:p>
        </p:txBody>
      </p:sp>
    </p:spTree>
    <p:extLst>
      <p:ext uri="{BB962C8B-B14F-4D97-AF65-F5344CB8AC3E}">
        <p14:creationId xmlns:p14="http://schemas.microsoft.com/office/powerpoint/2010/main" val="479752276"/>
      </p:ext>
    </p:extLst>
  </p:cSld>
  <p:clrMap bg1="lt1" tx1="dk1" bg2="lt2" tx2="dk2" accent1="accent1" accent2="accent2" accent3="accent3" accent4="accent4" accent5="accent5" accent6="accent6" hlink="hlink" folHlink="folHlink"/>
  <p:notesStyle>
    <a:lvl1pPr marL="0" algn="l" defTabSz="876050" rtl="0" eaLnBrk="1" latinLnBrk="0" hangingPunct="1">
      <a:defRPr sz="1150" b="0" i="0" kern="1200">
        <a:solidFill>
          <a:schemeClr val="tx1"/>
        </a:solidFill>
        <a:latin typeface="Arial" panose="020B0604020202020204" pitchFamily="34" charset="0"/>
        <a:ea typeface="+mn-ea"/>
        <a:cs typeface="+mn-cs"/>
      </a:defRPr>
    </a:lvl1pPr>
    <a:lvl2pPr marL="438025" algn="l" defTabSz="876050" rtl="0" eaLnBrk="1" latinLnBrk="0" hangingPunct="1">
      <a:defRPr sz="1150" b="0" i="0" kern="1200">
        <a:solidFill>
          <a:schemeClr val="tx1"/>
        </a:solidFill>
        <a:latin typeface="Arial" panose="020B0604020202020204" pitchFamily="34" charset="0"/>
        <a:ea typeface="+mn-ea"/>
        <a:cs typeface="+mn-cs"/>
      </a:defRPr>
    </a:lvl2pPr>
    <a:lvl3pPr marL="876050" algn="l" defTabSz="876050" rtl="0" eaLnBrk="1" latinLnBrk="0" hangingPunct="1">
      <a:defRPr sz="1150" b="0" i="0" kern="1200">
        <a:solidFill>
          <a:schemeClr val="tx1"/>
        </a:solidFill>
        <a:latin typeface="Arial" panose="020B0604020202020204" pitchFamily="34" charset="0"/>
        <a:ea typeface="+mn-ea"/>
        <a:cs typeface="+mn-cs"/>
      </a:defRPr>
    </a:lvl3pPr>
    <a:lvl4pPr marL="1314074" algn="l" defTabSz="876050" rtl="0" eaLnBrk="1" latinLnBrk="0" hangingPunct="1">
      <a:defRPr sz="1150" b="0" i="0" kern="1200">
        <a:solidFill>
          <a:schemeClr val="tx1"/>
        </a:solidFill>
        <a:latin typeface="Arial" panose="020B0604020202020204" pitchFamily="34" charset="0"/>
        <a:ea typeface="+mn-ea"/>
        <a:cs typeface="+mn-cs"/>
      </a:defRPr>
    </a:lvl4pPr>
    <a:lvl5pPr marL="1752099" algn="l" defTabSz="876050" rtl="0" eaLnBrk="1" latinLnBrk="0" hangingPunct="1">
      <a:defRPr sz="1150" b="0" i="0" kern="1200">
        <a:solidFill>
          <a:schemeClr val="tx1"/>
        </a:solidFill>
        <a:latin typeface="Arial" panose="020B0604020202020204" pitchFamily="34" charset="0"/>
        <a:ea typeface="+mn-ea"/>
        <a:cs typeface="+mn-cs"/>
      </a:defRPr>
    </a:lvl5pPr>
    <a:lvl6pPr marL="2190124" algn="l" defTabSz="876050" rtl="0" eaLnBrk="1" latinLnBrk="0" hangingPunct="1">
      <a:defRPr sz="1150" kern="1200">
        <a:solidFill>
          <a:schemeClr val="tx1"/>
        </a:solidFill>
        <a:latin typeface="+mn-lt"/>
        <a:ea typeface="+mn-ea"/>
        <a:cs typeface="+mn-cs"/>
      </a:defRPr>
    </a:lvl6pPr>
    <a:lvl7pPr marL="2628149" algn="l" defTabSz="876050" rtl="0" eaLnBrk="1" latinLnBrk="0" hangingPunct="1">
      <a:defRPr sz="1150" kern="1200">
        <a:solidFill>
          <a:schemeClr val="tx1"/>
        </a:solidFill>
        <a:latin typeface="+mn-lt"/>
        <a:ea typeface="+mn-ea"/>
        <a:cs typeface="+mn-cs"/>
      </a:defRPr>
    </a:lvl7pPr>
    <a:lvl8pPr marL="3066174" algn="l" defTabSz="876050" rtl="0" eaLnBrk="1" latinLnBrk="0" hangingPunct="1">
      <a:defRPr sz="1150" kern="1200">
        <a:solidFill>
          <a:schemeClr val="tx1"/>
        </a:solidFill>
        <a:latin typeface="+mn-lt"/>
        <a:ea typeface="+mn-ea"/>
        <a:cs typeface="+mn-cs"/>
      </a:defRPr>
    </a:lvl8pPr>
    <a:lvl9pPr marL="3504197" algn="l" defTabSz="876050"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aa-ET" dirty="0"/>
              <a:t>Diapositive contenant des instructions sur la </a:t>
            </a:r>
            <a:r>
              <a:rPr lang="fr-CH" dirty="0"/>
              <a:t>façon d</a:t>
            </a:r>
            <a:r>
              <a:rPr lang="aa-ET" dirty="0"/>
              <a:t>'</a:t>
            </a:r>
            <a:r>
              <a:rPr lang="fr-CH" dirty="0"/>
              <a:t>utiliser</a:t>
            </a:r>
            <a:r>
              <a:rPr lang="aa-ET" dirty="0"/>
              <a:t> cette présentation - </a:t>
            </a:r>
            <a:r>
              <a:rPr lang="en-US" altLang="zh-CN" dirty="0"/>
              <a:t>gardez-la cachée.</a:t>
            </a:r>
            <a:endParaRPr lang="aa-ET" dirty="0"/>
          </a:p>
          <a:p>
            <a:endParaRPr lang="en-US"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1</a:t>
            </a:fld>
            <a:endParaRPr lang="fr-FR"/>
          </a:p>
        </p:txBody>
      </p:sp>
    </p:spTree>
    <p:extLst>
      <p:ext uri="{BB962C8B-B14F-4D97-AF65-F5344CB8AC3E}">
        <p14:creationId xmlns:p14="http://schemas.microsoft.com/office/powerpoint/2010/main" val="860762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876050" rtl="0" eaLnBrk="1" fontAlgn="auto" latinLnBrk="0" hangingPunct="1">
              <a:lnSpc>
                <a:spcPct val="100000"/>
              </a:lnSpc>
              <a:spcBef>
                <a:spcPts val="0"/>
              </a:spcBef>
              <a:spcAft>
                <a:spcPts val="0"/>
              </a:spcAft>
              <a:buClrTx/>
              <a:buSzTx/>
              <a:buFontTx/>
              <a:buNone/>
              <a:tabLst/>
              <a:defRPr/>
            </a:pPr>
            <a:endParaRPr lang="en-US" sz="1100" noProof="0"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33</a:t>
            </a:fld>
            <a:endParaRPr lang="fr-FR"/>
          </a:p>
        </p:txBody>
      </p:sp>
    </p:spTree>
    <p:extLst>
      <p:ext uri="{BB962C8B-B14F-4D97-AF65-F5344CB8AC3E}">
        <p14:creationId xmlns:p14="http://schemas.microsoft.com/office/powerpoint/2010/main" val="148277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876050" rtl="0" eaLnBrk="1" fontAlgn="auto" latinLnBrk="0" hangingPunct="1">
              <a:lnSpc>
                <a:spcPct val="100000"/>
              </a:lnSpc>
              <a:spcBef>
                <a:spcPts val="0"/>
              </a:spcBef>
              <a:spcAft>
                <a:spcPts val="0"/>
              </a:spcAft>
              <a:buClrTx/>
              <a:buSzTx/>
              <a:buFontTx/>
              <a:buNone/>
              <a:tabLst/>
              <a:defRPr/>
            </a:pPr>
            <a:endParaRPr lang="en-US" sz="1100" noProof="0"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34</a:t>
            </a:fld>
            <a:endParaRPr lang="fr-FR"/>
          </a:p>
        </p:txBody>
      </p:sp>
    </p:spTree>
    <p:extLst>
      <p:ext uri="{BB962C8B-B14F-4D97-AF65-F5344CB8AC3E}">
        <p14:creationId xmlns:p14="http://schemas.microsoft.com/office/powerpoint/2010/main" val="21026290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3C77FC06-77CF-254F-8561-664CE211A721}" type="slidenum">
              <a:rPr lang="fr-FR" smtClean="0"/>
              <a:pPr/>
              <a:t>35</a:t>
            </a:fld>
            <a:endParaRPr lang="fr-FR"/>
          </a:p>
        </p:txBody>
      </p:sp>
    </p:spTree>
    <p:extLst>
      <p:ext uri="{BB962C8B-B14F-4D97-AF65-F5344CB8AC3E}">
        <p14:creationId xmlns:p14="http://schemas.microsoft.com/office/powerpoint/2010/main" val="36842299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87605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45</a:t>
            </a:fld>
            <a:endParaRPr lang="fr-FR"/>
          </a:p>
        </p:txBody>
      </p:sp>
    </p:spTree>
    <p:extLst>
      <p:ext uri="{BB962C8B-B14F-4D97-AF65-F5344CB8AC3E}">
        <p14:creationId xmlns:p14="http://schemas.microsoft.com/office/powerpoint/2010/main" val="9960496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64</a:t>
            </a:fld>
            <a:endParaRPr lang="fr-FR"/>
          </a:p>
        </p:txBody>
      </p:sp>
    </p:spTree>
    <p:extLst>
      <p:ext uri="{BB962C8B-B14F-4D97-AF65-F5344CB8AC3E}">
        <p14:creationId xmlns:p14="http://schemas.microsoft.com/office/powerpoint/2010/main" val="25264538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2</a:t>
            </a:fld>
            <a:endParaRPr lang="fr-FR"/>
          </a:p>
        </p:txBody>
      </p:sp>
    </p:spTree>
    <p:extLst>
      <p:ext uri="{BB962C8B-B14F-4D97-AF65-F5344CB8AC3E}">
        <p14:creationId xmlns:p14="http://schemas.microsoft.com/office/powerpoint/2010/main" val="229599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ED6483-B295-C598-F414-B3E4412F645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DA35BA0-F9D5-BFBA-FEA3-3BF0D21A683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40A4084-9679-E866-E9C6-812C6C59567E}"/>
              </a:ext>
            </a:extLst>
          </p:cNvPr>
          <p:cNvSpPr>
            <a:spLocks noGrp="1"/>
          </p:cNvSpPr>
          <p:nvPr>
            <p:ph type="body" idx="1"/>
          </p:nvPr>
        </p:nvSpPr>
        <p:spPr/>
        <p:txBody>
          <a:bodyPr/>
          <a:lstStyle/>
          <a:p>
            <a:pPr marL="0" marR="0" lvl="0" indent="0" algn="l" defTabSz="876050" rtl="0" eaLnBrk="1" fontAlgn="auto" latinLnBrk="0" hangingPunct="1">
              <a:lnSpc>
                <a:spcPct val="100000"/>
              </a:lnSpc>
              <a:spcBef>
                <a:spcPts val="0"/>
              </a:spcBef>
              <a:spcAft>
                <a:spcPts val="0"/>
              </a:spcAft>
              <a:buClrTx/>
              <a:buSzTx/>
              <a:buFontTx/>
              <a:buNone/>
              <a:tabLst/>
              <a:defRPr/>
            </a:pPr>
            <a:r>
              <a:rPr lang="fr-CH" dirty="0"/>
              <a:t>S</a:t>
            </a:r>
            <a:r>
              <a:rPr lang="aa-ET" dirty="0"/>
              <a:t>l</a:t>
            </a:r>
            <a:r>
              <a:rPr lang="fr-CH" dirty="0"/>
              <a:t>i</a:t>
            </a:r>
            <a:r>
              <a:rPr lang="aa-ET" dirty="0"/>
              <a:t>d</a:t>
            </a:r>
            <a:r>
              <a:rPr lang="fr-CH" dirty="0"/>
              <a:t>e</a:t>
            </a:r>
            <a:r>
              <a:rPr lang="aa-ET" dirty="0"/>
              <a:t> </a:t>
            </a:r>
            <a:r>
              <a:rPr lang="fr-CH" dirty="0"/>
              <a:t>c</a:t>
            </a:r>
            <a:r>
              <a:rPr lang="aa-ET" dirty="0"/>
              <a:t>o</a:t>
            </a:r>
            <a:r>
              <a:rPr lang="fr-CH" dirty="0"/>
              <a:t>n</a:t>
            </a:r>
            <a:r>
              <a:rPr lang="aa-ET" dirty="0"/>
              <a:t>t</a:t>
            </a:r>
            <a:r>
              <a:rPr lang="fr-CH" dirty="0"/>
              <a:t>a</a:t>
            </a:r>
            <a:r>
              <a:rPr lang="aa-ET" dirty="0"/>
              <a:t>i</a:t>
            </a:r>
            <a:r>
              <a:rPr lang="fr-CH" dirty="0"/>
              <a:t>n</a:t>
            </a:r>
            <a:r>
              <a:rPr lang="aa-ET" dirty="0"/>
              <a:t>i</a:t>
            </a:r>
            <a:r>
              <a:rPr lang="fr-CH" dirty="0"/>
              <a:t>n</a:t>
            </a:r>
            <a:r>
              <a:rPr lang="aa-ET" dirty="0"/>
              <a:t>g </a:t>
            </a:r>
            <a:r>
              <a:rPr lang="fr-CH" dirty="0"/>
              <a:t>i</a:t>
            </a:r>
            <a:r>
              <a:rPr lang="aa-ET" dirty="0"/>
              <a:t>n</a:t>
            </a:r>
            <a:r>
              <a:rPr lang="fr-CH" dirty="0"/>
              <a:t>s</a:t>
            </a:r>
            <a:r>
              <a:rPr lang="aa-ET" dirty="0"/>
              <a:t>t</a:t>
            </a:r>
            <a:r>
              <a:rPr lang="fr-CH" dirty="0"/>
              <a:t>ru</a:t>
            </a:r>
            <a:r>
              <a:rPr lang="aa-ET" dirty="0"/>
              <a:t>ct</a:t>
            </a:r>
            <a:r>
              <a:rPr lang="fr-CH" dirty="0"/>
              <a:t>i</a:t>
            </a:r>
            <a:r>
              <a:rPr lang="aa-ET" dirty="0"/>
              <a:t>o</a:t>
            </a:r>
            <a:r>
              <a:rPr lang="fr-CH" dirty="0"/>
              <a:t>n</a:t>
            </a:r>
            <a:r>
              <a:rPr lang="aa-ET" dirty="0"/>
              <a:t>s </a:t>
            </a:r>
            <a:r>
              <a:rPr lang="fr-CH" dirty="0"/>
              <a:t>o</a:t>
            </a:r>
            <a:r>
              <a:rPr lang="aa-ET" dirty="0"/>
              <a:t>n </a:t>
            </a:r>
            <a:r>
              <a:rPr lang="fr-CH" dirty="0"/>
              <a:t>h</a:t>
            </a:r>
            <a:r>
              <a:rPr lang="aa-ET" dirty="0"/>
              <a:t>o</a:t>
            </a:r>
            <a:r>
              <a:rPr lang="fr-CH" dirty="0"/>
              <a:t>w</a:t>
            </a:r>
            <a:r>
              <a:rPr lang="aa-ET" dirty="0"/>
              <a:t> </a:t>
            </a:r>
            <a:r>
              <a:rPr lang="fr-CH" dirty="0"/>
              <a:t>t</a:t>
            </a:r>
            <a:r>
              <a:rPr lang="aa-ET" dirty="0"/>
              <a:t>o </a:t>
            </a:r>
            <a:r>
              <a:rPr lang="fr-CH" dirty="0"/>
              <a:t>u</a:t>
            </a:r>
            <a:r>
              <a:rPr lang="aa-ET" dirty="0"/>
              <a:t>s</a:t>
            </a:r>
            <a:r>
              <a:rPr lang="fr-CH" dirty="0"/>
              <a:t>e</a:t>
            </a:r>
            <a:r>
              <a:rPr lang="aa-ET" dirty="0"/>
              <a:t> </a:t>
            </a:r>
            <a:r>
              <a:rPr lang="fr-CH" dirty="0"/>
              <a:t>t</a:t>
            </a:r>
            <a:r>
              <a:rPr lang="aa-ET" dirty="0"/>
              <a:t>h</a:t>
            </a:r>
            <a:r>
              <a:rPr lang="fr-CH" dirty="0"/>
              <a:t>i</a:t>
            </a:r>
            <a:r>
              <a:rPr lang="aa-ET" dirty="0"/>
              <a:t>s </a:t>
            </a:r>
            <a:r>
              <a:rPr lang="fr-CH" dirty="0"/>
              <a:t>p</a:t>
            </a:r>
            <a:r>
              <a:rPr lang="aa-ET" dirty="0"/>
              <a:t>r</a:t>
            </a:r>
            <a:r>
              <a:rPr lang="fr-CH" dirty="0"/>
              <a:t>e</a:t>
            </a:r>
            <a:r>
              <a:rPr lang="aa-ET" dirty="0"/>
              <a:t>s</a:t>
            </a:r>
            <a:r>
              <a:rPr lang="fr-CH" dirty="0"/>
              <a:t>e</a:t>
            </a:r>
            <a:r>
              <a:rPr lang="aa-ET" dirty="0"/>
              <a:t>n</a:t>
            </a:r>
            <a:r>
              <a:rPr lang="fr-CH" dirty="0"/>
              <a:t>t</a:t>
            </a:r>
            <a:r>
              <a:rPr lang="aa-ET" dirty="0"/>
              <a:t>a</a:t>
            </a:r>
            <a:r>
              <a:rPr lang="fr-CH" dirty="0"/>
              <a:t>t</a:t>
            </a:r>
            <a:r>
              <a:rPr lang="aa-ET" dirty="0"/>
              <a:t>i</a:t>
            </a:r>
            <a:r>
              <a:rPr lang="fr-CH" dirty="0"/>
              <a:t>o</a:t>
            </a:r>
            <a:r>
              <a:rPr lang="aa-ET" dirty="0"/>
              <a:t>n – </a:t>
            </a:r>
            <a:r>
              <a:rPr lang="en-US" altLang="zh-CN" dirty="0"/>
              <a:t>keep it hidden.</a:t>
            </a:r>
            <a:endParaRPr lang="aa-ET" dirty="0"/>
          </a:p>
          <a:p>
            <a:endParaRPr lang="en-US" dirty="0"/>
          </a:p>
        </p:txBody>
      </p:sp>
      <p:sp>
        <p:nvSpPr>
          <p:cNvPr id="4" name="Espace réservé du numéro de diapositive 3">
            <a:extLst>
              <a:ext uri="{FF2B5EF4-FFF2-40B4-BE49-F238E27FC236}">
                <a16:creationId xmlns:a16="http://schemas.microsoft.com/office/drawing/2014/main" id="{1DC5BC23-55EA-3326-0899-59624FFF6E19}"/>
              </a:ext>
            </a:extLst>
          </p:cNvPr>
          <p:cNvSpPr>
            <a:spLocks noGrp="1"/>
          </p:cNvSpPr>
          <p:nvPr>
            <p:ph type="sldNum" sz="quarter" idx="5"/>
          </p:nvPr>
        </p:nvSpPr>
        <p:spPr/>
        <p:txBody>
          <a:bodyPr/>
          <a:lstStyle/>
          <a:p>
            <a:fld id="{3C77FC06-77CF-254F-8561-664CE211A721}" type="slidenum">
              <a:rPr lang="fr-FR" smtClean="0"/>
              <a:pPr/>
              <a:t>3</a:t>
            </a:fld>
            <a:endParaRPr lang="fr-FR"/>
          </a:p>
        </p:txBody>
      </p:sp>
    </p:spTree>
    <p:extLst>
      <p:ext uri="{BB962C8B-B14F-4D97-AF65-F5344CB8AC3E}">
        <p14:creationId xmlns:p14="http://schemas.microsoft.com/office/powerpoint/2010/main" val="514996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876050" rtl="0" eaLnBrk="1" fontAlgn="auto" latinLnBrk="0" hangingPunct="1">
              <a:lnSpc>
                <a:spcPct val="100000"/>
              </a:lnSpc>
              <a:spcBef>
                <a:spcPts val="0"/>
              </a:spcBef>
              <a:spcAft>
                <a:spcPts val="0"/>
              </a:spcAft>
              <a:buClrTx/>
              <a:buSzTx/>
              <a:buFontTx/>
              <a:buNone/>
              <a:tabLst/>
              <a:defRPr/>
            </a:pPr>
            <a:r>
              <a:rPr lang="aa-ET" dirty="0"/>
              <a:t>Section “</a:t>
            </a:r>
            <a:r>
              <a:rPr lang="fr-CH" dirty="0"/>
              <a:t>I</a:t>
            </a:r>
            <a:r>
              <a:rPr lang="aa-ET" dirty="0"/>
              <a:t>n</a:t>
            </a:r>
            <a:r>
              <a:rPr lang="fr-CH" dirty="0"/>
              <a:t>t</a:t>
            </a:r>
            <a:r>
              <a:rPr lang="aa-ET" dirty="0"/>
              <a:t>r</a:t>
            </a:r>
            <a:r>
              <a:rPr lang="fr-CH" dirty="0"/>
              <a:t>o</a:t>
            </a:r>
            <a:r>
              <a:rPr lang="aa-ET" dirty="0"/>
              <a:t>d</a:t>
            </a:r>
            <a:r>
              <a:rPr lang="fr-CH" dirty="0"/>
              <a:t>u</a:t>
            </a:r>
            <a:r>
              <a:rPr lang="aa-ET" dirty="0"/>
              <a:t>c</a:t>
            </a:r>
            <a:r>
              <a:rPr lang="fr-CH" dirty="0"/>
              <a:t>t</a:t>
            </a:r>
            <a:r>
              <a:rPr lang="aa-ET" dirty="0"/>
              <a:t>i</a:t>
            </a:r>
            <a:r>
              <a:rPr lang="fr-CH" dirty="0"/>
              <a:t>o</a:t>
            </a:r>
            <a:r>
              <a:rPr lang="aa-ET" dirty="0"/>
              <a:t>n </a:t>
            </a:r>
            <a:r>
              <a:rPr lang="fr-CH" dirty="0"/>
              <a:t>t</a:t>
            </a:r>
            <a:r>
              <a:rPr lang="aa-ET" dirty="0"/>
              <a:t>o </a:t>
            </a:r>
            <a:r>
              <a:rPr lang="fr-CH" dirty="0"/>
              <a:t>M</a:t>
            </a:r>
            <a:r>
              <a:rPr lang="aa-ET" dirty="0"/>
              <a:t>D</a:t>
            </a:r>
            <a:r>
              <a:rPr lang="fr-CH" dirty="0"/>
              <a:t>C</a:t>
            </a:r>
            <a:r>
              <a:rPr lang="aa-ET" dirty="0"/>
              <a:t>” </a:t>
            </a:r>
            <a:r>
              <a:rPr lang="fr-CH" dirty="0"/>
              <a:t>t</a:t>
            </a:r>
            <a:r>
              <a:rPr lang="aa-ET" dirty="0"/>
              <a:t>o </a:t>
            </a:r>
            <a:r>
              <a:rPr lang="fr-CH" dirty="0"/>
              <a:t>b</a:t>
            </a:r>
            <a:r>
              <a:rPr lang="aa-ET" dirty="0"/>
              <a:t>e </a:t>
            </a:r>
            <a:r>
              <a:rPr lang="fr-CH" dirty="0"/>
              <a:t>k</a:t>
            </a:r>
            <a:r>
              <a:rPr lang="aa-ET" dirty="0"/>
              <a:t>ept </a:t>
            </a:r>
            <a:r>
              <a:rPr lang="fr-CH" dirty="0"/>
              <a:t>i</a:t>
            </a:r>
            <a:r>
              <a:rPr lang="aa-ET" dirty="0"/>
              <a:t>f </a:t>
            </a:r>
            <a:r>
              <a:rPr lang="fr-CH" dirty="0"/>
              <a:t>n</a:t>
            </a:r>
            <a:r>
              <a:rPr lang="aa-ET" dirty="0"/>
              <a:t>o</a:t>
            </a:r>
            <a:r>
              <a:rPr lang="fr-CH" dirty="0"/>
              <a:t>t</a:t>
            </a:r>
            <a:r>
              <a:rPr lang="aa-ET" dirty="0"/>
              <a:t> </a:t>
            </a:r>
            <a:r>
              <a:rPr lang="fr-CH" dirty="0"/>
              <a:t>f</a:t>
            </a:r>
            <a:r>
              <a:rPr lang="aa-ET" dirty="0"/>
              <a:t>a</a:t>
            </a:r>
            <a:r>
              <a:rPr lang="fr-CH" dirty="0"/>
              <a:t>m</a:t>
            </a:r>
            <a:r>
              <a:rPr lang="aa-ET" dirty="0"/>
              <a:t>i</a:t>
            </a:r>
            <a:r>
              <a:rPr lang="fr-CH" dirty="0"/>
              <a:t>l</a:t>
            </a:r>
            <a:r>
              <a:rPr lang="aa-ET" dirty="0"/>
              <a:t>i</a:t>
            </a:r>
            <a:r>
              <a:rPr lang="fr-CH" dirty="0"/>
              <a:t>a</a:t>
            </a:r>
            <a:r>
              <a:rPr lang="aa-ET" dirty="0"/>
              <a:t>r </a:t>
            </a:r>
            <a:r>
              <a:rPr lang="fr-CH" dirty="0"/>
              <a:t>t</a:t>
            </a:r>
            <a:r>
              <a:rPr lang="aa-ET" dirty="0"/>
              <a:t>o </a:t>
            </a:r>
            <a:r>
              <a:rPr lang="fr-CH" dirty="0"/>
              <a:t>M</a:t>
            </a:r>
            <a:r>
              <a:rPr lang="aa-ET" dirty="0"/>
              <a:t>D</a:t>
            </a:r>
            <a:r>
              <a:rPr lang="fr-CH" dirty="0"/>
              <a:t>C</a:t>
            </a:r>
            <a:r>
              <a:rPr lang="aa-ET" dirty="0"/>
              <a:t> and an introduction to MDC is needed. </a:t>
            </a:r>
            <a:r>
              <a:rPr lang="fr-CH" dirty="0"/>
              <a:t>O</a:t>
            </a:r>
            <a:r>
              <a:rPr lang="aa-ET" dirty="0"/>
              <a:t>t</a:t>
            </a:r>
            <a:r>
              <a:rPr lang="fr-CH" dirty="0"/>
              <a:t>h</a:t>
            </a:r>
            <a:r>
              <a:rPr lang="aa-ET" dirty="0"/>
              <a:t>e</a:t>
            </a:r>
            <a:r>
              <a:rPr lang="fr-CH" dirty="0"/>
              <a:t>r</a:t>
            </a:r>
            <a:r>
              <a:rPr lang="aa-ET" dirty="0"/>
              <a:t>wise, whole section can be deleted.</a:t>
            </a:r>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4</a:t>
            </a:fld>
            <a:endParaRPr lang="fr-FR"/>
          </a:p>
        </p:txBody>
      </p:sp>
    </p:spTree>
    <p:extLst>
      <p:ext uri="{BB962C8B-B14F-4D97-AF65-F5344CB8AC3E}">
        <p14:creationId xmlns:p14="http://schemas.microsoft.com/office/powerpoint/2010/main" val="4377393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876050" rtl="0" eaLnBrk="1" fontAlgn="auto" latinLnBrk="0" hangingPunct="1">
              <a:lnSpc>
                <a:spcPct val="100000"/>
              </a:lnSpc>
              <a:spcBef>
                <a:spcPts val="0"/>
              </a:spcBef>
              <a:spcAft>
                <a:spcPts val="0"/>
              </a:spcAft>
              <a:buClrTx/>
              <a:buSzTx/>
              <a:buFontTx/>
              <a:buNone/>
              <a:tabLst/>
              <a:defRPr/>
            </a:pPr>
            <a:endParaRPr lang="fr-CA"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5</a:t>
            </a:fld>
            <a:endParaRPr lang="fr-FR"/>
          </a:p>
        </p:txBody>
      </p:sp>
    </p:spTree>
    <p:extLst>
      <p:ext uri="{BB962C8B-B14F-4D97-AF65-F5344CB8AC3E}">
        <p14:creationId xmlns:p14="http://schemas.microsoft.com/office/powerpoint/2010/main" val="15635377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876050" rtl="0" eaLnBrk="1" fontAlgn="auto" latinLnBrk="0" hangingPunct="1">
              <a:lnSpc>
                <a:spcPct val="100000"/>
              </a:lnSpc>
              <a:spcBef>
                <a:spcPts val="0"/>
              </a:spcBef>
              <a:spcAft>
                <a:spcPts val="0"/>
              </a:spcAft>
              <a:buClrTx/>
              <a:buSzTx/>
              <a:buFontTx/>
              <a:buNone/>
              <a:tabLst/>
              <a:defRPr/>
            </a:pPr>
            <a:r>
              <a:rPr lang="en-US" sz="1200" baseline="0" noProof="0" dirty="0"/>
              <a:t>.</a:t>
            </a:r>
            <a:endParaRPr lang="en-US" sz="1200" noProof="0"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29</a:t>
            </a:fld>
            <a:endParaRPr lang="fr-FR"/>
          </a:p>
        </p:txBody>
      </p:sp>
    </p:spTree>
    <p:extLst>
      <p:ext uri="{BB962C8B-B14F-4D97-AF65-F5344CB8AC3E}">
        <p14:creationId xmlns:p14="http://schemas.microsoft.com/office/powerpoint/2010/main" val="28994463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30</a:t>
            </a:fld>
            <a:endParaRPr lang="fr-FR"/>
          </a:p>
        </p:txBody>
      </p:sp>
    </p:spTree>
    <p:extLst>
      <p:ext uri="{BB962C8B-B14F-4D97-AF65-F5344CB8AC3E}">
        <p14:creationId xmlns:p14="http://schemas.microsoft.com/office/powerpoint/2010/main" val="14937741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31</a:t>
            </a:fld>
            <a:endParaRPr lang="fr-FR"/>
          </a:p>
        </p:txBody>
      </p:sp>
    </p:spTree>
    <p:extLst>
      <p:ext uri="{BB962C8B-B14F-4D97-AF65-F5344CB8AC3E}">
        <p14:creationId xmlns:p14="http://schemas.microsoft.com/office/powerpoint/2010/main" val="2852395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32</a:t>
            </a:fld>
            <a:endParaRPr lang="fr-FR"/>
          </a:p>
        </p:txBody>
      </p:sp>
    </p:spTree>
    <p:extLst>
      <p:ext uri="{BB962C8B-B14F-4D97-AF65-F5344CB8AC3E}">
        <p14:creationId xmlns:p14="http://schemas.microsoft.com/office/powerpoint/2010/main" val="11116472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7.svg"/><Relationship Id="rId4" Type="http://schemas.openxmlformats.org/officeDocument/2006/relationships/image" Target="../media/image16.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2.png"/><Relationship Id="rId18" Type="http://schemas.openxmlformats.org/officeDocument/2006/relationships/image" Target="../media/image26.png"/><Relationship Id="rId3" Type="http://schemas.openxmlformats.org/officeDocument/2006/relationships/image" Target="../media/image2.svg"/><Relationship Id="rId7" Type="http://schemas.openxmlformats.org/officeDocument/2006/relationships/image" Target="../media/image18.png"/><Relationship Id="rId12" Type="http://schemas.openxmlformats.org/officeDocument/2006/relationships/hyperlink" Target="https://www.facebook.com/assocCartONG?locale=fr_FR" TargetMode="External"/><Relationship Id="rId17" Type="http://schemas.openxmlformats.org/officeDocument/2006/relationships/image" Target="../media/image25.svg"/><Relationship Id="rId2" Type="http://schemas.openxmlformats.org/officeDocument/2006/relationships/image" Target="../media/image1.png"/><Relationship Id="rId16" Type="http://schemas.openxmlformats.org/officeDocument/2006/relationships/image" Target="../media/image24.png"/><Relationship Id="rId1" Type="http://schemas.openxmlformats.org/officeDocument/2006/relationships/slideMaster" Target="../slideMasters/slideMaster1.xml"/><Relationship Id="rId6" Type="http://schemas.openxmlformats.org/officeDocument/2006/relationships/hyperlink" Target="https://www.youtube.com/@assocCartONG" TargetMode="External"/><Relationship Id="rId11" Type="http://schemas.openxmlformats.org/officeDocument/2006/relationships/image" Target="../media/image21.svg"/><Relationship Id="rId5" Type="http://schemas.openxmlformats.org/officeDocument/2006/relationships/image" Target="../media/image4.svg"/><Relationship Id="rId15" Type="http://schemas.openxmlformats.org/officeDocument/2006/relationships/hyperlink" Target="https://twitter.com/assoccartong?lang=fr" TargetMode="External"/><Relationship Id="rId10" Type="http://schemas.openxmlformats.org/officeDocument/2006/relationships/image" Target="../media/image20.png"/><Relationship Id="rId19" Type="http://schemas.openxmlformats.org/officeDocument/2006/relationships/image" Target="../media/image27.svg"/><Relationship Id="rId4" Type="http://schemas.openxmlformats.org/officeDocument/2006/relationships/image" Target="../media/image3.png"/><Relationship Id="rId9" Type="http://schemas.openxmlformats.org/officeDocument/2006/relationships/hyperlink" Target="https://www.linkedin.com/company/cartong/" TargetMode="External"/><Relationship Id="rId14" Type="http://schemas.openxmlformats.org/officeDocument/2006/relationships/image" Target="../media/image23.sv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4.png"/><Relationship Id="rId18" Type="http://schemas.openxmlformats.org/officeDocument/2006/relationships/image" Target="../media/image3.png"/><Relationship Id="rId3" Type="http://schemas.openxmlformats.org/officeDocument/2006/relationships/image" Target="../media/image2.svg"/><Relationship Id="rId7" Type="http://schemas.openxmlformats.org/officeDocument/2006/relationships/hyperlink" Target="https://www.linkedin.com/company/cartong/" TargetMode="External"/><Relationship Id="rId12" Type="http://schemas.openxmlformats.org/officeDocument/2006/relationships/image" Target="../media/image33.svg"/><Relationship Id="rId17" Type="http://schemas.openxmlformats.org/officeDocument/2006/relationships/hyperlink" Target="https://twitter.com/assocCartONG?ref_src=twsrc%5Egoogle%7Ctwcamp%5Eserp%7Ctwgr%5Eauthor" TargetMode="External"/><Relationship Id="rId2" Type="http://schemas.openxmlformats.org/officeDocument/2006/relationships/image" Target="../media/image1.png"/><Relationship Id="rId16" Type="http://schemas.openxmlformats.org/officeDocument/2006/relationships/image" Target="../media/image37.svg"/><Relationship Id="rId1" Type="http://schemas.openxmlformats.org/officeDocument/2006/relationships/slideMaster" Target="../slideMasters/slideMaster1.xml"/><Relationship Id="rId6" Type="http://schemas.openxmlformats.org/officeDocument/2006/relationships/image" Target="../media/image29.svg"/><Relationship Id="rId11" Type="http://schemas.openxmlformats.org/officeDocument/2006/relationships/image" Target="../media/image32.png"/><Relationship Id="rId5" Type="http://schemas.openxmlformats.org/officeDocument/2006/relationships/image" Target="../media/image28.png"/><Relationship Id="rId15" Type="http://schemas.openxmlformats.org/officeDocument/2006/relationships/image" Target="../media/image36.png"/><Relationship Id="rId10" Type="http://schemas.openxmlformats.org/officeDocument/2006/relationships/hyperlink" Target="https://www.facebook.com/assocCartONG" TargetMode="External"/><Relationship Id="rId19" Type="http://schemas.openxmlformats.org/officeDocument/2006/relationships/image" Target="../media/image4.svg"/><Relationship Id="rId4" Type="http://schemas.openxmlformats.org/officeDocument/2006/relationships/hyperlink" Target="https://www.youtube.com/@assocCartONG" TargetMode="External"/><Relationship Id="rId9" Type="http://schemas.openxmlformats.org/officeDocument/2006/relationships/image" Target="../media/image31.svg"/><Relationship Id="rId14" Type="http://schemas.openxmlformats.org/officeDocument/2006/relationships/image" Target="../media/image35.svg"/></Relationships>
</file>

<file path=ppt/slideLayouts/_rels/slideLayout19.xml.rels><?xml version="1.0" encoding="UTF-8" standalone="yes"?>
<Relationships xmlns="http://schemas.openxmlformats.org/package/2006/relationships"><Relationship Id="rId8" Type="http://schemas.openxmlformats.org/officeDocument/2006/relationships/hyperlink" Target="https://twitter.com/assoccartong?lang=fr" TargetMode="External"/><Relationship Id="rId13" Type="http://schemas.openxmlformats.org/officeDocument/2006/relationships/image" Target="../media/image41.png"/><Relationship Id="rId3" Type="http://schemas.openxmlformats.org/officeDocument/2006/relationships/image" Target="../media/image2.svg"/><Relationship Id="rId7" Type="http://schemas.openxmlformats.org/officeDocument/2006/relationships/image" Target="../media/image38.png"/><Relationship Id="rId12" Type="http://schemas.openxmlformats.org/officeDocument/2006/relationships/hyperlink" Target="https://www.facebook.com/assocCartONG?locale=fr_FR" TargetMode="Externa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hyperlink" Target="https://www.youtube.com/channel/UCiLYxphxmbL9DsILuLEsI2w" TargetMode="External"/><Relationship Id="rId11" Type="http://schemas.openxmlformats.org/officeDocument/2006/relationships/image" Target="../media/image40.png"/><Relationship Id="rId5" Type="http://schemas.openxmlformats.org/officeDocument/2006/relationships/image" Target="../media/image10.svg"/><Relationship Id="rId10" Type="http://schemas.openxmlformats.org/officeDocument/2006/relationships/hyperlink" Target="https://www.linkedin.com/company/cartong/" TargetMode="External"/><Relationship Id="rId4" Type="http://schemas.openxmlformats.org/officeDocument/2006/relationships/image" Target="../media/image9.png"/><Relationship Id="rId9" Type="http://schemas.openxmlformats.org/officeDocument/2006/relationships/image" Target="../media/image39.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9.svg"/><Relationship Id="rId13" Type="http://schemas.openxmlformats.org/officeDocument/2006/relationships/image" Target="../media/image32.png"/><Relationship Id="rId18" Type="http://schemas.openxmlformats.org/officeDocument/2006/relationships/image" Target="../media/image37.svg"/><Relationship Id="rId3" Type="http://schemas.openxmlformats.org/officeDocument/2006/relationships/image" Target="../media/image2.svg"/><Relationship Id="rId7" Type="http://schemas.openxmlformats.org/officeDocument/2006/relationships/image" Target="../media/image28.png"/><Relationship Id="rId12" Type="http://schemas.openxmlformats.org/officeDocument/2006/relationships/hyperlink" Target="https://www.facebook.com/assocCartONG" TargetMode="External"/><Relationship Id="rId17" Type="http://schemas.openxmlformats.org/officeDocument/2006/relationships/image" Target="../media/image36.png"/><Relationship Id="rId2" Type="http://schemas.openxmlformats.org/officeDocument/2006/relationships/image" Target="../media/image1.png"/><Relationship Id="rId16" Type="http://schemas.openxmlformats.org/officeDocument/2006/relationships/image" Target="../media/image35.svg"/><Relationship Id="rId1" Type="http://schemas.openxmlformats.org/officeDocument/2006/relationships/slideMaster" Target="../slideMasters/slideMaster1.xml"/><Relationship Id="rId6" Type="http://schemas.openxmlformats.org/officeDocument/2006/relationships/hyperlink" Target="https://www.youtube.com/@assocCartONG" TargetMode="External"/><Relationship Id="rId11" Type="http://schemas.openxmlformats.org/officeDocument/2006/relationships/image" Target="../media/image31.svg"/><Relationship Id="rId5" Type="http://schemas.openxmlformats.org/officeDocument/2006/relationships/image" Target="../media/image10.svg"/><Relationship Id="rId15" Type="http://schemas.openxmlformats.org/officeDocument/2006/relationships/image" Target="../media/image34.png"/><Relationship Id="rId10" Type="http://schemas.openxmlformats.org/officeDocument/2006/relationships/image" Target="../media/image30.png"/><Relationship Id="rId19" Type="http://schemas.openxmlformats.org/officeDocument/2006/relationships/hyperlink" Target="https://twitter.com/assocCartONG?ref_src=twsrc%5Egoogle%7Ctwcamp%5Eserp%7Ctwgr%5Eauthor" TargetMode="External"/><Relationship Id="rId4" Type="http://schemas.openxmlformats.org/officeDocument/2006/relationships/image" Target="../media/image9.png"/><Relationship Id="rId9" Type="http://schemas.openxmlformats.org/officeDocument/2006/relationships/hyperlink" Target="https://www.linkedin.com/company/cartong/" TargetMode="External"/><Relationship Id="rId14" Type="http://schemas.openxmlformats.org/officeDocument/2006/relationships/image" Target="../media/image33.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17.svg"/><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over_option1_FR">
    <p:bg>
      <p:bgPr>
        <a:solidFill>
          <a:schemeClr val="bg1"/>
        </a:solidFill>
        <a:effectLst/>
      </p:bgPr>
    </p:bg>
    <p:spTree>
      <p:nvGrpSpPr>
        <p:cNvPr id="1" name=""/>
        <p:cNvGrpSpPr/>
        <p:nvPr/>
      </p:nvGrpSpPr>
      <p:grpSpPr>
        <a:xfrm>
          <a:off x="0" y="0"/>
          <a:ext cx="0" cy="0"/>
          <a:chOff x="0" y="0"/>
          <a:chExt cx="0" cy="0"/>
        </a:xfrm>
      </p:grpSpPr>
      <p:pic>
        <p:nvPicPr>
          <p:cNvPr id="5" name="Graphique 4">
            <a:extLst>
              <a:ext uri="{FF2B5EF4-FFF2-40B4-BE49-F238E27FC236}">
                <a16:creationId xmlns:a16="http://schemas.microsoft.com/office/drawing/2014/main" id="{615FC45C-986D-5D4B-B28C-E87DC8CFF07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5004" y="-1568154"/>
            <a:ext cx="10185400" cy="7626700"/>
          </a:xfrm>
          <a:prstGeom prst="rect">
            <a:avLst/>
          </a:prstGeom>
        </p:spPr>
      </p:pic>
      <p:sp>
        <p:nvSpPr>
          <p:cNvPr id="7" name="Titre 6">
            <a:extLst>
              <a:ext uri="{FF2B5EF4-FFF2-40B4-BE49-F238E27FC236}">
                <a16:creationId xmlns:a16="http://schemas.microsoft.com/office/drawing/2014/main" id="{77FB96BF-BFC2-F970-9378-AA495BD11C7F}"/>
              </a:ext>
            </a:extLst>
          </p:cNvPr>
          <p:cNvSpPr>
            <a:spLocks noGrp="1"/>
          </p:cNvSpPr>
          <p:nvPr>
            <p:ph type="title" hasCustomPrompt="1"/>
          </p:nvPr>
        </p:nvSpPr>
        <p:spPr>
          <a:xfrm>
            <a:off x="1503679" y="3035478"/>
            <a:ext cx="8089499" cy="744360"/>
          </a:xfrm>
        </p:spPr>
        <p:txBody>
          <a:bodyPr lIns="0" tIns="0" rIns="0" bIns="0">
            <a:noAutofit/>
          </a:bodyPr>
          <a:lstStyle>
            <a:lvl1pPr>
              <a:lnSpc>
                <a:spcPct val="100000"/>
              </a:lnSpc>
              <a:defRPr sz="4800">
                <a:latin typeface="+mj-lt"/>
              </a:defRPr>
            </a:lvl1pPr>
          </a:lstStyle>
          <a:p>
            <a:r>
              <a:rPr lang="fr-FR" dirty="0"/>
              <a:t>Titre de la </a:t>
            </a:r>
            <a:br>
              <a:rPr lang="fr-FR" dirty="0"/>
            </a:br>
            <a:r>
              <a:rPr lang="fr-FR" dirty="0"/>
              <a:t>présentation</a:t>
            </a:r>
          </a:p>
        </p:txBody>
      </p:sp>
      <p:sp>
        <p:nvSpPr>
          <p:cNvPr id="6" name="Espace réservé du texte 5">
            <a:extLst>
              <a:ext uri="{FF2B5EF4-FFF2-40B4-BE49-F238E27FC236}">
                <a16:creationId xmlns:a16="http://schemas.microsoft.com/office/drawing/2014/main" id="{9E2600AB-308F-D62D-D8AF-044729B7A092}"/>
              </a:ext>
            </a:extLst>
          </p:cNvPr>
          <p:cNvSpPr>
            <a:spLocks noGrp="1"/>
          </p:cNvSpPr>
          <p:nvPr>
            <p:ph type="body" sz="quarter" idx="10" hasCustomPrompt="1"/>
          </p:nvPr>
        </p:nvSpPr>
        <p:spPr>
          <a:xfrm>
            <a:off x="1503363" y="5202238"/>
            <a:ext cx="7446962" cy="329023"/>
          </a:xfrm>
        </p:spPr>
        <p:txBody>
          <a:bodyPr lIns="0" tIns="0" rIns="0" bIns="0">
            <a:normAutofit/>
          </a:bodyPr>
          <a:lstStyle>
            <a:lvl1pPr marL="0" indent="0">
              <a:buNone/>
              <a:defRPr sz="1400" b="1" spc="200" baseline="0">
                <a:solidFill>
                  <a:schemeClr val="accent3"/>
                </a:solidFill>
              </a:defRPr>
            </a:lvl1pPr>
          </a:lstStyle>
          <a:p>
            <a:pPr lvl="0"/>
            <a:r>
              <a:rPr lang="fr-FR"/>
              <a:t>1er JANVIER 2024</a:t>
            </a:r>
          </a:p>
        </p:txBody>
      </p:sp>
      <p:sp>
        <p:nvSpPr>
          <p:cNvPr id="8" name="Espace réservé du texte 5">
            <a:extLst>
              <a:ext uri="{FF2B5EF4-FFF2-40B4-BE49-F238E27FC236}">
                <a16:creationId xmlns:a16="http://schemas.microsoft.com/office/drawing/2014/main" id="{D7367B54-C9F0-72B0-A34E-7214880A800E}"/>
              </a:ext>
            </a:extLst>
          </p:cNvPr>
          <p:cNvSpPr>
            <a:spLocks noGrp="1"/>
          </p:cNvSpPr>
          <p:nvPr>
            <p:ph type="body" sz="quarter" idx="11" hasCustomPrompt="1"/>
          </p:nvPr>
        </p:nvSpPr>
        <p:spPr>
          <a:xfrm>
            <a:off x="1503363" y="5539123"/>
            <a:ext cx="7446962" cy="329023"/>
          </a:xfrm>
        </p:spPr>
        <p:txBody>
          <a:bodyPr lIns="0" tIns="0" rIns="0" bIns="0">
            <a:normAutofit/>
          </a:bodyPr>
          <a:lstStyle>
            <a:lvl1pPr marL="0" indent="0">
              <a:buNone/>
              <a:defRPr sz="1400" b="0" spc="0">
                <a:solidFill>
                  <a:schemeClr val="bg1">
                    <a:lumMod val="50000"/>
                  </a:schemeClr>
                </a:solidFill>
              </a:defRPr>
            </a:lvl1pPr>
          </a:lstStyle>
          <a:p>
            <a:pPr lvl="0"/>
            <a:r>
              <a:rPr lang="fr-FR"/>
              <a:t>Version 1.0  |  Nom Prénom Intitulé</a:t>
            </a:r>
          </a:p>
        </p:txBody>
      </p:sp>
      <p:pic>
        <p:nvPicPr>
          <p:cNvPr id="10" name="Graphique 9">
            <a:extLst>
              <a:ext uri="{FF2B5EF4-FFF2-40B4-BE49-F238E27FC236}">
                <a16:creationId xmlns:a16="http://schemas.microsoft.com/office/drawing/2014/main" id="{A8295288-34C1-292F-F6F9-6A0CB690B3F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64011" y="899225"/>
            <a:ext cx="2627878" cy="1123206"/>
          </a:xfrm>
          <a:prstGeom prst="rect">
            <a:avLst/>
          </a:prstGeom>
        </p:spPr>
      </p:pic>
    </p:spTree>
    <p:extLst>
      <p:ext uri="{BB962C8B-B14F-4D97-AF65-F5344CB8AC3E}">
        <p14:creationId xmlns:p14="http://schemas.microsoft.com/office/powerpoint/2010/main" val="1383307902"/>
      </p:ext>
    </p:extLst>
  </p:cSld>
  <p:clrMapOvr>
    <a:masterClrMapping/>
  </p:clrMapOvr>
  <p:extLst>
    <p:ext uri="{DCECCB84-F9BA-43D5-87BE-67443E8EF086}">
      <p15:sldGuideLst xmlns:p15="http://schemas.microsoft.com/office/powerpoint/2012/main">
        <p15:guide id="1" orient="horz" pos="2381" userDrawn="1">
          <p15:clr>
            <a:srgbClr val="FBAE40"/>
          </p15:clr>
        </p15:guide>
        <p15:guide id="2" pos="336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Content_option1">
    <p:bg>
      <p:bgPr>
        <a:solidFill>
          <a:schemeClr val="bg2"/>
        </a:solidFill>
        <a:effectLst/>
      </p:bgPr>
    </p:bg>
    <p:spTree>
      <p:nvGrpSpPr>
        <p:cNvPr id="1" name=""/>
        <p:cNvGrpSpPr/>
        <p:nvPr/>
      </p:nvGrpSpPr>
      <p:grpSpPr>
        <a:xfrm>
          <a:off x="0" y="0"/>
          <a:ext cx="0" cy="0"/>
          <a:chOff x="0" y="0"/>
          <a:chExt cx="0" cy="0"/>
        </a:xfrm>
      </p:grpSpPr>
      <p:sp>
        <p:nvSpPr>
          <p:cNvPr id="14" name="Espace réservé du contenu 7">
            <a:extLst>
              <a:ext uri="{FF2B5EF4-FFF2-40B4-BE49-F238E27FC236}">
                <a16:creationId xmlns:a16="http://schemas.microsoft.com/office/drawing/2014/main" id="{916EFE4D-8FDE-9477-95B7-D1371F39E527}"/>
              </a:ext>
            </a:extLst>
          </p:cNvPr>
          <p:cNvSpPr>
            <a:spLocks noGrp="1"/>
          </p:cNvSpPr>
          <p:nvPr>
            <p:ph sz="quarter" idx="12" hasCustomPrompt="1"/>
          </p:nvPr>
        </p:nvSpPr>
        <p:spPr>
          <a:xfrm>
            <a:off x="575688" y="698746"/>
            <a:ext cx="9705823" cy="297834"/>
          </a:xfrm>
          <a:prstGeom prst="rect">
            <a:avLst/>
          </a:prstGeom>
        </p:spPr>
        <p:txBody>
          <a:bodyPr lIns="90000">
            <a:noAutofit/>
          </a:bodyPr>
          <a:lstStyle>
            <a:lvl1pPr marL="0" indent="0">
              <a:buNone/>
              <a:defRPr sz="990" b="0" i="0" spc="71" baseline="0">
                <a:solidFill>
                  <a:schemeClr val="accent3"/>
                </a:solidFill>
                <a:latin typeface="Arial" panose="020B0604020202020204" pitchFamily="34" charset="0"/>
                <a:cs typeface="Arial" panose="020B0604020202020204" pitchFamily="34" charset="0"/>
              </a:defRPr>
            </a:lvl1pPr>
          </a:lstStyle>
          <a:p>
            <a:pPr lvl="0"/>
            <a:r>
              <a:rPr lang="fr-FR"/>
              <a:t>CLICK TO MODIFY THE TEXT</a:t>
            </a:r>
          </a:p>
        </p:txBody>
      </p:sp>
      <p:sp>
        <p:nvSpPr>
          <p:cNvPr id="19" name="Titre 18">
            <a:extLst>
              <a:ext uri="{FF2B5EF4-FFF2-40B4-BE49-F238E27FC236}">
                <a16:creationId xmlns:a16="http://schemas.microsoft.com/office/drawing/2014/main" id="{4B670CAA-09C7-EF34-13C5-64516F308982}"/>
              </a:ext>
            </a:extLst>
          </p:cNvPr>
          <p:cNvSpPr>
            <a:spLocks noGrp="1"/>
          </p:cNvSpPr>
          <p:nvPr>
            <p:ph type="title"/>
          </p:nvPr>
        </p:nvSpPr>
        <p:spPr>
          <a:xfrm>
            <a:off x="575687" y="202735"/>
            <a:ext cx="9696295" cy="548097"/>
          </a:xfrm>
        </p:spPr>
        <p:txBody>
          <a:bodyPr/>
          <a:lstStyle>
            <a:lvl1pPr>
              <a:defRPr>
                <a:latin typeface="+mj-lt"/>
              </a:defRPr>
            </a:lvl1pPr>
          </a:lstStyle>
          <a:p>
            <a:r>
              <a:rPr lang="fr-FR"/>
              <a:t>Modifiez le style du titre</a:t>
            </a:r>
            <a:endParaRPr lang="fr-FR" dirty="0"/>
          </a:p>
        </p:txBody>
      </p:sp>
      <p:sp>
        <p:nvSpPr>
          <p:cNvPr id="6" name="Espace réservé du contenu 5">
            <a:extLst>
              <a:ext uri="{FF2B5EF4-FFF2-40B4-BE49-F238E27FC236}">
                <a16:creationId xmlns:a16="http://schemas.microsoft.com/office/drawing/2014/main" id="{05D543BF-FDB5-EDFB-7F20-E49B4B851AA0}"/>
              </a:ext>
            </a:extLst>
          </p:cNvPr>
          <p:cNvSpPr>
            <a:spLocks noGrp="1"/>
          </p:cNvSpPr>
          <p:nvPr>
            <p:ph sz="quarter" idx="28"/>
          </p:nvPr>
        </p:nvSpPr>
        <p:spPr>
          <a:xfrm>
            <a:off x="575688" y="1240256"/>
            <a:ext cx="9637706" cy="5463389"/>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Espace réservé du pied de page 6">
            <a:extLst>
              <a:ext uri="{FF2B5EF4-FFF2-40B4-BE49-F238E27FC236}">
                <a16:creationId xmlns:a16="http://schemas.microsoft.com/office/drawing/2014/main" id="{34BB61B8-2A7C-185A-7EDB-99365B809514}"/>
              </a:ext>
            </a:extLst>
          </p:cNvPr>
          <p:cNvSpPr>
            <a:spLocks noGrp="1"/>
          </p:cNvSpPr>
          <p:nvPr>
            <p:ph type="ftr" sz="quarter" idx="29"/>
          </p:nvPr>
        </p:nvSpPr>
        <p:spPr/>
        <p:txBody>
          <a:bodyPr/>
          <a:lstStyle/>
          <a:p>
            <a:r>
              <a:rPr lang="fr-FR" b="1" dirty="0"/>
              <a:t>Collecte de données mobile (MDC) avec OpenDataKit </a:t>
            </a:r>
            <a:r>
              <a:rPr lang="fr-FR" dirty="0"/>
              <a:t>|  Formation des responsables d’enquêtes</a:t>
            </a:r>
          </a:p>
        </p:txBody>
      </p:sp>
      <p:sp>
        <p:nvSpPr>
          <p:cNvPr id="8" name="Espace réservé du numéro de diapositive 7">
            <a:extLst>
              <a:ext uri="{FF2B5EF4-FFF2-40B4-BE49-F238E27FC236}">
                <a16:creationId xmlns:a16="http://schemas.microsoft.com/office/drawing/2014/main" id="{2FEC2866-C1BD-9FC6-7A16-E010E154678B}"/>
              </a:ext>
            </a:extLst>
          </p:cNvPr>
          <p:cNvSpPr>
            <a:spLocks noGrp="1"/>
          </p:cNvSpPr>
          <p:nvPr>
            <p:ph type="sldNum" sz="quarter" idx="30"/>
          </p:nvPr>
        </p:nvSpPr>
        <p:spPr/>
        <p:txBody>
          <a:bodyPr/>
          <a:lstStyle/>
          <a:p>
            <a:fld id="{45D260E3-6ADF-3D4B-8601-DFAB5F13007E}" type="slidenum">
              <a:rPr lang="fr-FR" smtClean="0"/>
              <a:pPr/>
              <a:t>‹#›</a:t>
            </a:fld>
            <a:endParaRPr lang="fr-FR"/>
          </a:p>
        </p:txBody>
      </p:sp>
      <p:pic>
        <p:nvPicPr>
          <p:cNvPr id="3" name="Graphique 9">
            <a:extLst>
              <a:ext uri="{FF2B5EF4-FFF2-40B4-BE49-F238E27FC236}">
                <a16:creationId xmlns:a16="http://schemas.microsoft.com/office/drawing/2014/main" id="{BDBA5A1D-AF2C-B214-1D98-0CA567E68CF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738439" y="7027019"/>
            <a:ext cx="1213521" cy="258885"/>
          </a:xfrm>
          <a:prstGeom prst="rect">
            <a:avLst/>
          </a:prstGeom>
        </p:spPr>
      </p:pic>
      <p:pic>
        <p:nvPicPr>
          <p:cNvPr id="4" name="Image 3" descr="Une image contenant texte, Police, Graphique, logo&#10;&#10;Description générée automatiquement">
            <a:extLst>
              <a:ext uri="{FF2B5EF4-FFF2-40B4-BE49-F238E27FC236}">
                <a16:creationId xmlns:a16="http://schemas.microsoft.com/office/drawing/2014/main" id="{96C54F54-B436-2817-A94A-9CAF3CA22843}"/>
              </a:ext>
            </a:extLst>
          </p:cNvPr>
          <p:cNvPicPr>
            <a:picLocks noChangeAspect="1"/>
          </p:cNvPicPr>
          <p:nvPr userDrawn="1"/>
        </p:nvPicPr>
        <p:blipFill rotWithShape="1">
          <a:blip r:embed="rId4"/>
          <a:srcRect t="37387" b="37566"/>
          <a:stretch/>
        </p:blipFill>
        <p:spPr>
          <a:xfrm>
            <a:off x="233264" y="6995383"/>
            <a:ext cx="1286221" cy="322157"/>
          </a:xfrm>
          <a:prstGeom prst="rect">
            <a:avLst/>
          </a:prstGeom>
        </p:spPr>
      </p:pic>
    </p:spTree>
    <p:extLst>
      <p:ext uri="{BB962C8B-B14F-4D97-AF65-F5344CB8AC3E}">
        <p14:creationId xmlns:p14="http://schemas.microsoft.com/office/powerpoint/2010/main" val="67302793"/>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Content_option2">
    <p:bg>
      <p:bgRef idx="1001">
        <a:schemeClr val="bg1"/>
      </p:bgRef>
    </p:bg>
    <p:spTree>
      <p:nvGrpSpPr>
        <p:cNvPr id="1" name=""/>
        <p:cNvGrpSpPr/>
        <p:nvPr/>
      </p:nvGrpSpPr>
      <p:grpSpPr>
        <a:xfrm>
          <a:off x="0" y="0"/>
          <a:ext cx="0" cy="0"/>
          <a:chOff x="0" y="0"/>
          <a:chExt cx="0" cy="0"/>
        </a:xfrm>
      </p:grpSpPr>
      <p:sp>
        <p:nvSpPr>
          <p:cNvPr id="9" name="Picture Placeholder 10">
            <a:extLst>
              <a:ext uri="{FF2B5EF4-FFF2-40B4-BE49-F238E27FC236}">
                <a16:creationId xmlns:a16="http://schemas.microsoft.com/office/drawing/2014/main" id="{54EC7C1E-3A58-2A7F-B36F-D5C163685764}"/>
              </a:ext>
            </a:extLst>
          </p:cNvPr>
          <p:cNvSpPr>
            <a:spLocks noGrp="1"/>
          </p:cNvSpPr>
          <p:nvPr>
            <p:ph type="pic" sz="quarter" idx="10" hasCustomPrompt="1"/>
          </p:nvPr>
        </p:nvSpPr>
        <p:spPr>
          <a:xfrm>
            <a:off x="6784768" y="0"/>
            <a:ext cx="3907043" cy="7559675"/>
          </a:xfrm>
          <a:prstGeom prst="rect">
            <a:avLst/>
          </a:prstGeom>
          <a:solidFill>
            <a:schemeClr val="bg2"/>
          </a:solidFill>
        </p:spPr>
        <p:txBody>
          <a:bodyPr anchor="ctr"/>
          <a:lstStyle>
            <a:lvl1pPr marL="0" indent="0" algn="ctr">
              <a:buNone/>
              <a:defRPr sz="3394" baseline="0">
                <a:solidFill>
                  <a:schemeClr val="accent3"/>
                </a:solidFill>
                <a:latin typeface="Arial" panose="020B0604020202020204" pitchFamily="34" charset="0"/>
                <a:cs typeface="Arial" panose="020B0604020202020204" pitchFamily="34" charset="0"/>
              </a:defRPr>
            </a:lvl1pPr>
          </a:lstStyle>
          <a:p>
            <a:r>
              <a:rPr lang="fr-FR"/>
              <a:t>PICTURE</a:t>
            </a:r>
          </a:p>
        </p:txBody>
      </p:sp>
      <p:sp>
        <p:nvSpPr>
          <p:cNvPr id="8" name="Titre 7">
            <a:extLst>
              <a:ext uri="{FF2B5EF4-FFF2-40B4-BE49-F238E27FC236}">
                <a16:creationId xmlns:a16="http://schemas.microsoft.com/office/drawing/2014/main" id="{30E40138-5FD8-9D3A-BCBB-EA90C0384398}"/>
              </a:ext>
            </a:extLst>
          </p:cNvPr>
          <p:cNvSpPr>
            <a:spLocks noGrp="1"/>
          </p:cNvSpPr>
          <p:nvPr>
            <p:ph type="title"/>
          </p:nvPr>
        </p:nvSpPr>
        <p:spPr>
          <a:xfrm>
            <a:off x="575689" y="202735"/>
            <a:ext cx="5761262" cy="554684"/>
          </a:xfrm>
        </p:spPr>
        <p:txBody>
          <a:bodyPr/>
          <a:lstStyle>
            <a:lvl1pPr>
              <a:defRPr>
                <a:latin typeface="+mj-lt"/>
              </a:defRPr>
            </a:lvl1pPr>
          </a:lstStyle>
          <a:p>
            <a:r>
              <a:rPr lang="fr-FR"/>
              <a:t>Modifiez le style du titre</a:t>
            </a:r>
          </a:p>
        </p:txBody>
      </p:sp>
      <p:sp>
        <p:nvSpPr>
          <p:cNvPr id="2" name="Espace réservé du contenu 7">
            <a:extLst>
              <a:ext uri="{FF2B5EF4-FFF2-40B4-BE49-F238E27FC236}">
                <a16:creationId xmlns:a16="http://schemas.microsoft.com/office/drawing/2014/main" id="{FBC5A2F7-7686-115E-E236-98BCCD41DB5C}"/>
              </a:ext>
            </a:extLst>
          </p:cNvPr>
          <p:cNvSpPr>
            <a:spLocks noGrp="1"/>
          </p:cNvSpPr>
          <p:nvPr>
            <p:ph sz="quarter" idx="12" hasCustomPrompt="1"/>
          </p:nvPr>
        </p:nvSpPr>
        <p:spPr>
          <a:xfrm>
            <a:off x="575689" y="698746"/>
            <a:ext cx="5761252" cy="297834"/>
          </a:xfrm>
          <a:prstGeom prst="rect">
            <a:avLst/>
          </a:prstGeom>
        </p:spPr>
        <p:txBody>
          <a:bodyPr lIns="90000">
            <a:noAutofit/>
          </a:bodyPr>
          <a:lstStyle>
            <a:lvl1pPr marL="0" indent="0">
              <a:buNone/>
              <a:defRPr sz="990" b="0" i="0" spc="71" baseline="0">
                <a:solidFill>
                  <a:schemeClr val="accent3"/>
                </a:solidFill>
                <a:latin typeface="Arial" panose="020B0604020202020204" pitchFamily="34" charset="0"/>
                <a:cs typeface="Arial" panose="020B0604020202020204" pitchFamily="34" charset="0"/>
              </a:defRPr>
            </a:lvl1pPr>
          </a:lstStyle>
          <a:p>
            <a:pPr lvl="0"/>
            <a:r>
              <a:rPr lang="fr-FR"/>
              <a:t>CLICK TO MODIFY THE TEXT</a:t>
            </a:r>
          </a:p>
        </p:txBody>
      </p:sp>
      <p:sp>
        <p:nvSpPr>
          <p:cNvPr id="7" name="Espace réservé du contenu 5">
            <a:extLst>
              <a:ext uri="{FF2B5EF4-FFF2-40B4-BE49-F238E27FC236}">
                <a16:creationId xmlns:a16="http://schemas.microsoft.com/office/drawing/2014/main" id="{F1C4C670-7AD5-3E6A-A0B4-A432551981BC}"/>
              </a:ext>
            </a:extLst>
          </p:cNvPr>
          <p:cNvSpPr>
            <a:spLocks noGrp="1"/>
          </p:cNvSpPr>
          <p:nvPr>
            <p:ph sz="quarter" idx="28" hasCustomPrompt="1"/>
          </p:nvPr>
        </p:nvSpPr>
        <p:spPr>
          <a:xfrm>
            <a:off x="575679" y="1240256"/>
            <a:ext cx="5761262" cy="5463389"/>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1" name="Espace réservé du pied de page 10">
            <a:extLst>
              <a:ext uri="{FF2B5EF4-FFF2-40B4-BE49-F238E27FC236}">
                <a16:creationId xmlns:a16="http://schemas.microsoft.com/office/drawing/2014/main" id="{F601852F-9A0D-E0CD-B302-3A35135B2CC7}"/>
              </a:ext>
            </a:extLst>
          </p:cNvPr>
          <p:cNvSpPr>
            <a:spLocks noGrp="1"/>
          </p:cNvSpPr>
          <p:nvPr>
            <p:ph type="ftr" sz="quarter" idx="29"/>
          </p:nvPr>
        </p:nvSpPr>
        <p:spPr/>
        <p:txBody>
          <a:bodyPr/>
          <a:lstStyle/>
          <a:p>
            <a:r>
              <a:rPr lang="fr-FR" b="1" dirty="0"/>
              <a:t>Collecte de données mobile (MDC) avec OpenDataKit </a:t>
            </a:r>
            <a:r>
              <a:rPr lang="fr-FR" dirty="0"/>
              <a:t>|  Formation des responsables d’enquêtes</a:t>
            </a:r>
          </a:p>
        </p:txBody>
      </p:sp>
      <p:sp>
        <p:nvSpPr>
          <p:cNvPr id="12" name="Espace réservé du numéro de diapositive 11">
            <a:extLst>
              <a:ext uri="{FF2B5EF4-FFF2-40B4-BE49-F238E27FC236}">
                <a16:creationId xmlns:a16="http://schemas.microsoft.com/office/drawing/2014/main" id="{E494E04F-24DB-92B4-5FDB-E00EE0461421}"/>
              </a:ext>
            </a:extLst>
          </p:cNvPr>
          <p:cNvSpPr>
            <a:spLocks noGrp="1"/>
          </p:cNvSpPr>
          <p:nvPr>
            <p:ph type="sldNum" sz="quarter" idx="30"/>
          </p:nvPr>
        </p:nvSpPr>
        <p:spPr/>
        <p:txBody>
          <a:bodyPr/>
          <a:lstStyle/>
          <a:p>
            <a:fld id="{45D260E3-6ADF-3D4B-8601-DFAB5F13007E}" type="slidenum">
              <a:rPr lang="fr-FR" smtClean="0"/>
              <a:pPr/>
              <a:t>‹#›</a:t>
            </a:fld>
            <a:endParaRPr lang="fr-FR"/>
          </a:p>
        </p:txBody>
      </p:sp>
      <p:pic>
        <p:nvPicPr>
          <p:cNvPr id="3" name="Graphique 2">
            <a:extLst>
              <a:ext uri="{FF2B5EF4-FFF2-40B4-BE49-F238E27FC236}">
                <a16:creationId xmlns:a16="http://schemas.microsoft.com/office/drawing/2014/main" id="{74AC8CB3-8544-1689-D841-9D4000C459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676458" y="7027020"/>
            <a:ext cx="1213521" cy="258884"/>
          </a:xfrm>
          <a:prstGeom prst="rect">
            <a:avLst/>
          </a:prstGeom>
        </p:spPr>
      </p:pic>
      <p:pic>
        <p:nvPicPr>
          <p:cNvPr id="4" name="Image 3" descr="Une image contenant texte, Police, Graphique, logo&#10;&#10;Description générée automatiquement">
            <a:extLst>
              <a:ext uri="{FF2B5EF4-FFF2-40B4-BE49-F238E27FC236}">
                <a16:creationId xmlns:a16="http://schemas.microsoft.com/office/drawing/2014/main" id="{350624C0-900B-514C-14AB-ED1B0B16191A}"/>
              </a:ext>
            </a:extLst>
          </p:cNvPr>
          <p:cNvPicPr>
            <a:picLocks noChangeAspect="1"/>
          </p:cNvPicPr>
          <p:nvPr userDrawn="1"/>
        </p:nvPicPr>
        <p:blipFill rotWithShape="1">
          <a:blip r:embed="rId4"/>
          <a:srcRect t="37387" b="37566"/>
          <a:stretch/>
        </p:blipFill>
        <p:spPr>
          <a:xfrm>
            <a:off x="233264" y="6995383"/>
            <a:ext cx="1286221" cy="322157"/>
          </a:xfrm>
          <a:prstGeom prst="rect">
            <a:avLst/>
          </a:prstGeom>
        </p:spPr>
      </p:pic>
    </p:spTree>
    <p:extLst>
      <p:ext uri="{BB962C8B-B14F-4D97-AF65-F5344CB8AC3E}">
        <p14:creationId xmlns:p14="http://schemas.microsoft.com/office/powerpoint/2010/main" val="125867597"/>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Content_option3_3columns_picture">
    <p:spTree>
      <p:nvGrpSpPr>
        <p:cNvPr id="1" name=""/>
        <p:cNvGrpSpPr/>
        <p:nvPr/>
      </p:nvGrpSpPr>
      <p:grpSpPr>
        <a:xfrm>
          <a:off x="0" y="0"/>
          <a:ext cx="0" cy="0"/>
          <a:chOff x="0" y="0"/>
          <a:chExt cx="0" cy="0"/>
        </a:xfrm>
      </p:grpSpPr>
      <p:sp>
        <p:nvSpPr>
          <p:cNvPr id="3" name="Picture Placeholder 10">
            <a:extLst>
              <a:ext uri="{FF2B5EF4-FFF2-40B4-BE49-F238E27FC236}">
                <a16:creationId xmlns:a16="http://schemas.microsoft.com/office/drawing/2014/main" id="{CA2C6262-B846-9A46-B477-5B31743FD06F}"/>
              </a:ext>
            </a:extLst>
          </p:cNvPr>
          <p:cNvSpPr>
            <a:spLocks noGrp="1"/>
          </p:cNvSpPr>
          <p:nvPr>
            <p:ph type="pic" sz="quarter" idx="10" hasCustomPrompt="1"/>
          </p:nvPr>
        </p:nvSpPr>
        <p:spPr>
          <a:xfrm>
            <a:off x="895332" y="1719450"/>
            <a:ext cx="2663036" cy="1888652"/>
          </a:xfrm>
          <a:prstGeom prst="rect">
            <a:avLst/>
          </a:prstGeom>
          <a:solidFill>
            <a:schemeClr val="bg1"/>
          </a:solidFill>
        </p:spPr>
        <p:txBody>
          <a:bodyPr anchor="ctr">
            <a:normAutofit/>
          </a:bodyPr>
          <a:lstStyle>
            <a:lvl1pPr marL="0" indent="0" algn="ctr">
              <a:buNone/>
              <a:defRPr sz="1697" b="0" i="0" baseline="0">
                <a:solidFill>
                  <a:schemeClr val="accent3"/>
                </a:solidFill>
                <a:latin typeface="Arial" panose="020B0604020202020204" pitchFamily="34" charset="0"/>
                <a:cs typeface="Arial" panose="020B0604020202020204" pitchFamily="34" charset="0"/>
              </a:defRPr>
            </a:lvl1pPr>
          </a:lstStyle>
          <a:p>
            <a:r>
              <a:rPr lang="fr-FR"/>
              <a:t>PICTURE</a:t>
            </a:r>
          </a:p>
        </p:txBody>
      </p:sp>
      <p:sp>
        <p:nvSpPr>
          <p:cNvPr id="4" name="Picture Placeholder 10">
            <a:extLst>
              <a:ext uri="{FF2B5EF4-FFF2-40B4-BE49-F238E27FC236}">
                <a16:creationId xmlns:a16="http://schemas.microsoft.com/office/drawing/2014/main" id="{C9C3E2D1-0FC7-0A4E-BE14-075D18CDB29A}"/>
              </a:ext>
            </a:extLst>
          </p:cNvPr>
          <p:cNvSpPr>
            <a:spLocks noGrp="1"/>
          </p:cNvSpPr>
          <p:nvPr>
            <p:ph type="pic" sz="quarter" idx="11" hasCustomPrompt="1"/>
          </p:nvPr>
        </p:nvSpPr>
        <p:spPr>
          <a:xfrm>
            <a:off x="4014388" y="1719450"/>
            <a:ext cx="2663036" cy="1888652"/>
          </a:xfrm>
          <a:prstGeom prst="rect">
            <a:avLst/>
          </a:prstGeom>
          <a:solidFill>
            <a:schemeClr val="bg1"/>
          </a:solidFill>
        </p:spPr>
        <p:txBody>
          <a:bodyPr anchor="ctr">
            <a:normAutofit/>
          </a:bodyPr>
          <a:lstStyle>
            <a:lvl1pPr marL="0" indent="0" algn="ctr">
              <a:buNone/>
              <a:defRPr sz="1697" b="0" i="0" baseline="0">
                <a:solidFill>
                  <a:schemeClr val="accent3"/>
                </a:solidFill>
                <a:latin typeface="Arial" panose="020B0604020202020204" pitchFamily="34" charset="0"/>
                <a:cs typeface="Arial" panose="020B0604020202020204" pitchFamily="34" charset="0"/>
              </a:defRPr>
            </a:lvl1pPr>
          </a:lstStyle>
          <a:p>
            <a:r>
              <a:rPr lang="fr-FR"/>
              <a:t>PICTURE</a:t>
            </a:r>
          </a:p>
        </p:txBody>
      </p:sp>
      <p:sp>
        <p:nvSpPr>
          <p:cNvPr id="5" name="Picture Placeholder 10">
            <a:extLst>
              <a:ext uri="{FF2B5EF4-FFF2-40B4-BE49-F238E27FC236}">
                <a16:creationId xmlns:a16="http://schemas.microsoft.com/office/drawing/2014/main" id="{3A2A3531-F721-C146-9E9D-6A5C3BC11750}"/>
              </a:ext>
            </a:extLst>
          </p:cNvPr>
          <p:cNvSpPr>
            <a:spLocks noGrp="1"/>
          </p:cNvSpPr>
          <p:nvPr>
            <p:ph type="pic" sz="quarter" idx="12" hasCustomPrompt="1"/>
          </p:nvPr>
        </p:nvSpPr>
        <p:spPr>
          <a:xfrm>
            <a:off x="7132038" y="1719450"/>
            <a:ext cx="2663036" cy="1888652"/>
          </a:xfrm>
          <a:prstGeom prst="rect">
            <a:avLst/>
          </a:prstGeom>
          <a:solidFill>
            <a:schemeClr val="bg1"/>
          </a:solidFill>
        </p:spPr>
        <p:txBody>
          <a:bodyPr anchor="ctr">
            <a:normAutofit/>
          </a:bodyPr>
          <a:lstStyle>
            <a:lvl1pPr marL="0" indent="0" algn="ctr">
              <a:buNone/>
              <a:defRPr sz="1697" b="0" i="0" baseline="0">
                <a:solidFill>
                  <a:schemeClr val="accent3"/>
                </a:solidFill>
                <a:latin typeface="Arial" panose="020B0604020202020204" pitchFamily="34" charset="0"/>
                <a:cs typeface="Arial" panose="020B0604020202020204" pitchFamily="34" charset="0"/>
              </a:defRPr>
            </a:lvl1pPr>
          </a:lstStyle>
          <a:p>
            <a:r>
              <a:rPr lang="fr-FR"/>
              <a:t>PICTURE</a:t>
            </a:r>
          </a:p>
        </p:txBody>
      </p:sp>
      <p:sp>
        <p:nvSpPr>
          <p:cNvPr id="6" name="Espace réservé du contenu 2">
            <a:extLst>
              <a:ext uri="{FF2B5EF4-FFF2-40B4-BE49-F238E27FC236}">
                <a16:creationId xmlns:a16="http://schemas.microsoft.com/office/drawing/2014/main" id="{30A45AC0-9C1F-3140-9ED1-7F495B600D11}"/>
              </a:ext>
            </a:extLst>
          </p:cNvPr>
          <p:cNvSpPr>
            <a:spLocks noGrp="1"/>
          </p:cNvSpPr>
          <p:nvPr>
            <p:ph sz="quarter" idx="19" hasCustomPrompt="1"/>
          </p:nvPr>
        </p:nvSpPr>
        <p:spPr>
          <a:xfrm>
            <a:off x="924283" y="4233912"/>
            <a:ext cx="2643731" cy="1998153"/>
          </a:xfrm>
          <a:prstGeom prst="rect">
            <a:avLst/>
          </a:prstGeom>
        </p:spPr>
        <p:txBody>
          <a:bodyPr lIns="0" tIns="0" rIns="0" bIns="0">
            <a:noAutofit/>
          </a:bodyPr>
          <a:lstStyle>
            <a:lvl1pPr marL="0" indent="0" algn="l">
              <a:buNone/>
              <a:defRPr sz="1273" b="0" i="0" baseline="0">
                <a:solidFill>
                  <a:schemeClr val="accent1"/>
                </a:solidFill>
                <a:latin typeface="Arial" panose="020B0604020202020204" pitchFamily="34" charset="0"/>
                <a:cs typeface="Arial" panose="020B0604020202020204" pitchFamily="34" charset="0"/>
              </a:defRPr>
            </a:lvl1pPr>
          </a:lstStyle>
          <a:p>
            <a:r>
              <a:rPr lang="fr-FR"/>
              <a:t>Type the content </a:t>
            </a:r>
            <a:r>
              <a:rPr lang="fr-FR" err="1"/>
              <a:t>here</a:t>
            </a:r>
            <a:r>
              <a:rPr lang="fr-FR"/>
              <a:t>…</a:t>
            </a:r>
          </a:p>
        </p:txBody>
      </p:sp>
      <p:sp>
        <p:nvSpPr>
          <p:cNvPr id="7" name="Espace réservé du contenu 2">
            <a:extLst>
              <a:ext uri="{FF2B5EF4-FFF2-40B4-BE49-F238E27FC236}">
                <a16:creationId xmlns:a16="http://schemas.microsoft.com/office/drawing/2014/main" id="{5377AEF9-EC90-AC4E-8F1B-E52E5C109EE0}"/>
              </a:ext>
            </a:extLst>
          </p:cNvPr>
          <p:cNvSpPr>
            <a:spLocks noGrp="1"/>
          </p:cNvSpPr>
          <p:nvPr>
            <p:ph sz="quarter" idx="20" hasCustomPrompt="1"/>
          </p:nvPr>
        </p:nvSpPr>
        <p:spPr>
          <a:xfrm>
            <a:off x="4043338" y="4233912"/>
            <a:ext cx="2643732" cy="1998153"/>
          </a:xfrm>
          <a:prstGeom prst="rect">
            <a:avLst/>
          </a:prstGeom>
        </p:spPr>
        <p:txBody>
          <a:bodyPr lIns="0" tIns="0" rIns="0" bIns="0">
            <a:noAutofit/>
          </a:bodyPr>
          <a:lstStyle>
            <a:lvl1pPr marL="0" marR="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sz="1273" b="0" i="0" baseline="0">
                <a:solidFill>
                  <a:schemeClr val="accent1"/>
                </a:solidFill>
                <a:latin typeface="Arial" panose="020B0604020202020204" pitchFamily="34" charset="0"/>
                <a:cs typeface="Arial" panose="020B0604020202020204" pitchFamily="34" charset="0"/>
              </a:defRPr>
            </a:lvl1pPr>
          </a:lstStyle>
          <a:p>
            <a:pPr marL="0" marR="0" lvl="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a:pPr>
            <a:r>
              <a:rPr lang="fr-FR"/>
              <a:t>Type the content </a:t>
            </a:r>
            <a:r>
              <a:rPr lang="fr-FR" err="1"/>
              <a:t>here</a:t>
            </a:r>
            <a:r>
              <a:rPr lang="fr-FR"/>
              <a:t>…</a:t>
            </a:r>
          </a:p>
          <a:p>
            <a:endParaRPr lang="fr-FR"/>
          </a:p>
        </p:txBody>
      </p:sp>
      <p:sp>
        <p:nvSpPr>
          <p:cNvPr id="8" name="Espace réservé du contenu 2">
            <a:extLst>
              <a:ext uri="{FF2B5EF4-FFF2-40B4-BE49-F238E27FC236}">
                <a16:creationId xmlns:a16="http://schemas.microsoft.com/office/drawing/2014/main" id="{EF1155EC-2916-4A44-89AF-2664823D0883}"/>
              </a:ext>
            </a:extLst>
          </p:cNvPr>
          <p:cNvSpPr>
            <a:spLocks noGrp="1"/>
          </p:cNvSpPr>
          <p:nvPr>
            <p:ph sz="quarter" idx="21" hasCustomPrompt="1"/>
          </p:nvPr>
        </p:nvSpPr>
        <p:spPr>
          <a:xfrm>
            <a:off x="7160990" y="4233912"/>
            <a:ext cx="2643732" cy="1998153"/>
          </a:xfrm>
          <a:prstGeom prst="rect">
            <a:avLst/>
          </a:prstGeom>
        </p:spPr>
        <p:txBody>
          <a:bodyPr lIns="0" tIns="0" rIns="0" bIns="0">
            <a:noAutofit/>
          </a:bodyPr>
          <a:lstStyle>
            <a:lvl1pPr marL="0" marR="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sz="1273" b="0" i="0" baseline="0">
                <a:solidFill>
                  <a:schemeClr val="accent1"/>
                </a:solidFill>
                <a:latin typeface="Arial" panose="020B0604020202020204" pitchFamily="34" charset="0"/>
                <a:cs typeface="Arial" panose="020B0604020202020204" pitchFamily="34" charset="0"/>
              </a:defRPr>
            </a:lvl1pPr>
          </a:lstStyle>
          <a:p>
            <a:pPr marL="0" marR="0" lvl="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a:pPr>
            <a:r>
              <a:rPr lang="fr-FR"/>
              <a:t>Type the content </a:t>
            </a:r>
            <a:r>
              <a:rPr lang="fr-FR" err="1"/>
              <a:t>here</a:t>
            </a:r>
            <a:r>
              <a:rPr lang="fr-FR"/>
              <a:t>…</a:t>
            </a:r>
          </a:p>
          <a:p>
            <a:endParaRPr lang="fr-FR"/>
          </a:p>
        </p:txBody>
      </p:sp>
      <p:sp>
        <p:nvSpPr>
          <p:cNvPr id="27" name="Espace réservé du contenu 2">
            <a:extLst>
              <a:ext uri="{FF2B5EF4-FFF2-40B4-BE49-F238E27FC236}">
                <a16:creationId xmlns:a16="http://schemas.microsoft.com/office/drawing/2014/main" id="{EDEEC387-446A-0A75-5165-D31AB029DEB1}"/>
              </a:ext>
            </a:extLst>
          </p:cNvPr>
          <p:cNvSpPr>
            <a:spLocks noGrp="1"/>
          </p:cNvSpPr>
          <p:nvPr>
            <p:ph sz="quarter" idx="29" hasCustomPrompt="1"/>
          </p:nvPr>
        </p:nvSpPr>
        <p:spPr>
          <a:xfrm>
            <a:off x="914633" y="3797235"/>
            <a:ext cx="2643735" cy="367733"/>
          </a:xfrm>
          <a:prstGeom prst="rect">
            <a:avLst/>
          </a:prstGeom>
        </p:spPr>
        <p:txBody>
          <a:bodyPr lIns="0" tIns="0" rIns="0" bIns="0">
            <a:noAutofit/>
          </a:bodyPr>
          <a:lstStyle>
            <a:lvl1pPr marL="0" indent="0" algn="l">
              <a:buNone/>
              <a:defRPr sz="1980" b="0" i="0" baseline="0">
                <a:solidFill>
                  <a:schemeClr val="tx2"/>
                </a:solidFill>
                <a:latin typeface="Arial" panose="020B0604020202020204" pitchFamily="34" charset="0"/>
                <a:cs typeface="Poppins Medium" pitchFamily="2" charset="77"/>
              </a:defRPr>
            </a:lvl1pPr>
          </a:lstStyle>
          <a:p>
            <a:r>
              <a:rPr lang="fr-FR" dirty="0" err="1"/>
              <a:t>Title</a:t>
            </a:r>
            <a:r>
              <a:rPr lang="fr-FR" dirty="0"/>
              <a:t> </a:t>
            </a:r>
            <a:r>
              <a:rPr lang="fr-FR" dirty="0" err="1"/>
              <a:t>here</a:t>
            </a:r>
            <a:endParaRPr lang="fr-FR" dirty="0"/>
          </a:p>
        </p:txBody>
      </p:sp>
      <p:sp>
        <p:nvSpPr>
          <p:cNvPr id="33" name="Espace réservé du contenu 2">
            <a:extLst>
              <a:ext uri="{FF2B5EF4-FFF2-40B4-BE49-F238E27FC236}">
                <a16:creationId xmlns:a16="http://schemas.microsoft.com/office/drawing/2014/main" id="{2DC56110-4D35-4B38-ED37-36AC4703C2DA}"/>
              </a:ext>
            </a:extLst>
          </p:cNvPr>
          <p:cNvSpPr>
            <a:spLocks noGrp="1"/>
          </p:cNvSpPr>
          <p:nvPr>
            <p:ph sz="quarter" idx="30" hasCustomPrompt="1"/>
          </p:nvPr>
        </p:nvSpPr>
        <p:spPr>
          <a:xfrm>
            <a:off x="4033690" y="3802426"/>
            <a:ext cx="2643735" cy="367733"/>
          </a:xfrm>
          <a:prstGeom prst="rect">
            <a:avLst/>
          </a:prstGeom>
        </p:spPr>
        <p:txBody>
          <a:bodyPr lIns="0" tIns="0" rIns="0" bIns="0">
            <a:noAutofit/>
          </a:bodyPr>
          <a:lstStyle>
            <a:lvl1pPr marL="0" indent="0" algn="l">
              <a:buNone/>
              <a:defRPr sz="1980" b="0" i="0" baseline="0">
                <a:solidFill>
                  <a:schemeClr val="tx2"/>
                </a:solidFill>
                <a:latin typeface="Arial" panose="020B0604020202020204" pitchFamily="34" charset="0"/>
                <a:cs typeface="Poppins Medium" pitchFamily="2" charset="77"/>
              </a:defRPr>
            </a:lvl1pPr>
          </a:lstStyle>
          <a:p>
            <a:r>
              <a:rPr lang="fr-FR" err="1"/>
              <a:t>Title</a:t>
            </a:r>
            <a:r>
              <a:rPr lang="fr-FR"/>
              <a:t> </a:t>
            </a:r>
            <a:r>
              <a:rPr lang="fr-FR" err="1"/>
              <a:t>here</a:t>
            </a:r>
            <a:endParaRPr lang="fr-FR"/>
          </a:p>
        </p:txBody>
      </p:sp>
      <p:sp>
        <p:nvSpPr>
          <p:cNvPr id="34" name="Espace réservé du contenu 2">
            <a:extLst>
              <a:ext uri="{FF2B5EF4-FFF2-40B4-BE49-F238E27FC236}">
                <a16:creationId xmlns:a16="http://schemas.microsoft.com/office/drawing/2014/main" id="{FFADA798-B095-D3FA-119B-44E53298B8C5}"/>
              </a:ext>
            </a:extLst>
          </p:cNvPr>
          <p:cNvSpPr>
            <a:spLocks noGrp="1"/>
          </p:cNvSpPr>
          <p:nvPr>
            <p:ph sz="quarter" idx="31" hasCustomPrompt="1"/>
          </p:nvPr>
        </p:nvSpPr>
        <p:spPr>
          <a:xfrm>
            <a:off x="7151341" y="3773306"/>
            <a:ext cx="2643732" cy="367733"/>
          </a:xfrm>
          <a:prstGeom prst="rect">
            <a:avLst/>
          </a:prstGeom>
        </p:spPr>
        <p:txBody>
          <a:bodyPr lIns="0" tIns="0" rIns="0" bIns="0">
            <a:noAutofit/>
          </a:bodyPr>
          <a:lstStyle>
            <a:lvl1pPr marL="0" indent="0" algn="l">
              <a:buNone/>
              <a:defRPr sz="1980" b="0" i="0" baseline="0">
                <a:solidFill>
                  <a:schemeClr val="tx2"/>
                </a:solidFill>
                <a:latin typeface="Arial" panose="020B0604020202020204" pitchFamily="34" charset="0"/>
                <a:cs typeface="Poppins Medium" pitchFamily="2" charset="77"/>
              </a:defRPr>
            </a:lvl1pPr>
          </a:lstStyle>
          <a:p>
            <a:r>
              <a:rPr lang="fr-FR" err="1"/>
              <a:t>Title</a:t>
            </a:r>
            <a:r>
              <a:rPr lang="fr-FR"/>
              <a:t> </a:t>
            </a:r>
            <a:r>
              <a:rPr lang="fr-FR" err="1"/>
              <a:t>here</a:t>
            </a:r>
            <a:endParaRPr lang="fr-FR"/>
          </a:p>
        </p:txBody>
      </p:sp>
      <p:sp>
        <p:nvSpPr>
          <p:cNvPr id="15" name="Titre 14">
            <a:extLst>
              <a:ext uri="{FF2B5EF4-FFF2-40B4-BE49-F238E27FC236}">
                <a16:creationId xmlns:a16="http://schemas.microsoft.com/office/drawing/2014/main" id="{7AF2ADEE-9C03-B25F-2E3F-26F7A1A79FC2}"/>
              </a:ext>
            </a:extLst>
          </p:cNvPr>
          <p:cNvSpPr>
            <a:spLocks noGrp="1"/>
          </p:cNvSpPr>
          <p:nvPr>
            <p:ph type="title"/>
          </p:nvPr>
        </p:nvSpPr>
        <p:spPr>
          <a:xfrm>
            <a:off x="575687" y="202735"/>
            <a:ext cx="9696295" cy="1289859"/>
          </a:xfrm>
        </p:spPr>
        <p:txBody>
          <a:bodyPr/>
          <a:lstStyle>
            <a:lvl1pPr>
              <a:defRPr>
                <a:solidFill>
                  <a:schemeClr val="tx2"/>
                </a:solidFill>
                <a:latin typeface="+mj-lt"/>
              </a:defRPr>
            </a:lvl1pPr>
          </a:lstStyle>
          <a:p>
            <a:r>
              <a:rPr lang="fr-FR"/>
              <a:t>Modifiez le style du titre</a:t>
            </a:r>
            <a:endParaRPr lang="fr-FR" dirty="0"/>
          </a:p>
        </p:txBody>
      </p:sp>
      <p:sp>
        <p:nvSpPr>
          <p:cNvPr id="2" name="Espace réservé du contenu 7">
            <a:extLst>
              <a:ext uri="{FF2B5EF4-FFF2-40B4-BE49-F238E27FC236}">
                <a16:creationId xmlns:a16="http://schemas.microsoft.com/office/drawing/2014/main" id="{855FF242-EE02-DC88-5296-D59EC622D5C6}"/>
              </a:ext>
            </a:extLst>
          </p:cNvPr>
          <p:cNvSpPr>
            <a:spLocks noGrp="1"/>
          </p:cNvSpPr>
          <p:nvPr>
            <p:ph sz="quarter" idx="35" hasCustomPrompt="1"/>
          </p:nvPr>
        </p:nvSpPr>
        <p:spPr>
          <a:xfrm>
            <a:off x="575688" y="698746"/>
            <a:ext cx="9705823" cy="297834"/>
          </a:xfrm>
          <a:prstGeom prst="rect">
            <a:avLst/>
          </a:prstGeom>
        </p:spPr>
        <p:txBody>
          <a:bodyPr lIns="90000">
            <a:noAutofit/>
          </a:bodyPr>
          <a:lstStyle>
            <a:lvl1pPr marL="0" indent="0">
              <a:buNone/>
              <a:defRPr sz="990" b="0" i="0" spc="71" baseline="0">
                <a:solidFill>
                  <a:schemeClr val="tx2"/>
                </a:solidFill>
                <a:latin typeface="Arial" panose="020B0604020202020204" pitchFamily="34" charset="0"/>
                <a:cs typeface="Arial" panose="020B0604020202020204" pitchFamily="34" charset="0"/>
              </a:defRPr>
            </a:lvl1pPr>
          </a:lstStyle>
          <a:p>
            <a:pPr lvl="0"/>
            <a:r>
              <a:rPr lang="fr-FR"/>
              <a:t>CLICK TO MODIFY THE TEXT</a:t>
            </a:r>
          </a:p>
        </p:txBody>
      </p:sp>
      <p:sp>
        <p:nvSpPr>
          <p:cNvPr id="9" name="Espace réservé du pied de page 8">
            <a:extLst>
              <a:ext uri="{FF2B5EF4-FFF2-40B4-BE49-F238E27FC236}">
                <a16:creationId xmlns:a16="http://schemas.microsoft.com/office/drawing/2014/main" id="{C7CA7637-4A6E-B470-A0B2-0812A065057D}"/>
              </a:ext>
            </a:extLst>
          </p:cNvPr>
          <p:cNvSpPr>
            <a:spLocks noGrp="1"/>
          </p:cNvSpPr>
          <p:nvPr>
            <p:ph type="ftr" sz="quarter" idx="36"/>
          </p:nvPr>
        </p:nvSpPr>
        <p:spPr/>
        <p:txBody>
          <a:bodyPr/>
          <a:lstStyle/>
          <a:p>
            <a:r>
              <a:rPr lang="fr-FR" b="1" dirty="0"/>
              <a:t>Collecte de données mobile (MDC) avec OpenDataKit </a:t>
            </a:r>
            <a:r>
              <a:rPr lang="fr-FR" dirty="0"/>
              <a:t>|  Formation des responsables d’enquêtes</a:t>
            </a:r>
          </a:p>
        </p:txBody>
      </p:sp>
      <p:sp>
        <p:nvSpPr>
          <p:cNvPr id="11" name="Espace réservé du numéro de diapositive 10">
            <a:extLst>
              <a:ext uri="{FF2B5EF4-FFF2-40B4-BE49-F238E27FC236}">
                <a16:creationId xmlns:a16="http://schemas.microsoft.com/office/drawing/2014/main" id="{DC975EB3-8245-88DF-F5E3-3E8A8F2BB7D6}"/>
              </a:ext>
            </a:extLst>
          </p:cNvPr>
          <p:cNvSpPr>
            <a:spLocks noGrp="1"/>
          </p:cNvSpPr>
          <p:nvPr>
            <p:ph type="sldNum" sz="quarter" idx="37"/>
          </p:nvPr>
        </p:nvSpPr>
        <p:spPr/>
        <p:txBody>
          <a:bodyPr/>
          <a:lstStyle/>
          <a:p>
            <a:fld id="{45D260E3-6ADF-3D4B-8601-DFAB5F13007E}" type="slidenum">
              <a:rPr lang="fr-FR" smtClean="0"/>
              <a:pPr/>
              <a:t>‹#›</a:t>
            </a:fld>
            <a:endParaRPr lang="fr-FR"/>
          </a:p>
        </p:txBody>
      </p:sp>
      <p:pic>
        <p:nvPicPr>
          <p:cNvPr id="10" name="Graphique 9">
            <a:extLst>
              <a:ext uri="{FF2B5EF4-FFF2-40B4-BE49-F238E27FC236}">
                <a16:creationId xmlns:a16="http://schemas.microsoft.com/office/drawing/2014/main" id="{CB442F63-55A6-DA1F-9FA7-2E7BED57121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12895" y="7002743"/>
            <a:ext cx="1213521" cy="258885"/>
          </a:xfrm>
          <a:prstGeom prst="rect">
            <a:avLst/>
          </a:prstGeom>
        </p:spPr>
      </p:pic>
    </p:spTree>
    <p:extLst>
      <p:ext uri="{BB962C8B-B14F-4D97-AF65-F5344CB8AC3E}">
        <p14:creationId xmlns:p14="http://schemas.microsoft.com/office/powerpoint/2010/main" val="26795371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Content_option4_3columns_picture">
    <p:bg>
      <p:bgRef idx="1001">
        <a:schemeClr val="bg1"/>
      </p:bgRef>
    </p:bg>
    <p:spTree>
      <p:nvGrpSpPr>
        <p:cNvPr id="1" name=""/>
        <p:cNvGrpSpPr/>
        <p:nvPr/>
      </p:nvGrpSpPr>
      <p:grpSpPr>
        <a:xfrm>
          <a:off x="0" y="0"/>
          <a:ext cx="0" cy="0"/>
          <a:chOff x="0" y="0"/>
          <a:chExt cx="0" cy="0"/>
        </a:xfrm>
      </p:grpSpPr>
      <p:sp>
        <p:nvSpPr>
          <p:cNvPr id="3" name="Picture Placeholder 10">
            <a:extLst>
              <a:ext uri="{FF2B5EF4-FFF2-40B4-BE49-F238E27FC236}">
                <a16:creationId xmlns:a16="http://schemas.microsoft.com/office/drawing/2014/main" id="{CA2C6262-B846-9A46-B477-5B31743FD06F}"/>
              </a:ext>
            </a:extLst>
          </p:cNvPr>
          <p:cNvSpPr>
            <a:spLocks noGrp="1"/>
          </p:cNvSpPr>
          <p:nvPr>
            <p:ph type="pic" sz="quarter" idx="10" hasCustomPrompt="1"/>
          </p:nvPr>
        </p:nvSpPr>
        <p:spPr>
          <a:xfrm>
            <a:off x="895332" y="1719450"/>
            <a:ext cx="2663036" cy="1888652"/>
          </a:xfrm>
          <a:prstGeom prst="rect">
            <a:avLst/>
          </a:prstGeom>
          <a:solidFill>
            <a:schemeClr val="bg2"/>
          </a:solidFill>
        </p:spPr>
        <p:txBody>
          <a:bodyPr anchor="ctr">
            <a:normAutofit/>
          </a:bodyPr>
          <a:lstStyle>
            <a:lvl1pPr marL="0" indent="0" algn="ctr">
              <a:buNone/>
              <a:defRPr sz="1697" b="0" i="0" baseline="0">
                <a:solidFill>
                  <a:schemeClr val="accent3"/>
                </a:solidFill>
                <a:latin typeface="Arial" panose="020B0604020202020204" pitchFamily="34" charset="0"/>
                <a:cs typeface="Arial" panose="020B0604020202020204" pitchFamily="34" charset="0"/>
              </a:defRPr>
            </a:lvl1pPr>
          </a:lstStyle>
          <a:p>
            <a:r>
              <a:rPr lang="fr-FR"/>
              <a:t>PICTURE</a:t>
            </a:r>
          </a:p>
        </p:txBody>
      </p:sp>
      <p:sp>
        <p:nvSpPr>
          <p:cNvPr id="4" name="Picture Placeholder 10">
            <a:extLst>
              <a:ext uri="{FF2B5EF4-FFF2-40B4-BE49-F238E27FC236}">
                <a16:creationId xmlns:a16="http://schemas.microsoft.com/office/drawing/2014/main" id="{C9C3E2D1-0FC7-0A4E-BE14-075D18CDB29A}"/>
              </a:ext>
            </a:extLst>
          </p:cNvPr>
          <p:cNvSpPr>
            <a:spLocks noGrp="1"/>
          </p:cNvSpPr>
          <p:nvPr>
            <p:ph type="pic" sz="quarter" idx="11" hasCustomPrompt="1"/>
          </p:nvPr>
        </p:nvSpPr>
        <p:spPr>
          <a:xfrm>
            <a:off x="4014388" y="1719450"/>
            <a:ext cx="2663036" cy="1888652"/>
          </a:xfrm>
          <a:prstGeom prst="rect">
            <a:avLst/>
          </a:prstGeom>
          <a:solidFill>
            <a:schemeClr val="bg2"/>
          </a:solidFill>
        </p:spPr>
        <p:txBody>
          <a:bodyPr anchor="ctr">
            <a:normAutofit/>
          </a:bodyPr>
          <a:lstStyle>
            <a:lvl1pPr marL="0" indent="0" algn="ctr">
              <a:buNone/>
              <a:defRPr sz="1697" b="0" i="0" baseline="0">
                <a:solidFill>
                  <a:schemeClr val="accent3"/>
                </a:solidFill>
                <a:latin typeface="Arial" panose="020B0604020202020204" pitchFamily="34" charset="0"/>
                <a:cs typeface="Arial" panose="020B0604020202020204" pitchFamily="34" charset="0"/>
              </a:defRPr>
            </a:lvl1pPr>
          </a:lstStyle>
          <a:p>
            <a:r>
              <a:rPr lang="fr-FR"/>
              <a:t>PICTURE</a:t>
            </a:r>
          </a:p>
        </p:txBody>
      </p:sp>
      <p:sp>
        <p:nvSpPr>
          <p:cNvPr id="5" name="Picture Placeholder 10">
            <a:extLst>
              <a:ext uri="{FF2B5EF4-FFF2-40B4-BE49-F238E27FC236}">
                <a16:creationId xmlns:a16="http://schemas.microsoft.com/office/drawing/2014/main" id="{3A2A3531-F721-C146-9E9D-6A5C3BC11750}"/>
              </a:ext>
            </a:extLst>
          </p:cNvPr>
          <p:cNvSpPr>
            <a:spLocks noGrp="1"/>
          </p:cNvSpPr>
          <p:nvPr>
            <p:ph type="pic" sz="quarter" idx="12" hasCustomPrompt="1"/>
          </p:nvPr>
        </p:nvSpPr>
        <p:spPr>
          <a:xfrm>
            <a:off x="7132038" y="1719450"/>
            <a:ext cx="2663036" cy="1888652"/>
          </a:xfrm>
          <a:prstGeom prst="rect">
            <a:avLst/>
          </a:prstGeom>
          <a:solidFill>
            <a:schemeClr val="bg2"/>
          </a:solidFill>
        </p:spPr>
        <p:txBody>
          <a:bodyPr anchor="ctr">
            <a:normAutofit/>
          </a:bodyPr>
          <a:lstStyle>
            <a:lvl1pPr marL="0" indent="0" algn="ctr">
              <a:buNone/>
              <a:defRPr sz="1697" b="0" i="0" baseline="0">
                <a:solidFill>
                  <a:schemeClr val="accent3"/>
                </a:solidFill>
                <a:latin typeface="Arial" panose="020B0604020202020204" pitchFamily="34" charset="0"/>
                <a:cs typeface="Arial" panose="020B0604020202020204" pitchFamily="34" charset="0"/>
              </a:defRPr>
            </a:lvl1pPr>
          </a:lstStyle>
          <a:p>
            <a:r>
              <a:rPr lang="fr-FR"/>
              <a:t>PICTURE</a:t>
            </a:r>
          </a:p>
        </p:txBody>
      </p:sp>
      <p:sp>
        <p:nvSpPr>
          <p:cNvPr id="6" name="Espace réservé du contenu 2">
            <a:extLst>
              <a:ext uri="{FF2B5EF4-FFF2-40B4-BE49-F238E27FC236}">
                <a16:creationId xmlns:a16="http://schemas.microsoft.com/office/drawing/2014/main" id="{30A45AC0-9C1F-3140-9ED1-7F495B600D11}"/>
              </a:ext>
            </a:extLst>
          </p:cNvPr>
          <p:cNvSpPr>
            <a:spLocks noGrp="1"/>
          </p:cNvSpPr>
          <p:nvPr>
            <p:ph sz="quarter" idx="19" hasCustomPrompt="1"/>
          </p:nvPr>
        </p:nvSpPr>
        <p:spPr>
          <a:xfrm>
            <a:off x="924283" y="4233912"/>
            <a:ext cx="2643731" cy="1998153"/>
          </a:xfrm>
          <a:prstGeom prst="rect">
            <a:avLst/>
          </a:prstGeom>
        </p:spPr>
        <p:txBody>
          <a:bodyPr lIns="0" tIns="0" rIns="0" bIns="0">
            <a:noAutofit/>
          </a:bodyPr>
          <a:lstStyle>
            <a:lvl1pPr marL="0" indent="0" algn="l">
              <a:buNone/>
              <a:defRPr sz="1273" b="0" i="0" baseline="0">
                <a:solidFill>
                  <a:schemeClr val="tx1">
                    <a:lumMod val="65000"/>
                    <a:lumOff val="35000"/>
                  </a:schemeClr>
                </a:solidFill>
                <a:latin typeface="Arial" panose="020B0604020202020204" pitchFamily="34" charset="0"/>
                <a:cs typeface="Arial" panose="020B0604020202020204" pitchFamily="34" charset="0"/>
              </a:defRPr>
            </a:lvl1pPr>
          </a:lstStyle>
          <a:p>
            <a:r>
              <a:rPr lang="fr-FR"/>
              <a:t>Type the content </a:t>
            </a:r>
            <a:r>
              <a:rPr lang="fr-FR" err="1"/>
              <a:t>here</a:t>
            </a:r>
            <a:r>
              <a:rPr lang="fr-FR"/>
              <a:t>…</a:t>
            </a:r>
          </a:p>
        </p:txBody>
      </p:sp>
      <p:sp>
        <p:nvSpPr>
          <p:cNvPr id="7" name="Espace réservé du contenu 2">
            <a:extLst>
              <a:ext uri="{FF2B5EF4-FFF2-40B4-BE49-F238E27FC236}">
                <a16:creationId xmlns:a16="http://schemas.microsoft.com/office/drawing/2014/main" id="{5377AEF9-EC90-AC4E-8F1B-E52E5C109EE0}"/>
              </a:ext>
            </a:extLst>
          </p:cNvPr>
          <p:cNvSpPr>
            <a:spLocks noGrp="1"/>
          </p:cNvSpPr>
          <p:nvPr>
            <p:ph sz="quarter" idx="20" hasCustomPrompt="1"/>
          </p:nvPr>
        </p:nvSpPr>
        <p:spPr>
          <a:xfrm>
            <a:off x="4043338" y="4233912"/>
            <a:ext cx="2643732" cy="1998153"/>
          </a:xfrm>
          <a:prstGeom prst="rect">
            <a:avLst/>
          </a:prstGeom>
        </p:spPr>
        <p:txBody>
          <a:bodyPr lIns="0" tIns="0" rIns="0" bIns="0">
            <a:noAutofit/>
          </a:bodyPr>
          <a:lstStyle>
            <a:lvl1pPr marL="0" marR="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sz="1273" b="0" i="0" baseline="0">
                <a:solidFill>
                  <a:schemeClr val="tx1">
                    <a:lumMod val="65000"/>
                    <a:lumOff val="35000"/>
                  </a:schemeClr>
                </a:solidFill>
                <a:latin typeface="Arial" panose="020B0604020202020204" pitchFamily="34" charset="0"/>
                <a:cs typeface="Arial" panose="020B0604020202020204" pitchFamily="34" charset="0"/>
              </a:defRPr>
            </a:lvl1pPr>
          </a:lstStyle>
          <a:p>
            <a:pPr marL="0" marR="0" lvl="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a:pPr>
            <a:r>
              <a:rPr lang="fr-FR"/>
              <a:t>Type the content </a:t>
            </a:r>
            <a:r>
              <a:rPr lang="fr-FR" err="1"/>
              <a:t>here</a:t>
            </a:r>
            <a:r>
              <a:rPr lang="fr-FR"/>
              <a:t>…</a:t>
            </a:r>
          </a:p>
          <a:p>
            <a:endParaRPr lang="fr-FR"/>
          </a:p>
        </p:txBody>
      </p:sp>
      <p:sp>
        <p:nvSpPr>
          <p:cNvPr id="8" name="Espace réservé du contenu 2">
            <a:extLst>
              <a:ext uri="{FF2B5EF4-FFF2-40B4-BE49-F238E27FC236}">
                <a16:creationId xmlns:a16="http://schemas.microsoft.com/office/drawing/2014/main" id="{EF1155EC-2916-4A44-89AF-2664823D0883}"/>
              </a:ext>
            </a:extLst>
          </p:cNvPr>
          <p:cNvSpPr>
            <a:spLocks noGrp="1"/>
          </p:cNvSpPr>
          <p:nvPr>
            <p:ph sz="quarter" idx="21" hasCustomPrompt="1"/>
          </p:nvPr>
        </p:nvSpPr>
        <p:spPr>
          <a:xfrm>
            <a:off x="7160990" y="4233912"/>
            <a:ext cx="2643732" cy="1998153"/>
          </a:xfrm>
          <a:prstGeom prst="rect">
            <a:avLst/>
          </a:prstGeom>
        </p:spPr>
        <p:txBody>
          <a:bodyPr lIns="0" tIns="0" rIns="0" bIns="0">
            <a:noAutofit/>
          </a:bodyPr>
          <a:lstStyle>
            <a:lvl1pPr marL="0" marR="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sz="1273" b="0" i="0" baseline="0">
                <a:solidFill>
                  <a:schemeClr val="tx1">
                    <a:lumMod val="65000"/>
                    <a:lumOff val="35000"/>
                  </a:schemeClr>
                </a:solidFill>
                <a:latin typeface="Arial" panose="020B0604020202020204" pitchFamily="34" charset="0"/>
                <a:cs typeface="Arial" panose="020B0604020202020204" pitchFamily="34" charset="0"/>
              </a:defRPr>
            </a:lvl1pPr>
          </a:lstStyle>
          <a:p>
            <a:pPr marL="0" marR="0" lvl="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a:pPr>
            <a:r>
              <a:rPr lang="fr-FR"/>
              <a:t>Type the content </a:t>
            </a:r>
            <a:r>
              <a:rPr lang="fr-FR" err="1"/>
              <a:t>here</a:t>
            </a:r>
            <a:r>
              <a:rPr lang="fr-FR"/>
              <a:t>…</a:t>
            </a:r>
          </a:p>
          <a:p>
            <a:endParaRPr lang="fr-FR"/>
          </a:p>
        </p:txBody>
      </p:sp>
      <p:sp>
        <p:nvSpPr>
          <p:cNvPr id="27" name="Espace réservé du contenu 2">
            <a:extLst>
              <a:ext uri="{FF2B5EF4-FFF2-40B4-BE49-F238E27FC236}">
                <a16:creationId xmlns:a16="http://schemas.microsoft.com/office/drawing/2014/main" id="{EDEEC387-446A-0A75-5165-D31AB029DEB1}"/>
              </a:ext>
            </a:extLst>
          </p:cNvPr>
          <p:cNvSpPr>
            <a:spLocks noGrp="1"/>
          </p:cNvSpPr>
          <p:nvPr>
            <p:ph sz="quarter" idx="29" hasCustomPrompt="1"/>
          </p:nvPr>
        </p:nvSpPr>
        <p:spPr>
          <a:xfrm>
            <a:off x="914633" y="3797235"/>
            <a:ext cx="2643735" cy="367733"/>
          </a:xfrm>
          <a:prstGeom prst="rect">
            <a:avLst/>
          </a:prstGeom>
        </p:spPr>
        <p:txBody>
          <a:bodyPr lIns="0" tIns="0" rIns="0" bIns="0">
            <a:noAutofit/>
          </a:bodyPr>
          <a:lstStyle>
            <a:lvl1pPr marL="0" indent="0" algn="l">
              <a:buNone/>
              <a:defRPr sz="1980" b="0" i="0" baseline="0">
                <a:solidFill>
                  <a:schemeClr val="tx2"/>
                </a:solidFill>
                <a:latin typeface="Arial" panose="020B0604020202020204" pitchFamily="34" charset="0"/>
                <a:cs typeface="Poppins Medium" pitchFamily="2" charset="77"/>
              </a:defRPr>
            </a:lvl1pPr>
          </a:lstStyle>
          <a:p>
            <a:r>
              <a:rPr lang="fr-FR" dirty="0" err="1"/>
              <a:t>Title</a:t>
            </a:r>
            <a:r>
              <a:rPr lang="fr-FR" dirty="0"/>
              <a:t> </a:t>
            </a:r>
            <a:r>
              <a:rPr lang="fr-FR" dirty="0" err="1"/>
              <a:t>here</a:t>
            </a:r>
            <a:endParaRPr lang="fr-FR" dirty="0"/>
          </a:p>
        </p:txBody>
      </p:sp>
      <p:sp>
        <p:nvSpPr>
          <p:cNvPr id="33" name="Espace réservé du contenu 2">
            <a:extLst>
              <a:ext uri="{FF2B5EF4-FFF2-40B4-BE49-F238E27FC236}">
                <a16:creationId xmlns:a16="http://schemas.microsoft.com/office/drawing/2014/main" id="{2DC56110-4D35-4B38-ED37-36AC4703C2DA}"/>
              </a:ext>
            </a:extLst>
          </p:cNvPr>
          <p:cNvSpPr>
            <a:spLocks noGrp="1"/>
          </p:cNvSpPr>
          <p:nvPr>
            <p:ph sz="quarter" idx="30" hasCustomPrompt="1"/>
          </p:nvPr>
        </p:nvSpPr>
        <p:spPr>
          <a:xfrm>
            <a:off x="4033690" y="3802426"/>
            <a:ext cx="2643735" cy="367733"/>
          </a:xfrm>
          <a:prstGeom prst="rect">
            <a:avLst/>
          </a:prstGeom>
        </p:spPr>
        <p:txBody>
          <a:bodyPr lIns="0" tIns="0" rIns="0" bIns="0">
            <a:noAutofit/>
          </a:bodyPr>
          <a:lstStyle>
            <a:lvl1pPr marL="0" indent="0" algn="l">
              <a:buNone/>
              <a:defRPr sz="1980" b="0" i="0" baseline="0">
                <a:solidFill>
                  <a:schemeClr val="tx2"/>
                </a:solidFill>
                <a:latin typeface="Arial" panose="020B0604020202020204" pitchFamily="34" charset="0"/>
                <a:cs typeface="Poppins Medium" pitchFamily="2" charset="77"/>
              </a:defRPr>
            </a:lvl1pPr>
          </a:lstStyle>
          <a:p>
            <a:r>
              <a:rPr lang="fr-FR" dirty="0" err="1"/>
              <a:t>Title</a:t>
            </a:r>
            <a:r>
              <a:rPr lang="fr-FR" dirty="0"/>
              <a:t> </a:t>
            </a:r>
            <a:r>
              <a:rPr lang="fr-FR" dirty="0" err="1"/>
              <a:t>here</a:t>
            </a:r>
            <a:endParaRPr lang="fr-FR" dirty="0"/>
          </a:p>
        </p:txBody>
      </p:sp>
      <p:sp>
        <p:nvSpPr>
          <p:cNvPr id="34" name="Espace réservé du contenu 2">
            <a:extLst>
              <a:ext uri="{FF2B5EF4-FFF2-40B4-BE49-F238E27FC236}">
                <a16:creationId xmlns:a16="http://schemas.microsoft.com/office/drawing/2014/main" id="{FFADA798-B095-D3FA-119B-44E53298B8C5}"/>
              </a:ext>
            </a:extLst>
          </p:cNvPr>
          <p:cNvSpPr>
            <a:spLocks noGrp="1"/>
          </p:cNvSpPr>
          <p:nvPr>
            <p:ph sz="quarter" idx="31" hasCustomPrompt="1"/>
          </p:nvPr>
        </p:nvSpPr>
        <p:spPr>
          <a:xfrm>
            <a:off x="7151341" y="3773306"/>
            <a:ext cx="2643732" cy="367733"/>
          </a:xfrm>
          <a:prstGeom prst="rect">
            <a:avLst/>
          </a:prstGeom>
        </p:spPr>
        <p:txBody>
          <a:bodyPr lIns="0" tIns="0" rIns="0" bIns="0">
            <a:noAutofit/>
          </a:bodyPr>
          <a:lstStyle>
            <a:lvl1pPr marL="0" indent="0" algn="l">
              <a:buNone/>
              <a:defRPr sz="1980" b="0" i="0" baseline="0">
                <a:solidFill>
                  <a:schemeClr val="tx2"/>
                </a:solidFill>
                <a:latin typeface="Arial" panose="020B0604020202020204" pitchFamily="34" charset="0"/>
                <a:cs typeface="Poppins Medium" pitchFamily="2" charset="77"/>
              </a:defRPr>
            </a:lvl1pPr>
          </a:lstStyle>
          <a:p>
            <a:r>
              <a:rPr lang="fr-FR" dirty="0" err="1"/>
              <a:t>Title</a:t>
            </a:r>
            <a:r>
              <a:rPr lang="fr-FR" dirty="0"/>
              <a:t> </a:t>
            </a:r>
            <a:r>
              <a:rPr lang="fr-FR" dirty="0" err="1"/>
              <a:t>here</a:t>
            </a:r>
            <a:endParaRPr lang="fr-FR" dirty="0"/>
          </a:p>
        </p:txBody>
      </p:sp>
      <p:sp>
        <p:nvSpPr>
          <p:cNvPr id="15" name="Titre 14">
            <a:extLst>
              <a:ext uri="{FF2B5EF4-FFF2-40B4-BE49-F238E27FC236}">
                <a16:creationId xmlns:a16="http://schemas.microsoft.com/office/drawing/2014/main" id="{7AF2ADEE-9C03-B25F-2E3F-26F7A1A79FC2}"/>
              </a:ext>
            </a:extLst>
          </p:cNvPr>
          <p:cNvSpPr>
            <a:spLocks noGrp="1"/>
          </p:cNvSpPr>
          <p:nvPr>
            <p:ph type="title"/>
          </p:nvPr>
        </p:nvSpPr>
        <p:spPr>
          <a:xfrm>
            <a:off x="575687" y="202735"/>
            <a:ext cx="9696295" cy="1289859"/>
          </a:xfrm>
        </p:spPr>
        <p:txBody>
          <a:bodyPr/>
          <a:lstStyle>
            <a:lvl1pPr>
              <a:defRPr>
                <a:latin typeface="+mj-lt"/>
              </a:defRPr>
            </a:lvl1pPr>
          </a:lstStyle>
          <a:p>
            <a:r>
              <a:rPr lang="fr-FR"/>
              <a:t>Modifiez le style du titre</a:t>
            </a:r>
            <a:endParaRPr lang="fr-FR" dirty="0"/>
          </a:p>
        </p:txBody>
      </p:sp>
      <p:sp>
        <p:nvSpPr>
          <p:cNvPr id="2" name="Espace réservé du contenu 7">
            <a:extLst>
              <a:ext uri="{FF2B5EF4-FFF2-40B4-BE49-F238E27FC236}">
                <a16:creationId xmlns:a16="http://schemas.microsoft.com/office/drawing/2014/main" id="{855FF242-EE02-DC88-5296-D59EC622D5C6}"/>
              </a:ext>
            </a:extLst>
          </p:cNvPr>
          <p:cNvSpPr>
            <a:spLocks noGrp="1"/>
          </p:cNvSpPr>
          <p:nvPr>
            <p:ph sz="quarter" idx="35" hasCustomPrompt="1"/>
          </p:nvPr>
        </p:nvSpPr>
        <p:spPr>
          <a:xfrm>
            <a:off x="575688" y="698746"/>
            <a:ext cx="9705823" cy="297834"/>
          </a:xfrm>
          <a:prstGeom prst="rect">
            <a:avLst/>
          </a:prstGeom>
        </p:spPr>
        <p:txBody>
          <a:bodyPr lIns="90000">
            <a:noAutofit/>
          </a:bodyPr>
          <a:lstStyle>
            <a:lvl1pPr marL="0" indent="0">
              <a:buNone/>
              <a:defRPr sz="990" b="0" i="0" spc="71" baseline="0">
                <a:solidFill>
                  <a:schemeClr val="accent3"/>
                </a:solidFill>
                <a:latin typeface="Arial" panose="020B0604020202020204" pitchFamily="34" charset="0"/>
                <a:cs typeface="Arial" panose="020B0604020202020204" pitchFamily="34" charset="0"/>
              </a:defRPr>
            </a:lvl1pPr>
          </a:lstStyle>
          <a:p>
            <a:pPr lvl="0"/>
            <a:r>
              <a:rPr lang="fr-FR"/>
              <a:t>CLICK TO MODIFY THE TEXT</a:t>
            </a:r>
          </a:p>
        </p:txBody>
      </p:sp>
      <p:sp>
        <p:nvSpPr>
          <p:cNvPr id="9" name="Espace réservé du pied de page 8">
            <a:extLst>
              <a:ext uri="{FF2B5EF4-FFF2-40B4-BE49-F238E27FC236}">
                <a16:creationId xmlns:a16="http://schemas.microsoft.com/office/drawing/2014/main" id="{C7CA7637-4A6E-B470-A0B2-0812A065057D}"/>
              </a:ext>
            </a:extLst>
          </p:cNvPr>
          <p:cNvSpPr>
            <a:spLocks noGrp="1"/>
          </p:cNvSpPr>
          <p:nvPr>
            <p:ph type="ftr" sz="quarter" idx="36"/>
          </p:nvPr>
        </p:nvSpPr>
        <p:spPr/>
        <p:txBody>
          <a:bodyPr/>
          <a:lstStyle/>
          <a:p>
            <a:r>
              <a:rPr lang="fr-FR" b="1" dirty="0"/>
              <a:t>Collecte de données mobile (MDC) avec OpenDataKit </a:t>
            </a:r>
            <a:r>
              <a:rPr lang="fr-FR" dirty="0"/>
              <a:t>|  Formation des responsables d’enquêtes</a:t>
            </a:r>
          </a:p>
        </p:txBody>
      </p:sp>
      <p:sp>
        <p:nvSpPr>
          <p:cNvPr id="11" name="Espace réservé du numéro de diapositive 10">
            <a:extLst>
              <a:ext uri="{FF2B5EF4-FFF2-40B4-BE49-F238E27FC236}">
                <a16:creationId xmlns:a16="http://schemas.microsoft.com/office/drawing/2014/main" id="{DC975EB3-8245-88DF-F5E3-3E8A8F2BB7D6}"/>
              </a:ext>
            </a:extLst>
          </p:cNvPr>
          <p:cNvSpPr>
            <a:spLocks noGrp="1"/>
          </p:cNvSpPr>
          <p:nvPr>
            <p:ph type="sldNum" sz="quarter" idx="37"/>
          </p:nvPr>
        </p:nvSpPr>
        <p:spPr/>
        <p:txBody>
          <a:bodyPr/>
          <a:lstStyle/>
          <a:p>
            <a:fld id="{45D260E3-6ADF-3D4B-8601-DFAB5F13007E}" type="slidenum">
              <a:rPr lang="fr-FR" smtClean="0"/>
              <a:pPr/>
              <a:t>‹#›</a:t>
            </a:fld>
            <a:endParaRPr lang="fr-FR"/>
          </a:p>
        </p:txBody>
      </p:sp>
      <p:pic>
        <p:nvPicPr>
          <p:cNvPr id="12" name="Graphique 11">
            <a:extLst>
              <a:ext uri="{FF2B5EF4-FFF2-40B4-BE49-F238E27FC236}">
                <a16:creationId xmlns:a16="http://schemas.microsoft.com/office/drawing/2014/main" id="{4C44DFDA-AF2D-D398-59F4-D12297FDAF6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12895" y="7001619"/>
            <a:ext cx="1213521" cy="258884"/>
          </a:xfrm>
          <a:prstGeom prst="rect">
            <a:avLst/>
          </a:prstGeom>
        </p:spPr>
      </p:pic>
    </p:spTree>
    <p:extLst>
      <p:ext uri="{BB962C8B-B14F-4D97-AF65-F5344CB8AC3E}">
        <p14:creationId xmlns:p14="http://schemas.microsoft.com/office/powerpoint/2010/main" val="921479686"/>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Content_option5">
    <p:bg>
      <p:bgRef idx="1001">
        <a:schemeClr val="bg1"/>
      </p:bgRef>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97F53B3-08EA-8246-BA0D-742A880986E9}"/>
              </a:ext>
            </a:extLst>
          </p:cNvPr>
          <p:cNvSpPr>
            <a:spLocks noGrp="1"/>
          </p:cNvSpPr>
          <p:nvPr>
            <p:ph type="title"/>
          </p:nvPr>
        </p:nvSpPr>
        <p:spPr/>
        <p:txBody>
          <a:bodyPr/>
          <a:lstStyle>
            <a:lvl1pPr>
              <a:defRPr>
                <a:latin typeface="+mj-lt"/>
              </a:defRPr>
            </a:lvl1pPr>
          </a:lstStyle>
          <a:p>
            <a:r>
              <a:rPr lang="fr-FR"/>
              <a:t>Modifiez le style du titre</a:t>
            </a:r>
            <a:endParaRPr lang="fr-FR" dirty="0"/>
          </a:p>
        </p:txBody>
      </p:sp>
      <p:sp>
        <p:nvSpPr>
          <p:cNvPr id="3" name="Espace réservé du numéro de diapositive 2">
            <a:extLst>
              <a:ext uri="{FF2B5EF4-FFF2-40B4-BE49-F238E27FC236}">
                <a16:creationId xmlns:a16="http://schemas.microsoft.com/office/drawing/2014/main" id="{BE0B0DC3-1965-6230-0AFC-6D597E8E92E2}"/>
              </a:ext>
            </a:extLst>
          </p:cNvPr>
          <p:cNvSpPr>
            <a:spLocks noGrp="1"/>
          </p:cNvSpPr>
          <p:nvPr>
            <p:ph type="sldNum" sz="quarter" idx="10"/>
          </p:nvPr>
        </p:nvSpPr>
        <p:spPr/>
        <p:txBody>
          <a:bodyPr/>
          <a:lstStyle/>
          <a:p>
            <a:fld id="{45D260E3-6ADF-3D4B-8601-DFAB5F13007E}" type="slidenum">
              <a:rPr lang="fr-FR" smtClean="0"/>
              <a:pPr/>
              <a:t>‹#›</a:t>
            </a:fld>
            <a:endParaRPr lang="fr-FR"/>
          </a:p>
        </p:txBody>
      </p:sp>
      <p:sp>
        <p:nvSpPr>
          <p:cNvPr id="4" name="Espace réservé du pied de page 3">
            <a:extLst>
              <a:ext uri="{FF2B5EF4-FFF2-40B4-BE49-F238E27FC236}">
                <a16:creationId xmlns:a16="http://schemas.microsoft.com/office/drawing/2014/main" id="{C63D02A2-806B-47BC-B742-63BA93C22046}"/>
              </a:ext>
            </a:extLst>
          </p:cNvPr>
          <p:cNvSpPr>
            <a:spLocks noGrp="1"/>
          </p:cNvSpPr>
          <p:nvPr>
            <p:ph type="ftr" sz="quarter" idx="11"/>
          </p:nvPr>
        </p:nvSpPr>
        <p:spPr/>
        <p:txBody>
          <a:bodyPr/>
          <a:lstStyle/>
          <a:p>
            <a:r>
              <a:rPr lang="fr-FR" b="1" dirty="0"/>
              <a:t>Collecte de données mobile (MDC) avec OpenDataKit </a:t>
            </a:r>
            <a:r>
              <a:rPr lang="fr-FR" dirty="0"/>
              <a:t>|  Formation des responsables d’enquêtes</a:t>
            </a:r>
          </a:p>
        </p:txBody>
      </p:sp>
      <p:sp>
        <p:nvSpPr>
          <p:cNvPr id="6" name="Espace réservé du texte 5">
            <a:extLst>
              <a:ext uri="{FF2B5EF4-FFF2-40B4-BE49-F238E27FC236}">
                <a16:creationId xmlns:a16="http://schemas.microsoft.com/office/drawing/2014/main" id="{4ED439D5-B4A9-09BD-5939-325F551CF07B}"/>
              </a:ext>
            </a:extLst>
          </p:cNvPr>
          <p:cNvSpPr>
            <a:spLocks noGrp="1"/>
          </p:cNvSpPr>
          <p:nvPr>
            <p:ph type="body" sz="quarter" idx="12"/>
          </p:nvPr>
        </p:nvSpPr>
        <p:spPr>
          <a:xfrm>
            <a:off x="576263" y="2060575"/>
            <a:ext cx="3917950" cy="4572000"/>
          </a:xfrm>
          <a:ln cmpd="sng">
            <a:noFill/>
          </a:ln>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8" name="Espace réservé du texte 7">
            <a:extLst>
              <a:ext uri="{FF2B5EF4-FFF2-40B4-BE49-F238E27FC236}">
                <a16:creationId xmlns:a16="http://schemas.microsoft.com/office/drawing/2014/main" id="{9284D3DF-4F0C-C206-E18B-E4B5347A26BE}"/>
              </a:ext>
            </a:extLst>
          </p:cNvPr>
          <p:cNvSpPr>
            <a:spLocks noGrp="1"/>
          </p:cNvSpPr>
          <p:nvPr>
            <p:ph type="body" sz="quarter" idx="13"/>
          </p:nvPr>
        </p:nvSpPr>
        <p:spPr>
          <a:xfrm>
            <a:off x="5100638" y="2060575"/>
            <a:ext cx="5181600" cy="4572000"/>
          </a:xfrm>
          <a:ln w="60325" cmpd="sng">
            <a:solidFill>
              <a:schemeClr val="accent1"/>
            </a:solidFill>
          </a:ln>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2880691568"/>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ontent_option6">
    <p:spTree>
      <p:nvGrpSpPr>
        <p:cNvPr id="1" name=""/>
        <p:cNvGrpSpPr/>
        <p:nvPr/>
      </p:nvGrpSpPr>
      <p:grpSpPr>
        <a:xfrm>
          <a:off x="0" y="0"/>
          <a:ext cx="0" cy="0"/>
          <a:chOff x="0" y="0"/>
          <a:chExt cx="0" cy="0"/>
        </a:xfrm>
      </p:grpSpPr>
      <p:sp>
        <p:nvSpPr>
          <p:cNvPr id="5" name="Espace réservé du contenu 4">
            <a:extLst>
              <a:ext uri="{FF2B5EF4-FFF2-40B4-BE49-F238E27FC236}">
                <a16:creationId xmlns:a16="http://schemas.microsoft.com/office/drawing/2014/main" id="{2F4943AD-23BB-D47F-3D02-7103C1EB2946}"/>
              </a:ext>
            </a:extLst>
          </p:cNvPr>
          <p:cNvSpPr>
            <a:spLocks noGrp="1"/>
          </p:cNvSpPr>
          <p:nvPr>
            <p:ph sz="quarter" idx="12"/>
          </p:nvPr>
        </p:nvSpPr>
        <p:spPr>
          <a:xfrm>
            <a:off x="575688" y="698746"/>
            <a:ext cx="9705823" cy="297834"/>
          </a:xfrm>
        </p:spPr>
        <p:txBody>
          <a:bodyPr/>
          <a:lstStyle/>
          <a:p>
            <a:pPr lvl="0"/>
            <a:r>
              <a:rPr lang="fr-FR"/>
              <a:t>Cliquez pour modifier les styles du texte du masque</a:t>
            </a:r>
          </a:p>
        </p:txBody>
      </p:sp>
      <p:sp>
        <p:nvSpPr>
          <p:cNvPr id="6" name="Titre 3">
            <a:extLst>
              <a:ext uri="{FF2B5EF4-FFF2-40B4-BE49-F238E27FC236}">
                <a16:creationId xmlns:a16="http://schemas.microsoft.com/office/drawing/2014/main" id="{19DFC591-5A05-D5EE-8DD4-3F2971880F7F}"/>
              </a:ext>
            </a:extLst>
          </p:cNvPr>
          <p:cNvSpPr>
            <a:spLocks noGrp="1"/>
          </p:cNvSpPr>
          <p:nvPr>
            <p:ph type="title"/>
          </p:nvPr>
        </p:nvSpPr>
        <p:spPr>
          <a:xfrm>
            <a:off x="575687" y="202735"/>
            <a:ext cx="9696295" cy="548097"/>
          </a:xfrm>
        </p:spPr>
        <p:txBody>
          <a:bodyPr>
            <a:noAutofit/>
          </a:bodyPr>
          <a:lstStyle/>
          <a:p>
            <a:r>
              <a:rPr lang="fr-FR" sz="3200"/>
              <a:t>Modifiez le style du titre</a:t>
            </a:r>
          </a:p>
        </p:txBody>
      </p:sp>
      <p:sp>
        <p:nvSpPr>
          <p:cNvPr id="7" name="Espace réservé du pied de page 7">
            <a:extLst>
              <a:ext uri="{FF2B5EF4-FFF2-40B4-BE49-F238E27FC236}">
                <a16:creationId xmlns:a16="http://schemas.microsoft.com/office/drawing/2014/main" id="{9C73BB25-DB78-FD44-E5D0-C61E620E0648}"/>
              </a:ext>
            </a:extLst>
          </p:cNvPr>
          <p:cNvSpPr>
            <a:spLocks noGrp="1"/>
          </p:cNvSpPr>
          <p:nvPr>
            <p:ph type="ftr" sz="quarter" idx="29"/>
          </p:nvPr>
        </p:nvSpPr>
        <p:spPr>
          <a:xfrm>
            <a:off x="1594131" y="6955982"/>
            <a:ext cx="7483937" cy="401638"/>
          </a:xfrm>
        </p:spPr>
        <p:txBody>
          <a:bodyPr/>
          <a:lstStyle/>
          <a:p>
            <a:r>
              <a:rPr lang="fr-FR" b="1" dirty="0"/>
              <a:t>Collecte de données mobile (MDC) avec OpenDataKit </a:t>
            </a:r>
            <a:r>
              <a:rPr lang="fr-FR" dirty="0"/>
              <a:t>|  Formation des responsables d’enquêtes</a:t>
            </a:r>
          </a:p>
        </p:txBody>
      </p:sp>
      <p:sp>
        <p:nvSpPr>
          <p:cNvPr id="8" name="Espace réservé du numéro de diapositive 1">
            <a:extLst>
              <a:ext uri="{FF2B5EF4-FFF2-40B4-BE49-F238E27FC236}">
                <a16:creationId xmlns:a16="http://schemas.microsoft.com/office/drawing/2014/main" id="{861F58DD-21F7-C004-99C3-9F8FCF5BCEC4}"/>
              </a:ext>
            </a:extLst>
          </p:cNvPr>
          <p:cNvSpPr>
            <a:spLocks noGrp="1"/>
          </p:cNvSpPr>
          <p:nvPr>
            <p:ph type="sldNum" sz="quarter" idx="30"/>
          </p:nvPr>
        </p:nvSpPr>
        <p:spPr>
          <a:xfrm>
            <a:off x="9078067" y="6955982"/>
            <a:ext cx="1203444" cy="400960"/>
          </a:xfrm>
        </p:spPr>
        <p:txBody>
          <a:bodyPr/>
          <a:lstStyle/>
          <a:p>
            <a:fld id="{45D260E3-6ADF-3D4B-8601-DFAB5F13007E}" type="slidenum">
              <a:rPr lang="fr-FR" smtClean="0"/>
              <a:pPr/>
              <a:t>‹#›</a:t>
            </a:fld>
            <a:endParaRPr lang="fr-FR"/>
          </a:p>
        </p:txBody>
      </p:sp>
      <p:sp>
        <p:nvSpPr>
          <p:cNvPr id="2" name="Rectangle 1">
            <a:extLst>
              <a:ext uri="{FF2B5EF4-FFF2-40B4-BE49-F238E27FC236}">
                <a16:creationId xmlns:a16="http://schemas.microsoft.com/office/drawing/2014/main" id="{4E79C724-A708-04E6-E209-0501662287A3}"/>
              </a:ext>
            </a:extLst>
          </p:cNvPr>
          <p:cNvSpPr/>
          <p:nvPr userDrawn="1"/>
        </p:nvSpPr>
        <p:spPr>
          <a:xfrm>
            <a:off x="1041308" y="1685977"/>
            <a:ext cx="2868690" cy="4193137"/>
          </a:xfrm>
          <a:prstGeom prst="rect">
            <a:avLst/>
          </a:prstGeom>
          <a:solidFill>
            <a:schemeClr val="bg1"/>
          </a:solidFill>
          <a:ln>
            <a:solidFill>
              <a:schemeClr val="bg1">
                <a:lumMod val="95000"/>
              </a:schemeClr>
            </a:solidFill>
          </a:ln>
          <a:effectLst>
            <a:outerShdw blurRad="381000" dist="635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6">
              <a:latin typeface="Arial" panose="020B0604020202020204" pitchFamily="34" charset="0"/>
            </a:endParaRPr>
          </a:p>
        </p:txBody>
      </p:sp>
      <p:sp>
        <p:nvSpPr>
          <p:cNvPr id="3" name="Rectangle 2">
            <a:extLst>
              <a:ext uri="{FF2B5EF4-FFF2-40B4-BE49-F238E27FC236}">
                <a16:creationId xmlns:a16="http://schemas.microsoft.com/office/drawing/2014/main" id="{5AA6BCAD-9E12-E98D-ABA5-B813828AF36C}"/>
              </a:ext>
            </a:extLst>
          </p:cNvPr>
          <p:cNvSpPr/>
          <p:nvPr userDrawn="1"/>
        </p:nvSpPr>
        <p:spPr>
          <a:xfrm>
            <a:off x="6781815" y="1685977"/>
            <a:ext cx="2868690" cy="4193137"/>
          </a:xfrm>
          <a:prstGeom prst="rect">
            <a:avLst/>
          </a:prstGeom>
          <a:solidFill>
            <a:schemeClr val="bg1"/>
          </a:solidFill>
          <a:ln>
            <a:solidFill>
              <a:schemeClr val="bg1">
                <a:lumMod val="95000"/>
              </a:schemeClr>
            </a:solidFill>
          </a:ln>
          <a:effectLst>
            <a:outerShdw blurRad="381000" dist="635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6">
              <a:latin typeface="Arial" panose="020B0604020202020204" pitchFamily="34" charset="0"/>
            </a:endParaRPr>
          </a:p>
        </p:txBody>
      </p:sp>
      <p:sp>
        <p:nvSpPr>
          <p:cNvPr id="4" name="Rectangle 3">
            <a:extLst>
              <a:ext uri="{FF2B5EF4-FFF2-40B4-BE49-F238E27FC236}">
                <a16:creationId xmlns:a16="http://schemas.microsoft.com/office/drawing/2014/main" id="{7851C93C-8955-8D54-113E-EAF7742CDB62}"/>
              </a:ext>
            </a:extLst>
          </p:cNvPr>
          <p:cNvSpPr/>
          <p:nvPr userDrawn="1"/>
        </p:nvSpPr>
        <p:spPr>
          <a:xfrm>
            <a:off x="3909998" y="1527583"/>
            <a:ext cx="2868690" cy="4504509"/>
          </a:xfrm>
          <a:prstGeom prst="rect">
            <a:avLst/>
          </a:prstGeom>
          <a:solidFill>
            <a:schemeClr val="bg1"/>
          </a:solidFill>
          <a:ln>
            <a:solidFill>
              <a:schemeClr val="bg1">
                <a:lumMod val="95000"/>
              </a:schemeClr>
            </a:solidFill>
          </a:ln>
          <a:effectLst>
            <a:outerShdw blurRad="381000" dist="2540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6">
              <a:latin typeface="Arial" panose="020B0604020202020204" pitchFamily="34" charset="0"/>
            </a:endParaRPr>
          </a:p>
        </p:txBody>
      </p:sp>
      <p:sp>
        <p:nvSpPr>
          <p:cNvPr id="33" name="Text Placeholder 32">
            <a:extLst>
              <a:ext uri="{FF2B5EF4-FFF2-40B4-BE49-F238E27FC236}">
                <a16:creationId xmlns:a16="http://schemas.microsoft.com/office/drawing/2014/main" id="{46054C6B-2BDD-6806-932A-C61122966A94}"/>
              </a:ext>
            </a:extLst>
          </p:cNvPr>
          <p:cNvSpPr>
            <a:spLocks noGrp="1"/>
          </p:cNvSpPr>
          <p:nvPr>
            <p:ph type="body" sz="quarter" idx="32" hasCustomPrompt="1"/>
          </p:nvPr>
        </p:nvSpPr>
        <p:spPr>
          <a:xfrm>
            <a:off x="1594131" y="2852109"/>
            <a:ext cx="1884256" cy="626775"/>
          </a:xfrm>
          <a:noFill/>
          <a:effectLst/>
        </p:spPr>
        <p:txBody>
          <a:bodyPr wrap="square" lIns="0" tIns="0" rIns="0" bIns="0" rtlCol="0">
            <a:spAutoFit/>
          </a:bodyPr>
          <a:lstStyle>
            <a:lvl1pPr marL="0" indent="0">
              <a:buNone/>
              <a:defRPr lang="fr-FR" sz="3394" dirty="0">
                <a:cs typeface="Arial" panose="020B0604020202020204" pitchFamily="34" charset="0"/>
              </a:defRPr>
            </a:lvl1pPr>
          </a:lstStyle>
          <a:p>
            <a:pPr marL="0" lvl="0" algn="ctr" defTabSz="647487"/>
            <a:r>
              <a:rPr lang="en-001" dirty="0"/>
              <a:t>Title here</a:t>
            </a:r>
            <a:endParaRPr lang="fr-FR" dirty="0"/>
          </a:p>
        </p:txBody>
      </p:sp>
      <p:sp>
        <p:nvSpPr>
          <p:cNvPr id="34" name="Text Placeholder 32">
            <a:extLst>
              <a:ext uri="{FF2B5EF4-FFF2-40B4-BE49-F238E27FC236}">
                <a16:creationId xmlns:a16="http://schemas.microsoft.com/office/drawing/2014/main" id="{4F8DDA4D-9B6B-6981-5879-B9DB266D0DBD}"/>
              </a:ext>
            </a:extLst>
          </p:cNvPr>
          <p:cNvSpPr>
            <a:spLocks noGrp="1"/>
          </p:cNvSpPr>
          <p:nvPr>
            <p:ph type="body" sz="quarter" idx="33" hasCustomPrompt="1"/>
          </p:nvPr>
        </p:nvSpPr>
        <p:spPr>
          <a:xfrm>
            <a:off x="4402215" y="2850528"/>
            <a:ext cx="1884256" cy="626775"/>
          </a:xfrm>
          <a:noFill/>
          <a:effectLst/>
        </p:spPr>
        <p:txBody>
          <a:bodyPr wrap="square" lIns="0" tIns="0" rIns="0" bIns="0" rtlCol="0">
            <a:spAutoFit/>
          </a:bodyPr>
          <a:lstStyle>
            <a:lvl1pPr marL="0" indent="0">
              <a:buNone/>
              <a:defRPr lang="fr-FR" sz="3394" dirty="0">
                <a:cs typeface="Arial" panose="020B0604020202020204" pitchFamily="34" charset="0"/>
              </a:defRPr>
            </a:lvl1pPr>
          </a:lstStyle>
          <a:p>
            <a:pPr marL="0" lvl="0" algn="ctr" defTabSz="647487"/>
            <a:r>
              <a:rPr lang="en-001" dirty="0"/>
              <a:t>Title here</a:t>
            </a:r>
            <a:endParaRPr lang="fr-FR" dirty="0"/>
          </a:p>
        </p:txBody>
      </p:sp>
      <p:sp>
        <p:nvSpPr>
          <p:cNvPr id="35" name="Text Placeholder 32">
            <a:extLst>
              <a:ext uri="{FF2B5EF4-FFF2-40B4-BE49-F238E27FC236}">
                <a16:creationId xmlns:a16="http://schemas.microsoft.com/office/drawing/2014/main" id="{F66B3DB1-B2A2-C8AA-0145-075F88184F59}"/>
              </a:ext>
            </a:extLst>
          </p:cNvPr>
          <p:cNvSpPr>
            <a:spLocks noGrp="1"/>
          </p:cNvSpPr>
          <p:nvPr>
            <p:ph type="body" sz="quarter" idx="34" hasCustomPrompt="1"/>
          </p:nvPr>
        </p:nvSpPr>
        <p:spPr>
          <a:xfrm>
            <a:off x="7274032" y="2845403"/>
            <a:ext cx="1884256" cy="626775"/>
          </a:xfrm>
          <a:noFill/>
          <a:effectLst/>
        </p:spPr>
        <p:txBody>
          <a:bodyPr wrap="square" lIns="0" tIns="0" rIns="0" bIns="0" rtlCol="0">
            <a:spAutoFit/>
          </a:bodyPr>
          <a:lstStyle>
            <a:lvl1pPr marL="0" indent="0">
              <a:buNone/>
              <a:defRPr lang="fr-FR" sz="3394" dirty="0">
                <a:cs typeface="Arial" panose="020B0604020202020204" pitchFamily="34" charset="0"/>
              </a:defRPr>
            </a:lvl1pPr>
          </a:lstStyle>
          <a:p>
            <a:pPr marL="0" lvl="0" algn="ctr" defTabSz="647487"/>
            <a:r>
              <a:rPr lang="en-001" dirty="0"/>
              <a:t>Title here</a:t>
            </a:r>
            <a:endParaRPr lang="fr-FR" dirty="0"/>
          </a:p>
        </p:txBody>
      </p:sp>
      <p:sp>
        <p:nvSpPr>
          <p:cNvPr id="39" name="Text Placeholder 38">
            <a:extLst>
              <a:ext uri="{FF2B5EF4-FFF2-40B4-BE49-F238E27FC236}">
                <a16:creationId xmlns:a16="http://schemas.microsoft.com/office/drawing/2014/main" id="{0DD1FE74-A6B8-23EF-617E-9536B4A710E1}"/>
              </a:ext>
            </a:extLst>
          </p:cNvPr>
          <p:cNvSpPr>
            <a:spLocks noGrp="1"/>
          </p:cNvSpPr>
          <p:nvPr>
            <p:ph type="body" sz="quarter" idx="36" hasCustomPrompt="1"/>
          </p:nvPr>
        </p:nvSpPr>
        <p:spPr>
          <a:xfrm>
            <a:off x="1594131" y="3705767"/>
            <a:ext cx="1918183" cy="1131079"/>
          </a:xfrm>
        </p:spPr>
        <p:txBody>
          <a:bodyPr wrap="square" lIns="0" tIns="0" rIns="0" bIns="0">
            <a:spAutoFit/>
          </a:bodyPr>
          <a:lstStyle>
            <a:lvl1pPr marL="0" indent="0">
              <a:buNone/>
              <a:defRPr lang="fr-FR" sz="1131" dirty="0">
                <a:solidFill>
                  <a:schemeClr val="tx1">
                    <a:lumMod val="65000"/>
                    <a:lumOff val="35000"/>
                  </a:schemeClr>
                </a:solidFill>
                <a:cs typeface="Arial" panose="020B0604020202020204" pitchFamily="34" charset="0"/>
              </a:defRPr>
            </a:lvl1pPr>
          </a:lstStyle>
          <a:p>
            <a:pPr algn="ctr">
              <a:lnSpc>
                <a:spcPct val="130000"/>
              </a:lnSpc>
            </a:pPr>
            <a:r>
              <a:rPr lang="fr-FR" sz="1131" dirty="0">
                <a:solidFill>
                  <a:schemeClr val="tx1">
                    <a:lumMod val="65000"/>
                    <a:lumOff val="35000"/>
                  </a:schemeClr>
                </a:solidFill>
                <a:latin typeface="Arial" panose="020B0604020202020204" pitchFamily="34" charset="0"/>
                <a:cs typeface="Arial" panose="020B0604020202020204" pitchFamily="34" charset="0"/>
              </a:rPr>
              <a:t>Lorem ipsum </a:t>
            </a:r>
            <a:r>
              <a:rPr lang="fr-FR" sz="1131" dirty="0" err="1">
                <a:solidFill>
                  <a:schemeClr val="tx1">
                    <a:lumMod val="65000"/>
                    <a:lumOff val="35000"/>
                  </a:schemeClr>
                </a:solidFill>
                <a:latin typeface="Arial" panose="020B0604020202020204" pitchFamily="34" charset="0"/>
                <a:cs typeface="Arial" panose="020B0604020202020204" pitchFamily="34" charset="0"/>
              </a:rPr>
              <a:t>dolor</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sit</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amet</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consectetur</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adipiscing</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elit</a:t>
            </a:r>
            <a:r>
              <a:rPr lang="fr-FR" sz="1131" dirty="0">
                <a:solidFill>
                  <a:schemeClr val="tx1">
                    <a:lumMod val="65000"/>
                    <a:lumOff val="35000"/>
                  </a:schemeClr>
                </a:solidFill>
                <a:latin typeface="Arial" panose="020B0604020202020204" pitchFamily="34" charset="0"/>
                <a:cs typeface="Arial" panose="020B0604020202020204" pitchFamily="34" charset="0"/>
              </a:rPr>
              <a:t>. Sed </a:t>
            </a:r>
            <a:r>
              <a:rPr lang="fr-FR" sz="1131" dirty="0" err="1">
                <a:solidFill>
                  <a:schemeClr val="tx1">
                    <a:lumMod val="65000"/>
                    <a:lumOff val="35000"/>
                  </a:schemeClr>
                </a:solidFill>
                <a:latin typeface="Arial" panose="020B0604020202020204" pitchFamily="34" charset="0"/>
                <a:cs typeface="Arial" panose="020B0604020202020204" pitchFamily="34" charset="0"/>
              </a:rPr>
              <a:t>quam</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augue</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maximus</a:t>
            </a:r>
            <a:r>
              <a:rPr lang="fr-FR" sz="1131" dirty="0">
                <a:solidFill>
                  <a:schemeClr val="tx1">
                    <a:lumMod val="65000"/>
                    <a:lumOff val="35000"/>
                  </a:schemeClr>
                </a:solidFill>
                <a:latin typeface="Arial" panose="020B0604020202020204" pitchFamily="34" charset="0"/>
                <a:cs typeface="Arial" panose="020B0604020202020204" pitchFamily="34" charset="0"/>
              </a:rPr>
              <a:t> vitae </a:t>
            </a:r>
            <a:r>
              <a:rPr lang="fr-FR" sz="1131" dirty="0" err="1">
                <a:solidFill>
                  <a:schemeClr val="tx1">
                    <a:lumMod val="65000"/>
                    <a:lumOff val="35000"/>
                  </a:schemeClr>
                </a:solidFill>
                <a:latin typeface="Arial" panose="020B0604020202020204" pitchFamily="34" charset="0"/>
                <a:cs typeface="Arial" panose="020B0604020202020204" pitchFamily="34" charset="0"/>
              </a:rPr>
              <a:t>interdum</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ac</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condimentum</a:t>
            </a:r>
            <a:r>
              <a:rPr lang="fr-FR" sz="1131" dirty="0">
                <a:solidFill>
                  <a:schemeClr val="tx1">
                    <a:lumMod val="65000"/>
                    <a:lumOff val="35000"/>
                  </a:schemeClr>
                </a:solidFill>
                <a:latin typeface="Arial" panose="020B0604020202020204" pitchFamily="34" charset="0"/>
                <a:cs typeface="Arial" panose="020B0604020202020204" pitchFamily="34" charset="0"/>
              </a:rPr>
              <a:t> vitae </a:t>
            </a:r>
            <a:r>
              <a:rPr lang="fr-FR" sz="1131" dirty="0" err="1">
                <a:solidFill>
                  <a:schemeClr val="tx1">
                    <a:lumMod val="65000"/>
                    <a:lumOff val="35000"/>
                  </a:schemeClr>
                </a:solidFill>
                <a:latin typeface="Arial" panose="020B0604020202020204" pitchFamily="34" charset="0"/>
                <a:cs typeface="Arial" panose="020B0604020202020204" pitchFamily="34" charset="0"/>
              </a:rPr>
              <a:t>velit</a:t>
            </a:r>
            <a:r>
              <a:rPr lang="fr-FR" sz="1131" dirty="0">
                <a:solidFill>
                  <a:schemeClr val="tx1">
                    <a:lumMod val="65000"/>
                    <a:lumOff val="35000"/>
                  </a:schemeClr>
                </a:solidFill>
                <a:latin typeface="Arial" panose="020B0604020202020204" pitchFamily="34" charset="0"/>
                <a:cs typeface="Arial" panose="020B0604020202020204" pitchFamily="34" charset="0"/>
              </a:rPr>
              <a:t>.</a:t>
            </a:r>
            <a:endParaRPr lang="en-US" sz="113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40" name="Text Placeholder 38">
            <a:extLst>
              <a:ext uri="{FF2B5EF4-FFF2-40B4-BE49-F238E27FC236}">
                <a16:creationId xmlns:a16="http://schemas.microsoft.com/office/drawing/2014/main" id="{F17E3CCF-6087-B6DC-E332-7FF9B83247B4}"/>
              </a:ext>
            </a:extLst>
          </p:cNvPr>
          <p:cNvSpPr>
            <a:spLocks noGrp="1"/>
          </p:cNvSpPr>
          <p:nvPr>
            <p:ph type="body" sz="quarter" idx="37" hasCustomPrompt="1"/>
          </p:nvPr>
        </p:nvSpPr>
        <p:spPr>
          <a:xfrm>
            <a:off x="4402216" y="3705766"/>
            <a:ext cx="1884255" cy="1131079"/>
          </a:xfrm>
        </p:spPr>
        <p:txBody>
          <a:bodyPr wrap="square" lIns="0" tIns="0" rIns="0" bIns="0">
            <a:spAutoFit/>
          </a:bodyPr>
          <a:lstStyle>
            <a:lvl1pPr marL="0" indent="0">
              <a:buNone/>
              <a:defRPr lang="fr-FR" sz="1131" dirty="0">
                <a:solidFill>
                  <a:schemeClr val="tx1">
                    <a:lumMod val="65000"/>
                    <a:lumOff val="35000"/>
                  </a:schemeClr>
                </a:solidFill>
                <a:cs typeface="Arial" panose="020B0604020202020204" pitchFamily="34" charset="0"/>
              </a:defRPr>
            </a:lvl1pPr>
          </a:lstStyle>
          <a:p>
            <a:pPr algn="ctr">
              <a:lnSpc>
                <a:spcPct val="130000"/>
              </a:lnSpc>
            </a:pPr>
            <a:r>
              <a:rPr lang="fr-FR" sz="1131" dirty="0">
                <a:solidFill>
                  <a:schemeClr val="tx1">
                    <a:lumMod val="65000"/>
                    <a:lumOff val="35000"/>
                  </a:schemeClr>
                </a:solidFill>
                <a:latin typeface="Arial" panose="020B0604020202020204" pitchFamily="34" charset="0"/>
                <a:cs typeface="Arial" panose="020B0604020202020204" pitchFamily="34" charset="0"/>
              </a:rPr>
              <a:t>Lorem ipsum </a:t>
            </a:r>
            <a:r>
              <a:rPr lang="fr-FR" sz="1131" dirty="0" err="1">
                <a:solidFill>
                  <a:schemeClr val="tx1">
                    <a:lumMod val="65000"/>
                    <a:lumOff val="35000"/>
                  </a:schemeClr>
                </a:solidFill>
                <a:latin typeface="Arial" panose="020B0604020202020204" pitchFamily="34" charset="0"/>
                <a:cs typeface="Arial" panose="020B0604020202020204" pitchFamily="34" charset="0"/>
              </a:rPr>
              <a:t>dolor</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sit</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amet</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consectetur</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adipiscing</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elit</a:t>
            </a:r>
            <a:r>
              <a:rPr lang="fr-FR" sz="1131" dirty="0">
                <a:solidFill>
                  <a:schemeClr val="tx1">
                    <a:lumMod val="65000"/>
                    <a:lumOff val="35000"/>
                  </a:schemeClr>
                </a:solidFill>
                <a:latin typeface="Arial" panose="020B0604020202020204" pitchFamily="34" charset="0"/>
                <a:cs typeface="Arial" panose="020B0604020202020204" pitchFamily="34" charset="0"/>
              </a:rPr>
              <a:t>. Sed </a:t>
            </a:r>
            <a:r>
              <a:rPr lang="fr-FR" sz="1131" dirty="0" err="1">
                <a:solidFill>
                  <a:schemeClr val="tx1">
                    <a:lumMod val="65000"/>
                    <a:lumOff val="35000"/>
                  </a:schemeClr>
                </a:solidFill>
                <a:latin typeface="Arial" panose="020B0604020202020204" pitchFamily="34" charset="0"/>
                <a:cs typeface="Arial" panose="020B0604020202020204" pitchFamily="34" charset="0"/>
              </a:rPr>
              <a:t>quam</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augue</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maximus</a:t>
            </a:r>
            <a:r>
              <a:rPr lang="fr-FR" sz="1131" dirty="0">
                <a:solidFill>
                  <a:schemeClr val="tx1">
                    <a:lumMod val="65000"/>
                    <a:lumOff val="35000"/>
                  </a:schemeClr>
                </a:solidFill>
                <a:latin typeface="Arial" panose="020B0604020202020204" pitchFamily="34" charset="0"/>
                <a:cs typeface="Arial" panose="020B0604020202020204" pitchFamily="34" charset="0"/>
              </a:rPr>
              <a:t> vitae </a:t>
            </a:r>
            <a:r>
              <a:rPr lang="fr-FR" sz="1131" dirty="0" err="1">
                <a:solidFill>
                  <a:schemeClr val="tx1">
                    <a:lumMod val="65000"/>
                    <a:lumOff val="35000"/>
                  </a:schemeClr>
                </a:solidFill>
                <a:latin typeface="Arial" panose="020B0604020202020204" pitchFamily="34" charset="0"/>
                <a:cs typeface="Arial" panose="020B0604020202020204" pitchFamily="34" charset="0"/>
              </a:rPr>
              <a:t>interdum</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ac</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condimentum</a:t>
            </a:r>
            <a:r>
              <a:rPr lang="fr-FR" sz="1131" dirty="0">
                <a:solidFill>
                  <a:schemeClr val="tx1">
                    <a:lumMod val="65000"/>
                    <a:lumOff val="35000"/>
                  </a:schemeClr>
                </a:solidFill>
                <a:latin typeface="Arial" panose="020B0604020202020204" pitchFamily="34" charset="0"/>
                <a:cs typeface="Arial" panose="020B0604020202020204" pitchFamily="34" charset="0"/>
              </a:rPr>
              <a:t> vitae </a:t>
            </a:r>
            <a:r>
              <a:rPr lang="fr-FR" sz="1131" dirty="0" err="1">
                <a:solidFill>
                  <a:schemeClr val="tx1">
                    <a:lumMod val="65000"/>
                    <a:lumOff val="35000"/>
                  </a:schemeClr>
                </a:solidFill>
                <a:latin typeface="Arial" panose="020B0604020202020204" pitchFamily="34" charset="0"/>
                <a:cs typeface="Arial" panose="020B0604020202020204" pitchFamily="34" charset="0"/>
              </a:rPr>
              <a:t>velit</a:t>
            </a:r>
            <a:r>
              <a:rPr lang="fr-FR" sz="1131" dirty="0">
                <a:solidFill>
                  <a:schemeClr val="tx1">
                    <a:lumMod val="65000"/>
                    <a:lumOff val="35000"/>
                  </a:schemeClr>
                </a:solidFill>
                <a:latin typeface="Arial" panose="020B0604020202020204" pitchFamily="34" charset="0"/>
                <a:cs typeface="Arial" panose="020B0604020202020204" pitchFamily="34" charset="0"/>
              </a:rPr>
              <a:t>.</a:t>
            </a:r>
            <a:endParaRPr lang="en-US" sz="113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41" name="Text Placeholder 38">
            <a:extLst>
              <a:ext uri="{FF2B5EF4-FFF2-40B4-BE49-F238E27FC236}">
                <a16:creationId xmlns:a16="http://schemas.microsoft.com/office/drawing/2014/main" id="{D6B6E29E-E60C-16A7-8A4B-AF69EB9D63E6}"/>
              </a:ext>
            </a:extLst>
          </p:cNvPr>
          <p:cNvSpPr>
            <a:spLocks noGrp="1"/>
          </p:cNvSpPr>
          <p:nvPr>
            <p:ph type="body" sz="quarter" idx="38" hasCustomPrompt="1"/>
          </p:nvPr>
        </p:nvSpPr>
        <p:spPr>
          <a:xfrm>
            <a:off x="7270904" y="3705766"/>
            <a:ext cx="1884256" cy="1131079"/>
          </a:xfrm>
        </p:spPr>
        <p:txBody>
          <a:bodyPr wrap="square" lIns="0" tIns="0" rIns="0" bIns="0">
            <a:spAutoFit/>
          </a:bodyPr>
          <a:lstStyle>
            <a:lvl1pPr marL="0" indent="0">
              <a:buNone/>
              <a:defRPr lang="fr-FR" sz="1131" dirty="0">
                <a:solidFill>
                  <a:schemeClr val="tx1">
                    <a:lumMod val="65000"/>
                    <a:lumOff val="35000"/>
                  </a:schemeClr>
                </a:solidFill>
                <a:cs typeface="Arial" panose="020B0604020202020204" pitchFamily="34" charset="0"/>
              </a:defRPr>
            </a:lvl1pPr>
          </a:lstStyle>
          <a:p>
            <a:pPr algn="ctr">
              <a:lnSpc>
                <a:spcPct val="130000"/>
              </a:lnSpc>
            </a:pPr>
            <a:r>
              <a:rPr lang="fr-FR" sz="1131" dirty="0">
                <a:solidFill>
                  <a:schemeClr val="tx1">
                    <a:lumMod val="65000"/>
                    <a:lumOff val="35000"/>
                  </a:schemeClr>
                </a:solidFill>
                <a:latin typeface="Arial" panose="020B0604020202020204" pitchFamily="34" charset="0"/>
                <a:cs typeface="Arial" panose="020B0604020202020204" pitchFamily="34" charset="0"/>
              </a:rPr>
              <a:t>Lorem ipsum </a:t>
            </a:r>
            <a:r>
              <a:rPr lang="fr-FR" sz="1131" dirty="0" err="1">
                <a:solidFill>
                  <a:schemeClr val="tx1">
                    <a:lumMod val="65000"/>
                    <a:lumOff val="35000"/>
                  </a:schemeClr>
                </a:solidFill>
                <a:latin typeface="Arial" panose="020B0604020202020204" pitchFamily="34" charset="0"/>
                <a:cs typeface="Arial" panose="020B0604020202020204" pitchFamily="34" charset="0"/>
              </a:rPr>
              <a:t>dolor</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sit</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amet</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consectetur</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adipiscing</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elit</a:t>
            </a:r>
            <a:r>
              <a:rPr lang="fr-FR" sz="1131" dirty="0">
                <a:solidFill>
                  <a:schemeClr val="tx1">
                    <a:lumMod val="65000"/>
                    <a:lumOff val="35000"/>
                  </a:schemeClr>
                </a:solidFill>
                <a:latin typeface="Arial" panose="020B0604020202020204" pitchFamily="34" charset="0"/>
                <a:cs typeface="Arial" panose="020B0604020202020204" pitchFamily="34" charset="0"/>
              </a:rPr>
              <a:t>. Sed </a:t>
            </a:r>
            <a:r>
              <a:rPr lang="fr-FR" sz="1131" dirty="0" err="1">
                <a:solidFill>
                  <a:schemeClr val="tx1">
                    <a:lumMod val="65000"/>
                    <a:lumOff val="35000"/>
                  </a:schemeClr>
                </a:solidFill>
                <a:latin typeface="Arial" panose="020B0604020202020204" pitchFamily="34" charset="0"/>
                <a:cs typeface="Arial" panose="020B0604020202020204" pitchFamily="34" charset="0"/>
              </a:rPr>
              <a:t>quam</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augue</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maximus</a:t>
            </a:r>
            <a:r>
              <a:rPr lang="fr-FR" sz="1131" dirty="0">
                <a:solidFill>
                  <a:schemeClr val="tx1">
                    <a:lumMod val="65000"/>
                    <a:lumOff val="35000"/>
                  </a:schemeClr>
                </a:solidFill>
                <a:latin typeface="Arial" panose="020B0604020202020204" pitchFamily="34" charset="0"/>
                <a:cs typeface="Arial" panose="020B0604020202020204" pitchFamily="34" charset="0"/>
              </a:rPr>
              <a:t> vitae </a:t>
            </a:r>
            <a:r>
              <a:rPr lang="fr-FR" sz="1131" dirty="0" err="1">
                <a:solidFill>
                  <a:schemeClr val="tx1">
                    <a:lumMod val="65000"/>
                    <a:lumOff val="35000"/>
                  </a:schemeClr>
                </a:solidFill>
                <a:latin typeface="Arial" panose="020B0604020202020204" pitchFamily="34" charset="0"/>
                <a:cs typeface="Arial" panose="020B0604020202020204" pitchFamily="34" charset="0"/>
              </a:rPr>
              <a:t>interdum</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ac</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condimentum</a:t>
            </a:r>
            <a:r>
              <a:rPr lang="fr-FR" sz="1131" dirty="0">
                <a:solidFill>
                  <a:schemeClr val="tx1">
                    <a:lumMod val="65000"/>
                    <a:lumOff val="35000"/>
                  </a:schemeClr>
                </a:solidFill>
                <a:latin typeface="Arial" panose="020B0604020202020204" pitchFamily="34" charset="0"/>
                <a:cs typeface="Arial" panose="020B0604020202020204" pitchFamily="34" charset="0"/>
              </a:rPr>
              <a:t> vitae </a:t>
            </a:r>
            <a:r>
              <a:rPr lang="fr-FR" sz="1131" dirty="0" err="1">
                <a:solidFill>
                  <a:schemeClr val="tx1">
                    <a:lumMod val="65000"/>
                    <a:lumOff val="35000"/>
                  </a:schemeClr>
                </a:solidFill>
                <a:latin typeface="Arial" panose="020B0604020202020204" pitchFamily="34" charset="0"/>
                <a:cs typeface="Arial" panose="020B0604020202020204" pitchFamily="34" charset="0"/>
              </a:rPr>
              <a:t>velit</a:t>
            </a:r>
            <a:r>
              <a:rPr lang="fr-FR" sz="1131" dirty="0">
                <a:solidFill>
                  <a:schemeClr val="tx1">
                    <a:lumMod val="65000"/>
                    <a:lumOff val="35000"/>
                  </a:schemeClr>
                </a:solidFill>
                <a:latin typeface="Arial" panose="020B0604020202020204" pitchFamily="34" charset="0"/>
                <a:cs typeface="Arial" panose="020B0604020202020204" pitchFamily="34" charset="0"/>
              </a:rPr>
              <a:t>.</a:t>
            </a:r>
            <a:endParaRPr lang="en-US" sz="113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43" name="Text Placeholder 42">
            <a:extLst>
              <a:ext uri="{FF2B5EF4-FFF2-40B4-BE49-F238E27FC236}">
                <a16:creationId xmlns:a16="http://schemas.microsoft.com/office/drawing/2014/main" id="{FF3A64D7-6D26-E4CF-8791-8737B877518F}"/>
              </a:ext>
            </a:extLst>
          </p:cNvPr>
          <p:cNvSpPr>
            <a:spLocks noGrp="1"/>
          </p:cNvSpPr>
          <p:nvPr>
            <p:ph type="body" sz="quarter" idx="39" hasCustomPrompt="1"/>
          </p:nvPr>
        </p:nvSpPr>
        <p:spPr>
          <a:xfrm>
            <a:off x="1594132" y="2408532"/>
            <a:ext cx="1884256" cy="287323"/>
          </a:xfrm>
          <a:noFill/>
        </p:spPr>
        <p:txBody>
          <a:bodyPr wrap="square" lIns="0" tIns="0" rIns="0" bIns="0" rtlCol="0">
            <a:spAutoFit/>
          </a:bodyPr>
          <a:lstStyle>
            <a:lvl1pPr marL="0" indent="0" algn="ctr">
              <a:buNone/>
              <a:defRPr lang="fr-FR" sz="1556" dirty="0">
                <a:solidFill>
                  <a:schemeClr val="accent3"/>
                </a:solidFill>
                <a:cs typeface="Arial" panose="020B0604020202020204" pitchFamily="34" charset="0"/>
              </a:defRPr>
            </a:lvl1pPr>
          </a:lstStyle>
          <a:p>
            <a:pPr marL="0" lvl="0" algn="ctr" defTabSz="647487"/>
            <a:r>
              <a:rPr lang="en-001" dirty="0"/>
              <a:t>I</a:t>
            </a:r>
            <a:r>
              <a:rPr lang="fr-FR" dirty="0"/>
              <a:t>t</a:t>
            </a:r>
            <a:r>
              <a:rPr lang="en-001" dirty="0" err="1"/>
              <a:t>em</a:t>
            </a:r>
            <a:r>
              <a:rPr lang="en-001" dirty="0"/>
              <a:t> 1</a:t>
            </a:r>
            <a:endParaRPr lang="fr-FR" dirty="0"/>
          </a:p>
        </p:txBody>
      </p:sp>
      <p:sp>
        <p:nvSpPr>
          <p:cNvPr id="44" name="Text Placeholder 42">
            <a:extLst>
              <a:ext uri="{FF2B5EF4-FFF2-40B4-BE49-F238E27FC236}">
                <a16:creationId xmlns:a16="http://schemas.microsoft.com/office/drawing/2014/main" id="{83D3D7CE-614E-F3FB-B3B4-60D0FA794E5E}"/>
              </a:ext>
            </a:extLst>
          </p:cNvPr>
          <p:cNvSpPr>
            <a:spLocks noGrp="1"/>
          </p:cNvSpPr>
          <p:nvPr>
            <p:ph type="body" sz="quarter" idx="40" hasCustomPrompt="1"/>
          </p:nvPr>
        </p:nvSpPr>
        <p:spPr>
          <a:xfrm>
            <a:off x="7270904" y="2408532"/>
            <a:ext cx="1887384" cy="287323"/>
          </a:xfrm>
          <a:noFill/>
        </p:spPr>
        <p:txBody>
          <a:bodyPr wrap="square" lIns="0" tIns="0" rIns="0" bIns="0" rtlCol="0">
            <a:spAutoFit/>
          </a:bodyPr>
          <a:lstStyle>
            <a:lvl1pPr marL="0" indent="0" algn="ctr">
              <a:buNone/>
              <a:defRPr lang="fr-FR" sz="1556" dirty="0">
                <a:solidFill>
                  <a:schemeClr val="accent3"/>
                </a:solidFill>
                <a:cs typeface="Arial" panose="020B0604020202020204" pitchFamily="34" charset="0"/>
              </a:defRPr>
            </a:lvl1pPr>
          </a:lstStyle>
          <a:p>
            <a:pPr marL="0" lvl="0" algn="ctr" defTabSz="647487"/>
            <a:r>
              <a:rPr lang="en-001" dirty="0"/>
              <a:t>I</a:t>
            </a:r>
            <a:r>
              <a:rPr lang="fr-FR" dirty="0"/>
              <a:t>t</a:t>
            </a:r>
            <a:r>
              <a:rPr lang="en-001" dirty="0" err="1"/>
              <a:t>em</a:t>
            </a:r>
            <a:r>
              <a:rPr lang="en-001" dirty="0"/>
              <a:t> 1</a:t>
            </a:r>
            <a:endParaRPr lang="fr-FR" dirty="0"/>
          </a:p>
        </p:txBody>
      </p:sp>
      <p:sp>
        <p:nvSpPr>
          <p:cNvPr id="45" name="Text Placeholder 42">
            <a:extLst>
              <a:ext uri="{FF2B5EF4-FFF2-40B4-BE49-F238E27FC236}">
                <a16:creationId xmlns:a16="http://schemas.microsoft.com/office/drawing/2014/main" id="{41711339-8FB1-EB5E-A627-BCCD4FA54E1F}"/>
              </a:ext>
            </a:extLst>
          </p:cNvPr>
          <p:cNvSpPr>
            <a:spLocks noGrp="1"/>
          </p:cNvSpPr>
          <p:nvPr>
            <p:ph type="body" sz="quarter" idx="41" hasCustomPrompt="1"/>
          </p:nvPr>
        </p:nvSpPr>
        <p:spPr>
          <a:xfrm>
            <a:off x="4402215" y="2408532"/>
            <a:ext cx="1884256" cy="287323"/>
          </a:xfrm>
          <a:noFill/>
        </p:spPr>
        <p:txBody>
          <a:bodyPr wrap="square" lIns="0" tIns="0" rIns="0" bIns="0" rtlCol="0">
            <a:spAutoFit/>
          </a:bodyPr>
          <a:lstStyle>
            <a:lvl1pPr marL="0" indent="0" algn="ctr">
              <a:buNone/>
              <a:defRPr lang="fr-FR" sz="1556" dirty="0">
                <a:solidFill>
                  <a:schemeClr val="accent3"/>
                </a:solidFill>
                <a:cs typeface="Arial" panose="020B0604020202020204" pitchFamily="34" charset="0"/>
              </a:defRPr>
            </a:lvl1pPr>
          </a:lstStyle>
          <a:p>
            <a:pPr marL="0" lvl="0" algn="ctr" defTabSz="647487"/>
            <a:r>
              <a:rPr lang="en-001" dirty="0"/>
              <a:t>I</a:t>
            </a:r>
            <a:r>
              <a:rPr lang="fr-FR" dirty="0"/>
              <a:t>t</a:t>
            </a:r>
            <a:r>
              <a:rPr lang="en-001" dirty="0" err="1"/>
              <a:t>em</a:t>
            </a:r>
            <a:r>
              <a:rPr lang="en-001" dirty="0"/>
              <a:t> 1</a:t>
            </a:r>
            <a:endParaRPr lang="fr-FR" dirty="0"/>
          </a:p>
        </p:txBody>
      </p:sp>
    </p:spTree>
    <p:extLst>
      <p:ext uri="{BB962C8B-B14F-4D97-AF65-F5344CB8AC3E}">
        <p14:creationId xmlns:p14="http://schemas.microsoft.com/office/powerpoint/2010/main" val="34826314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SectionTitle_Blue">
    <p:spTree>
      <p:nvGrpSpPr>
        <p:cNvPr id="1" name=""/>
        <p:cNvGrpSpPr/>
        <p:nvPr/>
      </p:nvGrpSpPr>
      <p:grpSpPr>
        <a:xfrm>
          <a:off x="0" y="0"/>
          <a:ext cx="0" cy="0"/>
          <a:chOff x="0" y="0"/>
          <a:chExt cx="0" cy="0"/>
        </a:xfrm>
      </p:grpSpPr>
      <p:pic>
        <p:nvPicPr>
          <p:cNvPr id="14" name="Graphique 13">
            <a:extLst>
              <a:ext uri="{FF2B5EF4-FFF2-40B4-BE49-F238E27FC236}">
                <a16:creationId xmlns:a16="http://schemas.microsoft.com/office/drawing/2014/main" id="{24E5241D-7DD9-ACED-26FD-B0D206597C4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1511" y="-1570770"/>
            <a:ext cx="10188893" cy="7629316"/>
          </a:xfrm>
          <a:prstGeom prst="rect">
            <a:avLst/>
          </a:prstGeom>
        </p:spPr>
      </p:pic>
      <p:sp>
        <p:nvSpPr>
          <p:cNvPr id="11" name="Rectangle 10">
            <a:extLst>
              <a:ext uri="{FF2B5EF4-FFF2-40B4-BE49-F238E27FC236}">
                <a16:creationId xmlns:a16="http://schemas.microsoft.com/office/drawing/2014/main" id="{05AF40AF-7F90-2945-6C70-97828D481C81}"/>
              </a:ext>
            </a:extLst>
          </p:cNvPr>
          <p:cNvSpPr/>
          <p:nvPr userDrawn="1"/>
        </p:nvSpPr>
        <p:spPr>
          <a:xfrm>
            <a:off x="-2" y="1"/>
            <a:ext cx="10691813" cy="1397000"/>
          </a:xfrm>
          <a:prstGeom prst="rect">
            <a:avLst/>
          </a:prstGeom>
          <a:solidFill>
            <a:schemeClr val="accent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605" b="0" i="0">
              <a:latin typeface="Arial" panose="020B0604020202020204" pitchFamily="34" charset="0"/>
            </a:endParaRPr>
          </a:p>
        </p:txBody>
      </p:sp>
      <p:sp>
        <p:nvSpPr>
          <p:cNvPr id="5" name="Forme libre 4">
            <a:extLst>
              <a:ext uri="{FF2B5EF4-FFF2-40B4-BE49-F238E27FC236}">
                <a16:creationId xmlns:a16="http://schemas.microsoft.com/office/drawing/2014/main" id="{40FC062C-A032-EA31-43CA-65DD7E7A2B36}"/>
              </a:ext>
            </a:extLst>
          </p:cNvPr>
          <p:cNvSpPr/>
          <p:nvPr/>
        </p:nvSpPr>
        <p:spPr>
          <a:xfrm>
            <a:off x="10060710" y="590908"/>
            <a:ext cx="6005" cy="5681"/>
          </a:xfrm>
          <a:custGeom>
            <a:avLst/>
            <a:gdLst>
              <a:gd name="connsiteX0" fmla="*/ 0 w 6299"/>
              <a:gd name="connsiteY0" fmla="*/ 0 h 5940"/>
              <a:gd name="connsiteX1" fmla="*/ 6300 w 6299"/>
              <a:gd name="connsiteY1" fmla="*/ 5941 h 5940"/>
              <a:gd name="connsiteX2" fmla="*/ 0 w 6299"/>
              <a:gd name="connsiteY2" fmla="*/ 0 h 5940"/>
            </a:gdLst>
            <a:ahLst/>
            <a:cxnLst>
              <a:cxn ang="0">
                <a:pos x="connsiteX0" y="connsiteY0"/>
              </a:cxn>
              <a:cxn ang="0">
                <a:pos x="connsiteX1" y="connsiteY1"/>
              </a:cxn>
              <a:cxn ang="0">
                <a:pos x="connsiteX2" y="connsiteY2"/>
              </a:cxn>
            </a:cxnLst>
            <a:rect l="l" t="t" r="r" b="b"/>
            <a:pathLst>
              <a:path w="6299" h="5940">
                <a:moveTo>
                  <a:pt x="0" y="0"/>
                </a:moveTo>
                <a:cubicBezTo>
                  <a:pt x="2374" y="1974"/>
                  <a:pt x="4426" y="3957"/>
                  <a:pt x="6300" y="5941"/>
                </a:cubicBezTo>
                <a:cubicBezTo>
                  <a:pt x="4389" y="3958"/>
                  <a:pt x="2369" y="1974"/>
                  <a:pt x="0" y="0"/>
                </a:cubicBezTo>
                <a:close/>
              </a:path>
            </a:pathLst>
          </a:custGeom>
          <a:solidFill>
            <a:schemeClr val="bg1"/>
          </a:solidFill>
          <a:ln w="9525" cap="flat">
            <a:noFill/>
            <a:prstDash val="solid"/>
            <a:miter/>
          </a:ln>
        </p:spPr>
        <p:txBody>
          <a:bodyPr rtlCol="0" anchor="ctr"/>
          <a:lstStyle/>
          <a:p>
            <a:endParaRPr lang="fr-FR" sz="3605" b="0" i="0">
              <a:latin typeface="Arial" panose="020B0604020202020204" pitchFamily="34" charset="0"/>
            </a:endParaRPr>
          </a:p>
        </p:txBody>
      </p:sp>
      <p:sp>
        <p:nvSpPr>
          <p:cNvPr id="7" name="Espace réservé du numéro de diapositive 6">
            <a:extLst>
              <a:ext uri="{FF2B5EF4-FFF2-40B4-BE49-F238E27FC236}">
                <a16:creationId xmlns:a16="http://schemas.microsoft.com/office/drawing/2014/main" id="{F34F77EC-F5F6-090E-59AC-E51B59CDD9AB}"/>
              </a:ext>
            </a:extLst>
          </p:cNvPr>
          <p:cNvSpPr>
            <a:spLocks noGrp="1"/>
          </p:cNvSpPr>
          <p:nvPr>
            <p:ph type="sldNum" sz="quarter" idx="11"/>
          </p:nvPr>
        </p:nvSpPr>
        <p:spPr/>
        <p:txBody>
          <a:bodyPr/>
          <a:lstStyle>
            <a:lvl1pPr>
              <a:defRPr>
                <a:solidFill>
                  <a:schemeClr val="accent2"/>
                </a:solidFill>
              </a:defRPr>
            </a:lvl1pPr>
          </a:lstStyle>
          <a:p>
            <a:fld id="{45D260E3-6ADF-3D4B-8601-DFAB5F13007E}" type="slidenum">
              <a:rPr lang="fr-FR" smtClean="0"/>
              <a:pPr/>
              <a:t>‹#›</a:t>
            </a:fld>
            <a:endParaRPr lang="fr-FR"/>
          </a:p>
        </p:txBody>
      </p:sp>
      <p:sp>
        <p:nvSpPr>
          <p:cNvPr id="10" name="Espace réservé du texte 9">
            <a:extLst>
              <a:ext uri="{FF2B5EF4-FFF2-40B4-BE49-F238E27FC236}">
                <a16:creationId xmlns:a16="http://schemas.microsoft.com/office/drawing/2014/main" id="{DB245891-274D-DDF8-85CE-3A7B1C3E1D5E}"/>
              </a:ext>
            </a:extLst>
          </p:cNvPr>
          <p:cNvSpPr>
            <a:spLocks noGrp="1"/>
          </p:cNvSpPr>
          <p:nvPr>
            <p:ph type="body" sz="quarter" idx="12" hasCustomPrompt="1"/>
          </p:nvPr>
        </p:nvSpPr>
        <p:spPr>
          <a:xfrm>
            <a:off x="649391" y="2446497"/>
            <a:ext cx="7920847" cy="700368"/>
          </a:xfrm>
        </p:spPr>
        <p:txBody>
          <a:bodyPr lIns="0" tIns="0" rIns="0" bIns="0">
            <a:noAutofit/>
          </a:bodyPr>
          <a:lstStyle>
            <a:lvl1pPr marL="0" indent="0">
              <a:lnSpc>
                <a:spcPct val="100000"/>
              </a:lnSpc>
              <a:buNone/>
              <a:defRPr sz="4400">
                <a:solidFill>
                  <a:schemeClr val="accent2"/>
                </a:solidFill>
                <a:latin typeface="+mj-lt"/>
              </a:defRPr>
            </a:lvl1pPr>
          </a:lstStyle>
          <a:p>
            <a:pPr lvl="0"/>
            <a:r>
              <a:rPr lang="fr-FR" dirty="0"/>
              <a:t>Modifiez le titre</a:t>
            </a:r>
          </a:p>
        </p:txBody>
      </p:sp>
      <p:pic>
        <p:nvPicPr>
          <p:cNvPr id="3" name="Graphique 2">
            <a:extLst>
              <a:ext uri="{FF2B5EF4-FFF2-40B4-BE49-F238E27FC236}">
                <a16:creationId xmlns:a16="http://schemas.microsoft.com/office/drawing/2014/main" id="{1A677B4F-976D-3E84-6D27-B8E69CBA96CF}"/>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936421" y="7062300"/>
            <a:ext cx="1213521" cy="258885"/>
          </a:xfrm>
          <a:prstGeom prst="rect">
            <a:avLst/>
          </a:prstGeom>
        </p:spPr>
      </p:pic>
      <p:sp>
        <p:nvSpPr>
          <p:cNvPr id="12" name="Espace réservé du texte 12">
            <a:extLst>
              <a:ext uri="{FF2B5EF4-FFF2-40B4-BE49-F238E27FC236}">
                <a16:creationId xmlns:a16="http://schemas.microsoft.com/office/drawing/2014/main" id="{F04D60CD-42C7-5893-ABAD-BFF76306FB19}"/>
              </a:ext>
            </a:extLst>
          </p:cNvPr>
          <p:cNvSpPr>
            <a:spLocks noGrp="1"/>
          </p:cNvSpPr>
          <p:nvPr>
            <p:ph type="body" sz="quarter" idx="14" hasCustomPrompt="1"/>
          </p:nvPr>
        </p:nvSpPr>
        <p:spPr>
          <a:xfrm>
            <a:off x="585214" y="392467"/>
            <a:ext cx="1835228" cy="1622401"/>
          </a:xfrm>
        </p:spPr>
        <p:txBody>
          <a:bodyPr>
            <a:noAutofit/>
          </a:bodyPr>
          <a:lstStyle>
            <a:lvl1pPr marL="0" indent="0">
              <a:lnSpc>
                <a:spcPct val="100000"/>
              </a:lnSpc>
              <a:buNone/>
              <a:defRPr sz="3600" b="1">
                <a:solidFill>
                  <a:schemeClr val="bg1"/>
                </a:solidFill>
                <a:latin typeface="+mj-lt"/>
              </a:defRPr>
            </a:lvl1pPr>
          </a:lstStyle>
          <a:p>
            <a:pPr lvl="0"/>
            <a:r>
              <a:rPr lang="fr-FR" dirty="0"/>
              <a:t>01</a:t>
            </a:r>
          </a:p>
        </p:txBody>
      </p:sp>
      <p:pic>
        <p:nvPicPr>
          <p:cNvPr id="4" name="Image 3" descr="Une image contenant texte, Police, Graphique, logo&#10;&#10;Description générée automatiquement">
            <a:extLst>
              <a:ext uri="{FF2B5EF4-FFF2-40B4-BE49-F238E27FC236}">
                <a16:creationId xmlns:a16="http://schemas.microsoft.com/office/drawing/2014/main" id="{B886A050-49B2-5696-608C-602868CD12C6}"/>
              </a:ext>
            </a:extLst>
          </p:cNvPr>
          <p:cNvPicPr>
            <a:picLocks noChangeAspect="1"/>
          </p:cNvPicPr>
          <p:nvPr userDrawn="1"/>
        </p:nvPicPr>
        <p:blipFill rotWithShape="1">
          <a:blip r:embed="rId6"/>
          <a:srcRect t="37387" b="37566"/>
          <a:stretch/>
        </p:blipFill>
        <p:spPr>
          <a:xfrm>
            <a:off x="503852" y="7006129"/>
            <a:ext cx="1286221" cy="322157"/>
          </a:xfrm>
          <a:prstGeom prst="rect">
            <a:avLst/>
          </a:prstGeom>
        </p:spPr>
      </p:pic>
    </p:spTree>
    <p:extLst>
      <p:ext uri="{BB962C8B-B14F-4D97-AF65-F5344CB8AC3E}">
        <p14:creationId xmlns:p14="http://schemas.microsoft.com/office/powerpoint/2010/main" val="32072810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EndSlide_option1_FR">
    <p:bg>
      <p:bgPr>
        <a:solidFill>
          <a:schemeClr val="bg1"/>
        </a:solidFill>
        <a:effectLst/>
      </p:bgPr>
    </p:bg>
    <p:spTree>
      <p:nvGrpSpPr>
        <p:cNvPr id="1" name=""/>
        <p:cNvGrpSpPr/>
        <p:nvPr/>
      </p:nvGrpSpPr>
      <p:grpSpPr>
        <a:xfrm>
          <a:off x="0" y="0"/>
          <a:ext cx="0" cy="0"/>
          <a:chOff x="0" y="0"/>
          <a:chExt cx="0" cy="0"/>
        </a:xfrm>
      </p:grpSpPr>
      <p:pic>
        <p:nvPicPr>
          <p:cNvPr id="13" name="Graphique 12">
            <a:extLst>
              <a:ext uri="{FF2B5EF4-FFF2-40B4-BE49-F238E27FC236}">
                <a16:creationId xmlns:a16="http://schemas.microsoft.com/office/drawing/2014/main" id="{537B4CE9-E666-D6C1-BC39-83D0913FD9C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5004" y="-1568154"/>
            <a:ext cx="10185400" cy="7626700"/>
          </a:xfrm>
          <a:prstGeom prst="rect">
            <a:avLst/>
          </a:prstGeom>
        </p:spPr>
      </p:pic>
      <p:sp>
        <p:nvSpPr>
          <p:cNvPr id="17" name="Espace réservé du texte 16">
            <a:extLst>
              <a:ext uri="{FF2B5EF4-FFF2-40B4-BE49-F238E27FC236}">
                <a16:creationId xmlns:a16="http://schemas.microsoft.com/office/drawing/2014/main" id="{5929FE04-9A39-8CFB-14D2-5A0771594B9A}"/>
              </a:ext>
            </a:extLst>
          </p:cNvPr>
          <p:cNvSpPr>
            <a:spLocks noGrp="1"/>
          </p:cNvSpPr>
          <p:nvPr>
            <p:ph type="body" sz="quarter" idx="12" hasCustomPrompt="1"/>
          </p:nvPr>
        </p:nvSpPr>
        <p:spPr>
          <a:xfrm>
            <a:off x="1476375" y="4889396"/>
            <a:ext cx="7600950" cy="641865"/>
          </a:xfrm>
        </p:spPr>
        <p:txBody>
          <a:bodyPr>
            <a:normAutofit/>
          </a:bodyPr>
          <a:lstStyle>
            <a:lvl1pPr marL="0" indent="0">
              <a:buNone/>
              <a:defRPr sz="1400" b="0"/>
            </a:lvl1pPr>
          </a:lstStyle>
          <a:p>
            <a:pPr lvl="0"/>
            <a:r>
              <a:rPr lang="fr-FR"/>
              <a:t>23 boulevard du Musée</a:t>
            </a:r>
            <a:br>
              <a:rPr lang="fr-FR"/>
            </a:br>
            <a:r>
              <a:rPr lang="fr-FR"/>
              <a:t>73000 Chambéry</a:t>
            </a:r>
          </a:p>
        </p:txBody>
      </p:sp>
      <p:sp>
        <p:nvSpPr>
          <p:cNvPr id="21" name="Espace réservé du texte 16">
            <a:extLst>
              <a:ext uri="{FF2B5EF4-FFF2-40B4-BE49-F238E27FC236}">
                <a16:creationId xmlns:a16="http://schemas.microsoft.com/office/drawing/2014/main" id="{6674D24B-2856-A8C0-19B8-186D78DB0642}"/>
              </a:ext>
            </a:extLst>
          </p:cNvPr>
          <p:cNvSpPr>
            <a:spLocks noGrp="1"/>
          </p:cNvSpPr>
          <p:nvPr>
            <p:ph type="body" sz="quarter" idx="13" hasCustomPrompt="1"/>
          </p:nvPr>
        </p:nvSpPr>
        <p:spPr>
          <a:xfrm>
            <a:off x="1476375" y="5588644"/>
            <a:ext cx="7600950" cy="480500"/>
          </a:xfrm>
        </p:spPr>
        <p:txBody>
          <a:bodyPr>
            <a:normAutofit/>
          </a:bodyPr>
          <a:lstStyle>
            <a:lvl1pPr marL="0" indent="0">
              <a:buNone/>
              <a:defRPr sz="1400" b="1"/>
            </a:lvl1pPr>
          </a:lstStyle>
          <a:p>
            <a:pPr lvl="0"/>
            <a:r>
              <a:rPr lang="fr-FR" err="1"/>
              <a:t>cartong.org</a:t>
            </a:r>
            <a:endParaRPr lang="fr-FR"/>
          </a:p>
        </p:txBody>
      </p:sp>
      <p:pic>
        <p:nvPicPr>
          <p:cNvPr id="5" name="Graphique 4">
            <a:extLst>
              <a:ext uri="{FF2B5EF4-FFF2-40B4-BE49-F238E27FC236}">
                <a16:creationId xmlns:a16="http://schemas.microsoft.com/office/drawing/2014/main" id="{62B22911-5A7C-D694-42BE-61088DFB0B9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64011" y="899225"/>
            <a:ext cx="2627878" cy="1123206"/>
          </a:xfrm>
          <a:prstGeom prst="rect">
            <a:avLst/>
          </a:prstGeom>
        </p:spPr>
      </p:pic>
      <p:sp>
        <p:nvSpPr>
          <p:cNvPr id="2" name="Titre 6">
            <a:extLst>
              <a:ext uri="{FF2B5EF4-FFF2-40B4-BE49-F238E27FC236}">
                <a16:creationId xmlns:a16="http://schemas.microsoft.com/office/drawing/2014/main" id="{F216678A-49B3-F96F-19E7-02C283B2CB45}"/>
              </a:ext>
            </a:extLst>
          </p:cNvPr>
          <p:cNvSpPr>
            <a:spLocks noGrp="1"/>
          </p:cNvSpPr>
          <p:nvPr>
            <p:ph type="title" hasCustomPrompt="1"/>
          </p:nvPr>
        </p:nvSpPr>
        <p:spPr>
          <a:xfrm>
            <a:off x="1301156" y="2484843"/>
            <a:ext cx="8089499" cy="744360"/>
          </a:xfrm>
        </p:spPr>
        <p:txBody>
          <a:bodyPr lIns="0" tIns="0" rIns="0" bIns="0">
            <a:noAutofit/>
          </a:bodyPr>
          <a:lstStyle>
            <a:lvl1pPr>
              <a:lnSpc>
                <a:spcPct val="100000"/>
              </a:lnSpc>
              <a:defRPr sz="4800">
                <a:latin typeface="+mj-lt"/>
              </a:defRPr>
            </a:lvl1pPr>
          </a:lstStyle>
          <a:p>
            <a:r>
              <a:rPr lang="en-001" dirty="0"/>
              <a:t>Titre de la</a:t>
            </a:r>
            <a:br>
              <a:rPr lang="fr-FR" dirty="0"/>
            </a:br>
            <a:r>
              <a:rPr lang="fr-FR" dirty="0" err="1"/>
              <a:t>pr</a:t>
            </a:r>
            <a:r>
              <a:rPr lang="en-001" dirty="0"/>
              <a:t>é</a:t>
            </a:r>
            <a:r>
              <a:rPr lang="fr-FR" dirty="0" err="1"/>
              <a:t>sentation</a:t>
            </a:r>
            <a:endParaRPr lang="fr-FR" dirty="0"/>
          </a:p>
        </p:txBody>
      </p:sp>
      <p:pic>
        <p:nvPicPr>
          <p:cNvPr id="4" name="Graphique 3">
            <a:hlinkClick r:id="rId6"/>
            <a:extLst>
              <a:ext uri="{FF2B5EF4-FFF2-40B4-BE49-F238E27FC236}">
                <a16:creationId xmlns:a16="http://schemas.microsoft.com/office/drawing/2014/main" id="{BE80A640-4AA2-69B9-A3B9-1018A888BF85}"/>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1646571" y="6442754"/>
            <a:ext cx="744361" cy="744361"/>
          </a:xfrm>
          <a:prstGeom prst="rect">
            <a:avLst/>
          </a:prstGeom>
        </p:spPr>
      </p:pic>
      <p:pic>
        <p:nvPicPr>
          <p:cNvPr id="9" name="Graphique 8">
            <a:hlinkClick r:id="rId9"/>
            <a:extLst>
              <a:ext uri="{FF2B5EF4-FFF2-40B4-BE49-F238E27FC236}">
                <a16:creationId xmlns:a16="http://schemas.microsoft.com/office/drawing/2014/main" id="{FBE1EABD-FFCF-3821-9A60-D12389F1F417}"/>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5644239" y="6442754"/>
            <a:ext cx="736568" cy="745200"/>
          </a:xfrm>
          <a:prstGeom prst="rect">
            <a:avLst/>
          </a:prstGeom>
        </p:spPr>
      </p:pic>
      <p:pic>
        <p:nvPicPr>
          <p:cNvPr id="11" name="Graphique 10">
            <a:hlinkClick r:id="rId12"/>
            <a:extLst>
              <a:ext uri="{FF2B5EF4-FFF2-40B4-BE49-F238E27FC236}">
                <a16:creationId xmlns:a16="http://schemas.microsoft.com/office/drawing/2014/main" id="{1BD046EB-0FBB-4B7B-B81C-6056836FF3CF}"/>
              </a:ext>
            </a:extLst>
          </p:cNvPr>
          <p:cNvPicPr>
            <a:picLocks noChangeAspect="1"/>
          </p:cNvPicPr>
          <p:nvPr userDrawn="1"/>
        </p:nvPicPr>
        <p:blipFill>
          <a:blip r:embed="rId13">
            <a:extLst>
              <a:ext uri="{96DAC541-7B7A-43D3-8B79-37D633B846F1}">
                <asvg:svgBlip xmlns:asvg="http://schemas.microsoft.com/office/drawing/2016/SVG/main" r:embed="rId14"/>
              </a:ext>
            </a:extLst>
          </a:blip>
          <a:stretch>
            <a:fillRect/>
          </a:stretch>
        </p:blipFill>
        <p:spPr>
          <a:xfrm>
            <a:off x="7555681" y="6419068"/>
            <a:ext cx="745200" cy="745200"/>
          </a:xfrm>
          <a:prstGeom prst="rect">
            <a:avLst/>
          </a:prstGeom>
        </p:spPr>
      </p:pic>
      <p:grpSp>
        <p:nvGrpSpPr>
          <p:cNvPr id="18" name="Groupe 17">
            <a:extLst>
              <a:ext uri="{FF2B5EF4-FFF2-40B4-BE49-F238E27FC236}">
                <a16:creationId xmlns:a16="http://schemas.microsoft.com/office/drawing/2014/main" id="{ED9CFF7A-1AA2-D836-D53F-9096C3E1FAE1}"/>
              </a:ext>
            </a:extLst>
          </p:cNvPr>
          <p:cNvGrpSpPr/>
          <p:nvPr userDrawn="1"/>
        </p:nvGrpSpPr>
        <p:grpSpPr>
          <a:xfrm>
            <a:off x="3650832" y="6419907"/>
            <a:ext cx="744361" cy="744361"/>
            <a:chOff x="1800357" y="6343967"/>
            <a:chExt cx="744361" cy="744361"/>
          </a:xfrm>
        </p:grpSpPr>
        <p:pic>
          <p:nvPicPr>
            <p:cNvPr id="7" name="Graphique 6">
              <a:hlinkClick r:id="rId15"/>
              <a:extLst>
                <a:ext uri="{FF2B5EF4-FFF2-40B4-BE49-F238E27FC236}">
                  <a16:creationId xmlns:a16="http://schemas.microsoft.com/office/drawing/2014/main" id="{41686609-748D-3439-476C-1327C519DAD6}"/>
                </a:ext>
              </a:extLst>
            </p:cNvPr>
            <p:cNvPicPr>
              <a:picLocks noChangeAspect="1"/>
            </p:cNvPicPr>
            <p:nvPr userDrawn="1"/>
          </p:nvPicPr>
          <p:blipFill>
            <a:blip r:embed="rId16">
              <a:extLst>
                <a:ext uri="{96DAC541-7B7A-43D3-8B79-37D633B846F1}">
                  <asvg:svgBlip xmlns:asvg="http://schemas.microsoft.com/office/drawing/2016/SVG/main" r:embed="rId17"/>
                </a:ext>
              </a:extLst>
            </a:blip>
            <a:stretch>
              <a:fillRect/>
            </a:stretch>
          </p:blipFill>
          <p:spPr>
            <a:xfrm>
              <a:off x="1800357" y="6343967"/>
              <a:ext cx="744361" cy="744361"/>
            </a:xfrm>
            <a:prstGeom prst="rect">
              <a:avLst/>
            </a:prstGeom>
          </p:spPr>
        </p:pic>
        <p:pic>
          <p:nvPicPr>
            <p:cNvPr id="16" name="Graphique 15">
              <a:extLst>
                <a:ext uri="{FF2B5EF4-FFF2-40B4-BE49-F238E27FC236}">
                  <a16:creationId xmlns:a16="http://schemas.microsoft.com/office/drawing/2014/main" id="{EC0455F5-13A0-A037-37B4-B4364C1394B6}"/>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1928148" y="6502399"/>
              <a:ext cx="459281" cy="459281"/>
            </a:xfrm>
            <a:prstGeom prst="rect">
              <a:avLst/>
            </a:prstGeom>
          </p:spPr>
        </p:pic>
      </p:grpSp>
    </p:spTree>
    <p:extLst>
      <p:ext uri="{BB962C8B-B14F-4D97-AF65-F5344CB8AC3E}">
        <p14:creationId xmlns:p14="http://schemas.microsoft.com/office/powerpoint/2010/main" val="154065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EndSlide_option2_FR">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F18BFD0-660D-9321-CA4D-2BC8A2FC790F}"/>
              </a:ext>
            </a:extLst>
          </p:cNvPr>
          <p:cNvSpPr/>
          <p:nvPr userDrawn="1"/>
        </p:nvSpPr>
        <p:spPr>
          <a:xfrm rot="2442183">
            <a:off x="3242616" y="3743822"/>
            <a:ext cx="1607904" cy="320641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9" name="Rectangle 28">
            <a:extLst>
              <a:ext uri="{FF2B5EF4-FFF2-40B4-BE49-F238E27FC236}">
                <a16:creationId xmlns:a16="http://schemas.microsoft.com/office/drawing/2014/main" id="{3C63B4B3-393A-B1A1-DEB2-B605162DF8EE}"/>
              </a:ext>
            </a:extLst>
          </p:cNvPr>
          <p:cNvSpPr/>
          <p:nvPr userDrawn="1"/>
        </p:nvSpPr>
        <p:spPr>
          <a:xfrm>
            <a:off x="1038564" y="2418681"/>
            <a:ext cx="8486436" cy="4094596"/>
          </a:xfrm>
          <a:prstGeom prst="rect">
            <a:avLst/>
          </a:prstGeom>
          <a:noFill/>
          <a:ln w="88900" cap="rnd" cmpd="sng">
            <a:gradFill flip="none" rotWithShape="1">
              <a:gsLst>
                <a:gs pos="4000">
                  <a:schemeClr val="accent3">
                    <a:lumMod val="0"/>
                    <a:lumOff val="100000"/>
                  </a:schemeClr>
                </a:gs>
                <a:gs pos="6000">
                  <a:schemeClr val="accent3">
                    <a:lumMod val="0"/>
                    <a:lumOff val="100000"/>
                  </a:schemeClr>
                </a:gs>
                <a:gs pos="48000">
                  <a:schemeClr val="accent3">
                    <a:lumMod val="100000"/>
                  </a:schemeClr>
                </a:gs>
              </a:gsLst>
              <a:lin ang="2700000" scaled="1"/>
              <a:tileRect/>
            </a:gradFill>
            <a:prstDash val="solid"/>
            <a:round/>
            <a:extLst>
              <a:ext uri="{C807C97D-BFC1-408E-A445-0C87EB9F89A2}">
                <ask:lineSketchStyleProps xmlns:ask="http://schemas.microsoft.com/office/drawing/2018/sketchyshapes" sd="1219033472">
                  <a:custGeom>
                    <a:avLst/>
                    <a:gdLst>
                      <a:gd name="connsiteX0" fmla="*/ 0 w 9613085"/>
                      <a:gd name="connsiteY0" fmla="*/ 0 h 4505673"/>
                      <a:gd name="connsiteX1" fmla="*/ 469345 w 9613085"/>
                      <a:gd name="connsiteY1" fmla="*/ 0 h 4505673"/>
                      <a:gd name="connsiteX2" fmla="*/ 746428 w 9613085"/>
                      <a:gd name="connsiteY2" fmla="*/ 0 h 4505673"/>
                      <a:gd name="connsiteX3" fmla="*/ 1504165 w 9613085"/>
                      <a:gd name="connsiteY3" fmla="*/ 0 h 4505673"/>
                      <a:gd name="connsiteX4" fmla="*/ 1973510 w 9613085"/>
                      <a:gd name="connsiteY4" fmla="*/ 0 h 4505673"/>
                      <a:gd name="connsiteX5" fmla="*/ 2442855 w 9613085"/>
                      <a:gd name="connsiteY5" fmla="*/ 0 h 4505673"/>
                      <a:gd name="connsiteX6" fmla="*/ 3200592 w 9613085"/>
                      <a:gd name="connsiteY6" fmla="*/ 0 h 4505673"/>
                      <a:gd name="connsiteX7" fmla="*/ 3573806 w 9613085"/>
                      <a:gd name="connsiteY7" fmla="*/ 0 h 4505673"/>
                      <a:gd name="connsiteX8" fmla="*/ 4331543 w 9613085"/>
                      <a:gd name="connsiteY8" fmla="*/ 0 h 4505673"/>
                      <a:gd name="connsiteX9" fmla="*/ 5089280 w 9613085"/>
                      <a:gd name="connsiteY9" fmla="*/ 0 h 4505673"/>
                      <a:gd name="connsiteX10" fmla="*/ 5654756 w 9613085"/>
                      <a:gd name="connsiteY10" fmla="*/ 0 h 4505673"/>
                      <a:gd name="connsiteX11" fmla="*/ 6412493 w 9613085"/>
                      <a:gd name="connsiteY11" fmla="*/ 0 h 4505673"/>
                      <a:gd name="connsiteX12" fmla="*/ 6881838 w 9613085"/>
                      <a:gd name="connsiteY12" fmla="*/ 0 h 4505673"/>
                      <a:gd name="connsiteX13" fmla="*/ 7351183 w 9613085"/>
                      <a:gd name="connsiteY13" fmla="*/ 0 h 4505673"/>
                      <a:gd name="connsiteX14" fmla="*/ 8012789 w 9613085"/>
                      <a:gd name="connsiteY14" fmla="*/ 0 h 4505673"/>
                      <a:gd name="connsiteX15" fmla="*/ 8482134 w 9613085"/>
                      <a:gd name="connsiteY15" fmla="*/ 0 h 4505673"/>
                      <a:gd name="connsiteX16" fmla="*/ 9613085 w 9613085"/>
                      <a:gd name="connsiteY16" fmla="*/ 0 h 4505673"/>
                      <a:gd name="connsiteX17" fmla="*/ 9613085 w 9613085"/>
                      <a:gd name="connsiteY17" fmla="*/ 653323 h 4505673"/>
                      <a:gd name="connsiteX18" fmla="*/ 9613085 w 9613085"/>
                      <a:gd name="connsiteY18" fmla="*/ 1261588 h 4505673"/>
                      <a:gd name="connsiteX19" fmla="*/ 9613085 w 9613085"/>
                      <a:gd name="connsiteY19" fmla="*/ 1869854 h 4505673"/>
                      <a:gd name="connsiteX20" fmla="*/ 9613085 w 9613085"/>
                      <a:gd name="connsiteY20" fmla="*/ 2297893 h 4505673"/>
                      <a:gd name="connsiteX21" fmla="*/ 9613085 w 9613085"/>
                      <a:gd name="connsiteY21" fmla="*/ 2770989 h 4505673"/>
                      <a:gd name="connsiteX22" fmla="*/ 9613085 w 9613085"/>
                      <a:gd name="connsiteY22" fmla="*/ 3379255 h 4505673"/>
                      <a:gd name="connsiteX23" fmla="*/ 9613085 w 9613085"/>
                      <a:gd name="connsiteY23" fmla="*/ 3897407 h 4505673"/>
                      <a:gd name="connsiteX24" fmla="*/ 9613085 w 9613085"/>
                      <a:gd name="connsiteY24" fmla="*/ 4505673 h 4505673"/>
                      <a:gd name="connsiteX25" fmla="*/ 8951479 w 9613085"/>
                      <a:gd name="connsiteY25" fmla="*/ 4505673 h 4505673"/>
                      <a:gd name="connsiteX26" fmla="*/ 8674396 w 9613085"/>
                      <a:gd name="connsiteY26" fmla="*/ 4505673 h 4505673"/>
                      <a:gd name="connsiteX27" fmla="*/ 8108920 w 9613085"/>
                      <a:gd name="connsiteY27" fmla="*/ 4505673 h 4505673"/>
                      <a:gd name="connsiteX28" fmla="*/ 7735706 w 9613085"/>
                      <a:gd name="connsiteY28" fmla="*/ 4505673 h 4505673"/>
                      <a:gd name="connsiteX29" fmla="*/ 7074100 w 9613085"/>
                      <a:gd name="connsiteY29" fmla="*/ 4505673 h 4505673"/>
                      <a:gd name="connsiteX30" fmla="*/ 6700886 w 9613085"/>
                      <a:gd name="connsiteY30" fmla="*/ 4505673 h 4505673"/>
                      <a:gd name="connsiteX31" fmla="*/ 6039279 w 9613085"/>
                      <a:gd name="connsiteY31" fmla="*/ 4505673 h 4505673"/>
                      <a:gd name="connsiteX32" fmla="*/ 5762196 w 9613085"/>
                      <a:gd name="connsiteY32" fmla="*/ 4505673 h 4505673"/>
                      <a:gd name="connsiteX33" fmla="*/ 5100590 w 9613085"/>
                      <a:gd name="connsiteY33" fmla="*/ 4505673 h 4505673"/>
                      <a:gd name="connsiteX34" fmla="*/ 4727376 w 9613085"/>
                      <a:gd name="connsiteY34" fmla="*/ 4505673 h 4505673"/>
                      <a:gd name="connsiteX35" fmla="*/ 4450293 w 9613085"/>
                      <a:gd name="connsiteY35" fmla="*/ 4505673 h 4505673"/>
                      <a:gd name="connsiteX36" fmla="*/ 4077079 w 9613085"/>
                      <a:gd name="connsiteY36" fmla="*/ 4505673 h 4505673"/>
                      <a:gd name="connsiteX37" fmla="*/ 3415473 w 9613085"/>
                      <a:gd name="connsiteY37" fmla="*/ 4505673 h 4505673"/>
                      <a:gd name="connsiteX38" fmla="*/ 3042259 w 9613085"/>
                      <a:gd name="connsiteY38" fmla="*/ 4505673 h 4505673"/>
                      <a:gd name="connsiteX39" fmla="*/ 2765176 w 9613085"/>
                      <a:gd name="connsiteY39" fmla="*/ 4505673 h 4505673"/>
                      <a:gd name="connsiteX40" fmla="*/ 2391962 w 9613085"/>
                      <a:gd name="connsiteY40" fmla="*/ 4505673 h 4505673"/>
                      <a:gd name="connsiteX41" fmla="*/ 1922617 w 9613085"/>
                      <a:gd name="connsiteY41" fmla="*/ 4505673 h 4505673"/>
                      <a:gd name="connsiteX42" fmla="*/ 1357141 w 9613085"/>
                      <a:gd name="connsiteY42" fmla="*/ 4505673 h 4505673"/>
                      <a:gd name="connsiteX43" fmla="*/ 983928 w 9613085"/>
                      <a:gd name="connsiteY43" fmla="*/ 4505673 h 4505673"/>
                      <a:gd name="connsiteX44" fmla="*/ 0 w 9613085"/>
                      <a:gd name="connsiteY44" fmla="*/ 4505673 h 4505673"/>
                      <a:gd name="connsiteX45" fmla="*/ 0 w 9613085"/>
                      <a:gd name="connsiteY45" fmla="*/ 3942464 h 4505673"/>
                      <a:gd name="connsiteX46" fmla="*/ 0 w 9613085"/>
                      <a:gd name="connsiteY46" fmla="*/ 3379255 h 4505673"/>
                      <a:gd name="connsiteX47" fmla="*/ 0 w 9613085"/>
                      <a:gd name="connsiteY47" fmla="*/ 2816046 h 4505673"/>
                      <a:gd name="connsiteX48" fmla="*/ 0 w 9613085"/>
                      <a:gd name="connsiteY48" fmla="*/ 2252837 h 4505673"/>
                      <a:gd name="connsiteX49" fmla="*/ 0 w 9613085"/>
                      <a:gd name="connsiteY49" fmla="*/ 1734684 h 4505673"/>
                      <a:gd name="connsiteX50" fmla="*/ 0 w 9613085"/>
                      <a:gd name="connsiteY50" fmla="*/ 1126418 h 4505673"/>
                      <a:gd name="connsiteX51" fmla="*/ 0 w 9613085"/>
                      <a:gd name="connsiteY51" fmla="*/ 563209 h 4505673"/>
                      <a:gd name="connsiteX52" fmla="*/ 0 w 9613085"/>
                      <a:gd name="connsiteY52" fmla="*/ 0 h 450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613085" h="4505673" extrusionOk="0">
                        <a:moveTo>
                          <a:pt x="0" y="0"/>
                        </a:moveTo>
                        <a:cubicBezTo>
                          <a:pt x="173840" y="-18134"/>
                          <a:pt x="314566" y="55217"/>
                          <a:pt x="469345" y="0"/>
                        </a:cubicBezTo>
                        <a:cubicBezTo>
                          <a:pt x="624124" y="-55217"/>
                          <a:pt x="625524" y="18545"/>
                          <a:pt x="746428" y="0"/>
                        </a:cubicBezTo>
                        <a:cubicBezTo>
                          <a:pt x="867332" y="-18545"/>
                          <a:pt x="1280997" y="56185"/>
                          <a:pt x="1504165" y="0"/>
                        </a:cubicBezTo>
                        <a:cubicBezTo>
                          <a:pt x="1727333" y="-56185"/>
                          <a:pt x="1779157" y="45068"/>
                          <a:pt x="1973510" y="0"/>
                        </a:cubicBezTo>
                        <a:cubicBezTo>
                          <a:pt x="2167864" y="-45068"/>
                          <a:pt x="2330664" y="13516"/>
                          <a:pt x="2442855" y="0"/>
                        </a:cubicBezTo>
                        <a:cubicBezTo>
                          <a:pt x="2555046" y="-13516"/>
                          <a:pt x="2942747" y="23137"/>
                          <a:pt x="3200592" y="0"/>
                        </a:cubicBezTo>
                        <a:cubicBezTo>
                          <a:pt x="3458437" y="-23137"/>
                          <a:pt x="3395511" y="15166"/>
                          <a:pt x="3573806" y="0"/>
                        </a:cubicBezTo>
                        <a:cubicBezTo>
                          <a:pt x="3752101" y="-15166"/>
                          <a:pt x="4076301" y="88499"/>
                          <a:pt x="4331543" y="0"/>
                        </a:cubicBezTo>
                        <a:cubicBezTo>
                          <a:pt x="4586785" y="-88499"/>
                          <a:pt x="4742964" y="52117"/>
                          <a:pt x="5089280" y="0"/>
                        </a:cubicBezTo>
                        <a:cubicBezTo>
                          <a:pt x="5435596" y="-52117"/>
                          <a:pt x="5383529" y="39485"/>
                          <a:pt x="5654756" y="0"/>
                        </a:cubicBezTo>
                        <a:cubicBezTo>
                          <a:pt x="5925983" y="-39485"/>
                          <a:pt x="6116342" y="26274"/>
                          <a:pt x="6412493" y="0"/>
                        </a:cubicBezTo>
                        <a:cubicBezTo>
                          <a:pt x="6708644" y="-26274"/>
                          <a:pt x="6774703" y="16383"/>
                          <a:pt x="6881838" y="0"/>
                        </a:cubicBezTo>
                        <a:cubicBezTo>
                          <a:pt x="6988973" y="-16383"/>
                          <a:pt x="7123350" y="22457"/>
                          <a:pt x="7351183" y="0"/>
                        </a:cubicBezTo>
                        <a:cubicBezTo>
                          <a:pt x="7579017" y="-22457"/>
                          <a:pt x="7868204" y="62577"/>
                          <a:pt x="8012789" y="0"/>
                        </a:cubicBezTo>
                        <a:cubicBezTo>
                          <a:pt x="8157374" y="-62577"/>
                          <a:pt x="8383761" y="21402"/>
                          <a:pt x="8482134" y="0"/>
                        </a:cubicBezTo>
                        <a:cubicBezTo>
                          <a:pt x="8580507" y="-21402"/>
                          <a:pt x="9053803" y="30714"/>
                          <a:pt x="9613085" y="0"/>
                        </a:cubicBezTo>
                        <a:cubicBezTo>
                          <a:pt x="9659924" y="286876"/>
                          <a:pt x="9591929" y="511196"/>
                          <a:pt x="9613085" y="653323"/>
                        </a:cubicBezTo>
                        <a:cubicBezTo>
                          <a:pt x="9634241" y="795450"/>
                          <a:pt x="9568948" y="986119"/>
                          <a:pt x="9613085" y="1261588"/>
                        </a:cubicBezTo>
                        <a:cubicBezTo>
                          <a:pt x="9657222" y="1537058"/>
                          <a:pt x="9571763" y="1681145"/>
                          <a:pt x="9613085" y="1869854"/>
                        </a:cubicBezTo>
                        <a:cubicBezTo>
                          <a:pt x="9654407" y="2058563"/>
                          <a:pt x="9601826" y="2176683"/>
                          <a:pt x="9613085" y="2297893"/>
                        </a:cubicBezTo>
                        <a:cubicBezTo>
                          <a:pt x="9624344" y="2419103"/>
                          <a:pt x="9611378" y="2558920"/>
                          <a:pt x="9613085" y="2770989"/>
                        </a:cubicBezTo>
                        <a:cubicBezTo>
                          <a:pt x="9614792" y="2983058"/>
                          <a:pt x="9557136" y="3183595"/>
                          <a:pt x="9613085" y="3379255"/>
                        </a:cubicBezTo>
                        <a:cubicBezTo>
                          <a:pt x="9669034" y="3574915"/>
                          <a:pt x="9551077" y="3640516"/>
                          <a:pt x="9613085" y="3897407"/>
                        </a:cubicBezTo>
                        <a:cubicBezTo>
                          <a:pt x="9675093" y="4154298"/>
                          <a:pt x="9550631" y="4229159"/>
                          <a:pt x="9613085" y="4505673"/>
                        </a:cubicBezTo>
                        <a:cubicBezTo>
                          <a:pt x="9372369" y="4523490"/>
                          <a:pt x="9116848" y="4455902"/>
                          <a:pt x="8951479" y="4505673"/>
                        </a:cubicBezTo>
                        <a:cubicBezTo>
                          <a:pt x="8786110" y="4555444"/>
                          <a:pt x="8741081" y="4493997"/>
                          <a:pt x="8674396" y="4505673"/>
                        </a:cubicBezTo>
                        <a:cubicBezTo>
                          <a:pt x="8607711" y="4517349"/>
                          <a:pt x="8317811" y="4479409"/>
                          <a:pt x="8108920" y="4505673"/>
                        </a:cubicBezTo>
                        <a:cubicBezTo>
                          <a:pt x="7900029" y="4531937"/>
                          <a:pt x="7869801" y="4503070"/>
                          <a:pt x="7735706" y="4505673"/>
                        </a:cubicBezTo>
                        <a:cubicBezTo>
                          <a:pt x="7601611" y="4508276"/>
                          <a:pt x="7403246" y="4454505"/>
                          <a:pt x="7074100" y="4505673"/>
                        </a:cubicBezTo>
                        <a:cubicBezTo>
                          <a:pt x="6744954" y="4556841"/>
                          <a:pt x="6871193" y="4491869"/>
                          <a:pt x="6700886" y="4505673"/>
                        </a:cubicBezTo>
                        <a:cubicBezTo>
                          <a:pt x="6530579" y="4519477"/>
                          <a:pt x="6347674" y="4486865"/>
                          <a:pt x="6039279" y="4505673"/>
                        </a:cubicBezTo>
                        <a:cubicBezTo>
                          <a:pt x="5730884" y="4524481"/>
                          <a:pt x="5864303" y="4485987"/>
                          <a:pt x="5762196" y="4505673"/>
                        </a:cubicBezTo>
                        <a:cubicBezTo>
                          <a:pt x="5660089" y="4525359"/>
                          <a:pt x="5354673" y="4495620"/>
                          <a:pt x="5100590" y="4505673"/>
                        </a:cubicBezTo>
                        <a:cubicBezTo>
                          <a:pt x="4846507" y="4515726"/>
                          <a:pt x="4884901" y="4461446"/>
                          <a:pt x="4727376" y="4505673"/>
                        </a:cubicBezTo>
                        <a:cubicBezTo>
                          <a:pt x="4569851" y="4549900"/>
                          <a:pt x="4534520" y="4492137"/>
                          <a:pt x="4450293" y="4505673"/>
                        </a:cubicBezTo>
                        <a:cubicBezTo>
                          <a:pt x="4366066" y="4519209"/>
                          <a:pt x="4232763" y="4467024"/>
                          <a:pt x="4077079" y="4505673"/>
                        </a:cubicBezTo>
                        <a:cubicBezTo>
                          <a:pt x="3921395" y="4544322"/>
                          <a:pt x="3690019" y="4438584"/>
                          <a:pt x="3415473" y="4505673"/>
                        </a:cubicBezTo>
                        <a:cubicBezTo>
                          <a:pt x="3140927" y="4572762"/>
                          <a:pt x="3124820" y="4486910"/>
                          <a:pt x="3042259" y="4505673"/>
                        </a:cubicBezTo>
                        <a:cubicBezTo>
                          <a:pt x="2959698" y="4524436"/>
                          <a:pt x="2850498" y="4501190"/>
                          <a:pt x="2765176" y="4505673"/>
                        </a:cubicBezTo>
                        <a:cubicBezTo>
                          <a:pt x="2679854" y="4510156"/>
                          <a:pt x="2479561" y="4501130"/>
                          <a:pt x="2391962" y="4505673"/>
                        </a:cubicBezTo>
                        <a:cubicBezTo>
                          <a:pt x="2304363" y="4510216"/>
                          <a:pt x="2135788" y="4488156"/>
                          <a:pt x="1922617" y="4505673"/>
                        </a:cubicBezTo>
                        <a:cubicBezTo>
                          <a:pt x="1709447" y="4523190"/>
                          <a:pt x="1566003" y="4468498"/>
                          <a:pt x="1357141" y="4505673"/>
                        </a:cubicBezTo>
                        <a:cubicBezTo>
                          <a:pt x="1148279" y="4542848"/>
                          <a:pt x="1130282" y="4485290"/>
                          <a:pt x="983928" y="4505673"/>
                        </a:cubicBezTo>
                        <a:cubicBezTo>
                          <a:pt x="837574" y="4526056"/>
                          <a:pt x="347763" y="4475122"/>
                          <a:pt x="0" y="4505673"/>
                        </a:cubicBezTo>
                        <a:cubicBezTo>
                          <a:pt x="-24712" y="4281084"/>
                          <a:pt x="32923" y="4096460"/>
                          <a:pt x="0" y="3942464"/>
                        </a:cubicBezTo>
                        <a:cubicBezTo>
                          <a:pt x="-32923" y="3788468"/>
                          <a:pt x="26471" y="3493992"/>
                          <a:pt x="0" y="3379255"/>
                        </a:cubicBezTo>
                        <a:cubicBezTo>
                          <a:pt x="-26471" y="3264518"/>
                          <a:pt x="50812" y="3044463"/>
                          <a:pt x="0" y="2816046"/>
                        </a:cubicBezTo>
                        <a:cubicBezTo>
                          <a:pt x="-50812" y="2587629"/>
                          <a:pt x="23964" y="2370451"/>
                          <a:pt x="0" y="2252837"/>
                        </a:cubicBezTo>
                        <a:cubicBezTo>
                          <a:pt x="-23964" y="2135223"/>
                          <a:pt x="8010" y="1861925"/>
                          <a:pt x="0" y="1734684"/>
                        </a:cubicBezTo>
                        <a:cubicBezTo>
                          <a:pt x="-8010" y="1607443"/>
                          <a:pt x="69519" y="1327461"/>
                          <a:pt x="0" y="1126418"/>
                        </a:cubicBezTo>
                        <a:cubicBezTo>
                          <a:pt x="-69519" y="925375"/>
                          <a:pt x="7783" y="767392"/>
                          <a:pt x="0" y="563209"/>
                        </a:cubicBezTo>
                        <a:cubicBezTo>
                          <a:pt x="-7783" y="359026"/>
                          <a:pt x="8581" y="189097"/>
                          <a:pt x="0" y="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d</a:t>
            </a:r>
          </a:p>
        </p:txBody>
      </p:sp>
      <p:sp>
        <p:nvSpPr>
          <p:cNvPr id="49" name="Rectangle 48">
            <a:extLst>
              <a:ext uri="{FF2B5EF4-FFF2-40B4-BE49-F238E27FC236}">
                <a16:creationId xmlns:a16="http://schemas.microsoft.com/office/drawing/2014/main" id="{2185E77F-6E62-14F4-2D60-C5C45B0079EC}"/>
              </a:ext>
            </a:extLst>
          </p:cNvPr>
          <p:cNvSpPr/>
          <p:nvPr userDrawn="1"/>
        </p:nvSpPr>
        <p:spPr>
          <a:xfrm>
            <a:off x="8734940" y="5570532"/>
            <a:ext cx="1556669" cy="157364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ZoneTexte 11">
            <a:extLst>
              <a:ext uri="{FF2B5EF4-FFF2-40B4-BE49-F238E27FC236}">
                <a16:creationId xmlns:a16="http://schemas.microsoft.com/office/drawing/2014/main" id="{F0ADBE0B-9EB2-6DD4-ECAF-74FC1198C81A}"/>
              </a:ext>
            </a:extLst>
          </p:cNvPr>
          <p:cNvSpPr txBox="1"/>
          <p:nvPr userDrawn="1"/>
        </p:nvSpPr>
        <p:spPr>
          <a:xfrm rot="2570086">
            <a:off x="4645748" y="3905315"/>
            <a:ext cx="2438136" cy="288669"/>
          </a:xfrm>
          <a:prstGeom prst="rect">
            <a:avLst/>
          </a:prstGeom>
        </p:spPr>
        <p:txBody>
          <a:bodyPr vert="horz" wrap="square" lIns="0" tIns="0" rIns="0" bIns="0" numCol="1" spcCol="306000" rtlCol="0" anchor="t">
            <a:spAutoFit/>
          </a:bodyPr>
          <a:lstStyle/>
          <a:p>
            <a:pPr algn="just">
              <a:lnSpc>
                <a:spcPct val="110000"/>
              </a:lnSpc>
            </a:pPr>
            <a:r>
              <a:rPr lang="fr-FR" sz="1800" b="1" i="0" dirty="0">
                <a:solidFill>
                  <a:schemeClr val="bg1"/>
                </a:solidFill>
                <a:latin typeface="Source Sans Pro" panose="020B0503030403020204" pitchFamily="34" charset="77"/>
              </a:rPr>
              <a:t>Réseaux Sociaux</a:t>
            </a:r>
          </a:p>
        </p:txBody>
      </p:sp>
      <p:pic>
        <p:nvPicPr>
          <p:cNvPr id="4" name="Graphique 3">
            <a:extLst>
              <a:ext uri="{FF2B5EF4-FFF2-40B4-BE49-F238E27FC236}">
                <a16:creationId xmlns:a16="http://schemas.microsoft.com/office/drawing/2014/main" id="{495A7D8C-DFE0-119A-2605-81FD4FF0469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35502" y="4404947"/>
            <a:ext cx="8278047" cy="6198498"/>
          </a:xfrm>
          <a:prstGeom prst="rect">
            <a:avLst/>
          </a:prstGeom>
        </p:spPr>
      </p:pic>
      <p:sp>
        <p:nvSpPr>
          <p:cNvPr id="24" name="ZoneTexte 23">
            <a:extLst>
              <a:ext uri="{FF2B5EF4-FFF2-40B4-BE49-F238E27FC236}">
                <a16:creationId xmlns:a16="http://schemas.microsoft.com/office/drawing/2014/main" id="{8C77103F-578C-589B-795D-99C342B59233}"/>
              </a:ext>
            </a:extLst>
          </p:cNvPr>
          <p:cNvSpPr txBox="1"/>
          <p:nvPr userDrawn="1"/>
        </p:nvSpPr>
        <p:spPr>
          <a:xfrm rot="2512773">
            <a:off x="2820874" y="5929855"/>
            <a:ext cx="2438136" cy="288669"/>
          </a:xfrm>
          <a:prstGeom prst="rect">
            <a:avLst/>
          </a:prstGeom>
        </p:spPr>
        <p:txBody>
          <a:bodyPr vert="horz" wrap="square" lIns="0" tIns="0" rIns="0" bIns="0" numCol="1" spcCol="306000" rtlCol="0" anchor="t">
            <a:spAutoFit/>
          </a:bodyPr>
          <a:lstStyle/>
          <a:p>
            <a:pPr algn="just">
              <a:lnSpc>
                <a:spcPct val="110000"/>
              </a:lnSpc>
            </a:pPr>
            <a:r>
              <a:rPr lang="fr-FR" sz="1800" b="1" i="0" dirty="0">
                <a:solidFill>
                  <a:schemeClr val="bg1"/>
                </a:solidFill>
                <a:latin typeface="Source Sans Pro" panose="020B0503030403020204" pitchFamily="34" charset="77"/>
              </a:rPr>
              <a:t>adresse</a:t>
            </a:r>
          </a:p>
        </p:txBody>
      </p:sp>
      <p:sp>
        <p:nvSpPr>
          <p:cNvPr id="10" name="ZoneTexte 9">
            <a:extLst>
              <a:ext uri="{FF2B5EF4-FFF2-40B4-BE49-F238E27FC236}">
                <a16:creationId xmlns:a16="http://schemas.microsoft.com/office/drawing/2014/main" id="{6BDF381A-AB4A-29CA-E487-6470E3F07E59}"/>
              </a:ext>
            </a:extLst>
          </p:cNvPr>
          <p:cNvSpPr txBox="1"/>
          <p:nvPr userDrawn="1"/>
        </p:nvSpPr>
        <p:spPr>
          <a:xfrm>
            <a:off x="1607309" y="3223034"/>
            <a:ext cx="4179655" cy="374718"/>
          </a:xfrm>
          <a:prstGeom prst="rect">
            <a:avLst/>
          </a:prstGeom>
        </p:spPr>
        <p:txBody>
          <a:bodyPr vert="horz" wrap="square" lIns="0" tIns="0" rIns="0" bIns="0" numCol="1" spcCol="306000" rtlCol="0" anchor="t">
            <a:spAutoFit/>
          </a:bodyPr>
          <a:lstStyle/>
          <a:p>
            <a:pPr algn="just">
              <a:lnSpc>
                <a:spcPct val="110000"/>
              </a:lnSpc>
            </a:pPr>
            <a:r>
              <a:rPr lang="fr-FR" sz="2400" b="0" i="0" dirty="0">
                <a:solidFill>
                  <a:schemeClr val="tx2"/>
                </a:solidFill>
                <a:latin typeface="Arial" panose="020B0604020202020204" pitchFamily="34" charset="0"/>
                <a:cs typeface="Arial" panose="020B0604020202020204" pitchFamily="34" charset="0"/>
              </a:rPr>
              <a:t>Téléphone : +33 4 79 26 28 82</a:t>
            </a:r>
          </a:p>
        </p:txBody>
      </p:sp>
      <p:sp>
        <p:nvSpPr>
          <p:cNvPr id="17" name="ZoneTexte 16">
            <a:extLst>
              <a:ext uri="{FF2B5EF4-FFF2-40B4-BE49-F238E27FC236}">
                <a16:creationId xmlns:a16="http://schemas.microsoft.com/office/drawing/2014/main" id="{E670BF36-0581-1403-B4F9-22285C26D6D3}"/>
              </a:ext>
            </a:extLst>
          </p:cNvPr>
          <p:cNvSpPr txBox="1"/>
          <p:nvPr userDrawn="1"/>
        </p:nvSpPr>
        <p:spPr>
          <a:xfrm>
            <a:off x="1607309" y="5428981"/>
            <a:ext cx="4653006" cy="384914"/>
          </a:xfrm>
          <a:prstGeom prst="rect">
            <a:avLst/>
          </a:prstGeom>
        </p:spPr>
        <p:txBody>
          <a:bodyPr vert="horz" wrap="square" lIns="0" tIns="0" rIns="0" bIns="0" numCol="1" spcCol="306000" rtlCol="0" anchor="t">
            <a:spAutoFit/>
          </a:bodyPr>
          <a:lstStyle/>
          <a:p>
            <a:pPr algn="just">
              <a:lnSpc>
                <a:spcPct val="110000"/>
              </a:lnSpc>
            </a:pPr>
            <a:r>
              <a:rPr lang="fr-FR" sz="2400" b="0" i="0" dirty="0">
                <a:solidFill>
                  <a:schemeClr val="tx2"/>
                </a:solidFill>
                <a:latin typeface="Arial" panose="020B0604020202020204" pitchFamily="34" charset="0"/>
                <a:cs typeface="Arial" panose="020B0604020202020204" pitchFamily="34" charset="0"/>
              </a:rPr>
              <a:t>Site Internet : </a:t>
            </a:r>
            <a:r>
              <a:rPr lang="fr-FR" sz="2400" b="0" i="0" dirty="0" err="1">
                <a:solidFill>
                  <a:schemeClr val="tx2"/>
                </a:solidFill>
                <a:latin typeface="Arial" panose="020B0604020202020204" pitchFamily="34" charset="0"/>
                <a:cs typeface="Arial" panose="020B0604020202020204" pitchFamily="34" charset="0"/>
              </a:rPr>
              <a:t>www.cartong.org</a:t>
            </a:r>
            <a:endParaRPr lang="fr-FR" sz="2400" b="0" i="0" dirty="0">
              <a:solidFill>
                <a:schemeClr val="tx2"/>
              </a:solidFill>
              <a:latin typeface="Arial" panose="020B0604020202020204" pitchFamily="34" charset="0"/>
              <a:cs typeface="Arial" panose="020B0604020202020204" pitchFamily="34" charset="0"/>
            </a:endParaRPr>
          </a:p>
        </p:txBody>
      </p:sp>
      <p:sp>
        <p:nvSpPr>
          <p:cNvPr id="21" name="ZoneTexte 20">
            <a:extLst>
              <a:ext uri="{FF2B5EF4-FFF2-40B4-BE49-F238E27FC236}">
                <a16:creationId xmlns:a16="http://schemas.microsoft.com/office/drawing/2014/main" id="{3AE82F89-077B-1B93-CD72-9A68ED066730}"/>
              </a:ext>
            </a:extLst>
          </p:cNvPr>
          <p:cNvSpPr txBox="1"/>
          <p:nvPr userDrawn="1"/>
        </p:nvSpPr>
        <p:spPr>
          <a:xfrm>
            <a:off x="1607309" y="4323341"/>
            <a:ext cx="3688288" cy="374718"/>
          </a:xfrm>
          <a:prstGeom prst="rect">
            <a:avLst/>
          </a:prstGeom>
        </p:spPr>
        <p:txBody>
          <a:bodyPr vert="horz" wrap="square" lIns="0" tIns="0" rIns="0" bIns="0" numCol="1" spcCol="306000" rtlCol="0" anchor="t">
            <a:spAutoFit/>
          </a:bodyPr>
          <a:lstStyle/>
          <a:p>
            <a:pPr algn="just">
              <a:lnSpc>
                <a:spcPct val="110000"/>
              </a:lnSpc>
            </a:pPr>
            <a:r>
              <a:rPr lang="fr-FR" sz="2400" b="0" i="0" dirty="0">
                <a:solidFill>
                  <a:schemeClr val="tx2"/>
                </a:solidFill>
                <a:latin typeface="Arial" panose="020B0604020202020204" pitchFamily="34" charset="0"/>
                <a:cs typeface="Arial" panose="020B0604020202020204" pitchFamily="34" charset="0"/>
              </a:rPr>
              <a:t>E-Mail : </a:t>
            </a:r>
            <a:r>
              <a:rPr lang="fr-FR" sz="2400" b="0" i="0" dirty="0" err="1">
                <a:solidFill>
                  <a:schemeClr val="tx2"/>
                </a:solidFill>
                <a:latin typeface="Arial" panose="020B0604020202020204" pitchFamily="34" charset="0"/>
                <a:cs typeface="Arial" panose="020B0604020202020204" pitchFamily="34" charset="0"/>
              </a:rPr>
              <a:t>info@cartong.org</a:t>
            </a:r>
            <a:r>
              <a:rPr lang="fr-FR" sz="2400" b="0" i="0" dirty="0">
                <a:solidFill>
                  <a:schemeClr val="tx2"/>
                </a:solidFill>
                <a:latin typeface="Arial" panose="020B0604020202020204" pitchFamily="34" charset="0"/>
                <a:cs typeface="Arial" panose="020B0604020202020204" pitchFamily="34" charset="0"/>
              </a:rPr>
              <a:t> </a:t>
            </a:r>
          </a:p>
        </p:txBody>
      </p:sp>
      <p:sp>
        <p:nvSpPr>
          <p:cNvPr id="33" name="Rectangle 32">
            <a:extLst>
              <a:ext uri="{FF2B5EF4-FFF2-40B4-BE49-F238E27FC236}">
                <a16:creationId xmlns:a16="http://schemas.microsoft.com/office/drawing/2014/main" id="{F5D83184-7272-BC94-2C07-AC9447FC7D51}"/>
              </a:ext>
            </a:extLst>
          </p:cNvPr>
          <p:cNvSpPr/>
          <p:nvPr userDrawn="1"/>
        </p:nvSpPr>
        <p:spPr>
          <a:xfrm>
            <a:off x="724302" y="2097141"/>
            <a:ext cx="9023230" cy="67913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3" name="Graphique 12">
            <a:extLst>
              <a:ext uri="{FF2B5EF4-FFF2-40B4-BE49-F238E27FC236}">
                <a16:creationId xmlns:a16="http://schemas.microsoft.com/office/drawing/2014/main" id="{537B4CE9-E666-D6C1-BC39-83D0913FD9C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099485" y="-3137385"/>
            <a:ext cx="10185400" cy="7626700"/>
          </a:xfrm>
          <a:prstGeom prst="rect">
            <a:avLst/>
          </a:prstGeom>
        </p:spPr>
      </p:pic>
      <p:sp>
        <p:nvSpPr>
          <p:cNvPr id="6" name="ZoneTexte 5">
            <a:extLst>
              <a:ext uri="{FF2B5EF4-FFF2-40B4-BE49-F238E27FC236}">
                <a16:creationId xmlns:a16="http://schemas.microsoft.com/office/drawing/2014/main" id="{4ACA1862-10AF-646C-DF0D-B352024D9111}"/>
              </a:ext>
            </a:extLst>
          </p:cNvPr>
          <p:cNvSpPr txBox="1"/>
          <p:nvPr userDrawn="1"/>
        </p:nvSpPr>
        <p:spPr>
          <a:xfrm>
            <a:off x="2556241" y="1700370"/>
            <a:ext cx="5859725" cy="687048"/>
          </a:xfrm>
          <a:prstGeom prst="rect">
            <a:avLst/>
          </a:prstGeom>
        </p:spPr>
        <p:txBody>
          <a:bodyPr vert="horz" wrap="square" lIns="0" tIns="0" rIns="0" bIns="0" numCol="1" spcCol="306000" rtlCol="0" anchor="t">
            <a:spAutoFit/>
          </a:bodyPr>
          <a:lstStyle/>
          <a:p>
            <a:pPr algn="just">
              <a:lnSpc>
                <a:spcPct val="110000"/>
              </a:lnSpc>
            </a:pPr>
            <a:r>
              <a:rPr lang="fr-FR" sz="4400" b="1" i="0" dirty="0">
                <a:solidFill>
                  <a:schemeClr val="tx2"/>
                </a:solidFill>
                <a:effectLst>
                  <a:outerShdw blurRad="38100" dist="38100" dir="2700000" algn="tl">
                    <a:srgbClr val="000000">
                      <a:alpha val="43137"/>
                    </a:srgbClr>
                  </a:outerShdw>
                </a:effectLst>
                <a:latin typeface="+mj-lt"/>
                <a:cs typeface="Arial" panose="020B0604020202020204" pitchFamily="34" charset="0"/>
              </a:rPr>
              <a:t>Restons en Contact </a:t>
            </a:r>
          </a:p>
        </p:txBody>
      </p:sp>
      <p:sp>
        <p:nvSpPr>
          <p:cNvPr id="27" name="ZoneTexte 26">
            <a:extLst>
              <a:ext uri="{FF2B5EF4-FFF2-40B4-BE49-F238E27FC236}">
                <a16:creationId xmlns:a16="http://schemas.microsoft.com/office/drawing/2014/main" id="{699AC6B1-E4AB-D8F9-3EB7-F1354CA69E9D}"/>
              </a:ext>
            </a:extLst>
          </p:cNvPr>
          <p:cNvSpPr txBox="1"/>
          <p:nvPr userDrawn="1"/>
        </p:nvSpPr>
        <p:spPr>
          <a:xfrm>
            <a:off x="2302901" y="4487333"/>
            <a:ext cx="65" cy="128240"/>
          </a:xfrm>
          <a:prstGeom prst="rect">
            <a:avLst/>
          </a:prstGeom>
        </p:spPr>
        <p:txBody>
          <a:bodyPr vert="horz" wrap="none" lIns="0" tIns="0" rIns="0" bIns="0" numCol="1" spcCol="306000" rtlCol="0" anchor="t">
            <a:spAutoFit/>
          </a:bodyPr>
          <a:lstStyle/>
          <a:p>
            <a:pPr algn="just">
              <a:lnSpc>
                <a:spcPct val="110000"/>
              </a:lnSpc>
            </a:pPr>
            <a:endParaRPr lang="fr-FR" sz="800" b="0" i="0" dirty="0">
              <a:solidFill>
                <a:schemeClr val="tx1">
                  <a:lumMod val="75000"/>
                  <a:lumOff val="25000"/>
                </a:schemeClr>
              </a:solidFill>
              <a:latin typeface="Source Sans Pro" panose="020B0503030403020204" pitchFamily="34" charset="77"/>
            </a:endParaRPr>
          </a:p>
        </p:txBody>
      </p:sp>
      <p:sp>
        <p:nvSpPr>
          <p:cNvPr id="8" name="ZoneTexte 7">
            <a:extLst>
              <a:ext uri="{FF2B5EF4-FFF2-40B4-BE49-F238E27FC236}">
                <a16:creationId xmlns:a16="http://schemas.microsoft.com/office/drawing/2014/main" id="{E5BADAC8-A7A7-F71D-6B5B-63AC4BE777F1}"/>
              </a:ext>
            </a:extLst>
          </p:cNvPr>
          <p:cNvSpPr txBox="1"/>
          <p:nvPr userDrawn="1"/>
        </p:nvSpPr>
        <p:spPr>
          <a:xfrm rot="822660">
            <a:off x="8205623" y="2230433"/>
            <a:ext cx="4711932" cy="780727"/>
          </a:xfrm>
          <a:prstGeom prst="rect">
            <a:avLst/>
          </a:prstGeom>
        </p:spPr>
        <p:txBody>
          <a:bodyPr vert="horz" wrap="square" lIns="0" tIns="0" rIns="0" bIns="0" numCol="1" spcCol="306000" rtlCol="0" anchor="t">
            <a:spAutoFit/>
          </a:bodyPr>
          <a:lstStyle/>
          <a:p>
            <a:pPr algn="just">
              <a:lnSpc>
                <a:spcPct val="110000"/>
              </a:lnSpc>
            </a:pPr>
            <a:r>
              <a:rPr lang="fr-FR" sz="5000" b="1" i="0" u="none" strike="noStrike" dirty="0">
                <a:solidFill>
                  <a:schemeClr val="tx2"/>
                </a:solidFill>
                <a:effectLst>
                  <a:outerShdw blurRad="38100" dist="38100" dir="2700000" algn="tl">
                    <a:srgbClr val="000000">
                      <a:alpha val="43137"/>
                    </a:srgbClr>
                  </a:outerShdw>
                </a:effectLst>
                <a:latin typeface="arial" panose="020B0604020202020204" pitchFamily="34" charset="0"/>
              </a:rPr>
              <a:t>!</a:t>
            </a:r>
            <a:r>
              <a:rPr lang="fr-FR" sz="5000" b="1" i="0" u="none" strike="noStrike" dirty="0">
                <a:solidFill>
                  <a:srgbClr val="4D5156"/>
                </a:solidFill>
                <a:effectLst>
                  <a:outerShdw blurRad="38100" dist="38100" dir="2700000" algn="tl">
                    <a:srgbClr val="000000">
                      <a:alpha val="43137"/>
                    </a:srgbClr>
                  </a:outerShdw>
                </a:effectLst>
                <a:latin typeface="arial" panose="020B0604020202020204" pitchFamily="34" charset="0"/>
              </a:rPr>
              <a:t> </a:t>
            </a:r>
            <a:endParaRPr lang="fr-FR" sz="5000" b="1" i="0"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18" name="Ellipse 117">
            <a:extLst>
              <a:ext uri="{FF2B5EF4-FFF2-40B4-BE49-F238E27FC236}">
                <a16:creationId xmlns:a16="http://schemas.microsoft.com/office/drawing/2014/main" id="{3784137C-0305-57C3-DAE1-008BB32C90F6}"/>
              </a:ext>
            </a:extLst>
          </p:cNvPr>
          <p:cNvSpPr/>
          <p:nvPr userDrawn="1"/>
        </p:nvSpPr>
        <p:spPr>
          <a:xfrm>
            <a:off x="6910883" y="4098984"/>
            <a:ext cx="2691364" cy="2697323"/>
          </a:xfrm>
          <a:prstGeom prst="ellipse">
            <a:avLst/>
          </a:prstGeom>
          <a:solidFill>
            <a:schemeClr val="tx2">
              <a:alpha val="9536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9" name="ZoneTexte 118">
            <a:extLst>
              <a:ext uri="{FF2B5EF4-FFF2-40B4-BE49-F238E27FC236}">
                <a16:creationId xmlns:a16="http://schemas.microsoft.com/office/drawing/2014/main" id="{65335E40-B12C-8920-26BB-FF7A16D497A4}"/>
              </a:ext>
            </a:extLst>
          </p:cNvPr>
          <p:cNvSpPr txBox="1"/>
          <p:nvPr userDrawn="1"/>
        </p:nvSpPr>
        <p:spPr>
          <a:xfrm>
            <a:off x="6772252" y="4132878"/>
            <a:ext cx="738985" cy="240579"/>
          </a:xfrm>
          <a:prstGeom prst="rect">
            <a:avLst/>
          </a:prstGeom>
        </p:spPr>
        <p:txBody>
          <a:bodyPr vert="horz" wrap="none" lIns="0" tIns="0" rIns="0" bIns="0" numCol="1" spcCol="306000" rtlCol="0" anchor="t">
            <a:spAutoFit/>
          </a:bodyPr>
          <a:lstStyle/>
          <a:p>
            <a:pPr algn="just">
              <a:lnSpc>
                <a:spcPct val="110000"/>
              </a:lnSpc>
            </a:pPr>
            <a:r>
              <a:rPr lang="fr-FR" sz="1500" b="1" i="0" dirty="0">
                <a:solidFill>
                  <a:schemeClr val="bg1"/>
                </a:solidFill>
                <a:latin typeface="Source Sans Pro" panose="020B0503030403020204" pitchFamily="34" charset="77"/>
              </a:rPr>
              <a:t>Site Web</a:t>
            </a:r>
          </a:p>
        </p:txBody>
      </p:sp>
      <p:sp>
        <p:nvSpPr>
          <p:cNvPr id="120" name="Ellipse 119">
            <a:extLst>
              <a:ext uri="{FF2B5EF4-FFF2-40B4-BE49-F238E27FC236}">
                <a16:creationId xmlns:a16="http://schemas.microsoft.com/office/drawing/2014/main" id="{716AEA20-30E7-8E06-9783-04F3E05FF813}"/>
              </a:ext>
            </a:extLst>
          </p:cNvPr>
          <p:cNvSpPr/>
          <p:nvPr userDrawn="1"/>
        </p:nvSpPr>
        <p:spPr>
          <a:xfrm>
            <a:off x="7471137" y="6101479"/>
            <a:ext cx="1130151"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1" name="Ellipse 120">
            <a:extLst>
              <a:ext uri="{FF2B5EF4-FFF2-40B4-BE49-F238E27FC236}">
                <a16:creationId xmlns:a16="http://schemas.microsoft.com/office/drawing/2014/main" id="{A1314DA4-9254-AEB8-BC8F-09F4E8CDA01B}"/>
              </a:ext>
            </a:extLst>
          </p:cNvPr>
          <p:cNvSpPr/>
          <p:nvPr userDrawn="1"/>
        </p:nvSpPr>
        <p:spPr>
          <a:xfrm>
            <a:off x="6910882" y="4114558"/>
            <a:ext cx="2560147" cy="2559907"/>
          </a:xfrm>
          <a:prstGeom prst="ellipse">
            <a:avLst/>
          </a:prstGeom>
          <a:solidFill>
            <a:srgbClr val="CAE6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2" name="Ellipse 121">
            <a:extLst>
              <a:ext uri="{FF2B5EF4-FFF2-40B4-BE49-F238E27FC236}">
                <a16:creationId xmlns:a16="http://schemas.microsoft.com/office/drawing/2014/main" id="{238132E1-934A-8F40-0C97-219524E5EE42}"/>
              </a:ext>
            </a:extLst>
          </p:cNvPr>
          <p:cNvSpPr/>
          <p:nvPr userDrawn="1"/>
        </p:nvSpPr>
        <p:spPr>
          <a:xfrm>
            <a:off x="7477103" y="6104320"/>
            <a:ext cx="1124000" cy="1110289"/>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3" name="Ellipse 122">
            <a:hlinkClick r:id="rId4"/>
            <a:extLst>
              <a:ext uri="{FF2B5EF4-FFF2-40B4-BE49-F238E27FC236}">
                <a16:creationId xmlns:a16="http://schemas.microsoft.com/office/drawing/2014/main" id="{CB7BE055-46F5-1FDA-7130-14F17AA9CAFC}"/>
              </a:ext>
            </a:extLst>
          </p:cNvPr>
          <p:cNvSpPr/>
          <p:nvPr userDrawn="1"/>
        </p:nvSpPr>
        <p:spPr>
          <a:xfrm>
            <a:off x="7538427" y="6200684"/>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24" name="Graphique 123">
            <a:extLst>
              <a:ext uri="{FF2B5EF4-FFF2-40B4-BE49-F238E27FC236}">
                <a16:creationId xmlns:a16="http://schemas.microsoft.com/office/drawing/2014/main" id="{1B662456-B5F8-B0F7-BCAA-8A16E4D6871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7528591" y="6151261"/>
            <a:ext cx="1016409" cy="1016409"/>
          </a:xfrm>
          <a:prstGeom prst="rect">
            <a:avLst/>
          </a:prstGeom>
        </p:spPr>
      </p:pic>
      <p:sp>
        <p:nvSpPr>
          <p:cNvPr id="125" name="Ellipse 124">
            <a:extLst>
              <a:ext uri="{FF2B5EF4-FFF2-40B4-BE49-F238E27FC236}">
                <a16:creationId xmlns:a16="http://schemas.microsoft.com/office/drawing/2014/main" id="{F25859CA-A979-5E64-55DC-D7FFF351B0E0}"/>
              </a:ext>
            </a:extLst>
          </p:cNvPr>
          <p:cNvSpPr/>
          <p:nvPr userDrawn="1"/>
        </p:nvSpPr>
        <p:spPr>
          <a:xfrm>
            <a:off x="7521867" y="6483714"/>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6" name="Ellipse 125">
            <a:extLst>
              <a:ext uri="{FF2B5EF4-FFF2-40B4-BE49-F238E27FC236}">
                <a16:creationId xmlns:a16="http://schemas.microsoft.com/office/drawing/2014/main" id="{06B7C1C5-295C-2B42-3337-D4C8D1ABC90C}"/>
              </a:ext>
            </a:extLst>
          </p:cNvPr>
          <p:cNvSpPr/>
          <p:nvPr userDrawn="1"/>
        </p:nvSpPr>
        <p:spPr>
          <a:xfrm>
            <a:off x="7554987" y="6197073"/>
            <a:ext cx="953647" cy="917564"/>
          </a:xfrm>
          <a:prstGeom prst="ellipse">
            <a:avLst/>
          </a:prstGeom>
          <a:noFill/>
          <a:ln w="38100">
            <a:solidFill>
              <a:srgbClr val="009A9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7" name="Ellipse 126">
            <a:extLst>
              <a:ext uri="{FF2B5EF4-FFF2-40B4-BE49-F238E27FC236}">
                <a16:creationId xmlns:a16="http://schemas.microsoft.com/office/drawing/2014/main" id="{D746E7C6-3DCC-4896-1E6D-420346DCBC73}"/>
              </a:ext>
            </a:extLst>
          </p:cNvPr>
          <p:cNvSpPr/>
          <p:nvPr userDrawn="1"/>
        </p:nvSpPr>
        <p:spPr>
          <a:xfrm>
            <a:off x="8900612" y="4995937"/>
            <a:ext cx="1130151"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8" name="Ellipse 127">
            <a:extLst>
              <a:ext uri="{FF2B5EF4-FFF2-40B4-BE49-F238E27FC236}">
                <a16:creationId xmlns:a16="http://schemas.microsoft.com/office/drawing/2014/main" id="{FC643547-46D4-68B2-03C7-4A4B42C1CAC9}"/>
              </a:ext>
            </a:extLst>
          </p:cNvPr>
          <p:cNvSpPr/>
          <p:nvPr userDrawn="1"/>
        </p:nvSpPr>
        <p:spPr>
          <a:xfrm>
            <a:off x="8919570" y="5008478"/>
            <a:ext cx="1095324" cy="107535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9" name="Ellipse 128">
            <a:hlinkClick r:id="rId7"/>
            <a:extLst>
              <a:ext uri="{FF2B5EF4-FFF2-40B4-BE49-F238E27FC236}">
                <a16:creationId xmlns:a16="http://schemas.microsoft.com/office/drawing/2014/main" id="{F4FF104E-4A5E-D0FA-C3E5-0D7C3B0E660E}"/>
              </a:ext>
            </a:extLst>
          </p:cNvPr>
          <p:cNvSpPr/>
          <p:nvPr userDrawn="1"/>
        </p:nvSpPr>
        <p:spPr>
          <a:xfrm>
            <a:off x="8967902" y="5095142"/>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0" name="Ellipse 129">
            <a:extLst>
              <a:ext uri="{FF2B5EF4-FFF2-40B4-BE49-F238E27FC236}">
                <a16:creationId xmlns:a16="http://schemas.microsoft.com/office/drawing/2014/main" id="{AA1E86B4-10A4-A9A5-F0EF-66D5FAF58DCB}"/>
              </a:ext>
            </a:extLst>
          </p:cNvPr>
          <p:cNvSpPr/>
          <p:nvPr userDrawn="1"/>
        </p:nvSpPr>
        <p:spPr>
          <a:xfrm>
            <a:off x="8951342" y="5378172"/>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31" name="Graphique 130">
            <a:extLst>
              <a:ext uri="{FF2B5EF4-FFF2-40B4-BE49-F238E27FC236}">
                <a16:creationId xmlns:a16="http://schemas.microsoft.com/office/drawing/2014/main" id="{6B0E3EAD-F8AA-D670-5457-EB5E93FA0795}"/>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8984462" y="5055740"/>
            <a:ext cx="953647" cy="963582"/>
          </a:xfrm>
          <a:prstGeom prst="rect">
            <a:avLst/>
          </a:prstGeom>
        </p:spPr>
      </p:pic>
      <p:sp>
        <p:nvSpPr>
          <p:cNvPr id="132" name="Ellipse 131">
            <a:extLst>
              <a:ext uri="{FF2B5EF4-FFF2-40B4-BE49-F238E27FC236}">
                <a16:creationId xmlns:a16="http://schemas.microsoft.com/office/drawing/2014/main" id="{5B81A186-E699-EA0A-3157-A66E05E9A0CC}"/>
              </a:ext>
            </a:extLst>
          </p:cNvPr>
          <p:cNvSpPr/>
          <p:nvPr userDrawn="1"/>
        </p:nvSpPr>
        <p:spPr>
          <a:xfrm>
            <a:off x="8984462" y="5091531"/>
            <a:ext cx="953647" cy="917564"/>
          </a:xfrm>
          <a:prstGeom prst="ellipse">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3" name="Ellipse 132">
            <a:extLst>
              <a:ext uri="{FF2B5EF4-FFF2-40B4-BE49-F238E27FC236}">
                <a16:creationId xmlns:a16="http://schemas.microsoft.com/office/drawing/2014/main" id="{02461BDC-DBF0-8136-EDB6-1235DDC63EAF}"/>
              </a:ext>
            </a:extLst>
          </p:cNvPr>
          <p:cNvSpPr/>
          <p:nvPr userDrawn="1"/>
        </p:nvSpPr>
        <p:spPr>
          <a:xfrm>
            <a:off x="7761382" y="3686783"/>
            <a:ext cx="1095325"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4" name="Ellipse 133">
            <a:extLst>
              <a:ext uri="{FF2B5EF4-FFF2-40B4-BE49-F238E27FC236}">
                <a16:creationId xmlns:a16="http://schemas.microsoft.com/office/drawing/2014/main" id="{8CF1A4DA-FFDF-3DAB-C371-9A705F9B76D9}"/>
              </a:ext>
            </a:extLst>
          </p:cNvPr>
          <p:cNvSpPr/>
          <p:nvPr userDrawn="1"/>
        </p:nvSpPr>
        <p:spPr>
          <a:xfrm>
            <a:off x="7780340" y="3699324"/>
            <a:ext cx="1095324" cy="107535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5" name="Ellipse 134">
            <a:extLst>
              <a:ext uri="{FF2B5EF4-FFF2-40B4-BE49-F238E27FC236}">
                <a16:creationId xmlns:a16="http://schemas.microsoft.com/office/drawing/2014/main" id="{3811D4C3-1BD2-BBC3-53FD-E26AAB615F3E}"/>
              </a:ext>
            </a:extLst>
          </p:cNvPr>
          <p:cNvSpPr/>
          <p:nvPr userDrawn="1"/>
        </p:nvSpPr>
        <p:spPr>
          <a:xfrm>
            <a:off x="7828672" y="3785988"/>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6" name="Ellipse 135">
            <a:extLst>
              <a:ext uri="{FF2B5EF4-FFF2-40B4-BE49-F238E27FC236}">
                <a16:creationId xmlns:a16="http://schemas.microsoft.com/office/drawing/2014/main" id="{644B4ABA-BC5E-CDD6-8F6C-9C6FB247C784}"/>
              </a:ext>
            </a:extLst>
          </p:cNvPr>
          <p:cNvSpPr/>
          <p:nvPr userDrawn="1"/>
        </p:nvSpPr>
        <p:spPr>
          <a:xfrm>
            <a:off x="7812112" y="4069018"/>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7" name="Ellipse 136">
            <a:extLst>
              <a:ext uri="{FF2B5EF4-FFF2-40B4-BE49-F238E27FC236}">
                <a16:creationId xmlns:a16="http://schemas.microsoft.com/office/drawing/2014/main" id="{FDAE84E0-6A10-C90E-91F4-5BC6B471CA06}"/>
              </a:ext>
            </a:extLst>
          </p:cNvPr>
          <p:cNvSpPr/>
          <p:nvPr userDrawn="1"/>
        </p:nvSpPr>
        <p:spPr>
          <a:xfrm>
            <a:off x="7845232" y="3782377"/>
            <a:ext cx="953647" cy="917564"/>
          </a:xfrm>
          <a:prstGeom prst="ellipse">
            <a:avLst/>
          </a:prstGeom>
          <a:noFill/>
          <a:ln w="381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8" name="Ellipse 137">
            <a:extLst>
              <a:ext uri="{FF2B5EF4-FFF2-40B4-BE49-F238E27FC236}">
                <a16:creationId xmlns:a16="http://schemas.microsoft.com/office/drawing/2014/main" id="{C797B781-BF68-E692-D5CE-5F02F2DF36E6}"/>
              </a:ext>
            </a:extLst>
          </p:cNvPr>
          <p:cNvSpPr/>
          <p:nvPr userDrawn="1"/>
        </p:nvSpPr>
        <p:spPr>
          <a:xfrm>
            <a:off x="6414309" y="4659693"/>
            <a:ext cx="1130151"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9" name="Ellipse 138">
            <a:extLst>
              <a:ext uri="{FF2B5EF4-FFF2-40B4-BE49-F238E27FC236}">
                <a16:creationId xmlns:a16="http://schemas.microsoft.com/office/drawing/2014/main" id="{94A4704B-A2B3-22EA-407F-E8D743C7BA5A}"/>
              </a:ext>
            </a:extLst>
          </p:cNvPr>
          <p:cNvSpPr/>
          <p:nvPr userDrawn="1"/>
        </p:nvSpPr>
        <p:spPr>
          <a:xfrm>
            <a:off x="6433267" y="4672234"/>
            <a:ext cx="1095324" cy="107535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0" name="Ellipse 139">
            <a:extLst>
              <a:ext uri="{FF2B5EF4-FFF2-40B4-BE49-F238E27FC236}">
                <a16:creationId xmlns:a16="http://schemas.microsoft.com/office/drawing/2014/main" id="{0C4F0DB8-3BB0-D3B3-7E5C-6769CBF603CC}"/>
              </a:ext>
            </a:extLst>
          </p:cNvPr>
          <p:cNvSpPr/>
          <p:nvPr userDrawn="1"/>
        </p:nvSpPr>
        <p:spPr>
          <a:xfrm>
            <a:off x="6481599" y="4758898"/>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1" name="Ellipse 140">
            <a:extLst>
              <a:ext uri="{FF2B5EF4-FFF2-40B4-BE49-F238E27FC236}">
                <a16:creationId xmlns:a16="http://schemas.microsoft.com/office/drawing/2014/main" id="{5001E8F8-4C16-FB66-708A-D8BCEC5A630D}"/>
              </a:ext>
            </a:extLst>
          </p:cNvPr>
          <p:cNvSpPr/>
          <p:nvPr userDrawn="1"/>
        </p:nvSpPr>
        <p:spPr>
          <a:xfrm>
            <a:off x="6465039" y="5041928"/>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2" name="Ellipse 141">
            <a:extLst>
              <a:ext uri="{FF2B5EF4-FFF2-40B4-BE49-F238E27FC236}">
                <a16:creationId xmlns:a16="http://schemas.microsoft.com/office/drawing/2014/main" id="{DADC7C63-5097-BFF2-DAED-89A99C5C83AC}"/>
              </a:ext>
            </a:extLst>
          </p:cNvPr>
          <p:cNvSpPr/>
          <p:nvPr userDrawn="1"/>
        </p:nvSpPr>
        <p:spPr>
          <a:xfrm>
            <a:off x="6498159" y="4755287"/>
            <a:ext cx="953647" cy="917564"/>
          </a:xfrm>
          <a:prstGeom prst="ellipse">
            <a:avLst/>
          </a:prstGeom>
          <a:noFill/>
          <a:ln w="381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43" name="Graphique 142">
            <a:hlinkClick r:id="rId10"/>
            <a:extLst>
              <a:ext uri="{FF2B5EF4-FFF2-40B4-BE49-F238E27FC236}">
                <a16:creationId xmlns:a16="http://schemas.microsoft.com/office/drawing/2014/main" id="{14397885-D3C4-4CA9-C95F-6BD1E7055679}"/>
              </a:ext>
            </a:extLst>
          </p:cNvPr>
          <p:cNvPicPr>
            <a:picLocks noChangeAspect="1"/>
          </p:cNvPicPr>
          <p:nvPr userDrawn="1"/>
        </p:nvPicPr>
        <p:blipFill>
          <a:blip r:embed="rId11">
            <a:extLst>
              <a:ext uri="{96DAC541-7B7A-43D3-8B79-37D633B846F1}">
                <asvg:svgBlip xmlns:asvg="http://schemas.microsoft.com/office/drawing/2016/SVG/main" r:embed="rId12"/>
              </a:ext>
            </a:extLst>
          </a:blip>
          <a:stretch>
            <a:fillRect/>
          </a:stretch>
        </p:blipFill>
        <p:spPr>
          <a:xfrm>
            <a:off x="6472299" y="4706787"/>
            <a:ext cx="1014169" cy="1014169"/>
          </a:xfrm>
          <a:prstGeom prst="rect">
            <a:avLst/>
          </a:prstGeom>
        </p:spPr>
      </p:pic>
      <p:sp>
        <p:nvSpPr>
          <p:cNvPr id="144" name="Ellipse 143">
            <a:extLst>
              <a:ext uri="{FF2B5EF4-FFF2-40B4-BE49-F238E27FC236}">
                <a16:creationId xmlns:a16="http://schemas.microsoft.com/office/drawing/2014/main" id="{A29B66DE-DBF7-BFAD-D876-E59F0F7F23D7}"/>
              </a:ext>
            </a:extLst>
          </p:cNvPr>
          <p:cNvSpPr/>
          <p:nvPr userDrawn="1"/>
        </p:nvSpPr>
        <p:spPr>
          <a:xfrm>
            <a:off x="7783244" y="3701851"/>
            <a:ext cx="1063369" cy="1062749"/>
          </a:xfrm>
          <a:prstGeom prst="ellipse">
            <a:avLst/>
          </a:prstGeom>
          <a:solidFill>
            <a:srgbClr val="25495C"/>
          </a:solidFill>
          <a:ln w="508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5" name="Ellipse 144">
            <a:extLst>
              <a:ext uri="{FF2B5EF4-FFF2-40B4-BE49-F238E27FC236}">
                <a16:creationId xmlns:a16="http://schemas.microsoft.com/office/drawing/2014/main" id="{A6C3674F-3D6D-077D-3E26-9EDFB575443E}"/>
              </a:ext>
            </a:extLst>
          </p:cNvPr>
          <p:cNvSpPr/>
          <p:nvPr userDrawn="1"/>
        </p:nvSpPr>
        <p:spPr>
          <a:xfrm>
            <a:off x="7825707" y="3756376"/>
            <a:ext cx="964692" cy="94606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46" name="Graphique 145">
            <a:extLst>
              <a:ext uri="{FF2B5EF4-FFF2-40B4-BE49-F238E27FC236}">
                <a16:creationId xmlns:a16="http://schemas.microsoft.com/office/drawing/2014/main" id="{92B8AFB2-5094-A1B1-B976-2A905DF54EDB}"/>
              </a:ext>
            </a:extLst>
          </p:cNvPr>
          <p:cNvPicPr>
            <a:picLocks noChangeAspect="1"/>
          </p:cNvPicPr>
          <p:nvPr userDrawn="1"/>
        </p:nvPicPr>
        <p:blipFill>
          <a:blip r:embed="rId13">
            <a:extLst>
              <a:ext uri="{96DAC541-7B7A-43D3-8B79-37D633B846F1}">
                <asvg:svgBlip xmlns:asvg="http://schemas.microsoft.com/office/drawing/2016/SVG/main" r:embed="rId14"/>
              </a:ext>
            </a:extLst>
          </a:blip>
          <a:stretch>
            <a:fillRect/>
          </a:stretch>
        </p:blipFill>
        <p:spPr>
          <a:xfrm>
            <a:off x="7819226" y="3742581"/>
            <a:ext cx="990756" cy="990756"/>
          </a:xfrm>
          <a:prstGeom prst="rect">
            <a:avLst/>
          </a:prstGeom>
        </p:spPr>
      </p:pic>
      <p:pic>
        <p:nvPicPr>
          <p:cNvPr id="147" name="Graphique 146">
            <a:extLst>
              <a:ext uri="{FF2B5EF4-FFF2-40B4-BE49-F238E27FC236}">
                <a16:creationId xmlns:a16="http://schemas.microsoft.com/office/drawing/2014/main" id="{ED69E256-2E7C-9D56-294D-550EC2326649}"/>
              </a:ext>
            </a:extLst>
          </p:cNvPr>
          <p:cNvPicPr>
            <a:picLocks noChangeAspect="1"/>
          </p:cNvPicPr>
          <p:nvPr userDrawn="1"/>
        </p:nvPicPr>
        <p:blipFill>
          <a:blip r:embed="rId15">
            <a:extLst>
              <a:ext uri="{96DAC541-7B7A-43D3-8B79-37D633B846F1}">
                <asvg:svgBlip xmlns:asvg="http://schemas.microsoft.com/office/drawing/2016/SVG/main" r:embed="rId16"/>
              </a:ext>
            </a:extLst>
          </a:blip>
          <a:stretch>
            <a:fillRect/>
          </a:stretch>
        </p:blipFill>
        <p:spPr>
          <a:xfrm>
            <a:off x="7812342" y="3735697"/>
            <a:ext cx="997640" cy="997640"/>
          </a:xfrm>
          <a:prstGeom prst="rect">
            <a:avLst/>
          </a:prstGeom>
        </p:spPr>
      </p:pic>
      <p:sp>
        <p:nvSpPr>
          <p:cNvPr id="148" name="Rectangle 147">
            <a:extLst>
              <a:ext uri="{FF2B5EF4-FFF2-40B4-BE49-F238E27FC236}">
                <a16:creationId xmlns:a16="http://schemas.microsoft.com/office/drawing/2014/main" id="{0EA76B4D-8C6E-29D4-A83C-AAD6E147E4FD}"/>
              </a:ext>
            </a:extLst>
          </p:cNvPr>
          <p:cNvSpPr/>
          <p:nvPr userDrawn="1"/>
        </p:nvSpPr>
        <p:spPr>
          <a:xfrm rot="13258343">
            <a:off x="8271184" y="3806028"/>
            <a:ext cx="62292" cy="840964"/>
          </a:xfrm>
          <a:prstGeom prst="rect">
            <a:avLst/>
          </a:prstGeom>
          <a:solidFill>
            <a:schemeClr val="bg1"/>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9" name="Rectangle 148">
            <a:hlinkClick r:id="rId17"/>
            <a:extLst>
              <a:ext uri="{FF2B5EF4-FFF2-40B4-BE49-F238E27FC236}">
                <a16:creationId xmlns:a16="http://schemas.microsoft.com/office/drawing/2014/main" id="{F18DF1BD-61F8-AB03-2BCF-57270DCC0E21}"/>
              </a:ext>
            </a:extLst>
          </p:cNvPr>
          <p:cNvSpPr/>
          <p:nvPr userDrawn="1"/>
        </p:nvSpPr>
        <p:spPr>
          <a:xfrm rot="19535950">
            <a:off x="8245420" y="3810389"/>
            <a:ext cx="143675" cy="840964"/>
          </a:xfrm>
          <a:prstGeom prst="rect">
            <a:avLst/>
          </a:prstGeom>
          <a:solidFill>
            <a:schemeClr val="bg1"/>
          </a:solidFill>
          <a:ln w="254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0" name="Rectangle 149">
            <a:extLst>
              <a:ext uri="{FF2B5EF4-FFF2-40B4-BE49-F238E27FC236}">
                <a16:creationId xmlns:a16="http://schemas.microsoft.com/office/drawing/2014/main" id="{E7CBBEFA-A8A1-25AA-6C9B-2DC92EA06EA7}"/>
              </a:ext>
            </a:extLst>
          </p:cNvPr>
          <p:cNvSpPr/>
          <p:nvPr userDrawn="1"/>
        </p:nvSpPr>
        <p:spPr>
          <a:xfrm>
            <a:off x="7990406" y="3857026"/>
            <a:ext cx="227557" cy="82008"/>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1" name="Rectangle 150">
            <a:extLst>
              <a:ext uri="{FF2B5EF4-FFF2-40B4-BE49-F238E27FC236}">
                <a16:creationId xmlns:a16="http://schemas.microsoft.com/office/drawing/2014/main" id="{668B2A70-2AE7-572D-53D1-7E31BDBA0D14}"/>
              </a:ext>
            </a:extLst>
          </p:cNvPr>
          <p:cNvSpPr/>
          <p:nvPr userDrawn="1"/>
        </p:nvSpPr>
        <p:spPr>
          <a:xfrm>
            <a:off x="8403830" y="4529675"/>
            <a:ext cx="197273" cy="98830"/>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2" name="Rectangle 151">
            <a:extLst>
              <a:ext uri="{FF2B5EF4-FFF2-40B4-BE49-F238E27FC236}">
                <a16:creationId xmlns:a16="http://schemas.microsoft.com/office/drawing/2014/main" id="{AC7D61BE-5198-09E1-F33B-9C5318986CD7}"/>
              </a:ext>
            </a:extLst>
          </p:cNvPr>
          <p:cNvSpPr/>
          <p:nvPr userDrawn="1"/>
        </p:nvSpPr>
        <p:spPr>
          <a:xfrm>
            <a:off x="8499799" y="4531300"/>
            <a:ext cx="149295" cy="59641"/>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3" name="Rectangle 152">
            <a:extLst>
              <a:ext uri="{FF2B5EF4-FFF2-40B4-BE49-F238E27FC236}">
                <a16:creationId xmlns:a16="http://schemas.microsoft.com/office/drawing/2014/main" id="{9317E324-1E77-EDD4-35CD-2C0E71562370}"/>
              </a:ext>
            </a:extLst>
          </p:cNvPr>
          <p:cNvSpPr/>
          <p:nvPr userDrawn="1"/>
        </p:nvSpPr>
        <p:spPr>
          <a:xfrm>
            <a:off x="7964284" y="4510363"/>
            <a:ext cx="197273" cy="80578"/>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4" name="Rectangle 153">
            <a:extLst>
              <a:ext uri="{FF2B5EF4-FFF2-40B4-BE49-F238E27FC236}">
                <a16:creationId xmlns:a16="http://schemas.microsoft.com/office/drawing/2014/main" id="{AE87B4CE-F2A1-5693-E333-4E557B6D3DB7}"/>
              </a:ext>
            </a:extLst>
          </p:cNvPr>
          <p:cNvSpPr/>
          <p:nvPr userDrawn="1"/>
        </p:nvSpPr>
        <p:spPr>
          <a:xfrm>
            <a:off x="8438472" y="3868670"/>
            <a:ext cx="162631" cy="104457"/>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5" name="Rectangle 154">
            <a:extLst>
              <a:ext uri="{FF2B5EF4-FFF2-40B4-BE49-F238E27FC236}">
                <a16:creationId xmlns:a16="http://schemas.microsoft.com/office/drawing/2014/main" id="{7748F2FD-D7F5-603F-886F-2FFF491F7014}"/>
              </a:ext>
            </a:extLst>
          </p:cNvPr>
          <p:cNvSpPr/>
          <p:nvPr userDrawn="1"/>
        </p:nvSpPr>
        <p:spPr>
          <a:xfrm>
            <a:off x="8085951" y="3799863"/>
            <a:ext cx="227240" cy="99891"/>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6" name="Ellipse 155">
            <a:extLst>
              <a:ext uri="{FF2B5EF4-FFF2-40B4-BE49-F238E27FC236}">
                <a16:creationId xmlns:a16="http://schemas.microsoft.com/office/drawing/2014/main" id="{FE489CBB-59BA-CC60-5406-C4491A5A28C9}"/>
              </a:ext>
            </a:extLst>
          </p:cNvPr>
          <p:cNvSpPr/>
          <p:nvPr userDrawn="1"/>
        </p:nvSpPr>
        <p:spPr>
          <a:xfrm>
            <a:off x="7544108" y="6483714"/>
            <a:ext cx="155701" cy="380171"/>
          </a:xfrm>
          <a:prstGeom prst="ellipse">
            <a:avLst/>
          </a:prstGeom>
          <a:solidFill>
            <a:srgbClr val="009A95"/>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Graphique 2">
            <a:extLst>
              <a:ext uri="{FF2B5EF4-FFF2-40B4-BE49-F238E27FC236}">
                <a16:creationId xmlns:a16="http://schemas.microsoft.com/office/drawing/2014/main" id="{FF4A6A8B-7CF5-80EC-B9F4-E1E2081A9191}"/>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536639" y="676383"/>
            <a:ext cx="2019602" cy="863217"/>
          </a:xfrm>
          <a:prstGeom prst="rect">
            <a:avLst/>
          </a:prstGeom>
        </p:spPr>
      </p:pic>
    </p:spTree>
    <p:extLst>
      <p:ext uri="{BB962C8B-B14F-4D97-AF65-F5344CB8AC3E}">
        <p14:creationId xmlns:p14="http://schemas.microsoft.com/office/powerpoint/2010/main" val="6792183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EndSlide_option1_EN">
    <p:bg>
      <p:bgPr>
        <a:solidFill>
          <a:schemeClr val="bg1"/>
        </a:solidFill>
        <a:effectLst/>
      </p:bgPr>
    </p:bg>
    <p:spTree>
      <p:nvGrpSpPr>
        <p:cNvPr id="1" name=""/>
        <p:cNvGrpSpPr/>
        <p:nvPr/>
      </p:nvGrpSpPr>
      <p:grpSpPr>
        <a:xfrm>
          <a:off x="0" y="0"/>
          <a:ext cx="0" cy="0"/>
          <a:chOff x="0" y="0"/>
          <a:chExt cx="0" cy="0"/>
        </a:xfrm>
      </p:grpSpPr>
      <p:pic>
        <p:nvPicPr>
          <p:cNvPr id="13" name="Graphique 12">
            <a:extLst>
              <a:ext uri="{FF2B5EF4-FFF2-40B4-BE49-F238E27FC236}">
                <a16:creationId xmlns:a16="http://schemas.microsoft.com/office/drawing/2014/main" id="{537B4CE9-E666-D6C1-BC39-83D0913FD9C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5004" y="-1568154"/>
            <a:ext cx="10185400" cy="7626700"/>
          </a:xfrm>
          <a:prstGeom prst="rect">
            <a:avLst/>
          </a:prstGeom>
        </p:spPr>
      </p:pic>
      <p:sp>
        <p:nvSpPr>
          <p:cNvPr id="17" name="Espace réservé du texte 16">
            <a:extLst>
              <a:ext uri="{FF2B5EF4-FFF2-40B4-BE49-F238E27FC236}">
                <a16:creationId xmlns:a16="http://schemas.microsoft.com/office/drawing/2014/main" id="{5929FE04-9A39-8CFB-14D2-5A0771594B9A}"/>
              </a:ext>
            </a:extLst>
          </p:cNvPr>
          <p:cNvSpPr>
            <a:spLocks noGrp="1"/>
          </p:cNvSpPr>
          <p:nvPr>
            <p:ph type="body" sz="quarter" idx="12" hasCustomPrompt="1"/>
          </p:nvPr>
        </p:nvSpPr>
        <p:spPr>
          <a:xfrm>
            <a:off x="1476375" y="4889396"/>
            <a:ext cx="7600950" cy="641865"/>
          </a:xfrm>
        </p:spPr>
        <p:txBody>
          <a:bodyPr>
            <a:normAutofit/>
          </a:bodyPr>
          <a:lstStyle>
            <a:lvl1pPr marL="0" indent="0">
              <a:buNone/>
              <a:defRPr sz="1400" b="0"/>
            </a:lvl1pPr>
          </a:lstStyle>
          <a:p>
            <a:pPr lvl="0"/>
            <a:r>
              <a:rPr lang="fr-FR"/>
              <a:t>23 boulevard du Musée</a:t>
            </a:r>
            <a:br>
              <a:rPr lang="fr-FR"/>
            </a:br>
            <a:r>
              <a:rPr lang="fr-FR"/>
              <a:t>73000 Chambéry</a:t>
            </a:r>
          </a:p>
        </p:txBody>
      </p:sp>
      <p:sp>
        <p:nvSpPr>
          <p:cNvPr id="21" name="Espace réservé du texte 16">
            <a:extLst>
              <a:ext uri="{FF2B5EF4-FFF2-40B4-BE49-F238E27FC236}">
                <a16:creationId xmlns:a16="http://schemas.microsoft.com/office/drawing/2014/main" id="{6674D24B-2856-A8C0-19B8-186D78DB0642}"/>
              </a:ext>
            </a:extLst>
          </p:cNvPr>
          <p:cNvSpPr>
            <a:spLocks noGrp="1"/>
          </p:cNvSpPr>
          <p:nvPr>
            <p:ph type="body" sz="quarter" idx="13" hasCustomPrompt="1"/>
          </p:nvPr>
        </p:nvSpPr>
        <p:spPr>
          <a:xfrm>
            <a:off x="1476375" y="5588644"/>
            <a:ext cx="7600950" cy="480500"/>
          </a:xfrm>
        </p:spPr>
        <p:txBody>
          <a:bodyPr>
            <a:normAutofit/>
          </a:bodyPr>
          <a:lstStyle>
            <a:lvl1pPr marL="0" indent="0">
              <a:buNone/>
              <a:defRPr sz="1400" b="1"/>
            </a:lvl1pPr>
          </a:lstStyle>
          <a:p>
            <a:pPr lvl="0"/>
            <a:r>
              <a:rPr lang="fr-FR" err="1"/>
              <a:t>cartong.org</a:t>
            </a:r>
            <a:endParaRPr lang="fr-FR"/>
          </a:p>
        </p:txBody>
      </p:sp>
      <p:pic>
        <p:nvPicPr>
          <p:cNvPr id="2" name="Graphique 1">
            <a:extLst>
              <a:ext uri="{FF2B5EF4-FFF2-40B4-BE49-F238E27FC236}">
                <a16:creationId xmlns:a16="http://schemas.microsoft.com/office/drawing/2014/main" id="{3F242BCE-1F1C-9A42-B455-0C721404A7DF}"/>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64011" y="899225"/>
            <a:ext cx="2397349" cy="1129418"/>
          </a:xfrm>
          <a:prstGeom prst="rect">
            <a:avLst/>
          </a:prstGeom>
        </p:spPr>
      </p:pic>
      <p:sp>
        <p:nvSpPr>
          <p:cNvPr id="5" name="Titre 6">
            <a:extLst>
              <a:ext uri="{FF2B5EF4-FFF2-40B4-BE49-F238E27FC236}">
                <a16:creationId xmlns:a16="http://schemas.microsoft.com/office/drawing/2014/main" id="{77402C5B-FFA0-BCF9-59C3-F90AAF5B5970}"/>
              </a:ext>
            </a:extLst>
          </p:cNvPr>
          <p:cNvSpPr>
            <a:spLocks noGrp="1"/>
          </p:cNvSpPr>
          <p:nvPr>
            <p:ph type="title" hasCustomPrompt="1"/>
          </p:nvPr>
        </p:nvSpPr>
        <p:spPr>
          <a:xfrm>
            <a:off x="1301156" y="2491055"/>
            <a:ext cx="8089499" cy="744360"/>
          </a:xfrm>
        </p:spPr>
        <p:txBody>
          <a:bodyPr lIns="0" tIns="0" rIns="0" bIns="0">
            <a:noAutofit/>
          </a:bodyPr>
          <a:lstStyle>
            <a:lvl1pPr>
              <a:lnSpc>
                <a:spcPct val="100000"/>
              </a:lnSpc>
              <a:defRPr sz="4800">
                <a:latin typeface="+mj-lt"/>
              </a:defRPr>
            </a:lvl1pPr>
          </a:lstStyle>
          <a:p>
            <a:r>
              <a:rPr lang="en-001" dirty="0"/>
              <a:t>Title of this</a:t>
            </a:r>
            <a:br>
              <a:rPr lang="fr-FR" dirty="0"/>
            </a:br>
            <a:r>
              <a:rPr lang="fr-FR" dirty="0"/>
              <a:t>présentation</a:t>
            </a:r>
          </a:p>
        </p:txBody>
      </p:sp>
      <p:pic>
        <p:nvPicPr>
          <p:cNvPr id="4" name="Image 3">
            <a:hlinkClick r:id="rId6"/>
            <a:extLst>
              <a:ext uri="{FF2B5EF4-FFF2-40B4-BE49-F238E27FC236}">
                <a16:creationId xmlns:a16="http://schemas.microsoft.com/office/drawing/2014/main" id="{D0301B48-0C3C-32C8-B2CA-8B95F00C3672}"/>
              </a:ext>
            </a:extLst>
          </p:cNvPr>
          <p:cNvPicPr>
            <a:picLocks noChangeAspect="1"/>
          </p:cNvPicPr>
          <p:nvPr userDrawn="1"/>
        </p:nvPicPr>
        <p:blipFill>
          <a:blip r:embed="rId7"/>
          <a:stretch>
            <a:fillRect/>
          </a:stretch>
        </p:blipFill>
        <p:spPr>
          <a:xfrm>
            <a:off x="1625796" y="6441466"/>
            <a:ext cx="743776" cy="743776"/>
          </a:xfrm>
          <a:prstGeom prst="rect">
            <a:avLst/>
          </a:prstGeom>
        </p:spPr>
      </p:pic>
      <p:pic>
        <p:nvPicPr>
          <p:cNvPr id="6" name="Image 5">
            <a:hlinkClick r:id="rId8"/>
            <a:extLst>
              <a:ext uri="{FF2B5EF4-FFF2-40B4-BE49-F238E27FC236}">
                <a16:creationId xmlns:a16="http://schemas.microsoft.com/office/drawing/2014/main" id="{72704871-4A24-F9FD-13FC-45D8033EBD2F}"/>
              </a:ext>
            </a:extLst>
          </p:cNvPr>
          <p:cNvPicPr>
            <a:picLocks noChangeAspect="1"/>
          </p:cNvPicPr>
          <p:nvPr userDrawn="1"/>
        </p:nvPicPr>
        <p:blipFill>
          <a:blip r:embed="rId9"/>
          <a:stretch>
            <a:fillRect/>
          </a:stretch>
        </p:blipFill>
        <p:spPr>
          <a:xfrm>
            <a:off x="3661994" y="6441466"/>
            <a:ext cx="743776" cy="743776"/>
          </a:xfrm>
          <a:prstGeom prst="rect">
            <a:avLst/>
          </a:prstGeom>
        </p:spPr>
      </p:pic>
      <p:pic>
        <p:nvPicPr>
          <p:cNvPr id="7" name="Image 6">
            <a:hlinkClick r:id="rId10"/>
            <a:extLst>
              <a:ext uri="{FF2B5EF4-FFF2-40B4-BE49-F238E27FC236}">
                <a16:creationId xmlns:a16="http://schemas.microsoft.com/office/drawing/2014/main" id="{3836C44D-E7C1-977B-E95F-93863EB302F6}"/>
              </a:ext>
            </a:extLst>
          </p:cNvPr>
          <p:cNvPicPr>
            <a:picLocks noChangeAspect="1"/>
          </p:cNvPicPr>
          <p:nvPr userDrawn="1"/>
        </p:nvPicPr>
        <p:blipFill>
          <a:blip r:embed="rId11"/>
          <a:stretch>
            <a:fillRect/>
          </a:stretch>
        </p:blipFill>
        <p:spPr>
          <a:xfrm>
            <a:off x="5629619" y="6441466"/>
            <a:ext cx="737680" cy="743776"/>
          </a:xfrm>
          <a:prstGeom prst="rect">
            <a:avLst/>
          </a:prstGeom>
        </p:spPr>
      </p:pic>
      <p:pic>
        <p:nvPicPr>
          <p:cNvPr id="8" name="Image 7">
            <a:hlinkClick r:id="rId12"/>
            <a:extLst>
              <a:ext uri="{FF2B5EF4-FFF2-40B4-BE49-F238E27FC236}">
                <a16:creationId xmlns:a16="http://schemas.microsoft.com/office/drawing/2014/main" id="{3E6E5960-2981-58C3-0B20-B3D0E59798C3}"/>
              </a:ext>
            </a:extLst>
          </p:cNvPr>
          <p:cNvPicPr>
            <a:picLocks noChangeAspect="1"/>
          </p:cNvPicPr>
          <p:nvPr userDrawn="1"/>
        </p:nvPicPr>
        <p:blipFill>
          <a:blip r:embed="rId13"/>
          <a:stretch>
            <a:fillRect/>
          </a:stretch>
        </p:blipFill>
        <p:spPr>
          <a:xfrm>
            <a:off x="7591148" y="6441466"/>
            <a:ext cx="749873" cy="743776"/>
          </a:xfrm>
          <a:prstGeom prst="rect">
            <a:avLst/>
          </a:prstGeom>
        </p:spPr>
      </p:pic>
    </p:spTree>
    <p:extLst>
      <p:ext uri="{BB962C8B-B14F-4D97-AF65-F5344CB8AC3E}">
        <p14:creationId xmlns:p14="http://schemas.microsoft.com/office/powerpoint/2010/main" val="1092142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ver_option2_FR">
    <p:bg>
      <p:bgPr>
        <a:solidFill>
          <a:schemeClr val="bg2"/>
        </a:solidFill>
        <a:effectLst/>
      </p:bgPr>
    </p:bg>
    <p:spTree>
      <p:nvGrpSpPr>
        <p:cNvPr id="1" name=""/>
        <p:cNvGrpSpPr/>
        <p:nvPr/>
      </p:nvGrpSpPr>
      <p:grpSpPr>
        <a:xfrm>
          <a:off x="0" y="0"/>
          <a:ext cx="0" cy="0"/>
          <a:chOff x="0" y="0"/>
          <a:chExt cx="0" cy="0"/>
        </a:xfrm>
      </p:grpSpPr>
      <p:pic>
        <p:nvPicPr>
          <p:cNvPr id="6" name="Graphique 5">
            <a:extLst>
              <a:ext uri="{FF2B5EF4-FFF2-40B4-BE49-F238E27FC236}">
                <a16:creationId xmlns:a16="http://schemas.microsoft.com/office/drawing/2014/main" id="{627381A1-4831-633D-7AD8-42C9F03354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1511" y="-1570770"/>
            <a:ext cx="10188893" cy="7629316"/>
          </a:xfrm>
          <a:prstGeom prst="rect">
            <a:avLst/>
          </a:prstGeom>
        </p:spPr>
      </p:pic>
      <p:sp>
        <p:nvSpPr>
          <p:cNvPr id="7" name="Titre 6">
            <a:extLst>
              <a:ext uri="{FF2B5EF4-FFF2-40B4-BE49-F238E27FC236}">
                <a16:creationId xmlns:a16="http://schemas.microsoft.com/office/drawing/2014/main" id="{77FB96BF-BFC2-F970-9378-AA495BD11C7F}"/>
              </a:ext>
            </a:extLst>
          </p:cNvPr>
          <p:cNvSpPr>
            <a:spLocks noGrp="1"/>
          </p:cNvSpPr>
          <p:nvPr>
            <p:ph type="title" hasCustomPrompt="1"/>
          </p:nvPr>
        </p:nvSpPr>
        <p:spPr>
          <a:xfrm>
            <a:off x="1503680" y="3035477"/>
            <a:ext cx="7447280" cy="2166443"/>
          </a:xfrm>
        </p:spPr>
        <p:txBody>
          <a:bodyPr>
            <a:normAutofit/>
          </a:bodyPr>
          <a:lstStyle>
            <a:lvl1pPr>
              <a:defRPr sz="4800">
                <a:solidFill>
                  <a:srgbClr val="264A5C"/>
                </a:solidFill>
                <a:latin typeface="+mj-lt"/>
              </a:defRPr>
            </a:lvl1pPr>
          </a:lstStyle>
          <a:p>
            <a:r>
              <a:rPr lang="en-001" dirty="0"/>
              <a:t>Titre de la </a:t>
            </a:r>
            <a:br>
              <a:rPr lang="en-001" dirty="0"/>
            </a:br>
            <a:r>
              <a:rPr lang="en-001" dirty="0" err="1"/>
              <a:t>présentation</a:t>
            </a:r>
            <a:endParaRPr lang="fr-FR" dirty="0"/>
          </a:p>
        </p:txBody>
      </p:sp>
      <p:pic>
        <p:nvPicPr>
          <p:cNvPr id="2" name="Graphique 1">
            <a:extLst>
              <a:ext uri="{FF2B5EF4-FFF2-40B4-BE49-F238E27FC236}">
                <a16:creationId xmlns:a16="http://schemas.microsoft.com/office/drawing/2014/main" id="{A50E4E47-981C-CFB2-426D-F72BC3FABFC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864011" y="899225"/>
            <a:ext cx="2627878" cy="1123205"/>
          </a:xfrm>
          <a:prstGeom prst="rect">
            <a:avLst/>
          </a:prstGeom>
        </p:spPr>
      </p:pic>
      <p:sp>
        <p:nvSpPr>
          <p:cNvPr id="3" name="Espace réservé du texte 5">
            <a:extLst>
              <a:ext uri="{FF2B5EF4-FFF2-40B4-BE49-F238E27FC236}">
                <a16:creationId xmlns:a16="http://schemas.microsoft.com/office/drawing/2014/main" id="{4AD8CCFD-9733-030D-B525-A539BD75117B}"/>
              </a:ext>
            </a:extLst>
          </p:cNvPr>
          <p:cNvSpPr>
            <a:spLocks noGrp="1"/>
          </p:cNvSpPr>
          <p:nvPr>
            <p:ph type="body" sz="quarter" idx="10" hasCustomPrompt="1"/>
          </p:nvPr>
        </p:nvSpPr>
        <p:spPr>
          <a:xfrm>
            <a:off x="1503363" y="5202238"/>
            <a:ext cx="7446962" cy="329023"/>
          </a:xfrm>
        </p:spPr>
        <p:txBody>
          <a:bodyPr lIns="0" tIns="0" rIns="0" bIns="0">
            <a:normAutofit/>
          </a:bodyPr>
          <a:lstStyle>
            <a:lvl1pPr marL="0" indent="0">
              <a:buNone/>
              <a:defRPr sz="1400" b="1" spc="200" baseline="0">
                <a:solidFill>
                  <a:schemeClr val="accent3"/>
                </a:solidFill>
              </a:defRPr>
            </a:lvl1pPr>
          </a:lstStyle>
          <a:p>
            <a:pPr lvl="0"/>
            <a:r>
              <a:rPr lang="fr-FR" dirty="0"/>
              <a:t>1st JANVIER 2024</a:t>
            </a:r>
          </a:p>
        </p:txBody>
      </p:sp>
      <p:sp>
        <p:nvSpPr>
          <p:cNvPr id="4" name="Espace réservé du texte 5">
            <a:extLst>
              <a:ext uri="{FF2B5EF4-FFF2-40B4-BE49-F238E27FC236}">
                <a16:creationId xmlns:a16="http://schemas.microsoft.com/office/drawing/2014/main" id="{861CC116-C9C9-EA23-FE5A-98885AE19F9A}"/>
              </a:ext>
            </a:extLst>
          </p:cNvPr>
          <p:cNvSpPr>
            <a:spLocks noGrp="1"/>
          </p:cNvSpPr>
          <p:nvPr>
            <p:ph type="body" sz="quarter" idx="11" hasCustomPrompt="1"/>
          </p:nvPr>
        </p:nvSpPr>
        <p:spPr>
          <a:xfrm>
            <a:off x="1503363" y="5539123"/>
            <a:ext cx="7446962" cy="329023"/>
          </a:xfrm>
        </p:spPr>
        <p:txBody>
          <a:bodyPr lIns="0" tIns="0" rIns="0" bIns="0">
            <a:normAutofit/>
          </a:bodyPr>
          <a:lstStyle>
            <a:lvl1pPr marL="0" indent="0">
              <a:buNone/>
              <a:defRPr sz="1400" b="0" spc="0">
                <a:solidFill>
                  <a:schemeClr val="bg1">
                    <a:lumMod val="50000"/>
                  </a:schemeClr>
                </a:solidFill>
              </a:defRPr>
            </a:lvl1pPr>
          </a:lstStyle>
          <a:p>
            <a:pPr lvl="0"/>
            <a:r>
              <a:rPr lang="fr-FR"/>
              <a:t>Version 1.0  |  Name Job</a:t>
            </a:r>
          </a:p>
        </p:txBody>
      </p:sp>
    </p:spTree>
    <p:extLst>
      <p:ext uri="{BB962C8B-B14F-4D97-AF65-F5344CB8AC3E}">
        <p14:creationId xmlns:p14="http://schemas.microsoft.com/office/powerpoint/2010/main" val="2915919620"/>
      </p:ext>
    </p:extLst>
  </p:cSld>
  <p:clrMapOvr>
    <a:masterClrMapping/>
  </p:clrMapOvr>
  <p:extLst>
    <p:ext uri="{DCECCB84-F9BA-43D5-87BE-67443E8EF086}">
      <p15:sldGuideLst xmlns:p15="http://schemas.microsoft.com/office/powerpoint/2012/main">
        <p15:guide id="1" orient="horz" pos="2381" userDrawn="1">
          <p15:clr>
            <a:srgbClr val="FBAE40"/>
          </p15:clr>
        </p15:guide>
        <p15:guide id="2" pos="3368"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EndSlide_option2_EN">
    <p:bg>
      <p:bgPr>
        <a:solidFill>
          <a:schemeClr val="bg1"/>
        </a:solidFill>
        <a:effectLst/>
      </p:bgPr>
    </p:bg>
    <p:spTree>
      <p:nvGrpSpPr>
        <p:cNvPr id="1" name=""/>
        <p:cNvGrpSpPr/>
        <p:nvPr/>
      </p:nvGrpSpPr>
      <p:grpSpPr>
        <a:xfrm>
          <a:off x="0" y="0"/>
          <a:ext cx="0" cy="0"/>
          <a:chOff x="0" y="0"/>
          <a:chExt cx="0" cy="0"/>
        </a:xfrm>
      </p:grpSpPr>
      <p:pic>
        <p:nvPicPr>
          <p:cNvPr id="13" name="Graphique 12">
            <a:extLst>
              <a:ext uri="{FF2B5EF4-FFF2-40B4-BE49-F238E27FC236}">
                <a16:creationId xmlns:a16="http://schemas.microsoft.com/office/drawing/2014/main" id="{537B4CE9-E666-D6C1-BC39-83D0913FD9C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599113" y="-3043473"/>
            <a:ext cx="10185400" cy="7626700"/>
          </a:xfrm>
          <a:prstGeom prst="rect">
            <a:avLst/>
          </a:prstGeom>
        </p:spPr>
      </p:pic>
      <p:pic>
        <p:nvPicPr>
          <p:cNvPr id="4" name="Graphique 3">
            <a:extLst>
              <a:ext uri="{FF2B5EF4-FFF2-40B4-BE49-F238E27FC236}">
                <a16:creationId xmlns:a16="http://schemas.microsoft.com/office/drawing/2014/main" id="{495A7D8C-DFE0-119A-2605-81FD4FF0469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948418" y="5208039"/>
            <a:ext cx="8278047" cy="6198498"/>
          </a:xfrm>
          <a:prstGeom prst="rect">
            <a:avLst/>
          </a:prstGeom>
        </p:spPr>
      </p:pic>
      <p:sp>
        <p:nvSpPr>
          <p:cNvPr id="7" name="Rectangle 6">
            <a:extLst>
              <a:ext uri="{FF2B5EF4-FFF2-40B4-BE49-F238E27FC236}">
                <a16:creationId xmlns:a16="http://schemas.microsoft.com/office/drawing/2014/main" id="{46B80B0C-127B-48FF-43CB-058D15EB5C1D}"/>
              </a:ext>
            </a:extLst>
          </p:cNvPr>
          <p:cNvSpPr/>
          <p:nvPr userDrawn="1"/>
        </p:nvSpPr>
        <p:spPr>
          <a:xfrm rot="2442183">
            <a:off x="3242616" y="3743822"/>
            <a:ext cx="1607904" cy="320641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7" name="Rectangle 16">
            <a:extLst>
              <a:ext uri="{FF2B5EF4-FFF2-40B4-BE49-F238E27FC236}">
                <a16:creationId xmlns:a16="http://schemas.microsoft.com/office/drawing/2014/main" id="{40D84BF9-C2B7-53E8-CDA1-2E5D18498EF5}"/>
              </a:ext>
            </a:extLst>
          </p:cNvPr>
          <p:cNvSpPr/>
          <p:nvPr userDrawn="1"/>
        </p:nvSpPr>
        <p:spPr>
          <a:xfrm>
            <a:off x="1038564" y="2418681"/>
            <a:ext cx="8486436" cy="4094596"/>
          </a:xfrm>
          <a:prstGeom prst="rect">
            <a:avLst/>
          </a:prstGeom>
          <a:noFill/>
          <a:ln w="88900" cap="rnd" cmpd="sng">
            <a:gradFill flip="none" rotWithShape="1">
              <a:gsLst>
                <a:gs pos="4000">
                  <a:schemeClr val="accent3">
                    <a:lumMod val="0"/>
                    <a:lumOff val="100000"/>
                  </a:schemeClr>
                </a:gs>
                <a:gs pos="6000">
                  <a:schemeClr val="accent3">
                    <a:lumMod val="0"/>
                    <a:lumOff val="100000"/>
                  </a:schemeClr>
                </a:gs>
                <a:gs pos="48000">
                  <a:schemeClr val="accent3">
                    <a:lumMod val="100000"/>
                  </a:schemeClr>
                </a:gs>
              </a:gsLst>
              <a:lin ang="2700000" scaled="1"/>
              <a:tileRect/>
            </a:gradFill>
            <a:prstDash val="solid"/>
            <a:round/>
            <a:extLst>
              <a:ext uri="{C807C97D-BFC1-408E-A445-0C87EB9F89A2}">
                <ask:lineSketchStyleProps xmlns:ask="http://schemas.microsoft.com/office/drawing/2018/sketchyshapes" sd="1219033472">
                  <a:custGeom>
                    <a:avLst/>
                    <a:gdLst>
                      <a:gd name="connsiteX0" fmla="*/ 0 w 9613085"/>
                      <a:gd name="connsiteY0" fmla="*/ 0 h 4505673"/>
                      <a:gd name="connsiteX1" fmla="*/ 469345 w 9613085"/>
                      <a:gd name="connsiteY1" fmla="*/ 0 h 4505673"/>
                      <a:gd name="connsiteX2" fmla="*/ 746428 w 9613085"/>
                      <a:gd name="connsiteY2" fmla="*/ 0 h 4505673"/>
                      <a:gd name="connsiteX3" fmla="*/ 1504165 w 9613085"/>
                      <a:gd name="connsiteY3" fmla="*/ 0 h 4505673"/>
                      <a:gd name="connsiteX4" fmla="*/ 1973510 w 9613085"/>
                      <a:gd name="connsiteY4" fmla="*/ 0 h 4505673"/>
                      <a:gd name="connsiteX5" fmla="*/ 2442855 w 9613085"/>
                      <a:gd name="connsiteY5" fmla="*/ 0 h 4505673"/>
                      <a:gd name="connsiteX6" fmla="*/ 3200592 w 9613085"/>
                      <a:gd name="connsiteY6" fmla="*/ 0 h 4505673"/>
                      <a:gd name="connsiteX7" fmla="*/ 3573806 w 9613085"/>
                      <a:gd name="connsiteY7" fmla="*/ 0 h 4505673"/>
                      <a:gd name="connsiteX8" fmla="*/ 4331543 w 9613085"/>
                      <a:gd name="connsiteY8" fmla="*/ 0 h 4505673"/>
                      <a:gd name="connsiteX9" fmla="*/ 5089280 w 9613085"/>
                      <a:gd name="connsiteY9" fmla="*/ 0 h 4505673"/>
                      <a:gd name="connsiteX10" fmla="*/ 5654756 w 9613085"/>
                      <a:gd name="connsiteY10" fmla="*/ 0 h 4505673"/>
                      <a:gd name="connsiteX11" fmla="*/ 6412493 w 9613085"/>
                      <a:gd name="connsiteY11" fmla="*/ 0 h 4505673"/>
                      <a:gd name="connsiteX12" fmla="*/ 6881838 w 9613085"/>
                      <a:gd name="connsiteY12" fmla="*/ 0 h 4505673"/>
                      <a:gd name="connsiteX13" fmla="*/ 7351183 w 9613085"/>
                      <a:gd name="connsiteY13" fmla="*/ 0 h 4505673"/>
                      <a:gd name="connsiteX14" fmla="*/ 8012789 w 9613085"/>
                      <a:gd name="connsiteY14" fmla="*/ 0 h 4505673"/>
                      <a:gd name="connsiteX15" fmla="*/ 8482134 w 9613085"/>
                      <a:gd name="connsiteY15" fmla="*/ 0 h 4505673"/>
                      <a:gd name="connsiteX16" fmla="*/ 9613085 w 9613085"/>
                      <a:gd name="connsiteY16" fmla="*/ 0 h 4505673"/>
                      <a:gd name="connsiteX17" fmla="*/ 9613085 w 9613085"/>
                      <a:gd name="connsiteY17" fmla="*/ 653323 h 4505673"/>
                      <a:gd name="connsiteX18" fmla="*/ 9613085 w 9613085"/>
                      <a:gd name="connsiteY18" fmla="*/ 1261588 h 4505673"/>
                      <a:gd name="connsiteX19" fmla="*/ 9613085 w 9613085"/>
                      <a:gd name="connsiteY19" fmla="*/ 1869854 h 4505673"/>
                      <a:gd name="connsiteX20" fmla="*/ 9613085 w 9613085"/>
                      <a:gd name="connsiteY20" fmla="*/ 2297893 h 4505673"/>
                      <a:gd name="connsiteX21" fmla="*/ 9613085 w 9613085"/>
                      <a:gd name="connsiteY21" fmla="*/ 2770989 h 4505673"/>
                      <a:gd name="connsiteX22" fmla="*/ 9613085 w 9613085"/>
                      <a:gd name="connsiteY22" fmla="*/ 3379255 h 4505673"/>
                      <a:gd name="connsiteX23" fmla="*/ 9613085 w 9613085"/>
                      <a:gd name="connsiteY23" fmla="*/ 3897407 h 4505673"/>
                      <a:gd name="connsiteX24" fmla="*/ 9613085 w 9613085"/>
                      <a:gd name="connsiteY24" fmla="*/ 4505673 h 4505673"/>
                      <a:gd name="connsiteX25" fmla="*/ 8951479 w 9613085"/>
                      <a:gd name="connsiteY25" fmla="*/ 4505673 h 4505673"/>
                      <a:gd name="connsiteX26" fmla="*/ 8674396 w 9613085"/>
                      <a:gd name="connsiteY26" fmla="*/ 4505673 h 4505673"/>
                      <a:gd name="connsiteX27" fmla="*/ 8108920 w 9613085"/>
                      <a:gd name="connsiteY27" fmla="*/ 4505673 h 4505673"/>
                      <a:gd name="connsiteX28" fmla="*/ 7735706 w 9613085"/>
                      <a:gd name="connsiteY28" fmla="*/ 4505673 h 4505673"/>
                      <a:gd name="connsiteX29" fmla="*/ 7074100 w 9613085"/>
                      <a:gd name="connsiteY29" fmla="*/ 4505673 h 4505673"/>
                      <a:gd name="connsiteX30" fmla="*/ 6700886 w 9613085"/>
                      <a:gd name="connsiteY30" fmla="*/ 4505673 h 4505673"/>
                      <a:gd name="connsiteX31" fmla="*/ 6039279 w 9613085"/>
                      <a:gd name="connsiteY31" fmla="*/ 4505673 h 4505673"/>
                      <a:gd name="connsiteX32" fmla="*/ 5762196 w 9613085"/>
                      <a:gd name="connsiteY32" fmla="*/ 4505673 h 4505673"/>
                      <a:gd name="connsiteX33" fmla="*/ 5100590 w 9613085"/>
                      <a:gd name="connsiteY33" fmla="*/ 4505673 h 4505673"/>
                      <a:gd name="connsiteX34" fmla="*/ 4727376 w 9613085"/>
                      <a:gd name="connsiteY34" fmla="*/ 4505673 h 4505673"/>
                      <a:gd name="connsiteX35" fmla="*/ 4450293 w 9613085"/>
                      <a:gd name="connsiteY35" fmla="*/ 4505673 h 4505673"/>
                      <a:gd name="connsiteX36" fmla="*/ 4077079 w 9613085"/>
                      <a:gd name="connsiteY36" fmla="*/ 4505673 h 4505673"/>
                      <a:gd name="connsiteX37" fmla="*/ 3415473 w 9613085"/>
                      <a:gd name="connsiteY37" fmla="*/ 4505673 h 4505673"/>
                      <a:gd name="connsiteX38" fmla="*/ 3042259 w 9613085"/>
                      <a:gd name="connsiteY38" fmla="*/ 4505673 h 4505673"/>
                      <a:gd name="connsiteX39" fmla="*/ 2765176 w 9613085"/>
                      <a:gd name="connsiteY39" fmla="*/ 4505673 h 4505673"/>
                      <a:gd name="connsiteX40" fmla="*/ 2391962 w 9613085"/>
                      <a:gd name="connsiteY40" fmla="*/ 4505673 h 4505673"/>
                      <a:gd name="connsiteX41" fmla="*/ 1922617 w 9613085"/>
                      <a:gd name="connsiteY41" fmla="*/ 4505673 h 4505673"/>
                      <a:gd name="connsiteX42" fmla="*/ 1357141 w 9613085"/>
                      <a:gd name="connsiteY42" fmla="*/ 4505673 h 4505673"/>
                      <a:gd name="connsiteX43" fmla="*/ 983928 w 9613085"/>
                      <a:gd name="connsiteY43" fmla="*/ 4505673 h 4505673"/>
                      <a:gd name="connsiteX44" fmla="*/ 0 w 9613085"/>
                      <a:gd name="connsiteY44" fmla="*/ 4505673 h 4505673"/>
                      <a:gd name="connsiteX45" fmla="*/ 0 w 9613085"/>
                      <a:gd name="connsiteY45" fmla="*/ 3942464 h 4505673"/>
                      <a:gd name="connsiteX46" fmla="*/ 0 w 9613085"/>
                      <a:gd name="connsiteY46" fmla="*/ 3379255 h 4505673"/>
                      <a:gd name="connsiteX47" fmla="*/ 0 w 9613085"/>
                      <a:gd name="connsiteY47" fmla="*/ 2816046 h 4505673"/>
                      <a:gd name="connsiteX48" fmla="*/ 0 w 9613085"/>
                      <a:gd name="connsiteY48" fmla="*/ 2252837 h 4505673"/>
                      <a:gd name="connsiteX49" fmla="*/ 0 w 9613085"/>
                      <a:gd name="connsiteY49" fmla="*/ 1734684 h 4505673"/>
                      <a:gd name="connsiteX50" fmla="*/ 0 w 9613085"/>
                      <a:gd name="connsiteY50" fmla="*/ 1126418 h 4505673"/>
                      <a:gd name="connsiteX51" fmla="*/ 0 w 9613085"/>
                      <a:gd name="connsiteY51" fmla="*/ 563209 h 4505673"/>
                      <a:gd name="connsiteX52" fmla="*/ 0 w 9613085"/>
                      <a:gd name="connsiteY52" fmla="*/ 0 h 450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613085" h="4505673" extrusionOk="0">
                        <a:moveTo>
                          <a:pt x="0" y="0"/>
                        </a:moveTo>
                        <a:cubicBezTo>
                          <a:pt x="173840" y="-18134"/>
                          <a:pt x="314566" y="55217"/>
                          <a:pt x="469345" y="0"/>
                        </a:cubicBezTo>
                        <a:cubicBezTo>
                          <a:pt x="624124" y="-55217"/>
                          <a:pt x="625524" y="18545"/>
                          <a:pt x="746428" y="0"/>
                        </a:cubicBezTo>
                        <a:cubicBezTo>
                          <a:pt x="867332" y="-18545"/>
                          <a:pt x="1280997" y="56185"/>
                          <a:pt x="1504165" y="0"/>
                        </a:cubicBezTo>
                        <a:cubicBezTo>
                          <a:pt x="1727333" y="-56185"/>
                          <a:pt x="1779157" y="45068"/>
                          <a:pt x="1973510" y="0"/>
                        </a:cubicBezTo>
                        <a:cubicBezTo>
                          <a:pt x="2167864" y="-45068"/>
                          <a:pt x="2330664" y="13516"/>
                          <a:pt x="2442855" y="0"/>
                        </a:cubicBezTo>
                        <a:cubicBezTo>
                          <a:pt x="2555046" y="-13516"/>
                          <a:pt x="2942747" y="23137"/>
                          <a:pt x="3200592" y="0"/>
                        </a:cubicBezTo>
                        <a:cubicBezTo>
                          <a:pt x="3458437" y="-23137"/>
                          <a:pt x="3395511" y="15166"/>
                          <a:pt x="3573806" y="0"/>
                        </a:cubicBezTo>
                        <a:cubicBezTo>
                          <a:pt x="3752101" y="-15166"/>
                          <a:pt x="4076301" y="88499"/>
                          <a:pt x="4331543" y="0"/>
                        </a:cubicBezTo>
                        <a:cubicBezTo>
                          <a:pt x="4586785" y="-88499"/>
                          <a:pt x="4742964" y="52117"/>
                          <a:pt x="5089280" y="0"/>
                        </a:cubicBezTo>
                        <a:cubicBezTo>
                          <a:pt x="5435596" y="-52117"/>
                          <a:pt x="5383529" y="39485"/>
                          <a:pt x="5654756" y="0"/>
                        </a:cubicBezTo>
                        <a:cubicBezTo>
                          <a:pt x="5925983" y="-39485"/>
                          <a:pt x="6116342" y="26274"/>
                          <a:pt x="6412493" y="0"/>
                        </a:cubicBezTo>
                        <a:cubicBezTo>
                          <a:pt x="6708644" y="-26274"/>
                          <a:pt x="6774703" y="16383"/>
                          <a:pt x="6881838" y="0"/>
                        </a:cubicBezTo>
                        <a:cubicBezTo>
                          <a:pt x="6988973" y="-16383"/>
                          <a:pt x="7123350" y="22457"/>
                          <a:pt x="7351183" y="0"/>
                        </a:cubicBezTo>
                        <a:cubicBezTo>
                          <a:pt x="7579017" y="-22457"/>
                          <a:pt x="7868204" y="62577"/>
                          <a:pt x="8012789" y="0"/>
                        </a:cubicBezTo>
                        <a:cubicBezTo>
                          <a:pt x="8157374" y="-62577"/>
                          <a:pt x="8383761" y="21402"/>
                          <a:pt x="8482134" y="0"/>
                        </a:cubicBezTo>
                        <a:cubicBezTo>
                          <a:pt x="8580507" y="-21402"/>
                          <a:pt x="9053803" y="30714"/>
                          <a:pt x="9613085" y="0"/>
                        </a:cubicBezTo>
                        <a:cubicBezTo>
                          <a:pt x="9659924" y="286876"/>
                          <a:pt x="9591929" y="511196"/>
                          <a:pt x="9613085" y="653323"/>
                        </a:cubicBezTo>
                        <a:cubicBezTo>
                          <a:pt x="9634241" y="795450"/>
                          <a:pt x="9568948" y="986119"/>
                          <a:pt x="9613085" y="1261588"/>
                        </a:cubicBezTo>
                        <a:cubicBezTo>
                          <a:pt x="9657222" y="1537058"/>
                          <a:pt x="9571763" y="1681145"/>
                          <a:pt x="9613085" y="1869854"/>
                        </a:cubicBezTo>
                        <a:cubicBezTo>
                          <a:pt x="9654407" y="2058563"/>
                          <a:pt x="9601826" y="2176683"/>
                          <a:pt x="9613085" y="2297893"/>
                        </a:cubicBezTo>
                        <a:cubicBezTo>
                          <a:pt x="9624344" y="2419103"/>
                          <a:pt x="9611378" y="2558920"/>
                          <a:pt x="9613085" y="2770989"/>
                        </a:cubicBezTo>
                        <a:cubicBezTo>
                          <a:pt x="9614792" y="2983058"/>
                          <a:pt x="9557136" y="3183595"/>
                          <a:pt x="9613085" y="3379255"/>
                        </a:cubicBezTo>
                        <a:cubicBezTo>
                          <a:pt x="9669034" y="3574915"/>
                          <a:pt x="9551077" y="3640516"/>
                          <a:pt x="9613085" y="3897407"/>
                        </a:cubicBezTo>
                        <a:cubicBezTo>
                          <a:pt x="9675093" y="4154298"/>
                          <a:pt x="9550631" y="4229159"/>
                          <a:pt x="9613085" y="4505673"/>
                        </a:cubicBezTo>
                        <a:cubicBezTo>
                          <a:pt x="9372369" y="4523490"/>
                          <a:pt x="9116848" y="4455902"/>
                          <a:pt x="8951479" y="4505673"/>
                        </a:cubicBezTo>
                        <a:cubicBezTo>
                          <a:pt x="8786110" y="4555444"/>
                          <a:pt x="8741081" y="4493997"/>
                          <a:pt x="8674396" y="4505673"/>
                        </a:cubicBezTo>
                        <a:cubicBezTo>
                          <a:pt x="8607711" y="4517349"/>
                          <a:pt x="8317811" y="4479409"/>
                          <a:pt x="8108920" y="4505673"/>
                        </a:cubicBezTo>
                        <a:cubicBezTo>
                          <a:pt x="7900029" y="4531937"/>
                          <a:pt x="7869801" y="4503070"/>
                          <a:pt x="7735706" y="4505673"/>
                        </a:cubicBezTo>
                        <a:cubicBezTo>
                          <a:pt x="7601611" y="4508276"/>
                          <a:pt x="7403246" y="4454505"/>
                          <a:pt x="7074100" y="4505673"/>
                        </a:cubicBezTo>
                        <a:cubicBezTo>
                          <a:pt x="6744954" y="4556841"/>
                          <a:pt x="6871193" y="4491869"/>
                          <a:pt x="6700886" y="4505673"/>
                        </a:cubicBezTo>
                        <a:cubicBezTo>
                          <a:pt x="6530579" y="4519477"/>
                          <a:pt x="6347674" y="4486865"/>
                          <a:pt x="6039279" y="4505673"/>
                        </a:cubicBezTo>
                        <a:cubicBezTo>
                          <a:pt x="5730884" y="4524481"/>
                          <a:pt x="5864303" y="4485987"/>
                          <a:pt x="5762196" y="4505673"/>
                        </a:cubicBezTo>
                        <a:cubicBezTo>
                          <a:pt x="5660089" y="4525359"/>
                          <a:pt x="5354673" y="4495620"/>
                          <a:pt x="5100590" y="4505673"/>
                        </a:cubicBezTo>
                        <a:cubicBezTo>
                          <a:pt x="4846507" y="4515726"/>
                          <a:pt x="4884901" y="4461446"/>
                          <a:pt x="4727376" y="4505673"/>
                        </a:cubicBezTo>
                        <a:cubicBezTo>
                          <a:pt x="4569851" y="4549900"/>
                          <a:pt x="4534520" y="4492137"/>
                          <a:pt x="4450293" y="4505673"/>
                        </a:cubicBezTo>
                        <a:cubicBezTo>
                          <a:pt x="4366066" y="4519209"/>
                          <a:pt x="4232763" y="4467024"/>
                          <a:pt x="4077079" y="4505673"/>
                        </a:cubicBezTo>
                        <a:cubicBezTo>
                          <a:pt x="3921395" y="4544322"/>
                          <a:pt x="3690019" y="4438584"/>
                          <a:pt x="3415473" y="4505673"/>
                        </a:cubicBezTo>
                        <a:cubicBezTo>
                          <a:pt x="3140927" y="4572762"/>
                          <a:pt x="3124820" y="4486910"/>
                          <a:pt x="3042259" y="4505673"/>
                        </a:cubicBezTo>
                        <a:cubicBezTo>
                          <a:pt x="2959698" y="4524436"/>
                          <a:pt x="2850498" y="4501190"/>
                          <a:pt x="2765176" y="4505673"/>
                        </a:cubicBezTo>
                        <a:cubicBezTo>
                          <a:pt x="2679854" y="4510156"/>
                          <a:pt x="2479561" y="4501130"/>
                          <a:pt x="2391962" y="4505673"/>
                        </a:cubicBezTo>
                        <a:cubicBezTo>
                          <a:pt x="2304363" y="4510216"/>
                          <a:pt x="2135788" y="4488156"/>
                          <a:pt x="1922617" y="4505673"/>
                        </a:cubicBezTo>
                        <a:cubicBezTo>
                          <a:pt x="1709447" y="4523190"/>
                          <a:pt x="1566003" y="4468498"/>
                          <a:pt x="1357141" y="4505673"/>
                        </a:cubicBezTo>
                        <a:cubicBezTo>
                          <a:pt x="1148279" y="4542848"/>
                          <a:pt x="1130282" y="4485290"/>
                          <a:pt x="983928" y="4505673"/>
                        </a:cubicBezTo>
                        <a:cubicBezTo>
                          <a:pt x="837574" y="4526056"/>
                          <a:pt x="347763" y="4475122"/>
                          <a:pt x="0" y="4505673"/>
                        </a:cubicBezTo>
                        <a:cubicBezTo>
                          <a:pt x="-24712" y="4281084"/>
                          <a:pt x="32923" y="4096460"/>
                          <a:pt x="0" y="3942464"/>
                        </a:cubicBezTo>
                        <a:cubicBezTo>
                          <a:pt x="-32923" y="3788468"/>
                          <a:pt x="26471" y="3493992"/>
                          <a:pt x="0" y="3379255"/>
                        </a:cubicBezTo>
                        <a:cubicBezTo>
                          <a:pt x="-26471" y="3264518"/>
                          <a:pt x="50812" y="3044463"/>
                          <a:pt x="0" y="2816046"/>
                        </a:cubicBezTo>
                        <a:cubicBezTo>
                          <a:pt x="-50812" y="2587629"/>
                          <a:pt x="23964" y="2370451"/>
                          <a:pt x="0" y="2252837"/>
                        </a:cubicBezTo>
                        <a:cubicBezTo>
                          <a:pt x="-23964" y="2135223"/>
                          <a:pt x="8010" y="1861925"/>
                          <a:pt x="0" y="1734684"/>
                        </a:cubicBezTo>
                        <a:cubicBezTo>
                          <a:pt x="-8010" y="1607443"/>
                          <a:pt x="69519" y="1327461"/>
                          <a:pt x="0" y="1126418"/>
                        </a:cubicBezTo>
                        <a:cubicBezTo>
                          <a:pt x="-69519" y="925375"/>
                          <a:pt x="7783" y="767392"/>
                          <a:pt x="0" y="563209"/>
                        </a:cubicBezTo>
                        <a:cubicBezTo>
                          <a:pt x="-7783" y="359026"/>
                          <a:pt x="8581" y="189097"/>
                          <a:pt x="0" y="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d</a:t>
            </a:r>
          </a:p>
        </p:txBody>
      </p:sp>
      <p:sp>
        <p:nvSpPr>
          <p:cNvPr id="18" name="ZoneTexte 17">
            <a:extLst>
              <a:ext uri="{FF2B5EF4-FFF2-40B4-BE49-F238E27FC236}">
                <a16:creationId xmlns:a16="http://schemas.microsoft.com/office/drawing/2014/main" id="{D8109E10-EC94-E6C7-E7B9-CFCBAF951D39}"/>
              </a:ext>
            </a:extLst>
          </p:cNvPr>
          <p:cNvSpPr txBox="1"/>
          <p:nvPr userDrawn="1"/>
        </p:nvSpPr>
        <p:spPr>
          <a:xfrm rot="2570086">
            <a:off x="4645748" y="3905315"/>
            <a:ext cx="2438136" cy="288669"/>
          </a:xfrm>
          <a:prstGeom prst="rect">
            <a:avLst/>
          </a:prstGeom>
        </p:spPr>
        <p:txBody>
          <a:bodyPr vert="horz" wrap="square" lIns="0" tIns="0" rIns="0" bIns="0" numCol="1" spcCol="306000" rtlCol="0" anchor="t">
            <a:spAutoFit/>
          </a:bodyPr>
          <a:lstStyle/>
          <a:p>
            <a:pPr algn="just">
              <a:lnSpc>
                <a:spcPct val="110000"/>
              </a:lnSpc>
            </a:pPr>
            <a:r>
              <a:rPr lang="fr-FR" sz="1800" b="1" i="0" dirty="0">
                <a:solidFill>
                  <a:schemeClr val="bg1"/>
                </a:solidFill>
                <a:latin typeface="Source Sans Pro" panose="020B0503030403020204" pitchFamily="34" charset="77"/>
              </a:rPr>
              <a:t>Réseaux Sociaux</a:t>
            </a:r>
          </a:p>
        </p:txBody>
      </p:sp>
      <p:sp>
        <p:nvSpPr>
          <p:cNvPr id="24" name="ZoneTexte 23">
            <a:extLst>
              <a:ext uri="{FF2B5EF4-FFF2-40B4-BE49-F238E27FC236}">
                <a16:creationId xmlns:a16="http://schemas.microsoft.com/office/drawing/2014/main" id="{055BC86A-6F44-84FE-9455-28732224FF5B}"/>
              </a:ext>
            </a:extLst>
          </p:cNvPr>
          <p:cNvSpPr txBox="1"/>
          <p:nvPr userDrawn="1"/>
        </p:nvSpPr>
        <p:spPr>
          <a:xfrm rot="2512773">
            <a:off x="2820874" y="5929855"/>
            <a:ext cx="2438136" cy="288669"/>
          </a:xfrm>
          <a:prstGeom prst="rect">
            <a:avLst/>
          </a:prstGeom>
        </p:spPr>
        <p:txBody>
          <a:bodyPr vert="horz" wrap="square" lIns="0" tIns="0" rIns="0" bIns="0" numCol="1" spcCol="306000" rtlCol="0" anchor="t">
            <a:spAutoFit/>
          </a:bodyPr>
          <a:lstStyle/>
          <a:p>
            <a:pPr algn="just">
              <a:lnSpc>
                <a:spcPct val="110000"/>
              </a:lnSpc>
            </a:pPr>
            <a:r>
              <a:rPr lang="fr-FR" sz="1800" b="1" i="0" dirty="0">
                <a:solidFill>
                  <a:schemeClr val="bg1"/>
                </a:solidFill>
                <a:latin typeface="Source Sans Pro" panose="020B0503030403020204" pitchFamily="34" charset="77"/>
              </a:rPr>
              <a:t>adresse</a:t>
            </a:r>
          </a:p>
        </p:txBody>
      </p:sp>
      <p:sp>
        <p:nvSpPr>
          <p:cNvPr id="26" name="ZoneTexte 25">
            <a:extLst>
              <a:ext uri="{FF2B5EF4-FFF2-40B4-BE49-F238E27FC236}">
                <a16:creationId xmlns:a16="http://schemas.microsoft.com/office/drawing/2014/main" id="{0E3A161C-49A0-6173-A16E-AB6DF5C9DFC1}"/>
              </a:ext>
            </a:extLst>
          </p:cNvPr>
          <p:cNvSpPr txBox="1"/>
          <p:nvPr userDrawn="1"/>
        </p:nvSpPr>
        <p:spPr>
          <a:xfrm>
            <a:off x="1607309" y="3223034"/>
            <a:ext cx="4179655" cy="374718"/>
          </a:xfrm>
          <a:prstGeom prst="rect">
            <a:avLst/>
          </a:prstGeom>
        </p:spPr>
        <p:txBody>
          <a:bodyPr vert="horz" wrap="square" lIns="0" tIns="0" rIns="0" bIns="0" numCol="1" spcCol="306000" rtlCol="0" anchor="t">
            <a:spAutoFit/>
          </a:bodyPr>
          <a:lstStyle/>
          <a:p>
            <a:pPr algn="just">
              <a:lnSpc>
                <a:spcPct val="110000"/>
              </a:lnSpc>
            </a:pPr>
            <a:r>
              <a:rPr lang="fr-FR" sz="2400" b="0" i="0" dirty="0">
                <a:solidFill>
                  <a:schemeClr val="tx2"/>
                </a:solidFill>
                <a:latin typeface="Arial" panose="020B0604020202020204" pitchFamily="34" charset="0"/>
                <a:cs typeface="Arial" panose="020B0604020202020204" pitchFamily="34" charset="0"/>
              </a:rPr>
              <a:t>Phone +33 4 79 26 28 82</a:t>
            </a:r>
          </a:p>
        </p:txBody>
      </p:sp>
      <p:sp>
        <p:nvSpPr>
          <p:cNvPr id="28" name="ZoneTexte 27">
            <a:extLst>
              <a:ext uri="{FF2B5EF4-FFF2-40B4-BE49-F238E27FC236}">
                <a16:creationId xmlns:a16="http://schemas.microsoft.com/office/drawing/2014/main" id="{95D0122F-6FCD-408E-1F48-0D2F71CF41F4}"/>
              </a:ext>
            </a:extLst>
          </p:cNvPr>
          <p:cNvSpPr txBox="1"/>
          <p:nvPr userDrawn="1"/>
        </p:nvSpPr>
        <p:spPr>
          <a:xfrm>
            <a:off x="1607309" y="5428981"/>
            <a:ext cx="4653006" cy="384914"/>
          </a:xfrm>
          <a:prstGeom prst="rect">
            <a:avLst/>
          </a:prstGeom>
        </p:spPr>
        <p:txBody>
          <a:bodyPr vert="horz" wrap="square" lIns="0" tIns="0" rIns="0" bIns="0" numCol="1" spcCol="306000" rtlCol="0" anchor="t">
            <a:spAutoFit/>
          </a:bodyPr>
          <a:lstStyle/>
          <a:p>
            <a:pPr algn="just">
              <a:lnSpc>
                <a:spcPct val="110000"/>
              </a:lnSpc>
            </a:pPr>
            <a:r>
              <a:rPr lang="fr-FR" sz="2400" b="0" i="0" dirty="0" err="1">
                <a:solidFill>
                  <a:schemeClr val="tx2"/>
                </a:solidFill>
                <a:latin typeface="Arial" panose="020B0604020202020204" pitchFamily="34" charset="0"/>
                <a:cs typeface="Arial" panose="020B0604020202020204" pitchFamily="34" charset="0"/>
              </a:rPr>
              <a:t>Website</a:t>
            </a:r>
            <a:r>
              <a:rPr lang="fr-FR" sz="2400" b="0" i="0" dirty="0">
                <a:solidFill>
                  <a:schemeClr val="tx2"/>
                </a:solidFill>
                <a:latin typeface="Arial" panose="020B0604020202020204" pitchFamily="34" charset="0"/>
                <a:cs typeface="Arial" panose="020B0604020202020204" pitchFamily="34" charset="0"/>
              </a:rPr>
              <a:t> : </a:t>
            </a:r>
            <a:r>
              <a:rPr lang="fr-FR" sz="2400" b="0" i="0" dirty="0" err="1">
                <a:solidFill>
                  <a:schemeClr val="tx2"/>
                </a:solidFill>
                <a:latin typeface="Arial" panose="020B0604020202020204" pitchFamily="34" charset="0"/>
                <a:cs typeface="Arial" panose="020B0604020202020204" pitchFamily="34" charset="0"/>
              </a:rPr>
              <a:t>www.cartong.org</a:t>
            </a:r>
            <a:endParaRPr lang="fr-FR" sz="2400" b="0" i="0" dirty="0">
              <a:solidFill>
                <a:schemeClr val="tx2"/>
              </a:solidFill>
              <a:latin typeface="Arial" panose="020B0604020202020204" pitchFamily="34" charset="0"/>
              <a:cs typeface="Arial" panose="020B0604020202020204" pitchFamily="34" charset="0"/>
            </a:endParaRPr>
          </a:p>
        </p:txBody>
      </p:sp>
      <p:sp>
        <p:nvSpPr>
          <p:cNvPr id="29" name="ZoneTexte 28">
            <a:extLst>
              <a:ext uri="{FF2B5EF4-FFF2-40B4-BE49-F238E27FC236}">
                <a16:creationId xmlns:a16="http://schemas.microsoft.com/office/drawing/2014/main" id="{EEBBDCA4-3A0C-7EEE-DBC2-FA4B610EC102}"/>
              </a:ext>
            </a:extLst>
          </p:cNvPr>
          <p:cNvSpPr txBox="1"/>
          <p:nvPr userDrawn="1"/>
        </p:nvSpPr>
        <p:spPr>
          <a:xfrm>
            <a:off x="1607308" y="4323341"/>
            <a:ext cx="3799639" cy="374718"/>
          </a:xfrm>
          <a:prstGeom prst="rect">
            <a:avLst/>
          </a:prstGeom>
        </p:spPr>
        <p:txBody>
          <a:bodyPr vert="horz" wrap="square" lIns="0" tIns="0" rIns="0" bIns="0" numCol="1" spcCol="306000" rtlCol="0" anchor="t">
            <a:spAutoFit/>
          </a:bodyPr>
          <a:lstStyle/>
          <a:p>
            <a:pPr algn="just">
              <a:lnSpc>
                <a:spcPct val="110000"/>
              </a:lnSpc>
            </a:pPr>
            <a:r>
              <a:rPr lang="fr-FR" sz="2400" b="0" i="0" dirty="0">
                <a:solidFill>
                  <a:schemeClr val="tx2"/>
                </a:solidFill>
                <a:latin typeface="Arial" panose="020B0604020202020204" pitchFamily="34" charset="0"/>
                <a:cs typeface="Arial" panose="020B0604020202020204" pitchFamily="34" charset="0"/>
              </a:rPr>
              <a:t>E-Mail : </a:t>
            </a:r>
            <a:r>
              <a:rPr lang="fr-FR" sz="2400" b="0" i="0" dirty="0" err="1">
                <a:solidFill>
                  <a:schemeClr val="tx2"/>
                </a:solidFill>
                <a:latin typeface="Arial" panose="020B0604020202020204" pitchFamily="34" charset="0"/>
                <a:cs typeface="Arial" panose="020B0604020202020204" pitchFamily="34" charset="0"/>
              </a:rPr>
              <a:t>info@cartong.org</a:t>
            </a:r>
            <a:r>
              <a:rPr lang="fr-FR" sz="2400" b="0" i="0" dirty="0">
                <a:solidFill>
                  <a:schemeClr val="tx2"/>
                </a:solidFill>
                <a:latin typeface="Arial" panose="020B0604020202020204" pitchFamily="34" charset="0"/>
                <a:cs typeface="Arial" panose="020B0604020202020204" pitchFamily="34" charset="0"/>
              </a:rPr>
              <a:t> </a:t>
            </a:r>
          </a:p>
        </p:txBody>
      </p:sp>
      <p:sp>
        <p:nvSpPr>
          <p:cNvPr id="30" name="Rectangle 29">
            <a:extLst>
              <a:ext uri="{FF2B5EF4-FFF2-40B4-BE49-F238E27FC236}">
                <a16:creationId xmlns:a16="http://schemas.microsoft.com/office/drawing/2014/main" id="{F8A1BF42-AB3C-7469-26B4-43CEEF2BB36E}"/>
              </a:ext>
            </a:extLst>
          </p:cNvPr>
          <p:cNvSpPr/>
          <p:nvPr userDrawn="1"/>
        </p:nvSpPr>
        <p:spPr>
          <a:xfrm>
            <a:off x="724302" y="2097141"/>
            <a:ext cx="9023230" cy="67913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2" name="ZoneTexte 31">
            <a:extLst>
              <a:ext uri="{FF2B5EF4-FFF2-40B4-BE49-F238E27FC236}">
                <a16:creationId xmlns:a16="http://schemas.microsoft.com/office/drawing/2014/main" id="{089E4665-D765-C3CC-53E1-C7C4EA0770FF}"/>
              </a:ext>
            </a:extLst>
          </p:cNvPr>
          <p:cNvSpPr txBox="1"/>
          <p:nvPr userDrawn="1"/>
        </p:nvSpPr>
        <p:spPr>
          <a:xfrm>
            <a:off x="3289312" y="1680809"/>
            <a:ext cx="4113188" cy="687048"/>
          </a:xfrm>
          <a:prstGeom prst="rect">
            <a:avLst/>
          </a:prstGeom>
        </p:spPr>
        <p:txBody>
          <a:bodyPr vert="horz" wrap="square" lIns="0" tIns="0" rIns="0" bIns="0" numCol="1" spcCol="306000" rtlCol="0" anchor="t">
            <a:spAutoFit/>
          </a:bodyPr>
          <a:lstStyle/>
          <a:p>
            <a:pPr algn="just">
              <a:lnSpc>
                <a:spcPct val="110000"/>
              </a:lnSpc>
            </a:pPr>
            <a:r>
              <a:rPr lang="fr-FR" sz="4400" b="1" i="0" dirty="0" err="1">
                <a:solidFill>
                  <a:schemeClr val="tx2"/>
                </a:solidFill>
                <a:effectLst>
                  <a:outerShdw blurRad="38100" dist="38100" dir="2700000" algn="tl">
                    <a:srgbClr val="000000">
                      <a:alpha val="43137"/>
                    </a:srgbClr>
                  </a:outerShdw>
                </a:effectLst>
                <a:latin typeface="+mj-lt"/>
                <a:cs typeface="Arial" panose="020B0604020202020204" pitchFamily="34" charset="0"/>
              </a:rPr>
              <a:t>Stay</a:t>
            </a:r>
            <a:r>
              <a:rPr lang="fr-FR" sz="4400" b="1" i="0" dirty="0">
                <a:solidFill>
                  <a:schemeClr val="tx2"/>
                </a:solidFill>
                <a:effectLst>
                  <a:outerShdw blurRad="38100" dist="38100" dir="2700000" algn="tl">
                    <a:srgbClr val="000000">
                      <a:alpha val="43137"/>
                    </a:srgbClr>
                  </a:outerShdw>
                </a:effectLst>
                <a:latin typeface="+mj-lt"/>
                <a:cs typeface="Arial" panose="020B0604020202020204" pitchFamily="34" charset="0"/>
              </a:rPr>
              <a:t> in </a:t>
            </a:r>
            <a:r>
              <a:rPr lang="en-001" sz="4400" b="1" i="0" dirty="0">
                <a:solidFill>
                  <a:schemeClr val="tx2"/>
                </a:solidFill>
                <a:effectLst>
                  <a:outerShdw blurRad="38100" dist="38100" dir="2700000" algn="tl">
                    <a:srgbClr val="000000">
                      <a:alpha val="43137"/>
                    </a:srgbClr>
                  </a:outerShdw>
                </a:effectLst>
                <a:latin typeface="+mj-lt"/>
                <a:cs typeface="Arial" panose="020B0604020202020204" pitchFamily="34" charset="0"/>
              </a:rPr>
              <a:t>t</a:t>
            </a:r>
            <a:r>
              <a:rPr lang="fr-FR" sz="4400" b="1" i="0" dirty="0" err="1">
                <a:solidFill>
                  <a:schemeClr val="tx2"/>
                </a:solidFill>
                <a:effectLst>
                  <a:outerShdw blurRad="38100" dist="38100" dir="2700000" algn="tl">
                    <a:srgbClr val="000000">
                      <a:alpha val="43137"/>
                    </a:srgbClr>
                  </a:outerShdw>
                </a:effectLst>
                <a:latin typeface="+mj-lt"/>
                <a:cs typeface="Arial" panose="020B0604020202020204" pitchFamily="34" charset="0"/>
              </a:rPr>
              <a:t>ouch</a:t>
            </a:r>
            <a:endParaRPr lang="fr-FR" sz="4400" b="1" i="0" dirty="0">
              <a:solidFill>
                <a:schemeClr val="tx2"/>
              </a:solidFill>
              <a:effectLst>
                <a:outerShdw blurRad="38100" dist="38100" dir="2700000" algn="tl">
                  <a:srgbClr val="000000">
                    <a:alpha val="43137"/>
                  </a:srgbClr>
                </a:outerShdw>
              </a:effectLst>
              <a:latin typeface="+mj-lt"/>
              <a:cs typeface="Arial" panose="020B0604020202020204" pitchFamily="34" charset="0"/>
            </a:endParaRPr>
          </a:p>
        </p:txBody>
      </p:sp>
      <p:sp>
        <p:nvSpPr>
          <p:cNvPr id="33" name="ZoneTexte 32">
            <a:extLst>
              <a:ext uri="{FF2B5EF4-FFF2-40B4-BE49-F238E27FC236}">
                <a16:creationId xmlns:a16="http://schemas.microsoft.com/office/drawing/2014/main" id="{23A0E777-BE67-E636-A7A7-FF2ED7D5A3D4}"/>
              </a:ext>
            </a:extLst>
          </p:cNvPr>
          <p:cNvSpPr txBox="1"/>
          <p:nvPr userDrawn="1"/>
        </p:nvSpPr>
        <p:spPr>
          <a:xfrm>
            <a:off x="2302901" y="4487333"/>
            <a:ext cx="65" cy="128240"/>
          </a:xfrm>
          <a:prstGeom prst="rect">
            <a:avLst/>
          </a:prstGeom>
        </p:spPr>
        <p:txBody>
          <a:bodyPr vert="horz" wrap="none" lIns="0" tIns="0" rIns="0" bIns="0" numCol="1" spcCol="306000" rtlCol="0" anchor="t">
            <a:spAutoFit/>
          </a:bodyPr>
          <a:lstStyle/>
          <a:p>
            <a:pPr algn="just">
              <a:lnSpc>
                <a:spcPct val="110000"/>
              </a:lnSpc>
            </a:pPr>
            <a:endParaRPr lang="fr-FR" sz="800" b="0" i="0" dirty="0">
              <a:solidFill>
                <a:schemeClr val="tx1">
                  <a:lumMod val="75000"/>
                  <a:lumOff val="25000"/>
                </a:schemeClr>
              </a:solidFill>
              <a:latin typeface="Source Sans Pro" panose="020B0503030403020204" pitchFamily="34" charset="77"/>
            </a:endParaRPr>
          </a:p>
        </p:txBody>
      </p:sp>
      <p:pic>
        <p:nvPicPr>
          <p:cNvPr id="34" name="Graphique 33">
            <a:extLst>
              <a:ext uri="{FF2B5EF4-FFF2-40B4-BE49-F238E27FC236}">
                <a16:creationId xmlns:a16="http://schemas.microsoft.com/office/drawing/2014/main" id="{D1986DCE-B2B4-2F7A-C59A-B226B378950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549336" y="684819"/>
            <a:ext cx="1842243" cy="867901"/>
          </a:xfrm>
          <a:prstGeom prst="rect">
            <a:avLst/>
          </a:prstGeom>
        </p:spPr>
      </p:pic>
      <p:sp>
        <p:nvSpPr>
          <p:cNvPr id="35" name="Ellipse 34">
            <a:extLst>
              <a:ext uri="{FF2B5EF4-FFF2-40B4-BE49-F238E27FC236}">
                <a16:creationId xmlns:a16="http://schemas.microsoft.com/office/drawing/2014/main" id="{2ADD612D-6E3A-5FEA-6156-D7718551535A}"/>
              </a:ext>
            </a:extLst>
          </p:cNvPr>
          <p:cNvSpPr/>
          <p:nvPr userDrawn="1"/>
        </p:nvSpPr>
        <p:spPr>
          <a:xfrm>
            <a:off x="6910883" y="4098984"/>
            <a:ext cx="2691364" cy="2697323"/>
          </a:xfrm>
          <a:prstGeom prst="ellipse">
            <a:avLst/>
          </a:prstGeom>
          <a:solidFill>
            <a:schemeClr val="tx2">
              <a:alpha val="9536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ZoneTexte 35">
            <a:extLst>
              <a:ext uri="{FF2B5EF4-FFF2-40B4-BE49-F238E27FC236}">
                <a16:creationId xmlns:a16="http://schemas.microsoft.com/office/drawing/2014/main" id="{76691D86-F3F3-EB71-3F61-DD9AC4A4CE42}"/>
              </a:ext>
            </a:extLst>
          </p:cNvPr>
          <p:cNvSpPr txBox="1"/>
          <p:nvPr userDrawn="1"/>
        </p:nvSpPr>
        <p:spPr>
          <a:xfrm>
            <a:off x="6772252" y="4132878"/>
            <a:ext cx="738985" cy="240579"/>
          </a:xfrm>
          <a:prstGeom prst="rect">
            <a:avLst/>
          </a:prstGeom>
        </p:spPr>
        <p:txBody>
          <a:bodyPr vert="horz" wrap="none" lIns="0" tIns="0" rIns="0" bIns="0" numCol="1" spcCol="306000" rtlCol="0" anchor="t">
            <a:spAutoFit/>
          </a:bodyPr>
          <a:lstStyle/>
          <a:p>
            <a:pPr algn="just">
              <a:lnSpc>
                <a:spcPct val="110000"/>
              </a:lnSpc>
            </a:pPr>
            <a:r>
              <a:rPr lang="fr-FR" sz="1500" b="1" i="0" dirty="0">
                <a:solidFill>
                  <a:schemeClr val="bg1"/>
                </a:solidFill>
                <a:latin typeface="Source Sans Pro" panose="020B0503030403020204" pitchFamily="34" charset="77"/>
              </a:rPr>
              <a:t>Site Web</a:t>
            </a:r>
          </a:p>
        </p:txBody>
      </p:sp>
      <p:sp>
        <p:nvSpPr>
          <p:cNvPr id="37" name="Ellipse 36">
            <a:extLst>
              <a:ext uri="{FF2B5EF4-FFF2-40B4-BE49-F238E27FC236}">
                <a16:creationId xmlns:a16="http://schemas.microsoft.com/office/drawing/2014/main" id="{E4A57448-4537-74E8-EE31-9C088DFAE618}"/>
              </a:ext>
            </a:extLst>
          </p:cNvPr>
          <p:cNvSpPr/>
          <p:nvPr userDrawn="1"/>
        </p:nvSpPr>
        <p:spPr>
          <a:xfrm>
            <a:off x="7471137" y="6101479"/>
            <a:ext cx="1130151"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8" name="Ellipse 37">
            <a:extLst>
              <a:ext uri="{FF2B5EF4-FFF2-40B4-BE49-F238E27FC236}">
                <a16:creationId xmlns:a16="http://schemas.microsoft.com/office/drawing/2014/main" id="{8755D194-753D-039B-34F1-97D539FA041C}"/>
              </a:ext>
            </a:extLst>
          </p:cNvPr>
          <p:cNvSpPr/>
          <p:nvPr userDrawn="1"/>
        </p:nvSpPr>
        <p:spPr>
          <a:xfrm>
            <a:off x="6910882" y="4114558"/>
            <a:ext cx="2560147" cy="2559907"/>
          </a:xfrm>
          <a:prstGeom prst="ellipse">
            <a:avLst/>
          </a:prstGeom>
          <a:solidFill>
            <a:srgbClr val="CAE6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9" name="Ellipse 38">
            <a:extLst>
              <a:ext uri="{FF2B5EF4-FFF2-40B4-BE49-F238E27FC236}">
                <a16:creationId xmlns:a16="http://schemas.microsoft.com/office/drawing/2014/main" id="{1A834181-F265-F1B1-D899-AE8215B58F7C}"/>
              </a:ext>
            </a:extLst>
          </p:cNvPr>
          <p:cNvSpPr/>
          <p:nvPr userDrawn="1"/>
        </p:nvSpPr>
        <p:spPr>
          <a:xfrm>
            <a:off x="7477103" y="6104320"/>
            <a:ext cx="1124000" cy="1110289"/>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0" name="Ellipse 39">
            <a:hlinkClick r:id="rId6"/>
            <a:extLst>
              <a:ext uri="{FF2B5EF4-FFF2-40B4-BE49-F238E27FC236}">
                <a16:creationId xmlns:a16="http://schemas.microsoft.com/office/drawing/2014/main" id="{07748D6E-40CD-3CA3-FA86-83B804F5A930}"/>
              </a:ext>
            </a:extLst>
          </p:cNvPr>
          <p:cNvSpPr/>
          <p:nvPr userDrawn="1"/>
        </p:nvSpPr>
        <p:spPr>
          <a:xfrm>
            <a:off x="7538427" y="6200684"/>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1" name="Graphique 40">
            <a:extLst>
              <a:ext uri="{FF2B5EF4-FFF2-40B4-BE49-F238E27FC236}">
                <a16:creationId xmlns:a16="http://schemas.microsoft.com/office/drawing/2014/main" id="{87DDADD4-6D0E-DA9E-D665-2C8A52ACBA33}"/>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7528591" y="6151261"/>
            <a:ext cx="1016409" cy="1016409"/>
          </a:xfrm>
          <a:prstGeom prst="rect">
            <a:avLst/>
          </a:prstGeom>
        </p:spPr>
      </p:pic>
      <p:sp>
        <p:nvSpPr>
          <p:cNvPr id="42" name="Ellipse 41">
            <a:extLst>
              <a:ext uri="{FF2B5EF4-FFF2-40B4-BE49-F238E27FC236}">
                <a16:creationId xmlns:a16="http://schemas.microsoft.com/office/drawing/2014/main" id="{BEB1D50A-0D52-C1AF-98B7-374118AC2583}"/>
              </a:ext>
            </a:extLst>
          </p:cNvPr>
          <p:cNvSpPr/>
          <p:nvPr userDrawn="1"/>
        </p:nvSpPr>
        <p:spPr>
          <a:xfrm>
            <a:off x="7521867" y="6483714"/>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3" name="Ellipse 42">
            <a:extLst>
              <a:ext uri="{FF2B5EF4-FFF2-40B4-BE49-F238E27FC236}">
                <a16:creationId xmlns:a16="http://schemas.microsoft.com/office/drawing/2014/main" id="{883C28A3-DBCF-8B6D-5BD3-FC6C738C3B90}"/>
              </a:ext>
            </a:extLst>
          </p:cNvPr>
          <p:cNvSpPr/>
          <p:nvPr userDrawn="1"/>
        </p:nvSpPr>
        <p:spPr>
          <a:xfrm>
            <a:off x="7554987" y="6197073"/>
            <a:ext cx="953647" cy="917564"/>
          </a:xfrm>
          <a:prstGeom prst="ellipse">
            <a:avLst/>
          </a:prstGeom>
          <a:noFill/>
          <a:ln w="38100">
            <a:solidFill>
              <a:srgbClr val="009A9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4" name="Ellipse 43">
            <a:extLst>
              <a:ext uri="{FF2B5EF4-FFF2-40B4-BE49-F238E27FC236}">
                <a16:creationId xmlns:a16="http://schemas.microsoft.com/office/drawing/2014/main" id="{3EA152AB-0D9C-1B43-284C-55652345D566}"/>
              </a:ext>
            </a:extLst>
          </p:cNvPr>
          <p:cNvSpPr/>
          <p:nvPr userDrawn="1"/>
        </p:nvSpPr>
        <p:spPr>
          <a:xfrm>
            <a:off x="8900612" y="4995937"/>
            <a:ext cx="1130151"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5" name="Ellipse 44">
            <a:extLst>
              <a:ext uri="{FF2B5EF4-FFF2-40B4-BE49-F238E27FC236}">
                <a16:creationId xmlns:a16="http://schemas.microsoft.com/office/drawing/2014/main" id="{46C55990-8013-AA59-528B-08F11E5541E7}"/>
              </a:ext>
            </a:extLst>
          </p:cNvPr>
          <p:cNvSpPr/>
          <p:nvPr userDrawn="1"/>
        </p:nvSpPr>
        <p:spPr>
          <a:xfrm>
            <a:off x="8919570" y="5008478"/>
            <a:ext cx="1095324" cy="107535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6" name="Ellipse 45">
            <a:hlinkClick r:id="rId9"/>
            <a:extLst>
              <a:ext uri="{FF2B5EF4-FFF2-40B4-BE49-F238E27FC236}">
                <a16:creationId xmlns:a16="http://schemas.microsoft.com/office/drawing/2014/main" id="{4BE40E35-5021-A413-73DB-FFCCAAEBAE90}"/>
              </a:ext>
            </a:extLst>
          </p:cNvPr>
          <p:cNvSpPr/>
          <p:nvPr userDrawn="1"/>
        </p:nvSpPr>
        <p:spPr>
          <a:xfrm>
            <a:off x="8967902" y="5095142"/>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7" name="Ellipse 46">
            <a:extLst>
              <a:ext uri="{FF2B5EF4-FFF2-40B4-BE49-F238E27FC236}">
                <a16:creationId xmlns:a16="http://schemas.microsoft.com/office/drawing/2014/main" id="{FD34D325-0CD2-1917-0F7E-EFCE7019BC1D}"/>
              </a:ext>
            </a:extLst>
          </p:cNvPr>
          <p:cNvSpPr/>
          <p:nvPr userDrawn="1"/>
        </p:nvSpPr>
        <p:spPr>
          <a:xfrm>
            <a:off x="8951342" y="5378172"/>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8" name="Graphique 47">
            <a:extLst>
              <a:ext uri="{FF2B5EF4-FFF2-40B4-BE49-F238E27FC236}">
                <a16:creationId xmlns:a16="http://schemas.microsoft.com/office/drawing/2014/main" id="{7A5489E4-7FBB-D900-4195-C5DD8DA95567}"/>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8984462" y="5055740"/>
            <a:ext cx="953647" cy="963582"/>
          </a:xfrm>
          <a:prstGeom prst="rect">
            <a:avLst/>
          </a:prstGeom>
        </p:spPr>
      </p:pic>
      <p:sp>
        <p:nvSpPr>
          <p:cNvPr id="49" name="Ellipse 48">
            <a:extLst>
              <a:ext uri="{FF2B5EF4-FFF2-40B4-BE49-F238E27FC236}">
                <a16:creationId xmlns:a16="http://schemas.microsoft.com/office/drawing/2014/main" id="{005631D1-69D6-C6DD-7AFB-E67B2BC8AA8C}"/>
              </a:ext>
            </a:extLst>
          </p:cNvPr>
          <p:cNvSpPr/>
          <p:nvPr userDrawn="1"/>
        </p:nvSpPr>
        <p:spPr>
          <a:xfrm>
            <a:off x="8984462" y="5091531"/>
            <a:ext cx="953647" cy="917564"/>
          </a:xfrm>
          <a:prstGeom prst="ellipse">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0" name="Ellipse 49">
            <a:extLst>
              <a:ext uri="{FF2B5EF4-FFF2-40B4-BE49-F238E27FC236}">
                <a16:creationId xmlns:a16="http://schemas.microsoft.com/office/drawing/2014/main" id="{BE764AAD-DA6A-58C3-707F-6A39FD0C943F}"/>
              </a:ext>
            </a:extLst>
          </p:cNvPr>
          <p:cNvSpPr/>
          <p:nvPr userDrawn="1"/>
        </p:nvSpPr>
        <p:spPr>
          <a:xfrm>
            <a:off x="7761382" y="3686783"/>
            <a:ext cx="1095325"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1" name="Ellipse 50">
            <a:extLst>
              <a:ext uri="{FF2B5EF4-FFF2-40B4-BE49-F238E27FC236}">
                <a16:creationId xmlns:a16="http://schemas.microsoft.com/office/drawing/2014/main" id="{515C578A-D604-5DDA-76A1-262606DBE2BA}"/>
              </a:ext>
            </a:extLst>
          </p:cNvPr>
          <p:cNvSpPr/>
          <p:nvPr userDrawn="1"/>
        </p:nvSpPr>
        <p:spPr>
          <a:xfrm>
            <a:off x="7780340" y="3699324"/>
            <a:ext cx="1095324" cy="107535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2" name="Ellipse 51">
            <a:extLst>
              <a:ext uri="{FF2B5EF4-FFF2-40B4-BE49-F238E27FC236}">
                <a16:creationId xmlns:a16="http://schemas.microsoft.com/office/drawing/2014/main" id="{41C2F942-9102-02C3-5EDB-B313DE4AFD46}"/>
              </a:ext>
            </a:extLst>
          </p:cNvPr>
          <p:cNvSpPr/>
          <p:nvPr userDrawn="1"/>
        </p:nvSpPr>
        <p:spPr>
          <a:xfrm>
            <a:off x="7828672" y="3785988"/>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3" name="Ellipse 52">
            <a:extLst>
              <a:ext uri="{FF2B5EF4-FFF2-40B4-BE49-F238E27FC236}">
                <a16:creationId xmlns:a16="http://schemas.microsoft.com/office/drawing/2014/main" id="{A4495822-27E3-EC41-81E1-672B6BE3482C}"/>
              </a:ext>
            </a:extLst>
          </p:cNvPr>
          <p:cNvSpPr/>
          <p:nvPr userDrawn="1"/>
        </p:nvSpPr>
        <p:spPr>
          <a:xfrm>
            <a:off x="7812112" y="4069018"/>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4" name="Ellipse 53">
            <a:extLst>
              <a:ext uri="{FF2B5EF4-FFF2-40B4-BE49-F238E27FC236}">
                <a16:creationId xmlns:a16="http://schemas.microsoft.com/office/drawing/2014/main" id="{27A2FAAB-AB04-567C-9DD4-1E2393B27820}"/>
              </a:ext>
            </a:extLst>
          </p:cNvPr>
          <p:cNvSpPr/>
          <p:nvPr userDrawn="1"/>
        </p:nvSpPr>
        <p:spPr>
          <a:xfrm>
            <a:off x="7845232" y="3782377"/>
            <a:ext cx="953647" cy="917564"/>
          </a:xfrm>
          <a:prstGeom prst="ellipse">
            <a:avLst/>
          </a:prstGeom>
          <a:noFill/>
          <a:ln w="381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5" name="Ellipse 54">
            <a:extLst>
              <a:ext uri="{FF2B5EF4-FFF2-40B4-BE49-F238E27FC236}">
                <a16:creationId xmlns:a16="http://schemas.microsoft.com/office/drawing/2014/main" id="{BF4E0C0C-78DD-41D4-20BB-307548E2705C}"/>
              </a:ext>
            </a:extLst>
          </p:cNvPr>
          <p:cNvSpPr/>
          <p:nvPr userDrawn="1"/>
        </p:nvSpPr>
        <p:spPr>
          <a:xfrm>
            <a:off x="6414309" y="4659693"/>
            <a:ext cx="1130151"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6" name="Ellipse 55">
            <a:extLst>
              <a:ext uri="{FF2B5EF4-FFF2-40B4-BE49-F238E27FC236}">
                <a16:creationId xmlns:a16="http://schemas.microsoft.com/office/drawing/2014/main" id="{01ADFF5C-9CAD-17EC-1663-8535A3CD8F12}"/>
              </a:ext>
            </a:extLst>
          </p:cNvPr>
          <p:cNvSpPr/>
          <p:nvPr userDrawn="1"/>
        </p:nvSpPr>
        <p:spPr>
          <a:xfrm>
            <a:off x="6433267" y="4672234"/>
            <a:ext cx="1095324" cy="107535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7" name="Ellipse 56">
            <a:extLst>
              <a:ext uri="{FF2B5EF4-FFF2-40B4-BE49-F238E27FC236}">
                <a16:creationId xmlns:a16="http://schemas.microsoft.com/office/drawing/2014/main" id="{7DF8C6A8-0969-CE09-D564-8CAE7601C84E}"/>
              </a:ext>
            </a:extLst>
          </p:cNvPr>
          <p:cNvSpPr/>
          <p:nvPr userDrawn="1"/>
        </p:nvSpPr>
        <p:spPr>
          <a:xfrm>
            <a:off x="6481599" y="4758898"/>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8" name="Ellipse 57">
            <a:extLst>
              <a:ext uri="{FF2B5EF4-FFF2-40B4-BE49-F238E27FC236}">
                <a16:creationId xmlns:a16="http://schemas.microsoft.com/office/drawing/2014/main" id="{E7422927-B3DC-402E-C6BA-007FB1646144}"/>
              </a:ext>
            </a:extLst>
          </p:cNvPr>
          <p:cNvSpPr/>
          <p:nvPr userDrawn="1"/>
        </p:nvSpPr>
        <p:spPr>
          <a:xfrm>
            <a:off x="6465039" y="5041928"/>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9" name="Ellipse 58">
            <a:extLst>
              <a:ext uri="{FF2B5EF4-FFF2-40B4-BE49-F238E27FC236}">
                <a16:creationId xmlns:a16="http://schemas.microsoft.com/office/drawing/2014/main" id="{D4C2B99A-BA19-A72B-D64D-2735CA46D8FF}"/>
              </a:ext>
            </a:extLst>
          </p:cNvPr>
          <p:cNvSpPr/>
          <p:nvPr userDrawn="1"/>
        </p:nvSpPr>
        <p:spPr>
          <a:xfrm>
            <a:off x="6498159" y="4755287"/>
            <a:ext cx="953647" cy="917564"/>
          </a:xfrm>
          <a:prstGeom prst="ellipse">
            <a:avLst/>
          </a:prstGeom>
          <a:noFill/>
          <a:ln w="381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0" name="Graphique 59">
            <a:hlinkClick r:id="rId12"/>
            <a:extLst>
              <a:ext uri="{FF2B5EF4-FFF2-40B4-BE49-F238E27FC236}">
                <a16:creationId xmlns:a16="http://schemas.microsoft.com/office/drawing/2014/main" id="{9349E2A1-8F0A-5ECF-7DFF-5960E65A8180}"/>
              </a:ext>
            </a:extLst>
          </p:cNvPr>
          <p:cNvPicPr>
            <a:picLocks noChangeAspect="1"/>
          </p:cNvPicPr>
          <p:nvPr userDrawn="1"/>
        </p:nvPicPr>
        <p:blipFill>
          <a:blip r:embed="rId13">
            <a:extLst>
              <a:ext uri="{96DAC541-7B7A-43D3-8B79-37D633B846F1}">
                <asvg:svgBlip xmlns:asvg="http://schemas.microsoft.com/office/drawing/2016/SVG/main" r:embed="rId14"/>
              </a:ext>
            </a:extLst>
          </a:blip>
          <a:stretch>
            <a:fillRect/>
          </a:stretch>
        </p:blipFill>
        <p:spPr>
          <a:xfrm>
            <a:off x="6472299" y="4706787"/>
            <a:ext cx="1014169" cy="1014169"/>
          </a:xfrm>
          <a:prstGeom prst="rect">
            <a:avLst/>
          </a:prstGeom>
        </p:spPr>
      </p:pic>
      <p:sp>
        <p:nvSpPr>
          <p:cNvPr id="61" name="Ellipse 60">
            <a:extLst>
              <a:ext uri="{FF2B5EF4-FFF2-40B4-BE49-F238E27FC236}">
                <a16:creationId xmlns:a16="http://schemas.microsoft.com/office/drawing/2014/main" id="{D7C3C724-50AD-5226-789C-1FE34063CEEE}"/>
              </a:ext>
            </a:extLst>
          </p:cNvPr>
          <p:cNvSpPr/>
          <p:nvPr userDrawn="1"/>
        </p:nvSpPr>
        <p:spPr>
          <a:xfrm>
            <a:off x="7783244" y="3701851"/>
            <a:ext cx="1063369" cy="1062749"/>
          </a:xfrm>
          <a:prstGeom prst="ellipse">
            <a:avLst/>
          </a:prstGeom>
          <a:solidFill>
            <a:srgbClr val="25495C"/>
          </a:solidFill>
          <a:ln w="508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2" name="Ellipse 61">
            <a:extLst>
              <a:ext uri="{FF2B5EF4-FFF2-40B4-BE49-F238E27FC236}">
                <a16:creationId xmlns:a16="http://schemas.microsoft.com/office/drawing/2014/main" id="{49714B7A-C3FA-E61C-DD6B-CF72D82C484A}"/>
              </a:ext>
            </a:extLst>
          </p:cNvPr>
          <p:cNvSpPr/>
          <p:nvPr userDrawn="1"/>
        </p:nvSpPr>
        <p:spPr>
          <a:xfrm>
            <a:off x="7825707" y="3756376"/>
            <a:ext cx="964692" cy="94606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3" name="Graphique 62">
            <a:extLst>
              <a:ext uri="{FF2B5EF4-FFF2-40B4-BE49-F238E27FC236}">
                <a16:creationId xmlns:a16="http://schemas.microsoft.com/office/drawing/2014/main" id="{16DA000C-BD08-2737-5B16-2C0BFE5D80A7}"/>
              </a:ext>
            </a:extLst>
          </p:cNvPr>
          <p:cNvPicPr>
            <a:picLocks noChangeAspect="1"/>
          </p:cNvPicPr>
          <p:nvPr userDrawn="1"/>
        </p:nvPicPr>
        <p:blipFill>
          <a:blip r:embed="rId15">
            <a:extLst>
              <a:ext uri="{96DAC541-7B7A-43D3-8B79-37D633B846F1}">
                <asvg:svgBlip xmlns:asvg="http://schemas.microsoft.com/office/drawing/2016/SVG/main" r:embed="rId16"/>
              </a:ext>
            </a:extLst>
          </a:blip>
          <a:stretch>
            <a:fillRect/>
          </a:stretch>
        </p:blipFill>
        <p:spPr>
          <a:xfrm>
            <a:off x="7819226" y="3742581"/>
            <a:ext cx="990756" cy="990756"/>
          </a:xfrm>
          <a:prstGeom prst="rect">
            <a:avLst/>
          </a:prstGeom>
        </p:spPr>
      </p:pic>
      <p:pic>
        <p:nvPicPr>
          <p:cNvPr id="64" name="Graphique 63">
            <a:extLst>
              <a:ext uri="{FF2B5EF4-FFF2-40B4-BE49-F238E27FC236}">
                <a16:creationId xmlns:a16="http://schemas.microsoft.com/office/drawing/2014/main" id="{F53B7534-447C-316D-3BD6-69FAD8455DA7}"/>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7812342" y="3735697"/>
            <a:ext cx="997640" cy="997640"/>
          </a:xfrm>
          <a:prstGeom prst="rect">
            <a:avLst/>
          </a:prstGeom>
        </p:spPr>
      </p:pic>
      <p:sp>
        <p:nvSpPr>
          <p:cNvPr id="65" name="Rectangle 64">
            <a:extLst>
              <a:ext uri="{FF2B5EF4-FFF2-40B4-BE49-F238E27FC236}">
                <a16:creationId xmlns:a16="http://schemas.microsoft.com/office/drawing/2014/main" id="{A384A6D9-69FB-D421-9AE9-C3BE67E8344C}"/>
              </a:ext>
            </a:extLst>
          </p:cNvPr>
          <p:cNvSpPr/>
          <p:nvPr userDrawn="1"/>
        </p:nvSpPr>
        <p:spPr>
          <a:xfrm rot="13258343">
            <a:off x="8271184" y="3806028"/>
            <a:ext cx="62292" cy="840964"/>
          </a:xfrm>
          <a:prstGeom prst="rect">
            <a:avLst/>
          </a:prstGeom>
          <a:solidFill>
            <a:schemeClr val="bg1"/>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6" name="Rectangle 65">
            <a:hlinkClick r:id="rId19"/>
            <a:extLst>
              <a:ext uri="{FF2B5EF4-FFF2-40B4-BE49-F238E27FC236}">
                <a16:creationId xmlns:a16="http://schemas.microsoft.com/office/drawing/2014/main" id="{B55D8F16-C6CC-809A-C8DC-0E6F61C6101B}"/>
              </a:ext>
            </a:extLst>
          </p:cNvPr>
          <p:cNvSpPr/>
          <p:nvPr userDrawn="1"/>
        </p:nvSpPr>
        <p:spPr>
          <a:xfrm rot="19535950">
            <a:off x="8245420" y="3810389"/>
            <a:ext cx="143675" cy="840964"/>
          </a:xfrm>
          <a:prstGeom prst="rect">
            <a:avLst/>
          </a:prstGeom>
          <a:solidFill>
            <a:schemeClr val="bg1"/>
          </a:solidFill>
          <a:ln w="254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7" name="Rectangle 66">
            <a:extLst>
              <a:ext uri="{FF2B5EF4-FFF2-40B4-BE49-F238E27FC236}">
                <a16:creationId xmlns:a16="http://schemas.microsoft.com/office/drawing/2014/main" id="{5AE8CE54-9853-CECD-9F84-A3DBE5851AE2}"/>
              </a:ext>
            </a:extLst>
          </p:cNvPr>
          <p:cNvSpPr/>
          <p:nvPr userDrawn="1"/>
        </p:nvSpPr>
        <p:spPr>
          <a:xfrm>
            <a:off x="7990406" y="3857026"/>
            <a:ext cx="227557" cy="82008"/>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8" name="Rectangle 67">
            <a:extLst>
              <a:ext uri="{FF2B5EF4-FFF2-40B4-BE49-F238E27FC236}">
                <a16:creationId xmlns:a16="http://schemas.microsoft.com/office/drawing/2014/main" id="{0DDD1901-CEAF-4CB5-FB9F-A6CB44089FC5}"/>
              </a:ext>
            </a:extLst>
          </p:cNvPr>
          <p:cNvSpPr/>
          <p:nvPr userDrawn="1"/>
        </p:nvSpPr>
        <p:spPr>
          <a:xfrm>
            <a:off x="8403830" y="4529675"/>
            <a:ext cx="197273" cy="98830"/>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9" name="Rectangle 68">
            <a:extLst>
              <a:ext uri="{FF2B5EF4-FFF2-40B4-BE49-F238E27FC236}">
                <a16:creationId xmlns:a16="http://schemas.microsoft.com/office/drawing/2014/main" id="{757E7DA6-30BF-B2A7-05D1-92C85A9896CD}"/>
              </a:ext>
            </a:extLst>
          </p:cNvPr>
          <p:cNvSpPr/>
          <p:nvPr userDrawn="1"/>
        </p:nvSpPr>
        <p:spPr>
          <a:xfrm>
            <a:off x="8499799" y="4531300"/>
            <a:ext cx="149295" cy="59641"/>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0" name="Rectangle 69">
            <a:extLst>
              <a:ext uri="{FF2B5EF4-FFF2-40B4-BE49-F238E27FC236}">
                <a16:creationId xmlns:a16="http://schemas.microsoft.com/office/drawing/2014/main" id="{D3683428-F8CA-4DFE-665F-DE8E43DB8FA8}"/>
              </a:ext>
            </a:extLst>
          </p:cNvPr>
          <p:cNvSpPr/>
          <p:nvPr userDrawn="1"/>
        </p:nvSpPr>
        <p:spPr>
          <a:xfrm>
            <a:off x="7964284" y="4510363"/>
            <a:ext cx="197273" cy="80578"/>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1" name="Rectangle 70">
            <a:extLst>
              <a:ext uri="{FF2B5EF4-FFF2-40B4-BE49-F238E27FC236}">
                <a16:creationId xmlns:a16="http://schemas.microsoft.com/office/drawing/2014/main" id="{6FA5BEAD-048D-A5E6-E494-5F97F328A7AB}"/>
              </a:ext>
            </a:extLst>
          </p:cNvPr>
          <p:cNvSpPr/>
          <p:nvPr userDrawn="1"/>
        </p:nvSpPr>
        <p:spPr>
          <a:xfrm>
            <a:off x="8438472" y="3868670"/>
            <a:ext cx="162631" cy="104457"/>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2" name="Rectangle 71">
            <a:extLst>
              <a:ext uri="{FF2B5EF4-FFF2-40B4-BE49-F238E27FC236}">
                <a16:creationId xmlns:a16="http://schemas.microsoft.com/office/drawing/2014/main" id="{04540209-D017-DCB1-79B7-E394CB79DF58}"/>
              </a:ext>
            </a:extLst>
          </p:cNvPr>
          <p:cNvSpPr/>
          <p:nvPr userDrawn="1"/>
        </p:nvSpPr>
        <p:spPr>
          <a:xfrm>
            <a:off x="8085951" y="3799863"/>
            <a:ext cx="227240" cy="99891"/>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3" name="Ellipse 72">
            <a:extLst>
              <a:ext uri="{FF2B5EF4-FFF2-40B4-BE49-F238E27FC236}">
                <a16:creationId xmlns:a16="http://schemas.microsoft.com/office/drawing/2014/main" id="{FDD9275E-543D-158F-BC2A-8A293A807040}"/>
              </a:ext>
            </a:extLst>
          </p:cNvPr>
          <p:cNvSpPr/>
          <p:nvPr userDrawn="1"/>
        </p:nvSpPr>
        <p:spPr>
          <a:xfrm>
            <a:off x="7544108" y="6483714"/>
            <a:ext cx="155701" cy="380171"/>
          </a:xfrm>
          <a:prstGeom prst="ellipse">
            <a:avLst/>
          </a:prstGeom>
          <a:solidFill>
            <a:srgbClr val="009A95"/>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4" name="ZoneTexte 73">
            <a:extLst>
              <a:ext uri="{FF2B5EF4-FFF2-40B4-BE49-F238E27FC236}">
                <a16:creationId xmlns:a16="http://schemas.microsoft.com/office/drawing/2014/main" id="{E91A10E5-0045-499C-98BD-C3C3B32D41BA}"/>
              </a:ext>
            </a:extLst>
          </p:cNvPr>
          <p:cNvSpPr txBox="1"/>
          <p:nvPr userDrawn="1"/>
        </p:nvSpPr>
        <p:spPr>
          <a:xfrm rot="822660">
            <a:off x="7246280" y="2209105"/>
            <a:ext cx="4711932" cy="780727"/>
          </a:xfrm>
          <a:prstGeom prst="rect">
            <a:avLst/>
          </a:prstGeom>
        </p:spPr>
        <p:txBody>
          <a:bodyPr vert="horz" wrap="square" lIns="0" tIns="0" rIns="0" bIns="0" numCol="1" spcCol="306000" rtlCol="0" anchor="t">
            <a:spAutoFit/>
          </a:bodyPr>
          <a:lstStyle/>
          <a:p>
            <a:pPr algn="just">
              <a:lnSpc>
                <a:spcPct val="110000"/>
              </a:lnSpc>
            </a:pPr>
            <a:r>
              <a:rPr lang="fr-FR" sz="5000" b="1" i="0" u="none" strike="noStrike" dirty="0">
                <a:solidFill>
                  <a:schemeClr val="tx2"/>
                </a:solidFill>
                <a:effectLst>
                  <a:outerShdw blurRad="38100" dist="38100" dir="2700000" algn="tl">
                    <a:srgbClr val="000000">
                      <a:alpha val="43137"/>
                    </a:srgbClr>
                  </a:outerShdw>
                </a:effectLst>
                <a:latin typeface="+mj-lt"/>
              </a:rPr>
              <a:t>! </a:t>
            </a:r>
            <a:endParaRPr lang="fr-FR" sz="5000" b="1" i="0" dirty="0">
              <a:solidFill>
                <a:schemeClr val="tx2"/>
              </a:solidFill>
              <a:effectLst>
                <a:outerShdw blurRad="38100" dist="38100" dir="2700000" algn="tl">
                  <a:srgbClr val="000000">
                    <a:alpha val="43137"/>
                  </a:srgbClr>
                </a:outerShdw>
              </a:effectLst>
              <a:latin typeface="+mj-lt"/>
              <a:cs typeface="Arial" panose="020B0604020202020204" pitchFamily="34" charset="0"/>
            </a:endParaRPr>
          </a:p>
        </p:txBody>
      </p:sp>
    </p:spTree>
    <p:extLst>
      <p:ext uri="{BB962C8B-B14F-4D97-AF65-F5344CB8AC3E}">
        <p14:creationId xmlns:p14="http://schemas.microsoft.com/office/powerpoint/2010/main" val="2583095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over_option1_EN">
    <p:bg>
      <p:bgPr>
        <a:solidFill>
          <a:schemeClr val="bg1"/>
        </a:solidFill>
        <a:effectLst/>
      </p:bgPr>
    </p:bg>
    <p:spTree>
      <p:nvGrpSpPr>
        <p:cNvPr id="1" name=""/>
        <p:cNvGrpSpPr/>
        <p:nvPr/>
      </p:nvGrpSpPr>
      <p:grpSpPr>
        <a:xfrm>
          <a:off x="0" y="0"/>
          <a:ext cx="0" cy="0"/>
          <a:chOff x="0" y="0"/>
          <a:chExt cx="0" cy="0"/>
        </a:xfrm>
      </p:grpSpPr>
      <p:pic>
        <p:nvPicPr>
          <p:cNvPr id="5" name="Graphique 4">
            <a:extLst>
              <a:ext uri="{FF2B5EF4-FFF2-40B4-BE49-F238E27FC236}">
                <a16:creationId xmlns:a16="http://schemas.microsoft.com/office/drawing/2014/main" id="{615FC45C-986D-5D4B-B28C-E87DC8CFF07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5004" y="-1568154"/>
            <a:ext cx="10185400" cy="7626700"/>
          </a:xfrm>
          <a:prstGeom prst="rect">
            <a:avLst/>
          </a:prstGeom>
        </p:spPr>
      </p:pic>
      <p:sp>
        <p:nvSpPr>
          <p:cNvPr id="7" name="Titre 6">
            <a:extLst>
              <a:ext uri="{FF2B5EF4-FFF2-40B4-BE49-F238E27FC236}">
                <a16:creationId xmlns:a16="http://schemas.microsoft.com/office/drawing/2014/main" id="{77FB96BF-BFC2-F970-9378-AA495BD11C7F}"/>
              </a:ext>
            </a:extLst>
          </p:cNvPr>
          <p:cNvSpPr>
            <a:spLocks noGrp="1"/>
          </p:cNvSpPr>
          <p:nvPr>
            <p:ph type="title" hasCustomPrompt="1"/>
          </p:nvPr>
        </p:nvSpPr>
        <p:spPr>
          <a:xfrm>
            <a:off x="1503679" y="3035478"/>
            <a:ext cx="8089499" cy="744360"/>
          </a:xfrm>
        </p:spPr>
        <p:txBody>
          <a:bodyPr lIns="0" tIns="0" rIns="0" bIns="0">
            <a:noAutofit/>
          </a:bodyPr>
          <a:lstStyle>
            <a:lvl1pPr>
              <a:lnSpc>
                <a:spcPct val="100000"/>
              </a:lnSpc>
              <a:defRPr sz="4800">
                <a:latin typeface="+mj-lt"/>
              </a:defRPr>
            </a:lvl1pPr>
          </a:lstStyle>
          <a:p>
            <a:r>
              <a:rPr lang="fr-FR" dirty="0" err="1"/>
              <a:t>Title</a:t>
            </a:r>
            <a:r>
              <a:rPr lang="fr-FR" dirty="0"/>
              <a:t> of </a:t>
            </a:r>
            <a:r>
              <a:rPr lang="fr-FR" dirty="0" err="1"/>
              <a:t>this</a:t>
            </a:r>
            <a:r>
              <a:rPr lang="fr-FR" dirty="0"/>
              <a:t> </a:t>
            </a:r>
            <a:br>
              <a:rPr lang="fr-FR" dirty="0"/>
            </a:br>
            <a:r>
              <a:rPr lang="fr-FR" dirty="0" err="1"/>
              <a:t>presentation</a:t>
            </a:r>
            <a:endParaRPr lang="fr-FR" dirty="0"/>
          </a:p>
        </p:txBody>
      </p:sp>
      <p:sp>
        <p:nvSpPr>
          <p:cNvPr id="6" name="Espace réservé du texte 5">
            <a:extLst>
              <a:ext uri="{FF2B5EF4-FFF2-40B4-BE49-F238E27FC236}">
                <a16:creationId xmlns:a16="http://schemas.microsoft.com/office/drawing/2014/main" id="{9E2600AB-308F-D62D-D8AF-044729B7A092}"/>
              </a:ext>
            </a:extLst>
          </p:cNvPr>
          <p:cNvSpPr>
            <a:spLocks noGrp="1"/>
          </p:cNvSpPr>
          <p:nvPr>
            <p:ph type="body" sz="quarter" idx="10" hasCustomPrompt="1"/>
          </p:nvPr>
        </p:nvSpPr>
        <p:spPr>
          <a:xfrm>
            <a:off x="1503363" y="5202238"/>
            <a:ext cx="7446962" cy="329023"/>
          </a:xfrm>
        </p:spPr>
        <p:txBody>
          <a:bodyPr lIns="0" tIns="0" rIns="0" bIns="0">
            <a:normAutofit/>
          </a:bodyPr>
          <a:lstStyle>
            <a:lvl1pPr marL="0" indent="0">
              <a:buNone/>
              <a:defRPr sz="1400" b="1" spc="200" baseline="0">
                <a:solidFill>
                  <a:schemeClr val="accent3"/>
                </a:solidFill>
              </a:defRPr>
            </a:lvl1pPr>
          </a:lstStyle>
          <a:p>
            <a:pPr lvl="0"/>
            <a:r>
              <a:rPr lang="fr-FR" dirty="0"/>
              <a:t>1st JANVIER 2024</a:t>
            </a:r>
          </a:p>
        </p:txBody>
      </p:sp>
      <p:sp>
        <p:nvSpPr>
          <p:cNvPr id="8" name="Espace réservé du texte 5">
            <a:extLst>
              <a:ext uri="{FF2B5EF4-FFF2-40B4-BE49-F238E27FC236}">
                <a16:creationId xmlns:a16="http://schemas.microsoft.com/office/drawing/2014/main" id="{D7367B54-C9F0-72B0-A34E-7214880A800E}"/>
              </a:ext>
            </a:extLst>
          </p:cNvPr>
          <p:cNvSpPr>
            <a:spLocks noGrp="1"/>
          </p:cNvSpPr>
          <p:nvPr>
            <p:ph type="body" sz="quarter" idx="11" hasCustomPrompt="1"/>
          </p:nvPr>
        </p:nvSpPr>
        <p:spPr>
          <a:xfrm>
            <a:off x="1503363" y="5539123"/>
            <a:ext cx="7446962" cy="329023"/>
          </a:xfrm>
        </p:spPr>
        <p:txBody>
          <a:bodyPr lIns="0" tIns="0" rIns="0" bIns="0">
            <a:normAutofit/>
          </a:bodyPr>
          <a:lstStyle>
            <a:lvl1pPr marL="0" indent="0">
              <a:buNone/>
              <a:defRPr sz="1400" b="0" spc="0">
                <a:solidFill>
                  <a:schemeClr val="bg1">
                    <a:lumMod val="50000"/>
                  </a:schemeClr>
                </a:solidFill>
              </a:defRPr>
            </a:lvl1pPr>
          </a:lstStyle>
          <a:p>
            <a:pPr lvl="0"/>
            <a:r>
              <a:rPr lang="fr-FR"/>
              <a:t>Version 1.0  |  Name Job</a:t>
            </a:r>
          </a:p>
        </p:txBody>
      </p:sp>
      <p:pic>
        <p:nvPicPr>
          <p:cNvPr id="3" name="Graphique 2">
            <a:extLst>
              <a:ext uri="{FF2B5EF4-FFF2-40B4-BE49-F238E27FC236}">
                <a16:creationId xmlns:a16="http://schemas.microsoft.com/office/drawing/2014/main" id="{6F301927-6A27-CAE9-7DDA-D85A165519F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64011" y="899225"/>
            <a:ext cx="2397349" cy="1129418"/>
          </a:xfrm>
          <a:prstGeom prst="rect">
            <a:avLst/>
          </a:prstGeom>
        </p:spPr>
      </p:pic>
    </p:spTree>
    <p:extLst>
      <p:ext uri="{BB962C8B-B14F-4D97-AF65-F5344CB8AC3E}">
        <p14:creationId xmlns:p14="http://schemas.microsoft.com/office/powerpoint/2010/main" val="785897006"/>
      </p:ext>
    </p:extLst>
  </p:cSld>
  <p:clrMapOvr>
    <a:masterClrMapping/>
  </p:clrMapOvr>
  <p:extLst>
    <p:ext uri="{DCECCB84-F9BA-43D5-87BE-67443E8EF086}">
      <p15:sldGuideLst xmlns:p15="http://schemas.microsoft.com/office/powerpoint/2012/main">
        <p15:guide id="1" orient="horz" pos="2381" userDrawn="1">
          <p15:clr>
            <a:srgbClr val="FBAE40"/>
          </p15:clr>
        </p15:guide>
        <p15:guide id="2" pos="3368"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ver_option2_EN">
    <p:bg>
      <p:bgPr>
        <a:solidFill>
          <a:schemeClr val="bg2"/>
        </a:solidFill>
        <a:effectLst/>
      </p:bgPr>
    </p:bg>
    <p:spTree>
      <p:nvGrpSpPr>
        <p:cNvPr id="1" name=""/>
        <p:cNvGrpSpPr/>
        <p:nvPr/>
      </p:nvGrpSpPr>
      <p:grpSpPr>
        <a:xfrm>
          <a:off x="0" y="0"/>
          <a:ext cx="0" cy="0"/>
          <a:chOff x="0" y="0"/>
          <a:chExt cx="0" cy="0"/>
        </a:xfrm>
      </p:grpSpPr>
      <p:pic>
        <p:nvPicPr>
          <p:cNvPr id="6" name="Graphique 5">
            <a:extLst>
              <a:ext uri="{FF2B5EF4-FFF2-40B4-BE49-F238E27FC236}">
                <a16:creationId xmlns:a16="http://schemas.microsoft.com/office/drawing/2014/main" id="{627381A1-4831-633D-7AD8-42C9F03354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1511" y="-1570770"/>
            <a:ext cx="10188893" cy="7629316"/>
          </a:xfrm>
          <a:prstGeom prst="rect">
            <a:avLst/>
          </a:prstGeom>
        </p:spPr>
      </p:pic>
      <p:sp>
        <p:nvSpPr>
          <p:cNvPr id="7" name="Titre 6">
            <a:extLst>
              <a:ext uri="{FF2B5EF4-FFF2-40B4-BE49-F238E27FC236}">
                <a16:creationId xmlns:a16="http://schemas.microsoft.com/office/drawing/2014/main" id="{77FB96BF-BFC2-F970-9378-AA495BD11C7F}"/>
              </a:ext>
            </a:extLst>
          </p:cNvPr>
          <p:cNvSpPr>
            <a:spLocks noGrp="1"/>
          </p:cNvSpPr>
          <p:nvPr>
            <p:ph type="title" hasCustomPrompt="1"/>
          </p:nvPr>
        </p:nvSpPr>
        <p:spPr>
          <a:xfrm>
            <a:off x="1503680" y="3035477"/>
            <a:ext cx="7447280" cy="2166443"/>
          </a:xfrm>
        </p:spPr>
        <p:txBody>
          <a:bodyPr>
            <a:normAutofit/>
          </a:bodyPr>
          <a:lstStyle>
            <a:lvl1pPr>
              <a:defRPr sz="4800">
                <a:latin typeface="+mj-lt"/>
              </a:defRPr>
            </a:lvl1pPr>
          </a:lstStyle>
          <a:p>
            <a:r>
              <a:rPr lang="en-001" dirty="0"/>
              <a:t>Title of this</a:t>
            </a:r>
            <a:br>
              <a:rPr lang="en-001" dirty="0"/>
            </a:br>
            <a:r>
              <a:rPr lang="en-001" dirty="0"/>
              <a:t>presentation</a:t>
            </a:r>
            <a:endParaRPr lang="fr-FR" dirty="0"/>
          </a:p>
        </p:txBody>
      </p:sp>
      <p:sp>
        <p:nvSpPr>
          <p:cNvPr id="2" name="Espace réservé du texte 5">
            <a:extLst>
              <a:ext uri="{FF2B5EF4-FFF2-40B4-BE49-F238E27FC236}">
                <a16:creationId xmlns:a16="http://schemas.microsoft.com/office/drawing/2014/main" id="{A1A6FEFB-61B4-6767-3140-80010F0BB140}"/>
              </a:ext>
            </a:extLst>
          </p:cNvPr>
          <p:cNvSpPr>
            <a:spLocks noGrp="1"/>
          </p:cNvSpPr>
          <p:nvPr>
            <p:ph type="body" sz="quarter" idx="10" hasCustomPrompt="1"/>
          </p:nvPr>
        </p:nvSpPr>
        <p:spPr>
          <a:xfrm>
            <a:off x="1503363" y="5202238"/>
            <a:ext cx="7446962" cy="329023"/>
          </a:xfrm>
        </p:spPr>
        <p:txBody>
          <a:bodyPr lIns="0" tIns="0" rIns="0" bIns="0">
            <a:normAutofit/>
          </a:bodyPr>
          <a:lstStyle>
            <a:lvl1pPr marL="0" indent="0">
              <a:buNone/>
              <a:defRPr sz="1400" b="1" spc="200" baseline="0">
                <a:solidFill>
                  <a:schemeClr val="accent3"/>
                </a:solidFill>
              </a:defRPr>
            </a:lvl1pPr>
          </a:lstStyle>
          <a:p>
            <a:pPr lvl="0"/>
            <a:r>
              <a:rPr lang="fr-FR" dirty="0"/>
              <a:t>1st JANVIER 2024</a:t>
            </a:r>
          </a:p>
        </p:txBody>
      </p:sp>
      <p:sp>
        <p:nvSpPr>
          <p:cNvPr id="3" name="Espace réservé du texte 5">
            <a:extLst>
              <a:ext uri="{FF2B5EF4-FFF2-40B4-BE49-F238E27FC236}">
                <a16:creationId xmlns:a16="http://schemas.microsoft.com/office/drawing/2014/main" id="{AEAFA63D-2075-6AD7-374E-9E10CF438871}"/>
              </a:ext>
            </a:extLst>
          </p:cNvPr>
          <p:cNvSpPr>
            <a:spLocks noGrp="1"/>
          </p:cNvSpPr>
          <p:nvPr>
            <p:ph type="body" sz="quarter" idx="11" hasCustomPrompt="1"/>
          </p:nvPr>
        </p:nvSpPr>
        <p:spPr>
          <a:xfrm>
            <a:off x="1503363" y="5539123"/>
            <a:ext cx="7446962" cy="329023"/>
          </a:xfrm>
        </p:spPr>
        <p:txBody>
          <a:bodyPr lIns="0" tIns="0" rIns="0" bIns="0">
            <a:normAutofit/>
          </a:bodyPr>
          <a:lstStyle>
            <a:lvl1pPr marL="0" indent="0">
              <a:buNone/>
              <a:defRPr sz="1400" b="0" spc="0">
                <a:solidFill>
                  <a:schemeClr val="bg1">
                    <a:lumMod val="50000"/>
                  </a:schemeClr>
                </a:solidFill>
              </a:defRPr>
            </a:lvl1pPr>
          </a:lstStyle>
          <a:p>
            <a:pPr lvl="0"/>
            <a:r>
              <a:rPr lang="fr-FR"/>
              <a:t>Version 1.0  |  Name Job</a:t>
            </a:r>
          </a:p>
        </p:txBody>
      </p:sp>
      <p:pic>
        <p:nvPicPr>
          <p:cNvPr id="5" name="Image 4" descr="Une image contenant texte, Police, Graphique, logo&#10;&#10;Description générée automatiquement">
            <a:extLst>
              <a:ext uri="{FF2B5EF4-FFF2-40B4-BE49-F238E27FC236}">
                <a16:creationId xmlns:a16="http://schemas.microsoft.com/office/drawing/2014/main" id="{B550445B-249D-6F02-296A-A98E07016148}"/>
              </a:ext>
            </a:extLst>
          </p:cNvPr>
          <p:cNvPicPr>
            <a:picLocks noChangeAspect="1"/>
          </p:cNvPicPr>
          <p:nvPr userDrawn="1"/>
        </p:nvPicPr>
        <p:blipFill rotWithShape="1">
          <a:blip r:embed="rId4"/>
          <a:srcRect t="37387" b="37566"/>
          <a:stretch/>
        </p:blipFill>
        <p:spPr>
          <a:xfrm>
            <a:off x="504713" y="835384"/>
            <a:ext cx="2397349" cy="600459"/>
          </a:xfrm>
          <a:prstGeom prst="rect">
            <a:avLst/>
          </a:prstGeom>
        </p:spPr>
      </p:pic>
      <p:pic>
        <p:nvPicPr>
          <p:cNvPr id="4" name="Graphique 4">
            <a:extLst>
              <a:ext uri="{FF2B5EF4-FFF2-40B4-BE49-F238E27FC236}">
                <a16:creationId xmlns:a16="http://schemas.microsoft.com/office/drawing/2014/main" id="{7FC392AE-049F-861E-2F3D-44EEAD8E8D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757099" y="7027020"/>
            <a:ext cx="1213521" cy="258884"/>
          </a:xfrm>
          <a:prstGeom prst="rect">
            <a:avLst/>
          </a:prstGeom>
        </p:spPr>
      </p:pic>
    </p:spTree>
    <p:extLst>
      <p:ext uri="{BB962C8B-B14F-4D97-AF65-F5344CB8AC3E}">
        <p14:creationId xmlns:p14="http://schemas.microsoft.com/office/powerpoint/2010/main" val="1737032700"/>
      </p:ext>
    </p:extLst>
  </p:cSld>
  <p:clrMapOvr>
    <a:masterClrMapping/>
  </p:clrMapOvr>
  <p:extLst>
    <p:ext uri="{DCECCB84-F9BA-43D5-87BE-67443E8EF086}">
      <p15:sldGuideLst xmlns:p15="http://schemas.microsoft.com/office/powerpoint/2012/main">
        <p15:guide id="1" orient="horz" pos="2381" userDrawn="1">
          <p15:clr>
            <a:srgbClr val="FBAE40"/>
          </p15:clr>
        </p15:guide>
        <p15:guide id="2" pos="336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able of content_FR">
    <p:bg>
      <p:bgPr>
        <a:solidFill>
          <a:schemeClr val="bg1"/>
        </a:solidFill>
        <a:effectLst/>
      </p:bgPr>
    </p:bg>
    <p:spTree>
      <p:nvGrpSpPr>
        <p:cNvPr id="1" name=""/>
        <p:cNvGrpSpPr/>
        <p:nvPr/>
      </p:nvGrpSpPr>
      <p:grpSpPr>
        <a:xfrm>
          <a:off x="0" y="0"/>
          <a:ext cx="0" cy="0"/>
          <a:chOff x="0" y="0"/>
          <a:chExt cx="0" cy="0"/>
        </a:xfrm>
      </p:grpSpPr>
      <p:pic>
        <p:nvPicPr>
          <p:cNvPr id="5" name="Graphique 4">
            <a:extLst>
              <a:ext uri="{FF2B5EF4-FFF2-40B4-BE49-F238E27FC236}">
                <a16:creationId xmlns:a16="http://schemas.microsoft.com/office/drawing/2014/main" id="{615FC45C-986D-5D4B-B28C-E87DC8CFF07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585668" y="-2549916"/>
            <a:ext cx="10185400" cy="7626700"/>
          </a:xfrm>
          <a:prstGeom prst="rect">
            <a:avLst/>
          </a:prstGeom>
        </p:spPr>
      </p:pic>
      <p:sp>
        <p:nvSpPr>
          <p:cNvPr id="8" name="Rectangle 7">
            <a:extLst>
              <a:ext uri="{FF2B5EF4-FFF2-40B4-BE49-F238E27FC236}">
                <a16:creationId xmlns:a16="http://schemas.microsoft.com/office/drawing/2014/main" id="{F0E0CB08-80D9-E8FD-6CA7-B90F6E8207D2}"/>
              </a:ext>
            </a:extLst>
          </p:cNvPr>
          <p:cNvSpPr/>
          <p:nvPr userDrawn="1"/>
        </p:nvSpPr>
        <p:spPr>
          <a:xfrm>
            <a:off x="0" y="0"/>
            <a:ext cx="10710134" cy="1822050"/>
          </a:xfrm>
          <a:prstGeom prst="rect">
            <a:avLst/>
          </a:prstGeom>
          <a:solidFill>
            <a:schemeClr val="accent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605" b="0" i="0" dirty="0">
              <a:latin typeface="Arial" panose="020B0604020202020204" pitchFamily="34" charset="0"/>
            </a:endParaRPr>
          </a:p>
        </p:txBody>
      </p:sp>
      <p:pic>
        <p:nvPicPr>
          <p:cNvPr id="6" name="Graphique 5">
            <a:extLst>
              <a:ext uri="{FF2B5EF4-FFF2-40B4-BE49-F238E27FC236}">
                <a16:creationId xmlns:a16="http://schemas.microsoft.com/office/drawing/2014/main" id="{061B02D6-A3AB-571D-57AE-D8E27ADE1A33}"/>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736090" y="7027020"/>
            <a:ext cx="1213521" cy="258884"/>
          </a:xfrm>
          <a:prstGeom prst="rect">
            <a:avLst/>
          </a:prstGeom>
        </p:spPr>
      </p:pic>
      <p:sp>
        <p:nvSpPr>
          <p:cNvPr id="10" name="Espace réservé du pied de page 10">
            <a:extLst>
              <a:ext uri="{FF2B5EF4-FFF2-40B4-BE49-F238E27FC236}">
                <a16:creationId xmlns:a16="http://schemas.microsoft.com/office/drawing/2014/main" id="{881D2A8E-910B-630F-D04C-8B6511B9865B}"/>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OpenDataKit </a:t>
            </a:r>
            <a:r>
              <a:rPr lang="fr-FR" dirty="0"/>
              <a:t>|  Survey Manager Training</a:t>
            </a:r>
          </a:p>
        </p:txBody>
      </p:sp>
      <p:sp>
        <p:nvSpPr>
          <p:cNvPr id="11" name="Espace réservé du numéro de diapositive 7">
            <a:extLst>
              <a:ext uri="{FF2B5EF4-FFF2-40B4-BE49-F238E27FC236}">
                <a16:creationId xmlns:a16="http://schemas.microsoft.com/office/drawing/2014/main" id="{FD5F1328-33FA-2EFD-E9BD-523E1D7272FA}"/>
              </a:ext>
            </a:extLst>
          </p:cNvPr>
          <p:cNvSpPr>
            <a:spLocks noGrp="1"/>
          </p:cNvSpPr>
          <p:nvPr>
            <p:ph type="sldNum" sz="quarter" idx="30"/>
          </p:nvPr>
        </p:nvSpPr>
        <p:spPr>
          <a:xfrm>
            <a:off x="9078067" y="6955982"/>
            <a:ext cx="1203444" cy="400960"/>
          </a:xfrm>
        </p:spPr>
        <p:txBody>
          <a:bodyPr/>
          <a:lstStyle/>
          <a:p>
            <a:fld id="{45D260E3-6ADF-3D4B-8601-DFAB5F13007E}" type="slidenum">
              <a:rPr lang="fr-FR" smtClean="0"/>
              <a:pPr/>
              <a:t>‹#›</a:t>
            </a:fld>
            <a:endParaRPr lang="fr-FR" dirty="0"/>
          </a:p>
        </p:txBody>
      </p:sp>
      <p:sp>
        <p:nvSpPr>
          <p:cNvPr id="3" name="ZoneTexte 2">
            <a:extLst>
              <a:ext uri="{FF2B5EF4-FFF2-40B4-BE49-F238E27FC236}">
                <a16:creationId xmlns:a16="http://schemas.microsoft.com/office/drawing/2014/main" id="{59EAE018-5AD6-1898-3728-46749488FD81}"/>
              </a:ext>
            </a:extLst>
          </p:cNvPr>
          <p:cNvSpPr txBox="1"/>
          <p:nvPr userDrawn="1"/>
        </p:nvSpPr>
        <p:spPr>
          <a:xfrm>
            <a:off x="2616082" y="495235"/>
            <a:ext cx="5459647" cy="687048"/>
          </a:xfrm>
          <a:prstGeom prst="rect">
            <a:avLst/>
          </a:prstGeom>
        </p:spPr>
        <p:txBody>
          <a:bodyPr vert="horz" wrap="square" lIns="0" tIns="0" rIns="0" bIns="0" numCol="1" spcCol="306000" rtlCol="0" anchor="t">
            <a:spAutoFit/>
          </a:bodyPr>
          <a:lstStyle/>
          <a:p>
            <a:pPr algn="just">
              <a:lnSpc>
                <a:spcPct val="110000"/>
              </a:lnSpc>
            </a:pPr>
            <a:r>
              <a:rPr lang="fr-FR" sz="4400" b="1" i="0" dirty="0">
                <a:solidFill>
                  <a:schemeClr val="bg1"/>
                </a:solidFill>
                <a:effectLst>
                  <a:outerShdw sx="1000" sy="1000" algn="tl">
                    <a:srgbClr val="000000"/>
                  </a:outerShdw>
                </a:effectLst>
                <a:latin typeface="+mj-lt"/>
                <a:cs typeface="Arial" panose="020B0604020202020204" pitchFamily="34" charset="0"/>
              </a:rPr>
              <a:t>Table des Matières</a:t>
            </a:r>
          </a:p>
        </p:txBody>
      </p:sp>
      <p:sp>
        <p:nvSpPr>
          <p:cNvPr id="2" name="Content Placeholder 12">
            <a:extLst>
              <a:ext uri="{FF2B5EF4-FFF2-40B4-BE49-F238E27FC236}">
                <a16:creationId xmlns:a16="http://schemas.microsoft.com/office/drawing/2014/main" id="{BC481994-2606-34C3-5623-5C5A5585185D}"/>
              </a:ext>
            </a:extLst>
          </p:cNvPr>
          <p:cNvSpPr>
            <a:spLocks noGrp="1"/>
          </p:cNvSpPr>
          <p:nvPr>
            <p:ph sz="quarter" idx="31" hasCustomPrompt="1"/>
          </p:nvPr>
        </p:nvSpPr>
        <p:spPr>
          <a:xfrm>
            <a:off x="1519200" y="2392560"/>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4" name="Content Placeholder 24">
            <a:extLst>
              <a:ext uri="{FF2B5EF4-FFF2-40B4-BE49-F238E27FC236}">
                <a16:creationId xmlns:a16="http://schemas.microsoft.com/office/drawing/2014/main" id="{70B07FB5-68AA-63B3-83E6-3F1A0950A56B}"/>
              </a:ext>
            </a:extLst>
          </p:cNvPr>
          <p:cNvSpPr>
            <a:spLocks noGrp="1"/>
          </p:cNvSpPr>
          <p:nvPr>
            <p:ph sz="quarter" idx="32" hasCustomPrompt="1"/>
          </p:nvPr>
        </p:nvSpPr>
        <p:spPr>
          <a:xfrm>
            <a:off x="1533600" y="3014038"/>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7" name="Content Placeholder 12">
            <a:extLst>
              <a:ext uri="{FF2B5EF4-FFF2-40B4-BE49-F238E27FC236}">
                <a16:creationId xmlns:a16="http://schemas.microsoft.com/office/drawing/2014/main" id="{16F07F54-161D-FF6D-302F-0E829D0E5B93}"/>
              </a:ext>
            </a:extLst>
          </p:cNvPr>
          <p:cNvSpPr>
            <a:spLocks noGrp="1"/>
          </p:cNvSpPr>
          <p:nvPr>
            <p:ph sz="quarter" idx="34" hasCustomPrompt="1"/>
          </p:nvPr>
        </p:nvSpPr>
        <p:spPr>
          <a:xfrm>
            <a:off x="766184" y="2384765"/>
            <a:ext cx="690732" cy="609398"/>
          </a:xfrm>
          <a:ln>
            <a:solidFill>
              <a:schemeClr val="bg1"/>
            </a:solidFill>
          </a:ln>
        </p:spPr>
        <p:txBody>
          <a:bodyPr vert="horz" wrap="square" lIns="0" tIns="0" rIns="0" bIns="0" numCol="1" spcCol="306000" rtlCol="0" anchor="t">
            <a:spAutoFit/>
          </a:bodyPr>
          <a:lstStyle>
            <a:lvl1pPr marL="0" indent="0">
              <a:buNone/>
              <a:defRPr lang="fr-FR" sz="3500" b="1" i="0" dirty="0">
                <a:effectLst>
                  <a:outerShdw blurRad="38100" dist="38100" dir="2700000" algn="tl">
                    <a:srgbClr val="000000">
                      <a:alpha val="43137"/>
                    </a:srgbClr>
                  </a:outerShdw>
                </a:effectLst>
                <a:latin typeface="+mn-lt"/>
              </a:defRPr>
            </a:lvl1pPr>
          </a:lstStyle>
          <a:p>
            <a:pPr marL="0" lvl="0" algn="just" defTabSz="647487">
              <a:lnSpc>
                <a:spcPct val="110000"/>
              </a:lnSpc>
            </a:pPr>
            <a:r>
              <a:rPr lang="en-001" dirty="0"/>
              <a:t>01.</a:t>
            </a:r>
            <a:endParaRPr lang="fr-FR" dirty="0"/>
          </a:p>
        </p:txBody>
      </p:sp>
      <p:sp>
        <p:nvSpPr>
          <p:cNvPr id="9" name="Content Placeholder 12">
            <a:extLst>
              <a:ext uri="{FF2B5EF4-FFF2-40B4-BE49-F238E27FC236}">
                <a16:creationId xmlns:a16="http://schemas.microsoft.com/office/drawing/2014/main" id="{3C08A6E1-1602-3250-4E89-567D1AEA1359}"/>
              </a:ext>
            </a:extLst>
          </p:cNvPr>
          <p:cNvSpPr>
            <a:spLocks noGrp="1"/>
          </p:cNvSpPr>
          <p:nvPr>
            <p:ph sz="quarter" idx="35" hasCustomPrompt="1"/>
          </p:nvPr>
        </p:nvSpPr>
        <p:spPr>
          <a:xfrm>
            <a:off x="6201846" y="2381180"/>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12" name="Content Placeholder 24">
            <a:extLst>
              <a:ext uri="{FF2B5EF4-FFF2-40B4-BE49-F238E27FC236}">
                <a16:creationId xmlns:a16="http://schemas.microsoft.com/office/drawing/2014/main" id="{DFD258BF-05A3-1315-0293-F9C57AC7CDD3}"/>
              </a:ext>
            </a:extLst>
          </p:cNvPr>
          <p:cNvSpPr>
            <a:spLocks noGrp="1"/>
          </p:cNvSpPr>
          <p:nvPr>
            <p:ph sz="quarter" idx="36" hasCustomPrompt="1"/>
          </p:nvPr>
        </p:nvSpPr>
        <p:spPr>
          <a:xfrm>
            <a:off x="6201846" y="2990785"/>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14" name="Content Placeholder 12">
            <a:extLst>
              <a:ext uri="{FF2B5EF4-FFF2-40B4-BE49-F238E27FC236}">
                <a16:creationId xmlns:a16="http://schemas.microsoft.com/office/drawing/2014/main" id="{3B6DC26E-214D-5726-7504-884702F10E7C}"/>
              </a:ext>
            </a:extLst>
          </p:cNvPr>
          <p:cNvSpPr>
            <a:spLocks noGrp="1"/>
          </p:cNvSpPr>
          <p:nvPr>
            <p:ph sz="quarter" idx="37" hasCustomPrompt="1"/>
          </p:nvPr>
        </p:nvSpPr>
        <p:spPr>
          <a:xfrm>
            <a:off x="5459243" y="2381180"/>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02.</a:t>
            </a:r>
            <a:endParaRPr lang="fr-FR" dirty="0"/>
          </a:p>
        </p:txBody>
      </p:sp>
      <p:sp>
        <p:nvSpPr>
          <p:cNvPr id="15" name="Content Placeholder 12">
            <a:extLst>
              <a:ext uri="{FF2B5EF4-FFF2-40B4-BE49-F238E27FC236}">
                <a16:creationId xmlns:a16="http://schemas.microsoft.com/office/drawing/2014/main" id="{5B437DEC-B7D6-B632-C189-A2D0A4D6353D}"/>
              </a:ext>
            </a:extLst>
          </p:cNvPr>
          <p:cNvSpPr>
            <a:spLocks noGrp="1"/>
          </p:cNvSpPr>
          <p:nvPr>
            <p:ph sz="quarter" idx="38" hasCustomPrompt="1"/>
          </p:nvPr>
        </p:nvSpPr>
        <p:spPr>
          <a:xfrm>
            <a:off x="1519200" y="3744381"/>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16" name="Content Placeholder 24">
            <a:extLst>
              <a:ext uri="{FF2B5EF4-FFF2-40B4-BE49-F238E27FC236}">
                <a16:creationId xmlns:a16="http://schemas.microsoft.com/office/drawing/2014/main" id="{0485437E-3F80-703B-1F76-D755434DA4A8}"/>
              </a:ext>
            </a:extLst>
          </p:cNvPr>
          <p:cNvSpPr>
            <a:spLocks noGrp="1"/>
          </p:cNvSpPr>
          <p:nvPr>
            <p:ph sz="quarter" idx="39" hasCustomPrompt="1"/>
          </p:nvPr>
        </p:nvSpPr>
        <p:spPr>
          <a:xfrm>
            <a:off x="1533600" y="4365859"/>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17" name="Content Placeholder 12">
            <a:extLst>
              <a:ext uri="{FF2B5EF4-FFF2-40B4-BE49-F238E27FC236}">
                <a16:creationId xmlns:a16="http://schemas.microsoft.com/office/drawing/2014/main" id="{CAEE4787-53D6-A59A-1191-8F1DF11A1596}"/>
              </a:ext>
            </a:extLst>
          </p:cNvPr>
          <p:cNvSpPr>
            <a:spLocks noGrp="1"/>
          </p:cNvSpPr>
          <p:nvPr>
            <p:ph sz="quarter" idx="40" hasCustomPrompt="1"/>
          </p:nvPr>
        </p:nvSpPr>
        <p:spPr>
          <a:xfrm>
            <a:off x="766184" y="3736586"/>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03.</a:t>
            </a:r>
            <a:endParaRPr lang="fr-FR" dirty="0"/>
          </a:p>
        </p:txBody>
      </p:sp>
      <p:sp>
        <p:nvSpPr>
          <p:cNvPr id="18" name="Content Placeholder 12">
            <a:extLst>
              <a:ext uri="{FF2B5EF4-FFF2-40B4-BE49-F238E27FC236}">
                <a16:creationId xmlns:a16="http://schemas.microsoft.com/office/drawing/2014/main" id="{23673216-A8A0-1AE9-31F5-901756389C02}"/>
              </a:ext>
            </a:extLst>
          </p:cNvPr>
          <p:cNvSpPr>
            <a:spLocks noGrp="1"/>
          </p:cNvSpPr>
          <p:nvPr>
            <p:ph sz="quarter" idx="41" hasCustomPrompt="1"/>
          </p:nvPr>
        </p:nvSpPr>
        <p:spPr>
          <a:xfrm>
            <a:off x="6187446" y="3731267"/>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19" name="Content Placeholder 24">
            <a:extLst>
              <a:ext uri="{FF2B5EF4-FFF2-40B4-BE49-F238E27FC236}">
                <a16:creationId xmlns:a16="http://schemas.microsoft.com/office/drawing/2014/main" id="{42EEC648-3615-C938-61A6-EEB707972AF8}"/>
              </a:ext>
            </a:extLst>
          </p:cNvPr>
          <p:cNvSpPr>
            <a:spLocks noGrp="1"/>
          </p:cNvSpPr>
          <p:nvPr>
            <p:ph sz="quarter" idx="42" hasCustomPrompt="1"/>
          </p:nvPr>
        </p:nvSpPr>
        <p:spPr>
          <a:xfrm>
            <a:off x="6201846" y="4358183"/>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20" name="Content Placeholder 12">
            <a:extLst>
              <a:ext uri="{FF2B5EF4-FFF2-40B4-BE49-F238E27FC236}">
                <a16:creationId xmlns:a16="http://schemas.microsoft.com/office/drawing/2014/main" id="{71C1433B-AF3A-8C73-7663-19FE7331669C}"/>
              </a:ext>
            </a:extLst>
          </p:cNvPr>
          <p:cNvSpPr>
            <a:spLocks noGrp="1"/>
          </p:cNvSpPr>
          <p:nvPr>
            <p:ph sz="quarter" idx="43" hasCustomPrompt="1"/>
          </p:nvPr>
        </p:nvSpPr>
        <p:spPr>
          <a:xfrm>
            <a:off x="5444843" y="3731267"/>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04.</a:t>
            </a:r>
            <a:endParaRPr lang="fr-FR" dirty="0"/>
          </a:p>
        </p:txBody>
      </p:sp>
      <p:sp>
        <p:nvSpPr>
          <p:cNvPr id="21" name="Content Placeholder 12">
            <a:extLst>
              <a:ext uri="{FF2B5EF4-FFF2-40B4-BE49-F238E27FC236}">
                <a16:creationId xmlns:a16="http://schemas.microsoft.com/office/drawing/2014/main" id="{BA883D8A-E098-63CE-D33E-95B780AFFEB0}"/>
              </a:ext>
            </a:extLst>
          </p:cNvPr>
          <p:cNvSpPr>
            <a:spLocks noGrp="1"/>
          </p:cNvSpPr>
          <p:nvPr>
            <p:ph sz="quarter" idx="44" hasCustomPrompt="1"/>
          </p:nvPr>
        </p:nvSpPr>
        <p:spPr>
          <a:xfrm>
            <a:off x="1519200" y="5198394"/>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22" name="Content Placeholder 24">
            <a:extLst>
              <a:ext uri="{FF2B5EF4-FFF2-40B4-BE49-F238E27FC236}">
                <a16:creationId xmlns:a16="http://schemas.microsoft.com/office/drawing/2014/main" id="{82F822F6-C6B9-22C4-04C8-ED22E9FA2EDC}"/>
              </a:ext>
            </a:extLst>
          </p:cNvPr>
          <p:cNvSpPr>
            <a:spLocks noGrp="1"/>
          </p:cNvSpPr>
          <p:nvPr>
            <p:ph sz="quarter" idx="45" hasCustomPrompt="1"/>
          </p:nvPr>
        </p:nvSpPr>
        <p:spPr>
          <a:xfrm>
            <a:off x="1533600" y="5817213"/>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23" name="Content Placeholder 12">
            <a:extLst>
              <a:ext uri="{FF2B5EF4-FFF2-40B4-BE49-F238E27FC236}">
                <a16:creationId xmlns:a16="http://schemas.microsoft.com/office/drawing/2014/main" id="{849182BC-66EF-F4CC-EBF0-11A6C7D67807}"/>
              </a:ext>
            </a:extLst>
          </p:cNvPr>
          <p:cNvSpPr>
            <a:spLocks noGrp="1"/>
          </p:cNvSpPr>
          <p:nvPr>
            <p:ph sz="quarter" idx="46" hasCustomPrompt="1"/>
          </p:nvPr>
        </p:nvSpPr>
        <p:spPr>
          <a:xfrm>
            <a:off x="766184" y="5190599"/>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05.</a:t>
            </a:r>
            <a:endParaRPr lang="fr-FR" dirty="0"/>
          </a:p>
        </p:txBody>
      </p:sp>
      <p:sp>
        <p:nvSpPr>
          <p:cNvPr id="24" name="Content Placeholder 12">
            <a:extLst>
              <a:ext uri="{FF2B5EF4-FFF2-40B4-BE49-F238E27FC236}">
                <a16:creationId xmlns:a16="http://schemas.microsoft.com/office/drawing/2014/main" id="{CD1473E3-D960-6943-D12F-9B8B5A014138}"/>
              </a:ext>
            </a:extLst>
          </p:cNvPr>
          <p:cNvSpPr>
            <a:spLocks noGrp="1"/>
          </p:cNvSpPr>
          <p:nvPr>
            <p:ph sz="quarter" idx="47" hasCustomPrompt="1"/>
          </p:nvPr>
        </p:nvSpPr>
        <p:spPr>
          <a:xfrm>
            <a:off x="6187446" y="5185280"/>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26" name="Content Placeholder 24">
            <a:extLst>
              <a:ext uri="{FF2B5EF4-FFF2-40B4-BE49-F238E27FC236}">
                <a16:creationId xmlns:a16="http://schemas.microsoft.com/office/drawing/2014/main" id="{E937C6E3-B310-E5C0-8F82-B079181632E8}"/>
              </a:ext>
            </a:extLst>
          </p:cNvPr>
          <p:cNvSpPr>
            <a:spLocks noGrp="1"/>
          </p:cNvSpPr>
          <p:nvPr>
            <p:ph sz="quarter" idx="48" hasCustomPrompt="1"/>
          </p:nvPr>
        </p:nvSpPr>
        <p:spPr>
          <a:xfrm>
            <a:off x="6201846" y="5806948"/>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27" name="Content Placeholder 12">
            <a:extLst>
              <a:ext uri="{FF2B5EF4-FFF2-40B4-BE49-F238E27FC236}">
                <a16:creationId xmlns:a16="http://schemas.microsoft.com/office/drawing/2014/main" id="{07DF9AA5-FCDB-2CB9-8DF1-81BA12DDEC7F}"/>
              </a:ext>
            </a:extLst>
          </p:cNvPr>
          <p:cNvSpPr>
            <a:spLocks noGrp="1"/>
          </p:cNvSpPr>
          <p:nvPr>
            <p:ph sz="quarter" idx="49" hasCustomPrompt="1"/>
          </p:nvPr>
        </p:nvSpPr>
        <p:spPr>
          <a:xfrm>
            <a:off x="5444843" y="5185280"/>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06.</a:t>
            </a:r>
            <a:endParaRPr lang="fr-FR" dirty="0"/>
          </a:p>
        </p:txBody>
      </p:sp>
      <p:pic>
        <p:nvPicPr>
          <p:cNvPr id="25" name="Image 26" descr="Une image contenant texte, Police, Graphique, logo&#10;&#10;Description générée automatiquement">
            <a:extLst>
              <a:ext uri="{FF2B5EF4-FFF2-40B4-BE49-F238E27FC236}">
                <a16:creationId xmlns:a16="http://schemas.microsoft.com/office/drawing/2014/main" id="{BE93FC59-5917-3235-BD02-672AB5597DC2}"/>
              </a:ext>
            </a:extLst>
          </p:cNvPr>
          <p:cNvPicPr>
            <a:picLocks noChangeAspect="1"/>
          </p:cNvPicPr>
          <p:nvPr userDrawn="1"/>
        </p:nvPicPr>
        <p:blipFill rotWithShape="1">
          <a:blip r:embed="rId6"/>
          <a:srcRect t="37387" b="37566"/>
          <a:stretch/>
        </p:blipFill>
        <p:spPr>
          <a:xfrm>
            <a:off x="233264" y="6995383"/>
            <a:ext cx="1286221" cy="322157"/>
          </a:xfrm>
          <a:prstGeom prst="rect">
            <a:avLst/>
          </a:prstGeom>
        </p:spPr>
      </p:pic>
    </p:spTree>
    <p:extLst>
      <p:ext uri="{BB962C8B-B14F-4D97-AF65-F5344CB8AC3E}">
        <p14:creationId xmlns:p14="http://schemas.microsoft.com/office/powerpoint/2010/main" val="814585993"/>
      </p:ext>
    </p:extLst>
  </p:cSld>
  <p:clrMapOvr>
    <a:masterClrMapping/>
  </p:clrMapOvr>
  <p:extLst>
    <p:ext uri="{DCECCB84-F9BA-43D5-87BE-67443E8EF086}">
      <p15:sldGuideLst xmlns:p15="http://schemas.microsoft.com/office/powerpoint/2012/main">
        <p15:guide id="1" orient="horz" pos="2381">
          <p15:clr>
            <a:srgbClr val="FBAE40"/>
          </p15:clr>
        </p15:guide>
        <p15:guide id="2" pos="336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able of content_EN">
    <p:bg>
      <p:bgPr>
        <a:solidFill>
          <a:schemeClr val="bg1"/>
        </a:solidFill>
        <a:effectLst/>
      </p:bgPr>
    </p:bg>
    <p:spTree>
      <p:nvGrpSpPr>
        <p:cNvPr id="1" name=""/>
        <p:cNvGrpSpPr/>
        <p:nvPr/>
      </p:nvGrpSpPr>
      <p:grpSpPr>
        <a:xfrm>
          <a:off x="0" y="0"/>
          <a:ext cx="0" cy="0"/>
          <a:chOff x="0" y="0"/>
          <a:chExt cx="0" cy="0"/>
        </a:xfrm>
      </p:grpSpPr>
      <p:pic>
        <p:nvPicPr>
          <p:cNvPr id="5" name="Graphique 4">
            <a:extLst>
              <a:ext uri="{FF2B5EF4-FFF2-40B4-BE49-F238E27FC236}">
                <a16:creationId xmlns:a16="http://schemas.microsoft.com/office/drawing/2014/main" id="{615FC45C-986D-5D4B-B28C-E87DC8CFF07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585668" y="-2549916"/>
            <a:ext cx="10185400" cy="7626700"/>
          </a:xfrm>
          <a:prstGeom prst="rect">
            <a:avLst/>
          </a:prstGeom>
        </p:spPr>
      </p:pic>
      <p:sp>
        <p:nvSpPr>
          <p:cNvPr id="8" name="Rectangle 7">
            <a:extLst>
              <a:ext uri="{FF2B5EF4-FFF2-40B4-BE49-F238E27FC236}">
                <a16:creationId xmlns:a16="http://schemas.microsoft.com/office/drawing/2014/main" id="{F0E0CB08-80D9-E8FD-6CA7-B90F6E8207D2}"/>
              </a:ext>
            </a:extLst>
          </p:cNvPr>
          <p:cNvSpPr/>
          <p:nvPr userDrawn="1"/>
        </p:nvSpPr>
        <p:spPr>
          <a:xfrm>
            <a:off x="0" y="0"/>
            <a:ext cx="10710134" cy="1822050"/>
          </a:xfrm>
          <a:prstGeom prst="rect">
            <a:avLst/>
          </a:prstGeom>
          <a:solidFill>
            <a:schemeClr val="accent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605" b="0" i="0" dirty="0">
              <a:latin typeface="Arial" panose="020B0604020202020204" pitchFamily="34" charset="0"/>
            </a:endParaRPr>
          </a:p>
        </p:txBody>
      </p:sp>
      <p:sp>
        <p:nvSpPr>
          <p:cNvPr id="10" name="Espace réservé du pied de page 10">
            <a:extLst>
              <a:ext uri="{FF2B5EF4-FFF2-40B4-BE49-F238E27FC236}">
                <a16:creationId xmlns:a16="http://schemas.microsoft.com/office/drawing/2014/main" id="{881D2A8E-910B-630F-D04C-8B6511B9865B}"/>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OpenDataKit </a:t>
            </a:r>
            <a:r>
              <a:rPr lang="fr-FR" dirty="0"/>
              <a:t>|  Survey Manager Training</a:t>
            </a:r>
          </a:p>
        </p:txBody>
      </p:sp>
      <p:sp>
        <p:nvSpPr>
          <p:cNvPr id="11" name="Espace réservé du numéro de diapositive 7">
            <a:extLst>
              <a:ext uri="{FF2B5EF4-FFF2-40B4-BE49-F238E27FC236}">
                <a16:creationId xmlns:a16="http://schemas.microsoft.com/office/drawing/2014/main" id="{FD5F1328-33FA-2EFD-E9BD-523E1D7272FA}"/>
              </a:ext>
            </a:extLst>
          </p:cNvPr>
          <p:cNvSpPr>
            <a:spLocks noGrp="1"/>
          </p:cNvSpPr>
          <p:nvPr>
            <p:ph type="sldNum" sz="quarter" idx="30"/>
          </p:nvPr>
        </p:nvSpPr>
        <p:spPr>
          <a:xfrm>
            <a:off x="9078067" y="6955982"/>
            <a:ext cx="1203444" cy="400960"/>
          </a:xfrm>
        </p:spPr>
        <p:txBody>
          <a:bodyPr/>
          <a:lstStyle/>
          <a:p>
            <a:fld id="{45D260E3-6ADF-3D4B-8601-DFAB5F13007E}" type="slidenum">
              <a:rPr lang="fr-FR" smtClean="0"/>
              <a:pPr/>
              <a:t>‹#›</a:t>
            </a:fld>
            <a:endParaRPr lang="fr-FR" dirty="0"/>
          </a:p>
        </p:txBody>
      </p:sp>
      <p:sp>
        <p:nvSpPr>
          <p:cNvPr id="3" name="ZoneTexte 2">
            <a:extLst>
              <a:ext uri="{FF2B5EF4-FFF2-40B4-BE49-F238E27FC236}">
                <a16:creationId xmlns:a16="http://schemas.microsoft.com/office/drawing/2014/main" id="{59EAE018-5AD6-1898-3728-46749488FD81}"/>
              </a:ext>
            </a:extLst>
          </p:cNvPr>
          <p:cNvSpPr txBox="1"/>
          <p:nvPr userDrawn="1"/>
        </p:nvSpPr>
        <p:spPr>
          <a:xfrm>
            <a:off x="2867267" y="495235"/>
            <a:ext cx="4975600" cy="687048"/>
          </a:xfrm>
          <a:prstGeom prst="rect">
            <a:avLst/>
          </a:prstGeom>
        </p:spPr>
        <p:txBody>
          <a:bodyPr vert="horz" wrap="square" lIns="0" tIns="0" rIns="0" bIns="0" numCol="1" spcCol="306000" rtlCol="0" anchor="t">
            <a:spAutoFit/>
          </a:bodyPr>
          <a:lstStyle/>
          <a:p>
            <a:pPr algn="just">
              <a:lnSpc>
                <a:spcPct val="110000"/>
              </a:lnSpc>
            </a:pPr>
            <a:r>
              <a:rPr lang="fr-FR" sz="4400" b="1" i="0" dirty="0">
                <a:solidFill>
                  <a:schemeClr val="bg1"/>
                </a:solidFill>
                <a:effectLst>
                  <a:outerShdw sx="1000" sy="1000" algn="tl">
                    <a:srgbClr val="000000"/>
                  </a:outerShdw>
                </a:effectLst>
                <a:latin typeface="+mj-lt"/>
                <a:cs typeface="Arial" panose="020B0604020202020204" pitchFamily="34" charset="0"/>
              </a:rPr>
              <a:t>Table of Content</a:t>
            </a:r>
          </a:p>
        </p:txBody>
      </p:sp>
      <p:sp>
        <p:nvSpPr>
          <p:cNvPr id="2" name="Content Placeholder 12">
            <a:extLst>
              <a:ext uri="{FF2B5EF4-FFF2-40B4-BE49-F238E27FC236}">
                <a16:creationId xmlns:a16="http://schemas.microsoft.com/office/drawing/2014/main" id="{F39764C0-64B2-644F-51C4-D4FA3716FCD1}"/>
              </a:ext>
            </a:extLst>
          </p:cNvPr>
          <p:cNvSpPr>
            <a:spLocks noGrp="1"/>
          </p:cNvSpPr>
          <p:nvPr>
            <p:ph sz="quarter" idx="31" hasCustomPrompt="1"/>
          </p:nvPr>
        </p:nvSpPr>
        <p:spPr>
          <a:xfrm>
            <a:off x="1519200" y="2392560"/>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4" name="Content Placeholder 24">
            <a:extLst>
              <a:ext uri="{FF2B5EF4-FFF2-40B4-BE49-F238E27FC236}">
                <a16:creationId xmlns:a16="http://schemas.microsoft.com/office/drawing/2014/main" id="{9AF82977-028E-AFDB-0ACC-69937A387889}"/>
              </a:ext>
            </a:extLst>
          </p:cNvPr>
          <p:cNvSpPr>
            <a:spLocks noGrp="1"/>
          </p:cNvSpPr>
          <p:nvPr>
            <p:ph sz="quarter" idx="32" hasCustomPrompt="1"/>
          </p:nvPr>
        </p:nvSpPr>
        <p:spPr>
          <a:xfrm>
            <a:off x="1533600" y="3014038"/>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7" name="Content Placeholder 12">
            <a:extLst>
              <a:ext uri="{FF2B5EF4-FFF2-40B4-BE49-F238E27FC236}">
                <a16:creationId xmlns:a16="http://schemas.microsoft.com/office/drawing/2014/main" id="{F2DC92D1-1884-FB3B-BC9C-AA37A501A4A7}"/>
              </a:ext>
            </a:extLst>
          </p:cNvPr>
          <p:cNvSpPr>
            <a:spLocks noGrp="1"/>
          </p:cNvSpPr>
          <p:nvPr>
            <p:ph sz="quarter" idx="34" hasCustomPrompt="1"/>
          </p:nvPr>
        </p:nvSpPr>
        <p:spPr>
          <a:xfrm>
            <a:off x="766184" y="2384765"/>
            <a:ext cx="690732" cy="609398"/>
          </a:xfrm>
          <a:ln>
            <a:solidFill>
              <a:schemeClr val="bg1"/>
            </a:solidFill>
          </a:ln>
        </p:spPr>
        <p:txBody>
          <a:bodyPr vert="horz" wrap="square" lIns="0" tIns="0" rIns="0" bIns="0" numCol="1" spcCol="306000" rtlCol="0" anchor="t">
            <a:spAutoFit/>
          </a:bodyPr>
          <a:lstStyle>
            <a:lvl1pPr marL="0" indent="0">
              <a:buNone/>
              <a:defRPr lang="fr-FR" sz="3500" b="1" i="0" dirty="0">
                <a:effectLst>
                  <a:outerShdw blurRad="38100" dist="38100" dir="2700000" algn="tl">
                    <a:srgbClr val="000000">
                      <a:alpha val="43137"/>
                    </a:srgbClr>
                  </a:outerShdw>
                </a:effectLst>
                <a:latin typeface="+mn-lt"/>
              </a:defRPr>
            </a:lvl1pPr>
          </a:lstStyle>
          <a:p>
            <a:pPr marL="0" lvl="0" algn="just" defTabSz="647487">
              <a:lnSpc>
                <a:spcPct val="110000"/>
              </a:lnSpc>
            </a:pPr>
            <a:r>
              <a:rPr lang="en-001" dirty="0"/>
              <a:t>01.</a:t>
            </a:r>
            <a:endParaRPr lang="fr-FR" dirty="0"/>
          </a:p>
        </p:txBody>
      </p:sp>
      <p:sp>
        <p:nvSpPr>
          <p:cNvPr id="9" name="Content Placeholder 12">
            <a:extLst>
              <a:ext uri="{FF2B5EF4-FFF2-40B4-BE49-F238E27FC236}">
                <a16:creationId xmlns:a16="http://schemas.microsoft.com/office/drawing/2014/main" id="{9E2B0E48-9FB3-5C45-1D66-EE03DB36C1E0}"/>
              </a:ext>
            </a:extLst>
          </p:cNvPr>
          <p:cNvSpPr>
            <a:spLocks noGrp="1"/>
          </p:cNvSpPr>
          <p:nvPr>
            <p:ph sz="quarter" idx="35" hasCustomPrompt="1"/>
          </p:nvPr>
        </p:nvSpPr>
        <p:spPr>
          <a:xfrm>
            <a:off x="6201846" y="2381180"/>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12" name="Content Placeholder 24">
            <a:extLst>
              <a:ext uri="{FF2B5EF4-FFF2-40B4-BE49-F238E27FC236}">
                <a16:creationId xmlns:a16="http://schemas.microsoft.com/office/drawing/2014/main" id="{109BC319-85D5-20C1-21C5-3663D2430BB8}"/>
              </a:ext>
            </a:extLst>
          </p:cNvPr>
          <p:cNvSpPr>
            <a:spLocks noGrp="1"/>
          </p:cNvSpPr>
          <p:nvPr>
            <p:ph sz="quarter" idx="36" hasCustomPrompt="1"/>
          </p:nvPr>
        </p:nvSpPr>
        <p:spPr>
          <a:xfrm>
            <a:off x="6201846" y="2990785"/>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13" name="Content Placeholder 12">
            <a:extLst>
              <a:ext uri="{FF2B5EF4-FFF2-40B4-BE49-F238E27FC236}">
                <a16:creationId xmlns:a16="http://schemas.microsoft.com/office/drawing/2014/main" id="{AD290FEE-1E72-B393-8EC9-93D6CC75F15E}"/>
              </a:ext>
            </a:extLst>
          </p:cNvPr>
          <p:cNvSpPr>
            <a:spLocks noGrp="1"/>
          </p:cNvSpPr>
          <p:nvPr>
            <p:ph sz="quarter" idx="37" hasCustomPrompt="1"/>
          </p:nvPr>
        </p:nvSpPr>
        <p:spPr>
          <a:xfrm>
            <a:off x="5459243" y="2381180"/>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02.</a:t>
            </a:r>
            <a:endParaRPr lang="fr-FR" dirty="0"/>
          </a:p>
        </p:txBody>
      </p:sp>
      <p:sp>
        <p:nvSpPr>
          <p:cNvPr id="14" name="Content Placeholder 12">
            <a:extLst>
              <a:ext uri="{FF2B5EF4-FFF2-40B4-BE49-F238E27FC236}">
                <a16:creationId xmlns:a16="http://schemas.microsoft.com/office/drawing/2014/main" id="{8AE5BCEB-0E3F-CD9A-B58D-3CA0CEFD485F}"/>
              </a:ext>
            </a:extLst>
          </p:cNvPr>
          <p:cNvSpPr>
            <a:spLocks noGrp="1"/>
          </p:cNvSpPr>
          <p:nvPr>
            <p:ph sz="quarter" idx="38" hasCustomPrompt="1"/>
          </p:nvPr>
        </p:nvSpPr>
        <p:spPr>
          <a:xfrm>
            <a:off x="1519200" y="3744381"/>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15" name="Content Placeholder 24">
            <a:extLst>
              <a:ext uri="{FF2B5EF4-FFF2-40B4-BE49-F238E27FC236}">
                <a16:creationId xmlns:a16="http://schemas.microsoft.com/office/drawing/2014/main" id="{125737C5-CA8A-3558-F0AD-E7F6B60324F5}"/>
              </a:ext>
            </a:extLst>
          </p:cNvPr>
          <p:cNvSpPr>
            <a:spLocks noGrp="1"/>
          </p:cNvSpPr>
          <p:nvPr>
            <p:ph sz="quarter" idx="39" hasCustomPrompt="1"/>
          </p:nvPr>
        </p:nvSpPr>
        <p:spPr>
          <a:xfrm>
            <a:off x="1533600" y="4365859"/>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16" name="Content Placeholder 12">
            <a:extLst>
              <a:ext uri="{FF2B5EF4-FFF2-40B4-BE49-F238E27FC236}">
                <a16:creationId xmlns:a16="http://schemas.microsoft.com/office/drawing/2014/main" id="{4B8206E3-E615-102F-9815-472138767055}"/>
              </a:ext>
            </a:extLst>
          </p:cNvPr>
          <p:cNvSpPr>
            <a:spLocks noGrp="1"/>
          </p:cNvSpPr>
          <p:nvPr>
            <p:ph sz="quarter" idx="40" hasCustomPrompt="1"/>
          </p:nvPr>
        </p:nvSpPr>
        <p:spPr>
          <a:xfrm>
            <a:off x="766184" y="3736586"/>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03.</a:t>
            </a:r>
            <a:endParaRPr lang="fr-FR" dirty="0"/>
          </a:p>
        </p:txBody>
      </p:sp>
      <p:sp>
        <p:nvSpPr>
          <p:cNvPr id="17" name="Content Placeholder 12">
            <a:extLst>
              <a:ext uri="{FF2B5EF4-FFF2-40B4-BE49-F238E27FC236}">
                <a16:creationId xmlns:a16="http://schemas.microsoft.com/office/drawing/2014/main" id="{78336699-47BB-4D12-242F-E6DF02EC86ED}"/>
              </a:ext>
            </a:extLst>
          </p:cNvPr>
          <p:cNvSpPr>
            <a:spLocks noGrp="1"/>
          </p:cNvSpPr>
          <p:nvPr>
            <p:ph sz="quarter" idx="41" hasCustomPrompt="1"/>
          </p:nvPr>
        </p:nvSpPr>
        <p:spPr>
          <a:xfrm>
            <a:off x="6187446" y="3731267"/>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18" name="Content Placeholder 24">
            <a:extLst>
              <a:ext uri="{FF2B5EF4-FFF2-40B4-BE49-F238E27FC236}">
                <a16:creationId xmlns:a16="http://schemas.microsoft.com/office/drawing/2014/main" id="{1D9A1224-B6E3-AABA-0AE7-FD80F21D331C}"/>
              </a:ext>
            </a:extLst>
          </p:cNvPr>
          <p:cNvSpPr>
            <a:spLocks noGrp="1"/>
          </p:cNvSpPr>
          <p:nvPr>
            <p:ph sz="quarter" idx="42" hasCustomPrompt="1"/>
          </p:nvPr>
        </p:nvSpPr>
        <p:spPr>
          <a:xfrm>
            <a:off x="6201846" y="4358183"/>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19" name="Content Placeholder 12">
            <a:extLst>
              <a:ext uri="{FF2B5EF4-FFF2-40B4-BE49-F238E27FC236}">
                <a16:creationId xmlns:a16="http://schemas.microsoft.com/office/drawing/2014/main" id="{09C5413B-7B21-A1A9-311D-41BA92942FD1}"/>
              </a:ext>
            </a:extLst>
          </p:cNvPr>
          <p:cNvSpPr>
            <a:spLocks noGrp="1"/>
          </p:cNvSpPr>
          <p:nvPr>
            <p:ph sz="quarter" idx="43" hasCustomPrompt="1"/>
          </p:nvPr>
        </p:nvSpPr>
        <p:spPr>
          <a:xfrm>
            <a:off x="5444843" y="3731267"/>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04.</a:t>
            </a:r>
            <a:endParaRPr lang="fr-FR" dirty="0"/>
          </a:p>
        </p:txBody>
      </p:sp>
      <p:sp>
        <p:nvSpPr>
          <p:cNvPr id="20" name="Content Placeholder 12">
            <a:extLst>
              <a:ext uri="{FF2B5EF4-FFF2-40B4-BE49-F238E27FC236}">
                <a16:creationId xmlns:a16="http://schemas.microsoft.com/office/drawing/2014/main" id="{13CAD8CE-1B53-9B6D-2225-F8ECF1B2AC77}"/>
              </a:ext>
            </a:extLst>
          </p:cNvPr>
          <p:cNvSpPr>
            <a:spLocks noGrp="1"/>
          </p:cNvSpPr>
          <p:nvPr>
            <p:ph sz="quarter" idx="44" hasCustomPrompt="1"/>
          </p:nvPr>
        </p:nvSpPr>
        <p:spPr>
          <a:xfrm>
            <a:off x="1519200" y="5198394"/>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21" name="Content Placeholder 24">
            <a:extLst>
              <a:ext uri="{FF2B5EF4-FFF2-40B4-BE49-F238E27FC236}">
                <a16:creationId xmlns:a16="http://schemas.microsoft.com/office/drawing/2014/main" id="{882EE13B-9EDF-2617-564D-4BC50EB33B37}"/>
              </a:ext>
            </a:extLst>
          </p:cNvPr>
          <p:cNvSpPr>
            <a:spLocks noGrp="1"/>
          </p:cNvSpPr>
          <p:nvPr>
            <p:ph sz="quarter" idx="45" hasCustomPrompt="1"/>
          </p:nvPr>
        </p:nvSpPr>
        <p:spPr>
          <a:xfrm>
            <a:off x="1533600" y="5817213"/>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22" name="Content Placeholder 12">
            <a:extLst>
              <a:ext uri="{FF2B5EF4-FFF2-40B4-BE49-F238E27FC236}">
                <a16:creationId xmlns:a16="http://schemas.microsoft.com/office/drawing/2014/main" id="{656A450E-7098-1D0A-B11E-7AC32DB24430}"/>
              </a:ext>
            </a:extLst>
          </p:cNvPr>
          <p:cNvSpPr>
            <a:spLocks noGrp="1"/>
          </p:cNvSpPr>
          <p:nvPr>
            <p:ph sz="quarter" idx="46" hasCustomPrompt="1"/>
          </p:nvPr>
        </p:nvSpPr>
        <p:spPr>
          <a:xfrm>
            <a:off x="766184" y="5190599"/>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05.</a:t>
            </a:r>
            <a:endParaRPr lang="fr-FR" dirty="0"/>
          </a:p>
        </p:txBody>
      </p:sp>
      <p:sp>
        <p:nvSpPr>
          <p:cNvPr id="23" name="Content Placeholder 12">
            <a:extLst>
              <a:ext uri="{FF2B5EF4-FFF2-40B4-BE49-F238E27FC236}">
                <a16:creationId xmlns:a16="http://schemas.microsoft.com/office/drawing/2014/main" id="{42166A23-1D1D-DD4E-EED9-E7F60FEF901B}"/>
              </a:ext>
            </a:extLst>
          </p:cNvPr>
          <p:cNvSpPr>
            <a:spLocks noGrp="1"/>
          </p:cNvSpPr>
          <p:nvPr>
            <p:ph sz="quarter" idx="47" hasCustomPrompt="1"/>
          </p:nvPr>
        </p:nvSpPr>
        <p:spPr>
          <a:xfrm>
            <a:off x="6187446" y="5185280"/>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24" name="Content Placeholder 24">
            <a:extLst>
              <a:ext uri="{FF2B5EF4-FFF2-40B4-BE49-F238E27FC236}">
                <a16:creationId xmlns:a16="http://schemas.microsoft.com/office/drawing/2014/main" id="{7594BCD1-5786-FEDD-FE7B-65082BCE8288}"/>
              </a:ext>
            </a:extLst>
          </p:cNvPr>
          <p:cNvSpPr>
            <a:spLocks noGrp="1"/>
          </p:cNvSpPr>
          <p:nvPr>
            <p:ph sz="quarter" idx="48" hasCustomPrompt="1"/>
          </p:nvPr>
        </p:nvSpPr>
        <p:spPr>
          <a:xfrm>
            <a:off x="6201846" y="5806948"/>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25" name="Content Placeholder 12">
            <a:extLst>
              <a:ext uri="{FF2B5EF4-FFF2-40B4-BE49-F238E27FC236}">
                <a16:creationId xmlns:a16="http://schemas.microsoft.com/office/drawing/2014/main" id="{5C282D99-502E-6B06-69D6-376BEABF682B}"/>
              </a:ext>
            </a:extLst>
          </p:cNvPr>
          <p:cNvSpPr>
            <a:spLocks noGrp="1"/>
          </p:cNvSpPr>
          <p:nvPr>
            <p:ph sz="quarter" idx="49" hasCustomPrompt="1"/>
          </p:nvPr>
        </p:nvSpPr>
        <p:spPr>
          <a:xfrm>
            <a:off x="5444843" y="5185280"/>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06.</a:t>
            </a:r>
            <a:endParaRPr lang="fr-FR" dirty="0"/>
          </a:p>
        </p:txBody>
      </p:sp>
      <p:pic>
        <p:nvPicPr>
          <p:cNvPr id="27" name="Image 26" descr="Une image contenant texte, Police, Graphique, logo&#10;&#10;Description générée automatiquement">
            <a:extLst>
              <a:ext uri="{FF2B5EF4-FFF2-40B4-BE49-F238E27FC236}">
                <a16:creationId xmlns:a16="http://schemas.microsoft.com/office/drawing/2014/main" id="{203C6FD8-036D-E762-F724-4E552564248B}"/>
              </a:ext>
            </a:extLst>
          </p:cNvPr>
          <p:cNvPicPr>
            <a:picLocks noChangeAspect="1"/>
          </p:cNvPicPr>
          <p:nvPr userDrawn="1"/>
        </p:nvPicPr>
        <p:blipFill rotWithShape="1">
          <a:blip r:embed="rId4"/>
          <a:srcRect t="37387" b="37566"/>
          <a:stretch/>
        </p:blipFill>
        <p:spPr>
          <a:xfrm>
            <a:off x="233264" y="6995383"/>
            <a:ext cx="1286221" cy="322157"/>
          </a:xfrm>
          <a:prstGeom prst="rect">
            <a:avLst/>
          </a:prstGeom>
        </p:spPr>
      </p:pic>
      <p:pic>
        <p:nvPicPr>
          <p:cNvPr id="26" name="Graphique 5">
            <a:extLst>
              <a:ext uri="{FF2B5EF4-FFF2-40B4-BE49-F238E27FC236}">
                <a16:creationId xmlns:a16="http://schemas.microsoft.com/office/drawing/2014/main" id="{FDE003E4-425C-953D-D195-781057CCFB6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736090" y="7027020"/>
            <a:ext cx="1213521" cy="258884"/>
          </a:xfrm>
          <a:prstGeom prst="rect">
            <a:avLst/>
          </a:prstGeom>
        </p:spPr>
      </p:pic>
    </p:spTree>
    <p:extLst>
      <p:ext uri="{BB962C8B-B14F-4D97-AF65-F5344CB8AC3E}">
        <p14:creationId xmlns:p14="http://schemas.microsoft.com/office/powerpoint/2010/main" val="591641781"/>
      </p:ext>
    </p:extLst>
  </p:cSld>
  <p:clrMapOvr>
    <a:masterClrMapping/>
  </p:clrMapOvr>
  <p:extLst>
    <p:ext uri="{DCECCB84-F9BA-43D5-87BE-67443E8EF086}">
      <p15:sldGuideLst xmlns:p15="http://schemas.microsoft.com/office/powerpoint/2012/main">
        <p15:guide id="1" orient="horz" pos="2381">
          <p15:clr>
            <a:srgbClr val="FBAE40"/>
          </p15:clr>
        </p15:guide>
        <p15:guide id="2" pos="336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Quote_option1">
    <p:bg>
      <p:bgPr>
        <a:solidFill>
          <a:schemeClr val="tx2"/>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92A4DD-4FDF-E850-3472-AD03AF924D7E}"/>
              </a:ext>
            </a:extLst>
          </p:cNvPr>
          <p:cNvSpPr>
            <a:spLocks noGrp="1"/>
          </p:cNvSpPr>
          <p:nvPr>
            <p:ph type="title"/>
          </p:nvPr>
        </p:nvSpPr>
        <p:spPr>
          <a:xfrm>
            <a:off x="734190" y="877824"/>
            <a:ext cx="9223429" cy="5365267"/>
          </a:xfrm>
          <a:prstGeom prst="rect">
            <a:avLst/>
          </a:prstGeom>
        </p:spPr>
        <p:txBody>
          <a:bodyPr anchor="ctr"/>
          <a:lstStyle>
            <a:lvl1pPr algn="ctr">
              <a:defRPr baseline="0">
                <a:solidFill>
                  <a:schemeClr val="bg2"/>
                </a:solidFill>
              </a:defRPr>
            </a:lvl1pPr>
          </a:lstStyle>
          <a:p>
            <a:r>
              <a:rPr lang="fr-FR"/>
              <a:t>Modifiez le style du titre</a:t>
            </a:r>
            <a:endParaRPr lang="fr-FR" dirty="0"/>
          </a:p>
        </p:txBody>
      </p:sp>
      <p:pic>
        <p:nvPicPr>
          <p:cNvPr id="4" name="Graphique 3">
            <a:extLst>
              <a:ext uri="{FF2B5EF4-FFF2-40B4-BE49-F238E27FC236}">
                <a16:creationId xmlns:a16="http://schemas.microsoft.com/office/drawing/2014/main" id="{DCB8063F-BB0F-5B58-4836-8488F35D6508}"/>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12894" y="6994651"/>
            <a:ext cx="1213521" cy="258884"/>
          </a:xfrm>
          <a:prstGeom prst="rect">
            <a:avLst/>
          </a:prstGeom>
        </p:spPr>
      </p:pic>
      <p:sp>
        <p:nvSpPr>
          <p:cNvPr id="6" name="Espace réservé du pied de page 5">
            <a:extLst>
              <a:ext uri="{FF2B5EF4-FFF2-40B4-BE49-F238E27FC236}">
                <a16:creationId xmlns:a16="http://schemas.microsoft.com/office/drawing/2014/main" id="{6B0DC9A5-F100-AFD6-B257-D89D1316F61A}"/>
              </a:ext>
            </a:extLst>
          </p:cNvPr>
          <p:cNvSpPr>
            <a:spLocks noGrp="1"/>
          </p:cNvSpPr>
          <p:nvPr>
            <p:ph type="ftr" sz="quarter" idx="10"/>
          </p:nvPr>
        </p:nvSpPr>
        <p:spPr/>
        <p:txBody>
          <a:bodyPr/>
          <a:lstStyle>
            <a:lvl1pPr>
              <a:defRPr>
                <a:solidFill>
                  <a:schemeClr val="bg1"/>
                </a:solidFill>
              </a:defRPr>
            </a:lvl1pPr>
          </a:lstStyle>
          <a:p>
            <a:r>
              <a:rPr lang="fr-FR" b="1" dirty="0"/>
              <a:t>Mobile Data Collection (MDC) </a:t>
            </a:r>
            <a:r>
              <a:rPr lang="fr-FR" b="1" dirty="0" err="1"/>
              <a:t>with</a:t>
            </a:r>
            <a:r>
              <a:rPr lang="fr-FR" b="1" dirty="0"/>
              <a:t> OpenDataKit </a:t>
            </a:r>
            <a:r>
              <a:rPr lang="fr-FR" dirty="0"/>
              <a:t>|  Survey Manager Training</a:t>
            </a:r>
          </a:p>
        </p:txBody>
      </p:sp>
      <p:sp>
        <p:nvSpPr>
          <p:cNvPr id="7" name="Espace réservé du numéro de diapositive 6">
            <a:extLst>
              <a:ext uri="{FF2B5EF4-FFF2-40B4-BE49-F238E27FC236}">
                <a16:creationId xmlns:a16="http://schemas.microsoft.com/office/drawing/2014/main" id="{2B7C3E16-BF63-C7AB-56F0-44483C6721EB}"/>
              </a:ext>
            </a:extLst>
          </p:cNvPr>
          <p:cNvSpPr>
            <a:spLocks noGrp="1"/>
          </p:cNvSpPr>
          <p:nvPr>
            <p:ph type="sldNum" sz="quarter" idx="11"/>
          </p:nvPr>
        </p:nvSpPr>
        <p:spPr/>
        <p:txBody>
          <a:bodyPr/>
          <a:lstStyle>
            <a:lvl1pPr>
              <a:defRPr>
                <a:solidFill>
                  <a:schemeClr val="bg1"/>
                </a:solidFill>
              </a:defRPr>
            </a:lvl1pPr>
          </a:lstStyle>
          <a:p>
            <a:fld id="{45D260E3-6ADF-3D4B-8601-DFAB5F13007E}" type="slidenum">
              <a:rPr lang="fr-FR" smtClean="0"/>
              <a:pPr/>
              <a:t>‹#›</a:t>
            </a:fld>
            <a:endParaRPr lang="fr-FR"/>
          </a:p>
        </p:txBody>
      </p:sp>
    </p:spTree>
    <p:extLst>
      <p:ext uri="{BB962C8B-B14F-4D97-AF65-F5344CB8AC3E}">
        <p14:creationId xmlns:p14="http://schemas.microsoft.com/office/powerpoint/2010/main" val="1762631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Quote_option2">
    <p:spTree>
      <p:nvGrpSpPr>
        <p:cNvPr id="1" name=""/>
        <p:cNvGrpSpPr/>
        <p:nvPr/>
      </p:nvGrpSpPr>
      <p:grpSpPr>
        <a:xfrm>
          <a:off x="0" y="0"/>
          <a:ext cx="0" cy="0"/>
          <a:chOff x="0" y="0"/>
          <a:chExt cx="0" cy="0"/>
        </a:xfrm>
      </p:grpSpPr>
      <p:sp>
        <p:nvSpPr>
          <p:cNvPr id="14" name="Espace réservé du pied de page 13">
            <a:extLst>
              <a:ext uri="{FF2B5EF4-FFF2-40B4-BE49-F238E27FC236}">
                <a16:creationId xmlns:a16="http://schemas.microsoft.com/office/drawing/2014/main" id="{23D36D95-1632-90EB-98B6-E00D073D58FC}"/>
              </a:ext>
            </a:extLst>
          </p:cNvPr>
          <p:cNvSpPr>
            <a:spLocks noGrp="1"/>
          </p:cNvSpPr>
          <p:nvPr>
            <p:ph type="ftr" sz="quarter" idx="10"/>
          </p:nvPr>
        </p:nvSpPr>
        <p:spPr/>
        <p:txBody>
          <a:bodyPr/>
          <a:lstStyle/>
          <a:p>
            <a:r>
              <a:rPr lang="fr-FR" b="1" dirty="0"/>
              <a:t>Mobile Data Collection (MDC) </a:t>
            </a:r>
            <a:r>
              <a:rPr lang="fr-FR" b="1" dirty="0" err="1"/>
              <a:t>with</a:t>
            </a:r>
            <a:r>
              <a:rPr lang="fr-FR" b="1" dirty="0"/>
              <a:t> OpenDataKit </a:t>
            </a:r>
            <a:r>
              <a:rPr lang="fr-FR" dirty="0"/>
              <a:t>|  Survey Manager Training</a:t>
            </a:r>
          </a:p>
        </p:txBody>
      </p:sp>
      <p:sp>
        <p:nvSpPr>
          <p:cNvPr id="15" name="Espace réservé du numéro de diapositive 14">
            <a:extLst>
              <a:ext uri="{FF2B5EF4-FFF2-40B4-BE49-F238E27FC236}">
                <a16:creationId xmlns:a16="http://schemas.microsoft.com/office/drawing/2014/main" id="{C8F081C0-A6DB-2ED8-6E6A-7652727C0624}"/>
              </a:ext>
            </a:extLst>
          </p:cNvPr>
          <p:cNvSpPr>
            <a:spLocks noGrp="1"/>
          </p:cNvSpPr>
          <p:nvPr>
            <p:ph type="sldNum" sz="quarter" idx="11"/>
          </p:nvPr>
        </p:nvSpPr>
        <p:spPr/>
        <p:txBody>
          <a:bodyPr/>
          <a:lstStyle/>
          <a:p>
            <a:fld id="{45D260E3-6ADF-3D4B-8601-DFAB5F13007E}" type="slidenum">
              <a:rPr lang="fr-FR" smtClean="0"/>
              <a:pPr/>
              <a:t>‹#›</a:t>
            </a:fld>
            <a:endParaRPr lang="fr-FR"/>
          </a:p>
        </p:txBody>
      </p:sp>
      <p:pic>
        <p:nvPicPr>
          <p:cNvPr id="16" name="Graphique 15">
            <a:extLst>
              <a:ext uri="{FF2B5EF4-FFF2-40B4-BE49-F238E27FC236}">
                <a16:creationId xmlns:a16="http://schemas.microsoft.com/office/drawing/2014/main" id="{2F9D21B8-BDA5-0FE8-7BC8-8C36EAC54A8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1511" y="-1570770"/>
            <a:ext cx="10188893" cy="7629316"/>
          </a:xfrm>
          <a:prstGeom prst="rect">
            <a:avLst/>
          </a:prstGeom>
        </p:spPr>
      </p:pic>
      <p:sp>
        <p:nvSpPr>
          <p:cNvPr id="18" name="Titre 17">
            <a:extLst>
              <a:ext uri="{FF2B5EF4-FFF2-40B4-BE49-F238E27FC236}">
                <a16:creationId xmlns:a16="http://schemas.microsoft.com/office/drawing/2014/main" id="{A81C4D44-9374-F540-2C59-E9ED2E8A4C4B}"/>
              </a:ext>
            </a:extLst>
          </p:cNvPr>
          <p:cNvSpPr>
            <a:spLocks noGrp="1"/>
          </p:cNvSpPr>
          <p:nvPr>
            <p:ph type="title"/>
          </p:nvPr>
        </p:nvSpPr>
        <p:spPr>
          <a:xfrm>
            <a:off x="734190" y="877146"/>
            <a:ext cx="9223429" cy="5377349"/>
          </a:xfrm>
        </p:spPr>
        <p:txBody>
          <a:bodyPr anchor="ctr" anchorCtr="0"/>
          <a:lstStyle>
            <a:lvl1pPr algn="ctr">
              <a:defRPr/>
            </a:lvl1pPr>
          </a:lstStyle>
          <a:p>
            <a:r>
              <a:rPr lang="fr-FR"/>
              <a:t>Modifiez le style du titre</a:t>
            </a:r>
            <a:endParaRPr lang="fr-FR" dirty="0"/>
          </a:p>
        </p:txBody>
      </p:sp>
      <p:pic>
        <p:nvPicPr>
          <p:cNvPr id="4" name="Graphique 3">
            <a:extLst>
              <a:ext uri="{FF2B5EF4-FFF2-40B4-BE49-F238E27FC236}">
                <a16:creationId xmlns:a16="http://schemas.microsoft.com/office/drawing/2014/main" id="{491FF84D-6DE6-190B-CFF3-6857C5F0229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12895" y="7002743"/>
            <a:ext cx="1213521" cy="258885"/>
          </a:xfrm>
          <a:prstGeom prst="rect">
            <a:avLst/>
          </a:prstGeom>
        </p:spPr>
      </p:pic>
    </p:spTree>
    <p:extLst>
      <p:ext uri="{BB962C8B-B14F-4D97-AF65-F5344CB8AC3E}">
        <p14:creationId xmlns:p14="http://schemas.microsoft.com/office/powerpoint/2010/main" val="15026525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Content_option1">
    <p:bg>
      <p:bgRef idx="1001">
        <a:schemeClr val="bg1"/>
      </p:bgRef>
    </p:bg>
    <p:spTree>
      <p:nvGrpSpPr>
        <p:cNvPr id="1" name=""/>
        <p:cNvGrpSpPr/>
        <p:nvPr/>
      </p:nvGrpSpPr>
      <p:grpSpPr>
        <a:xfrm>
          <a:off x="0" y="0"/>
          <a:ext cx="0" cy="0"/>
          <a:chOff x="0" y="0"/>
          <a:chExt cx="0" cy="0"/>
        </a:xfrm>
      </p:grpSpPr>
      <p:sp>
        <p:nvSpPr>
          <p:cNvPr id="14" name="Espace réservé du contenu 7">
            <a:extLst>
              <a:ext uri="{FF2B5EF4-FFF2-40B4-BE49-F238E27FC236}">
                <a16:creationId xmlns:a16="http://schemas.microsoft.com/office/drawing/2014/main" id="{916EFE4D-8FDE-9477-95B7-D1371F39E527}"/>
              </a:ext>
            </a:extLst>
          </p:cNvPr>
          <p:cNvSpPr>
            <a:spLocks noGrp="1"/>
          </p:cNvSpPr>
          <p:nvPr>
            <p:ph sz="quarter" idx="12" hasCustomPrompt="1"/>
          </p:nvPr>
        </p:nvSpPr>
        <p:spPr>
          <a:xfrm>
            <a:off x="575688" y="698746"/>
            <a:ext cx="9705823" cy="297834"/>
          </a:xfrm>
          <a:prstGeom prst="rect">
            <a:avLst/>
          </a:prstGeom>
        </p:spPr>
        <p:txBody>
          <a:bodyPr lIns="90000">
            <a:noAutofit/>
          </a:bodyPr>
          <a:lstStyle>
            <a:lvl1pPr marL="0" indent="0">
              <a:buNone/>
              <a:defRPr sz="990" b="0" i="0" spc="71" baseline="0">
                <a:solidFill>
                  <a:schemeClr val="accent3"/>
                </a:solidFill>
                <a:latin typeface="Arial" panose="020B0604020202020204" pitchFamily="34" charset="0"/>
                <a:cs typeface="Arial" panose="020B0604020202020204" pitchFamily="34" charset="0"/>
              </a:defRPr>
            </a:lvl1pPr>
          </a:lstStyle>
          <a:p>
            <a:pPr lvl="0"/>
            <a:r>
              <a:rPr lang="fr-FR"/>
              <a:t>CLICK TO MODIFY THE TEXT</a:t>
            </a:r>
          </a:p>
        </p:txBody>
      </p:sp>
      <p:sp>
        <p:nvSpPr>
          <p:cNvPr id="19" name="Titre 18">
            <a:extLst>
              <a:ext uri="{FF2B5EF4-FFF2-40B4-BE49-F238E27FC236}">
                <a16:creationId xmlns:a16="http://schemas.microsoft.com/office/drawing/2014/main" id="{4B670CAA-09C7-EF34-13C5-64516F308982}"/>
              </a:ext>
            </a:extLst>
          </p:cNvPr>
          <p:cNvSpPr>
            <a:spLocks noGrp="1"/>
          </p:cNvSpPr>
          <p:nvPr>
            <p:ph type="title"/>
          </p:nvPr>
        </p:nvSpPr>
        <p:spPr>
          <a:xfrm>
            <a:off x="575687" y="202735"/>
            <a:ext cx="9696295" cy="548097"/>
          </a:xfrm>
        </p:spPr>
        <p:txBody>
          <a:bodyPr/>
          <a:lstStyle>
            <a:lvl1pPr>
              <a:defRPr>
                <a:latin typeface="+mj-lt"/>
              </a:defRPr>
            </a:lvl1pPr>
          </a:lstStyle>
          <a:p>
            <a:r>
              <a:rPr lang="fr-FR"/>
              <a:t>Modifiez le style du titre</a:t>
            </a:r>
            <a:endParaRPr lang="fr-FR" dirty="0"/>
          </a:p>
        </p:txBody>
      </p:sp>
      <p:sp>
        <p:nvSpPr>
          <p:cNvPr id="6" name="Espace réservé du contenu 5">
            <a:extLst>
              <a:ext uri="{FF2B5EF4-FFF2-40B4-BE49-F238E27FC236}">
                <a16:creationId xmlns:a16="http://schemas.microsoft.com/office/drawing/2014/main" id="{05D543BF-FDB5-EDFB-7F20-E49B4B851AA0}"/>
              </a:ext>
            </a:extLst>
          </p:cNvPr>
          <p:cNvSpPr>
            <a:spLocks noGrp="1"/>
          </p:cNvSpPr>
          <p:nvPr>
            <p:ph sz="quarter" idx="28"/>
          </p:nvPr>
        </p:nvSpPr>
        <p:spPr>
          <a:xfrm>
            <a:off x="575688" y="1240256"/>
            <a:ext cx="9637706" cy="5463389"/>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Espace réservé du pied de page 6">
            <a:extLst>
              <a:ext uri="{FF2B5EF4-FFF2-40B4-BE49-F238E27FC236}">
                <a16:creationId xmlns:a16="http://schemas.microsoft.com/office/drawing/2014/main" id="{34BB61B8-2A7C-185A-7EDB-99365B809514}"/>
              </a:ext>
            </a:extLst>
          </p:cNvPr>
          <p:cNvSpPr>
            <a:spLocks noGrp="1"/>
          </p:cNvSpPr>
          <p:nvPr>
            <p:ph type="ftr" sz="quarter" idx="29"/>
          </p:nvPr>
        </p:nvSpPr>
        <p:spPr/>
        <p:txBody>
          <a:bodyPr/>
          <a:lstStyle/>
          <a:p>
            <a:r>
              <a:rPr lang="fr-FR" b="1" dirty="0"/>
              <a:t>Collecte de données mobile (MDC) avec OpenDataKit </a:t>
            </a:r>
            <a:r>
              <a:rPr lang="fr-FR" dirty="0"/>
              <a:t>|  Formation des responsables d’enquêtes</a:t>
            </a:r>
          </a:p>
        </p:txBody>
      </p:sp>
      <p:sp>
        <p:nvSpPr>
          <p:cNvPr id="8" name="Espace réservé du numéro de diapositive 7">
            <a:extLst>
              <a:ext uri="{FF2B5EF4-FFF2-40B4-BE49-F238E27FC236}">
                <a16:creationId xmlns:a16="http://schemas.microsoft.com/office/drawing/2014/main" id="{2FEC2866-C1BD-9FC6-7A16-E010E154678B}"/>
              </a:ext>
            </a:extLst>
          </p:cNvPr>
          <p:cNvSpPr>
            <a:spLocks noGrp="1"/>
          </p:cNvSpPr>
          <p:nvPr>
            <p:ph type="sldNum" sz="quarter" idx="30"/>
          </p:nvPr>
        </p:nvSpPr>
        <p:spPr/>
        <p:txBody>
          <a:bodyPr/>
          <a:lstStyle/>
          <a:p>
            <a:fld id="{45D260E3-6ADF-3D4B-8601-DFAB5F13007E}" type="slidenum">
              <a:rPr lang="fr-FR" smtClean="0"/>
              <a:pPr/>
              <a:t>‹#›</a:t>
            </a:fld>
            <a:endParaRPr lang="fr-FR"/>
          </a:p>
        </p:txBody>
      </p:sp>
      <p:pic>
        <p:nvPicPr>
          <p:cNvPr id="5" name="Graphique 4">
            <a:extLst>
              <a:ext uri="{FF2B5EF4-FFF2-40B4-BE49-F238E27FC236}">
                <a16:creationId xmlns:a16="http://schemas.microsoft.com/office/drawing/2014/main" id="{BBD17AF9-3658-FF91-C45E-2855C8042F2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757099" y="7027020"/>
            <a:ext cx="1213521" cy="258884"/>
          </a:xfrm>
          <a:prstGeom prst="rect">
            <a:avLst/>
          </a:prstGeom>
        </p:spPr>
      </p:pic>
      <p:pic>
        <p:nvPicPr>
          <p:cNvPr id="2" name="Image 1" descr="Une image contenant texte, Police, Graphique, logo&#10;&#10;Description générée automatiquement">
            <a:extLst>
              <a:ext uri="{FF2B5EF4-FFF2-40B4-BE49-F238E27FC236}">
                <a16:creationId xmlns:a16="http://schemas.microsoft.com/office/drawing/2014/main" id="{9A3FF916-BB99-A7C3-BCBA-D858EAD5A5EC}"/>
              </a:ext>
            </a:extLst>
          </p:cNvPr>
          <p:cNvPicPr>
            <a:picLocks noChangeAspect="1"/>
          </p:cNvPicPr>
          <p:nvPr userDrawn="1"/>
        </p:nvPicPr>
        <p:blipFill rotWithShape="1">
          <a:blip r:embed="rId4"/>
          <a:srcRect t="37387" b="37566"/>
          <a:stretch/>
        </p:blipFill>
        <p:spPr>
          <a:xfrm>
            <a:off x="233264" y="6995383"/>
            <a:ext cx="1286221" cy="322157"/>
          </a:xfrm>
          <a:prstGeom prst="rect">
            <a:avLst/>
          </a:prstGeom>
        </p:spPr>
      </p:pic>
    </p:spTree>
    <p:extLst>
      <p:ext uri="{BB962C8B-B14F-4D97-AF65-F5344CB8AC3E}">
        <p14:creationId xmlns:p14="http://schemas.microsoft.com/office/powerpoint/2010/main" val="2501799317"/>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6" name="Espace réservé du numéro de diapositive 3">
            <a:extLst>
              <a:ext uri="{FF2B5EF4-FFF2-40B4-BE49-F238E27FC236}">
                <a16:creationId xmlns:a16="http://schemas.microsoft.com/office/drawing/2014/main" id="{82EC7E13-15DD-1F41-A4E1-288965DD4409}"/>
              </a:ext>
            </a:extLst>
          </p:cNvPr>
          <p:cNvSpPr>
            <a:spLocks noGrp="1"/>
          </p:cNvSpPr>
          <p:nvPr>
            <p:ph type="sldNum" sz="quarter" idx="4"/>
          </p:nvPr>
        </p:nvSpPr>
        <p:spPr>
          <a:xfrm>
            <a:off x="9078067" y="6955982"/>
            <a:ext cx="1203444" cy="400960"/>
          </a:xfrm>
          <a:prstGeom prst="rect">
            <a:avLst/>
          </a:prstGeom>
        </p:spPr>
        <p:txBody>
          <a:bodyPr vert="horz" lIns="91440" tIns="45720" rIns="0" bIns="45720" rtlCol="0" anchor="ctr"/>
          <a:lstStyle>
            <a:lvl1pPr algn="r">
              <a:defRPr sz="1050" b="1" i="0" cap="small" baseline="0">
                <a:solidFill>
                  <a:schemeClr val="tx2"/>
                </a:solidFill>
                <a:latin typeface="Arial" panose="020B0604020202020204" pitchFamily="34" charset="0"/>
                <a:cs typeface="Arial" panose="020B0604020202020204" pitchFamily="34" charset="0"/>
              </a:defRPr>
            </a:lvl1pPr>
          </a:lstStyle>
          <a:p>
            <a:fld id="{45D260E3-6ADF-3D4B-8601-DFAB5F13007E}" type="slidenum">
              <a:rPr lang="fr-FR" smtClean="0"/>
              <a:pPr/>
              <a:t>‹#›</a:t>
            </a:fld>
            <a:endParaRPr lang="fr-FR"/>
          </a:p>
        </p:txBody>
      </p:sp>
      <p:sp>
        <p:nvSpPr>
          <p:cNvPr id="7" name="Espace réservé du titre 1">
            <a:extLst>
              <a:ext uri="{FF2B5EF4-FFF2-40B4-BE49-F238E27FC236}">
                <a16:creationId xmlns:a16="http://schemas.microsoft.com/office/drawing/2014/main" id="{3218DBBB-8A0B-580E-AE78-E73B0D0A662D}"/>
              </a:ext>
            </a:extLst>
          </p:cNvPr>
          <p:cNvSpPr>
            <a:spLocks noGrp="1"/>
          </p:cNvSpPr>
          <p:nvPr>
            <p:ph type="title"/>
          </p:nvPr>
        </p:nvSpPr>
        <p:spPr>
          <a:xfrm>
            <a:off x="575687" y="403214"/>
            <a:ext cx="9696295" cy="1289859"/>
          </a:xfrm>
          <a:prstGeom prst="rect">
            <a:avLst/>
          </a:prstGeom>
        </p:spPr>
        <p:txBody>
          <a:bodyPr vert="horz" lIns="72000" tIns="72000" rIns="72000" bIns="72000" rtlCol="0" anchor="t">
            <a:normAutofit/>
          </a:bodyPr>
          <a:lstStyle/>
          <a:p>
            <a:r>
              <a:rPr lang="fr-FR" dirty="0"/>
              <a:t>Modifiez le style du titre</a:t>
            </a:r>
          </a:p>
        </p:txBody>
      </p:sp>
      <p:sp>
        <p:nvSpPr>
          <p:cNvPr id="8" name="Espace réservé du texte 2">
            <a:extLst>
              <a:ext uri="{FF2B5EF4-FFF2-40B4-BE49-F238E27FC236}">
                <a16:creationId xmlns:a16="http://schemas.microsoft.com/office/drawing/2014/main" id="{18721E81-93F3-53AA-6B1C-44CF0D589827}"/>
              </a:ext>
            </a:extLst>
          </p:cNvPr>
          <p:cNvSpPr>
            <a:spLocks noGrp="1"/>
          </p:cNvSpPr>
          <p:nvPr>
            <p:ph type="body" idx="1"/>
          </p:nvPr>
        </p:nvSpPr>
        <p:spPr>
          <a:xfrm>
            <a:off x="585214" y="2011558"/>
            <a:ext cx="9686768" cy="4319859"/>
          </a:xfrm>
          <a:prstGeom prst="rect">
            <a:avLst/>
          </a:prstGeom>
        </p:spPr>
        <p:txBody>
          <a:bodyPr vert="horz" lIns="72000" tIns="72000" rIns="72000" bIns="72000" numCol="1" rtlCol="0" anchor="t" anchorCtr="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a:p>
            <a:pPr lvl="5"/>
            <a:r>
              <a:rPr lang="fr-FR" dirty="0"/>
              <a:t>Sixième niveau</a:t>
            </a:r>
          </a:p>
        </p:txBody>
      </p:sp>
      <p:sp>
        <p:nvSpPr>
          <p:cNvPr id="11" name="Espace réservé du pied de page 10">
            <a:extLst>
              <a:ext uri="{FF2B5EF4-FFF2-40B4-BE49-F238E27FC236}">
                <a16:creationId xmlns:a16="http://schemas.microsoft.com/office/drawing/2014/main" id="{04F54E5A-2ADB-C527-935A-6D5AD3C3B0A3}"/>
              </a:ext>
            </a:extLst>
          </p:cNvPr>
          <p:cNvSpPr>
            <a:spLocks noGrp="1"/>
          </p:cNvSpPr>
          <p:nvPr>
            <p:ph type="ftr" sz="quarter" idx="3"/>
          </p:nvPr>
        </p:nvSpPr>
        <p:spPr>
          <a:xfrm>
            <a:off x="1594131" y="6955982"/>
            <a:ext cx="7483937" cy="401638"/>
          </a:xfrm>
          <a:prstGeom prst="rect">
            <a:avLst/>
          </a:prstGeom>
        </p:spPr>
        <p:txBody>
          <a:bodyPr vert="horz" lIns="91440" tIns="45720" rIns="91440" bIns="45720" rtlCol="0" anchor="ctr"/>
          <a:lstStyle>
            <a:lvl1pPr algn="l">
              <a:defRPr sz="1050">
                <a:solidFill>
                  <a:schemeClr val="tx2"/>
                </a:solidFill>
              </a:defRPr>
            </a:lvl1pPr>
          </a:lstStyle>
          <a:p>
            <a:r>
              <a:rPr lang="fr-FR" b="1" dirty="0"/>
              <a:t>Mobile Data Collection (MDC) </a:t>
            </a:r>
            <a:r>
              <a:rPr lang="fr-FR" b="1" dirty="0" err="1"/>
              <a:t>with</a:t>
            </a:r>
            <a:r>
              <a:rPr lang="fr-FR" b="1" dirty="0"/>
              <a:t> OpenDataKit </a:t>
            </a:r>
            <a:r>
              <a:rPr lang="fr-FR" dirty="0"/>
              <a:t>|  Survey Manager Training</a:t>
            </a:r>
          </a:p>
        </p:txBody>
      </p:sp>
    </p:spTree>
    <p:extLst>
      <p:ext uri="{BB962C8B-B14F-4D97-AF65-F5344CB8AC3E}">
        <p14:creationId xmlns:p14="http://schemas.microsoft.com/office/powerpoint/2010/main" val="1559191890"/>
      </p:ext>
    </p:extLst>
  </p:cSld>
  <p:clrMap bg1="lt1" tx1="dk1" bg2="lt2" tx2="dk2" accent1="accent1" accent2="accent2" accent3="accent3" accent4="accent4" accent5="accent5" accent6="accent6" hlink="hlink" folHlink="folHlink"/>
  <p:sldLayoutIdLst>
    <p:sldLayoutId id="2147483975" r:id="rId1"/>
    <p:sldLayoutId id="2147483977" r:id="rId2"/>
    <p:sldLayoutId id="2147483968" r:id="rId3"/>
    <p:sldLayoutId id="2147483969" r:id="rId4"/>
    <p:sldLayoutId id="2147483980" r:id="rId5"/>
    <p:sldLayoutId id="2147483981" r:id="rId6"/>
    <p:sldLayoutId id="2147483959" r:id="rId7"/>
    <p:sldLayoutId id="2147483958" r:id="rId8"/>
    <p:sldLayoutId id="2147483786" r:id="rId9"/>
    <p:sldLayoutId id="2147483984" r:id="rId10"/>
    <p:sldLayoutId id="2147483745" r:id="rId11"/>
    <p:sldLayoutId id="2147483757" r:id="rId12"/>
    <p:sldLayoutId id="2147483970" r:id="rId13"/>
    <p:sldLayoutId id="2147483978" r:id="rId14"/>
    <p:sldLayoutId id="2147483985" r:id="rId15"/>
    <p:sldLayoutId id="2147483974" r:id="rId16"/>
    <p:sldLayoutId id="2147483976" r:id="rId17"/>
    <p:sldLayoutId id="2147483983" r:id="rId18"/>
    <p:sldLayoutId id="2147483963" r:id="rId19"/>
    <p:sldLayoutId id="2147483982" r:id="rId20"/>
  </p:sldLayoutIdLst>
  <p:hf hdr="0" dt="0"/>
  <p:txStyles>
    <p:titleStyle>
      <a:lvl1pPr algn="l" defTabSz="1004714" rtl="0" eaLnBrk="1" fontAlgn="t" latinLnBrk="0" hangingPunct="1">
        <a:lnSpc>
          <a:spcPct val="90000"/>
        </a:lnSpc>
        <a:spcBef>
          <a:spcPct val="0"/>
        </a:spcBef>
        <a:buNone/>
        <a:defRPr sz="3394" b="0" i="0" kern="1200" baseline="0">
          <a:solidFill>
            <a:schemeClr val="tx2"/>
          </a:solidFill>
          <a:latin typeface="Arial" panose="020B0604020202020204" pitchFamily="34" charset="0"/>
          <a:ea typeface="+mj-ea"/>
          <a:cs typeface="+mj-cs"/>
        </a:defRPr>
      </a:lvl1pPr>
    </p:titleStyle>
    <p:bodyStyle>
      <a:lvl1pPr marL="127287" marR="0" indent="-254574"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Char char="•"/>
        <a:tabLst>
          <a:tab pos="127287" algn="l"/>
          <a:tab pos="325855" algn="l"/>
        </a:tabLst>
        <a:defRPr sz="2400" kern="1200" baseline="0">
          <a:solidFill>
            <a:schemeClr val="tx2"/>
          </a:solidFill>
          <a:latin typeface="Arial" panose="020B0604020202020204" pitchFamily="34" charset="0"/>
          <a:ea typeface="+mn-ea"/>
          <a:cs typeface="+mn-cs"/>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p:bodyStyle>
    <p:otherStyle>
      <a:defPPr>
        <a:defRPr lang="en-US"/>
      </a:defPPr>
      <a:lvl1pPr marL="0" algn="l" defTabSz="1004714" rtl="0" eaLnBrk="1" latinLnBrk="0" hangingPunct="1">
        <a:defRPr sz="1977" kern="1200">
          <a:solidFill>
            <a:schemeClr val="tx1"/>
          </a:solidFill>
          <a:latin typeface="+mn-lt"/>
          <a:ea typeface="+mn-ea"/>
          <a:cs typeface="+mn-cs"/>
        </a:defRPr>
      </a:lvl1pPr>
      <a:lvl2pPr marL="502358" algn="l" defTabSz="1004714" rtl="0" eaLnBrk="1" latinLnBrk="0" hangingPunct="1">
        <a:defRPr sz="1977" kern="1200">
          <a:solidFill>
            <a:schemeClr val="tx1"/>
          </a:solidFill>
          <a:latin typeface="+mn-lt"/>
          <a:ea typeface="+mn-ea"/>
          <a:cs typeface="+mn-cs"/>
        </a:defRPr>
      </a:lvl2pPr>
      <a:lvl3pPr marL="1004714" algn="l" defTabSz="1004714" rtl="0" eaLnBrk="1" latinLnBrk="0" hangingPunct="1">
        <a:defRPr sz="1977" kern="1200">
          <a:solidFill>
            <a:schemeClr val="tx1"/>
          </a:solidFill>
          <a:latin typeface="+mn-lt"/>
          <a:ea typeface="+mn-ea"/>
          <a:cs typeface="+mn-cs"/>
        </a:defRPr>
      </a:lvl3pPr>
      <a:lvl4pPr marL="1507072" algn="l" defTabSz="1004714" rtl="0" eaLnBrk="1" latinLnBrk="0" hangingPunct="1">
        <a:defRPr sz="1977" kern="1200">
          <a:solidFill>
            <a:schemeClr val="tx1"/>
          </a:solidFill>
          <a:latin typeface="+mn-lt"/>
          <a:ea typeface="+mn-ea"/>
          <a:cs typeface="+mn-cs"/>
        </a:defRPr>
      </a:lvl4pPr>
      <a:lvl5pPr marL="2009430" algn="l" defTabSz="1004714" rtl="0" eaLnBrk="1" latinLnBrk="0" hangingPunct="1">
        <a:defRPr sz="1977" kern="1200">
          <a:solidFill>
            <a:schemeClr val="tx1"/>
          </a:solidFill>
          <a:latin typeface="+mn-lt"/>
          <a:ea typeface="+mn-ea"/>
          <a:cs typeface="+mn-cs"/>
        </a:defRPr>
      </a:lvl5pPr>
      <a:lvl6pPr marL="2511787" algn="l" defTabSz="1004714" rtl="0" eaLnBrk="1" latinLnBrk="0" hangingPunct="1">
        <a:defRPr sz="1977" kern="1200">
          <a:solidFill>
            <a:schemeClr val="tx1"/>
          </a:solidFill>
          <a:latin typeface="+mn-lt"/>
          <a:ea typeface="+mn-ea"/>
          <a:cs typeface="+mn-cs"/>
        </a:defRPr>
      </a:lvl6pPr>
      <a:lvl7pPr marL="3014145" algn="l" defTabSz="1004714" rtl="0" eaLnBrk="1" latinLnBrk="0" hangingPunct="1">
        <a:defRPr sz="1977" kern="1200">
          <a:solidFill>
            <a:schemeClr val="tx1"/>
          </a:solidFill>
          <a:latin typeface="+mn-lt"/>
          <a:ea typeface="+mn-ea"/>
          <a:cs typeface="+mn-cs"/>
        </a:defRPr>
      </a:lvl7pPr>
      <a:lvl8pPr marL="3516503" algn="l" defTabSz="1004714" rtl="0" eaLnBrk="1" latinLnBrk="0" hangingPunct="1">
        <a:defRPr sz="1977" kern="1200">
          <a:solidFill>
            <a:schemeClr val="tx1"/>
          </a:solidFill>
          <a:latin typeface="+mn-lt"/>
          <a:ea typeface="+mn-ea"/>
          <a:cs typeface="+mn-cs"/>
        </a:defRPr>
      </a:lvl8pPr>
      <a:lvl9pPr marL="4018859" algn="l" defTabSz="1004714" rtl="0" eaLnBrk="1" latinLnBrk="0" hangingPunct="1">
        <a:defRPr sz="197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9.xml"/><Relationship Id="rId4" Type="http://schemas.openxmlformats.org/officeDocument/2006/relationships/image" Target="../media/image5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62.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65.png"/><Relationship Id="rId4" Type="http://schemas.openxmlformats.org/officeDocument/2006/relationships/image" Target="../media/image64.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68.png"/></Relationships>
</file>

<file path=ppt/slides/_rels/slide3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3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74.png"/></Relationships>
</file>

<file path=ppt/slides/_rels/slide36.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hyperlink" Target="https://docs.getodk.org/collect-install/" TargetMode="Externa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hyperlink" Target="https://play.google.com/store/apps/details?id=lysesoft.andexplorer&amp;hl=fr" TargetMode="External"/><Relationship Id="rId2" Type="http://schemas.openxmlformats.org/officeDocument/2006/relationships/hyperlink" Target="https://play.google.com/store/apps/details?id=com.chartcross.gpstest&amp;hl=fr" TargetMode="Externa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8" Type="http://schemas.openxmlformats.org/officeDocument/2006/relationships/image" Target="../media/image82.jpg"/><Relationship Id="rId3" Type="http://schemas.openxmlformats.org/officeDocument/2006/relationships/image" Target="../media/image77.jpeg"/><Relationship Id="rId7" Type="http://schemas.openxmlformats.org/officeDocument/2006/relationships/image" Target="../media/image81.png"/><Relationship Id="rId2" Type="http://schemas.openxmlformats.org/officeDocument/2006/relationships/image" Target="../media/image76.jpeg"/><Relationship Id="rId1" Type="http://schemas.openxmlformats.org/officeDocument/2006/relationships/slideLayout" Target="../slideLayouts/slideLayout9.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jpeg"/></Relationships>
</file>

<file path=ppt/slides/_rels/slide41.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image" Target="../media/image83.png"/><Relationship Id="rId1" Type="http://schemas.openxmlformats.org/officeDocument/2006/relationships/slideLayout" Target="../slideLayouts/slideLayout9.xml"/><Relationship Id="rId6" Type="http://schemas.openxmlformats.org/officeDocument/2006/relationships/image" Target="../media/image87.jpg"/><Relationship Id="rId5" Type="http://schemas.openxmlformats.org/officeDocument/2006/relationships/image" Target="../media/image86.jpg"/><Relationship Id="rId4" Type="http://schemas.openxmlformats.org/officeDocument/2006/relationships/image" Target="../media/image85.jpg"/></Relationships>
</file>

<file path=ppt/slides/_rels/slide42.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image" Target="../media/image84.jp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image" Target="../media/image89.jp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image" Target="../media/image91.jp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image" Target="../media/image93.jpg"/><Relationship Id="rId1" Type="http://schemas.openxmlformats.org/officeDocument/2006/relationships/slideLayout" Target="../slideLayouts/slideLayout9.xml"/><Relationship Id="rId5" Type="http://schemas.openxmlformats.org/officeDocument/2006/relationships/image" Target="../media/image96.png"/><Relationship Id="rId4" Type="http://schemas.openxmlformats.org/officeDocument/2006/relationships/image" Target="../media/image95.PNG"/></Relationships>
</file>

<file path=ppt/slides/_rels/slide4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7.jp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image" Target="../media/image98.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image" Target="../media/image99.jp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image" Target="../media/image101.jpg"/><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image" Target="../media/image93.jpg"/><Relationship Id="rId1" Type="http://schemas.openxmlformats.org/officeDocument/2006/relationships/slideLayout" Target="../slideLayouts/slideLayout9.xml"/><Relationship Id="rId4" Type="http://schemas.openxmlformats.org/officeDocument/2006/relationships/image" Target="../media/image96.png"/></Relationships>
</file>

<file path=ppt/slides/_rels/slide53.xml.rels><?xml version="1.0" encoding="UTF-8" standalone="yes"?>
<Relationships xmlns="http://schemas.openxmlformats.org/package/2006/relationships"><Relationship Id="rId2" Type="http://schemas.openxmlformats.org/officeDocument/2006/relationships/image" Target="../media/image103.jpg"/><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image" Target="../media/image91.jp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8" Type="http://schemas.openxmlformats.org/officeDocument/2006/relationships/image" Target="../media/image107.jpg"/><Relationship Id="rId3" Type="http://schemas.openxmlformats.org/officeDocument/2006/relationships/image" Target="../media/image78.jpeg"/><Relationship Id="rId7" Type="http://schemas.openxmlformats.org/officeDocument/2006/relationships/image" Target="../media/image106.png"/><Relationship Id="rId2" Type="http://schemas.openxmlformats.org/officeDocument/2006/relationships/image" Target="../media/image77.jpeg"/><Relationship Id="rId1" Type="http://schemas.openxmlformats.org/officeDocument/2006/relationships/slideLayout" Target="../slideLayouts/slideLayout9.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58.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image" Target="../media/image108.jpg"/><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image" Target="../media/image106.png"/><Relationship Id="rId1" Type="http://schemas.openxmlformats.org/officeDocument/2006/relationships/slideLayout" Target="../slideLayouts/slideLayout9.xml"/><Relationship Id="rId4" Type="http://schemas.openxmlformats.org/officeDocument/2006/relationships/image" Target="../media/image111.jpg"/></Relationships>
</file>

<file path=ppt/slides/_rels/slide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112.pn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jp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3" Type="http://schemas.openxmlformats.org/officeDocument/2006/relationships/hyperlink" Target="https://kobo.unhcr.org/" TargetMode="External"/><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hyperlink" Target="https://kobo-trn.unhcr.org/" TargetMode="Externa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9.xml"/><Relationship Id="rId6" Type="http://schemas.openxmlformats.org/officeDocument/2006/relationships/image" Target="../media/image54.png"/><Relationship Id="rId5" Type="http://schemas.openxmlformats.org/officeDocument/2006/relationships/image" Target="../media/image127.jpeg"/><Relationship Id="rId4" Type="http://schemas.openxmlformats.org/officeDocument/2006/relationships/image" Target="../media/image126.jpeg"/></Relationships>
</file>

<file path=ppt/slides/_rels/slide75.xml.rels><?xml version="1.0" encoding="UTF-8" standalone="yes"?>
<Relationships xmlns="http://schemas.openxmlformats.org/package/2006/relationships"><Relationship Id="rId3" Type="http://schemas.openxmlformats.org/officeDocument/2006/relationships/hyperlink" Target="https://kobo.unhcr.org/" TargetMode="External"/><Relationship Id="rId2" Type="http://schemas.openxmlformats.org/officeDocument/2006/relationships/image" Target="../media/image123.png"/><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hyperlink" Target="https://im.unhcr.org/apps/mdc-mapper/sens/" TargetMode="External"/><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66.png"/><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2" Type="http://schemas.openxmlformats.org/officeDocument/2006/relationships/hyperlink" Target="http://sens.unhcr.org/mobile-technology/tools/" TargetMode="Externa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image" Target="../media/image129.jpeg"/><Relationship Id="rId1" Type="http://schemas.openxmlformats.org/officeDocument/2006/relationships/slideLayout" Target="../slideLayouts/slideLayout9.xml"/><Relationship Id="rId4" Type="http://schemas.openxmlformats.org/officeDocument/2006/relationships/image" Target="../media/image131.jpeg"/></Relationships>
</file>

<file path=ppt/slides/_rels/slide8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9.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8.xml.rels><?xml version="1.0" encoding="UTF-8" standalone="yes"?>
<Relationships xmlns="http://schemas.openxmlformats.org/package/2006/relationships"><Relationship Id="rId3" Type="http://schemas.openxmlformats.org/officeDocument/2006/relationships/image" Target="../media/image133.jpg"/><Relationship Id="rId2" Type="http://schemas.openxmlformats.org/officeDocument/2006/relationships/image" Target="../media/image132.jpg"/><Relationship Id="rId1" Type="http://schemas.openxmlformats.org/officeDocument/2006/relationships/slideLayout" Target="../slideLayouts/slideLayout9.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09.jpg"/></Relationships>
</file>

<file path=ppt/slides/_rels/slide89.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2" Type="http://schemas.openxmlformats.org/officeDocument/2006/relationships/image" Target="../media/image140.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D4AA0318-DFC0-4616-385F-DBFB1FB9AC4F}"/>
              </a:ext>
            </a:extLst>
          </p:cNvPr>
          <p:cNvSpPr>
            <a:spLocks noGrp="1"/>
          </p:cNvSpPr>
          <p:nvPr>
            <p:ph type="title"/>
          </p:nvPr>
        </p:nvSpPr>
        <p:spPr/>
        <p:txBody>
          <a:bodyPr>
            <a:normAutofit fontScale="90000"/>
          </a:bodyPr>
          <a:lstStyle/>
          <a:p>
            <a:r>
              <a:rPr lang="fr-FR" noProof="0" dirty="0"/>
              <a:t>Instructions sur l'utilisation de cette présentation</a:t>
            </a:r>
          </a:p>
        </p:txBody>
      </p:sp>
      <p:sp>
        <p:nvSpPr>
          <p:cNvPr id="7" name="Espace réservé du contenu 6">
            <a:extLst>
              <a:ext uri="{FF2B5EF4-FFF2-40B4-BE49-F238E27FC236}">
                <a16:creationId xmlns:a16="http://schemas.microsoft.com/office/drawing/2014/main" id="{BE45C9F0-5757-9845-F3DB-158DDB4ABE20}"/>
              </a:ext>
            </a:extLst>
          </p:cNvPr>
          <p:cNvSpPr>
            <a:spLocks noGrp="1"/>
          </p:cNvSpPr>
          <p:nvPr>
            <p:ph sz="quarter" idx="28"/>
          </p:nvPr>
        </p:nvSpPr>
        <p:spPr/>
        <p:txBody>
          <a:bodyPr>
            <a:normAutofit/>
          </a:bodyPr>
          <a:lstStyle/>
          <a:p>
            <a:r>
              <a:rPr lang="fr-FR" noProof="0" dirty="0"/>
              <a:t>Cette présentation couvre les 4 phases de la collecte de données sur mobile SENS. Vous trouverez une table des matières à la diapositive suivante.</a:t>
            </a:r>
          </a:p>
          <a:p>
            <a:r>
              <a:rPr lang="fr-FR" noProof="0" dirty="0"/>
              <a:t>La plateforme (serveur) suivante est couverte ici : UNHCR Kobo Toolbox.</a:t>
            </a:r>
          </a:p>
          <a:p>
            <a:pPr lvl="1"/>
            <a:r>
              <a:rPr lang="fr-FR" noProof="0" dirty="0"/>
              <a:t>Dans le panneau "Notes" situé sous les diapositives, vous trouverez des instructions détaillées sur la manière de cacher ou de rendre visible les diapositives en fonction de vos besoins.</a:t>
            </a:r>
          </a:p>
          <a:p>
            <a:endParaRPr lang="fr-FR" noProof="0" dirty="0"/>
          </a:p>
        </p:txBody>
      </p:sp>
      <p:pic>
        <p:nvPicPr>
          <p:cNvPr id="9" name="Image 8">
            <a:extLst>
              <a:ext uri="{FF2B5EF4-FFF2-40B4-BE49-F238E27FC236}">
                <a16:creationId xmlns:a16="http://schemas.microsoft.com/office/drawing/2014/main" id="{7E309098-EF2C-22D5-4F4C-F8D45819B306}"/>
              </a:ext>
            </a:extLst>
          </p:cNvPr>
          <p:cNvPicPr>
            <a:picLocks noChangeAspect="1"/>
          </p:cNvPicPr>
          <p:nvPr/>
        </p:nvPicPr>
        <p:blipFill>
          <a:blip r:embed="rId3"/>
          <a:srcRect/>
          <a:stretch/>
        </p:blipFill>
        <p:spPr>
          <a:xfrm>
            <a:off x="973020" y="5135565"/>
            <a:ext cx="8745771" cy="1039170"/>
          </a:xfrm>
          <a:prstGeom prst="rect">
            <a:avLst/>
          </a:prstGeom>
        </p:spPr>
      </p:pic>
      <p:sp>
        <p:nvSpPr>
          <p:cNvPr id="10" name="Rectangle 9">
            <a:extLst>
              <a:ext uri="{FF2B5EF4-FFF2-40B4-BE49-F238E27FC236}">
                <a16:creationId xmlns:a16="http://schemas.microsoft.com/office/drawing/2014/main" id="{74DB44ED-27FA-B58E-C6AB-929BB0FE504C}"/>
              </a:ext>
            </a:extLst>
          </p:cNvPr>
          <p:cNvSpPr/>
          <p:nvPr/>
        </p:nvSpPr>
        <p:spPr>
          <a:xfrm>
            <a:off x="973020" y="5769622"/>
            <a:ext cx="4524955" cy="214490"/>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Tree>
    <p:extLst>
      <p:ext uri="{BB962C8B-B14F-4D97-AF65-F5344CB8AC3E}">
        <p14:creationId xmlns:p14="http://schemas.microsoft.com/office/powerpoint/2010/main" val="26300284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82716C4A-E244-B7A3-8101-E562E41B324E}"/>
              </a:ext>
            </a:extLst>
          </p:cNvPr>
          <p:cNvSpPr>
            <a:spLocks noGrp="1"/>
          </p:cNvSpPr>
          <p:nvPr>
            <p:ph type="title"/>
          </p:nvPr>
        </p:nvSpPr>
        <p:spPr/>
        <p:txBody>
          <a:bodyPr>
            <a:normAutofit fontScale="90000"/>
          </a:bodyPr>
          <a:lstStyle/>
          <a:p>
            <a:r>
              <a:rPr lang="fr-FR" noProof="0" dirty="0"/>
              <a:t>Evolution de la technologie</a:t>
            </a:r>
          </a:p>
        </p:txBody>
      </p:sp>
      <p:pic>
        <p:nvPicPr>
          <p:cNvPr id="8" name="Espace réservé du contenu 7">
            <a:extLst>
              <a:ext uri="{FF2B5EF4-FFF2-40B4-BE49-F238E27FC236}">
                <a16:creationId xmlns:a16="http://schemas.microsoft.com/office/drawing/2014/main" id="{CF1E55E3-7B41-F31B-CE57-377267DF2A9C}"/>
              </a:ext>
            </a:extLst>
          </p:cNvPr>
          <p:cNvPicPr>
            <a:picLocks noGrp="1" noChangeAspect="1"/>
          </p:cNvPicPr>
          <p:nvPr>
            <p:ph sz="quarter" idx="28"/>
          </p:nvPr>
        </p:nvPicPr>
        <p:blipFill>
          <a:blip r:embed="rId2"/>
          <a:srcRect/>
          <a:stretch/>
        </p:blipFill>
        <p:spPr>
          <a:xfrm>
            <a:off x="887305" y="1145402"/>
            <a:ext cx="8917201" cy="5268870"/>
          </a:xfrm>
        </p:spPr>
      </p:pic>
      <p:sp>
        <p:nvSpPr>
          <p:cNvPr id="5" name="Espace réservé du pied de page 4">
            <a:extLst>
              <a:ext uri="{FF2B5EF4-FFF2-40B4-BE49-F238E27FC236}">
                <a16:creationId xmlns:a16="http://schemas.microsoft.com/office/drawing/2014/main" id="{77BAC693-859D-A029-4972-5680F58EA6D5}"/>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254C1486-94C2-D514-2F79-0DA90C7CD952}"/>
              </a:ext>
            </a:extLst>
          </p:cNvPr>
          <p:cNvSpPr>
            <a:spLocks noGrp="1"/>
          </p:cNvSpPr>
          <p:nvPr>
            <p:ph type="sldNum" sz="quarter" idx="30"/>
          </p:nvPr>
        </p:nvSpPr>
        <p:spPr/>
        <p:txBody>
          <a:bodyPr/>
          <a:lstStyle/>
          <a:p>
            <a:fld id="{45D260E3-6ADF-3D4B-8601-DFAB5F13007E}" type="slidenum">
              <a:rPr lang="fr-FR" noProof="0" smtClean="0"/>
              <a:pPr/>
              <a:t>10</a:t>
            </a:fld>
            <a:endParaRPr lang="fr-FR" noProof="0" dirty="0"/>
          </a:p>
        </p:txBody>
      </p:sp>
      <p:sp>
        <p:nvSpPr>
          <p:cNvPr id="2" name="Espace réservé du contenu 3">
            <a:extLst>
              <a:ext uri="{FF2B5EF4-FFF2-40B4-BE49-F238E27FC236}">
                <a16:creationId xmlns:a16="http://schemas.microsoft.com/office/drawing/2014/main" id="{35DE68A2-5CCF-E357-BAAE-2D89082215BA}"/>
              </a:ext>
            </a:extLst>
          </p:cNvPr>
          <p:cNvSpPr>
            <a:spLocks noGrp="1"/>
          </p:cNvSpPr>
          <p:nvPr>
            <p:ph sz="quarter" idx="12"/>
          </p:nvPr>
        </p:nvSpPr>
        <p:spPr>
          <a:xfrm>
            <a:off x="575689" y="698746"/>
            <a:ext cx="5761252" cy="297834"/>
          </a:xfrm>
        </p:spPr>
        <p:txBody>
          <a:bodyPr/>
          <a:lstStyle/>
          <a:p>
            <a:r>
              <a:rPr lang="fr-FR" noProof="0" dirty="0"/>
              <a:t>Mobile Data Collection</a:t>
            </a:r>
          </a:p>
        </p:txBody>
      </p:sp>
    </p:spTree>
    <p:extLst>
      <p:ext uri="{BB962C8B-B14F-4D97-AF65-F5344CB8AC3E}">
        <p14:creationId xmlns:p14="http://schemas.microsoft.com/office/powerpoint/2010/main" val="16598545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2ED7036F-3A1C-538E-2AE3-DEC7A44393A2}"/>
              </a:ext>
            </a:extLst>
          </p:cNvPr>
          <p:cNvSpPr>
            <a:spLocks noGrp="1"/>
          </p:cNvSpPr>
          <p:nvPr>
            <p:ph type="body" sz="quarter" idx="12"/>
          </p:nvPr>
        </p:nvSpPr>
        <p:spPr/>
        <p:txBody>
          <a:bodyPr/>
          <a:lstStyle/>
          <a:p>
            <a:r>
              <a:rPr lang="fr-FR" noProof="0" dirty="0"/>
              <a:t>Introduction</a:t>
            </a:r>
          </a:p>
        </p:txBody>
      </p:sp>
      <p:sp>
        <p:nvSpPr>
          <p:cNvPr id="8" name="Espace réservé du texte 7">
            <a:extLst>
              <a:ext uri="{FF2B5EF4-FFF2-40B4-BE49-F238E27FC236}">
                <a16:creationId xmlns:a16="http://schemas.microsoft.com/office/drawing/2014/main" id="{909BBD92-DA6A-445E-7499-3E64E4B56DAE}"/>
              </a:ext>
            </a:extLst>
          </p:cNvPr>
          <p:cNvSpPr>
            <a:spLocks noGrp="1"/>
          </p:cNvSpPr>
          <p:nvPr>
            <p:ph type="body" sz="quarter" idx="14"/>
          </p:nvPr>
        </p:nvSpPr>
        <p:spPr/>
        <p:txBody>
          <a:bodyPr/>
          <a:lstStyle/>
          <a:p>
            <a:endParaRPr lang="fr-FR" noProof="0" dirty="0"/>
          </a:p>
        </p:txBody>
      </p:sp>
      <p:sp>
        <p:nvSpPr>
          <p:cNvPr id="9" name="ZoneTexte 8">
            <a:extLst>
              <a:ext uri="{FF2B5EF4-FFF2-40B4-BE49-F238E27FC236}">
                <a16:creationId xmlns:a16="http://schemas.microsoft.com/office/drawing/2014/main" id="{8E1B4971-8AC5-8776-FB71-D0AD2B862147}"/>
              </a:ext>
            </a:extLst>
          </p:cNvPr>
          <p:cNvSpPr txBox="1"/>
          <p:nvPr/>
        </p:nvSpPr>
        <p:spPr>
          <a:xfrm>
            <a:off x="643807" y="3414719"/>
            <a:ext cx="4344882" cy="527452"/>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fr-FR" sz="1600" i="0" noProof="0" dirty="0">
                <a:solidFill>
                  <a:schemeClr val="accent3">
                    <a:lumMod val="60000"/>
                    <a:lumOff val="40000"/>
                  </a:schemeClr>
                </a:solidFill>
                <a:latin typeface="Source Sans Pro" panose="020B0503030403020204" pitchFamily="34" charset="77"/>
              </a:rPr>
              <a:t>Qu’est-ce que la MDC (Mobile Data Collection) ? </a:t>
            </a:r>
          </a:p>
          <a:p>
            <a:pPr marL="285750" indent="-285750" algn="just">
              <a:lnSpc>
                <a:spcPct val="110000"/>
              </a:lnSpc>
              <a:buFont typeface="Arial" panose="020B0604020202020204" pitchFamily="34" charset="0"/>
              <a:buChar char="•"/>
            </a:pPr>
            <a:r>
              <a:rPr lang="fr-FR" sz="1600" b="1" noProof="0" dirty="0">
                <a:solidFill>
                  <a:schemeClr val="accent3"/>
                </a:solidFill>
                <a:latin typeface="Source Sans Pro" panose="020B0503030403020204" pitchFamily="34" charset="77"/>
              </a:rPr>
              <a:t>MDC avec le UNHCR</a:t>
            </a:r>
            <a:endParaRPr lang="fr-FR" sz="1600" b="1" i="0" noProof="0"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25437865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313C0FDD-0C0F-2B90-2010-B072ACC27704}"/>
              </a:ext>
            </a:extLst>
          </p:cNvPr>
          <p:cNvSpPr>
            <a:spLocks noGrp="1"/>
          </p:cNvSpPr>
          <p:nvPr>
            <p:ph type="title"/>
          </p:nvPr>
        </p:nvSpPr>
        <p:spPr/>
        <p:txBody>
          <a:bodyPr>
            <a:normAutofit fontScale="90000"/>
          </a:bodyPr>
          <a:lstStyle/>
          <a:p>
            <a:r>
              <a:rPr lang="fr-FR" noProof="0" dirty="0"/>
              <a:t>MDC pour PHS (HCR)</a:t>
            </a:r>
          </a:p>
        </p:txBody>
      </p:sp>
      <p:sp>
        <p:nvSpPr>
          <p:cNvPr id="4" name="Espace réservé du contenu 3">
            <a:extLst>
              <a:ext uri="{FF2B5EF4-FFF2-40B4-BE49-F238E27FC236}">
                <a16:creationId xmlns:a16="http://schemas.microsoft.com/office/drawing/2014/main" id="{C2F33A74-7C20-F15E-294D-46BC683B6A16}"/>
              </a:ext>
            </a:extLst>
          </p:cNvPr>
          <p:cNvSpPr>
            <a:spLocks noGrp="1"/>
          </p:cNvSpPr>
          <p:nvPr>
            <p:ph sz="quarter" idx="28"/>
          </p:nvPr>
        </p:nvSpPr>
        <p:spPr/>
        <p:txBody>
          <a:bodyPr>
            <a:normAutofit fontScale="92500" lnSpcReduction="10000"/>
          </a:bodyPr>
          <a:lstStyle/>
          <a:p>
            <a:pPr algn="just"/>
            <a:r>
              <a:rPr lang="fr-FR" noProof="0" dirty="0"/>
              <a:t>Premier déploiement : </a:t>
            </a:r>
          </a:p>
          <a:p>
            <a:pPr lvl="1" algn="just"/>
            <a:r>
              <a:rPr lang="fr-FR" noProof="0" dirty="0"/>
              <a:t>Kenya: Moustiquaires avec ODK (Open Data Kit) 2010, HCR</a:t>
            </a:r>
          </a:p>
          <a:p>
            <a:pPr lvl="1" algn="just"/>
            <a:r>
              <a:rPr lang="fr-FR" dirty="0"/>
              <a:t>Les outils </a:t>
            </a:r>
            <a:r>
              <a:rPr lang="fr-FR" noProof="0" dirty="0"/>
              <a:t>:  ODK Collect &amp; ODK </a:t>
            </a:r>
            <a:r>
              <a:rPr lang="fr-FR" noProof="0" dirty="0" err="1"/>
              <a:t>Aggregate</a:t>
            </a:r>
            <a:endParaRPr lang="fr-FR" noProof="0" dirty="0"/>
          </a:p>
          <a:p>
            <a:pPr marL="254574" lvl="1" indent="0" algn="just">
              <a:buNone/>
            </a:pPr>
            <a:endParaRPr lang="fr-FR" noProof="0" dirty="0"/>
          </a:p>
          <a:p>
            <a:pPr algn="just"/>
            <a:r>
              <a:rPr lang="fr-FR" noProof="0" dirty="0"/>
              <a:t>Depuis lors, des dizaines de déploiements !</a:t>
            </a:r>
          </a:p>
          <a:p>
            <a:endParaRPr lang="fr-FR" noProof="0" dirty="0"/>
          </a:p>
          <a:p>
            <a:endParaRPr lang="fr-FR" noProof="0" dirty="0"/>
          </a:p>
          <a:p>
            <a:endParaRPr lang="fr-FR" noProof="0" dirty="0"/>
          </a:p>
          <a:p>
            <a:endParaRPr lang="fr-FR" noProof="0" dirty="0"/>
          </a:p>
          <a:p>
            <a:endParaRPr lang="fr-FR" noProof="0" dirty="0"/>
          </a:p>
          <a:p>
            <a:pPr marL="0" indent="0" algn="just">
              <a:buNone/>
            </a:pPr>
            <a:r>
              <a:rPr lang="fr-FR" sz="1600" noProof="0" dirty="0"/>
              <a:t>                                                               </a:t>
            </a:r>
          </a:p>
          <a:p>
            <a:pPr marL="0" indent="0" algn="just">
              <a:buNone/>
            </a:pPr>
            <a:r>
              <a:rPr lang="fr-FR" sz="1600" noProof="0" dirty="0"/>
              <a:t>                                                                                Sur le terrain: Sara </a:t>
            </a:r>
            <a:r>
              <a:rPr lang="fr-FR" sz="1600" noProof="0" dirty="0" err="1"/>
              <a:t>Hoibak</a:t>
            </a:r>
            <a:r>
              <a:rPr lang="fr-FR" sz="1600" noProof="0" dirty="0"/>
              <a:t>, consultante du HCR</a:t>
            </a:r>
          </a:p>
        </p:txBody>
      </p:sp>
      <p:sp>
        <p:nvSpPr>
          <p:cNvPr id="5" name="Espace réservé du pied de page 4">
            <a:extLst>
              <a:ext uri="{FF2B5EF4-FFF2-40B4-BE49-F238E27FC236}">
                <a16:creationId xmlns:a16="http://schemas.microsoft.com/office/drawing/2014/main" id="{54844ED8-209D-7B7D-90C3-E9DE2F286F76}"/>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150D2F7A-C93A-057B-2C93-1E2771756205}"/>
              </a:ext>
            </a:extLst>
          </p:cNvPr>
          <p:cNvSpPr>
            <a:spLocks noGrp="1"/>
          </p:cNvSpPr>
          <p:nvPr>
            <p:ph type="sldNum" sz="quarter" idx="30"/>
          </p:nvPr>
        </p:nvSpPr>
        <p:spPr/>
        <p:txBody>
          <a:bodyPr/>
          <a:lstStyle/>
          <a:p>
            <a:fld id="{45D260E3-6ADF-3D4B-8601-DFAB5F13007E}" type="slidenum">
              <a:rPr lang="fr-FR" noProof="0" smtClean="0"/>
              <a:pPr/>
              <a:t>12</a:t>
            </a:fld>
            <a:endParaRPr lang="fr-FR" noProof="0" dirty="0"/>
          </a:p>
        </p:txBody>
      </p:sp>
      <p:pic>
        <p:nvPicPr>
          <p:cNvPr id="8" name="Image 7" descr="Une image contenant intérieur, habits, mur, personne&#10;&#10;Description générée automatiquement">
            <a:extLst>
              <a:ext uri="{FF2B5EF4-FFF2-40B4-BE49-F238E27FC236}">
                <a16:creationId xmlns:a16="http://schemas.microsoft.com/office/drawing/2014/main" id="{92651D46-E579-F0DA-424E-2D6BC8DFD02D}"/>
              </a:ext>
            </a:extLst>
          </p:cNvPr>
          <p:cNvPicPr>
            <a:picLocks noChangeAspect="1"/>
          </p:cNvPicPr>
          <p:nvPr/>
        </p:nvPicPr>
        <p:blipFill>
          <a:blip r:embed="rId2"/>
          <a:stretch>
            <a:fillRect/>
          </a:stretch>
        </p:blipFill>
        <p:spPr>
          <a:xfrm>
            <a:off x="1754664" y="3779837"/>
            <a:ext cx="7162870" cy="2305419"/>
          </a:xfrm>
          <a:prstGeom prst="rect">
            <a:avLst/>
          </a:prstGeom>
        </p:spPr>
      </p:pic>
      <p:pic>
        <p:nvPicPr>
          <p:cNvPr id="10" name="Image 9" descr="Une image contenant clipart, Graphique, logo, graphisme&#10;&#10;Description générée automatiquement">
            <a:extLst>
              <a:ext uri="{FF2B5EF4-FFF2-40B4-BE49-F238E27FC236}">
                <a16:creationId xmlns:a16="http://schemas.microsoft.com/office/drawing/2014/main" id="{17C53D26-4773-079C-86CC-B80ACCAC93EB}"/>
              </a:ext>
            </a:extLst>
          </p:cNvPr>
          <p:cNvPicPr>
            <a:picLocks noChangeAspect="1"/>
          </p:cNvPicPr>
          <p:nvPr/>
        </p:nvPicPr>
        <p:blipFill>
          <a:blip r:embed="rId3"/>
          <a:stretch>
            <a:fillRect/>
          </a:stretch>
        </p:blipFill>
        <p:spPr>
          <a:xfrm>
            <a:off x="7361381" y="145954"/>
            <a:ext cx="1418667" cy="1420151"/>
          </a:xfrm>
          <a:prstGeom prst="rect">
            <a:avLst/>
          </a:prstGeom>
        </p:spPr>
      </p:pic>
      <p:pic>
        <p:nvPicPr>
          <p:cNvPr id="12" name="Image 11" descr="Une image contenant capture d’écran, Graphique, symbole, logo&#10;&#10;Description générée automatiquement">
            <a:extLst>
              <a:ext uri="{FF2B5EF4-FFF2-40B4-BE49-F238E27FC236}">
                <a16:creationId xmlns:a16="http://schemas.microsoft.com/office/drawing/2014/main" id="{AA685081-7285-1105-7B25-CBB7410AB8AA}"/>
              </a:ext>
            </a:extLst>
          </p:cNvPr>
          <p:cNvPicPr>
            <a:picLocks noChangeAspect="1"/>
          </p:cNvPicPr>
          <p:nvPr/>
        </p:nvPicPr>
        <p:blipFill>
          <a:blip r:embed="rId4"/>
          <a:stretch>
            <a:fillRect/>
          </a:stretch>
        </p:blipFill>
        <p:spPr>
          <a:xfrm>
            <a:off x="8826904" y="226472"/>
            <a:ext cx="1339633" cy="1339633"/>
          </a:xfrm>
          <a:prstGeom prst="rect">
            <a:avLst/>
          </a:prstGeom>
        </p:spPr>
      </p:pic>
      <p:sp>
        <p:nvSpPr>
          <p:cNvPr id="2" name="Espace réservé du contenu 3">
            <a:extLst>
              <a:ext uri="{FF2B5EF4-FFF2-40B4-BE49-F238E27FC236}">
                <a16:creationId xmlns:a16="http://schemas.microsoft.com/office/drawing/2014/main" id="{20AD6F1F-C181-0406-2D33-3329BB701AEF}"/>
              </a:ext>
            </a:extLst>
          </p:cNvPr>
          <p:cNvSpPr>
            <a:spLocks noGrp="1"/>
          </p:cNvSpPr>
          <p:nvPr>
            <p:ph sz="quarter" idx="12"/>
          </p:nvPr>
        </p:nvSpPr>
        <p:spPr>
          <a:xfrm>
            <a:off x="575689" y="698746"/>
            <a:ext cx="5761252" cy="297834"/>
          </a:xfrm>
        </p:spPr>
        <p:txBody>
          <a:bodyPr/>
          <a:lstStyle/>
          <a:p>
            <a:r>
              <a:rPr lang="fr-FR" noProof="0" dirty="0"/>
              <a:t>Mobile Data Collection</a:t>
            </a:r>
          </a:p>
        </p:txBody>
      </p:sp>
    </p:spTree>
    <p:extLst>
      <p:ext uri="{BB962C8B-B14F-4D97-AF65-F5344CB8AC3E}">
        <p14:creationId xmlns:p14="http://schemas.microsoft.com/office/powerpoint/2010/main" val="20796141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a:extLst>
              <a:ext uri="{FF2B5EF4-FFF2-40B4-BE49-F238E27FC236}">
                <a16:creationId xmlns:a16="http://schemas.microsoft.com/office/drawing/2014/main" id="{1BE6176C-8B36-A758-BAEE-3D71856969DE}"/>
              </a:ext>
            </a:extLst>
          </p:cNvPr>
          <p:cNvSpPr>
            <a:spLocks noGrp="1"/>
          </p:cNvSpPr>
          <p:nvPr>
            <p:ph sz="quarter" idx="12"/>
          </p:nvPr>
        </p:nvSpPr>
        <p:spPr>
          <a:xfrm>
            <a:off x="575688" y="1048702"/>
            <a:ext cx="9705823" cy="1559032"/>
          </a:xfrm>
        </p:spPr>
        <p:txBody>
          <a:bodyPr/>
          <a:lstStyle/>
          <a:p>
            <a:pPr marL="0" indent="0" algn="just">
              <a:buNone/>
            </a:pPr>
            <a:r>
              <a:rPr lang="fr-FR" sz="2000" b="1" noProof="0" dirty="0">
                <a:solidFill>
                  <a:schemeClr val="accent3"/>
                </a:solidFill>
                <a:latin typeface="+mj-lt"/>
              </a:rPr>
              <a:t>Quelles sont pour vous les principales phases d’une campagne de collecte de données par téléphone portable ?</a:t>
            </a:r>
          </a:p>
          <a:p>
            <a:pPr marL="0" indent="0" algn="just">
              <a:buNone/>
            </a:pPr>
            <a:endParaRPr lang="fr-FR" noProof="0" dirty="0"/>
          </a:p>
        </p:txBody>
      </p:sp>
      <p:sp>
        <p:nvSpPr>
          <p:cNvPr id="3" name="Titre 2">
            <a:extLst>
              <a:ext uri="{FF2B5EF4-FFF2-40B4-BE49-F238E27FC236}">
                <a16:creationId xmlns:a16="http://schemas.microsoft.com/office/drawing/2014/main" id="{8B087B49-AA48-DF28-F406-887CB095E7A7}"/>
              </a:ext>
            </a:extLst>
          </p:cNvPr>
          <p:cNvSpPr>
            <a:spLocks noGrp="1"/>
          </p:cNvSpPr>
          <p:nvPr>
            <p:ph type="title"/>
          </p:nvPr>
        </p:nvSpPr>
        <p:spPr/>
        <p:txBody>
          <a:bodyPr>
            <a:normAutofit fontScale="90000"/>
          </a:bodyPr>
          <a:lstStyle/>
          <a:p>
            <a:r>
              <a:rPr lang="fr-FR" noProof="0" dirty="0"/>
              <a:t>Exercice 2</a:t>
            </a:r>
            <a:br>
              <a:rPr lang="fr-FR" noProof="0" dirty="0"/>
            </a:br>
            <a:br>
              <a:rPr lang="fr-FR" noProof="0" dirty="0"/>
            </a:br>
            <a:endParaRPr lang="fr-FR" noProof="0" dirty="0"/>
          </a:p>
        </p:txBody>
      </p:sp>
      <p:sp>
        <p:nvSpPr>
          <p:cNvPr id="5" name="Espace réservé du pied de page 4">
            <a:extLst>
              <a:ext uri="{FF2B5EF4-FFF2-40B4-BE49-F238E27FC236}">
                <a16:creationId xmlns:a16="http://schemas.microsoft.com/office/drawing/2014/main" id="{2900E9D6-B846-630B-36A5-97E0C78D11A9}"/>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C3404249-85F9-C73E-DCD7-F424B99988D2}"/>
              </a:ext>
            </a:extLst>
          </p:cNvPr>
          <p:cNvSpPr>
            <a:spLocks noGrp="1"/>
          </p:cNvSpPr>
          <p:nvPr>
            <p:ph type="sldNum" sz="quarter" idx="30"/>
          </p:nvPr>
        </p:nvSpPr>
        <p:spPr/>
        <p:txBody>
          <a:bodyPr/>
          <a:lstStyle/>
          <a:p>
            <a:fld id="{45D260E3-6ADF-3D4B-8601-DFAB5F13007E}" type="slidenum">
              <a:rPr lang="fr-FR" noProof="0" smtClean="0"/>
              <a:pPr/>
              <a:t>13</a:t>
            </a:fld>
            <a:endParaRPr lang="fr-FR" noProof="0" dirty="0"/>
          </a:p>
        </p:txBody>
      </p:sp>
      <p:sp>
        <p:nvSpPr>
          <p:cNvPr id="4" name="Espace réservé du contenu 3">
            <a:extLst>
              <a:ext uri="{FF2B5EF4-FFF2-40B4-BE49-F238E27FC236}">
                <a16:creationId xmlns:a16="http://schemas.microsoft.com/office/drawing/2014/main" id="{B50875AB-36EF-E8CC-62E6-E2BC67FAA67E}"/>
              </a:ext>
            </a:extLst>
          </p:cNvPr>
          <p:cNvSpPr txBox="1">
            <a:spLocks/>
          </p:cNvSpPr>
          <p:nvPr/>
        </p:nvSpPr>
        <p:spPr>
          <a:xfrm>
            <a:off x="575689" y="698746"/>
            <a:ext cx="5761252" cy="297834"/>
          </a:xfrm>
          <a:prstGeom prst="rect">
            <a:avLst/>
          </a:prstGeom>
        </p:spPr>
        <p:txBody>
          <a:bodyPr vert="horz" lIns="90000" tIns="72000" rIns="72000" bIns="72000" numCol="1" rtlCol="0" anchor="t" anchorCtr="0">
            <a:no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sz="990" b="0" i="0" kern="1200" spc="71" baseline="0">
                <a:solidFill>
                  <a:schemeClr val="accent3"/>
                </a:solidFill>
                <a:latin typeface="Arial" panose="020B0604020202020204" pitchFamily="34" charset="0"/>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fr-FR" noProof="0" dirty="0"/>
              <a:t>Mobile Data Collection</a:t>
            </a:r>
          </a:p>
        </p:txBody>
      </p:sp>
    </p:spTree>
    <p:extLst>
      <p:ext uri="{BB962C8B-B14F-4D97-AF65-F5344CB8AC3E}">
        <p14:creationId xmlns:p14="http://schemas.microsoft.com/office/powerpoint/2010/main" val="25068438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4122A5ED-791A-2A94-2719-0F694625762B}"/>
              </a:ext>
            </a:extLst>
          </p:cNvPr>
          <p:cNvSpPr>
            <a:spLocks noGrp="1"/>
          </p:cNvSpPr>
          <p:nvPr>
            <p:ph type="sldNum" sz="quarter" idx="11"/>
          </p:nvPr>
        </p:nvSpPr>
        <p:spPr/>
        <p:txBody>
          <a:bodyPr/>
          <a:lstStyle/>
          <a:p>
            <a:fld id="{45D260E3-6ADF-3D4B-8601-DFAB5F13007E}" type="slidenum">
              <a:rPr lang="fr-FR" noProof="0" smtClean="0"/>
              <a:pPr/>
              <a:t>14</a:t>
            </a:fld>
            <a:endParaRPr lang="fr-FR" noProof="0" dirty="0"/>
          </a:p>
        </p:txBody>
      </p:sp>
      <p:sp>
        <p:nvSpPr>
          <p:cNvPr id="7" name="Espace réservé du texte 6">
            <a:extLst>
              <a:ext uri="{FF2B5EF4-FFF2-40B4-BE49-F238E27FC236}">
                <a16:creationId xmlns:a16="http://schemas.microsoft.com/office/drawing/2014/main" id="{09F0B63B-AD1E-8BE3-E75A-7EABA057036D}"/>
              </a:ext>
            </a:extLst>
          </p:cNvPr>
          <p:cNvSpPr>
            <a:spLocks noGrp="1"/>
          </p:cNvSpPr>
          <p:nvPr>
            <p:ph type="body" sz="quarter" idx="12"/>
          </p:nvPr>
        </p:nvSpPr>
        <p:spPr>
          <a:xfrm>
            <a:off x="649391" y="2446497"/>
            <a:ext cx="9151834" cy="700368"/>
          </a:xfrm>
        </p:spPr>
        <p:txBody>
          <a:bodyPr/>
          <a:lstStyle/>
          <a:p>
            <a:pPr algn="just"/>
            <a:r>
              <a:rPr lang="fr-FR" noProof="0" dirty="0"/>
              <a:t>Phases d’une collecte de données mobile</a:t>
            </a:r>
          </a:p>
        </p:txBody>
      </p:sp>
      <p:sp>
        <p:nvSpPr>
          <p:cNvPr id="8" name="Espace réservé du texte 7">
            <a:extLst>
              <a:ext uri="{FF2B5EF4-FFF2-40B4-BE49-F238E27FC236}">
                <a16:creationId xmlns:a16="http://schemas.microsoft.com/office/drawing/2014/main" id="{DC5A4CFF-58CE-48CD-D358-A134C4082EB8}"/>
              </a:ext>
            </a:extLst>
          </p:cNvPr>
          <p:cNvSpPr>
            <a:spLocks noGrp="1"/>
          </p:cNvSpPr>
          <p:nvPr>
            <p:ph type="body" sz="quarter" idx="14"/>
          </p:nvPr>
        </p:nvSpPr>
        <p:spPr/>
        <p:txBody>
          <a:bodyPr/>
          <a:lstStyle/>
          <a:p>
            <a:r>
              <a:rPr lang="fr-FR" noProof="0" dirty="0"/>
              <a:t>02</a:t>
            </a:r>
          </a:p>
        </p:txBody>
      </p:sp>
    </p:spTree>
    <p:extLst>
      <p:ext uri="{BB962C8B-B14F-4D97-AF65-F5344CB8AC3E}">
        <p14:creationId xmlns:p14="http://schemas.microsoft.com/office/powerpoint/2010/main" val="5164035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CDB0D322-9D64-6FD5-6B07-C8FEB3A1F995}"/>
              </a:ext>
            </a:extLst>
          </p:cNvPr>
          <p:cNvSpPr>
            <a:spLocks noGrp="1"/>
          </p:cNvSpPr>
          <p:nvPr>
            <p:ph type="title"/>
          </p:nvPr>
        </p:nvSpPr>
        <p:spPr/>
        <p:txBody>
          <a:bodyPr>
            <a:normAutofit fontScale="90000"/>
          </a:bodyPr>
          <a:lstStyle/>
          <a:p>
            <a:r>
              <a:rPr lang="fr-FR" noProof="0" dirty="0"/>
              <a:t>Phases de la MDC</a:t>
            </a:r>
          </a:p>
        </p:txBody>
      </p:sp>
      <p:sp>
        <p:nvSpPr>
          <p:cNvPr id="5" name="Espace réservé du pied de page 4">
            <a:extLst>
              <a:ext uri="{FF2B5EF4-FFF2-40B4-BE49-F238E27FC236}">
                <a16:creationId xmlns:a16="http://schemas.microsoft.com/office/drawing/2014/main" id="{7C0E7373-1564-FC6A-27D5-D76FB33F7774}"/>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2653B36B-6DA9-6A74-117A-EEDA75C876A9}"/>
              </a:ext>
            </a:extLst>
          </p:cNvPr>
          <p:cNvSpPr>
            <a:spLocks noGrp="1"/>
          </p:cNvSpPr>
          <p:nvPr>
            <p:ph type="sldNum" sz="quarter" idx="30"/>
          </p:nvPr>
        </p:nvSpPr>
        <p:spPr/>
        <p:txBody>
          <a:bodyPr/>
          <a:lstStyle/>
          <a:p>
            <a:fld id="{45D260E3-6ADF-3D4B-8601-DFAB5F13007E}" type="slidenum">
              <a:rPr lang="fr-FR" noProof="0" smtClean="0"/>
              <a:pPr/>
              <a:t>15</a:t>
            </a:fld>
            <a:endParaRPr lang="fr-FR" noProof="0" dirty="0"/>
          </a:p>
        </p:txBody>
      </p:sp>
      <p:pic>
        <p:nvPicPr>
          <p:cNvPr id="9" name="Content Placeholder 8" descr="A close-up of a sign&#10;&#10;Description automatically generated">
            <a:extLst>
              <a:ext uri="{FF2B5EF4-FFF2-40B4-BE49-F238E27FC236}">
                <a16:creationId xmlns:a16="http://schemas.microsoft.com/office/drawing/2014/main" id="{93683281-0270-92EC-2D87-55FE95EBEFF2}"/>
              </a:ext>
            </a:extLst>
          </p:cNvPr>
          <p:cNvPicPr>
            <a:picLocks noGrp="1" noChangeAspect="1"/>
          </p:cNvPicPr>
          <p:nvPr>
            <p:ph sz="quarter" idx="28"/>
          </p:nvPr>
        </p:nvPicPr>
        <p:blipFill>
          <a:blip r:embed="rId2"/>
          <a:stretch>
            <a:fillRect/>
          </a:stretch>
        </p:blipFill>
        <p:spPr>
          <a:xfrm>
            <a:off x="525013" y="2600274"/>
            <a:ext cx="9641786" cy="2359126"/>
          </a:xfrm>
        </p:spPr>
      </p:pic>
    </p:spTree>
    <p:extLst>
      <p:ext uri="{BB962C8B-B14F-4D97-AF65-F5344CB8AC3E}">
        <p14:creationId xmlns:p14="http://schemas.microsoft.com/office/powerpoint/2010/main" val="30065954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434B3654-570E-010B-635E-C8BBFB7AAEB3}"/>
              </a:ext>
            </a:extLst>
          </p:cNvPr>
          <p:cNvSpPr>
            <a:spLocks noGrp="1"/>
          </p:cNvSpPr>
          <p:nvPr>
            <p:ph type="sldNum" sz="quarter" idx="11"/>
          </p:nvPr>
        </p:nvSpPr>
        <p:spPr/>
        <p:txBody>
          <a:bodyPr/>
          <a:lstStyle/>
          <a:p>
            <a:fld id="{45D260E3-6ADF-3D4B-8601-DFAB5F13007E}" type="slidenum">
              <a:rPr lang="fr-FR" noProof="0" smtClean="0"/>
              <a:pPr/>
              <a:t>16</a:t>
            </a:fld>
            <a:endParaRPr lang="fr-FR" noProof="0" dirty="0"/>
          </a:p>
        </p:txBody>
      </p:sp>
      <p:sp>
        <p:nvSpPr>
          <p:cNvPr id="4" name="Espace réservé du texte 3">
            <a:extLst>
              <a:ext uri="{FF2B5EF4-FFF2-40B4-BE49-F238E27FC236}">
                <a16:creationId xmlns:a16="http://schemas.microsoft.com/office/drawing/2014/main" id="{3B9295CB-19A3-24BA-CE33-9F1CAEE4676A}"/>
              </a:ext>
            </a:extLst>
          </p:cNvPr>
          <p:cNvSpPr>
            <a:spLocks noGrp="1"/>
          </p:cNvSpPr>
          <p:nvPr>
            <p:ph type="body" sz="quarter" idx="12"/>
          </p:nvPr>
        </p:nvSpPr>
        <p:spPr>
          <a:xfrm>
            <a:off x="649391" y="2446497"/>
            <a:ext cx="8980746" cy="1333340"/>
          </a:xfrm>
        </p:spPr>
        <p:txBody>
          <a:bodyPr/>
          <a:lstStyle/>
          <a:p>
            <a:pPr algn="just"/>
            <a:r>
              <a:rPr lang="fr-FR" noProof="0" dirty="0"/>
              <a:t>Phase 1 – Concevoir : Comment adapter les questionnaires MDC de SENS</a:t>
            </a:r>
          </a:p>
          <a:p>
            <a:pPr algn="just"/>
            <a:endParaRPr lang="fr-FR" noProof="0" dirty="0"/>
          </a:p>
        </p:txBody>
      </p:sp>
      <p:sp>
        <p:nvSpPr>
          <p:cNvPr id="5" name="Espace réservé du texte 4">
            <a:extLst>
              <a:ext uri="{FF2B5EF4-FFF2-40B4-BE49-F238E27FC236}">
                <a16:creationId xmlns:a16="http://schemas.microsoft.com/office/drawing/2014/main" id="{99AE6475-04FB-1D22-8E37-5F15801A7F8D}"/>
              </a:ext>
            </a:extLst>
          </p:cNvPr>
          <p:cNvSpPr>
            <a:spLocks noGrp="1"/>
          </p:cNvSpPr>
          <p:nvPr>
            <p:ph type="body" sz="quarter" idx="14"/>
          </p:nvPr>
        </p:nvSpPr>
        <p:spPr/>
        <p:txBody>
          <a:bodyPr/>
          <a:lstStyle/>
          <a:p>
            <a:r>
              <a:rPr lang="fr-FR" noProof="0" dirty="0"/>
              <a:t>03</a:t>
            </a:r>
          </a:p>
        </p:txBody>
      </p:sp>
      <p:sp>
        <p:nvSpPr>
          <p:cNvPr id="6" name="ZoneTexte 5">
            <a:extLst>
              <a:ext uri="{FF2B5EF4-FFF2-40B4-BE49-F238E27FC236}">
                <a16:creationId xmlns:a16="http://schemas.microsoft.com/office/drawing/2014/main" id="{EDF60321-8D4F-66F0-9130-CBBE25D3DB8C}"/>
              </a:ext>
            </a:extLst>
          </p:cNvPr>
          <p:cNvSpPr txBox="1"/>
          <p:nvPr/>
        </p:nvSpPr>
        <p:spPr>
          <a:xfrm>
            <a:off x="649391" y="4840457"/>
            <a:ext cx="6948031" cy="798295"/>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fr-FR" sz="1600" b="1" noProof="0" dirty="0">
                <a:solidFill>
                  <a:schemeClr val="accent3"/>
                </a:solidFill>
                <a:latin typeface="Source Sans Pro" panose="020B0503030403020204" pitchFamily="34" charset="77"/>
              </a:rPr>
              <a:t> Adapter les questionnaires MDC de SENS en utilisant les modèles globaux du formulaire XLS</a:t>
            </a:r>
          </a:p>
          <a:p>
            <a:pPr algn="just">
              <a:lnSpc>
                <a:spcPct val="110000"/>
              </a:lnSpc>
            </a:pPr>
            <a:endParaRPr lang="fr-FR" sz="1600" b="1" noProof="0"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5488937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CDB0D322-9D64-6FD5-6B07-C8FEB3A1F995}"/>
              </a:ext>
            </a:extLst>
          </p:cNvPr>
          <p:cNvSpPr>
            <a:spLocks noGrp="1"/>
          </p:cNvSpPr>
          <p:nvPr>
            <p:ph type="title"/>
          </p:nvPr>
        </p:nvSpPr>
        <p:spPr/>
        <p:txBody>
          <a:bodyPr>
            <a:normAutofit fontScale="90000"/>
          </a:bodyPr>
          <a:lstStyle/>
          <a:p>
            <a:r>
              <a:rPr lang="fr-FR" noProof="0" dirty="0"/>
              <a:t>Phases de la MDC</a:t>
            </a:r>
          </a:p>
        </p:txBody>
      </p:sp>
      <p:sp>
        <p:nvSpPr>
          <p:cNvPr id="5" name="Espace réservé du pied de page 4">
            <a:extLst>
              <a:ext uri="{FF2B5EF4-FFF2-40B4-BE49-F238E27FC236}">
                <a16:creationId xmlns:a16="http://schemas.microsoft.com/office/drawing/2014/main" id="{7C0E7373-1564-FC6A-27D5-D76FB33F7774}"/>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2653B36B-6DA9-6A74-117A-EEDA75C876A9}"/>
              </a:ext>
            </a:extLst>
          </p:cNvPr>
          <p:cNvSpPr>
            <a:spLocks noGrp="1"/>
          </p:cNvSpPr>
          <p:nvPr>
            <p:ph type="sldNum" sz="quarter" idx="30"/>
          </p:nvPr>
        </p:nvSpPr>
        <p:spPr/>
        <p:txBody>
          <a:bodyPr/>
          <a:lstStyle/>
          <a:p>
            <a:fld id="{45D260E3-6ADF-3D4B-8601-DFAB5F13007E}" type="slidenum">
              <a:rPr lang="fr-FR" noProof="0" smtClean="0"/>
              <a:pPr/>
              <a:t>17</a:t>
            </a:fld>
            <a:endParaRPr lang="fr-FR" noProof="0" dirty="0"/>
          </a:p>
        </p:txBody>
      </p:sp>
      <p:grpSp>
        <p:nvGrpSpPr>
          <p:cNvPr id="15" name="Group 14">
            <a:extLst>
              <a:ext uri="{FF2B5EF4-FFF2-40B4-BE49-F238E27FC236}">
                <a16:creationId xmlns:a16="http://schemas.microsoft.com/office/drawing/2014/main" id="{40F80689-DC03-DC4E-DA61-98ED30B46366}"/>
              </a:ext>
            </a:extLst>
          </p:cNvPr>
          <p:cNvGrpSpPr/>
          <p:nvPr/>
        </p:nvGrpSpPr>
        <p:grpSpPr>
          <a:xfrm>
            <a:off x="1093391" y="3779837"/>
            <a:ext cx="1907824" cy="2423880"/>
            <a:chOff x="575687" y="3779837"/>
            <a:chExt cx="1907824" cy="2423880"/>
          </a:xfrm>
        </p:grpSpPr>
        <p:sp>
          <p:nvSpPr>
            <p:cNvPr id="7" name="TextBox 43">
              <a:extLst>
                <a:ext uri="{FF2B5EF4-FFF2-40B4-BE49-F238E27FC236}">
                  <a16:creationId xmlns:a16="http://schemas.microsoft.com/office/drawing/2014/main" id="{41D61ACC-14C1-0500-4116-DE1D49689296}"/>
                </a:ext>
              </a:extLst>
            </p:cNvPr>
            <p:cNvSpPr txBox="1"/>
            <p:nvPr/>
          </p:nvSpPr>
          <p:spPr>
            <a:xfrm>
              <a:off x="929255" y="4148066"/>
              <a:ext cx="1326004" cy="400110"/>
            </a:xfrm>
            <a:prstGeom prst="rect">
              <a:avLst/>
            </a:prstGeom>
            <a:noFill/>
          </p:spPr>
          <p:txBody>
            <a:bodyPr wrap="none" rtlCol="0">
              <a:spAutoFit/>
            </a:bodyPr>
            <a:lstStyle/>
            <a:p>
              <a:r>
                <a:rPr lang="fr-FR" sz="2000" b="1" i="1" noProof="0" dirty="0" err="1">
                  <a:solidFill>
                    <a:schemeClr val="tx2"/>
                  </a:solidFill>
                  <a:latin typeface="Arial" panose="020B0604020202020204" pitchFamily="34" charset="0"/>
                  <a:cs typeface="Arial" panose="020B0604020202020204" pitchFamily="34" charset="0"/>
                </a:rPr>
                <a:t>XLSForm</a:t>
              </a:r>
              <a:endParaRPr lang="fr-FR" sz="2000" b="1" i="1" noProof="0" dirty="0">
                <a:solidFill>
                  <a:schemeClr val="tx2"/>
                </a:solidFill>
                <a:latin typeface="Arial" panose="020B0604020202020204" pitchFamily="34" charset="0"/>
                <a:cs typeface="Arial" panose="020B0604020202020204" pitchFamily="34" charset="0"/>
              </a:endParaRPr>
            </a:p>
          </p:txBody>
        </p:sp>
        <p:pic>
          <p:nvPicPr>
            <p:cNvPr id="12" name="Picture 44">
              <a:extLst>
                <a:ext uri="{FF2B5EF4-FFF2-40B4-BE49-F238E27FC236}">
                  <a16:creationId xmlns:a16="http://schemas.microsoft.com/office/drawing/2014/main" id="{8AE94DFD-7B26-0516-6BD6-0BC55CD6F9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3552" y="4704738"/>
              <a:ext cx="1704864" cy="1076074"/>
            </a:xfrm>
            <a:prstGeom prst="rect">
              <a:avLst/>
            </a:prstGeom>
          </p:spPr>
        </p:pic>
        <p:sp>
          <p:nvSpPr>
            <p:cNvPr id="13" name="Rectangle : coins arrondis 12">
              <a:extLst>
                <a:ext uri="{FF2B5EF4-FFF2-40B4-BE49-F238E27FC236}">
                  <a16:creationId xmlns:a16="http://schemas.microsoft.com/office/drawing/2014/main" id="{D3F938D1-1BF1-FFB9-BF72-E01CC61D4165}"/>
                </a:ext>
              </a:extLst>
            </p:cNvPr>
            <p:cNvSpPr/>
            <p:nvPr/>
          </p:nvSpPr>
          <p:spPr>
            <a:xfrm>
              <a:off x="575687" y="3779837"/>
              <a:ext cx="1907824" cy="2423880"/>
            </a:xfrm>
            <a:prstGeom prst="roundRect">
              <a:avLst/>
            </a:prstGeom>
            <a:noFill/>
            <a:ln w="38100"/>
          </p:spPr>
          <p:style>
            <a:lnRef idx="2">
              <a:schemeClr val="accent1"/>
            </a:lnRef>
            <a:fillRef idx="1">
              <a:schemeClr val="lt1"/>
            </a:fillRef>
            <a:effectRef idx="0">
              <a:schemeClr val="accent1"/>
            </a:effectRef>
            <a:fontRef idx="minor">
              <a:schemeClr val="dk1"/>
            </a:fontRef>
          </p:style>
          <p:txBody>
            <a:bodyPr rtlCol="0" anchor="ctr"/>
            <a:lstStyle/>
            <a:p>
              <a:pPr algn="ctr"/>
              <a:endParaRPr lang="fr-FR" noProof="0" dirty="0"/>
            </a:p>
          </p:txBody>
        </p:sp>
      </p:grpSp>
      <p:sp>
        <p:nvSpPr>
          <p:cNvPr id="2" name="Espace réservé du contenu 1">
            <a:extLst>
              <a:ext uri="{FF2B5EF4-FFF2-40B4-BE49-F238E27FC236}">
                <a16:creationId xmlns:a16="http://schemas.microsoft.com/office/drawing/2014/main" id="{8E786E15-F6C7-DD2E-56A5-7CEE78F60A0C}"/>
              </a:ext>
            </a:extLst>
          </p:cNvPr>
          <p:cNvSpPr>
            <a:spLocks noGrp="1"/>
          </p:cNvSpPr>
          <p:nvPr>
            <p:ph sz="quarter" idx="12"/>
          </p:nvPr>
        </p:nvSpPr>
        <p:spPr>
          <a:xfrm>
            <a:off x="575688" y="698746"/>
            <a:ext cx="9705823" cy="297834"/>
          </a:xfrm>
        </p:spPr>
        <p:txBody>
          <a:bodyPr/>
          <a:lstStyle/>
          <a:p>
            <a:r>
              <a:rPr lang="fr-FR" noProof="0" dirty="0"/>
              <a:t>Modè</a:t>
            </a:r>
            <a:r>
              <a:rPr lang="fr-FR" dirty="0"/>
              <a:t>les de formulaires mobiles XLS</a:t>
            </a:r>
            <a:endParaRPr lang="fr-FR" noProof="0" dirty="0"/>
          </a:p>
        </p:txBody>
      </p:sp>
      <p:grpSp>
        <p:nvGrpSpPr>
          <p:cNvPr id="4" name="Group 3">
            <a:extLst>
              <a:ext uri="{FF2B5EF4-FFF2-40B4-BE49-F238E27FC236}">
                <a16:creationId xmlns:a16="http://schemas.microsoft.com/office/drawing/2014/main" id="{9D5A0DD5-5CED-ED9C-DAFF-C23B78ABEB59}"/>
              </a:ext>
            </a:extLst>
          </p:cNvPr>
          <p:cNvGrpSpPr/>
          <p:nvPr/>
        </p:nvGrpSpPr>
        <p:grpSpPr>
          <a:xfrm>
            <a:off x="1093391" y="1538445"/>
            <a:ext cx="8505029" cy="2021998"/>
            <a:chOff x="824089" y="1369569"/>
            <a:chExt cx="8205927" cy="1950889"/>
          </a:xfrm>
        </p:grpSpPr>
        <p:pic>
          <p:nvPicPr>
            <p:cNvPr id="8" name="Picture 7">
              <a:extLst>
                <a:ext uri="{FF2B5EF4-FFF2-40B4-BE49-F238E27FC236}">
                  <a16:creationId xmlns:a16="http://schemas.microsoft.com/office/drawing/2014/main" id="{85F40474-BB90-CF5A-9C15-7E7190614190}"/>
                </a:ext>
              </a:extLst>
            </p:cNvPr>
            <p:cNvPicPr>
              <a:picLocks noChangeAspect="1"/>
            </p:cNvPicPr>
            <p:nvPr/>
          </p:nvPicPr>
          <p:blipFill>
            <a:blip r:embed="rId3"/>
            <a:stretch>
              <a:fillRect/>
            </a:stretch>
          </p:blipFill>
          <p:spPr>
            <a:xfrm>
              <a:off x="824089" y="1369569"/>
              <a:ext cx="8205927" cy="1950889"/>
            </a:xfrm>
            <a:prstGeom prst="rect">
              <a:avLst/>
            </a:prstGeom>
          </p:spPr>
        </p:pic>
        <p:sp>
          <p:nvSpPr>
            <p:cNvPr id="9" name="TextBox 8">
              <a:extLst>
                <a:ext uri="{FF2B5EF4-FFF2-40B4-BE49-F238E27FC236}">
                  <a16:creationId xmlns:a16="http://schemas.microsoft.com/office/drawing/2014/main" id="{A053568A-CF79-3404-C384-03F4BA9D33E8}"/>
                </a:ext>
              </a:extLst>
            </p:cNvPr>
            <p:cNvSpPr txBox="1"/>
            <p:nvPr/>
          </p:nvSpPr>
          <p:spPr>
            <a:xfrm>
              <a:off x="5647384" y="2998952"/>
              <a:ext cx="849913" cy="307777"/>
            </a:xfrm>
            <a:prstGeom prst="rect">
              <a:avLst/>
            </a:prstGeom>
            <a:noFill/>
          </p:spPr>
          <p:txBody>
            <a:bodyPr wrap="none" rtlCol="0">
              <a:spAutoFit/>
            </a:bodyPr>
            <a:lstStyle/>
            <a:p>
              <a:r>
                <a:rPr lang="fr-FR" sz="1400" b="1" i="1" dirty="0">
                  <a:solidFill>
                    <a:srgbClr val="E6640A"/>
                  </a:solidFill>
                  <a:latin typeface="Arial" panose="020B0604020202020204" pitchFamily="34" charset="0"/>
                  <a:cs typeface="Arial" panose="020B0604020202020204" pitchFamily="34" charset="0"/>
                </a:rPr>
                <a:t>Gérer</a:t>
              </a:r>
            </a:p>
          </p:txBody>
        </p:sp>
        <p:sp>
          <p:nvSpPr>
            <p:cNvPr id="10" name="TextBox 9">
              <a:extLst>
                <a:ext uri="{FF2B5EF4-FFF2-40B4-BE49-F238E27FC236}">
                  <a16:creationId xmlns:a16="http://schemas.microsoft.com/office/drawing/2014/main" id="{36E2A6CA-43B2-8DA6-5C2E-525D8838DDCC}"/>
                </a:ext>
              </a:extLst>
            </p:cNvPr>
            <p:cNvSpPr txBox="1"/>
            <p:nvPr/>
          </p:nvSpPr>
          <p:spPr>
            <a:xfrm>
              <a:off x="1377482" y="3012681"/>
              <a:ext cx="1059906" cy="307777"/>
            </a:xfrm>
            <a:prstGeom prst="rect">
              <a:avLst/>
            </a:prstGeom>
            <a:noFill/>
          </p:spPr>
          <p:txBody>
            <a:bodyPr wrap="none" rtlCol="0">
              <a:spAutoFit/>
            </a:bodyPr>
            <a:lstStyle/>
            <a:p>
              <a:r>
                <a:rPr lang="fr-FR" sz="1400" b="1" i="1" dirty="0">
                  <a:solidFill>
                    <a:srgbClr val="3F4848"/>
                  </a:solidFill>
                  <a:latin typeface="Arial" panose="020B0604020202020204" pitchFamily="34" charset="0"/>
                  <a:cs typeface="Arial" panose="020B0604020202020204" pitchFamily="34" charset="0"/>
                </a:rPr>
                <a:t>Concevoir</a:t>
              </a:r>
            </a:p>
          </p:txBody>
        </p:sp>
        <p:sp>
          <p:nvSpPr>
            <p:cNvPr id="11" name="TextBox 10">
              <a:extLst>
                <a:ext uri="{FF2B5EF4-FFF2-40B4-BE49-F238E27FC236}">
                  <a16:creationId xmlns:a16="http://schemas.microsoft.com/office/drawing/2014/main" id="{508F6579-9868-88AB-997E-ABABCE55565F}"/>
                </a:ext>
              </a:extLst>
            </p:cNvPr>
            <p:cNvSpPr txBox="1"/>
            <p:nvPr/>
          </p:nvSpPr>
          <p:spPr>
            <a:xfrm>
              <a:off x="3358682" y="2985067"/>
              <a:ext cx="950901" cy="307777"/>
            </a:xfrm>
            <a:prstGeom prst="rect">
              <a:avLst/>
            </a:prstGeom>
            <a:noFill/>
          </p:spPr>
          <p:txBody>
            <a:bodyPr wrap="none" rtlCol="0">
              <a:spAutoFit/>
            </a:bodyPr>
            <a:lstStyle/>
            <a:p>
              <a:r>
                <a:rPr lang="fr-FR" sz="1400" b="1" i="1" dirty="0">
                  <a:solidFill>
                    <a:srgbClr val="52A8A8"/>
                  </a:solidFill>
                  <a:latin typeface="Arial" panose="020B0604020202020204" pitchFamily="34" charset="0"/>
                  <a:cs typeface="Arial" panose="020B0604020202020204" pitchFamily="34" charset="0"/>
                </a:rPr>
                <a:t>Collecter</a:t>
              </a:r>
            </a:p>
          </p:txBody>
        </p:sp>
        <p:sp>
          <p:nvSpPr>
            <p:cNvPr id="14" name="TextBox 13">
              <a:extLst>
                <a:ext uri="{FF2B5EF4-FFF2-40B4-BE49-F238E27FC236}">
                  <a16:creationId xmlns:a16="http://schemas.microsoft.com/office/drawing/2014/main" id="{716B493B-01D4-1A2E-A775-C3C0D7303C96}"/>
                </a:ext>
              </a:extLst>
            </p:cNvPr>
            <p:cNvSpPr txBox="1"/>
            <p:nvPr/>
          </p:nvSpPr>
          <p:spPr>
            <a:xfrm>
              <a:off x="7593331" y="3002245"/>
              <a:ext cx="941283" cy="307777"/>
            </a:xfrm>
            <a:prstGeom prst="rect">
              <a:avLst/>
            </a:prstGeom>
            <a:noFill/>
          </p:spPr>
          <p:txBody>
            <a:bodyPr wrap="none" rtlCol="0">
              <a:spAutoFit/>
            </a:bodyPr>
            <a:lstStyle/>
            <a:p>
              <a:r>
                <a:rPr lang="fr-FR" sz="1400" b="1" i="1" dirty="0">
                  <a:solidFill>
                    <a:srgbClr val="D1813E"/>
                  </a:solidFill>
                  <a:latin typeface="Arial" panose="020B0604020202020204" pitchFamily="34" charset="0"/>
                  <a:cs typeface="Arial" panose="020B0604020202020204" pitchFamily="34" charset="0"/>
                </a:rPr>
                <a:t>Analyser</a:t>
              </a:r>
            </a:p>
          </p:txBody>
        </p:sp>
      </p:grpSp>
    </p:spTree>
    <p:extLst>
      <p:ext uri="{BB962C8B-B14F-4D97-AF65-F5344CB8AC3E}">
        <p14:creationId xmlns:p14="http://schemas.microsoft.com/office/powerpoint/2010/main" val="9760037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3D915420-2959-BC40-D927-B15EF0FDA6B0}"/>
              </a:ext>
            </a:extLst>
          </p:cNvPr>
          <p:cNvSpPr>
            <a:spLocks noGrp="1"/>
          </p:cNvSpPr>
          <p:nvPr>
            <p:ph type="title"/>
          </p:nvPr>
        </p:nvSpPr>
        <p:spPr/>
        <p:txBody>
          <a:bodyPr>
            <a:normAutofit fontScale="90000"/>
          </a:bodyPr>
          <a:lstStyle/>
          <a:p>
            <a:r>
              <a:rPr lang="fr-FR" noProof="0" dirty="0"/>
              <a:t>Introduction (1) – Concevoir</a:t>
            </a:r>
          </a:p>
        </p:txBody>
      </p:sp>
      <p:sp>
        <p:nvSpPr>
          <p:cNvPr id="4" name="Espace réservé du contenu 3">
            <a:extLst>
              <a:ext uri="{FF2B5EF4-FFF2-40B4-BE49-F238E27FC236}">
                <a16:creationId xmlns:a16="http://schemas.microsoft.com/office/drawing/2014/main" id="{A0F8C705-DF66-4517-90DE-DC5795D45707}"/>
              </a:ext>
            </a:extLst>
          </p:cNvPr>
          <p:cNvSpPr>
            <a:spLocks noGrp="1"/>
          </p:cNvSpPr>
          <p:nvPr>
            <p:ph sz="quarter" idx="28"/>
          </p:nvPr>
        </p:nvSpPr>
        <p:spPr>
          <a:xfrm>
            <a:off x="2822222" y="1240256"/>
            <a:ext cx="7391172" cy="5463389"/>
          </a:xfrm>
        </p:spPr>
        <p:txBody>
          <a:bodyPr/>
          <a:lstStyle/>
          <a:p>
            <a:pPr algn="just"/>
            <a:r>
              <a:rPr lang="fr-FR" noProof="0" dirty="0"/>
              <a:t>Chaque questionnaire MDC de SENS est conçu pour obtenir le meilleur équilibre entre la normalisation globale et l'adaptabilité locale.</a:t>
            </a:r>
          </a:p>
          <a:p>
            <a:pPr algn="just"/>
            <a:endParaRPr lang="fr-FR" noProof="0" dirty="0"/>
          </a:p>
          <a:p>
            <a:pPr algn="just"/>
            <a:r>
              <a:rPr lang="fr-FR" noProof="0" dirty="0"/>
              <a:t>Les indicateurs clés sont comparables d'un pays à l'autre et d'une année à l'autre.</a:t>
            </a:r>
          </a:p>
          <a:p>
            <a:pPr algn="just"/>
            <a:endParaRPr lang="fr-FR" noProof="0" dirty="0"/>
          </a:p>
          <a:p>
            <a:pPr algn="just"/>
            <a:r>
              <a:rPr lang="fr-FR" noProof="0" dirty="0"/>
              <a:t>Afin d'analyser des données comparables provenant de contextes différents, une adaptation locale est nécessaire.</a:t>
            </a:r>
          </a:p>
          <a:p>
            <a:pPr marL="0" indent="0" algn="just">
              <a:buNone/>
            </a:pPr>
            <a:endParaRPr lang="fr-FR" noProof="0" dirty="0"/>
          </a:p>
        </p:txBody>
      </p:sp>
      <p:sp>
        <p:nvSpPr>
          <p:cNvPr id="5" name="Espace réservé du pied de page 4">
            <a:extLst>
              <a:ext uri="{FF2B5EF4-FFF2-40B4-BE49-F238E27FC236}">
                <a16:creationId xmlns:a16="http://schemas.microsoft.com/office/drawing/2014/main" id="{E25B71E7-51F7-26F8-C0F2-28B3A2A84CAF}"/>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DD95F6DD-8685-D1B2-29C0-9AD1AC22021A}"/>
              </a:ext>
            </a:extLst>
          </p:cNvPr>
          <p:cNvSpPr>
            <a:spLocks noGrp="1"/>
          </p:cNvSpPr>
          <p:nvPr>
            <p:ph type="sldNum" sz="quarter" idx="30"/>
          </p:nvPr>
        </p:nvSpPr>
        <p:spPr/>
        <p:txBody>
          <a:bodyPr/>
          <a:lstStyle/>
          <a:p>
            <a:fld id="{45D260E3-6ADF-3D4B-8601-DFAB5F13007E}" type="slidenum">
              <a:rPr lang="fr-FR" noProof="0" smtClean="0"/>
              <a:pPr/>
              <a:t>18</a:t>
            </a:fld>
            <a:endParaRPr lang="fr-FR" noProof="0" dirty="0"/>
          </a:p>
        </p:txBody>
      </p:sp>
      <p:sp>
        <p:nvSpPr>
          <p:cNvPr id="7" name="Rounded Rectangle 7">
            <a:extLst>
              <a:ext uri="{FF2B5EF4-FFF2-40B4-BE49-F238E27FC236}">
                <a16:creationId xmlns:a16="http://schemas.microsoft.com/office/drawing/2014/main" id="{1DCC6E1F-5B00-2A6C-16E9-3339365A241F}"/>
              </a:ext>
            </a:extLst>
          </p:cNvPr>
          <p:cNvSpPr/>
          <p:nvPr/>
        </p:nvSpPr>
        <p:spPr>
          <a:xfrm>
            <a:off x="518548" y="2890142"/>
            <a:ext cx="1905000" cy="1926530"/>
          </a:xfrm>
          <a:prstGeom prst="roundRect">
            <a:avLst/>
          </a:prstGeom>
          <a:ln w="38100">
            <a:solidFill>
              <a:schemeClr val="accent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fr-FR" noProof="0" dirty="0"/>
          </a:p>
        </p:txBody>
      </p:sp>
      <p:pic>
        <p:nvPicPr>
          <p:cNvPr id="8" name="Picture 7">
            <a:extLst>
              <a:ext uri="{FF2B5EF4-FFF2-40B4-BE49-F238E27FC236}">
                <a16:creationId xmlns:a16="http://schemas.microsoft.com/office/drawing/2014/main" id="{D587CBAF-0492-D9CE-1612-D3ED32694590}"/>
              </a:ext>
            </a:extLst>
          </p:cNvPr>
          <p:cNvPicPr>
            <a:picLocks noChangeAspect="1" noChangeArrowheads="1"/>
          </p:cNvPicPr>
          <p:nvPr/>
        </p:nvPicPr>
        <p:blipFill rotWithShape="1">
          <a:blip r:embed="rId2">
            <a:clrChange>
              <a:clrFrom>
                <a:srgbClr val="FFFFFF"/>
              </a:clrFrom>
              <a:clrTo>
                <a:srgbClr val="FFFFFF">
                  <a:alpha val="0"/>
                </a:srgbClr>
              </a:clrTo>
            </a:clrChange>
            <a:duotone>
              <a:prstClr val="black"/>
              <a:schemeClr val="tx2">
                <a:tint val="45000"/>
                <a:satMod val="400000"/>
              </a:schemeClr>
            </a:duotone>
            <a:extLst>
              <a:ext uri="{28A0092B-C50C-407E-A947-70E740481C1C}">
                <a14:useLocalDpi xmlns:a14="http://schemas.microsoft.com/office/drawing/2010/main"/>
              </a:ext>
            </a:extLst>
          </a:blip>
          <a:srcRect/>
          <a:stretch/>
        </p:blipFill>
        <p:spPr bwMode="auto">
          <a:xfrm>
            <a:off x="594748" y="2984602"/>
            <a:ext cx="1998765" cy="1642890"/>
          </a:xfrm>
          <a:prstGeom prst="rect">
            <a:avLst/>
          </a:prstGeom>
          <a:noFill/>
          <a:ln w="9525">
            <a:noFill/>
            <a:miter lim="800000"/>
            <a:headEnd/>
            <a:tailEnd/>
          </a:ln>
        </p:spPr>
      </p:pic>
      <p:sp>
        <p:nvSpPr>
          <p:cNvPr id="9" name="Espace réservé du contenu 1">
            <a:extLst>
              <a:ext uri="{FF2B5EF4-FFF2-40B4-BE49-F238E27FC236}">
                <a16:creationId xmlns:a16="http://schemas.microsoft.com/office/drawing/2014/main" id="{88B7C2A1-EA67-2D43-22EA-3DAFCC7AE9D8}"/>
              </a:ext>
            </a:extLst>
          </p:cNvPr>
          <p:cNvSpPr>
            <a:spLocks noGrp="1"/>
          </p:cNvSpPr>
          <p:nvPr>
            <p:ph sz="quarter" idx="12"/>
          </p:nvPr>
        </p:nvSpPr>
        <p:spPr>
          <a:xfrm>
            <a:off x="575688" y="698746"/>
            <a:ext cx="9705823" cy="297834"/>
          </a:xfrm>
        </p:spPr>
        <p:txBody>
          <a:bodyPr/>
          <a:lstStyle/>
          <a:p>
            <a:r>
              <a:rPr lang="fr-FR" noProof="0" dirty="0"/>
              <a:t>Modè</a:t>
            </a:r>
            <a:r>
              <a:rPr lang="fr-FR" dirty="0"/>
              <a:t>les de formulaires mobiles XLS</a:t>
            </a:r>
            <a:endParaRPr lang="fr-FR" noProof="0" dirty="0"/>
          </a:p>
        </p:txBody>
      </p:sp>
    </p:spTree>
    <p:extLst>
      <p:ext uri="{BB962C8B-B14F-4D97-AF65-F5344CB8AC3E}">
        <p14:creationId xmlns:p14="http://schemas.microsoft.com/office/powerpoint/2010/main" val="28895820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A9B595CF-4ED0-B6FD-C2F5-E8B2260BEF39}"/>
              </a:ext>
            </a:extLst>
          </p:cNvPr>
          <p:cNvSpPr>
            <a:spLocks noGrp="1"/>
          </p:cNvSpPr>
          <p:nvPr>
            <p:ph sz="quarter" idx="12"/>
          </p:nvPr>
        </p:nvSpPr>
        <p:spPr/>
        <p:txBody>
          <a:bodyPr/>
          <a:lstStyle/>
          <a:p>
            <a:r>
              <a:rPr lang="fr-FR" noProof="0" dirty="0"/>
              <a:t>Modè</a:t>
            </a:r>
            <a:r>
              <a:rPr lang="fr-FR" dirty="0"/>
              <a:t>les de formulaires mobiles XLS</a:t>
            </a:r>
            <a:endParaRPr lang="fr-FR" noProof="0" dirty="0"/>
          </a:p>
        </p:txBody>
      </p:sp>
      <p:sp>
        <p:nvSpPr>
          <p:cNvPr id="3" name="Titre 2">
            <a:extLst>
              <a:ext uri="{FF2B5EF4-FFF2-40B4-BE49-F238E27FC236}">
                <a16:creationId xmlns:a16="http://schemas.microsoft.com/office/drawing/2014/main" id="{34C30BE1-2DA6-6B14-99D4-C362151FC9F4}"/>
              </a:ext>
            </a:extLst>
          </p:cNvPr>
          <p:cNvSpPr>
            <a:spLocks noGrp="1"/>
          </p:cNvSpPr>
          <p:nvPr>
            <p:ph type="title"/>
          </p:nvPr>
        </p:nvSpPr>
        <p:spPr/>
        <p:txBody>
          <a:bodyPr>
            <a:normAutofit fontScale="90000"/>
          </a:bodyPr>
          <a:lstStyle/>
          <a:p>
            <a:r>
              <a:rPr lang="fr-FR" noProof="0" dirty="0"/>
              <a:t>Introduction (2) – Adaptation</a:t>
            </a:r>
          </a:p>
        </p:txBody>
      </p:sp>
      <p:sp>
        <p:nvSpPr>
          <p:cNvPr id="4" name="Espace réservé du contenu 3">
            <a:extLst>
              <a:ext uri="{FF2B5EF4-FFF2-40B4-BE49-F238E27FC236}">
                <a16:creationId xmlns:a16="http://schemas.microsoft.com/office/drawing/2014/main" id="{4B018DFE-665C-7097-D01E-9B10B72FF00C}"/>
              </a:ext>
            </a:extLst>
          </p:cNvPr>
          <p:cNvSpPr>
            <a:spLocks noGrp="1"/>
          </p:cNvSpPr>
          <p:nvPr>
            <p:ph sz="quarter" idx="28"/>
          </p:nvPr>
        </p:nvSpPr>
        <p:spPr/>
        <p:txBody>
          <a:bodyPr/>
          <a:lstStyle/>
          <a:p>
            <a:pPr algn="just"/>
            <a:r>
              <a:rPr lang="fr-FR" noProof="0" dirty="0"/>
              <a:t>Les diapositives suivantes présentent brièvement comment adapter les questionnaires globaux standardisés en fonction du contexte local. </a:t>
            </a:r>
          </a:p>
          <a:p>
            <a:pPr algn="just"/>
            <a:r>
              <a:rPr lang="fr-FR" noProof="0" dirty="0"/>
              <a:t>Les informations sur ce qui devrait être modifié dans les questionnaires sont mentionnées dans les conseils de chaque module.</a:t>
            </a:r>
          </a:p>
          <a:p>
            <a:pPr algn="just"/>
            <a:r>
              <a:rPr lang="fr-FR" noProof="0" dirty="0"/>
              <a:t>Le modèle de formulaire peut être assez difficile à comprendre sans contextualisation, veuillez contacter le bureau régional ou le siège pour obtenir de l'aide sur l'adaptation si nécessaire.</a:t>
            </a:r>
          </a:p>
        </p:txBody>
      </p:sp>
      <p:sp>
        <p:nvSpPr>
          <p:cNvPr id="5" name="Espace réservé du pied de page 4">
            <a:extLst>
              <a:ext uri="{FF2B5EF4-FFF2-40B4-BE49-F238E27FC236}">
                <a16:creationId xmlns:a16="http://schemas.microsoft.com/office/drawing/2014/main" id="{B110D877-1630-2FFC-E32A-D69D9711BB81}"/>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D3E38ADF-00FD-EAA5-463A-F38DBDBD8C4C}"/>
              </a:ext>
            </a:extLst>
          </p:cNvPr>
          <p:cNvSpPr>
            <a:spLocks noGrp="1"/>
          </p:cNvSpPr>
          <p:nvPr>
            <p:ph type="sldNum" sz="quarter" idx="30"/>
          </p:nvPr>
        </p:nvSpPr>
        <p:spPr/>
        <p:txBody>
          <a:bodyPr/>
          <a:lstStyle/>
          <a:p>
            <a:fld id="{45D260E3-6ADF-3D4B-8601-DFAB5F13007E}" type="slidenum">
              <a:rPr lang="fr-FR" noProof="0" smtClean="0"/>
              <a:pPr/>
              <a:t>19</a:t>
            </a:fld>
            <a:endParaRPr lang="fr-FR" noProof="0" dirty="0"/>
          </a:p>
        </p:txBody>
      </p:sp>
    </p:spTree>
    <p:extLst>
      <p:ext uri="{BB962C8B-B14F-4D97-AF65-F5344CB8AC3E}">
        <p14:creationId xmlns:p14="http://schemas.microsoft.com/office/powerpoint/2010/main" val="4728788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2F40F49A-18C9-5449-4E2F-D087DC2DF463}"/>
              </a:ext>
            </a:extLst>
          </p:cNvPr>
          <p:cNvSpPr>
            <a:spLocks noGrp="1"/>
          </p:cNvSpPr>
          <p:nvPr>
            <p:ph type="title"/>
          </p:nvPr>
        </p:nvSpPr>
        <p:spPr>
          <a:xfrm>
            <a:off x="1503680" y="3035477"/>
            <a:ext cx="8392674" cy="2166443"/>
          </a:xfrm>
        </p:spPr>
        <p:txBody>
          <a:bodyPr>
            <a:normAutofit/>
          </a:bodyPr>
          <a:lstStyle/>
          <a:p>
            <a:pPr algn="just"/>
            <a:r>
              <a:rPr lang="fr-FR" dirty="0"/>
              <a:t>Collecte de données mobile (MDC) avec OpenDataKit</a:t>
            </a:r>
            <a:endParaRPr lang="fr-FR" noProof="0" dirty="0"/>
          </a:p>
        </p:txBody>
      </p:sp>
      <p:sp>
        <p:nvSpPr>
          <p:cNvPr id="6" name="Espace réservé du texte 5">
            <a:extLst>
              <a:ext uri="{FF2B5EF4-FFF2-40B4-BE49-F238E27FC236}">
                <a16:creationId xmlns:a16="http://schemas.microsoft.com/office/drawing/2014/main" id="{11DC6DE0-437F-7166-573F-7EBC89C42FBA}"/>
              </a:ext>
            </a:extLst>
          </p:cNvPr>
          <p:cNvSpPr>
            <a:spLocks noGrp="1"/>
          </p:cNvSpPr>
          <p:nvPr>
            <p:ph type="body" sz="quarter" idx="10"/>
          </p:nvPr>
        </p:nvSpPr>
        <p:spPr/>
        <p:txBody>
          <a:bodyPr>
            <a:normAutofit/>
          </a:bodyPr>
          <a:lstStyle/>
          <a:p>
            <a:r>
              <a:rPr lang="fr-FR" noProof="0" dirty="0"/>
              <a:t>2024</a:t>
            </a:r>
          </a:p>
        </p:txBody>
      </p:sp>
      <p:sp>
        <p:nvSpPr>
          <p:cNvPr id="7" name="Espace réservé du texte 6">
            <a:extLst>
              <a:ext uri="{FF2B5EF4-FFF2-40B4-BE49-F238E27FC236}">
                <a16:creationId xmlns:a16="http://schemas.microsoft.com/office/drawing/2014/main" id="{6303DD05-105C-FC74-8505-8406269451D2}"/>
              </a:ext>
            </a:extLst>
          </p:cNvPr>
          <p:cNvSpPr>
            <a:spLocks noGrp="1"/>
          </p:cNvSpPr>
          <p:nvPr>
            <p:ph type="body" sz="quarter" idx="11"/>
          </p:nvPr>
        </p:nvSpPr>
        <p:spPr/>
        <p:txBody>
          <a:bodyPr/>
          <a:lstStyle/>
          <a:p>
            <a:r>
              <a:rPr lang="fr-FR" noProof="0" dirty="0"/>
              <a:t>Formation des responsables d’enquêtes</a:t>
            </a:r>
          </a:p>
        </p:txBody>
      </p:sp>
    </p:spTree>
    <p:extLst>
      <p:ext uri="{BB962C8B-B14F-4D97-AF65-F5344CB8AC3E}">
        <p14:creationId xmlns:p14="http://schemas.microsoft.com/office/powerpoint/2010/main" val="30764485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2AA86A63-B367-B829-0E89-79852E587F06}"/>
              </a:ext>
            </a:extLst>
          </p:cNvPr>
          <p:cNvSpPr>
            <a:spLocks noGrp="1"/>
          </p:cNvSpPr>
          <p:nvPr>
            <p:ph type="title"/>
          </p:nvPr>
        </p:nvSpPr>
        <p:spPr/>
        <p:txBody>
          <a:bodyPr>
            <a:normAutofit fontScale="90000"/>
          </a:bodyPr>
          <a:lstStyle/>
          <a:p>
            <a:r>
              <a:rPr lang="fr-FR" noProof="0" dirty="0"/>
              <a:t>Introduction (3) – Qu’est-ce que sont les formulaires globaux ? </a:t>
            </a:r>
          </a:p>
        </p:txBody>
      </p:sp>
      <p:sp>
        <p:nvSpPr>
          <p:cNvPr id="4" name="Espace réservé du contenu 3">
            <a:extLst>
              <a:ext uri="{FF2B5EF4-FFF2-40B4-BE49-F238E27FC236}">
                <a16:creationId xmlns:a16="http://schemas.microsoft.com/office/drawing/2014/main" id="{6D20FD9A-8105-DD8D-1011-87792F1394E6}"/>
              </a:ext>
            </a:extLst>
          </p:cNvPr>
          <p:cNvSpPr>
            <a:spLocks noGrp="1"/>
          </p:cNvSpPr>
          <p:nvPr>
            <p:ph sz="quarter" idx="28"/>
          </p:nvPr>
        </p:nvSpPr>
        <p:spPr>
          <a:xfrm>
            <a:off x="575687" y="1693073"/>
            <a:ext cx="4120490" cy="5463389"/>
          </a:xfrm>
        </p:spPr>
        <p:txBody>
          <a:bodyPr>
            <a:normAutofit/>
          </a:bodyPr>
          <a:lstStyle/>
          <a:p>
            <a:pPr algn="just"/>
            <a:r>
              <a:rPr lang="fr-FR" sz="2200" noProof="0" dirty="0"/>
              <a:t>Ces questionnaires globaux SENS sont établis sous </a:t>
            </a:r>
            <a:r>
              <a:rPr lang="fr-FR" sz="2200" b="1" noProof="0" dirty="0">
                <a:solidFill>
                  <a:schemeClr val="accent5"/>
                </a:solidFill>
              </a:rPr>
              <a:t>forme XLS</a:t>
            </a:r>
            <a:r>
              <a:rPr lang="fr-FR" sz="2200" noProof="0" dirty="0"/>
              <a:t>, un format compatible avec de nombreux outils de collecte de données mobiles, en particulier Kobo /ODK Collect.</a:t>
            </a:r>
          </a:p>
          <a:p>
            <a:pPr algn="just"/>
            <a:r>
              <a:rPr lang="fr-FR" sz="2200" noProof="0" dirty="0"/>
              <a:t>Chaque formulaire comporte un onglet </a:t>
            </a:r>
            <a:r>
              <a:rPr lang="fr-FR" sz="2200" noProof="0" dirty="0">
                <a:solidFill>
                  <a:schemeClr val="accent5"/>
                </a:solidFill>
              </a:rPr>
              <a:t>d'</a:t>
            </a:r>
            <a:r>
              <a:rPr lang="fr-FR" sz="2200" b="1" noProof="0" dirty="0">
                <a:solidFill>
                  <a:schemeClr val="accent5"/>
                </a:solidFill>
              </a:rPr>
              <a:t>instructions</a:t>
            </a:r>
            <a:r>
              <a:rPr lang="fr-FR" sz="2200" b="1" noProof="0" dirty="0">
                <a:solidFill>
                  <a:schemeClr val="accent6"/>
                </a:solidFill>
              </a:rPr>
              <a:t> </a:t>
            </a:r>
            <a:r>
              <a:rPr lang="fr-FR" sz="2200" noProof="0" dirty="0"/>
              <a:t>sur la manière de les utiliser.</a:t>
            </a:r>
          </a:p>
        </p:txBody>
      </p:sp>
      <p:sp>
        <p:nvSpPr>
          <p:cNvPr id="5" name="Espace réservé du pied de page 4">
            <a:extLst>
              <a:ext uri="{FF2B5EF4-FFF2-40B4-BE49-F238E27FC236}">
                <a16:creationId xmlns:a16="http://schemas.microsoft.com/office/drawing/2014/main" id="{0AB72B13-7DA5-CF32-1B83-A841A615C476}"/>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A1754997-4908-EDF2-B23D-0ABEFDD63382}"/>
              </a:ext>
            </a:extLst>
          </p:cNvPr>
          <p:cNvSpPr>
            <a:spLocks noGrp="1"/>
          </p:cNvSpPr>
          <p:nvPr>
            <p:ph type="sldNum" sz="quarter" idx="30"/>
          </p:nvPr>
        </p:nvSpPr>
        <p:spPr/>
        <p:txBody>
          <a:bodyPr/>
          <a:lstStyle/>
          <a:p>
            <a:fld id="{45D260E3-6ADF-3D4B-8601-DFAB5F13007E}" type="slidenum">
              <a:rPr lang="fr-FR" noProof="0" smtClean="0"/>
              <a:pPr/>
              <a:t>20</a:t>
            </a:fld>
            <a:endParaRPr lang="fr-FR" noProof="0" dirty="0"/>
          </a:p>
        </p:txBody>
      </p:sp>
      <p:sp>
        <p:nvSpPr>
          <p:cNvPr id="7" name="Espace réservé du contenu 1">
            <a:extLst>
              <a:ext uri="{FF2B5EF4-FFF2-40B4-BE49-F238E27FC236}">
                <a16:creationId xmlns:a16="http://schemas.microsoft.com/office/drawing/2014/main" id="{E2AFD8C9-6CE1-7E93-E23A-283580EABB4E}"/>
              </a:ext>
            </a:extLst>
          </p:cNvPr>
          <p:cNvSpPr>
            <a:spLocks noGrp="1"/>
          </p:cNvSpPr>
          <p:nvPr>
            <p:ph sz="quarter" idx="12"/>
          </p:nvPr>
        </p:nvSpPr>
        <p:spPr>
          <a:xfrm>
            <a:off x="575687" y="1096572"/>
            <a:ext cx="9705975" cy="298450"/>
          </a:xfrm>
        </p:spPr>
        <p:txBody>
          <a:bodyPr/>
          <a:lstStyle/>
          <a:p>
            <a:r>
              <a:rPr lang="fr-FR" noProof="0" dirty="0"/>
              <a:t>Modè</a:t>
            </a:r>
            <a:r>
              <a:rPr lang="fr-FR" dirty="0"/>
              <a:t>les de formulaires mobiles XLS</a:t>
            </a:r>
            <a:endParaRPr lang="fr-FR" noProof="0" dirty="0"/>
          </a:p>
        </p:txBody>
      </p:sp>
      <p:pic>
        <p:nvPicPr>
          <p:cNvPr id="13" name="Image 12">
            <a:extLst>
              <a:ext uri="{FF2B5EF4-FFF2-40B4-BE49-F238E27FC236}">
                <a16:creationId xmlns:a16="http://schemas.microsoft.com/office/drawing/2014/main" id="{658EA45D-5BA2-F22F-72D3-47B24E795518}"/>
              </a:ext>
            </a:extLst>
          </p:cNvPr>
          <p:cNvPicPr>
            <a:picLocks noChangeAspect="1"/>
          </p:cNvPicPr>
          <p:nvPr/>
        </p:nvPicPr>
        <p:blipFill>
          <a:blip r:embed="rId2"/>
          <a:srcRect/>
          <a:stretch/>
        </p:blipFill>
        <p:spPr>
          <a:xfrm>
            <a:off x="5102645" y="1335057"/>
            <a:ext cx="5363323" cy="5026924"/>
          </a:xfrm>
          <a:prstGeom prst="rect">
            <a:avLst/>
          </a:prstGeom>
        </p:spPr>
      </p:pic>
    </p:spTree>
    <p:extLst>
      <p:ext uri="{BB962C8B-B14F-4D97-AF65-F5344CB8AC3E}">
        <p14:creationId xmlns:p14="http://schemas.microsoft.com/office/powerpoint/2010/main" val="23303164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BB3F235C-A8C8-4016-7952-2831780ABE65}"/>
              </a:ext>
            </a:extLst>
          </p:cNvPr>
          <p:cNvSpPr>
            <a:spLocks noGrp="1"/>
          </p:cNvSpPr>
          <p:nvPr>
            <p:ph sz="quarter" idx="12"/>
          </p:nvPr>
        </p:nvSpPr>
        <p:spPr/>
        <p:txBody>
          <a:bodyPr/>
          <a:lstStyle/>
          <a:p>
            <a:r>
              <a:rPr lang="fr-FR" noProof="0" dirty="0"/>
              <a:t>Modè</a:t>
            </a:r>
            <a:r>
              <a:rPr lang="fr-FR" dirty="0"/>
              <a:t>les de formulaires mobiles XLS</a:t>
            </a:r>
            <a:endParaRPr lang="fr-FR" noProof="0" dirty="0"/>
          </a:p>
        </p:txBody>
      </p:sp>
      <p:sp>
        <p:nvSpPr>
          <p:cNvPr id="3" name="Titre 2">
            <a:extLst>
              <a:ext uri="{FF2B5EF4-FFF2-40B4-BE49-F238E27FC236}">
                <a16:creationId xmlns:a16="http://schemas.microsoft.com/office/drawing/2014/main" id="{D563F69D-C94D-CE08-B65F-311A3583F460}"/>
              </a:ext>
            </a:extLst>
          </p:cNvPr>
          <p:cNvSpPr>
            <a:spLocks noGrp="1"/>
          </p:cNvSpPr>
          <p:nvPr>
            <p:ph type="title"/>
          </p:nvPr>
        </p:nvSpPr>
        <p:spPr/>
        <p:txBody>
          <a:bodyPr>
            <a:normAutofit fontScale="90000"/>
          </a:bodyPr>
          <a:lstStyle/>
          <a:p>
            <a:r>
              <a:rPr lang="fr-FR" noProof="0" dirty="0"/>
              <a:t>Exercice 3</a:t>
            </a:r>
          </a:p>
        </p:txBody>
      </p:sp>
      <p:sp>
        <p:nvSpPr>
          <p:cNvPr id="4" name="Espace réservé du contenu 3">
            <a:extLst>
              <a:ext uri="{FF2B5EF4-FFF2-40B4-BE49-F238E27FC236}">
                <a16:creationId xmlns:a16="http://schemas.microsoft.com/office/drawing/2014/main" id="{481C8DF6-26C7-57F8-7E46-EEDF8A265411}"/>
              </a:ext>
            </a:extLst>
          </p:cNvPr>
          <p:cNvSpPr>
            <a:spLocks noGrp="1"/>
          </p:cNvSpPr>
          <p:nvPr>
            <p:ph sz="quarter" idx="28"/>
          </p:nvPr>
        </p:nvSpPr>
        <p:spPr/>
        <p:txBody>
          <a:bodyPr/>
          <a:lstStyle/>
          <a:p>
            <a:pPr algn="just"/>
            <a:r>
              <a:rPr lang="fr-FR" noProof="0" dirty="0"/>
              <a:t>En groupe, regardez :</a:t>
            </a:r>
          </a:p>
          <a:p>
            <a:pPr lvl="1" algn="just"/>
            <a:r>
              <a:rPr lang="fr-FR" noProof="0" dirty="0"/>
              <a:t>Le formulaire papier,</a:t>
            </a:r>
          </a:p>
          <a:p>
            <a:pPr lvl="1" algn="just"/>
            <a:r>
              <a:rPr lang="fr-FR" noProof="0" dirty="0"/>
              <a:t>Le formulaire mobile.</a:t>
            </a:r>
          </a:p>
          <a:p>
            <a:pPr algn="just"/>
            <a:r>
              <a:rPr lang="fr-FR" noProof="0" dirty="0"/>
              <a:t>Et proposez cinq </a:t>
            </a:r>
            <a:r>
              <a:rPr lang="fr-FR" b="1" noProof="0" dirty="0"/>
              <a:t>types</a:t>
            </a:r>
            <a:r>
              <a:rPr lang="fr-FR" noProof="0" dirty="0"/>
              <a:t> de modifications que vous souhaitez apporter au formulaire mobile (vous pouvez ouvrir le formulaire sur le mobile si cela vous aide).</a:t>
            </a:r>
          </a:p>
          <a:p>
            <a:pPr marL="0" indent="0">
              <a:buNone/>
            </a:pPr>
            <a:endParaRPr lang="fr-FR" noProof="0" dirty="0"/>
          </a:p>
        </p:txBody>
      </p:sp>
      <p:sp>
        <p:nvSpPr>
          <p:cNvPr id="5" name="Espace réservé du pied de page 4">
            <a:extLst>
              <a:ext uri="{FF2B5EF4-FFF2-40B4-BE49-F238E27FC236}">
                <a16:creationId xmlns:a16="http://schemas.microsoft.com/office/drawing/2014/main" id="{5A0FAE06-C42C-E0E0-A42F-32079B1937C1}"/>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6A5DB683-A034-4F1A-C277-84050BF389CF}"/>
              </a:ext>
            </a:extLst>
          </p:cNvPr>
          <p:cNvSpPr>
            <a:spLocks noGrp="1"/>
          </p:cNvSpPr>
          <p:nvPr>
            <p:ph type="sldNum" sz="quarter" idx="30"/>
          </p:nvPr>
        </p:nvSpPr>
        <p:spPr/>
        <p:txBody>
          <a:bodyPr/>
          <a:lstStyle/>
          <a:p>
            <a:fld id="{45D260E3-6ADF-3D4B-8601-DFAB5F13007E}" type="slidenum">
              <a:rPr lang="fr-FR" noProof="0" smtClean="0"/>
              <a:pPr/>
              <a:t>21</a:t>
            </a:fld>
            <a:endParaRPr lang="fr-FR" noProof="0" dirty="0"/>
          </a:p>
        </p:txBody>
      </p:sp>
    </p:spTree>
    <p:extLst>
      <p:ext uri="{BB962C8B-B14F-4D97-AF65-F5344CB8AC3E}">
        <p14:creationId xmlns:p14="http://schemas.microsoft.com/office/powerpoint/2010/main" val="26024169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A9B595CF-4ED0-B6FD-C2F5-E8B2260BEF39}"/>
              </a:ext>
            </a:extLst>
          </p:cNvPr>
          <p:cNvSpPr>
            <a:spLocks noGrp="1"/>
          </p:cNvSpPr>
          <p:nvPr>
            <p:ph sz="quarter" idx="12"/>
          </p:nvPr>
        </p:nvSpPr>
        <p:spPr/>
        <p:txBody>
          <a:bodyPr/>
          <a:lstStyle/>
          <a:p>
            <a:r>
              <a:rPr lang="fr-FR" noProof="0" dirty="0"/>
              <a:t>Modè</a:t>
            </a:r>
            <a:r>
              <a:rPr lang="fr-FR" dirty="0"/>
              <a:t>les de formulaires mobiles XLS</a:t>
            </a:r>
            <a:endParaRPr lang="fr-FR" noProof="0" dirty="0"/>
          </a:p>
        </p:txBody>
      </p:sp>
      <p:sp>
        <p:nvSpPr>
          <p:cNvPr id="3" name="Titre 2">
            <a:extLst>
              <a:ext uri="{FF2B5EF4-FFF2-40B4-BE49-F238E27FC236}">
                <a16:creationId xmlns:a16="http://schemas.microsoft.com/office/drawing/2014/main" id="{34C30BE1-2DA6-6B14-99D4-C362151FC9F4}"/>
              </a:ext>
            </a:extLst>
          </p:cNvPr>
          <p:cNvSpPr>
            <a:spLocks noGrp="1"/>
          </p:cNvSpPr>
          <p:nvPr>
            <p:ph type="title"/>
          </p:nvPr>
        </p:nvSpPr>
        <p:spPr/>
        <p:txBody>
          <a:bodyPr>
            <a:normAutofit fontScale="90000"/>
          </a:bodyPr>
          <a:lstStyle/>
          <a:p>
            <a:r>
              <a:rPr lang="fr-FR" noProof="0" dirty="0"/>
              <a:t>Que faut-il modifier (1)</a:t>
            </a:r>
          </a:p>
        </p:txBody>
      </p:sp>
      <p:sp>
        <p:nvSpPr>
          <p:cNvPr id="4" name="Espace réservé du contenu 3">
            <a:extLst>
              <a:ext uri="{FF2B5EF4-FFF2-40B4-BE49-F238E27FC236}">
                <a16:creationId xmlns:a16="http://schemas.microsoft.com/office/drawing/2014/main" id="{4B018DFE-665C-7097-D01E-9B10B72FF00C}"/>
              </a:ext>
            </a:extLst>
          </p:cNvPr>
          <p:cNvSpPr>
            <a:spLocks noGrp="1"/>
          </p:cNvSpPr>
          <p:nvPr>
            <p:ph sz="quarter" idx="28"/>
          </p:nvPr>
        </p:nvSpPr>
        <p:spPr/>
        <p:txBody>
          <a:bodyPr/>
          <a:lstStyle/>
          <a:p>
            <a:pPr algn="just"/>
            <a:r>
              <a:rPr lang="fr-FR" noProof="0" dirty="0"/>
              <a:t>Les informations administratives :</a:t>
            </a:r>
          </a:p>
          <a:p>
            <a:pPr lvl="1" algn="just"/>
            <a:r>
              <a:rPr lang="fr-FR" noProof="0" dirty="0"/>
              <a:t>Quelles sont les </a:t>
            </a:r>
            <a:r>
              <a:rPr lang="fr-FR" noProof="0" dirty="0">
                <a:solidFill>
                  <a:schemeClr val="accent5"/>
                </a:solidFill>
              </a:rPr>
              <a:t>variables administratives </a:t>
            </a:r>
            <a:r>
              <a:rPr lang="fr-FR" noProof="0" dirty="0"/>
              <a:t>pertinentes dans votre contexte ? Camps, blocs, sections, zones...</a:t>
            </a:r>
          </a:p>
          <a:p>
            <a:pPr lvl="1" algn="just"/>
            <a:r>
              <a:rPr lang="fr-FR" noProof="0" dirty="0"/>
              <a:t>Quels sont les</a:t>
            </a:r>
            <a:r>
              <a:rPr lang="fr-FR" noProof="0" dirty="0">
                <a:solidFill>
                  <a:schemeClr val="accent5"/>
                </a:solidFill>
              </a:rPr>
              <a:t> types de questions </a:t>
            </a:r>
            <a:r>
              <a:rPr lang="fr-FR" noProof="0" dirty="0"/>
              <a:t>? Numérique, texte, liste d'options ?</a:t>
            </a:r>
          </a:p>
          <a:p>
            <a:pPr lvl="1" algn="just"/>
            <a:r>
              <a:rPr lang="fr-FR" noProof="0" dirty="0"/>
              <a:t>Quelles sont les </a:t>
            </a:r>
            <a:r>
              <a:rPr lang="fr-FR" noProof="0" dirty="0">
                <a:solidFill>
                  <a:schemeClr val="accent5"/>
                </a:solidFill>
              </a:rPr>
              <a:t>contraintes</a:t>
            </a:r>
            <a:r>
              <a:rPr lang="fr-FR" noProof="0" dirty="0"/>
              <a:t> que vous voulez mettre sur les numériques (entre 1 et 5...) ?</a:t>
            </a:r>
            <a:endParaRPr lang="fr-FR" noProof="0" dirty="0">
              <a:solidFill>
                <a:srgbClr val="F39B4B"/>
              </a:solidFill>
            </a:endParaRPr>
          </a:p>
        </p:txBody>
      </p:sp>
      <p:sp>
        <p:nvSpPr>
          <p:cNvPr id="5" name="Espace réservé du pied de page 4">
            <a:extLst>
              <a:ext uri="{FF2B5EF4-FFF2-40B4-BE49-F238E27FC236}">
                <a16:creationId xmlns:a16="http://schemas.microsoft.com/office/drawing/2014/main" id="{B110D877-1630-2FFC-E32A-D69D9711BB81}"/>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D3E38ADF-00FD-EAA5-463A-F38DBDBD8C4C}"/>
              </a:ext>
            </a:extLst>
          </p:cNvPr>
          <p:cNvSpPr>
            <a:spLocks noGrp="1"/>
          </p:cNvSpPr>
          <p:nvPr>
            <p:ph type="sldNum" sz="quarter" idx="30"/>
          </p:nvPr>
        </p:nvSpPr>
        <p:spPr/>
        <p:txBody>
          <a:bodyPr/>
          <a:lstStyle/>
          <a:p>
            <a:fld id="{45D260E3-6ADF-3D4B-8601-DFAB5F13007E}" type="slidenum">
              <a:rPr lang="fr-FR" noProof="0" smtClean="0"/>
              <a:pPr/>
              <a:t>22</a:t>
            </a:fld>
            <a:endParaRPr lang="fr-FR" noProof="0" dirty="0"/>
          </a:p>
        </p:txBody>
      </p:sp>
    </p:spTree>
    <p:extLst>
      <p:ext uri="{BB962C8B-B14F-4D97-AF65-F5344CB8AC3E}">
        <p14:creationId xmlns:p14="http://schemas.microsoft.com/office/powerpoint/2010/main" val="39158818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A9B595CF-4ED0-B6FD-C2F5-E8B2260BEF39}"/>
              </a:ext>
            </a:extLst>
          </p:cNvPr>
          <p:cNvSpPr>
            <a:spLocks noGrp="1"/>
          </p:cNvSpPr>
          <p:nvPr>
            <p:ph sz="quarter" idx="12"/>
          </p:nvPr>
        </p:nvSpPr>
        <p:spPr/>
        <p:txBody>
          <a:bodyPr/>
          <a:lstStyle/>
          <a:p>
            <a:r>
              <a:rPr lang="fr-FR" noProof="0" dirty="0"/>
              <a:t>Modè</a:t>
            </a:r>
            <a:r>
              <a:rPr lang="fr-FR" dirty="0"/>
              <a:t>les de formulaires mobiles XLS</a:t>
            </a:r>
            <a:endParaRPr lang="fr-FR" noProof="0" dirty="0"/>
          </a:p>
        </p:txBody>
      </p:sp>
      <p:sp>
        <p:nvSpPr>
          <p:cNvPr id="3" name="Titre 2">
            <a:extLst>
              <a:ext uri="{FF2B5EF4-FFF2-40B4-BE49-F238E27FC236}">
                <a16:creationId xmlns:a16="http://schemas.microsoft.com/office/drawing/2014/main" id="{34C30BE1-2DA6-6B14-99D4-C362151FC9F4}"/>
              </a:ext>
            </a:extLst>
          </p:cNvPr>
          <p:cNvSpPr>
            <a:spLocks noGrp="1"/>
          </p:cNvSpPr>
          <p:nvPr>
            <p:ph type="title"/>
          </p:nvPr>
        </p:nvSpPr>
        <p:spPr/>
        <p:txBody>
          <a:bodyPr>
            <a:normAutofit fontScale="90000"/>
          </a:bodyPr>
          <a:lstStyle/>
          <a:p>
            <a:r>
              <a:rPr lang="fr-FR" noProof="0" dirty="0"/>
              <a:t>Que faut-il modifier (2)</a:t>
            </a:r>
          </a:p>
        </p:txBody>
      </p:sp>
      <p:sp>
        <p:nvSpPr>
          <p:cNvPr id="4" name="Espace réservé du contenu 3">
            <a:extLst>
              <a:ext uri="{FF2B5EF4-FFF2-40B4-BE49-F238E27FC236}">
                <a16:creationId xmlns:a16="http://schemas.microsoft.com/office/drawing/2014/main" id="{4B018DFE-665C-7097-D01E-9B10B72FF00C}"/>
              </a:ext>
            </a:extLst>
          </p:cNvPr>
          <p:cNvSpPr>
            <a:spLocks noGrp="1"/>
          </p:cNvSpPr>
          <p:nvPr>
            <p:ph sz="quarter" idx="28"/>
          </p:nvPr>
        </p:nvSpPr>
        <p:spPr/>
        <p:txBody>
          <a:bodyPr>
            <a:normAutofit lnSpcReduction="10000"/>
          </a:bodyPr>
          <a:lstStyle/>
          <a:p>
            <a:pPr algn="just"/>
            <a:r>
              <a:rPr lang="fr-FR" noProof="0" dirty="0"/>
              <a:t>Ajout/suppression d'options (à ajuster selon les indications du module).</a:t>
            </a:r>
          </a:p>
          <a:p>
            <a:pPr algn="just"/>
            <a:r>
              <a:rPr lang="fr-FR" noProof="0" dirty="0"/>
              <a:t>Ajouter/supprimer une langue.</a:t>
            </a:r>
          </a:p>
          <a:p>
            <a:pPr algn="just"/>
            <a:r>
              <a:rPr lang="fr-FR" noProof="0" dirty="0"/>
              <a:t>Ajouter/supprimer une question facultative ou un module disponible.</a:t>
            </a:r>
          </a:p>
          <a:p>
            <a:pPr algn="just"/>
            <a:r>
              <a:rPr lang="fr-FR" noProof="0" dirty="0"/>
              <a:t>Modifier le texte de la question ou de l'option. </a:t>
            </a:r>
          </a:p>
          <a:p>
            <a:pPr algn="just"/>
            <a:r>
              <a:rPr lang="fr-FR" noProof="0" dirty="0"/>
              <a:t>Modifier la notification ou l'instruction de question affichée au téléphone. </a:t>
            </a:r>
          </a:p>
          <a:p>
            <a:pPr algn="just"/>
            <a:r>
              <a:rPr lang="fr-FR" noProof="0" dirty="0"/>
              <a:t>Ajouter une question ou une option qui n'est pas du tout disponible dans la forme globale (comme des photos comme options de réponses à des questions délicates) ?</a:t>
            </a:r>
          </a:p>
          <a:p>
            <a:pPr algn="just"/>
            <a:r>
              <a:rPr lang="fr-FR" noProof="0" dirty="0"/>
              <a:t>Autre chose ?</a:t>
            </a:r>
          </a:p>
        </p:txBody>
      </p:sp>
      <p:sp>
        <p:nvSpPr>
          <p:cNvPr id="5" name="Espace réservé du pied de page 4">
            <a:extLst>
              <a:ext uri="{FF2B5EF4-FFF2-40B4-BE49-F238E27FC236}">
                <a16:creationId xmlns:a16="http://schemas.microsoft.com/office/drawing/2014/main" id="{B110D877-1630-2FFC-E32A-D69D9711BB81}"/>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D3E38ADF-00FD-EAA5-463A-F38DBDBD8C4C}"/>
              </a:ext>
            </a:extLst>
          </p:cNvPr>
          <p:cNvSpPr>
            <a:spLocks noGrp="1"/>
          </p:cNvSpPr>
          <p:nvPr>
            <p:ph type="sldNum" sz="quarter" idx="30"/>
          </p:nvPr>
        </p:nvSpPr>
        <p:spPr/>
        <p:txBody>
          <a:bodyPr/>
          <a:lstStyle/>
          <a:p>
            <a:fld id="{45D260E3-6ADF-3D4B-8601-DFAB5F13007E}" type="slidenum">
              <a:rPr lang="fr-FR" noProof="0" smtClean="0"/>
              <a:pPr/>
              <a:t>23</a:t>
            </a:fld>
            <a:endParaRPr lang="fr-FR" noProof="0" dirty="0"/>
          </a:p>
        </p:txBody>
      </p:sp>
    </p:spTree>
    <p:extLst>
      <p:ext uri="{BB962C8B-B14F-4D97-AF65-F5344CB8AC3E}">
        <p14:creationId xmlns:p14="http://schemas.microsoft.com/office/powerpoint/2010/main" val="28355430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A9B595CF-4ED0-B6FD-C2F5-E8B2260BEF39}"/>
              </a:ext>
            </a:extLst>
          </p:cNvPr>
          <p:cNvSpPr>
            <a:spLocks noGrp="1"/>
          </p:cNvSpPr>
          <p:nvPr>
            <p:ph sz="quarter" idx="12"/>
          </p:nvPr>
        </p:nvSpPr>
        <p:spPr/>
        <p:txBody>
          <a:bodyPr/>
          <a:lstStyle/>
          <a:p>
            <a:r>
              <a:rPr lang="fr-FR" noProof="0" dirty="0"/>
              <a:t>Modè</a:t>
            </a:r>
            <a:r>
              <a:rPr lang="fr-FR" dirty="0"/>
              <a:t>les de formulaires mobiles XLS</a:t>
            </a:r>
            <a:endParaRPr lang="fr-FR" noProof="0" dirty="0"/>
          </a:p>
        </p:txBody>
      </p:sp>
      <p:sp>
        <p:nvSpPr>
          <p:cNvPr id="3" name="Titre 2">
            <a:extLst>
              <a:ext uri="{FF2B5EF4-FFF2-40B4-BE49-F238E27FC236}">
                <a16:creationId xmlns:a16="http://schemas.microsoft.com/office/drawing/2014/main" id="{34C30BE1-2DA6-6B14-99D4-C362151FC9F4}"/>
              </a:ext>
            </a:extLst>
          </p:cNvPr>
          <p:cNvSpPr>
            <a:spLocks noGrp="1"/>
          </p:cNvSpPr>
          <p:nvPr>
            <p:ph type="title"/>
          </p:nvPr>
        </p:nvSpPr>
        <p:spPr/>
        <p:txBody>
          <a:bodyPr>
            <a:normAutofit fontScale="90000"/>
          </a:bodyPr>
          <a:lstStyle/>
          <a:p>
            <a:r>
              <a:rPr lang="fr-FR" noProof="0" dirty="0"/>
              <a:t>Comment adapter (1) – Coder les formulaires</a:t>
            </a:r>
          </a:p>
        </p:txBody>
      </p:sp>
      <p:sp>
        <p:nvSpPr>
          <p:cNvPr id="4" name="Espace réservé du contenu 3">
            <a:extLst>
              <a:ext uri="{FF2B5EF4-FFF2-40B4-BE49-F238E27FC236}">
                <a16:creationId xmlns:a16="http://schemas.microsoft.com/office/drawing/2014/main" id="{4B018DFE-665C-7097-D01E-9B10B72FF00C}"/>
              </a:ext>
            </a:extLst>
          </p:cNvPr>
          <p:cNvSpPr>
            <a:spLocks noGrp="1"/>
          </p:cNvSpPr>
          <p:nvPr>
            <p:ph sz="quarter" idx="28"/>
          </p:nvPr>
        </p:nvSpPr>
        <p:spPr/>
        <p:txBody>
          <a:bodyPr>
            <a:normAutofit/>
          </a:bodyPr>
          <a:lstStyle/>
          <a:p>
            <a:r>
              <a:rPr lang="fr-FR" sz="1600" noProof="0" dirty="0"/>
              <a:t>Ouvrez "</a:t>
            </a:r>
            <a:r>
              <a:rPr lang="fr-FR" sz="1600" noProof="0" dirty="0">
                <a:solidFill>
                  <a:schemeClr val="accent5"/>
                </a:solidFill>
              </a:rPr>
              <a:t>GLO_Child_EN_FR_AR_SW-XLS.xls</a:t>
            </a:r>
            <a:r>
              <a:rPr lang="fr-FR" sz="1600" noProof="0" dirty="0"/>
              <a:t>"</a:t>
            </a:r>
          </a:p>
          <a:p>
            <a:r>
              <a:rPr lang="fr-FR" sz="1600" noProof="0" dirty="0"/>
              <a:t>Dans la colonne "</a:t>
            </a:r>
            <a:r>
              <a:rPr lang="fr-FR" sz="1600" noProof="0" dirty="0" err="1"/>
              <a:t>name</a:t>
            </a:r>
            <a:r>
              <a:rPr lang="fr-FR" sz="1600" noProof="0" dirty="0"/>
              <a:t>" : Le </a:t>
            </a:r>
            <a:r>
              <a:rPr lang="fr-FR" sz="1600" noProof="0" dirty="0">
                <a:solidFill>
                  <a:srgbClr val="FF0000"/>
                </a:solidFill>
              </a:rPr>
              <a:t>rouge</a:t>
            </a:r>
            <a:r>
              <a:rPr lang="fr-FR" sz="1600" noProof="0" dirty="0"/>
              <a:t> indique les questions obligatoires qui ne doivent pas être modifiées. Les questions </a:t>
            </a:r>
            <a:r>
              <a:rPr lang="fr-FR" sz="1600" noProof="0" dirty="0">
                <a:solidFill>
                  <a:srgbClr val="00B050"/>
                </a:solidFill>
              </a:rPr>
              <a:t>vertes</a:t>
            </a:r>
            <a:r>
              <a:rPr lang="fr-FR" sz="1600" noProof="0" dirty="0"/>
              <a:t> sont facultatives et les questions</a:t>
            </a:r>
            <a:r>
              <a:rPr lang="fr-FR" sz="1600" noProof="0" dirty="0">
                <a:solidFill>
                  <a:srgbClr val="0028F0"/>
                </a:solidFill>
              </a:rPr>
              <a:t> bleues</a:t>
            </a:r>
            <a:r>
              <a:rPr lang="fr-FR" sz="1600" noProof="0" dirty="0"/>
              <a:t> sont modifiables.</a:t>
            </a:r>
          </a:p>
          <a:p>
            <a:r>
              <a:rPr lang="fr-FR" sz="1600" noProof="0" dirty="0"/>
              <a:t>Le</a:t>
            </a:r>
            <a:r>
              <a:rPr lang="fr-FR" sz="1600" noProof="0" dirty="0">
                <a:solidFill>
                  <a:schemeClr val="accent1"/>
                </a:solidFill>
              </a:rPr>
              <a:t> texte entre [crochets] est censé être ajouté en fonction du contexte. </a:t>
            </a:r>
          </a:p>
          <a:p>
            <a:r>
              <a:rPr lang="fr-FR" sz="1600" noProof="0" dirty="0">
                <a:solidFill>
                  <a:schemeClr val="accent1"/>
                </a:solidFill>
              </a:rPr>
              <a:t>Vous trouverez d'autres conseils d'adaptation pour des variables spécifiques dans les dernières colonnes de commentaires.</a:t>
            </a:r>
            <a:endParaRPr lang="fr-FR" sz="1600" noProof="0" dirty="0"/>
          </a:p>
        </p:txBody>
      </p:sp>
      <p:sp>
        <p:nvSpPr>
          <p:cNvPr id="5" name="Espace réservé du pied de page 4">
            <a:extLst>
              <a:ext uri="{FF2B5EF4-FFF2-40B4-BE49-F238E27FC236}">
                <a16:creationId xmlns:a16="http://schemas.microsoft.com/office/drawing/2014/main" id="{B110D877-1630-2FFC-E32A-D69D9711BB81}"/>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D3E38ADF-00FD-EAA5-463A-F38DBDBD8C4C}"/>
              </a:ext>
            </a:extLst>
          </p:cNvPr>
          <p:cNvSpPr>
            <a:spLocks noGrp="1"/>
          </p:cNvSpPr>
          <p:nvPr>
            <p:ph type="sldNum" sz="quarter" idx="30"/>
          </p:nvPr>
        </p:nvSpPr>
        <p:spPr/>
        <p:txBody>
          <a:bodyPr/>
          <a:lstStyle/>
          <a:p>
            <a:fld id="{45D260E3-6ADF-3D4B-8601-DFAB5F13007E}" type="slidenum">
              <a:rPr lang="fr-FR" noProof="0" smtClean="0"/>
              <a:pPr/>
              <a:t>24</a:t>
            </a:fld>
            <a:endParaRPr lang="fr-FR" noProof="0" dirty="0"/>
          </a:p>
        </p:txBody>
      </p:sp>
      <p:pic>
        <p:nvPicPr>
          <p:cNvPr id="8" name="Image 7" descr="Une image contenant texte, capture d’écran, nombre, logiciel&#10;&#10;Description générée automatiquement">
            <a:extLst>
              <a:ext uri="{FF2B5EF4-FFF2-40B4-BE49-F238E27FC236}">
                <a16:creationId xmlns:a16="http://schemas.microsoft.com/office/drawing/2014/main" id="{AE72E67E-0D69-343C-C069-6A1AF76CBEDC}"/>
              </a:ext>
            </a:extLst>
          </p:cNvPr>
          <p:cNvPicPr>
            <a:picLocks noChangeAspect="1"/>
          </p:cNvPicPr>
          <p:nvPr/>
        </p:nvPicPr>
        <p:blipFill>
          <a:blip r:embed="rId2"/>
          <a:stretch>
            <a:fillRect/>
          </a:stretch>
        </p:blipFill>
        <p:spPr>
          <a:xfrm>
            <a:off x="3183037" y="3450913"/>
            <a:ext cx="4991473" cy="3410016"/>
          </a:xfrm>
          <a:prstGeom prst="rect">
            <a:avLst/>
          </a:prstGeom>
        </p:spPr>
      </p:pic>
    </p:spTree>
    <p:extLst>
      <p:ext uri="{BB962C8B-B14F-4D97-AF65-F5344CB8AC3E}">
        <p14:creationId xmlns:p14="http://schemas.microsoft.com/office/powerpoint/2010/main" val="41266650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A9B595CF-4ED0-B6FD-C2F5-E8B2260BEF39}"/>
              </a:ext>
            </a:extLst>
          </p:cNvPr>
          <p:cNvSpPr>
            <a:spLocks noGrp="1"/>
          </p:cNvSpPr>
          <p:nvPr>
            <p:ph sz="quarter" idx="12"/>
          </p:nvPr>
        </p:nvSpPr>
        <p:spPr>
          <a:xfrm>
            <a:off x="606888" y="809909"/>
            <a:ext cx="9705823" cy="297834"/>
          </a:xfrm>
        </p:spPr>
        <p:txBody>
          <a:bodyPr/>
          <a:lstStyle/>
          <a:p>
            <a:r>
              <a:rPr lang="fr-FR" noProof="0" dirty="0"/>
              <a:t>Modè</a:t>
            </a:r>
            <a:r>
              <a:rPr lang="fr-FR" dirty="0"/>
              <a:t>les de formulaires mobiles XLS</a:t>
            </a:r>
            <a:endParaRPr lang="fr-FR" noProof="0" dirty="0"/>
          </a:p>
        </p:txBody>
      </p:sp>
      <p:sp>
        <p:nvSpPr>
          <p:cNvPr id="3" name="Titre 2">
            <a:extLst>
              <a:ext uri="{FF2B5EF4-FFF2-40B4-BE49-F238E27FC236}">
                <a16:creationId xmlns:a16="http://schemas.microsoft.com/office/drawing/2014/main" id="{34C30BE1-2DA6-6B14-99D4-C362151FC9F4}"/>
              </a:ext>
            </a:extLst>
          </p:cNvPr>
          <p:cNvSpPr>
            <a:spLocks noGrp="1"/>
          </p:cNvSpPr>
          <p:nvPr>
            <p:ph type="title"/>
          </p:nvPr>
        </p:nvSpPr>
        <p:spPr/>
        <p:txBody>
          <a:bodyPr>
            <a:normAutofit fontScale="90000"/>
          </a:bodyPr>
          <a:lstStyle/>
          <a:p>
            <a:r>
              <a:rPr lang="fr-FR" noProof="0" dirty="0"/>
              <a:t>Comment adapter (2) – Changements habituels</a:t>
            </a:r>
          </a:p>
        </p:txBody>
      </p:sp>
      <p:sp>
        <p:nvSpPr>
          <p:cNvPr id="4" name="Espace réservé du contenu 3">
            <a:extLst>
              <a:ext uri="{FF2B5EF4-FFF2-40B4-BE49-F238E27FC236}">
                <a16:creationId xmlns:a16="http://schemas.microsoft.com/office/drawing/2014/main" id="{4B018DFE-665C-7097-D01E-9B10B72FF00C}"/>
              </a:ext>
            </a:extLst>
          </p:cNvPr>
          <p:cNvSpPr>
            <a:spLocks noGrp="1"/>
          </p:cNvSpPr>
          <p:nvPr>
            <p:ph sz="quarter" idx="28"/>
          </p:nvPr>
        </p:nvSpPr>
        <p:spPr>
          <a:xfrm>
            <a:off x="575687" y="1240256"/>
            <a:ext cx="4887564" cy="5463389"/>
          </a:xfrm>
        </p:spPr>
        <p:txBody>
          <a:bodyPr>
            <a:normAutofit/>
          </a:bodyPr>
          <a:lstStyle/>
          <a:p>
            <a:pPr algn="just"/>
            <a:r>
              <a:rPr lang="fr-FR" noProof="0" dirty="0"/>
              <a:t>Changements habituels : </a:t>
            </a:r>
          </a:p>
          <a:p>
            <a:pPr lvl="1" algn="just"/>
            <a:r>
              <a:rPr lang="fr-FR" noProof="0" dirty="0"/>
              <a:t>Niveaux administratifs : noms des camps, etc.</a:t>
            </a:r>
          </a:p>
          <a:p>
            <a:pPr lvl="1" algn="just"/>
            <a:r>
              <a:rPr lang="fr-FR" noProof="0" dirty="0"/>
              <a:t>Textes contextuels [entre crochets]. </a:t>
            </a:r>
          </a:p>
          <a:p>
            <a:pPr lvl="1" algn="just"/>
            <a:r>
              <a:rPr lang="fr-FR" noProof="0" dirty="0"/>
              <a:t>Localiser les noms dans l'onglet "choix”</a:t>
            </a:r>
          </a:p>
          <a:p>
            <a:pPr lvl="1" algn="just"/>
            <a:r>
              <a:rPr lang="fr-FR" noProof="0" dirty="0"/>
              <a:t>Valeurs limites pour la contrainte</a:t>
            </a:r>
          </a:p>
          <a:p>
            <a:pPr algn="just"/>
            <a:r>
              <a:rPr lang="fr-FR" noProof="0" dirty="0"/>
              <a:t>Si vous utilisez l'échantillonnage en grappes, enlevez 1=2 dans la colonne “relevant" de l'onglet “</a:t>
            </a:r>
            <a:r>
              <a:rPr lang="fr-FR" noProof="0" dirty="0" err="1"/>
              <a:t>survey</a:t>
            </a:r>
            <a:r>
              <a:rPr lang="fr-FR" noProof="0" dirty="0"/>
              <a:t>”</a:t>
            </a:r>
          </a:p>
          <a:p>
            <a:pPr algn="just"/>
            <a:r>
              <a:rPr lang="fr-FR" noProof="0" dirty="0"/>
              <a:t>Changer &amp; Sauvegarder</a:t>
            </a:r>
            <a:endParaRPr lang="fr-FR" b="1" noProof="0" dirty="0"/>
          </a:p>
        </p:txBody>
      </p:sp>
      <p:sp>
        <p:nvSpPr>
          <p:cNvPr id="5" name="Espace réservé du pied de page 4">
            <a:extLst>
              <a:ext uri="{FF2B5EF4-FFF2-40B4-BE49-F238E27FC236}">
                <a16:creationId xmlns:a16="http://schemas.microsoft.com/office/drawing/2014/main" id="{B110D877-1630-2FFC-E32A-D69D9711BB81}"/>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D3E38ADF-00FD-EAA5-463A-F38DBDBD8C4C}"/>
              </a:ext>
            </a:extLst>
          </p:cNvPr>
          <p:cNvSpPr>
            <a:spLocks noGrp="1"/>
          </p:cNvSpPr>
          <p:nvPr>
            <p:ph type="sldNum" sz="quarter" idx="30"/>
          </p:nvPr>
        </p:nvSpPr>
        <p:spPr/>
        <p:txBody>
          <a:bodyPr/>
          <a:lstStyle/>
          <a:p>
            <a:fld id="{45D260E3-6ADF-3D4B-8601-DFAB5F13007E}" type="slidenum">
              <a:rPr lang="fr-FR" noProof="0" smtClean="0"/>
              <a:pPr/>
              <a:t>25</a:t>
            </a:fld>
            <a:endParaRPr lang="fr-FR" noProof="0" dirty="0"/>
          </a:p>
        </p:txBody>
      </p:sp>
      <p:pic>
        <p:nvPicPr>
          <p:cNvPr id="9" name="Image 8" descr="Une image contenant texte, capture d’écran, affichage, logiciel&#10;&#10;Description générée automatiquement">
            <a:extLst>
              <a:ext uri="{FF2B5EF4-FFF2-40B4-BE49-F238E27FC236}">
                <a16:creationId xmlns:a16="http://schemas.microsoft.com/office/drawing/2014/main" id="{957B2DDB-BBA8-BE31-6822-899F527C3980}"/>
              </a:ext>
            </a:extLst>
          </p:cNvPr>
          <p:cNvPicPr>
            <a:picLocks noChangeAspect="1"/>
          </p:cNvPicPr>
          <p:nvPr/>
        </p:nvPicPr>
        <p:blipFill>
          <a:blip r:embed="rId2"/>
          <a:stretch>
            <a:fillRect/>
          </a:stretch>
        </p:blipFill>
        <p:spPr>
          <a:xfrm>
            <a:off x="5772119" y="1003169"/>
            <a:ext cx="4344006" cy="4067743"/>
          </a:xfrm>
          <a:prstGeom prst="rect">
            <a:avLst/>
          </a:prstGeom>
        </p:spPr>
      </p:pic>
      <p:pic>
        <p:nvPicPr>
          <p:cNvPr id="11" name="Image 10">
            <a:extLst>
              <a:ext uri="{FF2B5EF4-FFF2-40B4-BE49-F238E27FC236}">
                <a16:creationId xmlns:a16="http://schemas.microsoft.com/office/drawing/2014/main" id="{FE5C34E2-FF9B-80B0-6AFB-FFAC179C7422}"/>
              </a:ext>
            </a:extLst>
          </p:cNvPr>
          <p:cNvPicPr>
            <a:picLocks noChangeAspect="1"/>
          </p:cNvPicPr>
          <p:nvPr/>
        </p:nvPicPr>
        <p:blipFill>
          <a:blip r:embed="rId3"/>
          <a:stretch>
            <a:fillRect/>
          </a:stretch>
        </p:blipFill>
        <p:spPr>
          <a:xfrm>
            <a:off x="3692778" y="6554822"/>
            <a:ext cx="6087325" cy="362001"/>
          </a:xfrm>
          <a:prstGeom prst="rect">
            <a:avLst/>
          </a:prstGeom>
        </p:spPr>
      </p:pic>
      <p:sp>
        <p:nvSpPr>
          <p:cNvPr id="12" name="Rectangle 11">
            <a:extLst>
              <a:ext uri="{FF2B5EF4-FFF2-40B4-BE49-F238E27FC236}">
                <a16:creationId xmlns:a16="http://schemas.microsoft.com/office/drawing/2014/main" id="{C192782B-DA62-6AD1-8845-943EE7A31EED}"/>
              </a:ext>
            </a:extLst>
          </p:cNvPr>
          <p:cNvSpPr/>
          <p:nvPr/>
        </p:nvSpPr>
        <p:spPr>
          <a:xfrm>
            <a:off x="6299200" y="4707467"/>
            <a:ext cx="1365956" cy="248355"/>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13" name="Rectangle 12">
            <a:extLst>
              <a:ext uri="{FF2B5EF4-FFF2-40B4-BE49-F238E27FC236}">
                <a16:creationId xmlns:a16="http://schemas.microsoft.com/office/drawing/2014/main" id="{A7681920-73C3-2D51-970C-0B0CC244FF5B}"/>
              </a:ext>
            </a:extLst>
          </p:cNvPr>
          <p:cNvSpPr/>
          <p:nvPr/>
        </p:nvSpPr>
        <p:spPr>
          <a:xfrm>
            <a:off x="7181734" y="6430644"/>
            <a:ext cx="722489" cy="486179"/>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cxnSp>
        <p:nvCxnSpPr>
          <p:cNvPr id="15" name="Connecteur droit avec flèche 14">
            <a:extLst>
              <a:ext uri="{FF2B5EF4-FFF2-40B4-BE49-F238E27FC236}">
                <a16:creationId xmlns:a16="http://schemas.microsoft.com/office/drawing/2014/main" id="{F506ECA6-7376-6BC5-8638-3E617ECF5972}"/>
              </a:ext>
            </a:extLst>
          </p:cNvPr>
          <p:cNvCxnSpPr>
            <a:cxnSpLocks/>
          </p:cNvCxnSpPr>
          <p:nvPr/>
        </p:nvCxnSpPr>
        <p:spPr>
          <a:xfrm>
            <a:off x="5243332" y="3229337"/>
            <a:ext cx="1597735" cy="1387819"/>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16" name="Connecteur droit avec flèche 15">
            <a:extLst>
              <a:ext uri="{FF2B5EF4-FFF2-40B4-BE49-F238E27FC236}">
                <a16:creationId xmlns:a16="http://schemas.microsoft.com/office/drawing/2014/main" id="{47EA979D-1D9B-448D-9774-8B8B94C5B6E3}"/>
              </a:ext>
            </a:extLst>
          </p:cNvPr>
          <p:cNvCxnSpPr>
            <a:cxnSpLocks/>
          </p:cNvCxnSpPr>
          <p:nvPr/>
        </p:nvCxnSpPr>
        <p:spPr>
          <a:xfrm>
            <a:off x="5243332" y="5428527"/>
            <a:ext cx="1738846" cy="987243"/>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15322060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CD722AF5-711B-985D-A5FD-DEE1DAD39E2A}"/>
              </a:ext>
            </a:extLst>
          </p:cNvPr>
          <p:cNvSpPr>
            <a:spLocks noGrp="1"/>
          </p:cNvSpPr>
          <p:nvPr>
            <p:ph sz="quarter" idx="12"/>
          </p:nvPr>
        </p:nvSpPr>
        <p:spPr/>
        <p:txBody>
          <a:bodyPr/>
          <a:lstStyle/>
          <a:p>
            <a:r>
              <a:rPr lang="fr-FR" noProof="0" dirty="0"/>
              <a:t>Modè</a:t>
            </a:r>
            <a:r>
              <a:rPr lang="fr-FR" dirty="0"/>
              <a:t>les de formulaires mobiles XLS</a:t>
            </a:r>
            <a:endParaRPr lang="fr-FR" noProof="0" dirty="0"/>
          </a:p>
        </p:txBody>
      </p:sp>
      <p:sp>
        <p:nvSpPr>
          <p:cNvPr id="3" name="Titre 2">
            <a:extLst>
              <a:ext uri="{FF2B5EF4-FFF2-40B4-BE49-F238E27FC236}">
                <a16:creationId xmlns:a16="http://schemas.microsoft.com/office/drawing/2014/main" id="{68D84977-8D43-936D-4963-DF1AA3FD1FBA}"/>
              </a:ext>
            </a:extLst>
          </p:cNvPr>
          <p:cNvSpPr>
            <a:spLocks noGrp="1"/>
          </p:cNvSpPr>
          <p:nvPr>
            <p:ph type="title"/>
          </p:nvPr>
        </p:nvSpPr>
        <p:spPr/>
        <p:txBody>
          <a:bodyPr>
            <a:normAutofit fontScale="90000"/>
          </a:bodyPr>
          <a:lstStyle/>
          <a:p>
            <a:r>
              <a:rPr lang="fr-FR" noProof="0" dirty="0"/>
              <a:t>Comment adapter(3)</a:t>
            </a:r>
          </a:p>
        </p:txBody>
      </p:sp>
      <p:sp>
        <p:nvSpPr>
          <p:cNvPr id="4" name="Espace réservé du contenu 3">
            <a:extLst>
              <a:ext uri="{FF2B5EF4-FFF2-40B4-BE49-F238E27FC236}">
                <a16:creationId xmlns:a16="http://schemas.microsoft.com/office/drawing/2014/main" id="{B54E4E7C-4E7E-300B-B3AE-9FB4721032EA}"/>
              </a:ext>
            </a:extLst>
          </p:cNvPr>
          <p:cNvSpPr>
            <a:spLocks noGrp="1"/>
          </p:cNvSpPr>
          <p:nvPr>
            <p:ph sz="quarter" idx="28"/>
          </p:nvPr>
        </p:nvSpPr>
        <p:spPr>
          <a:xfrm>
            <a:off x="575688" y="1240256"/>
            <a:ext cx="9637706" cy="2539581"/>
          </a:xfrm>
        </p:spPr>
        <p:txBody>
          <a:bodyPr/>
          <a:lstStyle/>
          <a:p>
            <a:pPr algn="just"/>
            <a:r>
              <a:rPr lang="fr-FR" sz="2000" noProof="0" dirty="0"/>
              <a:t>Changer le numéro de version - TRÈS important !</a:t>
            </a:r>
          </a:p>
          <a:p>
            <a:pPr algn="just"/>
            <a:r>
              <a:rPr lang="fr-FR" sz="2000" noProof="0" dirty="0">
                <a:solidFill>
                  <a:schemeClr val="accent5"/>
                </a:solidFill>
              </a:rPr>
              <a:t>Onglet “Settings". Par exemple :</a:t>
            </a:r>
          </a:p>
          <a:p>
            <a:pPr lvl="1" algn="just"/>
            <a:r>
              <a:rPr lang="fr-FR" sz="2000" noProof="0" dirty="0" err="1">
                <a:solidFill>
                  <a:schemeClr val="accent5"/>
                </a:solidFill>
              </a:rPr>
              <a:t>Titre_formulaire</a:t>
            </a:r>
            <a:r>
              <a:rPr lang="fr-FR" sz="2000" noProof="0" dirty="0">
                <a:solidFill>
                  <a:schemeClr val="accent5"/>
                </a:solidFill>
              </a:rPr>
              <a:t> : (…) V3.3</a:t>
            </a:r>
          </a:p>
          <a:p>
            <a:pPr lvl="1" algn="just"/>
            <a:r>
              <a:rPr lang="fr-FR" sz="2000" noProof="0" dirty="0" err="1">
                <a:solidFill>
                  <a:schemeClr val="accent5"/>
                </a:solidFill>
              </a:rPr>
              <a:t>Form_id</a:t>
            </a:r>
            <a:r>
              <a:rPr lang="fr-FR" sz="2000" noProof="0" dirty="0">
                <a:solidFill>
                  <a:schemeClr val="accent5"/>
                </a:solidFill>
              </a:rPr>
              <a:t> : (...)-ref-33-XLS</a:t>
            </a:r>
          </a:p>
          <a:p>
            <a:pPr lvl="1" algn="just"/>
            <a:r>
              <a:rPr lang="fr-FR" sz="2000" noProof="0" dirty="0">
                <a:solidFill>
                  <a:schemeClr val="accent5"/>
                </a:solidFill>
              </a:rPr>
              <a:t>Version : 33</a:t>
            </a:r>
          </a:p>
          <a:p>
            <a:endParaRPr lang="fr-FR" noProof="0" dirty="0"/>
          </a:p>
        </p:txBody>
      </p:sp>
      <p:sp>
        <p:nvSpPr>
          <p:cNvPr id="5" name="Espace réservé du pied de page 4">
            <a:extLst>
              <a:ext uri="{FF2B5EF4-FFF2-40B4-BE49-F238E27FC236}">
                <a16:creationId xmlns:a16="http://schemas.microsoft.com/office/drawing/2014/main" id="{9358C85A-134B-407E-097A-C6F066DF72B1}"/>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29E164B9-C3D0-F3A5-F003-E094A3BE2083}"/>
              </a:ext>
            </a:extLst>
          </p:cNvPr>
          <p:cNvSpPr>
            <a:spLocks noGrp="1"/>
          </p:cNvSpPr>
          <p:nvPr>
            <p:ph type="sldNum" sz="quarter" idx="30"/>
          </p:nvPr>
        </p:nvSpPr>
        <p:spPr/>
        <p:txBody>
          <a:bodyPr/>
          <a:lstStyle/>
          <a:p>
            <a:fld id="{45D260E3-6ADF-3D4B-8601-DFAB5F13007E}" type="slidenum">
              <a:rPr lang="fr-FR" noProof="0" smtClean="0"/>
              <a:pPr/>
              <a:t>26</a:t>
            </a:fld>
            <a:endParaRPr lang="fr-FR" noProof="0" dirty="0"/>
          </a:p>
        </p:txBody>
      </p:sp>
      <p:sp>
        <p:nvSpPr>
          <p:cNvPr id="7" name="Espace réservé du contenu 3">
            <a:extLst>
              <a:ext uri="{FF2B5EF4-FFF2-40B4-BE49-F238E27FC236}">
                <a16:creationId xmlns:a16="http://schemas.microsoft.com/office/drawing/2014/main" id="{370E9C1B-C8FB-C764-17D8-B25D632F48C8}"/>
              </a:ext>
            </a:extLst>
          </p:cNvPr>
          <p:cNvSpPr txBox="1">
            <a:spLocks/>
          </p:cNvSpPr>
          <p:nvPr/>
        </p:nvSpPr>
        <p:spPr>
          <a:xfrm>
            <a:off x="604981" y="4415723"/>
            <a:ext cx="9637706" cy="2539581"/>
          </a:xfrm>
          <a:prstGeom prst="rect">
            <a:avLst/>
          </a:prstGeom>
        </p:spPr>
        <p:txBody>
          <a:bodyPr vert="horz" lIns="72000" tIns="72000" rIns="72000" bIns="72000" numCol="1" rtlCol="0" anchor="t" anchorCtr="0">
            <a:normAutofit/>
          </a:bodyPr>
          <a:lstStyle>
            <a:lvl1pPr marL="127287" marR="0" indent="-254574"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Char char="•"/>
              <a:tabLst>
                <a:tab pos="127287" algn="l"/>
                <a:tab pos="325855" algn="l"/>
              </a:tabLst>
              <a:defRPr sz="2400" kern="1200" baseline="0">
                <a:solidFill>
                  <a:schemeClr val="tx2"/>
                </a:solidFill>
                <a:latin typeface="Arial" panose="020B0604020202020204" pitchFamily="34" charset="0"/>
                <a:ea typeface="+mn-ea"/>
                <a:cs typeface="+mn-cs"/>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pPr algn="just"/>
            <a:r>
              <a:rPr lang="fr-FR" noProof="0" dirty="0"/>
              <a:t>Renommez également le formulaire XLS afin que le numéro de version (33 ou 3.3) soit évident sans avoir à ouvrir le fichier.</a:t>
            </a:r>
          </a:p>
        </p:txBody>
      </p:sp>
      <p:pic>
        <p:nvPicPr>
          <p:cNvPr id="9" name="Image 8" descr="Une image contenant texte, capture d’écran, Police, ligne&#10;&#10;Description générée automatiquement">
            <a:extLst>
              <a:ext uri="{FF2B5EF4-FFF2-40B4-BE49-F238E27FC236}">
                <a16:creationId xmlns:a16="http://schemas.microsoft.com/office/drawing/2014/main" id="{B3BF4DA0-CEA8-FE2B-A2D4-7E20119EACC2}"/>
              </a:ext>
            </a:extLst>
          </p:cNvPr>
          <p:cNvPicPr>
            <a:picLocks noChangeAspect="1"/>
          </p:cNvPicPr>
          <p:nvPr/>
        </p:nvPicPr>
        <p:blipFill>
          <a:blip r:embed="rId2"/>
          <a:stretch>
            <a:fillRect/>
          </a:stretch>
        </p:blipFill>
        <p:spPr>
          <a:xfrm>
            <a:off x="604981" y="3563113"/>
            <a:ext cx="4187920" cy="826336"/>
          </a:xfrm>
          <a:prstGeom prst="rect">
            <a:avLst/>
          </a:prstGeom>
        </p:spPr>
      </p:pic>
      <p:pic>
        <p:nvPicPr>
          <p:cNvPr id="11" name="Image 10" descr="Une image contenant texte, Police, capture d’écran, nombre&#10;&#10;Description générée automatiquement">
            <a:extLst>
              <a:ext uri="{FF2B5EF4-FFF2-40B4-BE49-F238E27FC236}">
                <a16:creationId xmlns:a16="http://schemas.microsoft.com/office/drawing/2014/main" id="{F9110888-4292-4204-2153-2D0DBE43BBE2}"/>
              </a:ext>
            </a:extLst>
          </p:cNvPr>
          <p:cNvPicPr>
            <a:picLocks noChangeAspect="1"/>
          </p:cNvPicPr>
          <p:nvPr/>
        </p:nvPicPr>
        <p:blipFill>
          <a:blip r:embed="rId3"/>
          <a:stretch>
            <a:fillRect/>
          </a:stretch>
        </p:blipFill>
        <p:spPr>
          <a:xfrm>
            <a:off x="604981" y="5337915"/>
            <a:ext cx="5431035" cy="1529557"/>
          </a:xfrm>
          <a:prstGeom prst="rect">
            <a:avLst/>
          </a:prstGeom>
        </p:spPr>
      </p:pic>
    </p:spTree>
    <p:extLst>
      <p:ext uri="{BB962C8B-B14F-4D97-AF65-F5344CB8AC3E}">
        <p14:creationId xmlns:p14="http://schemas.microsoft.com/office/powerpoint/2010/main" val="23490105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434B3654-570E-010B-635E-C8BBFB7AAEB3}"/>
              </a:ext>
            </a:extLst>
          </p:cNvPr>
          <p:cNvSpPr>
            <a:spLocks noGrp="1"/>
          </p:cNvSpPr>
          <p:nvPr>
            <p:ph type="sldNum" sz="quarter" idx="11"/>
          </p:nvPr>
        </p:nvSpPr>
        <p:spPr/>
        <p:txBody>
          <a:bodyPr/>
          <a:lstStyle/>
          <a:p>
            <a:fld id="{45D260E3-6ADF-3D4B-8601-DFAB5F13007E}" type="slidenum">
              <a:rPr lang="fr-FR" noProof="0" smtClean="0"/>
              <a:pPr/>
              <a:t>27</a:t>
            </a:fld>
            <a:endParaRPr lang="fr-FR" noProof="0" dirty="0"/>
          </a:p>
        </p:txBody>
      </p:sp>
      <p:sp>
        <p:nvSpPr>
          <p:cNvPr id="4" name="Espace réservé du texte 3">
            <a:extLst>
              <a:ext uri="{FF2B5EF4-FFF2-40B4-BE49-F238E27FC236}">
                <a16:creationId xmlns:a16="http://schemas.microsoft.com/office/drawing/2014/main" id="{3B9295CB-19A3-24BA-CE33-9F1CAEE4676A}"/>
              </a:ext>
            </a:extLst>
          </p:cNvPr>
          <p:cNvSpPr>
            <a:spLocks noGrp="1"/>
          </p:cNvSpPr>
          <p:nvPr>
            <p:ph type="body" sz="quarter" idx="12"/>
          </p:nvPr>
        </p:nvSpPr>
        <p:spPr>
          <a:xfrm>
            <a:off x="649391" y="2446497"/>
            <a:ext cx="8297839" cy="1333340"/>
          </a:xfrm>
        </p:spPr>
        <p:txBody>
          <a:bodyPr/>
          <a:lstStyle/>
          <a:p>
            <a:pPr algn="just"/>
            <a:r>
              <a:rPr lang="fr-FR" noProof="0" dirty="0"/>
              <a:t>Phase 2 – Collecte : Apprendre à connaître ODK Collect</a:t>
            </a:r>
          </a:p>
        </p:txBody>
      </p:sp>
      <p:sp>
        <p:nvSpPr>
          <p:cNvPr id="5" name="Espace réservé du texte 4">
            <a:extLst>
              <a:ext uri="{FF2B5EF4-FFF2-40B4-BE49-F238E27FC236}">
                <a16:creationId xmlns:a16="http://schemas.microsoft.com/office/drawing/2014/main" id="{99AE6475-04FB-1D22-8E37-5F15801A7F8D}"/>
              </a:ext>
            </a:extLst>
          </p:cNvPr>
          <p:cNvSpPr>
            <a:spLocks noGrp="1"/>
          </p:cNvSpPr>
          <p:nvPr>
            <p:ph type="body" sz="quarter" idx="14"/>
          </p:nvPr>
        </p:nvSpPr>
        <p:spPr/>
        <p:txBody>
          <a:bodyPr/>
          <a:lstStyle/>
          <a:p>
            <a:r>
              <a:rPr lang="fr-FR" noProof="0" dirty="0"/>
              <a:t>04</a:t>
            </a:r>
          </a:p>
        </p:txBody>
      </p:sp>
      <p:sp>
        <p:nvSpPr>
          <p:cNvPr id="6" name="ZoneTexte 5">
            <a:extLst>
              <a:ext uri="{FF2B5EF4-FFF2-40B4-BE49-F238E27FC236}">
                <a16:creationId xmlns:a16="http://schemas.microsoft.com/office/drawing/2014/main" id="{EDF60321-8D4F-66F0-9130-CBBE25D3DB8C}"/>
              </a:ext>
            </a:extLst>
          </p:cNvPr>
          <p:cNvSpPr txBox="1"/>
          <p:nvPr/>
        </p:nvSpPr>
        <p:spPr>
          <a:xfrm>
            <a:off x="649391" y="4273701"/>
            <a:ext cx="6948031" cy="1069139"/>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fr-FR" sz="1600" b="1" noProof="0" dirty="0">
                <a:solidFill>
                  <a:schemeClr val="accent3"/>
                </a:solidFill>
                <a:latin typeface="Source Sans Pro" panose="020B0503030403020204" pitchFamily="34" charset="77"/>
              </a:rPr>
              <a:t>Lancer les paramètres du smartphone</a:t>
            </a:r>
          </a:p>
          <a:p>
            <a:pPr marL="285750" indent="-285750" algn="just">
              <a:lnSpc>
                <a:spcPct val="110000"/>
              </a:lnSpc>
              <a:buFont typeface="Arial" panose="020B0604020202020204" pitchFamily="34" charset="0"/>
              <a:buChar char="•"/>
            </a:pPr>
            <a:r>
              <a:rPr lang="fr-FR" sz="1600" noProof="0" dirty="0">
                <a:solidFill>
                  <a:schemeClr val="accent3">
                    <a:lumMod val="60000"/>
                    <a:lumOff val="40000"/>
                  </a:schemeClr>
                </a:solidFill>
                <a:latin typeface="Source Sans Pro" panose="020B0503030403020204" pitchFamily="34" charset="77"/>
              </a:rPr>
              <a:t>Lancer ODK avec des paramètres avancés</a:t>
            </a:r>
          </a:p>
          <a:p>
            <a:pPr marL="285750" indent="-285750" algn="just">
              <a:lnSpc>
                <a:spcPct val="110000"/>
              </a:lnSpc>
              <a:buFont typeface="Arial" panose="020B0604020202020204" pitchFamily="34" charset="0"/>
              <a:buChar char="•"/>
            </a:pPr>
            <a:r>
              <a:rPr lang="fr-FR" sz="1600" noProof="0" dirty="0">
                <a:solidFill>
                  <a:schemeClr val="accent3">
                    <a:lumMod val="60000"/>
                    <a:lumOff val="40000"/>
                  </a:schemeClr>
                </a:solidFill>
                <a:latin typeface="Source Sans Pro" panose="020B0503030403020204" pitchFamily="34" charset="77"/>
              </a:rPr>
              <a:t>Saisie, révision et édition des données ODK</a:t>
            </a:r>
          </a:p>
          <a:p>
            <a:pPr algn="just">
              <a:lnSpc>
                <a:spcPct val="110000"/>
              </a:lnSpc>
            </a:pPr>
            <a:endParaRPr lang="fr-FR" sz="1600" b="1" noProof="0"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453555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CDB0D322-9D64-6FD5-6B07-C8FEB3A1F995}"/>
              </a:ext>
            </a:extLst>
          </p:cNvPr>
          <p:cNvSpPr>
            <a:spLocks noGrp="1"/>
          </p:cNvSpPr>
          <p:nvPr>
            <p:ph type="title"/>
          </p:nvPr>
        </p:nvSpPr>
        <p:spPr/>
        <p:txBody>
          <a:bodyPr>
            <a:normAutofit fontScale="90000"/>
          </a:bodyPr>
          <a:lstStyle/>
          <a:p>
            <a:r>
              <a:rPr lang="fr-FR" noProof="0" dirty="0"/>
              <a:t>Phases de la MDC</a:t>
            </a:r>
          </a:p>
        </p:txBody>
      </p:sp>
      <p:sp>
        <p:nvSpPr>
          <p:cNvPr id="5" name="Espace réservé du pied de page 4">
            <a:extLst>
              <a:ext uri="{FF2B5EF4-FFF2-40B4-BE49-F238E27FC236}">
                <a16:creationId xmlns:a16="http://schemas.microsoft.com/office/drawing/2014/main" id="{7C0E7373-1564-FC6A-27D5-D76FB33F7774}"/>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2653B36B-6DA9-6A74-117A-EEDA75C876A9}"/>
              </a:ext>
            </a:extLst>
          </p:cNvPr>
          <p:cNvSpPr>
            <a:spLocks noGrp="1"/>
          </p:cNvSpPr>
          <p:nvPr>
            <p:ph type="sldNum" sz="quarter" idx="30"/>
          </p:nvPr>
        </p:nvSpPr>
        <p:spPr/>
        <p:txBody>
          <a:bodyPr/>
          <a:lstStyle/>
          <a:p>
            <a:fld id="{45D260E3-6ADF-3D4B-8601-DFAB5F13007E}" type="slidenum">
              <a:rPr lang="fr-FR" noProof="0" smtClean="0"/>
              <a:pPr/>
              <a:t>28</a:t>
            </a:fld>
            <a:endParaRPr lang="fr-FR" noProof="0" dirty="0"/>
          </a:p>
        </p:txBody>
      </p:sp>
      <p:sp>
        <p:nvSpPr>
          <p:cNvPr id="9" name="Rounded Rectangle 12">
            <a:extLst>
              <a:ext uri="{FF2B5EF4-FFF2-40B4-BE49-F238E27FC236}">
                <a16:creationId xmlns:a16="http://schemas.microsoft.com/office/drawing/2014/main" id="{48E5C631-35E0-D3E0-7EB8-3FEE3B876D21}"/>
              </a:ext>
            </a:extLst>
          </p:cNvPr>
          <p:cNvSpPr/>
          <p:nvPr/>
        </p:nvSpPr>
        <p:spPr>
          <a:xfrm>
            <a:off x="3308531" y="3802859"/>
            <a:ext cx="1905000" cy="2362200"/>
          </a:xfrm>
          <a:prstGeom prst="roundRect">
            <a:avLst/>
          </a:prstGeom>
          <a:ln w="38100"/>
        </p:spPr>
        <p:style>
          <a:lnRef idx="2">
            <a:schemeClr val="accent3"/>
          </a:lnRef>
          <a:fillRef idx="1">
            <a:schemeClr val="lt1"/>
          </a:fillRef>
          <a:effectRef idx="0">
            <a:schemeClr val="accent3"/>
          </a:effectRef>
          <a:fontRef idx="minor">
            <a:schemeClr val="dk1"/>
          </a:fontRef>
        </p:style>
        <p:txBody>
          <a:bodyPr rtlCol="0" anchor="ctr"/>
          <a:lstStyle/>
          <a:p>
            <a:pPr algn="ctr"/>
            <a:endParaRPr lang="fr-FR" noProof="0" dirty="0"/>
          </a:p>
        </p:txBody>
      </p:sp>
      <p:sp>
        <p:nvSpPr>
          <p:cNvPr id="10" name="TextBox 37">
            <a:extLst>
              <a:ext uri="{FF2B5EF4-FFF2-40B4-BE49-F238E27FC236}">
                <a16:creationId xmlns:a16="http://schemas.microsoft.com/office/drawing/2014/main" id="{38CF2FCF-362F-E467-CBC8-97332DA25E13}"/>
              </a:ext>
            </a:extLst>
          </p:cNvPr>
          <p:cNvSpPr txBox="1"/>
          <p:nvPr/>
        </p:nvSpPr>
        <p:spPr>
          <a:xfrm>
            <a:off x="3404846" y="3955259"/>
            <a:ext cx="1680268" cy="400110"/>
          </a:xfrm>
          <a:prstGeom prst="rect">
            <a:avLst/>
          </a:prstGeom>
          <a:noFill/>
        </p:spPr>
        <p:txBody>
          <a:bodyPr wrap="none" rtlCol="0">
            <a:spAutoFit/>
          </a:bodyPr>
          <a:lstStyle/>
          <a:p>
            <a:r>
              <a:rPr lang="fr-FR" sz="2000" b="1" i="1" noProof="0" dirty="0">
                <a:solidFill>
                  <a:srgbClr val="52A8A8"/>
                </a:solidFill>
                <a:latin typeface="Arial" panose="020B0604020202020204" pitchFamily="34" charset="0"/>
                <a:cs typeface="Arial" panose="020B0604020202020204" pitchFamily="34" charset="0"/>
              </a:rPr>
              <a:t>ODK Collect</a:t>
            </a:r>
          </a:p>
        </p:txBody>
      </p:sp>
      <p:pic>
        <p:nvPicPr>
          <p:cNvPr id="11" name="Picture 4" descr="C:\Franck\Work\ODK_Jordan\ODK2014_JOR_FV\Material\Screenshots\Presentation_survey_managers\phone.JPG">
            <a:extLst>
              <a:ext uri="{FF2B5EF4-FFF2-40B4-BE49-F238E27FC236}">
                <a16:creationId xmlns:a16="http://schemas.microsoft.com/office/drawing/2014/main" id="{D389065E-1AF3-432F-75D4-0753897293A4}"/>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720369" y="4330380"/>
            <a:ext cx="1081324" cy="1690850"/>
          </a:xfrm>
          <a:prstGeom prst="rect">
            <a:avLst/>
          </a:prstGeom>
          <a:noFill/>
          <a:extLst>
            <a:ext uri="{909E8E84-426E-40DD-AFC4-6F175D3DCCD1}">
              <a14:hiddenFill xmlns:a14="http://schemas.microsoft.com/office/drawing/2010/main">
                <a:solidFill>
                  <a:srgbClr val="FFFFFF"/>
                </a:solidFill>
              </a14:hiddenFill>
            </a:ext>
          </a:extLst>
        </p:spPr>
      </p:pic>
      <p:sp>
        <p:nvSpPr>
          <p:cNvPr id="2" name="Espace réservé du contenu 1">
            <a:extLst>
              <a:ext uri="{FF2B5EF4-FFF2-40B4-BE49-F238E27FC236}">
                <a16:creationId xmlns:a16="http://schemas.microsoft.com/office/drawing/2014/main" id="{8AB08664-A769-383B-F2F4-B144B2F444EE}"/>
              </a:ext>
            </a:extLst>
          </p:cNvPr>
          <p:cNvSpPr>
            <a:spLocks noGrp="1"/>
          </p:cNvSpPr>
          <p:nvPr>
            <p:ph sz="quarter" idx="12"/>
          </p:nvPr>
        </p:nvSpPr>
        <p:spPr>
          <a:xfrm>
            <a:off x="576263" y="698500"/>
            <a:ext cx="9705975" cy="298450"/>
          </a:xfrm>
        </p:spPr>
        <p:txBody>
          <a:bodyPr/>
          <a:lstStyle/>
          <a:p>
            <a:r>
              <a:rPr lang="fr-FR" noProof="0" dirty="0"/>
              <a:t>ODK Collect</a:t>
            </a:r>
          </a:p>
        </p:txBody>
      </p:sp>
      <p:grpSp>
        <p:nvGrpSpPr>
          <p:cNvPr id="4" name="Group 3">
            <a:extLst>
              <a:ext uri="{FF2B5EF4-FFF2-40B4-BE49-F238E27FC236}">
                <a16:creationId xmlns:a16="http://schemas.microsoft.com/office/drawing/2014/main" id="{9106CEA5-2133-927B-02EF-A2F15E996AAF}"/>
              </a:ext>
            </a:extLst>
          </p:cNvPr>
          <p:cNvGrpSpPr/>
          <p:nvPr/>
        </p:nvGrpSpPr>
        <p:grpSpPr>
          <a:xfrm>
            <a:off x="1093391" y="1538445"/>
            <a:ext cx="8505029" cy="2021998"/>
            <a:chOff x="824089" y="1369569"/>
            <a:chExt cx="8205927" cy="1950889"/>
          </a:xfrm>
        </p:grpSpPr>
        <p:pic>
          <p:nvPicPr>
            <p:cNvPr id="7" name="Picture 6">
              <a:extLst>
                <a:ext uri="{FF2B5EF4-FFF2-40B4-BE49-F238E27FC236}">
                  <a16:creationId xmlns:a16="http://schemas.microsoft.com/office/drawing/2014/main" id="{0F8B0535-B02F-2D3C-EE9E-3F6A3A3B8CCA}"/>
                </a:ext>
              </a:extLst>
            </p:cNvPr>
            <p:cNvPicPr>
              <a:picLocks noChangeAspect="1"/>
            </p:cNvPicPr>
            <p:nvPr/>
          </p:nvPicPr>
          <p:blipFill>
            <a:blip r:embed="rId3"/>
            <a:stretch>
              <a:fillRect/>
            </a:stretch>
          </p:blipFill>
          <p:spPr>
            <a:xfrm>
              <a:off x="824089" y="1369569"/>
              <a:ext cx="8205927" cy="1950889"/>
            </a:xfrm>
            <a:prstGeom prst="rect">
              <a:avLst/>
            </a:prstGeom>
          </p:spPr>
        </p:pic>
        <p:sp>
          <p:nvSpPr>
            <p:cNvPr id="8" name="TextBox 7">
              <a:extLst>
                <a:ext uri="{FF2B5EF4-FFF2-40B4-BE49-F238E27FC236}">
                  <a16:creationId xmlns:a16="http://schemas.microsoft.com/office/drawing/2014/main" id="{DA35F562-404D-F98F-0390-1F46477E7C40}"/>
                </a:ext>
              </a:extLst>
            </p:cNvPr>
            <p:cNvSpPr txBox="1"/>
            <p:nvPr/>
          </p:nvSpPr>
          <p:spPr>
            <a:xfrm>
              <a:off x="5647384" y="2998952"/>
              <a:ext cx="849913" cy="307777"/>
            </a:xfrm>
            <a:prstGeom prst="rect">
              <a:avLst/>
            </a:prstGeom>
            <a:noFill/>
          </p:spPr>
          <p:txBody>
            <a:bodyPr wrap="none" rtlCol="0">
              <a:spAutoFit/>
            </a:bodyPr>
            <a:lstStyle/>
            <a:p>
              <a:r>
                <a:rPr lang="fr-FR" sz="1400" b="1" i="1" dirty="0">
                  <a:solidFill>
                    <a:srgbClr val="E6640A"/>
                  </a:solidFill>
                  <a:latin typeface="Arial" panose="020B0604020202020204" pitchFamily="34" charset="0"/>
                  <a:cs typeface="Arial" panose="020B0604020202020204" pitchFamily="34" charset="0"/>
                </a:rPr>
                <a:t>Gérer</a:t>
              </a:r>
            </a:p>
          </p:txBody>
        </p:sp>
        <p:sp>
          <p:nvSpPr>
            <p:cNvPr id="18" name="TextBox 17">
              <a:extLst>
                <a:ext uri="{FF2B5EF4-FFF2-40B4-BE49-F238E27FC236}">
                  <a16:creationId xmlns:a16="http://schemas.microsoft.com/office/drawing/2014/main" id="{A7A2CDBF-A074-49C6-7C58-FB9B6D3F72EA}"/>
                </a:ext>
              </a:extLst>
            </p:cNvPr>
            <p:cNvSpPr txBox="1"/>
            <p:nvPr/>
          </p:nvSpPr>
          <p:spPr>
            <a:xfrm>
              <a:off x="1377482" y="3012681"/>
              <a:ext cx="1059906" cy="307777"/>
            </a:xfrm>
            <a:prstGeom prst="rect">
              <a:avLst/>
            </a:prstGeom>
            <a:noFill/>
          </p:spPr>
          <p:txBody>
            <a:bodyPr wrap="none" rtlCol="0">
              <a:spAutoFit/>
            </a:bodyPr>
            <a:lstStyle/>
            <a:p>
              <a:r>
                <a:rPr lang="fr-FR" sz="1400" b="1" i="1" dirty="0">
                  <a:solidFill>
                    <a:srgbClr val="3F4848"/>
                  </a:solidFill>
                  <a:latin typeface="Arial" panose="020B0604020202020204" pitchFamily="34" charset="0"/>
                  <a:cs typeface="Arial" panose="020B0604020202020204" pitchFamily="34" charset="0"/>
                </a:rPr>
                <a:t>Concevoir</a:t>
              </a:r>
            </a:p>
          </p:txBody>
        </p:sp>
        <p:sp>
          <p:nvSpPr>
            <p:cNvPr id="19" name="TextBox 18">
              <a:extLst>
                <a:ext uri="{FF2B5EF4-FFF2-40B4-BE49-F238E27FC236}">
                  <a16:creationId xmlns:a16="http://schemas.microsoft.com/office/drawing/2014/main" id="{548C95C5-120F-52A6-2376-C2E2B55CAF45}"/>
                </a:ext>
              </a:extLst>
            </p:cNvPr>
            <p:cNvSpPr txBox="1"/>
            <p:nvPr/>
          </p:nvSpPr>
          <p:spPr>
            <a:xfrm>
              <a:off x="3358682" y="2985067"/>
              <a:ext cx="950901" cy="307777"/>
            </a:xfrm>
            <a:prstGeom prst="rect">
              <a:avLst/>
            </a:prstGeom>
            <a:noFill/>
          </p:spPr>
          <p:txBody>
            <a:bodyPr wrap="none" rtlCol="0">
              <a:spAutoFit/>
            </a:bodyPr>
            <a:lstStyle/>
            <a:p>
              <a:r>
                <a:rPr lang="fr-FR" sz="1400" b="1" i="1" dirty="0">
                  <a:solidFill>
                    <a:srgbClr val="52A8A8"/>
                  </a:solidFill>
                  <a:latin typeface="Arial" panose="020B0604020202020204" pitchFamily="34" charset="0"/>
                  <a:cs typeface="Arial" panose="020B0604020202020204" pitchFamily="34" charset="0"/>
                </a:rPr>
                <a:t>Collecter</a:t>
              </a:r>
            </a:p>
          </p:txBody>
        </p:sp>
        <p:sp>
          <p:nvSpPr>
            <p:cNvPr id="20" name="TextBox 19">
              <a:extLst>
                <a:ext uri="{FF2B5EF4-FFF2-40B4-BE49-F238E27FC236}">
                  <a16:creationId xmlns:a16="http://schemas.microsoft.com/office/drawing/2014/main" id="{4E48B11F-430D-D87C-01D4-C6D24DE8D36C}"/>
                </a:ext>
              </a:extLst>
            </p:cNvPr>
            <p:cNvSpPr txBox="1"/>
            <p:nvPr/>
          </p:nvSpPr>
          <p:spPr>
            <a:xfrm>
              <a:off x="7593331" y="3002245"/>
              <a:ext cx="941283" cy="307777"/>
            </a:xfrm>
            <a:prstGeom prst="rect">
              <a:avLst/>
            </a:prstGeom>
            <a:noFill/>
          </p:spPr>
          <p:txBody>
            <a:bodyPr wrap="none" rtlCol="0">
              <a:spAutoFit/>
            </a:bodyPr>
            <a:lstStyle/>
            <a:p>
              <a:r>
                <a:rPr lang="fr-FR" sz="1400" b="1" i="1" dirty="0">
                  <a:solidFill>
                    <a:srgbClr val="D1813E"/>
                  </a:solidFill>
                  <a:latin typeface="Arial" panose="020B0604020202020204" pitchFamily="34" charset="0"/>
                  <a:cs typeface="Arial" panose="020B0604020202020204" pitchFamily="34" charset="0"/>
                </a:rPr>
                <a:t>Analyser</a:t>
              </a:r>
            </a:p>
          </p:txBody>
        </p:sp>
      </p:grpSp>
    </p:spTree>
    <p:extLst>
      <p:ext uri="{BB962C8B-B14F-4D97-AF65-F5344CB8AC3E}">
        <p14:creationId xmlns:p14="http://schemas.microsoft.com/office/powerpoint/2010/main" val="8867999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941AD4E1-F70A-710A-082D-09FB7DEBC5D4}"/>
              </a:ext>
            </a:extLst>
          </p:cNvPr>
          <p:cNvSpPr>
            <a:spLocks noGrp="1"/>
          </p:cNvSpPr>
          <p:nvPr>
            <p:ph type="title"/>
          </p:nvPr>
        </p:nvSpPr>
        <p:spPr/>
        <p:txBody>
          <a:bodyPr>
            <a:normAutofit fontScale="90000"/>
          </a:bodyPr>
          <a:lstStyle/>
          <a:p>
            <a:r>
              <a:rPr lang="fr-FR" noProof="0" dirty="0"/>
              <a:t>Smartphones (1) - Modèle</a:t>
            </a:r>
          </a:p>
        </p:txBody>
      </p:sp>
      <p:sp>
        <p:nvSpPr>
          <p:cNvPr id="4" name="Espace réservé du contenu 3">
            <a:extLst>
              <a:ext uri="{FF2B5EF4-FFF2-40B4-BE49-F238E27FC236}">
                <a16:creationId xmlns:a16="http://schemas.microsoft.com/office/drawing/2014/main" id="{FAAA8217-7F23-ACDD-1493-52B26F78A312}"/>
              </a:ext>
            </a:extLst>
          </p:cNvPr>
          <p:cNvSpPr>
            <a:spLocks noGrp="1"/>
          </p:cNvSpPr>
          <p:nvPr>
            <p:ph sz="quarter" idx="28"/>
          </p:nvPr>
        </p:nvSpPr>
        <p:spPr/>
        <p:txBody>
          <a:bodyPr/>
          <a:lstStyle/>
          <a:p>
            <a:pPr marL="0" indent="0" algn="just">
              <a:buNone/>
            </a:pPr>
            <a:r>
              <a:rPr lang="fr-FR" noProof="0" dirty="0"/>
              <a:t>Sony </a:t>
            </a:r>
            <a:r>
              <a:rPr lang="fr-FR" noProof="0" dirty="0" err="1"/>
              <a:t>Experia</a:t>
            </a:r>
            <a:r>
              <a:rPr lang="fr-FR" noProof="0" dirty="0"/>
              <a:t> :               Xiaomi :                               Samsung :  </a:t>
            </a:r>
          </a:p>
        </p:txBody>
      </p:sp>
      <p:sp>
        <p:nvSpPr>
          <p:cNvPr id="5" name="Espace réservé du pied de page 4">
            <a:extLst>
              <a:ext uri="{FF2B5EF4-FFF2-40B4-BE49-F238E27FC236}">
                <a16:creationId xmlns:a16="http://schemas.microsoft.com/office/drawing/2014/main" id="{B135F3D0-4043-5006-277A-C12C36C594DA}"/>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FE133BB6-6DEC-1E4E-2483-F651226F3EAC}"/>
              </a:ext>
            </a:extLst>
          </p:cNvPr>
          <p:cNvSpPr>
            <a:spLocks noGrp="1"/>
          </p:cNvSpPr>
          <p:nvPr>
            <p:ph type="sldNum" sz="quarter" idx="30"/>
          </p:nvPr>
        </p:nvSpPr>
        <p:spPr/>
        <p:txBody>
          <a:bodyPr/>
          <a:lstStyle/>
          <a:p>
            <a:fld id="{45D260E3-6ADF-3D4B-8601-DFAB5F13007E}" type="slidenum">
              <a:rPr lang="fr-FR" noProof="0" smtClean="0"/>
              <a:pPr/>
              <a:t>29</a:t>
            </a:fld>
            <a:endParaRPr lang="fr-FR" noProof="0" dirty="0"/>
          </a:p>
        </p:txBody>
      </p:sp>
      <p:sp>
        <p:nvSpPr>
          <p:cNvPr id="2" name="Espace réservé du contenu 1">
            <a:extLst>
              <a:ext uri="{FF2B5EF4-FFF2-40B4-BE49-F238E27FC236}">
                <a16:creationId xmlns:a16="http://schemas.microsoft.com/office/drawing/2014/main" id="{B80F1267-E1D7-FE84-753F-8B9C8EAF015E}"/>
              </a:ext>
            </a:extLst>
          </p:cNvPr>
          <p:cNvSpPr>
            <a:spLocks noGrp="1"/>
          </p:cNvSpPr>
          <p:nvPr>
            <p:ph sz="quarter" idx="12"/>
          </p:nvPr>
        </p:nvSpPr>
        <p:spPr>
          <a:xfrm>
            <a:off x="576263" y="698500"/>
            <a:ext cx="9705975" cy="298450"/>
          </a:xfrm>
        </p:spPr>
        <p:txBody>
          <a:bodyPr/>
          <a:lstStyle/>
          <a:p>
            <a:r>
              <a:rPr lang="fr-FR" noProof="0" dirty="0"/>
              <a:t>ODK Collect</a:t>
            </a:r>
          </a:p>
        </p:txBody>
      </p:sp>
      <p:sp>
        <p:nvSpPr>
          <p:cNvPr id="11" name="TextBox 10">
            <a:extLst>
              <a:ext uri="{FF2B5EF4-FFF2-40B4-BE49-F238E27FC236}">
                <a16:creationId xmlns:a16="http://schemas.microsoft.com/office/drawing/2014/main" id="{75A77C40-2EF5-5927-B82D-8DC377565BA7}"/>
              </a:ext>
            </a:extLst>
          </p:cNvPr>
          <p:cNvSpPr txBox="1"/>
          <p:nvPr/>
        </p:nvSpPr>
        <p:spPr>
          <a:xfrm>
            <a:off x="575687" y="6045120"/>
            <a:ext cx="9088620" cy="780983"/>
          </a:xfrm>
          <a:prstGeom prst="rect">
            <a:avLst/>
          </a:prstGeom>
        </p:spPr>
        <p:txBody>
          <a:bodyPr vert="horz" wrap="square" lIns="0" tIns="0" rIns="0" bIns="0" numCol="1" spcCol="306000" rtlCol="0" anchor="t">
            <a:spAutoFit/>
          </a:bodyPr>
          <a:lstStyle/>
          <a:p>
            <a:pPr algn="just">
              <a:lnSpc>
                <a:spcPct val="110000"/>
              </a:lnSpc>
            </a:pPr>
            <a:r>
              <a:rPr lang="fr-FR" sz="2400" noProof="0" dirty="0">
                <a:solidFill>
                  <a:schemeClr val="tx2"/>
                </a:solidFill>
              </a:rPr>
              <a:t>Assurez-vous que vous disposez d'un téléphone avec la dernière version d’Android.</a:t>
            </a:r>
            <a:endParaRPr lang="fr-FR" sz="2400" b="0" i="0" noProof="0" dirty="0">
              <a:solidFill>
                <a:schemeClr val="tx2"/>
              </a:solidFill>
            </a:endParaRPr>
          </a:p>
        </p:txBody>
      </p:sp>
      <p:pic>
        <p:nvPicPr>
          <p:cNvPr id="14" name="Picture 13">
            <a:extLst>
              <a:ext uri="{FF2B5EF4-FFF2-40B4-BE49-F238E27FC236}">
                <a16:creationId xmlns:a16="http://schemas.microsoft.com/office/drawing/2014/main" id="{9B739B19-1827-8453-9615-56305E5910E9}"/>
              </a:ext>
            </a:extLst>
          </p:cNvPr>
          <p:cNvPicPr>
            <a:picLocks noChangeAspect="1"/>
          </p:cNvPicPr>
          <p:nvPr/>
        </p:nvPicPr>
        <p:blipFill>
          <a:blip r:embed="rId3"/>
          <a:stretch>
            <a:fillRect/>
          </a:stretch>
        </p:blipFill>
        <p:spPr>
          <a:xfrm>
            <a:off x="721052" y="2137884"/>
            <a:ext cx="2513926" cy="3417811"/>
          </a:xfrm>
          <a:prstGeom prst="rect">
            <a:avLst/>
          </a:prstGeom>
        </p:spPr>
      </p:pic>
      <p:pic>
        <p:nvPicPr>
          <p:cNvPr id="16" name="Picture 15" descr="A black cell phone with a white background&#10;&#10;Description automatically generated">
            <a:extLst>
              <a:ext uri="{FF2B5EF4-FFF2-40B4-BE49-F238E27FC236}">
                <a16:creationId xmlns:a16="http://schemas.microsoft.com/office/drawing/2014/main" id="{A7473C49-7C1B-36D0-9EC1-727D7CAC0870}"/>
              </a:ext>
            </a:extLst>
          </p:cNvPr>
          <p:cNvPicPr>
            <a:picLocks noChangeAspect="1"/>
          </p:cNvPicPr>
          <p:nvPr/>
        </p:nvPicPr>
        <p:blipFill>
          <a:blip r:embed="rId4"/>
          <a:stretch>
            <a:fillRect/>
          </a:stretch>
        </p:blipFill>
        <p:spPr>
          <a:xfrm>
            <a:off x="7456836" y="1970116"/>
            <a:ext cx="1990693" cy="3619441"/>
          </a:xfrm>
          <a:prstGeom prst="rect">
            <a:avLst/>
          </a:prstGeom>
        </p:spPr>
      </p:pic>
      <p:pic>
        <p:nvPicPr>
          <p:cNvPr id="18" name="Picture 17">
            <a:extLst>
              <a:ext uri="{FF2B5EF4-FFF2-40B4-BE49-F238E27FC236}">
                <a16:creationId xmlns:a16="http://schemas.microsoft.com/office/drawing/2014/main" id="{F2A66D09-A5C2-9B8E-617B-E4D87FB9C82B}"/>
              </a:ext>
            </a:extLst>
          </p:cNvPr>
          <p:cNvPicPr>
            <a:picLocks noChangeAspect="1"/>
          </p:cNvPicPr>
          <p:nvPr/>
        </p:nvPicPr>
        <p:blipFill>
          <a:blip r:embed="rId5"/>
          <a:stretch>
            <a:fillRect/>
          </a:stretch>
        </p:blipFill>
        <p:spPr>
          <a:xfrm>
            <a:off x="3772927" y="2137884"/>
            <a:ext cx="2902319" cy="3285886"/>
          </a:xfrm>
          <a:prstGeom prst="rect">
            <a:avLst/>
          </a:prstGeom>
        </p:spPr>
      </p:pic>
    </p:spTree>
    <p:extLst>
      <p:ext uri="{BB962C8B-B14F-4D97-AF65-F5344CB8AC3E}">
        <p14:creationId xmlns:p14="http://schemas.microsoft.com/office/powerpoint/2010/main" val="1682077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7BB36A-D15B-79C1-AD78-BBC2BC6B8F57}"/>
            </a:ext>
          </a:extLst>
        </p:cNvPr>
        <p:cNvGrpSpPr/>
        <p:nvPr/>
      </p:nvGrpSpPr>
      <p:grpSpPr>
        <a:xfrm>
          <a:off x="0" y="0"/>
          <a:ext cx="0" cy="0"/>
          <a:chOff x="0" y="0"/>
          <a:chExt cx="0" cy="0"/>
        </a:xfrm>
      </p:grpSpPr>
      <p:sp>
        <p:nvSpPr>
          <p:cNvPr id="62" name="Espace réservé du contenu 1">
            <a:extLst>
              <a:ext uri="{FF2B5EF4-FFF2-40B4-BE49-F238E27FC236}">
                <a16:creationId xmlns:a16="http://schemas.microsoft.com/office/drawing/2014/main" id="{8DEA2C26-F2B5-0A26-3631-7A43CE66CEDB}"/>
              </a:ext>
            </a:extLst>
          </p:cNvPr>
          <p:cNvSpPr>
            <a:spLocks noGrp="1"/>
          </p:cNvSpPr>
          <p:nvPr>
            <p:ph sz="quarter" idx="31"/>
          </p:nvPr>
        </p:nvSpPr>
        <p:spPr>
          <a:xfrm>
            <a:off x="2514600" y="2024468"/>
            <a:ext cx="4955834" cy="590931"/>
          </a:xfrm>
        </p:spPr>
        <p:txBody>
          <a:bodyPr/>
          <a:lstStyle/>
          <a:p>
            <a:pPr algn="just"/>
            <a:r>
              <a:rPr lang="fr-FR" sz="1600" noProof="0" dirty="0"/>
              <a:t>Introduction à la collecte de données sur mobile</a:t>
            </a:r>
          </a:p>
        </p:txBody>
      </p:sp>
      <p:sp>
        <p:nvSpPr>
          <p:cNvPr id="63" name="Espace réservé du contenu 7">
            <a:extLst>
              <a:ext uri="{FF2B5EF4-FFF2-40B4-BE49-F238E27FC236}">
                <a16:creationId xmlns:a16="http://schemas.microsoft.com/office/drawing/2014/main" id="{9B87248A-F5FF-A8D9-0DB5-A1ABED3516C9}"/>
              </a:ext>
            </a:extLst>
          </p:cNvPr>
          <p:cNvSpPr txBox="1">
            <a:spLocks/>
          </p:cNvSpPr>
          <p:nvPr/>
        </p:nvSpPr>
        <p:spPr>
          <a:xfrm>
            <a:off x="2514599" y="2675529"/>
            <a:ext cx="4955834" cy="295466"/>
          </a:xfrm>
          <a:prstGeom prst="rect">
            <a:avLst/>
          </a:prstGeom>
        </p:spPr>
        <p:txBody>
          <a:bodyPr vert="horz" wrap="squar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3500" b="1" i="0" kern="1200" baseline="0" dirty="0" smtClean="0">
                <a:solidFill>
                  <a:schemeClr val="tx2"/>
                </a:solidFill>
                <a:effectLst/>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dirty="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dirty="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pPr algn="just"/>
            <a:r>
              <a:rPr lang="fr-FR" sz="1600" dirty="0"/>
              <a:t>Phases d'une collecte de données mobile </a:t>
            </a:r>
          </a:p>
        </p:txBody>
      </p:sp>
      <p:sp>
        <p:nvSpPr>
          <p:cNvPr id="64" name="Espace réservé du contenu 8">
            <a:extLst>
              <a:ext uri="{FF2B5EF4-FFF2-40B4-BE49-F238E27FC236}">
                <a16:creationId xmlns:a16="http://schemas.microsoft.com/office/drawing/2014/main" id="{DE492CE6-A432-0E44-84E6-68776A8E35E3}"/>
              </a:ext>
            </a:extLst>
          </p:cNvPr>
          <p:cNvSpPr txBox="1">
            <a:spLocks/>
          </p:cNvSpPr>
          <p:nvPr/>
        </p:nvSpPr>
        <p:spPr>
          <a:xfrm>
            <a:off x="2514599" y="2915108"/>
            <a:ext cx="825547" cy="258532"/>
          </a:xfrm>
          <a:prstGeom prst="rect">
            <a:avLst/>
          </a:prstGeom>
        </p:spPr>
        <p:txBody>
          <a:bodyPr vert="horz" wrap="non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2000" b="0" i="0" kern="1200" baseline="0" smtClean="0">
                <a:solidFill>
                  <a:schemeClr val="accent3"/>
                </a:solidFill>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fr-FR" sz="1400" dirty="0"/>
              <a:t>obligatoire</a:t>
            </a:r>
          </a:p>
        </p:txBody>
      </p:sp>
      <p:sp>
        <p:nvSpPr>
          <p:cNvPr id="65" name="Espace réservé du contenu 9">
            <a:extLst>
              <a:ext uri="{FF2B5EF4-FFF2-40B4-BE49-F238E27FC236}">
                <a16:creationId xmlns:a16="http://schemas.microsoft.com/office/drawing/2014/main" id="{AC0B21CB-E8BF-9B59-B652-664AF0C591BE}"/>
              </a:ext>
            </a:extLst>
          </p:cNvPr>
          <p:cNvSpPr txBox="1">
            <a:spLocks/>
          </p:cNvSpPr>
          <p:nvPr/>
        </p:nvSpPr>
        <p:spPr>
          <a:xfrm>
            <a:off x="1823866" y="2606850"/>
            <a:ext cx="690732" cy="609398"/>
          </a:xfrm>
          <a:prstGeom prst="rect">
            <a:avLst/>
          </a:prstGeom>
          <a:ln>
            <a:solidFill>
              <a:schemeClr val="bg1"/>
            </a:solidFill>
          </a:ln>
        </p:spPr>
        <p:txBody>
          <a:bodyPr vert="horz" wrap="square" lIns="0" tIns="0" rIns="0" bIns="0" numCol="1" spcCol="306000" rtlCol="0" anchor="t" anchorCtr="0">
            <a:spAutoFit/>
          </a:bodyPr>
          <a:lstStyle>
            <a:lvl1pPr marL="127287" marR="0" indent="-254574"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Char char="•"/>
              <a:tabLst>
                <a:tab pos="127287" algn="l"/>
                <a:tab pos="325855" algn="l"/>
              </a:tabLst>
              <a:defRPr lang="fr-FR" sz="3500" b="1" i="0" kern="1200" baseline="0" dirty="0">
                <a:solidFill>
                  <a:schemeClr val="tx2"/>
                </a:solidFill>
                <a:effectLst>
                  <a:outerShdw blurRad="38100" dist="38100" dir="2700000" algn="tl">
                    <a:srgbClr val="000000">
                      <a:alpha val="43137"/>
                    </a:srgbClr>
                  </a:outerShdw>
                </a:effectLst>
                <a:latin typeface="+mn-lt"/>
                <a:ea typeface="+mn-ea"/>
                <a:cs typeface="+mn-cs"/>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pPr marL="0" indent="0">
              <a:buFont typeface="Arial" panose="020B0604020202020204" pitchFamily="34" charset="0"/>
              <a:buNone/>
            </a:pPr>
            <a:r>
              <a:rPr lang="fr-FR" sz="3300"/>
              <a:t>02</a:t>
            </a:r>
          </a:p>
        </p:txBody>
      </p:sp>
      <p:sp>
        <p:nvSpPr>
          <p:cNvPr id="66" name="Espace réservé du contenu 10">
            <a:extLst>
              <a:ext uri="{FF2B5EF4-FFF2-40B4-BE49-F238E27FC236}">
                <a16:creationId xmlns:a16="http://schemas.microsoft.com/office/drawing/2014/main" id="{CD623A22-AC30-3FC0-5C9C-576B78B57B8B}"/>
              </a:ext>
            </a:extLst>
          </p:cNvPr>
          <p:cNvSpPr txBox="1">
            <a:spLocks/>
          </p:cNvSpPr>
          <p:nvPr/>
        </p:nvSpPr>
        <p:spPr>
          <a:xfrm>
            <a:off x="2514598" y="3330642"/>
            <a:ext cx="7208135" cy="295466"/>
          </a:xfrm>
          <a:prstGeom prst="rect">
            <a:avLst/>
          </a:prstGeom>
        </p:spPr>
        <p:txBody>
          <a:bodyPr vert="horz" wrap="squar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3500" b="1" i="0" kern="1200" baseline="0" dirty="0" smtClean="0">
                <a:solidFill>
                  <a:schemeClr val="tx2"/>
                </a:solidFill>
                <a:effectLst/>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dirty="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dirty="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fr-FR" sz="1600" dirty="0"/>
              <a:t>Phase 1 - Concevoir : Comment adapter les questionnaires MDC de SENS </a:t>
            </a:r>
          </a:p>
        </p:txBody>
      </p:sp>
      <p:sp>
        <p:nvSpPr>
          <p:cNvPr id="67" name="Espace réservé du contenu 11">
            <a:extLst>
              <a:ext uri="{FF2B5EF4-FFF2-40B4-BE49-F238E27FC236}">
                <a16:creationId xmlns:a16="http://schemas.microsoft.com/office/drawing/2014/main" id="{A7A4A98D-AE35-E4AA-D35F-3FC93016D7CF}"/>
              </a:ext>
            </a:extLst>
          </p:cNvPr>
          <p:cNvSpPr txBox="1">
            <a:spLocks/>
          </p:cNvSpPr>
          <p:nvPr/>
        </p:nvSpPr>
        <p:spPr>
          <a:xfrm>
            <a:off x="2514599" y="3620007"/>
            <a:ext cx="844783" cy="258532"/>
          </a:xfrm>
          <a:prstGeom prst="rect">
            <a:avLst/>
          </a:prstGeom>
        </p:spPr>
        <p:txBody>
          <a:bodyPr vert="horz" wrap="non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2000" b="0" i="0" kern="1200" baseline="0" smtClean="0">
                <a:solidFill>
                  <a:schemeClr val="accent3"/>
                </a:solidFill>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fr-FR" sz="1400" dirty="0"/>
              <a:t>obligatoire</a:t>
            </a:r>
          </a:p>
        </p:txBody>
      </p:sp>
      <p:sp>
        <p:nvSpPr>
          <p:cNvPr id="68" name="Espace réservé du contenu 12">
            <a:extLst>
              <a:ext uri="{FF2B5EF4-FFF2-40B4-BE49-F238E27FC236}">
                <a16:creationId xmlns:a16="http://schemas.microsoft.com/office/drawing/2014/main" id="{3839F154-4E66-2FB1-32DA-18C53662A6B2}"/>
              </a:ext>
            </a:extLst>
          </p:cNvPr>
          <p:cNvSpPr txBox="1">
            <a:spLocks/>
          </p:cNvSpPr>
          <p:nvPr/>
        </p:nvSpPr>
        <p:spPr>
          <a:xfrm>
            <a:off x="1823866" y="3248701"/>
            <a:ext cx="690732" cy="609398"/>
          </a:xfrm>
          <a:prstGeom prst="rect">
            <a:avLst/>
          </a:prstGeom>
          <a:ln>
            <a:solidFill>
              <a:schemeClr val="bg1"/>
            </a:solidFill>
          </a:ln>
        </p:spPr>
        <p:txBody>
          <a:bodyPr vert="horz" wrap="square" lIns="0" tIns="0" rIns="0" bIns="0" numCol="1" spcCol="306000" rtlCol="0" anchor="t" anchorCtr="0">
            <a:spAutoFit/>
          </a:bodyPr>
          <a:lstStyle>
            <a:lvl1pPr marL="127287" marR="0" indent="-254574"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Char char="•"/>
              <a:tabLst>
                <a:tab pos="127287" algn="l"/>
                <a:tab pos="325855" algn="l"/>
              </a:tabLst>
              <a:defRPr lang="fr-FR" sz="3500" b="1" i="0" kern="1200" baseline="0" dirty="0">
                <a:solidFill>
                  <a:schemeClr val="tx2"/>
                </a:solidFill>
                <a:effectLst>
                  <a:outerShdw blurRad="38100" dist="38100" dir="2700000" algn="tl">
                    <a:srgbClr val="000000">
                      <a:alpha val="43137"/>
                    </a:srgbClr>
                  </a:outerShdw>
                </a:effectLst>
                <a:latin typeface="+mn-lt"/>
                <a:ea typeface="+mn-ea"/>
                <a:cs typeface="+mn-cs"/>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pPr marL="0" indent="0">
              <a:buFont typeface="Arial" panose="020B0604020202020204" pitchFamily="34" charset="0"/>
              <a:buNone/>
            </a:pPr>
            <a:r>
              <a:rPr lang="fr-FR" sz="3300"/>
              <a:t>03</a:t>
            </a:r>
          </a:p>
        </p:txBody>
      </p:sp>
      <p:sp>
        <p:nvSpPr>
          <p:cNvPr id="69" name="Espace réservé du contenu 13">
            <a:extLst>
              <a:ext uri="{FF2B5EF4-FFF2-40B4-BE49-F238E27FC236}">
                <a16:creationId xmlns:a16="http://schemas.microsoft.com/office/drawing/2014/main" id="{66A28182-351B-720D-DF90-578FF6E8B6DF}"/>
              </a:ext>
            </a:extLst>
          </p:cNvPr>
          <p:cNvSpPr txBox="1">
            <a:spLocks/>
          </p:cNvSpPr>
          <p:nvPr/>
        </p:nvSpPr>
        <p:spPr>
          <a:xfrm>
            <a:off x="2514599" y="4024442"/>
            <a:ext cx="5388972" cy="295466"/>
          </a:xfrm>
          <a:prstGeom prst="rect">
            <a:avLst/>
          </a:prstGeom>
        </p:spPr>
        <p:txBody>
          <a:bodyPr vert="horz" wrap="squar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3500" b="1" i="0" kern="1200" baseline="0" dirty="0" smtClean="0">
                <a:solidFill>
                  <a:schemeClr val="tx2"/>
                </a:solidFill>
                <a:effectLst/>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dirty="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dirty="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pPr algn="just"/>
            <a:r>
              <a:rPr lang="fr-FR" sz="1600" dirty="0"/>
              <a:t>Phase 2 - Collecte : Apprendre à connaître ODK Collect</a:t>
            </a:r>
          </a:p>
        </p:txBody>
      </p:sp>
      <p:sp>
        <p:nvSpPr>
          <p:cNvPr id="70" name="Espace réservé du contenu 14">
            <a:extLst>
              <a:ext uri="{FF2B5EF4-FFF2-40B4-BE49-F238E27FC236}">
                <a16:creationId xmlns:a16="http://schemas.microsoft.com/office/drawing/2014/main" id="{069ACC86-0FA7-5228-2311-5B3309EBB7E2}"/>
              </a:ext>
            </a:extLst>
          </p:cNvPr>
          <p:cNvSpPr txBox="1">
            <a:spLocks/>
          </p:cNvSpPr>
          <p:nvPr/>
        </p:nvSpPr>
        <p:spPr>
          <a:xfrm>
            <a:off x="2514599" y="4281695"/>
            <a:ext cx="844783" cy="258532"/>
          </a:xfrm>
          <a:prstGeom prst="rect">
            <a:avLst/>
          </a:prstGeom>
        </p:spPr>
        <p:txBody>
          <a:bodyPr vert="horz" wrap="non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2000" b="0" i="0" kern="1200" baseline="0" smtClean="0">
                <a:solidFill>
                  <a:schemeClr val="accent3"/>
                </a:solidFill>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fr-FR" sz="1400" dirty="0"/>
              <a:t>obligatoire</a:t>
            </a:r>
          </a:p>
        </p:txBody>
      </p:sp>
      <p:sp>
        <p:nvSpPr>
          <p:cNvPr id="71" name="Espace réservé du contenu 15">
            <a:extLst>
              <a:ext uri="{FF2B5EF4-FFF2-40B4-BE49-F238E27FC236}">
                <a16:creationId xmlns:a16="http://schemas.microsoft.com/office/drawing/2014/main" id="{8B6219A8-D7FA-01E1-C6E1-75BF80F2FE78}"/>
              </a:ext>
            </a:extLst>
          </p:cNvPr>
          <p:cNvSpPr txBox="1">
            <a:spLocks/>
          </p:cNvSpPr>
          <p:nvPr/>
        </p:nvSpPr>
        <p:spPr>
          <a:xfrm>
            <a:off x="1823866" y="3986433"/>
            <a:ext cx="690732" cy="609398"/>
          </a:xfrm>
          <a:prstGeom prst="rect">
            <a:avLst/>
          </a:prstGeom>
          <a:ln>
            <a:solidFill>
              <a:schemeClr val="bg1"/>
            </a:solidFill>
          </a:ln>
        </p:spPr>
        <p:txBody>
          <a:bodyPr vert="horz" wrap="square" lIns="0" tIns="0" rIns="0" bIns="0" numCol="1" spcCol="306000" rtlCol="0" anchor="t" anchorCtr="0">
            <a:spAutoFit/>
          </a:bodyPr>
          <a:lstStyle>
            <a:lvl1pPr marL="127287" marR="0" indent="-254574"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Char char="•"/>
              <a:tabLst>
                <a:tab pos="127287" algn="l"/>
                <a:tab pos="325855" algn="l"/>
              </a:tabLst>
              <a:defRPr lang="fr-FR" sz="3500" b="1" i="0" kern="1200" baseline="0" dirty="0">
                <a:solidFill>
                  <a:schemeClr val="tx2"/>
                </a:solidFill>
                <a:effectLst>
                  <a:outerShdw blurRad="38100" dist="38100" dir="2700000" algn="tl">
                    <a:srgbClr val="000000">
                      <a:alpha val="43137"/>
                    </a:srgbClr>
                  </a:outerShdw>
                </a:effectLst>
                <a:latin typeface="+mn-lt"/>
                <a:ea typeface="+mn-ea"/>
                <a:cs typeface="+mn-cs"/>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pPr marL="0" indent="0">
              <a:buFont typeface="Arial" panose="020B0604020202020204" pitchFamily="34" charset="0"/>
              <a:buNone/>
            </a:pPr>
            <a:r>
              <a:rPr lang="fr-FR" sz="3300"/>
              <a:t>04</a:t>
            </a:r>
          </a:p>
        </p:txBody>
      </p:sp>
      <p:sp>
        <p:nvSpPr>
          <p:cNvPr id="72" name="Espace réservé du contenu 16">
            <a:extLst>
              <a:ext uri="{FF2B5EF4-FFF2-40B4-BE49-F238E27FC236}">
                <a16:creationId xmlns:a16="http://schemas.microsoft.com/office/drawing/2014/main" id="{A7FAF5D7-D65E-C772-6BCE-5944E0967948}"/>
              </a:ext>
            </a:extLst>
          </p:cNvPr>
          <p:cNvSpPr txBox="1">
            <a:spLocks/>
          </p:cNvSpPr>
          <p:nvPr/>
        </p:nvSpPr>
        <p:spPr>
          <a:xfrm>
            <a:off x="2514599" y="4718237"/>
            <a:ext cx="3747765" cy="295466"/>
          </a:xfrm>
          <a:prstGeom prst="rect">
            <a:avLst/>
          </a:prstGeom>
        </p:spPr>
        <p:txBody>
          <a:bodyPr vert="horz" wrap="squar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3500" b="1" i="0" kern="1200" baseline="0" dirty="0" smtClean="0">
                <a:solidFill>
                  <a:schemeClr val="tx2"/>
                </a:solidFill>
                <a:effectLst/>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dirty="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dirty="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pPr algn="just"/>
            <a:r>
              <a:rPr lang="fr-FR" sz="1600" dirty="0"/>
              <a:t>Introduction à la plateforme</a:t>
            </a:r>
          </a:p>
        </p:txBody>
      </p:sp>
      <p:sp>
        <p:nvSpPr>
          <p:cNvPr id="73" name="Espace réservé du contenu 17">
            <a:extLst>
              <a:ext uri="{FF2B5EF4-FFF2-40B4-BE49-F238E27FC236}">
                <a16:creationId xmlns:a16="http://schemas.microsoft.com/office/drawing/2014/main" id="{1C73993D-7535-179A-8C2C-2EFB2B00AE5F}"/>
              </a:ext>
            </a:extLst>
          </p:cNvPr>
          <p:cNvSpPr txBox="1">
            <a:spLocks/>
          </p:cNvSpPr>
          <p:nvPr/>
        </p:nvSpPr>
        <p:spPr>
          <a:xfrm>
            <a:off x="2514599" y="4984241"/>
            <a:ext cx="844783" cy="258532"/>
          </a:xfrm>
          <a:prstGeom prst="rect">
            <a:avLst/>
          </a:prstGeom>
        </p:spPr>
        <p:txBody>
          <a:bodyPr vert="horz" wrap="non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2000" b="0" i="0" kern="1200" baseline="0" smtClean="0">
                <a:solidFill>
                  <a:schemeClr val="accent3"/>
                </a:solidFill>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fr-FR" sz="1400" dirty="0"/>
              <a:t>obligatoire</a:t>
            </a:r>
          </a:p>
        </p:txBody>
      </p:sp>
      <p:sp>
        <p:nvSpPr>
          <p:cNvPr id="74" name="Espace réservé du contenu 18">
            <a:extLst>
              <a:ext uri="{FF2B5EF4-FFF2-40B4-BE49-F238E27FC236}">
                <a16:creationId xmlns:a16="http://schemas.microsoft.com/office/drawing/2014/main" id="{153F355A-3C76-700E-4776-E2E5A5B4576E}"/>
              </a:ext>
            </a:extLst>
          </p:cNvPr>
          <p:cNvSpPr txBox="1">
            <a:spLocks/>
          </p:cNvSpPr>
          <p:nvPr/>
        </p:nvSpPr>
        <p:spPr>
          <a:xfrm>
            <a:off x="1823866" y="4658542"/>
            <a:ext cx="690732" cy="609398"/>
          </a:xfrm>
          <a:prstGeom prst="rect">
            <a:avLst/>
          </a:prstGeom>
          <a:ln>
            <a:solidFill>
              <a:schemeClr val="bg1"/>
            </a:solidFill>
          </a:ln>
        </p:spPr>
        <p:txBody>
          <a:bodyPr vert="horz" wrap="square" lIns="0" tIns="0" rIns="0" bIns="0" numCol="1" spcCol="306000" rtlCol="0" anchor="t" anchorCtr="0">
            <a:spAutoFit/>
          </a:bodyPr>
          <a:lstStyle>
            <a:lvl1pPr marL="127287" marR="0" indent="-254574"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Char char="•"/>
              <a:tabLst>
                <a:tab pos="127287" algn="l"/>
                <a:tab pos="325855" algn="l"/>
              </a:tabLst>
              <a:defRPr lang="fr-FR" sz="3500" b="1" i="0" kern="1200" baseline="0" dirty="0">
                <a:solidFill>
                  <a:schemeClr val="tx2"/>
                </a:solidFill>
                <a:effectLst>
                  <a:outerShdw blurRad="38100" dist="38100" dir="2700000" algn="tl">
                    <a:srgbClr val="000000">
                      <a:alpha val="43137"/>
                    </a:srgbClr>
                  </a:outerShdw>
                </a:effectLst>
                <a:latin typeface="+mn-lt"/>
                <a:ea typeface="+mn-ea"/>
                <a:cs typeface="+mn-cs"/>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pPr marL="0" indent="0">
              <a:buFont typeface="Arial" panose="020B0604020202020204" pitchFamily="34" charset="0"/>
              <a:buNone/>
            </a:pPr>
            <a:r>
              <a:rPr lang="fr-FR" sz="3300"/>
              <a:t>05</a:t>
            </a:r>
          </a:p>
        </p:txBody>
      </p:sp>
      <p:sp>
        <p:nvSpPr>
          <p:cNvPr id="75" name="Espace réservé du contenu 19">
            <a:extLst>
              <a:ext uri="{FF2B5EF4-FFF2-40B4-BE49-F238E27FC236}">
                <a16:creationId xmlns:a16="http://schemas.microsoft.com/office/drawing/2014/main" id="{649385A8-8BD0-A4B8-DBB3-870092D92C15}"/>
              </a:ext>
            </a:extLst>
          </p:cNvPr>
          <p:cNvSpPr txBox="1">
            <a:spLocks/>
          </p:cNvSpPr>
          <p:nvPr/>
        </p:nvSpPr>
        <p:spPr>
          <a:xfrm>
            <a:off x="2514599" y="5371174"/>
            <a:ext cx="4955835" cy="295466"/>
          </a:xfrm>
          <a:prstGeom prst="rect">
            <a:avLst/>
          </a:prstGeom>
        </p:spPr>
        <p:txBody>
          <a:bodyPr vert="horz" wrap="squar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3500" b="1" i="0" kern="1200" baseline="0" dirty="0" smtClean="0">
                <a:solidFill>
                  <a:schemeClr val="tx2"/>
                </a:solidFill>
                <a:effectLst/>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dirty="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dirty="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pPr algn="just"/>
            <a:r>
              <a:rPr lang="fr-FR" sz="1600" dirty="0"/>
              <a:t>Phase 3 - Gérer </a:t>
            </a:r>
          </a:p>
        </p:txBody>
      </p:sp>
      <p:sp>
        <p:nvSpPr>
          <p:cNvPr id="76" name="Espace réservé du contenu 20">
            <a:extLst>
              <a:ext uri="{FF2B5EF4-FFF2-40B4-BE49-F238E27FC236}">
                <a16:creationId xmlns:a16="http://schemas.microsoft.com/office/drawing/2014/main" id="{71137EB5-7D86-AA48-43DA-1B47F6DDB312}"/>
              </a:ext>
            </a:extLst>
          </p:cNvPr>
          <p:cNvSpPr txBox="1">
            <a:spLocks/>
          </p:cNvSpPr>
          <p:nvPr/>
        </p:nvSpPr>
        <p:spPr>
          <a:xfrm>
            <a:off x="2514599" y="5650242"/>
            <a:ext cx="844783" cy="258532"/>
          </a:xfrm>
          <a:prstGeom prst="rect">
            <a:avLst/>
          </a:prstGeom>
        </p:spPr>
        <p:txBody>
          <a:bodyPr vert="horz" wrap="non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2000" b="0" i="0" kern="1200" baseline="0" smtClean="0">
                <a:solidFill>
                  <a:schemeClr val="accent3"/>
                </a:solidFill>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fr-FR" sz="1400" dirty="0"/>
              <a:t>obligatoire</a:t>
            </a:r>
          </a:p>
        </p:txBody>
      </p:sp>
      <p:sp>
        <p:nvSpPr>
          <p:cNvPr id="77" name="Espace réservé du contenu 21">
            <a:extLst>
              <a:ext uri="{FF2B5EF4-FFF2-40B4-BE49-F238E27FC236}">
                <a16:creationId xmlns:a16="http://schemas.microsoft.com/office/drawing/2014/main" id="{23A6EDD9-28D5-DFCF-E3F9-C8B736F1994F}"/>
              </a:ext>
            </a:extLst>
          </p:cNvPr>
          <p:cNvSpPr txBox="1">
            <a:spLocks/>
          </p:cNvSpPr>
          <p:nvPr/>
        </p:nvSpPr>
        <p:spPr>
          <a:xfrm>
            <a:off x="1823866" y="5266446"/>
            <a:ext cx="690732" cy="609398"/>
          </a:xfrm>
          <a:prstGeom prst="rect">
            <a:avLst/>
          </a:prstGeom>
          <a:ln>
            <a:solidFill>
              <a:schemeClr val="bg1"/>
            </a:solidFill>
          </a:ln>
        </p:spPr>
        <p:txBody>
          <a:bodyPr vert="horz" wrap="square" lIns="0" tIns="0" rIns="0" bIns="0" numCol="1" spcCol="306000" rtlCol="0" anchor="t" anchorCtr="0">
            <a:spAutoFit/>
          </a:bodyPr>
          <a:lstStyle>
            <a:lvl1pPr marL="127287" marR="0" indent="-254574"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Char char="•"/>
              <a:tabLst>
                <a:tab pos="127287" algn="l"/>
                <a:tab pos="325855" algn="l"/>
              </a:tabLst>
              <a:defRPr lang="fr-FR" sz="3500" b="1" i="0" kern="1200" baseline="0" dirty="0">
                <a:solidFill>
                  <a:schemeClr val="tx2"/>
                </a:solidFill>
                <a:effectLst>
                  <a:outerShdw blurRad="38100" dist="38100" dir="2700000" algn="tl">
                    <a:srgbClr val="000000">
                      <a:alpha val="43137"/>
                    </a:srgbClr>
                  </a:outerShdw>
                </a:effectLst>
                <a:latin typeface="+mn-lt"/>
                <a:ea typeface="+mn-ea"/>
                <a:cs typeface="+mn-cs"/>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pPr marL="0" indent="0">
              <a:buFont typeface="Arial" panose="020B0604020202020204" pitchFamily="34" charset="0"/>
              <a:buNone/>
            </a:pPr>
            <a:r>
              <a:rPr lang="fr-FR" sz="3300"/>
              <a:t>06</a:t>
            </a:r>
          </a:p>
        </p:txBody>
      </p:sp>
      <p:sp>
        <p:nvSpPr>
          <p:cNvPr id="78" name="Espace réservé du contenu 2">
            <a:extLst>
              <a:ext uri="{FF2B5EF4-FFF2-40B4-BE49-F238E27FC236}">
                <a16:creationId xmlns:a16="http://schemas.microsoft.com/office/drawing/2014/main" id="{25573034-C62A-9731-24D6-5B92CE8AC1C9}"/>
              </a:ext>
            </a:extLst>
          </p:cNvPr>
          <p:cNvSpPr>
            <a:spLocks noGrp="1"/>
          </p:cNvSpPr>
          <p:nvPr>
            <p:ph sz="quarter" idx="32"/>
          </p:nvPr>
        </p:nvSpPr>
        <p:spPr>
          <a:xfrm>
            <a:off x="2514600" y="2315865"/>
            <a:ext cx="3521798" cy="258532"/>
          </a:xfrm>
        </p:spPr>
        <p:txBody>
          <a:bodyPr/>
          <a:lstStyle/>
          <a:p>
            <a:r>
              <a:rPr lang="fr-FR" sz="1400" dirty="0"/>
              <a:t>peut être cachée si elle n’est pas nécessaire</a:t>
            </a:r>
            <a:endParaRPr lang="fr-FR" sz="1400" noProof="0" dirty="0"/>
          </a:p>
        </p:txBody>
      </p:sp>
      <p:sp>
        <p:nvSpPr>
          <p:cNvPr id="79" name="Espace réservé du contenu 3">
            <a:extLst>
              <a:ext uri="{FF2B5EF4-FFF2-40B4-BE49-F238E27FC236}">
                <a16:creationId xmlns:a16="http://schemas.microsoft.com/office/drawing/2014/main" id="{0CA4092C-258A-49CF-8A4B-E142CA8770B4}"/>
              </a:ext>
            </a:extLst>
          </p:cNvPr>
          <p:cNvSpPr>
            <a:spLocks noGrp="1"/>
          </p:cNvSpPr>
          <p:nvPr>
            <p:ph sz="quarter" idx="34"/>
          </p:nvPr>
        </p:nvSpPr>
        <p:spPr>
          <a:xfrm>
            <a:off x="1823866" y="1952882"/>
            <a:ext cx="690732" cy="609398"/>
          </a:xfrm>
        </p:spPr>
        <p:txBody>
          <a:bodyPr/>
          <a:lstStyle/>
          <a:p>
            <a:r>
              <a:rPr lang="fr-FR" sz="3300" noProof="0" dirty="0"/>
              <a:t>01</a:t>
            </a:r>
          </a:p>
        </p:txBody>
      </p:sp>
      <p:sp>
        <p:nvSpPr>
          <p:cNvPr id="80" name="Espace réservé du contenu 1">
            <a:extLst>
              <a:ext uri="{FF2B5EF4-FFF2-40B4-BE49-F238E27FC236}">
                <a16:creationId xmlns:a16="http://schemas.microsoft.com/office/drawing/2014/main" id="{91B23B4D-FAE8-DD6D-53E8-203865D0E109}"/>
              </a:ext>
            </a:extLst>
          </p:cNvPr>
          <p:cNvSpPr txBox="1">
            <a:spLocks/>
          </p:cNvSpPr>
          <p:nvPr/>
        </p:nvSpPr>
        <p:spPr>
          <a:xfrm>
            <a:off x="2514598" y="6020389"/>
            <a:ext cx="3747765" cy="295466"/>
          </a:xfrm>
          <a:prstGeom prst="rect">
            <a:avLst/>
          </a:prstGeom>
        </p:spPr>
        <p:txBody>
          <a:bodyPr vert="horz" wrap="squar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3500" b="1" i="0" kern="1200" baseline="0" dirty="0" smtClean="0">
                <a:solidFill>
                  <a:schemeClr val="tx2"/>
                </a:solidFill>
                <a:effectLst/>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dirty="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dirty="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pPr algn="just"/>
            <a:r>
              <a:rPr lang="fr-FR" sz="1600" noProof="0" dirty="0"/>
              <a:t>Phase 4 - Analyser </a:t>
            </a:r>
          </a:p>
        </p:txBody>
      </p:sp>
      <p:sp>
        <p:nvSpPr>
          <p:cNvPr id="81" name="Espace réservé du contenu 2">
            <a:extLst>
              <a:ext uri="{FF2B5EF4-FFF2-40B4-BE49-F238E27FC236}">
                <a16:creationId xmlns:a16="http://schemas.microsoft.com/office/drawing/2014/main" id="{169C2870-0B51-CC2B-B202-4E118DBA367C}"/>
              </a:ext>
            </a:extLst>
          </p:cNvPr>
          <p:cNvSpPr txBox="1">
            <a:spLocks/>
          </p:cNvSpPr>
          <p:nvPr/>
        </p:nvSpPr>
        <p:spPr>
          <a:xfrm>
            <a:off x="2514599" y="6305511"/>
            <a:ext cx="844783" cy="258532"/>
          </a:xfrm>
          <a:prstGeom prst="rect">
            <a:avLst/>
          </a:prstGeom>
        </p:spPr>
        <p:txBody>
          <a:bodyPr vert="horz" wrap="non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2000" b="0" i="0" kern="1200" baseline="0" smtClean="0">
                <a:solidFill>
                  <a:schemeClr val="accent3"/>
                </a:solidFill>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fr-FR" sz="1400" dirty="0"/>
              <a:t>obligatoire</a:t>
            </a:r>
          </a:p>
        </p:txBody>
      </p:sp>
      <p:sp>
        <p:nvSpPr>
          <p:cNvPr id="82" name="Espace réservé du contenu 3">
            <a:extLst>
              <a:ext uri="{FF2B5EF4-FFF2-40B4-BE49-F238E27FC236}">
                <a16:creationId xmlns:a16="http://schemas.microsoft.com/office/drawing/2014/main" id="{3FD6C013-522F-779E-347C-06977C39AEE5}"/>
              </a:ext>
            </a:extLst>
          </p:cNvPr>
          <p:cNvSpPr txBox="1">
            <a:spLocks/>
          </p:cNvSpPr>
          <p:nvPr/>
        </p:nvSpPr>
        <p:spPr>
          <a:xfrm>
            <a:off x="1823866" y="5947364"/>
            <a:ext cx="690732" cy="609398"/>
          </a:xfrm>
          <a:prstGeom prst="rect">
            <a:avLst/>
          </a:prstGeom>
          <a:ln>
            <a:solidFill>
              <a:schemeClr val="bg1"/>
            </a:solidFill>
          </a:ln>
        </p:spPr>
        <p:txBody>
          <a:bodyPr vert="horz" wrap="squar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fr-FR" sz="3500" b="1" i="0" kern="1200" baseline="0" dirty="0">
                <a:solidFill>
                  <a:schemeClr val="tx2"/>
                </a:solidFill>
                <a:effectLst>
                  <a:outerShdw blurRad="38100" dist="38100" dir="2700000" algn="tl">
                    <a:srgbClr val="000000">
                      <a:alpha val="43137"/>
                    </a:srgbClr>
                  </a:outerShdw>
                </a:effectLst>
                <a:latin typeface="+mn-lt"/>
                <a:ea typeface="+mn-ea"/>
                <a:cs typeface="+mn-cs"/>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fr-FR" sz="3300" noProof="0" dirty="0"/>
              <a:t>07</a:t>
            </a:r>
          </a:p>
        </p:txBody>
      </p:sp>
      <p:sp>
        <p:nvSpPr>
          <p:cNvPr id="83" name="Espace réservé du contenu 7">
            <a:extLst>
              <a:ext uri="{FF2B5EF4-FFF2-40B4-BE49-F238E27FC236}">
                <a16:creationId xmlns:a16="http://schemas.microsoft.com/office/drawing/2014/main" id="{29082058-C96F-52F8-EFDE-84963CDF7E14}"/>
              </a:ext>
            </a:extLst>
          </p:cNvPr>
          <p:cNvSpPr txBox="1">
            <a:spLocks/>
          </p:cNvSpPr>
          <p:nvPr/>
        </p:nvSpPr>
        <p:spPr>
          <a:xfrm>
            <a:off x="2514599" y="6620589"/>
            <a:ext cx="4955835" cy="295466"/>
          </a:xfrm>
          <a:prstGeom prst="rect">
            <a:avLst/>
          </a:prstGeom>
        </p:spPr>
        <p:txBody>
          <a:bodyPr vert="horz" wrap="squar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3500" b="1" i="0" kern="1200" baseline="0" dirty="0" smtClean="0">
                <a:solidFill>
                  <a:schemeClr val="tx2"/>
                </a:solidFill>
                <a:effectLst/>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dirty="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dirty="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fr-FR" sz="1600" noProof="0" dirty="0"/>
              <a:t>Procédures opérationnelles standard (POS)</a:t>
            </a:r>
          </a:p>
        </p:txBody>
      </p:sp>
      <p:sp>
        <p:nvSpPr>
          <p:cNvPr id="84" name="Espace réservé du contenu 8">
            <a:extLst>
              <a:ext uri="{FF2B5EF4-FFF2-40B4-BE49-F238E27FC236}">
                <a16:creationId xmlns:a16="http://schemas.microsoft.com/office/drawing/2014/main" id="{DD4B4B7B-F845-2696-6E9A-5546605997CC}"/>
              </a:ext>
            </a:extLst>
          </p:cNvPr>
          <p:cNvSpPr txBox="1">
            <a:spLocks/>
          </p:cNvSpPr>
          <p:nvPr/>
        </p:nvSpPr>
        <p:spPr>
          <a:xfrm>
            <a:off x="2514599" y="6834939"/>
            <a:ext cx="844783" cy="258532"/>
          </a:xfrm>
          <a:prstGeom prst="rect">
            <a:avLst/>
          </a:prstGeom>
        </p:spPr>
        <p:txBody>
          <a:bodyPr vert="horz" wrap="non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2000" b="0" i="0" kern="1200" baseline="0" smtClean="0">
                <a:solidFill>
                  <a:schemeClr val="accent3"/>
                </a:solidFill>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fr-FR" sz="1400" dirty="0"/>
              <a:t>obligatoire</a:t>
            </a:r>
          </a:p>
        </p:txBody>
      </p:sp>
      <p:sp>
        <p:nvSpPr>
          <p:cNvPr id="85" name="Espace réservé du contenu 9">
            <a:extLst>
              <a:ext uri="{FF2B5EF4-FFF2-40B4-BE49-F238E27FC236}">
                <a16:creationId xmlns:a16="http://schemas.microsoft.com/office/drawing/2014/main" id="{111E8AE9-60A3-4369-08E8-0F9CF0EAE4CA}"/>
              </a:ext>
            </a:extLst>
          </p:cNvPr>
          <p:cNvSpPr txBox="1">
            <a:spLocks/>
          </p:cNvSpPr>
          <p:nvPr/>
        </p:nvSpPr>
        <p:spPr>
          <a:xfrm>
            <a:off x="1823866" y="6559231"/>
            <a:ext cx="690732" cy="609398"/>
          </a:xfrm>
          <a:prstGeom prst="rect">
            <a:avLst/>
          </a:prstGeom>
          <a:ln>
            <a:solidFill>
              <a:schemeClr val="bg1"/>
            </a:solidFill>
          </a:ln>
        </p:spPr>
        <p:txBody>
          <a:bodyPr vert="horz" wrap="square" lIns="0" tIns="0" rIns="0" bIns="0" numCol="1" spcCol="306000" rtlCol="0" anchor="t" anchorCtr="0">
            <a:spAutoFit/>
          </a:bodyPr>
          <a:lstStyle>
            <a:lvl1pPr marL="127287" marR="0" indent="-254574"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Char char="•"/>
              <a:tabLst>
                <a:tab pos="127287" algn="l"/>
                <a:tab pos="325855" algn="l"/>
              </a:tabLst>
              <a:defRPr lang="fr-FR" sz="3500" b="1" i="0" kern="1200" baseline="0" dirty="0">
                <a:solidFill>
                  <a:schemeClr val="tx2"/>
                </a:solidFill>
                <a:effectLst>
                  <a:outerShdw blurRad="38100" dist="38100" dir="2700000" algn="tl">
                    <a:srgbClr val="000000">
                      <a:alpha val="43137"/>
                    </a:srgbClr>
                  </a:outerShdw>
                </a:effectLst>
                <a:latin typeface="+mn-lt"/>
                <a:ea typeface="+mn-ea"/>
                <a:cs typeface="+mn-cs"/>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pPr marL="0" indent="0">
              <a:buFont typeface="Arial" panose="020B0604020202020204" pitchFamily="34" charset="0"/>
              <a:buNone/>
            </a:pPr>
            <a:r>
              <a:rPr lang="fr-FR" sz="3300" noProof="0" dirty="0"/>
              <a:t>08</a:t>
            </a:r>
          </a:p>
        </p:txBody>
      </p:sp>
    </p:spTree>
    <p:extLst>
      <p:ext uri="{BB962C8B-B14F-4D97-AF65-F5344CB8AC3E}">
        <p14:creationId xmlns:p14="http://schemas.microsoft.com/office/powerpoint/2010/main" val="34784406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2F819F01-4F24-771F-6FF3-7527055CA8E8}"/>
              </a:ext>
            </a:extLst>
          </p:cNvPr>
          <p:cNvSpPr>
            <a:spLocks noGrp="1"/>
          </p:cNvSpPr>
          <p:nvPr>
            <p:ph type="title"/>
          </p:nvPr>
        </p:nvSpPr>
        <p:spPr/>
        <p:txBody>
          <a:bodyPr>
            <a:normAutofit fontScale="90000"/>
          </a:bodyPr>
          <a:lstStyle/>
          <a:p>
            <a:r>
              <a:rPr lang="fr-FR" noProof="0" dirty="0"/>
              <a:t>Smartphone (2) - Contrôle</a:t>
            </a:r>
          </a:p>
        </p:txBody>
      </p:sp>
      <p:sp>
        <p:nvSpPr>
          <p:cNvPr id="4" name="Espace réservé du contenu 3">
            <a:extLst>
              <a:ext uri="{FF2B5EF4-FFF2-40B4-BE49-F238E27FC236}">
                <a16:creationId xmlns:a16="http://schemas.microsoft.com/office/drawing/2014/main" id="{735638B0-9BA5-AB31-E2B9-C24CC1788BE1}"/>
              </a:ext>
            </a:extLst>
          </p:cNvPr>
          <p:cNvSpPr>
            <a:spLocks noGrp="1"/>
          </p:cNvSpPr>
          <p:nvPr>
            <p:ph sz="quarter" idx="28"/>
          </p:nvPr>
        </p:nvSpPr>
        <p:spPr/>
        <p:txBody>
          <a:bodyPr/>
          <a:lstStyle/>
          <a:p>
            <a:pPr algn="just"/>
            <a:r>
              <a:rPr lang="fr-FR" noProof="0" dirty="0"/>
              <a:t>Varie d'un modèle à l'autre (mise en page, boutons physiques vs virtuels, etc.)</a:t>
            </a:r>
          </a:p>
          <a:p>
            <a:pPr algn="just"/>
            <a:r>
              <a:rPr lang="fr-FR" noProof="0" dirty="0"/>
              <a:t>Les composants de base sont similaires d'un modèle à l'autre :</a:t>
            </a:r>
          </a:p>
        </p:txBody>
      </p:sp>
      <p:sp>
        <p:nvSpPr>
          <p:cNvPr id="5" name="Espace réservé du pied de page 4">
            <a:extLst>
              <a:ext uri="{FF2B5EF4-FFF2-40B4-BE49-F238E27FC236}">
                <a16:creationId xmlns:a16="http://schemas.microsoft.com/office/drawing/2014/main" id="{5CDA614F-4B9A-9384-8EFB-C0CC0720AA68}"/>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9430B597-98E8-5996-84A3-48C60FC9455F}"/>
              </a:ext>
            </a:extLst>
          </p:cNvPr>
          <p:cNvSpPr>
            <a:spLocks noGrp="1"/>
          </p:cNvSpPr>
          <p:nvPr>
            <p:ph type="sldNum" sz="quarter" idx="30"/>
          </p:nvPr>
        </p:nvSpPr>
        <p:spPr/>
        <p:txBody>
          <a:bodyPr/>
          <a:lstStyle/>
          <a:p>
            <a:fld id="{45D260E3-6ADF-3D4B-8601-DFAB5F13007E}" type="slidenum">
              <a:rPr lang="fr-FR" noProof="0" smtClean="0"/>
              <a:pPr/>
              <a:t>30</a:t>
            </a:fld>
            <a:endParaRPr lang="fr-FR" noProof="0" dirty="0"/>
          </a:p>
        </p:txBody>
      </p:sp>
      <p:pic>
        <p:nvPicPr>
          <p:cNvPr id="8" name="Image 7" descr="Une image contenant gadget, Téléphone mobile, Appareil de communications portable, Appareil de communication&#10;&#10;Description générée automatiquement">
            <a:extLst>
              <a:ext uri="{FF2B5EF4-FFF2-40B4-BE49-F238E27FC236}">
                <a16:creationId xmlns:a16="http://schemas.microsoft.com/office/drawing/2014/main" id="{BE0C1E3C-1A0A-FB85-9B2E-78D939D5E70A}"/>
              </a:ext>
            </a:extLst>
          </p:cNvPr>
          <p:cNvPicPr>
            <a:picLocks noChangeAspect="1"/>
          </p:cNvPicPr>
          <p:nvPr/>
        </p:nvPicPr>
        <p:blipFill>
          <a:blip r:embed="rId3"/>
          <a:stretch>
            <a:fillRect/>
          </a:stretch>
        </p:blipFill>
        <p:spPr>
          <a:xfrm>
            <a:off x="1403009" y="2874061"/>
            <a:ext cx="3991532" cy="3829584"/>
          </a:xfrm>
          <a:prstGeom prst="rect">
            <a:avLst/>
          </a:prstGeom>
        </p:spPr>
      </p:pic>
      <p:cxnSp>
        <p:nvCxnSpPr>
          <p:cNvPr id="12" name="Connecteur droit avec flèche 11">
            <a:extLst>
              <a:ext uri="{FF2B5EF4-FFF2-40B4-BE49-F238E27FC236}">
                <a16:creationId xmlns:a16="http://schemas.microsoft.com/office/drawing/2014/main" id="{BB478DD0-21F0-3AD2-7C7F-9719F4AFF6F8}"/>
              </a:ext>
            </a:extLst>
          </p:cNvPr>
          <p:cNvCxnSpPr>
            <a:cxnSpLocks/>
          </p:cNvCxnSpPr>
          <p:nvPr/>
        </p:nvCxnSpPr>
        <p:spPr>
          <a:xfrm flipV="1">
            <a:off x="1099127" y="5141514"/>
            <a:ext cx="997528" cy="1027900"/>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17" name="Connecteur droit avec flèche 16">
            <a:extLst>
              <a:ext uri="{FF2B5EF4-FFF2-40B4-BE49-F238E27FC236}">
                <a16:creationId xmlns:a16="http://schemas.microsoft.com/office/drawing/2014/main" id="{4AE44753-5588-FF3A-DB6F-5B1C5F7824BC}"/>
              </a:ext>
            </a:extLst>
          </p:cNvPr>
          <p:cNvCxnSpPr>
            <a:cxnSpLocks/>
          </p:cNvCxnSpPr>
          <p:nvPr/>
        </p:nvCxnSpPr>
        <p:spPr>
          <a:xfrm flipH="1">
            <a:off x="3897745" y="3779837"/>
            <a:ext cx="2623128" cy="0"/>
          </a:xfrm>
          <a:prstGeom prst="straightConnector1">
            <a:avLst/>
          </a:prstGeom>
          <a:ln w="38100">
            <a:tailEnd type="triangle"/>
          </a:ln>
        </p:spPr>
        <p:style>
          <a:lnRef idx="1">
            <a:schemeClr val="accent5"/>
          </a:lnRef>
          <a:fillRef idx="0">
            <a:schemeClr val="accent5"/>
          </a:fillRef>
          <a:effectRef idx="0">
            <a:schemeClr val="accent5"/>
          </a:effectRef>
          <a:fontRef idx="minor">
            <a:schemeClr val="tx1"/>
          </a:fontRef>
        </p:style>
      </p:cxnSp>
      <p:cxnSp>
        <p:nvCxnSpPr>
          <p:cNvPr id="21" name="Connecteur droit avec flèche 20">
            <a:extLst>
              <a:ext uri="{FF2B5EF4-FFF2-40B4-BE49-F238E27FC236}">
                <a16:creationId xmlns:a16="http://schemas.microsoft.com/office/drawing/2014/main" id="{40C982EC-B3CB-69D2-C9CF-07C121DF14A5}"/>
              </a:ext>
            </a:extLst>
          </p:cNvPr>
          <p:cNvCxnSpPr>
            <a:cxnSpLocks/>
          </p:cNvCxnSpPr>
          <p:nvPr/>
        </p:nvCxnSpPr>
        <p:spPr>
          <a:xfrm flipH="1">
            <a:off x="4987636" y="5264727"/>
            <a:ext cx="1533237" cy="0"/>
          </a:xfrm>
          <a:prstGeom prst="straightConnector1">
            <a:avLst/>
          </a:prstGeom>
          <a:ln w="38100">
            <a:tailEnd type="triangle"/>
          </a:ln>
        </p:spPr>
        <p:style>
          <a:lnRef idx="1">
            <a:schemeClr val="accent5"/>
          </a:lnRef>
          <a:fillRef idx="0">
            <a:schemeClr val="accent5"/>
          </a:fillRef>
          <a:effectRef idx="0">
            <a:schemeClr val="accent5"/>
          </a:effectRef>
          <a:fontRef idx="minor">
            <a:schemeClr val="tx1"/>
          </a:fontRef>
        </p:style>
      </p:cxnSp>
      <p:cxnSp>
        <p:nvCxnSpPr>
          <p:cNvPr id="24" name="Connecteur droit avec flèche 23">
            <a:extLst>
              <a:ext uri="{FF2B5EF4-FFF2-40B4-BE49-F238E27FC236}">
                <a16:creationId xmlns:a16="http://schemas.microsoft.com/office/drawing/2014/main" id="{65BF6667-755C-FFD3-60F4-218BEEBC467A}"/>
              </a:ext>
            </a:extLst>
          </p:cNvPr>
          <p:cNvCxnSpPr>
            <a:cxnSpLocks/>
          </p:cNvCxnSpPr>
          <p:nvPr/>
        </p:nvCxnSpPr>
        <p:spPr>
          <a:xfrm flipH="1" flipV="1">
            <a:off x="3888633" y="6215398"/>
            <a:ext cx="2632240" cy="169210"/>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sp>
        <p:nvSpPr>
          <p:cNvPr id="31" name="ZoneTexte 30">
            <a:extLst>
              <a:ext uri="{FF2B5EF4-FFF2-40B4-BE49-F238E27FC236}">
                <a16:creationId xmlns:a16="http://schemas.microsoft.com/office/drawing/2014/main" id="{0C8365B1-E106-A150-85A0-4AD3D53E7453}"/>
              </a:ext>
            </a:extLst>
          </p:cNvPr>
          <p:cNvSpPr txBox="1"/>
          <p:nvPr/>
        </p:nvSpPr>
        <p:spPr>
          <a:xfrm>
            <a:off x="529905" y="6290199"/>
            <a:ext cx="907493" cy="312330"/>
          </a:xfrm>
          <a:prstGeom prst="rect">
            <a:avLst/>
          </a:prstGeom>
        </p:spPr>
        <p:txBody>
          <a:bodyPr vert="horz" wrap="none" lIns="0" tIns="0" rIns="0" bIns="0" numCol="1" spcCol="306000" rtlCol="0" anchor="t">
            <a:spAutoFit/>
          </a:bodyPr>
          <a:lstStyle/>
          <a:p>
            <a:pPr algn="just">
              <a:lnSpc>
                <a:spcPct val="110000"/>
              </a:lnSpc>
            </a:pPr>
            <a:r>
              <a:rPr lang="fr-FR" sz="2000" b="1" i="0" noProof="0" dirty="0">
                <a:solidFill>
                  <a:schemeClr val="accent3"/>
                </a:solidFill>
              </a:rPr>
              <a:t>Volume</a:t>
            </a:r>
          </a:p>
        </p:txBody>
      </p:sp>
      <p:sp>
        <p:nvSpPr>
          <p:cNvPr id="32" name="ZoneTexte 31">
            <a:extLst>
              <a:ext uri="{FF2B5EF4-FFF2-40B4-BE49-F238E27FC236}">
                <a16:creationId xmlns:a16="http://schemas.microsoft.com/office/drawing/2014/main" id="{0C724447-BB63-E74B-B3E0-BE276887650B}"/>
              </a:ext>
            </a:extLst>
          </p:cNvPr>
          <p:cNvSpPr txBox="1"/>
          <p:nvPr/>
        </p:nvSpPr>
        <p:spPr>
          <a:xfrm>
            <a:off x="6594789" y="3425043"/>
            <a:ext cx="2989601" cy="1327992"/>
          </a:xfrm>
          <a:prstGeom prst="rect">
            <a:avLst/>
          </a:prstGeom>
        </p:spPr>
        <p:txBody>
          <a:bodyPr vert="horz" wrap="none" lIns="0" tIns="0" rIns="0" bIns="0" numCol="1" spcCol="306000" rtlCol="0" anchor="t">
            <a:spAutoFit/>
          </a:bodyPr>
          <a:lstStyle/>
          <a:p>
            <a:pPr algn="just">
              <a:lnSpc>
                <a:spcPct val="110000"/>
              </a:lnSpc>
            </a:pPr>
            <a:r>
              <a:rPr lang="fr-FR" sz="2000" b="1" i="0" noProof="0" dirty="0">
                <a:solidFill>
                  <a:schemeClr val="accent3"/>
                </a:solidFill>
              </a:rPr>
              <a:t>Mise sous / hors tension</a:t>
            </a:r>
          </a:p>
          <a:p>
            <a:pPr algn="just">
              <a:lnSpc>
                <a:spcPct val="110000"/>
              </a:lnSpc>
            </a:pPr>
            <a:r>
              <a:rPr lang="fr-FR" sz="2000" b="1" dirty="0">
                <a:solidFill>
                  <a:schemeClr val="accent3"/>
                </a:solidFill>
              </a:rPr>
              <a:t>Eteindre l’écran</a:t>
            </a:r>
          </a:p>
          <a:p>
            <a:pPr algn="just">
              <a:lnSpc>
                <a:spcPct val="110000"/>
              </a:lnSpc>
            </a:pPr>
            <a:r>
              <a:rPr lang="fr-FR" sz="2000" b="1" i="0" noProof="0" dirty="0">
                <a:solidFill>
                  <a:schemeClr val="accent3"/>
                </a:solidFill>
              </a:rPr>
              <a:t>Mode avion</a:t>
            </a:r>
          </a:p>
          <a:p>
            <a:pPr algn="just">
              <a:lnSpc>
                <a:spcPct val="110000"/>
              </a:lnSpc>
            </a:pPr>
            <a:endParaRPr lang="fr-FR" sz="2000" b="0" i="0" noProof="0" dirty="0">
              <a:solidFill>
                <a:schemeClr val="accent3"/>
              </a:solidFill>
            </a:endParaRPr>
          </a:p>
        </p:txBody>
      </p:sp>
      <p:sp>
        <p:nvSpPr>
          <p:cNvPr id="33" name="ZoneTexte 32">
            <a:extLst>
              <a:ext uri="{FF2B5EF4-FFF2-40B4-BE49-F238E27FC236}">
                <a16:creationId xmlns:a16="http://schemas.microsoft.com/office/drawing/2014/main" id="{306C432D-411E-B483-FF30-DE75469AF1AC}"/>
              </a:ext>
            </a:extLst>
          </p:cNvPr>
          <p:cNvSpPr txBox="1"/>
          <p:nvPr/>
        </p:nvSpPr>
        <p:spPr>
          <a:xfrm>
            <a:off x="6666124" y="5086294"/>
            <a:ext cx="827150" cy="312330"/>
          </a:xfrm>
          <a:prstGeom prst="rect">
            <a:avLst/>
          </a:prstGeom>
        </p:spPr>
        <p:txBody>
          <a:bodyPr vert="horz" wrap="none" lIns="0" tIns="0" rIns="0" bIns="0" numCol="1" spcCol="306000" rtlCol="0" anchor="t">
            <a:spAutoFit/>
          </a:bodyPr>
          <a:lstStyle/>
          <a:p>
            <a:pPr algn="just">
              <a:lnSpc>
                <a:spcPct val="110000"/>
              </a:lnSpc>
            </a:pPr>
            <a:r>
              <a:rPr lang="fr-FR" sz="2000" b="1" i="0" noProof="0" dirty="0">
                <a:solidFill>
                  <a:schemeClr val="accent3"/>
                </a:solidFill>
              </a:rPr>
              <a:t>Retour</a:t>
            </a:r>
          </a:p>
        </p:txBody>
      </p:sp>
      <p:sp>
        <p:nvSpPr>
          <p:cNvPr id="34" name="ZoneTexte 33">
            <a:extLst>
              <a:ext uri="{FF2B5EF4-FFF2-40B4-BE49-F238E27FC236}">
                <a16:creationId xmlns:a16="http://schemas.microsoft.com/office/drawing/2014/main" id="{49429443-C305-340F-3475-E0F8116588EE}"/>
              </a:ext>
            </a:extLst>
          </p:cNvPr>
          <p:cNvSpPr txBox="1"/>
          <p:nvPr/>
        </p:nvSpPr>
        <p:spPr>
          <a:xfrm>
            <a:off x="6666123" y="6281999"/>
            <a:ext cx="1966885" cy="650884"/>
          </a:xfrm>
          <a:prstGeom prst="rect">
            <a:avLst/>
          </a:prstGeom>
        </p:spPr>
        <p:txBody>
          <a:bodyPr vert="horz" wrap="none" lIns="0" tIns="0" rIns="0" bIns="0" numCol="1" spcCol="306000" rtlCol="0" anchor="t">
            <a:spAutoFit/>
          </a:bodyPr>
          <a:lstStyle/>
          <a:p>
            <a:pPr algn="just">
              <a:lnSpc>
                <a:spcPct val="110000"/>
              </a:lnSpc>
            </a:pPr>
            <a:r>
              <a:rPr lang="fr-FR" sz="2000" b="1" i="0" noProof="0" dirty="0">
                <a:solidFill>
                  <a:schemeClr val="accent3"/>
                </a:solidFill>
              </a:rPr>
              <a:t>MENU</a:t>
            </a:r>
            <a:r>
              <a:rPr lang="fr-FR" sz="2000" b="0" i="0" noProof="0" dirty="0">
                <a:solidFill>
                  <a:schemeClr val="accent3"/>
                </a:solidFill>
              </a:rPr>
              <a:t> (</a:t>
            </a:r>
            <a:r>
              <a:rPr lang="fr-FR" sz="2000" dirty="0">
                <a:solidFill>
                  <a:schemeClr val="accent3"/>
                </a:solidFill>
              </a:rPr>
              <a:t>Options </a:t>
            </a:r>
          </a:p>
          <a:p>
            <a:pPr algn="just">
              <a:lnSpc>
                <a:spcPct val="110000"/>
              </a:lnSpc>
            </a:pPr>
            <a:r>
              <a:rPr lang="fr-FR" sz="2000" dirty="0">
                <a:solidFill>
                  <a:schemeClr val="accent3"/>
                </a:solidFill>
              </a:rPr>
              <a:t>supplémentaires</a:t>
            </a:r>
            <a:r>
              <a:rPr lang="fr-FR" sz="2000" b="0" i="0" noProof="0" dirty="0">
                <a:solidFill>
                  <a:schemeClr val="accent3"/>
                </a:solidFill>
              </a:rPr>
              <a:t>)</a:t>
            </a:r>
          </a:p>
        </p:txBody>
      </p:sp>
      <p:cxnSp>
        <p:nvCxnSpPr>
          <p:cNvPr id="35" name="Connecteur droit avec flèche 34">
            <a:extLst>
              <a:ext uri="{FF2B5EF4-FFF2-40B4-BE49-F238E27FC236}">
                <a16:creationId xmlns:a16="http://schemas.microsoft.com/office/drawing/2014/main" id="{5D9E279F-E7AF-BBCA-5430-2D642A16D464}"/>
              </a:ext>
            </a:extLst>
          </p:cNvPr>
          <p:cNvCxnSpPr>
            <a:cxnSpLocks/>
          </p:cNvCxnSpPr>
          <p:nvPr/>
        </p:nvCxnSpPr>
        <p:spPr>
          <a:xfrm flipH="1">
            <a:off x="4692555" y="5849277"/>
            <a:ext cx="1828318" cy="0"/>
          </a:xfrm>
          <a:prstGeom prst="straightConnector1">
            <a:avLst/>
          </a:prstGeom>
          <a:ln w="38100">
            <a:tailEnd type="triangle"/>
          </a:ln>
        </p:spPr>
        <p:style>
          <a:lnRef idx="1">
            <a:schemeClr val="accent5"/>
          </a:lnRef>
          <a:fillRef idx="0">
            <a:schemeClr val="accent5"/>
          </a:fillRef>
          <a:effectRef idx="0">
            <a:schemeClr val="accent5"/>
          </a:effectRef>
          <a:fontRef idx="minor">
            <a:schemeClr val="tx1"/>
          </a:fontRef>
        </p:style>
      </p:cxnSp>
      <p:sp>
        <p:nvSpPr>
          <p:cNvPr id="39" name="ZoneTexte 38">
            <a:extLst>
              <a:ext uri="{FF2B5EF4-FFF2-40B4-BE49-F238E27FC236}">
                <a16:creationId xmlns:a16="http://schemas.microsoft.com/office/drawing/2014/main" id="{4B101C65-8BD9-0FCF-1C6E-4105D9C9CA0F}"/>
              </a:ext>
            </a:extLst>
          </p:cNvPr>
          <p:cNvSpPr txBox="1"/>
          <p:nvPr/>
        </p:nvSpPr>
        <p:spPr>
          <a:xfrm>
            <a:off x="6666123" y="5555823"/>
            <a:ext cx="1997342" cy="650884"/>
          </a:xfrm>
          <a:prstGeom prst="rect">
            <a:avLst/>
          </a:prstGeom>
        </p:spPr>
        <p:txBody>
          <a:bodyPr vert="horz" wrap="none" lIns="0" tIns="0" rIns="0" bIns="0" numCol="1" spcCol="306000" rtlCol="0" anchor="t">
            <a:spAutoFit/>
          </a:bodyPr>
          <a:lstStyle/>
          <a:p>
            <a:pPr algn="just">
              <a:lnSpc>
                <a:spcPct val="110000"/>
              </a:lnSpc>
            </a:pPr>
            <a:r>
              <a:rPr lang="fr-FR" sz="2000" b="1" i="0" noProof="0" dirty="0">
                <a:solidFill>
                  <a:schemeClr val="accent3"/>
                </a:solidFill>
              </a:rPr>
              <a:t>Accueil :</a:t>
            </a:r>
            <a:r>
              <a:rPr lang="fr-FR" sz="2000" b="0" i="0" noProof="0" dirty="0">
                <a:solidFill>
                  <a:schemeClr val="accent3"/>
                </a:solidFill>
              </a:rPr>
              <a:t> Retour </a:t>
            </a:r>
          </a:p>
          <a:p>
            <a:pPr algn="just">
              <a:lnSpc>
                <a:spcPct val="110000"/>
              </a:lnSpc>
            </a:pPr>
            <a:r>
              <a:rPr lang="fr-FR" sz="2000" b="0" i="0" noProof="0" dirty="0">
                <a:solidFill>
                  <a:schemeClr val="accent3"/>
                </a:solidFill>
              </a:rPr>
              <a:t>à l’écran principal</a:t>
            </a:r>
          </a:p>
        </p:txBody>
      </p:sp>
      <p:sp>
        <p:nvSpPr>
          <p:cNvPr id="2" name="Espace réservé du contenu 1">
            <a:extLst>
              <a:ext uri="{FF2B5EF4-FFF2-40B4-BE49-F238E27FC236}">
                <a16:creationId xmlns:a16="http://schemas.microsoft.com/office/drawing/2014/main" id="{73AFC734-556B-5519-FF7B-B1B80ED8B15C}"/>
              </a:ext>
            </a:extLst>
          </p:cNvPr>
          <p:cNvSpPr>
            <a:spLocks noGrp="1"/>
          </p:cNvSpPr>
          <p:nvPr>
            <p:ph sz="quarter" idx="12"/>
          </p:nvPr>
        </p:nvSpPr>
        <p:spPr>
          <a:xfrm>
            <a:off x="576263" y="698500"/>
            <a:ext cx="9705975" cy="298450"/>
          </a:xfrm>
        </p:spPr>
        <p:txBody>
          <a:bodyPr/>
          <a:lstStyle/>
          <a:p>
            <a:r>
              <a:rPr lang="fr-FR" noProof="0" dirty="0"/>
              <a:t>ODK Collect</a:t>
            </a:r>
          </a:p>
        </p:txBody>
      </p:sp>
    </p:spTree>
    <p:extLst>
      <p:ext uri="{BB962C8B-B14F-4D97-AF65-F5344CB8AC3E}">
        <p14:creationId xmlns:p14="http://schemas.microsoft.com/office/powerpoint/2010/main" val="26439174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632EB9F2-9EC1-2A71-1447-BD1F6A82AE2D}"/>
              </a:ext>
            </a:extLst>
          </p:cNvPr>
          <p:cNvSpPr>
            <a:spLocks noGrp="1"/>
          </p:cNvSpPr>
          <p:nvPr>
            <p:ph type="title"/>
          </p:nvPr>
        </p:nvSpPr>
        <p:spPr/>
        <p:txBody>
          <a:bodyPr>
            <a:normAutofit fontScale="90000"/>
          </a:bodyPr>
          <a:lstStyle/>
          <a:p>
            <a:r>
              <a:rPr lang="fr-FR" noProof="0" dirty="0"/>
              <a:t>Smartphones (3) – Ecran d’accueil</a:t>
            </a:r>
          </a:p>
        </p:txBody>
      </p:sp>
      <p:sp>
        <p:nvSpPr>
          <p:cNvPr id="4" name="Espace réservé du contenu 3">
            <a:extLst>
              <a:ext uri="{FF2B5EF4-FFF2-40B4-BE49-F238E27FC236}">
                <a16:creationId xmlns:a16="http://schemas.microsoft.com/office/drawing/2014/main" id="{997F4B28-DB07-AA12-6AD4-9E966BB6A6D8}"/>
              </a:ext>
            </a:extLst>
          </p:cNvPr>
          <p:cNvSpPr>
            <a:spLocks noGrp="1"/>
          </p:cNvSpPr>
          <p:nvPr>
            <p:ph sz="quarter" idx="28"/>
          </p:nvPr>
        </p:nvSpPr>
        <p:spPr>
          <a:xfrm>
            <a:off x="575688" y="1240257"/>
            <a:ext cx="9637706" cy="740952"/>
          </a:xfrm>
        </p:spPr>
        <p:txBody>
          <a:bodyPr/>
          <a:lstStyle/>
          <a:p>
            <a:r>
              <a:rPr lang="fr-FR" noProof="0" dirty="0"/>
              <a:t>Exemple : Samsung Galaxy</a:t>
            </a:r>
          </a:p>
        </p:txBody>
      </p:sp>
      <p:sp>
        <p:nvSpPr>
          <p:cNvPr id="5" name="Espace réservé du pied de page 4">
            <a:extLst>
              <a:ext uri="{FF2B5EF4-FFF2-40B4-BE49-F238E27FC236}">
                <a16:creationId xmlns:a16="http://schemas.microsoft.com/office/drawing/2014/main" id="{E900EF80-3BD6-B217-DD20-FB0FF79D45B8}"/>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715AD8AC-5412-A1D4-71C0-A9719B61C6BA}"/>
              </a:ext>
            </a:extLst>
          </p:cNvPr>
          <p:cNvSpPr>
            <a:spLocks noGrp="1"/>
          </p:cNvSpPr>
          <p:nvPr>
            <p:ph type="sldNum" sz="quarter" idx="30"/>
          </p:nvPr>
        </p:nvSpPr>
        <p:spPr/>
        <p:txBody>
          <a:bodyPr/>
          <a:lstStyle/>
          <a:p>
            <a:fld id="{45D260E3-6ADF-3D4B-8601-DFAB5F13007E}" type="slidenum">
              <a:rPr lang="fr-FR" noProof="0" smtClean="0"/>
              <a:pPr/>
              <a:t>31</a:t>
            </a:fld>
            <a:endParaRPr lang="fr-FR" noProof="0" dirty="0"/>
          </a:p>
        </p:txBody>
      </p:sp>
      <p:pic>
        <p:nvPicPr>
          <p:cNvPr id="8" name="Image 7" descr="Une image contenant texte, capture d’écran, Système d’exploitation, Icône d’ordinateur&#10;&#10;Description générée automatiquement">
            <a:extLst>
              <a:ext uri="{FF2B5EF4-FFF2-40B4-BE49-F238E27FC236}">
                <a16:creationId xmlns:a16="http://schemas.microsoft.com/office/drawing/2014/main" id="{26B0E7F8-4384-70BA-A062-3F0208AD2DA4}"/>
              </a:ext>
            </a:extLst>
          </p:cNvPr>
          <p:cNvPicPr>
            <a:picLocks noChangeAspect="1"/>
          </p:cNvPicPr>
          <p:nvPr/>
        </p:nvPicPr>
        <p:blipFill>
          <a:blip r:embed="rId3"/>
          <a:stretch>
            <a:fillRect/>
          </a:stretch>
        </p:blipFill>
        <p:spPr>
          <a:xfrm>
            <a:off x="4212148" y="2328443"/>
            <a:ext cx="2247900" cy="3990975"/>
          </a:xfrm>
          <a:prstGeom prst="rect">
            <a:avLst/>
          </a:prstGeom>
        </p:spPr>
      </p:pic>
      <p:sp>
        <p:nvSpPr>
          <p:cNvPr id="9" name="Rectangle 8">
            <a:extLst>
              <a:ext uri="{FF2B5EF4-FFF2-40B4-BE49-F238E27FC236}">
                <a16:creationId xmlns:a16="http://schemas.microsoft.com/office/drawing/2014/main" id="{6FAD8A80-F245-9EBF-A6CA-AEA363FBF426}"/>
              </a:ext>
            </a:extLst>
          </p:cNvPr>
          <p:cNvSpPr/>
          <p:nvPr/>
        </p:nvSpPr>
        <p:spPr>
          <a:xfrm>
            <a:off x="4212148" y="2328443"/>
            <a:ext cx="157816" cy="163296"/>
          </a:xfrm>
          <a:prstGeom prst="rect">
            <a:avLst/>
          </a:prstGeom>
          <a:noFill/>
          <a:ln w="19050"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fr-FR" noProof="0" dirty="0"/>
          </a:p>
        </p:txBody>
      </p:sp>
      <p:sp>
        <p:nvSpPr>
          <p:cNvPr id="11" name="Rectangle 10">
            <a:extLst>
              <a:ext uri="{FF2B5EF4-FFF2-40B4-BE49-F238E27FC236}">
                <a16:creationId xmlns:a16="http://schemas.microsoft.com/office/drawing/2014/main" id="{7AF636CE-45C6-FF4A-6F68-832577F08EE8}"/>
              </a:ext>
            </a:extLst>
          </p:cNvPr>
          <p:cNvSpPr/>
          <p:nvPr/>
        </p:nvSpPr>
        <p:spPr>
          <a:xfrm>
            <a:off x="5919028" y="4583963"/>
            <a:ext cx="451186" cy="593826"/>
          </a:xfrm>
          <a:prstGeom prst="rect">
            <a:avLst/>
          </a:prstGeom>
          <a:noFill/>
          <a:ln w="19050"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fr-FR" noProof="0" dirty="0"/>
          </a:p>
        </p:txBody>
      </p:sp>
      <p:sp>
        <p:nvSpPr>
          <p:cNvPr id="12" name="Rectangle 11">
            <a:extLst>
              <a:ext uri="{FF2B5EF4-FFF2-40B4-BE49-F238E27FC236}">
                <a16:creationId xmlns:a16="http://schemas.microsoft.com/office/drawing/2014/main" id="{7E770592-A0B2-C7B6-1D53-FD9F675F0C60}"/>
              </a:ext>
            </a:extLst>
          </p:cNvPr>
          <p:cNvSpPr/>
          <p:nvPr/>
        </p:nvSpPr>
        <p:spPr>
          <a:xfrm>
            <a:off x="5378008" y="4583963"/>
            <a:ext cx="451186" cy="593826"/>
          </a:xfrm>
          <a:prstGeom prst="rect">
            <a:avLst/>
          </a:prstGeom>
          <a:noFill/>
          <a:ln w="19050"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fr-FR" noProof="0" dirty="0"/>
          </a:p>
        </p:txBody>
      </p:sp>
      <p:sp>
        <p:nvSpPr>
          <p:cNvPr id="13" name="Rectangle 12">
            <a:extLst>
              <a:ext uri="{FF2B5EF4-FFF2-40B4-BE49-F238E27FC236}">
                <a16:creationId xmlns:a16="http://schemas.microsoft.com/office/drawing/2014/main" id="{43039B3E-B8CE-2776-EC4F-A0D16AC93734}"/>
              </a:ext>
            </a:extLst>
          </p:cNvPr>
          <p:cNvSpPr/>
          <p:nvPr/>
        </p:nvSpPr>
        <p:spPr>
          <a:xfrm>
            <a:off x="5946681" y="5554848"/>
            <a:ext cx="451186" cy="593826"/>
          </a:xfrm>
          <a:prstGeom prst="rect">
            <a:avLst/>
          </a:prstGeom>
          <a:noFill/>
          <a:ln w="19050"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fr-FR" noProof="0" dirty="0"/>
          </a:p>
        </p:txBody>
      </p:sp>
      <p:cxnSp>
        <p:nvCxnSpPr>
          <p:cNvPr id="17" name="Connecteur droit avec flèche 16">
            <a:extLst>
              <a:ext uri="{FF2B5EF4-FFF2-40B4-BE49-F238E27FC236}">
                <a16:creationId xmlns:a16="http://schemas.microsoft.com/office/drawing/2014/main" id="{70BBE334-540A-B428-1AC5-7A8550D5ED88}"/>
              </a:ext>
            </a:extLst>
          </p:cNvPr>
          <p:cNvCxnSpPr>
            <a:cxnSpLocks/>
          </p:cNvCxnSpPr>
          <p:nvPr/>
        </p:nvCxnSpPr>
        <p:spPr>
          <a:xfrm>
            <a:off x="3304944" y="2410091"/>
            <a:ext cx="825359" cy="0"/>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18" name="Connecteur droit avec flèche 17">
            <a:extLst>
              <a:ext uri="{FF2B5EF4-FFF2-40B4-BE49-F238E27FC236}">
                <a16:creationId xmlns:a16="http://schemas.microsoft.com/office/drawing/2014/main" id="{5810E56F-E25F-0D80-523E-23389DE18311}"/>
              </a:ext>
            </a:extLst>
          </p:cNvPr>
          <p:cNvCxnSpPr>
            <a:cxnSpLocks/>
          </p:cNvCxnSpPr>
          <p:nvPr/>
        </p:nvCxnSpPr>
        <p:spPr>
          <a:xfrm flipH="1">
            <a:off x="5373054" y="2810996"/>
            <a:ext cx="2076043" cy="1116235"/>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22" name="Connecteur droit avec flèche 21">
            <a:extLst>
              <a:ext uri="{FF2B5EF4-FFF2-40B4-BE49-F238E27FC236}">
                <a16:creationId xmlns:a16="http://schemas.microsoft.com/office/drawing/2014/main" id="{07DBFBA9-3D67-0FE2-35E7-6243F1FDCA88}"/>
              </a:ext>
            </a:extLst>
          </p:cNvPr>
          <p:cNvCxnSpPr>
            <a:cxnSpLocks/>
          </p:cNvCxnSpPr>
          <p:nvPr/>
        </p:nvCxnSpPr>
        <p:spPr>
          <a:xfrm flipH="1">
            <a:off x="6397867" y="4865288"/>
            <a:ext cx="1051230" cy="0"/>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23" name="Connecteur droit avec flèche 22">
            <a:extLst>
              <a:ext uri="{FF2B5EF4-FFF2-40B4-BE49-F238E27FC236}">
                <a16:creationId xmlns:a16="http://schemas.microsoft.com/office/drawing/2014/main" id="{86DCD9EB-54C7-32A4-9DCA-A4C7473BD58E}"/>
              </a:ext>
            </a:extLst>
          </p:cNvPr>
          <p:cNvCxnSpPr>
            <a:cxnSpLocks/>
          </p:cNvCxnSpPr>
          <p:nvPr/>
        </p:nvCxnSpPr>
        <p:spPr>
          <a:xfrm flipH="1">
            <a:off x="6428347" y="5858165"/>
            <a:ext cx="1020750" cy="0"/>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28" name="Connecteur droit avec flèche 27">
            <a:extLst>
              <a:ext uri="{FF2B5EF4-FFF2-40B4-BE49-F238E27FC236}">
                <a16:creationId xmlns:a16="http://schemas.microsoft.com/office/drawing/2014/main" id="{E4AFF603-B7D3-3457-3999-2218B8BE7209}"/>
              </a:ext>
            </a:extLst>
          </p:cNvPr>
          <p:cNvCxnSpPr>
            <a:cxnSpLocks/>
          </p:cNvCxnSpPr>
          <p:nvPr/>
        </p:nvCxnSpPr>
        <p:spPr>
          <a:xfrm>
            <a:off x="3304944" y="4583962"/>
            <a:ext cx="2001861" cy="1"/>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sp>
        <p:nvSpPr>
          <p:cNvPr id="30" name="Arc 29">
            <a:extLst>
              <a:ext uri="{FF2B5EF4-FFF2-40B4-BE49-F238E27FC236}">
                <a16:creationId xmlns:a16="http://schemas.microsoft.com/office/drawing/2014/main" id="{15B21CC0-0190-01C7-4DA4-DEFA7508DB83}"/>
              </a:ext>
            </a:extLst>
          </p:cNvPr>
          <p:cNvSpPr/>
          <p:nvPr/>
        </p:nvSpPr>
        <p:spPr>
          <a:xfrm rot="19135547">
            <a:off x="3990150" y="4108654"/>
            <a:ext cx="2691896" cy="2365505"/>
          </a:xfrm>
          <a:prstGeom prst="arc">
            <a:avLst/>
          </a:prstGeom>
          <a:ln w="38100">
            <a:solidFill>
              <a:schemeClr val="accent5"/>
            </a:solidFill>
          </a:ln>
        </p:spPr>
        <p:style>
          <a:lnRef idx="2">
            <a:schemeClr val="accent6"/>
          </a:lnRef>
          <a:fillRef idx="0">
            <a:schemeClr val="accent6"/>
          </a:fillRef>
          <a:effectRef idx="1">
            <a:schemeClr val="accent6"/>
          </a:effectRef>
          <a:fontRef idx="minor">
            <a:schemeClr val="tx1"/>
          </a:fontRef>
        </p:style>
        <p:txBody>
          <a:bodyPr rtlCol="0" anchor="ctr"/>
          <a:lstStyle/>
          <a:p>
            <a:pPr algn="ctr"/>
            <a:endParaRPr lang="fr-FR" noProof="0" dirty="0"/>
          </a:p>
        </p:txBody>
      </p:sp>
      <p:sp>
        <p:nvSpPr>
          <p:cNvPr id="36" name="ZoneTexte 35">
            <a:extLst>
              <a:ext uri="{FF2B5EF4-FFF2-40B4-BE49-F238E27FC236}">
                <a16:creationId xmlns:a16="http://schemas.microsoft.com/office/drawing/2014/main" id="{567E8F5C-4B29-5B19-4E24-9B4AF8A77093}"/>
              </a:ext>
            </a:extLst>
          </p:cNvPr>
          <p:cNvSpPr txBox="1"/>
          <p:nvPr/>
        </p:nvSpPr>
        <p:spPr>
          <a:xfrm>
            <a:off x="1047824" y="2179354"/>
            <a:ext cx="2175275" cy="390556"/>
          </a:xfrm>
          <a:prstGeom prst="rect">
            <a:avLst/>
          </a:prstGeom>
        </p:spPr>
        <p:txBody>
          <a:bodyPr vert="horz" wrap="square" lIns="0" tIns="0" rIns="0" bIns="0" numCol="1" spcCol="306000" rtlCol="0" anchor="t">
            <a:spAutoFit/>
          </a:bodyPr>
          <a:lstStyle/>
          <a:p>
            <a:pPr algn="just">
              <a:lnSpc>
                <a:spcPct val="110000"/>
              </a:lnSpc>
            </a:pPr>
            <a:r>
              <a:rPr lang="fr-FR" sz="1200" b="1" i="0" noProof="0" dirty="0">
                <a:solidFill>
                  <a:schemeClr val="accent3"/>
                </a:solidFill>
              </a:rPr>
              <a:t>Barre d’état: </a:t>
            </a:r>
            <a:r>
              <a:rPr lang="fr-FR" sz="1200" b="0" i="0" noProof="0" dirty="0">
                <a:solidFill>
                  <a:schemeClr val="accent3"/>
                </a:solidFill>
              </a:rPr>
              <a:t>WIFI / Réseau / </a:t>
            </a:r>
          </a:p>
          <a:p>
            <a:pPr algn="just">
              <a:lnSpc>
                <a:spcPct val="110000"/>
              </a:lnSpc>
            </a:pPr>
            <a:r>
              <a:rPr lang="fr-FR" sz="1200" b="0" i="0" noProof="0" dirty="0">
                <a:solidFill>
                  <a:schemeClr val="accent3"/>
                </a:solidFill>
              </a:rPr>
              <a:t>Mode Avion /USB / Batterie.</a:t>
            </a:r>
          </a:p>
        </p:txBody>
      </p:sp>
      <p:sp>
        <p:nvSpPr>
          <p:cNvPr id="37" name="ZoneTexte 36">
            <a:extLst>
              <a:ext uri="{FF2B5EF4-FFF2-40B4-BE49-F238E27FC236}">
                <a16:creationId xmlns:a16="http://schemas.microsoft.com/office/drawing/2014/main" id="{C1F29554-5DFC-568D-3741-D5967920AD1B}"/>
              </a:ext>
            </a:extLst>
          </p:cNvPr>
          <p:cNvSpPr txBox="1"/>
          <p:nvPr/>
        </p:nvSpPr>
        <p:spPr>
          <a:xfrm>
            <a:off x="581986" y="4353225"/>
            <a:ext cx="2628925" cy="593689"/>
          </a:xfrm>
          <a:prstGeom prst="rect">
            <a:avLst/>
          </a:prstGeom>
        </p:spPr>
        <p:txBody>
          <a:bodyPr vert="horz" wrap="square" lIns="0" tIns="0" rIns="0" bIns="0" numCol="1" spcCol="306000" rtlCol="0" anchor="t">
            <a:spAutoFit/>
          </a:bodyPr>
          <a:lstStyle/>
          <a:p>
            <a:pPr algn="just">
              <a:lnSpc>
                <a:spcPct val="110000"/>
              </a:lnSpc>
            </a:pPr>
            <a:r>
              <a:rPr lang="fr-FR" sz="1200" b="1" i="0" noProof="0" dirty="0">
                <a:solidFill>
                  <a:schemeClr val="accent3"/>
                </a:solidFill>
              </a:rPr>
              <a:t>ODK Collect : </a:t>
            </a:r>
            <a:r>
              <a:rPr lang="fr-FR" sz="1200" b="0" i="0" noProof="0" dirty="0">
                <a:solidFill>
                  <a:schemeClr val="accent3"/>
                </a:solidFill>
              </a:rPr>
              <a:t>L’application utilisée pour la collect</a:t>
            </a:r>
            <a:r>
              <a:rPr lang="fr-FR" sz="1200" dirty="0">
                <a:solidFill>
                  <a:schemeClr val="accent3"/>
                </a:solidFill>
              </a:rPr>
              <a:t>e de données par téléphone. </a:t>
            </a:r>
            <a:endParaRPr lang="fr-FR" sz="1200" b="0" i="0" noProof="0" dirty="0">
              <a:solidFill>
                <a:schemeClr val="accent3"/>
              </a:solidFill>
            </a:endParaRPr>
          </a:p>
        </p:txBody>
      </p:sp>
      <p:sp>
        <p:nvSpPr>
          <p:cNvPr id="41" name="Rectangle 40">
            <a:extLst>
              <a:ext uri="{FF2B5EF4-FFF2-40B4-BE49-F238E27FC236}">
                <a16:creationId xmlns:a16="http://schemas.microsoft.com/office/drawing/2014/main" id="{DDA59316-2AA7-F169-9AF2-BA5399BC019D}"/>
              </a:ext>
            </a:extLst>
          </p:cNvPr>
          <p:cNvSpPr/>
          <p:nvPr/>
        </p:nvSpPr>
        <p:spPr>
          <a:xfrm>
            <a:off x="661480" y="2222437"/>
            <a:ext cx="304499" cy="401476"/>
          </a:xfrm>
          <a:prstGeom prst="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r>
              <a:rPr lang="fr-FR" sz="1600" b="1" noProof="0" dirty="0">
                <a:solidFill>
                  <a:schemeClr val="accent5"/>
                </a:solidFill>
              </a:rPr>
              <a:t>1</a:t>
            </a:r>
          </a:p>
        </p:txBody>
      </p:sp>
      <p:sp>
        <p:nvSpPr>
          <p:cNvPr id="42" name="Rectangle 41">
            <a:extLst>
              <a:ext uri="{FF2B5EF4-FFF2-40B4-BE49-F238E27FC236}">
                <a16:creationId xmlns:a16="http://schemas.microsoft.com/office/drawing/2014/main" id="{2021E4DA-D4F1-C98D-AE9C-FD611DB9721B}"/>
              </a:ext>
            </a:extLst>
          </p:cNvPr>
          <p:cNvSpPr/>
          <p:nvPr/>
        </p:nvSpPr>
        <p:spPr>
          <a:xfrm>
            <a:off x="184052" y="4387585"/>
            <a:ext cx="304499" cy="401476"/>
          </a:xfrm>
          <a:prstGeom prst="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r>
              <a:rPr lang="fr-FR" sz="1600" b="1" noProof="0" dirty="0">
                <a:solidFill>
                  <a:schemeClr val="accent5"/>
                </a:solidFill>
              </a:rPr>
              <a:t>3</a:t>
            </a:r>
          </a:p>
        </p:txBody>
      </p:sp>
      <p:sp>
        <p:nvSpPr>
          <p:cNvPr id="43" name="ZoneTexte 42">
            <a:extLst>
              <a:ext uri="{FF2B5EF4-FFF2-40B4-BE49-F238E27FC236}">
                <a16:creationId xmlns:a16="http://schemas.microsoft.com/office/drawing/2014/main" id="{7B73B3F3-FAC0-744B-A964-9369256F5627}"/>
              </a:ext>
            </a:extLst>
          </p:cNvPr>
          <p:cNvSpPr txBox="1"/>
          <p:nvPr/>
        </p:nvSpPr>
        <p:spPr>
          <a:xfrm>
            <a:off x="7978892" y="2545906"/>
            <a:ext cx="2444699" cy="999954"/>
          </a:xfrm>
          <a:prstGeom prst="rect">
            <a:avLst/>
          </a:prstGeom>
        </p:spPr>
        <p:txBody>
          <a:bodyPr vert="horz" wrap="square" lIns="0" tIns="0" rIns="0" bIns="0" numCol="1" spcCol="306000" rtlCol="0" anchor="t">
            <a:spAutoFit/>
          </a:bodyPr>
          <a:lstStyle/>
          <a:p>
            <a:pPr algn="just">
              <a:lnSpc>
                <a:spcPct val="110000"/>
              </a:lnSpc>
            </a:pPr>
            <a:r>
              <a:rPr lang="fr-FR" sz="1200" b="1" i="0" noProof="0" dirty="0" err="1">
                <a:solidFill>
                  <a:schemeClr val="accent3"/>
                </a:solidFill>
              </a:rPr>
              <a:t>Homescreen</a:t>
            </a:r>
            <a:r>
              <a:rPr lang="fr-FR" sz="1200" b="1" i="0" noProof="0" dirty="0">
                <a:solidFill>
                  <a:schemeClr val="accent3"/>
                </a:solidFill>
              </a:rPr>
              <a:t> : </a:t>
            </a:r>
            <a:r>
              <a:rPr lang="fr-FR" sz="1200" b="0" i="0" noProof="0" dirty="0">
                <a:solidFill>
                  <a:schemeClr val="accent3"/>
                </a:solidFill>
              </a:rPr>
              <a:t>Apportez toutes les applications nécessaires sur votre écran d'accueil et supprimez toutes les applications qui ne seront pas utilisées dans l'enquête.</a:t>
            </a:r>
          </a:p>
        </p:txBody>
      </p:sp>
      <p:sp>
        <p:nvSpPr>
          <p:cNvPr id="47" name="Rectangle 46">
            <a:extLst>
              <a:ext uri="{FF2B5EF4-FFF2-40B4-BE49-F238E27FC236}">
                <a16:creationId xmlns:a16="http://schemas.microsoft.com/office/drawing/2014/main" id="{8051AAD3-B23C-8B7D-F15E-99C612B0F691}"/>
              </a:ext>
            </a:extLst>
          </p:cNvPr>
          <p:cNvSpPr/>
          <p:nvPr/>
        </p:nvSpPr>
        <p:spPr>
          <a:xfrm>
            <a:off x="7561745" y="2610258"/>
            <a:ext cx="304499" cy="401476"/>
          </a:xfrm>
          <a:prstGeom prst="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r>
              <a:rPr lang="fr-FR" sz="1600" b="1" noProof="0" dirty="0">
                <a:solidFill>
                  <a:schemeClr val="accent5"/>
                </a:solidFill>
              </a:rPr>
              <a:t>2</a:t>
            </a:r>
          </a:p>
        </p:txBody>
      </p:sp>
      <p:sp>
        <p:nvSpPr>
          <p:cNvPr id="48" name="Rectangle 47">
            <a:extLst>
              <a:ext uri="{FF2B5EF4-FFF2-40B4-BE49-F238E27FC236}">
                <a16:creationId xmlns:a16="http://schemas.microsoft.com/office/drawing/2014/main" id="{6DABD1A0-DCAA-1727-12E2-896459478FE6}"/>
              </a:ext>
            </a:extLst>
          </p:cNvPr>
          <p:cNvSpPr/>
          <p:nvPr/>
        </p:nvSpPr>
        <p:spPr>
          <a:xfrm>
            <a:off x="7561317" y="4664550"/>
            <a:ext cx="304499" cy="401476"/>
          </a:xfrm>
          <a:prstGeom prst="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r>
              <a:rPr lang="fr-FR" sz="1600" b="1" noProof="0" dirty="0">
                <a:solidFill>
                  <a:schemeClr val="accent5"/>
                </a:solidFill>
              </a:rPr>
              <a:t>4</a:t>
            </a:r>
          </a:p>
        </p:txBody>
      </p:sp>
      <p:sp>
        <p:nvSpPr>
          <p:cNvPr id="49" name="Rectangle 48">
            <a:extLst>
              <a:ext uri="{FF2B5EF4-FFF2-40B4-BE49-F238E27FC236}">
                <a16:creationId xmlns:a16="http://schemas.microsoft.com/office/drawing/2014/main" id="{E665E784-2CCB-FE11-63AB-FA493C750C95}"/>
              </a:ext>
            </a:extLst>
          </p:cNvPr>
          <p:cNvSpPr/>
          <p:nvPr/>
        </p:nvSpPr>
        <p:spPr>
          <a:xfrm>
            <a:off x="7561317" y="5651023"/>
            <a:ext cx="304499" cy="401476"/>
          </a:xfrm>
          <a:prstGeom prst="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r>
              <a:rPr lang="fr-FR" sz="1600" b="1" noProof="0" dirty="0">
                <a:solidFill>
                  <a:schemeClr val="accent5"/>
                </a:solidFill>
              </a:rPr>
              <a:t>5</a:t>
            </a:r>
          </a:p>
        </p:txBody>
      </p:sp>
      <p:sp>
        <p:nvSpPr>
          <p:cNvPr id="50" name="ZoneTexte 49">
            <a:extLst>
              <a:ext uri="{FF2B5EF4-FFF2-40B4-BE49-F238E27FC236}">
                <a16:creationId xmlns:a16="http://schemas.microsoft.com/office/drawing/2014/main" id="{351BDBDF-E0FB-4B5C-06C7-C3641CBA8B54}"/>
              </a:ext>
            </a:extLst>
          </p:cNvPr>
          <p:cNvSpPr txBox="1"/>
          <p:nvPr/>
        </p:nvSpPr>
        <p:spPr>
          <a:xfrm>
            <a:off x="7978893" y="4621630"/>
            <a:ext cx="1019318" cy="999954"/>
          </a:xfrm>
          <a:prstGeom prst="rect">
            <a:avLst/>
          </a:prstGeom>
        </p:spPr>
        <p:txBody>
          <a:bodyPr vert="horz" wrap="square" lIns="0" tIns="0" rIns="0" bIns="0" numCol="1" spcCol="306000" rtlCol="0" anchor="t">
            <a:spAutoFit/>
          </a:bodyPr>
          <a:lstStyle/>
          <a:p>
            <a:pPr algn="just">
              <a:lnSpc>
                <a:spcPct val="110000"/>
              </a:lnSpc>
            </a:pPr>
            <a:r>
              <a:rPr lang="fr-FR" sz="1200" b="1" i="0" noProof="0" dirty="0">
                <a:solidFill>
                  <a:schemeClr val="accent3"/>
                </a:solidFill>
              </a:rPr>
              <a:t>Réglages : </a:t>
            </a:r>
            <a:endParaRPr lang="fr-FR" sz="1200" b="0" i="0" noProof="0" dirty="0">
              <a:solidFill>
                <a:schemeClr val="accent3"/>
              </a:solidFill>
            </a:endParaRPr>
          </a:p>
          <a:p>
            <a:pPr algn="just">
              <a:lnSpc>
                <a:spcPct val="110000"/>
              </a:lnSpc>
            </a:pPr>
            <a:r>
              <a:rPr lang="fr-FR" sz="1200" noProof="0" dirty="0">
                <a:solidFill>
                  <a:schemeClr val="accent3"/>
                </a:solidFill>
              </a:rPr>
              <a:t>Modifier les différents paramètres du téléphone.</a:t>
            </a:r>
          </a:p>
        </p:txBody>
      </p:sp>
      <p:sp>
        <p:nvSpPr>
          <p:cNvPr id="51" name="ZoneTexte 50">
            <a:extLst>
              <a:ext uri="{FF2B5EF4-FFF2-40B4-BE49-F238E27FC236}">
                <a16:creationId xmlns:a16="http://schemas.microsoft.com/office/drawing/2014/main" id="{35082580-E4F5-A497-6382-DF971B1C55B6}"/>
              </a:ext>
            </a:extLst>
          </p:cNvPr>
          <p:cNvSpPr txBox="1"/>
          <p:nvPr/>
        </p:nvSpPr>
        <p:spPr>
          <a:xfrm>
            <a:off x="7977764" y="5746167"/>
            <a:ext cx="2444699" cy="796821"/>
          </a:xfrm>
          <a:prstGeom prst="rect">
            <a:avLst/>
          </a:prstGeom>
        </p:spPr>
        <p:txBody>
          <a:bodyPr vert="horz" wrap="square" lIns="0" tIns="0" rIns="0" bIns="0" numCol="1" spcCol="306000" rtlCol="0" anchor="t">
            <a:spAutoFit/>
          </a:bodyPr>
          <a:lstStyle/>
          <a:p>
            <a:pPr algn="just">
              <a:lnSpc>
                <a:spcPct val="110000"/>
              </a:lnSpc>
            </a:pPr>
            <a:r>
              <a:rPr lang="fr-FR" sz="1200" b="1" i="0" noProof="0" dirty="0">
                <a:solidFill>
                  <a:schemeClr val="accent3"/>
                </a:solidFill>
              </a:rPr>
              <a:t>Applications : </a:t>
            </a:r>
            <a:r>
              <a:rPr lang="fr-FR" sz="1200" b="0" i="0" noProof="0" dirty="0">
                <a:solidFill>
                  <a:schemeClr val="accent3"/>
                </a:solidFill>
              </a:rPr>
              <a:t>Accédez à toutes les applications installées sur le téléphone.</a:t>
            </a:r>
          </a:p>
          <a:p>
            <a:pPr algn="just">
              <a:lnSpc>
                <a:spcPct val="110000"/>
              </a:lnSpc>
            </a:pPr>
            <a:endParaRPr lang="fr-FR" sz="1200" b="0" i="0" noProof="0" dirty="0">
              <a:solidFill>
                <a:schemeClr val="accent3"/>
              </a:solidFill>
            </a:endParaRPr>
          </a:p>
        </p:txBody>
      </p:sp>
      <p:pic>
        <p:nvPicPr>
          <p:cNvPr id="53" name="Image 52" descr="Une image contenant capture d’écran, texte&#10;&#10;Description générée automatiquement">
            <a:extLst>
              <a:ext uri="{FF2B5EF4-FFF2-40B4-BE49-F238E27FC236}">
                <a16:creationId xmlns:a16="http://schemas.microsoft.com/office/drawing/2014/main" id="{4864FED9-9EEA-F860-FED0-475BEBD77AA5}"/>
              </a:ext>
            </a:extLst>
          </p:cNvPr>
          <p:cNvPicPr>
            <a:picLocks noChangeAspect="1"/>
          </p:cNvPicPr>
          <p:nvPr/>
        </p:nvPicPr>
        <p:blipFill>
          <a:blip r:embed="rId4"/>
          <a:stretch>
            <a:fillRect/>
          </a:stretch>
        </p:blipFill>
        <p:spPr>
          <a:xfrm>
            <a:off x="9312972" y="3670101"/>
            <a:ext cx="1019317" cy="1790950"/>
          </a:xfrm>
          <a:prstGeom prst="rect">
            <a:avLst/>
          </a:prstGeom>
        </p:spPr>
      </p:pic>
      <p:sp>
        <p:nvSpPr>
          <p:cNvPr id="59" name="ZoneTexte 58">
            <a:extLst>
              <a:ext uri="{FF2B5EF4-FFF2-40B4-BE49-F238E27FC236}">
                <a16:creationId xmlns:a16="http://schemas.microsoft.com/office/drawing/2014/main" id="{2082254F-0EB6-EBAC-66E9-0465AB19B9D2}"/>
              </a:ext>
            </a:extLst>
          </p:cNvPr>
          <p:cNvSpPr txBox="1"/>
          <p:nvPr/>
        </p:nvSpPr>
        <p:spPr>
          <a:xfrm>
            <a:off x="249733" y="5149583"/>
            <a:ext cx="3554615" cy="999954"/>
          </a:xfrm>
          <a:prstGeom prst="rect">
            <a:avLst/>
          </a:prstGeom>
        </p:spPr>
        <p:txBody>
          <a:bodyPr vert="horz" wrap="square" lIns="0" tIns="0" rIns="0" bIns="0" numCol="1" spcCol="306000" rtlCol="0" anchor="t">
            <a:spAutoFit/>
          </a:bodyPr>
          <a:lstStyle/>
          <a:p>
            <a:pPr marL="171450" indent="-171450" algn="just">
              <a:lnSpc>
                <a:spcPct val="110000"/>
              </a:lnSpc>
              <a:buFont typeface="Arial" panose="020B0604020202020204" pitchFamily="34" charset="0"/>
              <a:buChar char="•"/>
            </a:pPr>
            <a:r>
              <a:rPr lang="fr-FR" sz="1200" b="0" i="0" noProof="0" dirty="0">
                <a:solidFill>
                  <a:schemeClr val="accent2"/>
                </a:solidFill>
              </a:rPr>
              <a:t> Les raccourcis en bas de page sont accessibles depuis tous les écrans. </a:t>
            </a:r>
          </a:p>
          <a:p>
            <a:pPr marL="171450" indent="-171450" algn="just">
              <a:lnSpc>
                <a:spcPct val="110000"/>
              </a:lnSpc>
              <a:buFont typeface="Arial" panose="020B0604020202020204" pitchFamily="34" charset="0"/>
              <a:buChar char="•"/>
            </a:pPr>
            <a:r>
              <a:rPr lang="fr-FR" sz="1200" b="0" i="0" noProof="0" dirty="0">
                <a:solidFill>
                  <a:schemeClr val="accent2"/>
                </a:solidFill>
              </a:rPr>
              <a:t>Ne téléchargez pas d'applications inutiles et n'utilisez pas le téléphone de l'enquête à d'autres fins que la collecte de données. </a:t>
            </a:r>
          </a:p>
        </p:txBody>
      </p:sp>
      <p:sp>
        <p:nvSpPr>
          <p:cNvPr id="2" name="Espace réservé du contenu 1">
            <a:extLst>
              <a:ext uri="{FF2B5EF4-FFF2-40B4-BE49-F238E27FC236}">
                <a16:creationId xmlns:a16="http://schemas.microsoft.com/office/drawing/2014/main" id="{81447A0F-4ED9-43C9-31B3-A6C4D607924A}"/>
              </a:ext>
            </a:extLst>
          </p:cNvPr>
          <p:cNvSpPr>
            <a:spLocks noGrp="1"/>
          </p:cNvSpPr>
          <p:nvPr>
            <p:ph sz="quarter" idx="12"/>
          </p:nvPr>
        </p:nvSpPr>
        <p:spPr>
          <a:xfrm>
            <a:off x="576263" y="698500"/>
            <a:ext cx="9705975" cy="298450"/>
          </a:xfrm>
        </p:spPr>
        <p:txBody>
          <a:bodyPr/>
          <a:lstStyle/>
          <a:p>
            <a:r>
              <a:rPr lang="fr-FR" noProof="0" dirty="0"/>
              <a:t>ODK Collect</a:t>
            </a:r>
          </a:p>
        </p:txBody>
      </p:sp>
    </p:spTree>
    <p:extLst>
      <p:ext uri="{BB962C8B-B14F-4D97-AF65-F5344CB8AC3E}">
        <p14:creationId xmlns:p14="http://schemas.microsoft.com/office/powerpoint/2010/main" val="2443693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007F6D08-6827-A773-C0F8-E2DF360DC30C}"/>
              </a:ext>
            </a:extLst>
          </p:cNvPr>
          <p:cNvSpPr>
            <a:spLocks noGrp="1"/>
          </p:cNvSpPr>
          <p:nvPr>
            <p:ph type="title"/>
          </p:nvPr>
        </p:nvSpPr>
        <p:spPr/>
        <p:txBody>
          <a:bodyPr>
            <a:normAutofit fontScale="90000"/>
          </a:bodyPr>
          <a:lstStyle/>
          <a:p>
            <a:r>
              <a:rPr lang="fr-FR" noProof="0" dirty="0"/>
              <a:t>Smartphones (4) – Economies d’énergie</a:t>
            </a:r>
          </a:p>
        </p:txBody>
      </p:sp>
      <p:sp>
        <p:nvSpPr>
          <p:cNvPr id="4" name="Espace réservé du contenu 3">
            <a:extLst>
              <a:ext uri="{FF2B5EF4-FFF2-40B4-BE49-F238E27FC236}">
                <a16:creationId xmlns:a16="http://schemas.microsoft.com/office/drawing/2014/main" id="{344FBBA2-D6A0-26C3-68AC-8147245E0712}"/>
              </a:ext>
            </a:extLst>
          </p:cNvPr>
          <p:cNvSpPr>
            <a:spLocks noGrp="1"/>
          </p:cNvSpPr>
          <p:nvPr>
            <p:ph sz="quarter" idx="28"/>
          </p:nvPr>
        </p:nvSpPr>
        <p:spPr>
          <a:xfrm>
            <a:off x="575688" y="1240256"/>
            <a:ext cx="6611325" cy="5463389"/>
          </a:xfrm>
        </p:spPr>
        <p:txBody>
          <a:bodyPr/>
          <a:lstStyle/>
          <a:p>
            <a:pPr algn="just"/>
            <a:r>
              <a:rPr lang="fr-FR" noProof="0" dirty="0"/>
              <a:t>Pour économiser l'énergie :</a:t>
            </a:r>
          </a:p>
          <a:p>
            <a:pPr lvl="1" algn="just">
              <a:lnSpc>
                <a:spcPct val="110000"/>
              </a:lnSpc>
              <a:spcBef>
                <a:spcPts val="0"/>
              </a:spcBef>
              <a:spcAft>
                <a:spcPts val="1200"/>
              </a:spcAft>
            </a:pPr>
            <a:r>
              <a:rPr lang="fr-FR" noProof="0" dirty="0"/>
              <a:t>Mode avion</a:t>
            </a:r>
          </a:p>
          <a:p>
            <a:pPr lvl="1" algn="just">
              <a:lnSpc>
                <a:spcPct val="110000"/>
              </a:lnSpc>
              <a:spcBef>
                <a:spcPts val="0"/>
              </a:spcBef>
              <a:spcAft>
                <a:spcPts val="1200"/>
              </a:spcAft>
            </a:pPr>
            <a:r>
              <a:rPr lang="fr-FR" noProof="0" dirty="0"/>
              <a:t>WIFI OFF</a:t>
            </a:r>
          </a:p>
          <a:p>
            <a:pPr lvl="1" algn="just">
              <a:lnSpc>
                <a:spcPct val="110000"/>
              </a:lnSpc>
              <a:spcBef>
                <a:spcPts val="0"/>
              </a:spcBef>
              <a:spcAft>
                <a:spcPts val="1200"/>
              </a:spcAft>
            </a:pPr>
            <a:r>
              <a:rPr lang="fr-FR" noProof="0" dirty="0"/>
              <a:t>La luminosité de l'écran est plus faible ;</a:t>
            </a:r>
          </a:p>
          <a:p>
            <a:pPr lvl="1" algn="just">
              <a:lnSpc>
                <a:spcPct val="110000"/>
              </a:lnSpc>
              <a:spcBef>
                <a:spcPts val="0"/>
              </a:spcBef>
              <a:spcAft>
                <a:spcPts val="1200"/>
              </a:spcAft>
            </a:pPr>
            <a:r>
              <a:rPr lang="fr-FR" noProof="0" dirty="0"/>
              <a:t>Réglez l'affichage sur "off" ;</a:t>
            </a:r>
          </a:p>
          <a:p>
            <a:pPr lvl="1" algn="just">
              <a:lnSpc>
                <a:spcPct val="110000"/>
              </a:lnSpc>
              <a:spcBef>
                <a:spcPts val="0"/>
              </a:spcBef>
              <a:spcAft>
                <a:spcPts val="1200"/>
              </a:spcAft>
            </a:pPr>
            <a:r>
              <a:rPr lang="fr-FR" noProof="0" dirty="0"/>
              <a:t>Rechargez la batterie chaque jour si possible ;</a:t>
            </a:r>
          </a:p>
          <a:p>
            <a:pPr lvl="1" algn="just">
              <a:lnSpc>
                <a:spcPct val="110000"/>
              </a:lnSpc>
              <a:spcBef>
                <a:spcPts val="0"/>
              </a:spcBef>
              <a:spcAft>
                <a:spcPts val="1200"/>
              </a:spcAft>
            </a:pPr>
            <a:r>
              <a:rPr lang="fr-FR" noProof="0" dirty="0"/>
              <a:t>Éteindre le GPS lorsqu'il n'est pas utilisé</a:t>
            </a:r>
          </a:p>
          <a:p>
            <a:pPr lvl="1" algn="just">
              <a:lnSpc>
                <a:spcPct val="110000"/>
              </a:lnSpc>
              <a:spcBef>
                <a:spcPts val="0"/>
              </a:spcBef>
              <a:spcAft>
                <a:spcPts val="1200"/>
              </a:spcAft>
            </a:pPr>
            <a:r>
              <a:rPr lang="fr-FR" noProof="0" dirty="0"/>
              <a:t>Utilisez des thèmes sombres sur ODK Collect (modifiez les paramètres dans ODK Collect) ;</a:t>
            </a:r>
          </a:p>
          <a:p>
            <a:pPr lvl="1" algn="just">
              <a:lnSpc>
                <a:spcPct val="110000"/>
              </a:lnSpc>
              <a:spcBef>
                <a:spcPts val="0"/>
              </a:spcBef>
              <a:spcAft>
                <a:spcPts val="1200"/>
              </a:spcAft>
            </a:pPr>
            <a:r>
              <a:rPr lang="fr-FR" noProof="0" dirty="0"/>
              <a:t>Utilisez des chargeurs portables/ chargeurs USB pour les endroits éloignés.</a:t>
            </a:r>
          </a:p>
        </p:txBody>
      </p:sp>
      <p:sp>
        <p:nvSpPr>
          <p:cNvPr id="5" name="Espace réservé du pied de page 4">
            <a:extLst>
              <a:ext uri="{FF2B5EF4-FFF2-40B4-BE49-F238E27FC236}">
                <a16:creationId xmlns:a16="http://schemas.microsoft.com/office/drawing/2014/main" id="{EB7088B1-A5FC-4B44-9D79-33B37F056B11}"/>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124A4EDF-6A2F-22F5-4EEC-13B220EBF28E}"/>
              </a:ext>
            </a:extLst>
          </p:cNvPr>
          <p:cNvSpPr>
            <a:spLocks noGrp="1"/>
          </p:cNvSpPr>
          <p:nvPr>
            <p:ph type="sldNum" sz="quarter" idx="30"/>
          </p:nvPr>
        </p:nvSpPr>
        <p:spPr/>
        <p:txBody>
          <a:bodyPr/>
          <a:lstStyle/>
          <a:p>
            <a:fld id="{45D260E3-6ADF-3D4B-8601-DFAB5F13007E}" type="slidenum">
              <a:rPr lang="fr-FR" noProof="0" smtClean="0"/>
              <a:pPr/>
              <a:t>32</a:t>
            </a:fld>
            <a:endParaRPr lang="fr-FR" noProof="0" dirty="0"/>
          </a:p>
        </p:txBody>
      </p:sp>
      <p:pic>
        <p:nvPicPr>
          <p:cNvPr id="7" name="Picture 9">
            <a:extLst>
              <a:ext uri="{FF2B5EF4-FFF2-40B4-BE49-F238E27FC236}">
                <a16:creationId xmlns:a16="http://schemas.microsoft.com/office/drawing/2014/main" id="{D6D3B94C-AAA7-00E8-1E32-42D70E20680D}"/>
              </a:ext>
            </a:extLst>
          </p:cNvPr>
          <p:cNvPicPr>
            <a:picLocks noChangeAspect="1"/>
          </p:cNvPicPr>
          <p:nvPr/>
        </p:nvPicPr>
        <p:blipFill>
          <a:blip r:embed="rId3"/>
          <a:stretch>
            <a:fillRect/>
          </a:stretch>
        </p:blipFill>
        <p:spPr>
          <a:xfrm>
            <a:off x="5362321" y="4064547"/>
            <a:ext cx="333432" cy="453623"/>
          </a:xfrm>
          <a:prstGeom prst="rect">
            <a:avLst/>
          </a:prstGeom>
        </p:spPr>
      </p:pic>
      <p:pic>
        <p:nvPicPr>
          <p:cNvPr id="8" name="Picture 8">
            <a:extLst>
              <a:ext uri="{FF2B5EF4-FFF2-40B4-BE49-F238E27FC236}">
                <a16:creationId xmlns:a16="http://schemas.microsoft.com/office/drawing/2014/main" id="{F56D49F2-3221-EA7B-C9CE-8514F577E0AA}"/>
              </a:ext>
            </a:extLst>
          </p:cNvPr>
          <p:cNvPicPr>
            <a:picLocks noChangeAspect="1"/>
          </p:cNvPicPr>
          <p:nvPr/>
        </p:nvPicPr>
        <p:blipFill>
          <a:blip r:embed="rId4"/>
          <a:stretch>
            <a:fillRect/>
          </a:stretch>
        </p:blipFill>
        <p:spPr>
          <a:xfrm>
            <a:off x="2282645" y="2323268"/>
            <a:ext cx="395979" cy="304800"/>
          </a:xfrm>
          <a:prstGeom prst="rect">
            <a:avLst/>
          </a:prstGeom>
        </p:spPr>
      </p:pic>
      <p:pic>
        <p:nvPicPr>
          <p:cNvPr id="9" name="Picture 2">
            <a:extLst>
              <a:ext uri="{FF2B5EF4-FFF2-40B4-BE49-F238E27FC236}">
                <a16:creationId xmlns:a16="http://schemas.microsoft.com/office/drawing/2014/main" id="{5C9AF7DD-58B2-0CEF-1C37-66C3F47F7B70}"/>
              </a:ext>
            </a:extLst>
          </p:cNvPr>
          <p:cNvPicPr>
            <a:picLocks noChangeAspect="1"/>
          </p:cNvPicPr>
          <p:nvPr/>
        </p:nvPicPr>
        <p:blipFill>
          <a:blip r:embed="rId5">
            <a:duotone>
              <a:schemeClr val="accent3">
                <a:shade val="45000"/>
                <a:satMod val="135000"/>
              </a:schemeClr>
              <a:prstClr val="white"/>
            </a:duotone>
          </a:blip>
          <a:stretch>
            <a:fillRect/>
          </a:stretch>
        </p:blipFill>
        <p:spPr>
          <a:xfrm>
            <a:off x="2480634" y="1892300"/>
            <a:ext cx="326886" cy="304799"/>
          </a:xfrm>
          <a:prstGeom prst="rect">
            <a:avLst/>
          </a:prstGeom>
        </p:spPr>
      </p:pic>
      <p:pic>
        <p:nvPicPr>
          <p:cNvPr id="11" name="Image 10" descr="Une image contenant texte, capture d’écran, logiciel, multimédia&#10;&#10;Description générée automatiquement">
            <a:extLst>
              <a:ext uri="{FF2B5EF4-FFF2-40B4-BE49-F238E27FC236}">
                <a16:creationId xmlns:a16="http://schemas.microsoft.com/office/drawing/2014/main" id="{DC32ACBD-E26B-06F9-4624-99A41F403F81}"/>
              </a:ext>
            </a:extLst>
          </p:cNvPr>
          <p:cNvPicPr>
            <a:picLocks noChangeAspect="1"/>
          </p:cNvPicPr>
          <p:nvPr/>
        </p:nvPicPr>
        <p:blipFill>
          <a:blip r:embed="rId6"/>
          <a:stretch>
            <a:fillRect/>
          </a:stretch>
        </p:blipFill>
        <p:spPr>
          <a:xfrm>
            <a:off x="7267752" y="1240256"/>
            <a:ext cx="2848373" cy="5058481"/>
          </a:xfrm>
          <a:prstGeom prst="rect">
            <a:avLst/>
          </a:prstGeom>
        </p:spPr>
      </p:pic>
      <p:sp>
        <p:nvSpPr>
          <p:cNvPr id="2" name="Espace réservé du contenu 1">
            <a:extLst>
              <a:ext uri="{FF2B5EF4-FFF2-40B4-BE49-F238E27FC236}">
                <a16:creationId xmlns:a16="http://schemas.microsoft.com/office/drawing/2014/main" id="{7F8FB82C-F194-F71A-1490-C3C9C7F39B67}"/>
              </a:ext>
            </a:extLst>
          </p:cNvPr>
          <p:cNvSpPr>
            <a:spLocks noGrp="1"/>
          </p:cNvSpPr>
          <p:nvPr>
            <p:ph sz="quarter" idx="12"/>
          </p:nvPr>
        </p:nvSpPr>
        <p:spPr>
          <a:xfrm>
            <a:off x="576263" y="698500"/>
            <a:ext cx="9705975" cy="298450"/>
          </a:xfrm>
        </p:spPr>
        <p:txBody>
          <a:bodyPr/>
          <a:lstStyle/>
          <a:p>
            <a:r>
              <a:rPr lang="fr-FR" noProof="0" dirty="0"/>
              <a:t>ODK Collect</a:t>
            </a:r>
          </a:p>
        </p:txBody>
      </p:sp>
    </p:spTree>
    <p:extLst>
      <p:ext uri="{BB962C8B-B14F-4D97-AF65-F5344CB8AC3E}">
        <p14:creationId xmlns:p14="http://schemas.microsoft.com/office/powerpoint/2010/main" val="24565705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9AAA85E1-7A90-8219-8237-A00705BBBF99}"/>
              </a:ext>
            </a:extLst>
          </p:cNvPr>
          <p:cNvSpPr>
            <a:spLocks noGrp="1"/>
          </p:cNvSpPr>
          <p:nvPr>
            <p:ph type="title"/>
          </p:nvPr>
        </p:nvSpPr>
        <p:spPr/>
        <p:txBody>
          <a:bodyPr>
            <a:normAutofit fontScale="90000"/>
          </a:bodyPr>
          <a:lstStyle/>
          <a:p>
            <a:r>
              <a:rPr lang="fr-FR" noProof="0" dirty="0"/>
              <a:t>Smartphones (5) – Date &amp; Heure</a:t>
            </a:r>
          </a:p>
        </p:txBody>
      </p:sp>
      <p:pic>
        <p:nvPicPr>
          <p:cNvPr id="8" name="Espace réservé du contenu 7" descr="Une image contenant texte, capture d’écran, logiciel, Icône d’ordinateur&#10;&#10;Description générée automatiquement">
            <a:extLst>
              <a:ext uri="{FF2B5EF4-FFF2-40B4-BE49-F238E27FC236}">
                <a16:creationId xmlns:a16="http://schemas.microsoft.com/office/drawing/2014/main" id="{BC84E62A-70B7-F429-86B2-22FE466178E1}"/>
              </a:ext>
            </a:extLst>
          </p:cNvPr>
          <p:cNvPicPr>
            <a:picLocks noGrp="1" noChangeAspect="1"/>
          </p:cNvPicPr>
          <p:nvPr>
            <p:ph sz="quarter" idx="28"/>
          </p:nvPr>
        </p:nvPicPr>
        <p:blipFill>
          <a:blip r:embed="rId3"/>
          <a:stretch>
            <a:fillRect/>
          </a:stretch>
        </p:blipFill>
        <p:spPr>
          <a:xfrm>
            <a:off x="575687" y="1859718"/>
            <a:ext cx="4558190" cy="3987377"/>
          </a:xfrm>
        </p:spPr>
      </p:pic>
      <p:sp>
        <p:nvSpPr>
          <p:cNvPr id="5" name="Espace réservé du pied de page 4">
            <a:extLst>
              <a:ext uri="{FF2B5EF4-FFF2-40B4-BE49-F238E27FC236}">
                <a16:creationId xmlns:a16="http://schemas.microsoft.com/office/drawing/2014/main" id="{92D26A0F-C325-4A29-E09F-6F09AE38AE71}"/>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002A38B5-195C-F7F8-96B4-CEB0746E62BC}"/>
              </a:ext>
            </a:extLst>
          </p:cNvPr>
          <p:cNvSpPr>
            <a:spLocks noGrp="1"/>
          </p:cNvSpPr>
          <p:nvPr>
            <p:ph type="sldNum" sz="quarter" idx="30"/>
          </p:nvPr>
        </p:nvSpPr>
        <p:spPr/>
        <p:txBody>
          <a:bodyPr/>
          <a:lstStyle/>
          <a:p>
            <a:fld id="{45D260E3-6ADF-3D4B-8601-DFAB5F13007E}" type="slidenum">
              <a:rPr lang="fr-FR" noProof="0" smtClean="0"/>
              <a:pPr/>
              <a:t>33</a:t>
            </a:fld>
            <a:endParaRPr lang="fr-FR" noProof="0" dirty="0"/>
          </a:p>
        </p:txBody>
      </p:sp>
      <p:sp>
        <p:nvSpPr>
          <p:cNvPr id="9" name="Rectangle 8">
            <a:extLst>
              <a:ext uri="{FF2B5EF4-FFF2-40B4-BE49-F238E27FC236}">
                <a16:creationId xmlns:a16="http://schemas.microsoft.com/office/drawing/2014/main" id="{B774D302-CE1D-506C-3E5A-ACB2AC223786}"/>
              </a:ext>
            </a:extLst>
          </p:cNvPr>
          <p:cNvSpPr/>
          <p:nvPr/>
        </p:nvSpPr>
        <p:spPr>
          <a:xfrm>
            <a:off x="575687" y="3341077"/>
            <a:ext cx="1405513" cy="316523"/>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10" name="Rectangle 9">
            <a:extLst>
              <a:ext uri="{FF2B5EF4-FFF2-40B4-BE49-F238E27FC236}">
                <a16:creationId xmlns:a16="http://schemas.microsoft.com/office/drawing/2014/main" id="{A55D0D82-FFAC-6279-0ED4-9AF56772C1BB}"/>
              </a:ext>
            </a:extLst>
          </p:cNvPr>
          <p:cNvSpPr/>
          <p:nvPr/>
        </p:nvSpPr>
        <p:spPr>
          <a:xfrm>
            <a:off x="4643150" y="2445727"/>
            <a:ext cx="395576" cy="316523"/>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cxnSp>
        <p:nvCxnSpPr>
          <p:cNvPr id="12" name="Connecteur droit avec flèche 11">
            <a:extLst>
              <a:ext uri="{FF2B5EF4-FFF2-40B4-BE49-F238E27FC236}">
                <a16:creationId xmlns:a16="http://schemas.microsoft.com/office/drawing/2014/main" id="{627EDC3E-0B89-57C9-C3E8-FCD59C4459E3}"/>
              </a:ext>
            </a:extLst>
          </p:cNvPr>
          <p:cNvCxnSpPr/>
          <p:nvPr/>
        </p:nvCxnSpPr>
        <p:spPr>
          <a:xfrm flipH="1">
            <a:off x="5133877" y="2571750"/>
            <a:ext cx="1295498" cy="0"/>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13" name="Connecteur droit avec flèche 12">
            <a:extLst>
              <a:ext uri="{FF2B5EF4-FFF2-40B4-BE49-F238E27FC236}">
                <a16:creationId xmlns:a16="http://schemas.microsoft.com/office/drawing/2014/main" id="{5DB27B9E-8D49-99EB-E9C3-71FEFD9E9F10}"/>
              </a:ext>
            </a:extLst>
          </p:cNvPr>
          <p:cNvCxnSpPr>
            <a:cxnSpLocks/>
          </p:cNvCxnSpPr>
          <p:nvPr/>
        </p:nvCxnSpPr>
        <p:spPr>
          <a:xfrm flipH="1">
            <a:off x="4181475" y="2762250"/>
            <a:ext cx="2247900" cy="1200150"/>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sp>
        <p:nvSpPr>
          <p:cNvPr id="16" name="ZoneTexte 15">
            <a:extLst>
              <a:ext uri="{FF2B5EF4-FFF2-40B4-BE49-F238E27FC236}">
                <a16:creationId xmlns:a16="http://schemas.microsoft.com/office/drawing/2014/main" id="{89BBD8BA-52B8-626A-3778-E6130DFF6826}"/>
              </a:ext>
            </a:extLst>
          </p:cNvPr>
          <p:cNvSpPr txBox="1"/>
          <p:nvPr/>
        </p:nvSpPr>
        <p:spPr>
          <a:xfrm>
            <a:off x="6524526" y="2294525"/>
            <a:ext cx="3170160" cy="935449"/>
          </a:xfrm>
          <a:prstGeom prst="rect">
            <a:avLst/>
          </a:prstGeom>
        </p:spPr>
        <p:txBody>
          <a:bodyPr vert="horz" wrap="square" lIns="0" tIns="0" rIns="0" bIns="0" numCol="1" spcCol="306000" rtlCol="0" anchor="t">
            <a:spAutoFit/>
          </a:bodyPr>
          <a:lstStyle/>
          <a:p>
            <a:pPr algn="just">
              <a:lnSpc>
                <a:spcPct val="110000"/>
              </a:lnSpc>
            </a:pPr>
            <a:r>
              <a:rPr lang="fr-FR" sz="1400" noProof="0" dirty="0">
                <a:solidFill>
                  <a:schemeClr val="accent3"/>
                </a:solidFill>
              </a:rPr>
              <a:t>Si les paramètres automatiques ne sont pas corrects, décochez "Automatique" et ajustez la date/heure manuellement.</a:t>
            </a:r>
          </a:p>
          <a:p>
            <a:pPr algn="just">
              <a:lnSpc>
                <a:spcPct val="110000"/>
              </a:lnSpc>
            </a:pPr>
            <a:endParaRPr lang="fr-FR" sz="1400" i="0" noProof="0" dirty="0">
              <a:solidFill>
                <a:schemeClr val="accent3"/>
              </a:solidFill>
              <a:latin typeface="Source Sans Pro" panose="020B0503030403020204" pitchFamily="34" charset="77"/>
            </a:endParaRPr>
          </a:p>
        </p:txBody>
      </p:sp>
      <p:sp>
        <p:nvSpPr>
          <p:cNvPr id="17" name="ZoneTexte 16">
            <a:extLst>
              <a:ext uri="{FF2B5EF4-FFF2-40B4-BE49-F238E27FC236}">
                <a16:creationId xmlns:a16="http://schemas.microsoft.com/office/drawing/2014/main" id="{8A073679-721B-26B8-A2BB-A7D2AB701F72}"/>
              </a:ext>
            </a:extLst>
          </p:cNvPr>
          <p:cNvSpPr txBox="1"/>
          <p:nvPr/>
        </p:nvSpPr>
        <p:spPr>
          <a:xfrm>
            <a:off x="6031408" y="4054208"/>
            <a:ext cx="3663278" cy="692562"/>
          </a:xfrm>
          <a:prstGeom prst="rect">
            <a:avLst/>
          </a:prstGeom>
        </p:spPr>
        <p:txBody>
          <a:bodyPr vert="horz" wrap="square" lIns="0" tIns="0" rIns="0" bIns="0" numCol="1" spcCol="306000" rtlCol="0" anchor="t">
            <a:spAutoFit/>
          </a:bodyPr>
          <a:lstStyle/>
          <a:p>
            <a:pPr marL="171450" indent="-171450" algn="just">
              <a:lnSpc>
                <a:spcPct val="110000"/>
              </a:lnSpc>
              <a:buFont typeface="Arial" panose="020B0604020202020204" pitchFamily="34" charset="0"/>
              <a:buChar char="•"/>
            </a:pPr>
            <a:r>
              <a:rPr lang="fr-FR" sz="1400" b="0" i="0" noProof="0" dirty="0">
                <a:solidFill>
                  <a:schemeClr val="accent2"/>
                </a:solidFill>
              </a:rPr>
              <a:t>Réglez d'abord le fuseau horaire, puis la date et l'heure. Ces paramètres doivent être corrects.</a:t>
            </a:r>
          </a:p>
        </p:txBody>
      </p:sp>
      <p:sp>
        <p:nvSpPr>
          <p:cNvPr id="2" name="Espace réservé du contenu 1">
            <a:extLst>
              <a:ext uri="{FF2B5EF4-FFF2-40B4-BE49-F238E27FC236}">
                <a16:creationId xmlns:a16="http://schemas.microsoft.com/office/drawing/2014/main" id="{38074D68-46BE-7E91-42BF-900C4F871549}"/>
              </a:ext>
            </a:extLst>
          </p:cNvPr>
          <p:cNvSpPr>
            <a:spLocks noGrp="1"/>
          </p:cNvSpPr>
          <p:nvPr>
            <p:ph sz="quarter" idx="12"/>
          </p:nvPr>
        </p:nvSpPr>
        <p:spPr>
          <a:xfrm>
            <a:off x="576263" y="698500"/>
            <a:ext cx="9705975" cy="298450"/>
          </a:xfrm>
        </p:spPr>
        <p:txBody>
          <a:bodyPr/>
          <a:lstStyle/>
          <a:p>
            <a:r>
              <a:rPr lang="fr-FR" noProof="0" dirty="0"/>
              <a:t>ODK Collect</a:t>
            </a:r>
          </a:p>
        </p:txBody>
      </p:sp>
    </p:spTree>
    <p:extLst>
      <p:ext uri="{BB962C8B-B14F-4D97-AF65-F5344CB8AC3E}">
        <p14:creationId xmlns:p14="http://schemas.microsoft.com/office/powerpoint/2010/main" val="13051394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67E89743-4F9A-DAC7-E6C3-32003C65FF77}"/>
              </a:ext>
            </a:extLst>
          </p:cNvPr>
          <p:cNvSpPr>
            <a:spLocks noGrp="1"/>
          </p:cNvSpPr>
          <p:nvPr>
            <p:ph type="title"/>
          </p:nvPr>
        </p:nvSpPr>
        <p:spPr/>
        <p:txBody>
          <a:bodyPr>
            <a:normAutofit fontScale="90000"/>
          </a:bodyPr>
          <a:lstStyle/>
          <a:p>
            <a:r>
              <a:rPr lang="fr-FR" noProof="0" dirty="0"/>
              <a:t>Apps (1) – OpenDataKit (ODK) Collect</a:t>
            </a:r>
          </a:p>
        </p:txBody>
      </p:sp>
      <p:sp>
        <p:nvSpPr>
          <p:cNvPr id="4" name="Espace réservé du contenu 3">
            <a:extLst>
              <a:ext uri="{FF2B5EF4-FFF2-40B4-BE49-F238E27FC236}">
                <a16:creationId xmlns:a16="http://schemas.microsoft.com/office/drawing/2014/main" id="{051CA65D-771E-34DE-3FF8-7607E03C46AB}"/>
              </a:ext>
            </a:extLst>
          </p:cNvPr>
          <p:cNvSpPr>
            <a:spLocks noGrp="1"/>
          </p:cNvSpPr>
          <p:nvPr>
            <p:ph sz="quarter" idx="28"/>
          </p:nvPr>
        </p:nvSpPr>
        <p:spPr/>
        <p:txBody>
          <a:bodyPr>
            <a:normAutofit/>
          </a:bodyPr>
          <a:lstStyle/>
          <a:p>
            <a:pPr algn="just"/>
            <a:r>
              <a:rPr lang="fr-FR" noProof="0" dirty="0"/>
              <a:t>La solution MDC la plus connue dans le secteur humanitaire.</a:t>
            </a:r>
          </a:p>
          <a:p>
            <a:pPr marL="0" indent="0" algn="just">
              <a:buNone/>
            </a:pPr>
            <a:endParaRPr lang="fr-FR" noProof="0" dirty="0"/>
          </a:p>
          <a:p>
            <a:pPr algn="just"/>
            <a:r>
              <a:rPr lang="fr-FR" noProof="0" dirty="0"/>
              <a:t>Solution open source pour Android :</a:t>
            </a:r>
          </a:p>
          <a:p>
            <a:pPr lvl="1" algn="just"/>
            <a:r>
              <a:rPr lang="fr-FR" noProof="0" dirty="0"/>
              <a:t>Largement utilisé</a:t>
            </a:r>
          </a:p>
          <a:p>
            <a:pPr lvl="1" algn="just"/>
            <a:r>
              <a:rPr lang="fr-FR" noProof="0" dirty="0"/>
              <a:t>Base de nombreux systèmes</a:t>
            </a:r>
          </a:p>
          <a:p>
            <a:pPr lvl="1" algn="just"/>
            <a:r>
              <a:rPr lang="fr-FR" noProof="0" dirty="0"/>
              <a:t>Puissant et flexible</a:t>
            </a:r>
          </a:p>
          <a:p>
            <a:pPr lvl="1" algn="just"/>
            <a:r>
              <a:rPr lang="fr-FR" noProof="0" dirty="0"/>
              <a:t>Possibilité de stockage sécurisé sur vos propres serveurs</a:t>
            </a:r>
          </a:p>
          <a:p>
            <a:pPr marL="457200" lvl="1" indent="0" algn="just">
              <a:buNone/>
            </a:pPr>
            <a:endParaRPr lang="fr-FR" noProof="0" dirty="0"/>
          </a:p>
          <a:p>
            <a:pPr algn="just"/>
            <a:r>
              <a:rPr lang="fr-FR" noProof="0" dirty="0"/>
              <a:t>Différents profils de déploiement possibles (hors ligne avec USB, hors ligne sur réseau local, en ligne, etc.)</a:t>
            </a:r>
          </a:p>
        </p:txBody>
      </p:sp>
      <p:sp>
        <p:nvSpPr>
          <p:cNvPr id="5" name="Espace réservé du pied de page 4">
            <a:extLst>
              <a:ext uri="{FF2B5EF4-FFF2-40B4-BE49-F238E27FC236}">
                <a16:creationId xmlns:a16="http://schemas.microsoft.com/office/drawing/2014/main" id="{7894814F-2B36-80DC-0721-AD8D17F9CDF1}"/>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98D10EDB-6C5B-77B4-D2F7-61FA6E4FE90D}"/>
              </a:ext>
            </a:extLst>
          </p:cNvPr>
          <p:cNvSpPr>
            <a:spLocks noGrp="1"/>
          </p:cNvSpPr>
          <p:nvPr>
            <p:ph type="sldNum" sz="quarter" idx="30"/>
          </p:nvPr>
        </p:nvSpPr>
        <p:spPr/>
        <p:txBody>
          <a:bodyPr/>
          <a:lstStyle/>
          <a:p>
            <a:fld id="{45D260E3-6ADF-3D4B-8601-DFAB5F13007E}" type="slidenum">
              <a:rPr lang="fr-FR" noProof="0" smtClean="0"/>
              <a:pPr/>
              <a:t>34</a:t>
            </a:fld>
            <a:endParaRPr lang="fr-FR" noProof="0" dirty="0"/>
          </a:p>
        </p:txBody>
      </p:sp>
      <p:pic>
        <p:nvPicPr>
          <p:cNvPr id="8" name="Image 7" descr="Une image contenant capture d’écran, Graphique, symbole, logo&#10;&#10;Description générée automatiquement">
            <a:extLst>
              <a:ext uri="{FF2B5EF4-FFF2-40B4-BE49-F238E27FC236}">
                <a16:creationId xmlns:a16="http://schemas.microsoft.com/office/drawing/2014/main" id="{DF5DA831-E98D-2F41-6F5C-020E24094B71}"/>
              </a:ext>
            </a:extLst>
          </p:cNvPr>
          <p:cNvPicPr>
            <a:picLocks noChangeAspect="1"/>
          </p:cNvPicPr>
          <p:nvPr/>
        </p:nvPicPr>
        <p:blipFill>
          <a:blip r:embed="rId3"/>
          <a:stretch>
            <a:fillRect/>
          </a:stretch>
        </p:blipFill>
        <p:spPr>
          <a:xfrm>
            <a:off x="6896100" y="2474145"/>
            <a:ext cx="1840680" cy="1840680"/>
          </a:xfrm>
          <a:prstGeom prst="rect">
            <a:avLst/>
          </a:prstGeom>
        </p:spPr>
      </p:pic>
      <p:sp>
        <p:nvSpPr>
          <p:cNvPr id="2" name="Espace réservé du contenu 1">
            <a:extLst>
              <a:ext uri="{FF2B5EF4-FFF2-40B4-BE49-F238E27FC236}">
                <a16:creationId xmlns:a16="http://schemas.microsoft.com/office/drawing/2014/main" id="{C836B6D9-B15D-01AB-5613-D48C25283393}"/>
              </a:ext>
            </a:extLst>
          </p:cNvPr>
          <p:cNvSpPr>
            <a:spLocks noGrp="1"/>
          </p:cNvSpPr>
          <p:nvPr>
            <p:ph sz="quarter" idx="12"/>
          </p:nvPr>
        </p:nvSpPr>
        <p:spPr>
          <a:xfrm>
            <a:off x="576263" y="698500"/>
            <a:ext cx="9705975" cy="298450"/>
          </a:xfrm>
        </p:spPr>
        <p:txBody>
          <a:bodyPr/>
          <a:lstStyle/>
          <a:p>
            <a:r>
              <a:rPr lang="fr-FR" noProof="0" dirty="0"/>
              <a:t>ODK Collect</a:t>
            </a:r>
          </a:p>
        </p:txBody>
      </p:sp>
    </p:spTree>
    <p:extLst>
      <p:ext uri="{BB962C8B-B14F-4D97-AF65-F5344CB8AC3E}">
        <p14:creationId xmlns:p14="http://schemas.microsoft.com/office/powerpoint/2010/main" val="36885429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1AB8B74A-DB5E-83ED-5E66-CB9AC3528417}"/>
              </a:ext>
            </a:extLst>
          </p:cNvPr>
          <p:cNvSpPr>
            <a:spLocks noGrp="1"/>
          </p:cNvSpPr>
          <p:nvPr>
            <p:ph sz="quarter" idx="12"/>
          </p:nvPr>
        </p:nvSpPr>
        <p:spPr/>
        <p:txBody>
          <a:bodyPr/>
          <a:lstStyle/>
          <a:p>
            <a:r>
              <a:rPr lang="fr-FR" noProof="0" dirty="0"/>
              <a:t>ODK Collect</a:t>
            </a:r>
          </a:p>
        </p:txBody>
      </p:sp>
      <p:sp>
        <p:nvSpPr>
          <p:cNvPr id="3" name="Titre 2">
            <a:extLst>
              <a:ext uri="{FF2B5EF4-FFF2-40B4-BE49-F238E27FC236}">
                <a16:creationId xmlns:a16="http://schemas.microsoft.com/office/drawing/2014/main" id="{140C795F-952C-CD64-9F3D-D154304D4D17}"/>
              </a:ext>
            </a:extLst>
          </p:cNvPr>
          <p:cNvSpPr>
            <a:spLocks noGrp="1"/>
          </p:cNvSpPr>
          <p:nvPr>
            <p:ph type="title"/>
          </p:nvPr>
        </p:nvSpPr>
        <p:spPr/>
        <p:txBody>
          <a:bodyPr>
            <a:normAutofit fontScale="90000"/>
          </a:bodyPr>
          <a:lstStyle/>
          <a:p>
            <a:r>
              <a:rPr lang="fr-FR" noProof="0" dirty="0"/>
              <a:t>Apps (2) – </a:t>
            </a:r>
            <a:r>
              <a:rPr lang="fr-FR" dirty="0"/>
              <a:t>Pourquoi utiliser ODK Collect</a:t>
            </a:r>
            <a:endParaRPr lang="fr-FR" noProof="0" dirty="0"/>
          </a:p>
        </p:txBody>
      </p:sp>
      <p:sp>
        <p:nvSpPr>
          <p:cNvPr id="4" name="Espace réservé du contenu 3">
            <a:extLst>
              <a:ext uri="{FF2B5EF4-FFF2-40B4-BE49-F238E27FC236}">
                <a16:creationId xmlns:a16="http://schemas.microsoft.com/office/drawing/2014/main" id="{9EE16674-A6B3-348D-6A5D-5725E338E85D}"/>
              </a:ext>
            </a:extLst>
          </p:cNvPr>
          <p:cNvSpPr>
            <a:spLocks noGrp="1"/>
          </p:cNvSpPr>
          <p:nvPr>
            <p:ph sz="quarter" idx="28"/>
          </p:nvPr>
        </p:nvSpPr>
        <p:spPr/>
        <p:txBody>
          <a:bodyPr/>
          <a:lstStyle/>
          <a:p>
            <a:pPr algn="just"/>
            <a:r>
              <a:rPr lang="fr-CH" dirty="0"/>
              <a:t>ODK Collect et Kobo Collect sont des applications similaires</a:t>
            </a:r>
            <a:r>
              <a:rPr lang="aa-ET" dirty="0"/>
              <a:t>. Elles pourraient toutes deux être utilisées pour la collecte de données pour</a:t>
            </a:r>
            <a:r>
              <a:rPr lang="fr-CH" dirty="0"/>
              <a:t> SENS</a:t>
            </a:r>
            <a:r>
              <a:rPr lang="aa-ET" dirty="0"/>
              <a:t>.</a:t>
            </a:r>
          </a:p>
          <a:p>
            <a:pPr algn="just"/>
            <a:r>
              <a:rPr lang="aa-ET" dirty="0"/>
              <a:t>CEPENDANT :</a:t>
            </a:r>
          </a:p>
          <a:p>
            <a:pPr lvl="1" algn="just"/>
            <a:r>
              <a:rPr lang="aa-ET" dirty="0"/>
              <a:t>ODK Collect est mis à jour </a:t>
            </a:r>
            <a:r>
              <a:rPr lang="fr-CH" dirty="0"/>
              <a:t>et</a:t>
            </a:r>
            <a:r>
              <a:rPr lang="aa-ET" dirty="0"/>
              <a:t> donc </a:t>
            </a:r>
            <a:r>
              <a:rPr lang="fr-CH" dirty="0"/>
              <a:t>débugué</a:t>
            </a:r>
            <a:r>
              <a:rPr lang="aa-ET" dirty="0"/>
              <a:t> plus régulièrement que </a:t>
            </a:r>
            <a:r>
              <a:rPr lang="fr-CH" dirty="0"/>
              <a:t>Kobo Collect</a:t>
            </a:r>
            <a:r>
              <a:rPr lang="aa-ET" dirty="0"/>
              <a:t>.</a:t>
            </a:r>
          </a:p>
          <a:p>
            <a:pPr lvl="1" algn="just"/>
            <a:r>
              <a:rPr lang="aa-ET" dirty="0"/>
              <a:t>ODK Collect a des fonctionnalités plus avancées.</a:t>
            </a:r>
          </a:p>
          <a:p>
            <a:pPr algn="just"/>
            <a:r>
              <a:rPr lang="fr-FR" dirty="0"/>
              <a:t>ALORS</a:t>
            </a:r>
            <a:r>
              <a:rPr lang="aa-ET" dirty="0"/>
              <a:t>, </a:t>
            </a:r>
            <a:r>
              <a:rPr lang="aa-ET" b="1" dirty="0"/>
              <a:t>utilisez ODK Collect</a:t>
            </a:r>
            <a:r>
              <a:rPr lang="aa-ET" dirty="0"/>
              <a:t> pour la collecte de données</a:t>
            </a:r>
            <a:r>
              <a:rPr lang="en-US" dirty="0"/>
              <a:t> SENS.</a:t>
            </a:r>
          </a:p>
          <a:p>
            <a:pPr lvl="1" algn="just"/>
            <a:r>
              <a:rPr lang="aa-ET" dirty="0"/>
              <a:t>Assurez-vous que vous n'avez pas les deux applications ODK Collect et Kobo Collect</a:t>
            </a:r>
            <a:r>
              <a:rPr lang="fr-CH" dirty="0"/>
              <a:t> sur</a:t>
            </a:r>
            <a:r>
              <a:rPr lang="aa-ET" dirty="0"/>
              <a:t> votre </a:t>
            </a:r>
            <a:r>
              <a:rPr lang="fr-CH" dirty="0"/>
              <a:t>téléphone</a:t>
            </a:r>
            <a:r>
              <a:rPr lang="aa-ET" dirty="0"/>
              <a:t> : comme </a:t>
            </a:r>
            <a:r>
              <a:rPr lang="fr-CH" dirty="0"/>
              <a:t>elles utilisent le</a:t>
            </a:r>
            <a:r>
              <a:rPr lang="aa-ET" dirty="0"/>
              <a:t> même </a:t>
            </a:r>
            <a:r>
              <a:rPr lang="fr-CH" dirty="0"/>
              <a:t>répertoire</a:t>
            </a:r>
            <a:r>
              <a:rPr lang="aa-ET" dirty="0"/>
              <a:t> sur votre </a:t>
            </a:r>
            <a:r>
              <a:rPr lang="fr-CH" dirty="0"/>
              <a:t>téléphone</a:t>
            </a:r>
            <a:r>
              <a:rPr lang="aa-ET" dirty="0"/>
              <a:t>, elles </a:t>
            </a:r>
            <a:r>
              <a:rPr lang="fr-CH" dirty="0"/>
              <a:t>peuvent</a:t>
            </a:r>
            <a:r>
              <a:rPr lang="aa-ET" dirty="0"/>
              <a:t> interagir </a:t>
            </a:r>
            <a:r>
              <a:rPr lang="fr-CH" dirty="0"/>
              <a:t>et se mettre sur écoute l'une l'autre</a:t>
            </a:r>
            <a:r>
              <a:rPr lang="aa-ET" dirty="0"/>
              <a:t> si elles sont sur le même téléphone.</a:t>
            </a:r>
          </a:p>
          <a:p>
            <a:endParaRPr lang="fr-FR" noProof="0" dirty="0"/>
          </a:p>
        </p:txBody>
      </p:sp>
      <p:sp>
        <p:nvSpPr>
          <p:cNvPr id="5" name="Espace réservé du pied de page 4">
            <a:extLst>
              <a:ext uri="{FF2B5EF4-FFF2-40B4-BE49-F238E27FC236}">
                <a16:creationId xmlns:a16="http://schemas.microsoft.com/office/drawing/2014/main" id="{34140E77-0CA4-C877-E341-A301C6CC7DA2}"/>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6C852E25-4C97-BF5F-73D6-ECEF57A2F49B}"/>
              </a:ext>
            </a:extLst>
          </p:cNvPr>
          <p:cNvSpPr>
            <a:spLocks noGrp="1"/>
          </p:cNvSpPr>
          <p:nvPr>
            <p:ph type="sldNum" sz="quarter" idx="30"/>
          </p:nvPr>
        </p:nvSpPr>
        <p:spPr/>
        <p:txBody>
          <a:bodyPr/>
          <a:lstStyle/>
          <a:p>
            <a:fld id="{45D260E3-6ADF-3D4B-8601-DFAB5F13007E}" type="slidenum">
              <a:rPr lang="fr-FR" noProof="0" smtClean="0"/>
              <a:pPr/>
              <a:t>35</a:t>
            </a:fld>
            <a:endParaRPr lang="fr-FR" noProof="0" dirty="0"/>
          </a:p>
        </p:txBody>
      </p:sp>
      <p:pic>
        <p:nvPicPr>
          <p:cNvPr id="9" name="Image 8" descr="Une image contenant capture d’écran, Graphique, symbole, logo&#10;&#10;Description générée automatiquement">
            <a:extLst>
              <a:ext uri="{FF2B5EF4-FFF2-40B4-BE49-F238E27FC236}">
                <a16:creationId xmlns:a16="http://schemas.microsoft.com/office/drawing/2014/main" id="{DE8AEB74-A779-36E5-8CCD-49AE127E6372}"/>
              </a:ext>
            </a:extLst>
          </p:cNvPr>
          <p:cNvPicPr>
            <a:picLocks noChangeAspect="1"/>
          </p:cNvPicPr>
          <p:nvPr/>
        </p:nvPicPr>
        <p:blipFill>
          <a:blip r:embed="rId3"/>
          <a:stretch>
            <a:fillRect/>
          </a:stretch>
        </p:blipFill>
        <p:spPr>
          <a:xfrm>
            <a:off x="4159121" y="5779387"/>
            <a:ext cx="1080064" cy="1080064"/>
          </a:xfrm>
          <a:prstGeom prst="rect">
            <a:avLst/>
          </a:prstGeom>
        </p:spPr>
      </p:pic>
      <p:pic>
        <p:nvPicPr>
          <p:cNvPr id="11" name="Image 10" descr="Une image contenant logo, Graphique, symbole, Bleu électrique&#10;&#10;Description générée automatiquement">
            <a:extLst>
              <a:ext uri="{FF2B5EF4-FFF2-40B4-BE49-F238E27FC236}">
                <a16:creationId xmlns:a16="http://schemas.microsoft.com/office/drawing/2014/main" id="{ACACD51C-811E-F0B8-5BD1-7B7B6FC31C62}"/>
              </a:ext>
            </a:extLst>
          </p:cNvPr>
          <p:cNvPicPr>
            <a:picLocks noChangeAspect="1"/>
          </p:cNvPicPr>
          <p:nvPr/>
        </p:nvPicPr>
        <p:blipFill>
          <a:blip r:embed="rId4"/>
          <a:stretch>
            <a:fillRect/>
          </a:stretch>
        </p:blipFill>
        <p:spPr>
          <a:xfrm>
            <a:off x="5704812" y="5779387"/>
            <a:ext cx="668544" cy="953030"/>
          </a:xfrm>
          <a:prstGeom prst="rect">
            <a:avLst/>
          </a:prstGeom>
        </p:spPr>
      </p:pic>
    </p:spTree>
    <p:extLst>
      <p:ext uri="{BB962C8B-B14F-4D97-AF65-F5344CB8AC3E}">
        <p14:creationId xmlns:p14="http://schemas.microsoft.com/office/powerpoint/2010/main" val="25769413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1AB8B74A-DB5E-83ED-5E66-CB9AC3528417}"/>
              </a:ext>
            </a:extLst>
          </p:cNvPr>
          <p:cNvSpPr>
            <a:spLocks noGrp="1"/>
          </p:cNvSpPr>
          <p:nvPr>
            <p:ph sz="quarter" idx="12"/>
          </p:nvPr>
        </p:nvSpPr>
        <p:spPr/>
        <p:txBody>
          <a:bodyPr/>
          <a:lstStyle/>
          <a:p>
            <a:r>
              <a:rPr lang="fr-FR" noProof="0" dirty="0"/>
              <a:t>ODK Collect</a:t>
            </a:r>
          </a:p>
        </p:txBody>
      </p:sp>
      <p:sp>
        <p:nvSpPr>
          <p:cNvPr id="3" name="Titre 2">
            <a:extLst>
              <a:ext uri="{FF2B5EF4-FFF2-40B4-BE49-F238E27FC236}">
                <a16:creationId xmlns:a16="http://schemas.microsoft.com/office/drawing/2014/main" id="{140C795F-952C-CD64-9F3D-D154304D4D17}"/>
              </a:ext>
            </a:extLst>
          </p:cNvPr>
          <p:cNvSpPr>
            <a:spLocks noGrp="1"/>
          </p:cNvSpPr>
          <p:nvPr>
            <p:ph type="title"/>
          </p:nvPr>
        </p:nvSpPr>
        <p:spPr/>
        <p:txBody>
          <a:bodyPr>
            <a:normAutofit fontScale="90000"/>
          </a:bodyPr>
          <a:lstStyle/>
          <a:p>
            <a:r>
              <a:rPr lang="fr-FR" noProof="0" dirty="0"/>
              <a:t>Apps (3) – ODK Installation en ligne</a:t>
            </a:r>
          </a:p>
        </p:txBody>
      </p:sp>
      <p:sp>
        <p:nvSpPr>
          <p:cNvPr id="4" name="Espace réservé du contenu 3">
            <a:extLst>
              <a:ext uri="{FF2B5EF4-FFF2-40B4-BE49-F238E27FC236}">
                <a16:creationId xmlns:a16="http://schemas.microsoft.com/office/drawing/2014/main" id="{9EE16674-A6B3-348D-6A5D-5725E338E85D}"/>
              </a:ext>
            </a:extLst>
          </p:cNvPr>
          <p:cNvSpPr>
            <a:spLocks noGrp="1"/>
          </p:cNvSpPr>
          <p:nvPr>
            <p:ph sz="quarter" idx="28"/>
          </p:nvPr>
        </p:nvSpPr>
        <p:spPr>
          <a:xfrm>
            <a:off x="575688" y="1240256"/>
            <a:ext cx="5542890" cy="5463389"/>
          </a:xfrm>
        </p:spPr>
        <p:txBody>
          <a:bodyPr/>
          <a:lstStyle/>
          <a:p>
            <a:pPr algn="just"/>
            <a:r>
              <a:rPr lang="fr-FR" dirty="0"/>
              <a:t>NB : ODK Collect est uniquement disponible sur les téléphones Android !</a:t>
            </a:r>
          </a:p>
          <a:p>
            <a:pPr algn="just"/>
            <a:r>
              <a:rPr lang="fr-FR" dirty="0"/>
              <a:t>Allez à la boutique </a:t>
            </a:r>
            <a:r>
              <a:rPr lang="fr-FR" b="1" dirty="0"/>
              <a:t>Google </a:t>
            </a:r>
            <a:r>
              <a:rPr lang="fr-FR" b="1" dirty="0" err="1"/>
              <a:t>Playstore</a:t>
            </a:r>
            <a:r>
              <a:rPr lang="fr-FR" dirty="0"/>
              <a:t>.</a:t>
            </a:r>
          </a:p>
          <a:p>
            <a:pPr algn="just"/>
            <a:r>
              <a:rPr lang="fr-FR" dirty="0"/>
              <a:t>Télécharger " ODK Collect ".</a:t>
            </a:r>
          </a:p>
          <a:p>
            <a:pPr algn="just"/>
            <a:r>
              <a:rPr lang="fr-FR" noProof="0" dirty="0"/>
              <a:t>C'est le chemin le plus recommandé, si vous ne pouvez pas utiliser </a:t>
            </a:r>
            <a:r>
              <a:rPr lang="fr-FR" noProof="0" dirty="0" err="1"/>
              <a:t>PlayStore</a:t>
            </a:r>
            <a:r>
              <a:rPr lang="fr-FR" noProof="0" dirty="0"/>
              <a:t>, suivez les instructions du </a:t>
            </a:r>
            <a:r>
              <a:rPr lang="fr-FR" noProof="0" dirty="0">
                <a:hlinkClick r:id="rId2"/>
              </a:rPr>
              <a:t>ODK repository</a:t>
            </a:r>
            <a:r>
              <a:rPr lang="fr-FR" noProof="0" dirty="0"/>
              <a:t>.</a:t>
            </a:r>
          </a:p>
          <a:p>
            <a:pPr marL="0" indent="0">
              <a:buNone/>
            </a:pPr>
            <a:endParaRPr lang="fr-FR" noProof="0" dirty="0"/>
          </a:p>
          <a:p>
            <a:pPr marL="0" indent="0">
              <a:buNone/>
            </a:pPr>
            <a:endParaRPr lang="fr-FR" noProof="0" dirty="0"/>
          </a:p>
        </p:txBody>
      </p:sp>
      <p:sp>
        <p:nvSpPr>
          <p:cNvPr id="5" name="Espace réservé du pied de page 4">
            <a:extLst>
              <a:ext uri="{FF2B5EF4-FFF2-40B4-BE49-F238E27FC236}">
                <a16:creationId xmlns:a16="http://schemas.microsoft.com/office/drawing/2014/main" id="{34140E77-0CA4-C877-E341-A301C6CC7DA2}"/>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6C852E25-4C97-BF5F-73D6-ECEF57A2F49B}"/>
              </a:ext>
            </a:extLst>
          </p:cNvPr>
          <p:cNvSpPr>
            <a:spLocks noGrp="1"/>
          </p:cNvSpPr>
          <p:nvPr>
            <p:ph type="sldNum" sz="quarter" idx="30"/>
          </p:nvPr>
        </p:nvSpPr>
        <p:spPr/>
        <p:txBody>
          <a:bodyPr/>
          <a:lstStyle/>
          <a:p>
            <a:fld id="{45D260E3-6ADF-3D4B-8601-DFAB5F13007E}" type="slidenum">
              <a:rPr lang="fr-FR" noProof="0" smtClean="0"/>
              <a:pPr/>
              <a:t>36</a:t>
            </a:fld>
            <a:endParaRPr lang="fr-FR" noProof="0" dirty="0"/>
          </a:p>
        </p:txBody>
      </p:sp>
      <p:pic>
        <p:nvPicPr>
          <p:cNvPr id="8" name="Image 7">
            <a:extLst>
              <a:ext uri="{FF2B5EF4-FFF2-40B4-BE49-F238E27FC236}">
                <a16:creationId xmlns:a16="http://schemas.microsoft.com/office/drawing/2014/main" id="{31EF5096-A5C9-F6CF-5BBA-4318A1348B75}"/>
              </a:ext>
            </a:extLst>
          </p:cNvPr>
          <p:cNvPicPr>
            <a:picLocks noChangeAspect="1"/>
          </p:cNvPicPr>
          <p:nvPr/>
        </p:nvPicPr>
        <p:blipFill>
          <a:blip r:embed="rId3"/>
          <a:srcRect/>
          <a:stretch/>
        </p:blipFill>
        <p:spPr>
          <a:xfrm>
            <a:off x="6409606" y="847663"/>
            <a:ext cx="3187700" cy="566702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121061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1AB8B74A-DB5E-83ED-5E66-CB9AC3528417}"/>
              </a:ext>
            </a:extLst>
          </p:cNvPr>
          <p:cNvSpPr>
            <a:spLocks noGrp="1"/>
          </p:cNvSpPr>
          <p:nvPr>
            <p:ph sz="quarter" idx="12"/>
          </p:nvPr>
        </p:nvSpPr>
        <p:spPr/>
        <p:txBody>
          <a:bodyPr/>
          <a:lstStyle/>
          <a:p>
            <a:r>
              <a:rPr lang="fr-FR" noProof="0" dirty="0"/>
              <a:t>ODK Collect</a:t>
            </a:r>
          </a:p>
        </p:txBody>
      </p:sp>
      <p:sp>
        <p:nvSpPr>
          <p:cNvPr id="3" name="Titre 2">
            <a:extLst>
              <a:ext uri="{FF2B5EF4-FFF2-40B4-BE49-F238E27FC236}">
                <a16:creationId xmlns:a16="http://schemas.microsoft.com/office/drawing/2014/main" id="{140C795F-952C-CD64-9F3D-D154304D4D17}"/>
              </a:ext>
            </a:extLst>
          </p:cNvPr>
          <p:cNvSpPr>
            <a:spLocks noGrp="1"/>
          </p:cNvSpPr>
          <p:nvPr>
            <p:ph type="title"/>
          </p:nvPr>
        </p:nvSpPr>
        <p:spPr/>
        <p:txBody>
          <a:bodyPr>
            <a:normAutofit fontScale="90000"/>
          </a:bodyPr>
          <a:lstStyle/>
          <a:p>
            <a:r>
              <a:rPr lang="fr-FR" noProof="0" dirty="0"/>
              <a:t>Apps (4) – Autres applications</a:t>
            </a:r>
          </a:p>
        </p:txBody>
      </p:sp>
      <p:sp>
        <p:nvSpPr>
          <p:cNvPr id="4" name="Espace réservé du contenu 3">
            <a:extLst>
              <a:ext uri="{FF2B5EF4-FFF2-40B4-BE49-F238E27FC236}">
                <a16:creationId xmlns:a16="http://schemas.microsoft.com/office/drawing/2014/main" id="{9EE16674-A6B3-348D-6A5D-5725E338E85D}"/>
              </a:ext>
            </a:extLst>
          </p:cNvPr>
          <p:cNvSpPr>
            <a:spLocks noGrp="1"/>
          </p:cNvSpPr>
          <p:nvPr>
            <p:ph sz="quarter" idx="28"/>
          </p:nvPr>
        </p:nvSpPr>
        <p:spPr/>
        <p:txBody>
          <a:bodyPr>
            <a:normAutofit/>
          </a:bodyPr>
          <a:lstStyle/>
          <a:p>
            <a:r>
              <a:rPr lang="fr-FR" dirty="0"/>
              <a:t>Installez également les éléments suivants si nécessaire :</a:t>
            </a:r>
          </a:p>
          <a:p>
            <a:pPr lvl="1"/>
            <a:r>
              <a:rPr lang="fr-FR" b="1" dirty="0"/>
              <a:t>GPS test+ :</a:t>
            </a:r>
            <a:r>
              <a:rPr lang="fr-FR" dirty="0"/>
              <a:t> acquisition plus rapide et plus précise de la position pour les relevés GPS</a:t>
            </a:r>
          </a:p>
          <a:p>
            <a:pPr lvl="1"/>
            <a:r>
              <a:rPr lang="fr-FR" sz="1800" noProof="0" dirty="0">
                <a:hlinkClick r:id="rId2"/>
              </a:rPr>
              <a:t>https://play.google.com/store/apps/details?id=com.chartcross.gpstest&amp;hl=fr</a:t>
            </a:r>
            <a:endParaRPr lang="fr-FR" noProof="0" dirty="0"/>
          </a:p>
          <a:p>
            <a:endParaRPr lang="fr-FR" noProof="0" dirty="0"/>
          </a:p>
          <a:p>
            <a:r>
              <a:rPr lang="fr-FR" dirty="0"/>
              <a:t>Un gestionnaire de fichiers tel qu'</a:t>
            </a:r>
            <a:r>
              <a:rPr lang="fr-FR" b="1" dirty="0" err="1"/>
              <a:t>AndExplorer</a:t>
            </a:r>
            <a:r>
              <a:rPr lang="fr-FR" dirty="0"/>
              <a:t> peut être utile - disponible gratuitement sur le Play Store/Google Play. De nombreux téléphones récents ont un gestionnaire de fichiers déjà préinstallé.</a:t>
            </a:r>
          </a:p>
          <a:p>
            <a:pPr lvl="1"/>
            <a:r>
              <a:rPr lang="fr-FR" dirty="0">
                <a:hlinkClick r:id="rId3"/>
              </a:rPr>
              <a:t>https://play.google.com/store/apps/details?id=lysesoft.andexplorer&amp;hl=fr</a:t>
            </a:r>
            <a:endParaRPr lang="fr-FR" dirty="0"/>
          </a:p>
          <a:p>
            <a:pPr marL="0" indent="0">
              <a:buNone/>
            </a:pPr>
            <a:endParaRPr lang="fr-FR" noProof="0" dirty="0"/>
          </a:p>
        </p:txBody>
      </p:sp>
      <p:sp>
        <p:nvSpPr>
          <p:cNvPr id="5" name="Espace réservé du pied de page 4">
            <a:extLst>
              <a:ext uri="{FF2B5EF4-FFF2-40B4-BE49-F238E27FC236}">
                <a16:creationId xmlns:a16="http://schemas.microsoft.com/office/drawing/2014/main" id="{34140E77-0CA4-C877-E341-A301C6CC7DA2}"/>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6C852E25-4C97-BF5F-73D6-ECEF57A2F49B}"/>
              </a:ext>
            </a:extLst>
          </p:cNvPr>
          <p:cNvSpPr>
            <a:spLocks noGrp="1"/>
          </p:cNvSpPr>
          <p:nvPr>
            <p:ph type="sldNum" sz="quarter" idx="30"/>
          </p:nvPr>
        </p:nvSpPr>
        <p:spPr/>
        <p:txBody>
          <a:bodyPr/>
          <a:lstStyle/>
          <a:p>
            <a:fld id="{45D260E3-6ADF-3D4B-8601-DFAB5F13007E}" type="slidenum">
              <a:rPr lang="fr-FR" noProof="0" smtClean="0"/>
              <a:pPr/>
              <a:t>37</a:t>
            </a:fld>
            <a:endParaRPr lang="fr-FR" noProof="0" dirty="0"/>
          </a:p>
        </p:txBody>
      </p:sp>
    </p:spTree>
    <p:extLst>
      <p:ext uri="{BB962C8B-B14F-4D97-AF65-F5344CB8AC3E}">
        <p14:creationId xmlns:p14="http://schemas.microsoft.com/office/powerpoint/2010/main" val="37135216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a:extLst>
              <a:ext uri="{FF2B5EF4-FFF2-40B4-BE49-F238E27FC236}">
                <a16:creationId xmlns:a16="http://schemas.microsoft.com/office/drawing/2014/main" id="{FEFB16C5-C087-088D-1733-74DD023AC259}"/>
              </a:ext>
            </a:extLst>
          </p:cNvPr>
          <p:cNvSpPr>
            <a:spLocks noGrp="1"/>
          </p:cNvSpPr>
          <p:nvPr>
            <p:ph sz="quarter" idx="12"/>
          </p:nvPr>
        </p:nvSpPr>
        <p:spPr/>
        <p:txBody>
          <a:bodyPr/>
          <a:lstStyle/>
          <a:p>
            <a:r>
              <a:rPr lang="fr-FR" noProof="0" dirty="0"/>
              <a:t>ODK Collect</a:t>
            </a:r>
          </a:p>
        </p:txBody>
      </p:sp>
      <p:sp>
        <p:nvSpPr>
          <p:cNvPr id="7" name="Titre 6">
            <a:extLst>
              <a:ext uri="{FF2B5EF4-FFF2-40B4-BE49-F238E27FC236}">
                <a16:creationId xmlns:a16="http://schemas.microsoft.com/office/drawing/2014/main" id="{286E0A27-C9D6-C3AF-62C2-EBFA0084BC19}"/>
              </a:ext>
            </a:extLst>
          </p:cNvPr>
          <p:cNvSpPr>
            <a:spLocks noGrp="1"/>
          </p:cNvSpPr>
          <p:nvPr>
            <p:ph type="title"/>
          </p:nvPr>
        </p:nvSpPr>
        <p:spPr/>
        <p:txBody>
          <a:bodyPr>
            <a:normAutofit fontScale="90000"/>
          </a:bodyPr>
          <a:lstStyle/>
          <a:p>
            <a:r>
              <a:rPr lang="fr-FR" noProof="0" dirty="0"/>
              <a:t>Exercice 4</a:t>
            </a:r>
          </a:p>
        </p:txBody>
      </p:sp>
      <p:sp>
        <p:nvSpPr>
          <p:cNvPr id="9" name="Espace réservé du contenu 8">
            <a:extLst>
              <a:ext uri="{FF2B5EF4-FFF2-40B4-BE49-F238E27FC236}">
                <a16:creationId xmlns:a16="http://schemas.microsoft.com/office/drawing/2014/main" id="{433E1699-5D42-C005-0592-FB788A1F1F3C}"/>
              </a:ext>
            </a:extLst>
          </p:cNvPr>
          <p:cNvSpPr>
            <a:spLocks noGrp="1"/>
          </p:cNvSpPr>
          <p:nvPr>
            <p:ph sz="quarter" idx="28"/>
          </p:nvPr>
        </p:nvSpPr>
        <p:spPr/>
        <p:txBody>
          <a:bodyPr/>
          <a:lstStyle/>
          <a:p>
            <a:pPr algn="just"/>
            <a:r>
              <a:rPr lang="fr-FR" noProof="0" dirty="0"/>
              <a:t>Paramétrer le téléphone</a:t>
            </a:r>
          </a:p>
          <a:p>
            <a:pPr lvl="1" algn="just"/>
            <a:r>
              <a:rPr lang="fr-FR" noProof="0" dirty="0"/>
              <a:t>Fixez la date à la date du jour et à l'heure actuelle.</a:t>
            </a:r>
          </a:p>
          <a:p>
            <a:pPr lvl="1" algn="just"/>
            <a:r>
              <a:rPr lang="fr-FR" noProof="0" dirty="0"/>
              <a:t>Assurez-vous que le téléphone est en mode vol, que la WIFI est éteinte et que la luminosité de l'écran est réglée sur faible.</a:t>
            </a:r>
            <a:endParaRPr lang="fr-FR" dirty="0"/>
          </a:p>
          <a:p>
            <a:pPr algn="just"/>
            <a:r>
              <a:rPr lang="fr-FR" noProof="0" dirty="0"/>
              <a:t>Discussion :</a:t>
            </a:r>
          </a:p>
          <a:p>
            <a:pPr lvl="1" algn="just"/>
            <a:r>
              <a:rPr lang="fr-FR" noProof="0" dirty="0"/>
              <a:t>Quel est l'impact de ces paramètres sur l'enquête ?</a:t>
            </a:r>
          </a:p>
          <a:p>
            <a:pPr lvl="1" algn="just"/>
            <a:r>
              <a:rPr lang="fr-FR" noProof="0" dirty="0"/>
              <a:t>Que se passe-t-il si vous supprimez accidentellement le raccourci ODK Collect de l'écran d'accueil ?</a:t>
            </a:r>
          </a:p>
          <a:p>
            <a:pPr marL="0" indent="0">
              <a:buNone/>
            </a:pPr>
            <a:endParaRPr lang="fr-FR" noProof="0" dirty="0"/>
          </a:p>
        </p:txBody>
      </p:sp>
      <p:sp>
        <p:nvSpPr>
          <p:cNvPr id="5" name="Espace réservé du pied de page 4">
            <a:extLst>
              <a:ext uri="{FF2B5EF4-FFF2-40B4-BE49-F238E27FC236}">
                <a16:creationId xmlns:a16="http://schemas.microsoft.com/office/drawing/2014/main" id="{C255955B-8DE9-D141-7ABB-6BDF5F5ACD8F}"/>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D840D064-8538-AD5D-C85E-5AF0AA5570FD}"/>
              </a:ext>
            </a:extLst>
          </p:cNvPr>
          <p:cNvSpPr>
            <a:spLocks noGrp="1"/>
          </p:cNvSpPr>
          <p:nvPr>
            <p:ph type="sldNum" sz="quarter" idx="30"/>
          </p:nvPr>
        </p:nvSpPr>
        <p:spPr/>
        <p:txBody>
          <a:bodyPr/>
          <a:lstStyle/>
          <a:p>
            <a:fld id="{45D260E3-6ADF-3D4B-8601-DFAB5F13007E}" type="slidenum">
              <a:rPr lang="fr-FR" noProof="0" smtClean="0"/>
              <a:pPr/>
              <a:t>38</a:t>
            </a:fld>
            <a:endParaRPr lang="fr-FR" noProof="0" dirty="0"/>
          </a:p>
        </p:txBody>
      </p:sp>
    </p:spTree>
    <p:extLst>
      <p:ext uri="{BB962C8B-B14F-4D97-AF65-F5344CB8AC3E}">
        <p14:creationId xmlns:p14="http://schemas.microsoft.com/office/powerpoint/2010/main" val="25998085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434B3654-570E-010B-635E-C8BBFB7AAEB3}"/>
              </a:ext>
            </a:extLst>
          </p:cNvPr>
          <p:cNvSpPr>
            <a:spLocks noGrp="1"/>
          </p:cNvSpPr>
          <p:nvPr>
            <p:ph type="sldNum" sz="quarter" idx="11"/>
          </p:nvPr>
        </p:nvSpPr>
        <p:spPr/>
        <p:txBody>
          <a:bodyPr/>
          <a:lstStyle/>
          <a:p>
            <a:fld id="{45D260E3-6ADF-3D4B-8601-DFAB5F13007E}" type="slidenum">
              <a:rPr lang="fr-FR" noProof="0" smtClean="0"/>
              <a:pPr/>
              <a:t>39</a:t>
            </a:fld>
            <a:endParaRPr lang="fr-FR" noProof="0" dirty="0"/>
          </a:p>
        </p:txBody>
      </p:sp>
      <p:sp>
        <p:nvSpPr>
          <p:cNvPr id="4" name="Espace réservé du texte 3">
            <a:extLst>
              <a:ext uri="{FF2B5EF4-FFF2-40B4-BE49-F238E27FC236}">
                <a16:creationId xmlns:a16="http://schemas.microsoft.com/office/drawing/2014/main" id="{3B9295CB-19A3-24BA-CE33-9F1CAEE4676A}"/>
              </a:ext>
            </a:extLst>
          </p:cNvPr>
          <p:cNvSpPr>
            <a:spLocks noGrp="1"/>
          </p:cNvSpPr>
          <p:nvPr>
            <p:ph type="body" sz="quarter" idx="12"/>
          </p:nvPr>
        </p:nvSpPr>
        <p:spPr>
          <a:xfrm>
            <a:off x="649391" y="2446497"/>
            <a:ext cx="8428676" cy="1333340"/>
          </a:xfrm>
        </p:spPr>
        <p:txBody>
          <a:bodyPr/>
          <a:lstStyle/>
          <a:p>
            <a:pPr algn="just"/>
            <a:r>
              <a:rPr lang="fr-FR" noProof="0" dirty="0"/>
              <a:t>Phase 2 – Collecte : Apprendre à connaître ODK Collect</a:t>
            </a:r>
          </a:p>
        </p:txBody>
      </p:sp>
      <p:sp>
        <p:nvSpPr>
          <p:cNvPr id="5" name="Espace réservé du texte 4">
            <a:extLst>
              <a:ext uri="{FF2B5EF4-FFF2-40B4-BE49-F238E27FC236}">
                <a16:creationId xmlns:a16="http://schemas.microsoft.com/office/drawing/2014/main" id="{99AE6475-04FB-1D22-8E37-5F15801A7F8D}"/>
              </a:ext>
            </a:extLst>
          </p:cNvPr>
          <p:cNvSpPr>
            <a:spLocks noGrp="1"/>
          </p:cNvSpPr>
          <p:nvPr>
            <p:ph type="body" sz="quarter" idx="14"/>
          </p:nvPr>
        </p:nvSpPr>
        <p:spPr/>
        <p:txBody>
          <a:bodyPr/>
          <a:lstStyle/>
          <a:p>
            <a:r>
              <a:rPr lang="fr-FR" noProof="0" dirty="0"/>
              <a:t>04</a:t>
            </a:r>
          </a:p>
        </p:txBody>
      </p:sp>
      <p:sp>
        <p:nvSpPr>
          <p:cNvPr id="6" name="ZoneTexte 5">
            <a:extLst>
              <a:ext uri="{FF2B5EF4-FFF2-40B4-BE49-F238E27FC236}">
                <a16:creationId xmlns:a16="http://schemas.microsoft.com/office/drawing/2014/main" id="{EDF60321-8D4F-66F0-9130-CBBE25D3DB8C}"/>
              </a:ext>
            </a:extLst>
          </p:cNvPr>
          <p:cNvSpPr txBox="1"/>
          <p:nvPr/>
        </p:nvSpPr>
        <p:spPr>
          <a:xfrm>
            <a:off x="649391" y="4273701"/>
            <a:ext cx="6948031" cy="1339982"/>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fr-FR" sz="1600" dirty="0">
                <a:solidFill>
                  <a:schemeClr val="accent3">
                    <a:lumMod val="60000"/>
                    <a:lumOff val="40000"/>
                  </a:schemeClr>
                </a:solidFill>
                <a:latin typeface="Source Sans Pro" panose="020B0503030403020204" pitchFamily="34" charset="77"/>
              </a:rPr>
              <a:t>Lancer les paramètres du smartphone</a:t>
            </a:r>
          </a:p>
          <a:p>
            <a:pPr marL="285750" indent="-285750" algn="just">
              <a:lnSpc>
                <a:spcPct val="110000"/>
              </a:lnSpc>
              <a:buFont typeface="Arial" panose="020B0604020202020204" pitchFamily="34" charset="0"/>
              <a:buChar char="•"/>
            </a:pPr>
            <a:r>
              <a:rPr lang="fr-FR" sz="1600" b="1" dirty="0">
                <a:solidFill>
                  <a:schemeClr val="accent3"/>
                </a:solidFill>
                <a:latin typeface="Source Sans Pro" panose="020B0503030403020204" pitchFamily="34" charset="77"/>
              </a:rPr>
              <a:t>Lancer ODK avec des paramètres avancés</a:t>
            </a:r>
          </a:p>
          <a:p>
            <a:pPr marL="285750" indent="-285750" algn="just">
              <a:lnSpc>
                <a:spcPct val="110000"/>
              </a:lnSpc>
              <a:buFont typeface="Arial" panose="020B0604020202020204" pitchFamily="34" charset="0"/>
              <a:buChar char="•"/>
            </a:pPr>
            <a:r>
              <a:rPr lang="fr-FR" sz="1600" noProof="0" dirty="0">
                <a:solidFill>
                  <a:schemeClr val="accent3">
                    <a:lumMod val="60000"/>
                    <a:lumOff val="40000"/>
                  </a:schemeClr>
                </a:solidFill>
                <a:latin typeface="Source Sans Pro" panose="020B0503030403020204" pitchFamily="34" charset="77"/>
              </a:rPr>
              <a:t>Saisie, révision et édition des données ODK</a:t>
            </a:r>
          </a:p>
          <a:p>
            <a:pPr marL="285750" indent="-285750" algn="just">
              <a:lnSpc>
                <a:spcPct val="110000"/>
              </a:lnSpc>
              <a:buFont typeface="Arial" panose="020B0604020202020204" pitchFamily="34" charset="0"/>
              <a:buChar char="•"/>
            </a:pPr>
            <a:endParaRPr lang="fr-FR" sz="1600" noProof="0" dirty="0">
              <a:solidFill>
                <a:schemeClr val="accent3">
                  <a:lumMod val="60000"/>
                  <a:lumOff val="40000"/>
                </a:schemeClr>
              </a:solidFill>
              <a:latin typeface="Source Sans Pro" panose="020B0503030403020204" pitchFamily="34" charset="77"/>
            </a:endParaRPr>
          </a:p>
          <a:p>
            <a:pPr algn="just">
              <a:lnSpc>
                <a:spcPct val="110000"/>
              </a:lnSpc>
            </a:pPr>
            <a:endParaRPr lang="fr-FR" sz="1600" b="1" noProof="0"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17574840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2ED7036F-3A1C-538E-2AE3-DEC7A44393A2}"/>
              </a:ext>
            </a:extLst>
          </p:cNvPr>
          <p:cNvSpPr>
            <a:spLocks noGrp="1"/>
          </p:cNvSpPr>
          <p:nvPr>
            <p:ph type="body" sz="quarter" idx="12"/>
          </p:nvPr>
        </p:nvSpPr>
        <p:spPr/>
        <p:txBody>
          <a:bodyPr/>
          <a:lstStyle/>
          <a:p>
            <a:r>
              <a:rPr lang="fr-FR" noProof="0" dirty="0"/>
              <a:t>Introduction</a:t>
            </a:r>
          </a:p>
        </p:txBody>
      </p:sp>
      <p:sp>
        <p:nvSpPr>
          <p:cNvPr id="8" name="Espace réservé du texte 7">
            <a:extLst>
              <a:ext uri="{FF2B5EF4-FFF2-40B4-BE49-F238E27FC236}">
                <a16:creationId xmlns:a16="http://schemas.microsoft.com/office/drawing/2014/main" id="{909BBD92-DA6A-445E-7499-3E64E4B56DAE}"/>
              </a:ext>
            </a:extLst>
          </p:cNvPr>
          <p:cNvSpPr>
            <a:spLocks noGrp="1"/>
          </p:cNvSpPr>
          <p:nvPr>
            <p:ph type="body" sz="quarter" idx="14"/>
          </p:nvPr>
        </p:nvSpPr>
        <p:spPr/>
        <p:txBody>
          <a:bodyPr/>
          <a:lstStyle/>
          <a:p>
            <a:endParaRPr lang="fr-FR" noProof="0" dirty="0"/>
          </a:p>
        </p:txBody>
      </p:sp>
      <p:sp>
        <p:nvSpPr>
          <p:cNvPr id="9" name="ZoneTexte 8">
            <a:extLst>
              <a:ext uri="{FF2B5EF4-FFF2-40B4-BE49-F238E27FC236}">
                <a16:creationId xmlns:a16="http://schemas.microsoft.com/office/drawing/2014/main" id="{8E1B4971-8AC5-8776-FB71-D0AD2B862147}"/>
              </a:ext>
            </a:extLst>
          </p:cNvPr>
          <p:cNvSpPr txBox="1"/>
          <p:nvPr/>
        </p:nvSpPr>
        <p:spPr>
          <a:xfrm>
            <a:off x="643807" y="3414719"/>
            <a:ext cx="4553226" cy="527452"/>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fr-FR" sz="1600" b="1" i="0" noProof="0" dirty="0">
                <a:solidFill>
                  <a:schemeClr val="accent3"/>
                </a:solidFill>
                <a:latin typeface="Source Sans Pro" panose="020B0503030403020204" pitchFamily="34" charset="77"/>
              </a:rPr>
              <a:t>Qu’est-ce que la MDC (Mobile Data Collection) ? </a:t>
            </a:r>
          </a:p>
          <a:p>
            <a:pPr marL="285750" indent="-285750" algn="just">
              <a:lnSpc>
                <a:spcPct val="110000"/>
              </a:lnSpc>
              <a:buFont typeface="Arial" panose="020B0604020202020204" pitchFamily="34" charset="0"/>
              <a:buChar char="•"/>
            </a:pPr>
            <a:r>
              <a:rPr lang="fr-FR" sz="1600" noProof="0" dirty="0">
                <a:solidFill>
                  <a:schemeClr val="accent3">
                    <a:lumMod val="60000"/>
                    <a:lumOff val="40000"/>
                  </a:schemeClr>
                </a:solidFill>
                <a:latin typeface="Source Sans Pro" panose="020B0503030403020204" pitchFamily="34" charset="77"/>
              </a:rPr>
              <a:t>MDC avec le HCR</a:t>
            </a:r>
            <a:endParaRPr lang="fr-FR" sz="1600" b="0" i="0" noProof="0" dirty="0">
              <a:solidFill>
                <a:schemeClr val="accent3">
                  <a:lumMod val="60000"/>
                  <a:lumOff val="40000"/>
                </a:schemeClr>
              </a:solidFill>
              <a:latin typeface="Source Sans Pro" panose="020B0503030403020204" pitchFamily="34" charset="77"/>
            </a:endParaRPr>
          </a:p>
        </p:txBody>
      </p:sp>
    </p:spTree>
    <p:extLst>
      <p:ext uri="{BB962C8B-B14F-4D97-AF65-F5344CB8AC3E}">
        <p14:creationId xmlns:p14="http://schemas.microsoft.com/office/powerpoint/2010/main" val="38114928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559F509F-55CF-3E99-8837-794F44EF7A09}"/>
              </a:ext>
            </a:extLst>
          </p:cNvPr>
          <p:cNvSpPr>
            <a:spLocks noGrp="1"/>
          </p:cNvSpPr>
          <p:nvPr>
            <p:ph sz="quarter" idx="12"/>
          </p:nvPr>
        </p:nvSpPr>
        <p:spPr/>
        <p:txBody>
          <a:bodyPr/>
          <a:lstStyle/>
          <a:p>
            <a:r>
              <a:rPr lang="fr-FR" noProof="0" dirty="0"/>
              <a:t>Kobo Toolbox</a:t>
            </a:r>
          </a:p>
        </p:txBody>
      </p:sp>
      <p:sp>
        <p:nvSpPr>
          <p:cNvPr id="5" name="Titre 4">
            <a:extLst>
              <a:ext uri="{FF2B5EF4-FFF2-40B4-BE49-F238E27FC236}">
                <a16:creationId xmlns:a16="http://schemas.microsoft.com/office/drawing/2014/main" id="{9E87F0FD-8B49-126D-86B6-E926B5E35651}"/>
              </a:ext>
            </a:extLst>
          </p:cNvPr>
          <p:cNvSpPr>
            <a:spLocks noGrp="1"/>
          </p:cNvSpPr>
          <p:nvPr>
            <p:ph type="title"/>
          </p:nvPr>
        </p:nvSpPr>
        <p:spPr/>
        <p:txBody>
          <a:bodyPr>
            <a:normAutofit fontScale="90000"/>
          </a:bodyPr>
          <a:lstStyle/>
          <a:p>
            <a:r>
              <a:rPr lang="fr-FR" noProof="0" dirty="0"/>
              <a:t>Télécharger le formulaire (1) – Kobo Toolbox</a:t>
            </a:r>
          </a:p>
        </p:txBody>
      </p:sp>
      <p:sp>
        <p:nvSpPr>
          <p:cNvPr id="2" name="Espace réservé du numéro de diapositive 1">
            <a:extLst>
              <a:ext uri="{FF2B5EF4-FFF2-40B4-BE49-F238E27FC236}">
                <a16:creationId xmlns:a16="http://schemas.microsoft.com/office/drawing/2014/main" id="{D5B9F6D9-861B-98DC-6F1E-1F9622B5B073}"/>
              </a:ext>
            </a:extLst>
          </p:cNvPr>
          <p:cNvSpPr>
            <a:spLocks noGrp="1"/>
          </p:cNvSpPr>
          <p:nvPr>
            <p:ph type="sldNum" sz="quarter" idx="30"/>
          </p:nvPr>
        </p:nvSpPr>
        <p:spPr/>
        <p:txBody>
          <a:bodyPr/>
          <a:lstStyle/>
          <a:p>
            <a:fld id="{45D260E3-6ADF-3D4B-8601-DFAB5F13007E}" type="slidenum">
              <a:rPr lang="fr-FR" noProof="0" smtClean="0"/>
              <a:pPr/>
              <a:t>40</a:t>
            </a:fld>
            <a:endParaRPr lang="fr-FR" noProof="0" dirty="0"/>
          </a:p>
        </p:txBody>
      </p:sp>
      <p:sp>
        <p:nvSpPr>
          <p:cNvPr id="8" name="Espace réservé du pied de page 4">
            <a:extLst>
              <a:ext uri="{FF2B5EF4-FFF2-40B4-BE49-F238E27FC236}">
                <a16:creationId xmlns:a16="http://schemas.microsoft.com/office/drawing/2014/main" id="{3578C693-04A3-6241-FAC3-DF44231AA579}"/>
              </a:ext>
            </a:extLst>
          </p:cNvPr>
          <p:cNvSpPr>
            <a:spLocks noGrp="1"/>
          </p:cNvSpPr>
          <p:nvPr>
            <p:ph type="ftr" sz="quarter" idx="29"/>
          </p:nvPr>
        </p:nvSpPr>
        <p:spPr>
          <a:xfrm>
            <a:off x="1594131" y="6955982"/>
            <a:ext cx="7483937" cy="401638"/>
          </a:xfrm>
        </p:spPr>
        <p:txBody>
          <a:bodyPr/>
          <a:lstStyle/>
          <a:p>
            <a:r>
              <a:rPr lang="fr-FR" b="1" dirty="0"/>
              <a:t>Collecte de données mobile (MDC) avec OpenDataKit</a:t>
            </a:r>
            <a:r>
              <a:rPr lang="fr-FR" b="1" noProof="0" dirty="0"/>
              <a:t> </a:t>
            </a:r>
            <a:r>
              <a:rPr lang="fr-FR" noProof="0" dirty="0"/>
              <a:t>|  Formation des responsables d’enquêtes</a:t>
            </a:r>
          </a:p>
        </p:txBody>
      </p:sp>
      <p:sp>
        <p:nvSpPr>
          <p:cNvPr id="27" name="Rounded Rectangle 21">
            <a:extLst>
              <a:ext uri="{FF2B5EF4-FFF2-40B4-BE49-F238E27FC236}">
                <a16:creationId xmlns:a16="http://schemas.microsoft.com/office/drawing/2014/main" id="{160976C7-A152-A983-BD9E-764BFC0FB404}"/>
              </a:ext>
            </a:extLst>
          </p:cNvPr>
          <p:cNvSpPr/>
          <p:nvPr/>
        </p:nvSpPr>
        <p:spPr>
          <a:xfrm>
            <a:off x="1186950" y="1803963"/>
            <a:ext cx="7891117" cy="3853139"/>
          </a:xfrm>
          <a:prstGeom prst="roundRect">
            <a:avLst/>
          </a:prstGeom>
          <a:noFill/>
          <a:ln w="38100">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noProof="0" dirty="0"/>
          </a:p>
        </p:txBody>
      </p:sp>
      <p:pic>
        <p:nvPicPr>
          <p:cNvPr id="28" name="Picture 2" descr="C:\Franck\Work\ODK_Jordan\ODK2014_JOR_FV\Material\Screenshots\Presentation_survey_managers\ODK_logo.jpg">
            <a:extLst>
              <a:ext uri="{FF2B5EF4-FFF2-40B4-BE49-F238E27FC236}">
                <a16:creationId xmlns:a16="http://schemas.microsoft.com/office/drawing/2014/main" id="{2D797B48-0991-059E-87F8-B2E7576E811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899605" y="3889071"/>
            <a:ext cx="452843" cy="452843"/>
          </a:xfrm>
          <a:prstGeom prst="rect">
            <a:avLst/>
          </a:prstGeom>
          <a:noFill/>
          <a:extLst>
            <a:ext uri="{909E8E84-426E-40DD-AFC4-6F175D3DCCD1}">
              <a14:hiddenFill xmlns:a14="http://schemas.microsoft.com/office/drawing/2010/main">
                <a:solidFill>
                  <a:srgbClr val="FFFFFF"/>
                </a:solidFill>
              </a14:hiddenFill>
            </a:ext>
          </a:extLst>
        </p:spPr>
      </p:pic>
      <p:sp>
        <p:nvSpPr>
          <p:cNvPr id="29" name="Can 40">
            <a:extLst>
              <a:ext uri="{FF2B5EF4-FFF2-40B4-BE49-F238E27FC236}">
                <a16:creationId xmlns:a16="http://schemas.microsoft.com/office/drawing/2014/main" id="{6AAD56AB-6C31-9805-6BB3-E3F2DB94D837}"/>
              </a:ext>
            </a:extLst>
          </p:cNvPr>
          <p:cNvSpPr/>
          <p:nvPr/>
        </p:nvSpPr>
        <p:spPr>
          <a:xfrm>
            <a:off x="2128285" y="2999340"/>
            <a:ext cx="547792" cy="691257"/>
          </a:xfrm>
          <a:prstGeom prst="ca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620" noProof="0" dirty="0"/>
          </a:p>
        </p:txBody>
      </p:sp>
      <p:sp>
        <p:nvSpPr>
          <p:cNvPr id="30" name="TextBox 57">
            <a:extLst>
              <a:ext uri="{FF2B5EF4-FFF2-40B4-BE49-F238E27FC236}">
                <a16:creationId xmlns:a16="http://schemas.microsoft.com/office/drawing/2014/main" id="{C5CE14DD-B693-F094-AAF0-91BF7FC02F59}"/>
              </a:ext>
            </a:extLst>
          </p:cNvPr>
          <p:cNvSpPr txBox="1"/>
          <p:nvPr/>
        </p:nvSpPr>
        <p:spPr>
          <a:xfrm>
            <a:off x="1328794" y="2393580"/>
            <a:ext cx="2272550" cy="876907"/>
          </a:xfrm>
          <a:prstGeom prst="rect">
            <a:avLst/>
          </a:prstGeom>
          <a:noFill/>
        </p:spPr>
        <p:txBody>
          <a:bodyPr wrap="square" rtlCol="0">
            <a:spAutoFit/>
          </a:bodyPr>
          <a:lstStyle/>
          <a:p>
            <a:pPr algn="ctr"/>
            <a:r>
              <a:rPr lang="fr-FR" b="1" noProof="0" dirty="0">
                <a:solidFill>
                  <a:schemeClr val="accent5"/>
                </a:solidFill>
              </a:rPr>
              <a:t>KOBO </a:t>
            </a:r>
            <a:r>
              <a:rPr lang="fr-FR" b="1" noProof="0" dirty="0">
                <a:solidFill>
                  <a:schemeClr val="accent6"/>
                </a:solidFill>
              </a:rPr>
              <a:t>Toolbox</a:t>
            </a:r>
          </a:p>
        </p:txBody>
      </p:sp>
      <p:grpSp>
        <p:nvGrpSpPr>
          <p:cNvPr id="31" name="Group 48">
            <a:extLst>
              <a:ext uri="{FF2B5EF4-FFF2-40B4-BE49-F238E27FC236}">
                <a16:creationId xmlns:a16="http://schemas.microsoft.com/office/drawing/2014/main" id="{052DFC94-CB15-119D-0D40-612953A254E7}"/>
              </a:ext>
            </a:extLst>
          </p:cNvPr>
          <p:cNvGrpSpPr/>
          <p:nvPr/>
        </p:nvGrpSpPr>
        <p:grpSpPr>
          <a:xfrm>
            <a:off x="3697422" y="2947673"/>
            <a:ext cx="3642344" cy="1257493"/>
            <a:chOff x="3039026" y="2572243"/>
            <a:chExt cx="3642344" cy="1257493"/>
          </a:xfrm>
        </p:grpSpPr>
        <p:sp>
          <p:nvSpPr>
            <p:cNvPr id="32" name="Left-Right Arrow 19">
              <a:extLst>
                <a:ext uri="{FF2B5EF4-FFF2-40B4-BE49-F238E27FC236}">
                  <a16:creationId xmlns:a16="http://schemas.microsoft.com/office/drawing/2014/main" id="{6DE9DF80-5F7C-677B-B041-989B651123D8}"/>
                </a:ext>
              </a:extLst>
            </p:cNvPr>
            <p:cNvSpPr/>
            <p:nvPr/>
          </p:nvSpPr>
          <p:spPr>
            <a:xfrm>
              <a:off x="3571257" y="3059225"/>
              <a:ext cx="2554439" cy="770511"/>
            </a:xfrm>
            <a:custGeom>
              <a:avLst/>
              <a:gdLst>
                <a:gd name="connsiteX0" fmla="*/ 0 w 1562010"/>
                <a:gd name="connsiteY0" fmla="*/ 289338 h 578676"/>
                <a:gd name="connsiteX1" fmla="*/ 305934 w 1562010"/>
                <a:gd name="connsiteY1" fmla="*/ 0 h 578676"/>
                <a:gd name="connsiteX2" fmla="*/ 305934 w 1562010"/>
                <a:gd name="connsiteY2" fmla="*/ 212727 h 578676"/>
                <a:gd name="connsiteX3" fmla="*/ 1256076 w 1562010"/>
                <a:gd name="connsiteY3" fmla="*/ 212727 h 578676"/>
                <a:gd name="connsiteX4" fmla="*/ 1256076 w 1562010"/>
                <a:gd name="connsiteY4" fmla="*/ 0 h 578676"/>
                <a:gd name="connsiteX5" fmla="*/ 1562010 w 1562010"/>
                <a:gd name="connsiteY5" fmla="*/ 289338 h 578676"/>
                <a:gd name="connsiteX6" fmla="*/ 1256076 w 1562010"/>
                <a:gd name="connsiteY6" fmla="*/ 578676 h 578676"/>
                <a:gd name="connsiteX7" fmla="*/ 1256076 w 1562010"/>
                <a:gd name="connsiteY7" fmla="*/ 365949 h 578676"/>
                <a:gd name="connsiteX8" fmla="*/ 305934 w 1562010"/>
                <a:gd name="connsiteY8" fmla="*/ 365949 h 578676"/>
                <a:gd name="connsiteX9" fmla="*/ 305934 w 1562010"/>
                <a:gd name="connsiteY9" fmla="*/ 578676 h 578676"/>
                <a:gd name="connsiteX10" fmla="*/ 0 w 1562010"/>
                <a:gd name="connsiteY10" fmla="*/ 289338 h 578676"/>
                <a:gd name="connsiteX0" fmla="*/ 0 w 1269274"/>
                <a:gd name="connsiteY0" fmla="*/ 283712 h 578676"/>
                <a:gd name="connsiteX1" fmla="*/ 13198 w 1269274"/>
                <a:gd name="connsiteY1" fmla="*/ 0 h 578676"/>
                <a:gd name="connsiteX2" fmla="*/ 13198 w 1269274"/>
                <a:gd name="connsiteY2" fmla="*/ 212727 h 578676"/>
                <a:gd name="connsiteX3" fmla="*/ 963340 w 1269274"/>
                <a:gd name="connsiteY3" fmla="*/ 212727 h 578676"/>
                <a:gd name="connsiteX4" fmla="*/ 963340 w 1269274"/>
                <a:gd name="connsiteY4" fmla="*/ 0 h 578676"/>
                <a:gd name="connsiteX5" fmla="*/ 1269274 w 1269274"/>
                <a:gd name="connsiteY5" fmla="*/ 289338 h 578676"/>
                <a:gd name="connsiteX6" fmla="*/ 963340 w 1269274"/>
                <a:gd name="connsiteY6" fmla="*/ 578676 h 578676"/>
                <a:gd name="connsiteX7" fmla="*/ 963340 w 1269274"/>
                <a:gd name="connsiteY7" fmla="*/ 365949 h 578676"/>
                <a:gd name="connsiteX8" fmla="*/ 13198 w 1269274"/>
                <a:gd name="connsiteY8" fmla="*/ 365949 h 578676"/>
                <a:gd name="connsiteX9" fmla="*/ 13198 w 1269274"/>
                <a:gd name="connsiteY9" fmla="*/ 578676 h 578676"/>
                <a:gd name="connsiteX10" fmla="*/ 0 w 1269274"/>
                <a:gd name="connsiteY10" fmla="*/ 283712 h 578676"/>
                <a:gd name="connsiteX0" fmla="*/ 0 w 1256076"/>
                <a:gd name="connsiteY0" fmla="*/ 578676 h 578676"/>
                <a:gd name="connsiteX1" fmla="*/ 0 w 1256076"/>
                <a:gd name="connsiteY1" fmla="*/ 0 h 578676"/>
                <a:gd name="connsiteX2" fmla="*/ 0 w 1256076"/>
                <a:gd name="connsiteY2" fmla="*/ 212727 h 578676"/>
                <a:gd name="connsiteX3" fmla="*/ 950142 w 1256076"/>
                <a:gd name="connsiteY3" fmla="*/ 212727 h 578676"/>
                <a:gd name="connsiteX4" fmla="*/ 950142 w 1256076"/>
                <a:gd name="connsiteY4" fmla="*/ 0 h 578676"/>
                <a:gd name="connsiteX5" fmla="*/ 1256076 w 1256076"/>
                <a:gd name="connsiteY5" fmla="*/ 289338 h 578676"/>
                <a:gd name="connsiteX6" fmla="*/ 950142 w 1256076"/>
                <a:gd name="connsiteY6" fmla="*/ 578676 h 578676"/>
                <a:gd name="connsiteX7" fmla="*/ 950142 w 1256076"/>
                <a:gd name="connsiteY7" fmla="*/ 365949 h 578676"/>
                <a:gd name="connsiteX8" fmla="*/ 0 w 1256076"/>
                <a:gd name="connsiteY8" fmla="*/ 365949 h 578676"/>
                <a:gd name="connsiteX9" fmla="*/ 0 w 1256076"/>
                <a:gd name="connsiteY9" fmla="*/ 578676 h 578676"/>
                <a:gd name="connsiteX0" fmla="*/ 0 w 1256076"/>
                <a:gd name="connsiteY0" fmla="*/ 578676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 name="connsiteX8" fmla="*/ 0 w 1256076"/>
                <a:gd name="connsiteY8" fmla="*/ 578676 h 578676"/>
                <a:gd name="connsiteX0" fmla="*/ 0 w 1256076"/>
                <a:gd name="connsiteY0" fmla="*/ 365949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6076" h="578676">
                  <a:moveTo>
                    <a:pt x="0" y="365949"/>
                  </a:moveTo>
                  <a:lnTo>
                    <a:pt x="0" y="212727"/>
                  </a:lnTo>
                  <a:lnTo>
                    <a:pt x="950142" y="212727"/>
                  </a:lnTo>
                  <a:lnTo>
                    <a:pt x="950142" y="0"/>
                  </a:lnTo>
                  <a:lnTo>
                    <a:pt x="1256076" y="289338"/>
                  </a:lnTo>
                  <a:lnTo>
                    <a:pt x="950142" y="578676"/>
                  </a:lnTo>
                  <a:lnTo>
                    <a:pt x="950142" y="365949"/>
                  </a:lnTo>
                  <a:lnTo>
                    <a:pt x="0" y="365949"/>
                  </a:lnTo>
                  <a:close/>
                </a:path>
              </a:pathLst>
            </a:custGeom>
            <a:solidFill>
              <a:schemeClr val="accent5"/>
            </a:solidFill>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sz="1620" noProof="0" dirty="0"/>
            </a:p>
          </p:txBody>
        </p:sp>
        <p:sp>
          <p:nvSpPr>
            <p:cNvPr id="33" name="TextBox 53">
              <a:extLst>
                <a:ext uri="{FF2B5EF4-FFF2-40B4-BE49-F238E27FC236}">
                  <a16:creationId xmlns:a16="http://schemas.microsoft.com/office/drawing/2014/main" id="{0D034436-FB9F-BAA4-21E9-2B1C5F74E161}"/>
                </a:ext>
              </a:extLst>
            </p:cNvPr>
            <p:cNvSpPr txBox="1"/>
            <p:nvPr/>
          </p:nvSpPr>
          <p:spPr>
            <a:xfrm>
              <a:off x="3039026" y="2572243"/>
              <a:ext cx="3642344" cy="338554"/>
            </a:xfrm>
            <a:prstGeom prst="rect">
              <a:avLst/>
            </a:prstGeom>
            <a:noFill/>
          </p:spPr>
          <p:txBody>
            <a:bodyPr wrap="none" rtlCol="0">
              <a:spAutoFit/>
            </a:bodyPr>
            <a:lstStyle/>
            <a:p>
              <a:r>
                <a:rPr lang="fr-FR" sz="1600" b="1" noProof="0" dirty="0">
                  <a:solidFill>
                    <a:schemeClr val="accent5"/>
                  </a:solidFill>
                </a:rPr>
                <a:t>Télécharger les formulaires vierges</a:t>
              </a:r>
            </a:p>
          </p:txBody>
        </p:sp>
      </p:grpSp>
      <p:grpSp>
        <p:nvGrpSpPr>
          <p:cNvPr id="34" name="Group 43">
            <a:extLst>
              <a:ext uri="{FF2B5EF4-FFF2-40B4-BE49-F238E27FC236}">
                <a16:creationId xmlns:a16="http://schemas.microsoft.com/office/drawing/2014/main" id="{EFA46617-2F1D-3D34-A762-FCAC63E3A3CA}"/>
              </a:ext>
            </a:extLst>
          </p:cNvPr>
          <p:cNvGrpSpPr/>
          <p:nvPr/>
        </p:nvGrpSpPr>
        <p:grpSpPr>
          <a:xfrm>
            <a:off x="7262734" y="2122433"/>
            <a:ext cx="1707171" cy="2950820"/>
            <a:chOff x="6629399" y="1250507"/>
            <a:chExt cx="1707171" cy="2950820"/>
          </a:xfrm>
        </p:grpSpPr>
        <p:sp>
          <p:nvSpPr>
            <p:cNvPr id="35" name="TextBox 44">
              <a:extLst>
                <a:ext uri="{FF2B5EF4-FFF2-40B4-BE49-F238E27FC236}">
                  <a16:creationId xmlns:a16="http://schemas.microsoft.com/office/drawing/2014/main" id="{A75A8FD0-95E9-257B-B7B9-2E73B482A623}"/>
                </a:ext>
              </a:extLst>
            </p:cNvPr>
            <p:cNvSpPr txBox="1"/>
            <p:nvPr/>
          </p:nvSpPr>
          <p:spPr>
            <a:xfrm>
              <a:off x="6629399" y="1250507"/>
              <a:ext cx="1707171" cy="876907"/>
            </a:xfrm>
            <a:prstGeom prst="rect">
              <a:avLst/>
            </a:prstGeom>
            <a:noFill/>
          </p:spPr>
          <p:txBody>
            <a:bodyPr wrap="square" rtlCol="0">
              <a:spAutoFit/>
            </a:bodyPr>
            <a:lstStyle/>
            <a:p>
              <a:pPr algn="ctr"/>
              <a:r>
                <a:rPr lang="fr-FR" b="1" noProof="0" dirty="0">
                  <a:solidFill>
                    <a:schemeClr val="accent5"/>
                  </a:solidFill>
                </a:rPr>
                <a:t>ODK Collect</a:t>
              </a:r>
            </a:p>
          </p:txBody>
        </p:sp>
        <p:pic>
          <p:nvPicPr>
            <p:cNvPr id="37" name="Picture 4" descr="C:\Franck\Work\ODK_Jordan\ODK2014_JOR_FV\Material\Screenshots\Presentation_survey_managers\phone.JPG">
              <a:extLst>
                <a:ext uri="{FF2B5EF4-FFF2-40B4-BE49-F238E27FC236}">
                  <a16:creationId xmlns:a16="http://schemas.microsoft.com/office/drawing/2014/main" id="{85F3491A-30D1-3870-6D4A-238773D1673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802510" y="2073229"/>
              <a:ext cx="1360951" cy="212809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8">
            <a:extLst>
              <a:ext uri="{FF2B5EF4-FFF2-40B4-BE49-F238E27FC236}">
                <a16:creationId xmlns:a16="http://schemas.microsoft.com/office/drawing/2014/main" id="{669E3A79-D13B-88F0-6644-F81046E0932A}"/>
              </a:ext>
            </a:extLst>
          </p:cNvPr>
          <p:cNvGrpSpPr/>
          <p:nvPr/>
        </p:nvGrpSpPr>
        <p:grpSpPr>
          <a:xfrm>
            <a:off x="1471535" y="2844037"/>
            <a:ext cx="2101368" cy="2114187"/>
            <a:chOff x="894185" y="2597135"/>
            <a:chExt cx="2101368" cy="2114187"/>
          </a:xfrm>
        </p:grpSpPr>
        <p:pic>
          <p:nvPicPr>
            <p:cNvPr id="40" name="Picture 3" descr="C:\Franck\Work\ODK_Jordan\ODK2014_JOR_FV\Material\Screenshots\Presentation_survey_managers\computer.JPG">
              <a:extLst>
                <a:ext uri="{FF2B5EF4-FFF2-40B4-BE49-F238E27FC236}">
                  <a16:creationId xmlns:a16="http://schemas.microsoft.com/office/drawing/2014/main" id="{04ED1AA3-7A91-B780-4AFA-041E02F4CD84}"/>
                </a:ext>
              </a:extLst>
            </p:cNvPr>
            <p:cNvPicPr>
              <a:picLocks noChangeAspect="1" noChangeArrowheads="1"/>
            </p:cNvPicPr>
            <p:nvPr/>
          </p:nvPicPr>
          <p:blipFill rotWithShape="1">
            <a:blip r:embed="rId4">
              <a:extLst>
                <a:ext uri="{28A0092B-C50C-407E-A947-70E740481C1C}">
                  <a14:useLocalDpi xmlns:a14="http://schemas.microsoft.com/office/drawing/2010/main"/>
                </a:ext>
              </a:extLst>
            </a:blip>
            <a:srcRect l="5159"/>
            <a:stretch/>
          </p:blipFill>
          <p:spPr bwMode="auto">
            <a:xfrm>
              <a:off x="894185" y="2597135"/>
              <a:ext cx="2101368" cy="2114187"/>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5">
              <a:extLst>
                <a:ext uri="{FF2B5EF4-FFF2-40B4-BE49-F238E27FC236}">
                  <a16:creationId xmlns:a16="http://schemas.microsoft.com/office/drawing/2014/main" id="{8ADB931F-3F38-1930-C2EE-84823CFB25FE}"/>
                </a:ext>
              </a:extLst>
            </p:cNvPr>
            <p:cNvPicPr>
              <a:picLocks noChangeAspect="1"/>
            </p:cNvPicPr>
            <p:nvPr/>
          </p:nvPicPr>
          <p:blipFill>
            <a:blip r:embed="rId5"/>
            <a:stretch>
              <a:fillRect/>
            </a:stretch>
          </p:blipFill>
          <p:spPr>
            <a:xfrm>
              <a:off x="1406726" y="3174391"/>
              <a:ext cx="1042997" cy="306277"/>
            </a:xfrm>
            <a:prstGeom prst="rect">
              <a:avLst/>
            </a:prstGeom>
          </p:spPr>
        </p:pic>
        <p:pic>
          <p:nvPicPr>
            <p:cNvPr id="42" name="Picture 6">
              <a:extLst>
                <a:ext uri="{FF2B5EF4-FFF2-40B4-BE49-F238E27FC236}">
                  <a16:creationId xmlns:a16="http://schemas.microsoft.com/office/drawing/2014/main" id="{D85024A0-1631-5DAB-40A2-ACDF195A9324}"/>
                </a:ext>
              </a:extLst>
            </p:cNvPr>
            <p:cNvPicPr>
              <a:picLocks/>
            </p:cNvPicPr>
            <p:nvPr/>
          </p:nvPicPr>
          <p:blipFill>
            <a:blip r:embed="rId6"/>
            <a:stretch>
              <a:fillRect/>
            </a:stretch>
          </p:blipFill>
          <p:spPr>
            <a:xfrm>
              <a:off x="1406735" y="3464470"/>
              <a:ext cx="1044000" cy="360000"/>
            </a:xfrm>
            <a:prstGeom prst="rect">
              <a:avLst/>
            </a:prstGeom>
          </p:spPr>
        </p:pic>
        <p:pic>
          <p:nvPicPr>
            <p:cNvPr id="43" name="Picture 7">
              <a:extLst>
                <a:ext uri="{FF2B5EF4-FFF2-40B4-BE49-F238E27FC236}">
                  <a16:creationId xmlns:a16="http://schemas.microsoft.com/office/drawing/2014/main" id="{5290F131-B92E-8327-3C1E-EBAF8687E312}"/>
                </a:ext>
              </a:extLst>
            </p:cNvPr>
            <p:cNvPicPr>
              <a:picLocks noChangeAspect="1"/>
            </p:cNvPicPr>
            <p:nvPr/>
          </p:nvPicPr>
          <p:blipFill>
            <a:blip r:embed="rId7"/>
            <a:stretch>
              <a:fillRect/>
            </a:stretch>
          </p:blipFill>
          <p:spPr>
            <a:xfrm>
              <a:off x="1781313" y="3397570"/>
              <a:ext cx="317414" cy="419440"/>
            </a:xfrm>
            <a:prstGeom prst="rect">
              <a:avLst/>
            </a:prstGeom>
          </p:spPr>
        </p:pic>
      </p:grpSp>
      <p:pic>
        <p:nvPicPr>
          <p:cNvPr id="3" name="Image 31" descr="Une image contenant texte, capture d’écran, Police, nombre&#10;&#10;Description générée automatiquement">
            <a:extLst>
              <a:ext uri="{FF2B5EF4-FFF2-40B4-BE49-F238E27FC236}">
                <a16:creationId xmlns:a16="http://schemas.microsoft.com/office/drawing/2014/main" id="{07DBCE47-7C88-ABBA-1F3F-B225E3595F19}"/>
              </a:ext>
            </a:extLst>
          </p:cNvPr>
          <p:cNvPicPr>
            <a:picLocks noChangeAspect="1"/>
          </p:cNvPicPr>
          <p:nvPr/>
        </p:nvPicPr>
        <p:blipFill>
          <a:blip r:embed="rId8"/>
          <a:srcRect b="18253"/>
          <a:stretch/>
        </p:blipFill>
        <p:spPr>
          <a:xfrm>
            <a:off x="7613704" y="3270487"/>
            <a:ext cx="1005230" cy="146095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359323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559F509F-55CF-3E99-8837-794F44EF7A09}"/>
              </a:ext>
            </a:extLst>
          </p:cNvPr>
          <p:cNvSpPr>
            <a:spLocks noGrp="1"/>
          </p:cNvSpPr>
          <p:nvPr>
            <p:ph sz="quarter" idx="12"/>
          </p:nvPr>
        </p:nvSpPr>
        <p:spPr>
          <a:xfrm>
            <a:off x="575688" y="1135723"/>
            <a:ext cx="9705823" cy="297834"/>
          </a:xfrm>
        </p:spPr>
        <p:txBody>
          <a:bodyPr/>
          <a:lstStyle/>
          <a:p>
            <a:r>
              <a:rPr lang="fr-FR" noProof="0" dirty="0"/>
              <a:t>ODK Collect</a:t>
            </a:r>
          </a:p>
        </p:txBody>
      </p:sp>
      <p:sp>
        <p:nvSpPr>
          <p:cNvPr id="5" name="Titre 4">
            <a:extLst>
              <a:ext uri="{FF2B5EF4-FFF2-40B4-BE49-F238E27FC236}">
                <a16:creationId xmlns:a16="http://schemas.microsoft.com/office/drawing/2014/main" id="{9E87F0FD-8B49-126D-86B6-E926B5E35651}"/>
              </a:ext>
            </a:extLst>
          </p:cNvPr>
          <p:cNvSpPr>
            <a:spLocks noGrp="1"/>
          </p:cNvSpPr>
          <p:nvPr>
            <p:ph type="title"/>
          </p:nvPr>
        </p:nvSpPr>
        <p:spPr>
          <a:xfrm>
            <a:off x="575687" y="202735"/>
            <a:ext cx="9696295" cy="932310"/>
          </a:xfrm>
        </p:spPr>
        <p:txBody>
          <a:bodyPr>
            <a:normAutofit fontScale="90000"/>
          </a:bodyPr>
          <a:lstStyle/>
          <a:p>
            <a:r>
              <a:rPr lang="fr-FR" noProof="0" dirty="0"/>
              <a:t>Télécharger le formulaire (2) – Se connecter à Kobo Toolbox</a:t>
            </a:r>
          </a:p>
        </p:txBody>
      </p:sp>
      <p:sp>
        <p:nvSpPr>
          <p:cNvPr id="7" name="Espace réservé du contenu 6">
            <a:extLst>
              <a:ext uri="{FF2B5EF4-FFF2-40B4-BE49-F238E27FC236}">
                <a16:creationId xmlns:a16="http://schemas.microsoft.com/office/drawing/2014/main" id="{808E9D13-4059-1AB6-A873-D2858D823E2F}"/>
              </a:ext>
            </a:extLst>
          </p:cNvPr>
          <p:cNvSpPr>
            <a:spLocks noGrp="1"/>
          </p:cNvSpPr>
          <p:nvPr>
            <p:ph sz="quarter" idx="28"/>
          </p:nvPr>
        </p:nvSpPr>
        <p:spPr>
          <a:xfrm>
            <a:off x="403178" y="1504529"/>
            <a:ext cx="9637706" cy="5463389"/>
          </a:xfrm>
        </p:spPr>
        <p:txBody>
          <a:bodyPr/>
          <a:lstStyle/>
          <a:p>
            <a:r>
              <a:rPr lang="aa-ET" sz="1600" dirty="0"/>
              <a:t>Cliquez sur "Paramètres généraux", "Serveur" et saisissez l</a:t>
            </a:r>
            <a:r>
              <a:rPr lang="fr-CH" sz="1600" dirty="0"/>
              <a:t>'</a:t>
            </a:r>
            <a:r>
              <a:rPr lang="aa-ET" sz="1600" b="1" dirty="0"/>
              <a:t>URL de</a:t>
            </a:r>
            <a:r>
              <a:rPr lang="aa-ET" sz="1600" dirty="0"/>
              <a:t> votre </a:t>
            </a:r>
            <a:r>
              <a:rPr lang="fr-CH" sz="1600" dirty="0"/>
              <a:t>compte</a:t>
            </a:r>
            <a:r>
              <a:rPr lang="aa-ET" sz="1600" dirty="0"/>
              <a:t> sur la </a:t>
            </a:r>
            <a:r>
              <a:rPr lang="fr-FR" sz="1600" dirty="0"/>
              <a:t>Kobo Toolbox</a:t>
            </a:r>
            <a:r>
              <a:rPr lang="fr-CH" sz="1600" dirty="0"/>
              <a:t>, votre</a:t>
            </a:r>
            <a:r>
              <a:rPr lang="aa-ET" sz="1600" b="1" dirty="0"/>
              <a:t> nom d'utilisateur et votre mot de passe.</a:t>
            </a:r>
            <a:endParaRPr lang="en-GB" sz="1600" b="1" dirty="0"/>
          </a:p>
          <a:p>
            <a:endParaRPr lang="fr-FR" noProof="0" dirty="0"/>
          </a:p>
        </p:txBody>
      </p:sp>
      <p:sp>
        <p:nvSpPr>
          <p:cNvPr id="2" name="Espace réservé du numéro de diapositive 1">
            <a:extLst>
              <a:ext uri="{FF2B5EF4-FFF2-40B4-BE49-F238E27FC236}">
                <a16:creationId xmlns:a16="http://schemas.microsoft.com/office/drawing/2014/main" id="{D5B9F6D9-861B-98DC-6F1E-1F9622B5B073}"/>
              </a:ext>
            </a:extLst>
          </p:cNvPr>
          <p:cNvSpPr>
            <a:spLocks noGrp="1"/>
          </p:cNvSpPr>
          <p:nvPr>
            <p:ph type="sldNum" sz="quarter" idx="30"/>
          </p:nvPr>
        </p:nvSpPr>
        <p:spPr/>
        <p:txBody>
          <a:bodyPr/>
          <a:lstStyle/>
          <a:p>
            <a:fld id="{45D260E3-6ADF-3D4B-8601-DFAB5F13007E}" type="slidenum">
              <a:rPr lang="fr-FR" noProof="0" smtClean="0"/>
              <a:pPr/>
              <a:t>41</a:t>
            </a:fld>
            <a:endParaRPr lang="fr-FR" noProof="0" dirty="0"/>
          </a:p>
        </p:txBody>
      </p:sp>
      <p:sp>
        <p:nvSpPr>
          <p:cNvPr id="3" name="Espace réservé du pied de page 4">
            <a:extLst>
              <a:ext uri="{FF2B5EF4-FFF2-40B4-BE49-F238E27FC236}">
                <a16:creationId xmlns:a16="http://schemas.microsoft.com/office/drawing/2014/main" id="{0DF0272E-3192-FC3D-51C3-6E92A2CB4AF3}"/>
              </a:ext>
            </a:extLst>
          </p:cNvPr>
          <p:cNvSpPr>
            <a:spLocks noGrp="1"/>
          </p:cNvSpPr>
          <p:nvPr>
            <p:ph type="ftr" sz="quarter" idx="29"/>
          </p:nvPr>
        </p:nvSpPr>
        <p:spPr>
          <a:xfrm>
            <a:off x="1594131" y="6955982"/>
            <a:ext cx="7483937" cy="401638"/>
          </a:xfrm>
        </p:spPr>
        <p:txBody>
          <a:bodyPr/>
          <a:lstStyle/>
          <a:p>
            <a:r>
              <a:rPr lang="fr-FR" b="1" dirty="0"/>
              <a:t>Collecte de données mobile (MDC) avec OpenDataKit</a:t>
            </a:r>
            <a:r>
              <a:rPr lang="fr-FR" b="1" noProof="0" dirty="0"/>
              <a:t> </a:t>
            </a:r>
            <a:r>
              <a:rPr lang="fr-FR" noProof="0" dirty="0"/>
              <a:t>|  Formation des responsables d’enquêtes</a:t>
            </a:r>
          </a:p>
        </p:txBody>
      </p:sp>
      <p:sp>
        <p:nvSpPr>
          <p:cNvPr id="4" name="Text Box 10">
            <a:extLst>
              <a:ext uri="{FF2B5EF4-FFF2-40B4-BE49-F238E27FC236}">
                <a16:creationId xmlns:a16="http://schemas.microsoft.com/office/drawing/2014/main" id="{3A738FD3-A358-DFB8-7CBA-70F876BDB3E0}"/>
              </a:ext>
            </a:extLst>
          </p:cNvPr>
          <p:cNvSpPr txBox="1">
            <a:spLocks noChangeArrowheads="1"/>
          </p:cNvSpPr>
          <p:nvPr/>
        </p:nvSpPr>
        <p:spPr bwMode="auto">
          <a:xfrm>
            <a:off x="4149090" y="6546535"/>
            <a:ext cx="6305531" cy="511980"/>
          </a:xfrm>
          <a:prstGeom prst="rect">
            <a:avLst/>
          </a:prstGeom>
        </p:spPr>
        <p:txBody>
          <a:bodyPr vert="horz" lIns="91440" tIns="45720" rIns="91440" bIns="45720" rtlCol="0">
            <a:normAutofit/>
          </a:bodyPr>
          <a:lstStyle>
            <a:lvl1pPr marL="457200" indent="-457200">
              <a:spcBef>
                <a:spcPct val="20000"/>
              </a:spcBef>
              <a:buFontTx/>
              <a:buBlip>
                <a:blip r:embed="rId2"/>
              </a:buBlip>
              <a:defRPr sz="2400">
                <a:solidFill>
                  <a:schemeClr val="tx2"/>
                </a:solidFill>
                <a:latin typeface="Verdana"/>
                <a:cs typeface="Verdana"/>
              </a:defRPr>
            </a:lvl1pPr>
            <a:lvl2pPr marL="742950" lvl="1" indent="-285750">
              <a:spcBef>
                <a:spcPct val="20000"/>
              </a:spcBef>
              <a:buFont typeface="Arial"/>
              <a:buChar char="–"/>
              <a:defRPr sz="2400">
                <a:solidFill>
                  <a:schemeClr val="tx2"/>
                </a:solidFill>
                <a:latin typeface="Verdana"/>
                <a:cs typeface="Verdana"/>
              </a:defRPr>
            </a:lvl2pPr>
            <a:lvl3pPr marL="1143000" indent="-228600">
              <a:spcBef>
                <a:spcPct val="20000"/>
              </a:spcBef>
              <a:buFont typeface="Arial"/>
              <a:buChar char="•"/>
              <a:defRPr sz="2000">
                <a:solidFill>
                  <a:schemeClr val="tx2"/>
                </a:solidFill>
                <a:latin typeface="Verdana"/>
                <a:cs typeface="Verdana"/>
              </a:defRPr>
            </a:lvl3pPr>
            <a:lvl4pPr marL="1600200" indent="-228600">
              <a:spcBef>
                <a:spcPct val="20000"/>
              </a:spcBef>
              <a:buFont typeface="Arial"/>
              <a:buChar char="–"/>
              <a:defRPr>
                <a:solidFill>
                  <a:schemeClr val="tx2"/>
                </a:solidFill>
                <a:latin typeface="Verdana"/>
                <a:cs typeface="Verdana"/>
              </a:defRPr>
            </a:lvl4pPr>
            <a:lvl5pPr marL="2057400" indent="-228600">
              <a:spcBef>
                <a:spcPct val="20000"/>
              </a:spcBef>
              <a:buFont typeface="Arial"/>
              <a:buChar char="»"/>
              <a:defRPr>
                <a:solidFill>
                  <a:schemeClr val="tx2"/>
                </a:solidFill>
                <a:latin typeface="Verdana"/>
                <a:cs typeface="Verdana"/>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marL="0" indent="0">
              <a:buNone/>
            </a:pPr>
            <a:r>
              <a:rPr lang="aa-ET" sz="1200" b="1" dirty="0">
                <a:latin typeface="+mj-lt"/>
              </a:rPr>
              <a:t>Structure </a:t>
            </a:r>
            <a:r>
              <a:rPr lang="fr-CH" sz="1200" b="1" dirty="0">
                <a:latin typeface="+mj-lt"/>
              </a:rPr>
              <a:t>de l'URL</a:t>
            </a:r>
            <a:r>
              <a:rPr lang="en-US" sz="1200" dirty="0">
                <a:latin typeface="+mj-lt"/>
              </a:rPr>
              <a:t> :</a:t>
            </a:r>
            <a:r>
              <a:rPr lang="fr-CH" sz="1200" dirty="0">
                <a:latin typeface="+mj-lt"/>
              </a:rPr>
              <a:t> l'URL du</a:t>
            </a:r>
            <a:r>
              <a:rPr lang="aa-ET" sz="1200" dirty="0">
                <a:latin typeface="+mj-lt"/>
              </a:rPr>
              <a:t> serveur de la </a:t>
            </a:r>
            <a:r>
              <a:rPr lang="fr-FR" sz="1200" dirty="0">
                <a:latin typeface="+mj-lt"/>
              </a:rPr>
              <a:t>Kobo Toolbox</a:t>
            </a:r>
            <a:r>
              <a:rPr lang="fr-CH" sz="1200" dirty="0">
                <a:latin typeface="+mj-lt"/>
              </a:rPr>
              <a:t> du HCR</a:t>
            </a:r>
            <a:r>
              <a:rPr lang="aa-ET" sz="1200" dirty="0">
                <a:latin typeface="+mj-lt"/>
              </a:rPr>
              <a:t> aura toujours </a:t>
            </a:r>
            <a:r>
              <a:rPr lang="fr-CH" sz="1200" dirty="0">
                <a:latin typeface="+mj-lt"/>
              </a:rPr>
              <a:t>la structure suivante</a:t>
            </a:r>
            <a:r>
              <a:rPr lang="aa-ET" sz="1200" dirty="0">
                <a:latin typeface="+mj-lt"/>
              </a:rPr>
              <a:t> :</a:t>
            </a:r>
            <a:r>
              <a:rPr lang="fr-CH" sz="1200" b="1" dirty="0">
                <a:latin typeface="+mj-lt"/>
              </a:rPr>
              <a:t> "https://kobocat.unhcr</a:t>
            </a:r>
            <a:r>
              <a:rPr lang="aa-ET" sz="1200" b="1" dirty="0">
                <a:latin typeface="+mj-lt"/>
              </a:rPr>
              <a:t>.org/[nom d'utilisateur]".</a:t>
            </a:r>
            <a:endParaRPr lang="en-US" sz="1200" b="1" dirty="0">
              <a:latin typeface="+mj-lt"/>
            </a:endParaRPr>
          </a:p>
        </p:txBody>
      </p:sp>
      <p:pic>
        <p:nvPicPr>
          <p:cNvPr id="9" name="Image 8">
            <a:extLst>
              <a:ext uri="{FF2B5EF4-FFF2-40B4-BE49-F238E27FC236}">
                <a16:creationId xmlns:a16="http://schemas.microsoft.com/office/drawing/2014/main" id="{EBF1D917-9DCB-9735-EF76-943C826F8BB9}"/>
              </a:ext>
            </a:extLst>
          </p:cNvPr>
          <p:cNvPicPr>
            <a:picLocks noChangeAspect="1"/>
          </p:cNvPicPr>
          <p:nvPr/>
        </p:nvPicPr>
        <p:blipFill>
          <a:blip r:embed="rId3"/>
          <a:srcRect/>
          <a:stretch/>
        </p:blipFill>
        <p:spPr>
          <a:xfrm>
            <a:off x="179148" y="2257996"/>
            <a:ext cx="2368928" cy="4211426"/>
          </a:xfrm>
          <a:prstGeom prst="rect">
            <a:avLst/>
          </a:prstGeom>
          <a:effectLst>
            <a:outerShdw blurRad="50800" dist="38100" dir="2700000" algn="tl" rotWithShape="0">
              <a:prstClr val="black">
                <a:alpha val="40000"/>
              </a:prstClr>
            </a:outerShdw>
          </a:effectLst>
        </p:spPr>
      </p:pic>
      <p:pic>
        <p:nvPicPr>
          <p:cNvPr id="11" name="Image 10">
            <a:extLst>
              <a:ext uri="{FF2B5EF4-FFF2-40B4-BE49-F238E27FC236}">
                <a16:creationId xmlns:a16="http://schemas.microsoft.com/office/drawing/2014/main" id="{2608AA38-2B63-315F-EDC0-E5D51C37A704}"/>
              </a:ext>
            </a:extLst>
          </p:cNvPr>
          <p:cNvPicPr>
            <a:picLocks noChangeAspect="1"/>
          </p:cNvPicPr>
          <p:nvPr/>
        </p:nvPicPr>
        <p:blipFill>
          <a:blip r:embed="rId4"/>
          <a:srcRect/>
          <a:stretch/>
        </p:blipFill>
        <p:spPr>
          <a:xfrm>
            <a:off x="2735582" y="2264137"/>
            <a:ext cx="2368928" cy="4211426"/>
          </a:xfrm>
          <a:prstGeom prst="rect">
            <a:avLst/>
          </a:prstGeom>
          <a:effectLst>
            <a:outerShdw blurRad="50800" dist="38100" dir="2700000" algn="tl" rotWithShape="0">
              <a:prstClr val="black">
                <a:alpha val="40000"/>
              </a:prstClr>
            </a:outerShdw>
          </a:effectLst>
        </p:spPr>
      </p:pic>
      <p:pic>
        <p:nvPicPr>
          <p:cNvPr id="13" name="Image 12">
            <a:extLst>
              <a:ext uri="{FF2B5EF4-FFF2-40B4-BE49-F238E27FC236}">
                <a16:creationId xmlns:a16="http://schemas.microsoft.com/office/drawing/2014/main" id="{96059682-A098-7C84-C1A2-A746E2AD42A3}"/>
              </a:ext>
            </a:extLst>
          </p:cNvPr>
          <p:cNvPicPr>
            <a:picLocks noChangeAspect="1"/>
          </p:cNvPicPr>
          <p:nvPr/>
        </p:nvPicPr>
        <p:blipFill>
          <a:blip r:embed="rId5"/>
          <a:srcRect/>
          <a:stretch/>
        </p:blipFill>
        <p:spPr>
          <a:xfrm>
            <a:off x="5283114" y="2261644"/>
            <a:ext cx="2366874" cy="4207776"/>
          </a:xfrm>
          <a:prstGeom prst="rect">
            <a:avLst/>
          </a:prstGeom>
          <a:effectLst>
            <a:outerShdw blurRad="50800" dist="38100" dir="2700000" algn="tl" rotWithShape="0">
              <a:prstClr val="black">
                <a:alpha val="40000"/>
              </a:prstClr>
            </a:outerShdw>
          </a:effectLst>
        </p:spPr>
      </p:pic>
      <p:pic>
        <p:nvPicPr>
          <p:cNvPr id="15" name="Image 14">
            <a:extLst>
              <a:ext uri="{FF2B5EF4-FFF2-40B4-BE49-F238E27FC236}">
                <a16:creationId xmlns:a16="http://schemas.microsoft.com/office/drawing/2014/main" id="{D8FB1D9E-715F-23D8-8EED-138D7C8208A7}"/>
              </a:ext>
            </a:extLst>
          </p:cNvPr>
          <p:cNvPicPr>
            <a:picLocks noChangeAspect="1"/>
          </p:cNvPicPr>
          <p:nvPr/>
        </p:nvPicPr>
        <p:blipFill>
          <a:blip r:embed="rId6"/>
          <a:srcRect/>
          <a:stretch/>
        </p:blipFill>
        <p:spPr>
          <a:xfrm>
            <a:off x="7747197" y="2257996"/>
            <a:ext cx="2368928" cy="4211427"/>
          </a:xfrm>
          <a:prstGeom prst="rect">
            <a:avLst/>
          </a:prstGeom>
          <a:effectLst>
            <a:outerShdw blurRad="50800" dist="38100" dir="2700000" algn="tl" rotWithShape="0">
              <a:prstClr val="black">
                <a:alpha val="40000"/>
              </a:prstClr>
            </a:outerShdw>
          </a:effectLst>
        </p:spPr>
      </p:pic>
      <p:sp>
        <p:nvSpPr>
          <p:cNvPr id="16" name="Left-Right Arrow 19">
            <a:extLst>
              <a:ext uri="{FF2B5EF4-FFF2-40B4-BE49-F238E27FC236}">
                <a16:creationId xmlns:a16="http://schemas.microsoft.com/office/drawing/2014/main" id="{C9BF78D4-06BA-0EAF-3997-6C420A3F57B6}"/>
              </a:ext>
            </a:extLst>
          </p:cNvPr>
          <p:cNvSpPr/>
          <p:nvPr/>
        </p:nvSpPr>
        <p:spPr>
          <a:xfrm>
            <a:off x="2435714" y="3978540"/>
            <a:ext cx="403329" cy="168957"/>
          </a:xfrm>
          <a:custGeom>
            <a:avLst/>
            <a:gdLst>
              <a:gd name="connsiteX0" fmla="*/ 0 w 1562010"/>
              <a:gd name="connsiteY0" fmla="*/ 289338 h 578676"/>
              <a:gd name="connsiteX1" fmla="*/ 305934 w 1562010"/>
              <a:gd name="connsiteY1" fmla="*/ 0 h 578676"/>
              <a:gd name="connsiteX2" fmla="*/ 305934 w 1562010"/>
              <a:gd name="connsiteY2" fmla="*/ 212727 h 578676"/>
              <a:gd name="connsiteX3" fmla="*/ 1256076 w 1562010"/>
              <a:gd name="connsiteY3" fmla="*/ 212727 h 578676"/>
              <a:gd name="connsiteX4" fmla="*/ 1256076 w 1562010"/>
              <a:gd name="connsiteY4" fmla="*/ 0 h 578676"/>
              <a:gd name="connsiteX5" fmla="*/ 1562010 w 1562010"/>
              <a:gd name="connsiteY5" fmla="*/ 289338 h 578676"/>
              <a:gd name="connsiteX6" fmla="*/ 1256076 w 1562010"/>
              <a:gd name="connsiteY6" fmla="*/ 578676 h 578676"/>
              <a:gd name="connsiteX7" fmla="*/ 1256076 w 1562010"/>
              <a:gd name="connsiteY7" fmla="*/ 365949 h 578676"/>
              <a:gd name="connsiteX8" fmla="*/ 305934 w 1562010"/>
              <a:gd name="connsiteY8" fmla="*/ 365949 h 578676"/>
              <a:gd name="connsiteX9" fmla="*/ 305934 w 1562010"/>
              <a:gd name="connsiteY9" fmla="*/ 578676 h 578676"/>
              <a:gd name="connsiteX10" fmla="*/ 0 w 1562010"/>
              <a:gd name="connsiteY10" fmla="*/ 289338 h 578676"/>
              <a:gd name="connsiteX0" fmla="*/ 0 w 1269274"/>
              <a:gd name="connsiteY0" fmla="*/ 283712 h 578676"/>
              <a:gd name="connsiteX1" fmla="*/ 13198 w 1269274"/>
              <a:gd name="connsiteY1" fmla="*/ 0 h 578676"/>
              <a:gd name="connsiteX2" fmla="*/ 13198 w 1269274"/>
              <a:gd name="connsiteY2" fmla="*/ 212727 h 578676"/>
              <a:gd name="connsiteX3" fmla="*/ 963340 w 1269274"/>
              <a:gd name="connsiteY3" fmla="*/ 212727 h 578676"/>
              <a:gd name="connsiteX4" fmla="*/ 963340 w 1269274"/>
              <a:gd name="connsiteY4" fmla="*/ 0 h 578676"/>
              <a:gd name="connsiteX5" fmla="*/ 1269274 w 1269274"/>
              <a:gd name="connsiteY5" fmla="*/ 289338 h 578676"/>
              <a:gd name="connsiteX6" fmla="*/ 963340 w 1269274"/>
              <a:gd name="connsiteY6" fmla="*/ 578676 h 578676"/>
              <a:gd name="connsiteX7" fmla="*/ 963340 w 1269274"/>
              <a:gd name="connsiteY7" fmla="*/ 365949 h 578676"/>
              <a:gd name="connsiteX8" fmla="*/ 13198 w 1269274"/>
              <a:gd name="connsiteY8" fmla="*/ 365949 h 578676"/>
              <a:gd name="connsiteX9" fmla="*/ 13198 w 1269274"/>
              <a:gd name="connsiteY9" fmla="*/ 578676 h 578676"/>
              <a:gd name="connsiteX10" fmla="*/ 0 w 1269274"/>
              <a:gd name="connsiteY10" fmla="*/ 283712 h 578676"/>
              <a:gd name="connsiteX0" fmla="*/ 0 w 1256076"/>
              <a:gd name="connsiteY0" fmla="*/ 578676 h 578676"/>
              <a:gd name="connsiteX1" fmla="*/ 0 w 1256076"/>
              <a:gd name="connsiteY1" fmla="*/ 0 h 578676"/>
              <a:gd name="connsiteX2" fmla="*/ 0 w 1256076"/>
              <a:gd name="connsiteY2" fmla="*/ 212727 h 578676"/>
              <a:gd name="connsiteX3" fmla="*/ 950142 w 1256076"/>
              <a:gd name="connsiteY3" fmla="*/ 212727 h 578676"/>
              <a:gd name="connsiteX4" fmla="*/ 950142 w 1256076"/>
              <a:gd name="connsiteY4" fmla="*/ 0 h 578676"/>
              <a:gd name="connsiteX5" fmla="*/ 1256076 w 1256076"/>
              <a:gd name="connsiteY5" fmla="*/ 289338 h 578676"/>
              <a:gd name="connsiteX6" fmla="*/ 950142 w 1256076"/>
              <a:gd name="connsiteY6" fmla="*/ 578676 h 578676"/>
              <a:gd name="connsiteX7" fmla="*/ 950142 w 1256076"/>
              <a:gd name="connsiteY7" fmla="*/ 365949 h 578676"/>
              <a:gd name="connsiteX8" fmla="*/ 0 w 1256076"/>
              <a:gd name="connsiteY8" fmla="*/ 365949 h 578676"/>
              <a:gd name="connsiteX9" fmla="*/ 0 w 1256076"/>
              <a:gd name="connsiteY9" fmla="*/ 578676 h 578676"/>
              <a:gd name="connsiteX0" fmla="*/ 0 w 1256076"/>
              <a:gd name="connsiteY0" fmla="*/ 578676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 name="connsiteX8" fmla="*/ 0 w 1256076"/>
              <a:gd name="connsiteY8" fmla="*/ 578676 h 578676"/>
              <a:gd name="connsiteX0" fmla="*/ 0 w 1256076"/>
              <a:gd name="connsiteY0" fmla="*/ 365949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6076" h="578676">
                <a:moveTo>
                  <a:pt x="0" y="365949"/>
                </a:moveTo>
                <a:lnTo>
                  <a:pt x="0" y="212727"/>
                </a:lnTo>
                <a:lnTo>
                  <a:pt x="950142" y="212727"/>
                </a:lnTo>
                <a:lnTo>
                  <a:pt x="950142" y="0"/>
                </a:lnTo>
                <a:lnTo>
                  <a:pt x="1256076" y="289338"/>
                </a:lnTo>
                <a:lnTo>
                  <a:pt x="950142" y="578676"/>
                </a:lnTo>
                <a:lnTo>
                  <a:pt x="950142" y="365949"/>
                </a:lnTo>
                <a:lnTo>
                  <a:pt x="0" y="365949"/>
                </a:lnTo>
                <a:close/>
              </a:path>
            </a:pathLst>
          </a:custGeom>
          <a:solidFill>
            <a:schemeClr val="accent5"/>
          </a:solidFill>
          <a:ln w="12700"/>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sz="1620" noProof="0" dirty="0"/>
          </a:p>
        </p:txBody>
      </p:sp>
      <p:sp>
        <p:nvSpPr>
          <p:cNvPr id="17" name="Left-Right Arrow 19">
            <a:extLst>
              <a:ext uri="{FF2B5EF4-FFF2-40B4-BE49-F238E27FC236}">
                <a16:creationId xmlns:a16="http://schemas.microsoft.com/office/drawing/2014/main" id="{48A92BA7-DBEB-7A9D-E91D-6E622939F10D}"/>
              </a:ext>
            </a:extLst>
          </p:cNvPr>
          <p:cNvSpPr/>
          <p:nvPr/>
        </p:nvSpPr>
        <p:spPr>
          <a:xfrm>
            <a:off x="5007987" y="3978540"/>
            <a:ext cx="403329" cy="168957"/>
          </a:xfrm>
          <a:custGeom>
            <a:avLst/>
            <a:gdLst>
              <a:gd name="connsiteX0" fmla="*/ 0 w 1562010"/>
              <a:gd name="connsiteY0" fmla="*/ 289338 h 578676"/>
              <a:gd name="connsiteX1" fmla="*/ 305934 w 1562010"/>
              <a:gd name="connsiteY1" fmla="*/ 0 h 578676"/>
              <a:gd name="connsiteX2" fmla="*/ 305934 w 1562010"/>
              <a:gd name="connsiteY2" fmla="*/ 212727 h 578676"/>
              <a:gd name="connsiteX3" fmla="*/ 1256076 w 1562010"/>
              <a:gd name="connsiteY3" fmla="*/ 212727 h 578676"/>
              <a:gd name="connsiteX4" fmla="*/ 1256076 w 1562010"/>
              <a:gd name="connsiteY4" fmla="*/ 0 h 578676"/>
              <a:gd name="connsiteX5" fmla="*/ 1562010 w 1562010"/>
              <a:gd name="connsiteY5" fmla="*/ 289338 h 578676"/>
              <a:gd name="connsiteX6" fmla="*/ 1256076 w 1562010"/>
              <a:gd name="connsiteY6" fmla="*/ 578676 h 578676"/>
              <a:gd name="connsiteX7" fmla="*/ 1256076 w 1562010"/>
              <a:gd name="connsiteY7" fmla="*/ 365949 h 578676"/>
              <a:gd name="connsiteX8" fmla="*/ 305934 w 1562010"/>
              <a:gd name="connsiteY8" fmla="*/ 365949 h 578676"/>
              <a:gd name="connsiteX9" fmla="*/ 305934 w 1562010"/>
              <a:gd name="connsiteY9" fmla="*/ 578676 h 578676"/>
              <a:gd name="connsiteX10" fmla="*/ 0 w 1562010"/>
              <a:gd name="connsiteY10" fmla="*/ 289338 h 578676"/>
              <a:gd name="connsiteX0" fmla="*/ 0 w 1269274"/>
              <a:gd name="connsiteY0" fmla="*/ 283712 h 578676"/>
              <a:gd name="connsiteX1" fmla="*/ 13198 w 1269274"/>
              <a:gd name="connsiteY1" fmla="*/ 0 h 578676"/>
              <a:gd name="connsiteX2" fmla="*/ 13198 w 1269274"/>
              <a:gd name="connsiteY2" fmla="*/ 212727 h 578676"/>
              <a:gd name="connsiteX3" fmla="*/ 963340 w 1269274"/>
              <a:gd name="connsiteY3" fmla="*/ 212727 h 578676"/>
              <a:gd name="connsiteX4" fmla="*/ 963340 w 1269274"/>
              <a:gd name="connsiteY4" fmla="*/ 0 h 578676"/>
              <a:gd name="connsiteX5" fmla="*/ 1269274 w 1269274"/>
              <a:gd name="connsiteY5" fmla="*/ 289338 h 578676"/>
              <a:gd name="connsiteX6" fmla="*/ 963340 w 1269274"/>
              <a:gd name="connsiteY6" fmla="*/ 578676 h 578676"/>
              <a:gd name="connsiteX7" fmla="*/ 963340 w 1269274"/>
              <a:gd name="connsiteY7" fmla="*/ 365949 h 578676"/>
              <a:gd name="connsiteX8" fmla="*/ 13198 w 1269274"/>
              <a:gd name="connsiteY8" fmla="*/ 365949 h 578676"/>
              <a:gd name="connsiteX9" fmla="*/ 13198 w 1269274"/>
              <a:gd name="connsiteY9" fmla="*/ 578676 h 578676"/>
              <a:gd name="connsiteX10" fmla="*/ 0 w 1269274"/>
              <a:gd name="connsiteY10" fmla="*/ 283712 h 578676"/>
              <a:gd name="connsiteX0" fmla="*/ 0 w 1256076"/>
              <a:gd name="connsiteY0" fmla="*/ 578676 h 578676"/>
              <a:gd name="connsiteX1" fmla="*/ 0 w 1256076"/>
              <a:gd name="connsiteY1" fmla="*/ 0 h 578676"/>
              <a:gd name="connsiteX2" fmla="*/ 0 w 1256076"/>
              <a:gd name="connsiteY2" fmla="*/ 212727 h 578676"/>
              <a:gd name="connsiteX3" fmla="*/ 950142 w 1256076"/>
              <a:gd name="connsiteY3" fmla="*/ 212727 h 578676"/>
              <a:gd name="connsiteX4" fmla="*/ 950142 w 1256076"/>
              <a:gd name="connsiteY4" fmla="*/ 0 h 578676"/>
              <a:gd name="connsiteX5" fmla="*/ 1256076 w 1256076"/>
              <a:gd name="connsiteY5" fmla="*/ 289338 h 578676"/>
              <a:gd name="connsiteX6" fmla="*/ 950142 w 1256076"/>
              <a:gd name="connsiteY6" fmla="*/ 578676 h 578676"/>
              <a:gd name="connsiteX7" fmla="*/ 950142 w 1256076"/>
              <a:gd name="connsiteY7" fmla="*/ 365949 h 578676"/>
              <a:gd name="connsiteX8" fmla="*/ 0 w 1256076"/>
              <a:gd name="connsiteY8" fmla="*/ 365949 h 578676"/>
              <a:gd name="connsiteX9" fmla="*/ 0 w 1256076"/>
              <a:gd name="connsiteY9" fmla="*/ 578676 h 578676"/>
              <a:gd name="connsiteX0" fmla="*/ 0 w 1256076"/>
              <a:gd name="connsiteY0" fmla="*/ 578676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 name="connsiteX8" fmla="*/ 0 w 1256076"/>
              <a:gd name="connsiteY8" fmla="*/ 578676 h 578676"/>
              <a:gd name="connsiteX0" fmla="*/ 0 w 1256076"/>
              <a:gd name="connsiteY0" fmla="*/ 365949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6076" h="578676">
                <a:moveTo>
                  <a:pt x="0" y="365949"/>
                </a:moveTo>
                <a:lnTo>
                  <a:pt x="0" y="212727"/>
                </a:lnTo>
                <a:lnTo>
                  <a:pt x="950142" y="212727"/>
                </a:lnTo>
                <a:lnTo>
                  <a:pt x="950142" y="0"/>
                </a:lnTo>
                <a:lnTo>
                  <a:pt x="1256076" y="289338"/>
                </a:lnTo>
                <a:lnTo>
                  <a:pt x="950142" y="578676"/>
                </a:lnTo>
                <a:lnTo>
                  <a:pt x="950142" y="365949"/>
                </a:lnTo>
                <a:lnTo>
                  <a:pt x="0" y="365949"/>
                </a:lnTo>
                <a:close/>
              </a:path>
            </a:pathLst>
          </a:custGeom>
          <a:solidFill>
            <a:schemeClr val="accent5"/>
          </a:solidFill>
          <a:ln w="12700"/>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sz="1620" noProof="0" dirty="0"/>
          </a:p>
        </p:txBody>
      </p:sp>
      <p:sp>
        <p:nvSpPr>
          <p:cNvPr id="18" name="Left-Right Arrow 19">
            <a:extLst>
              <a:ext uri="{FF2B5EF4-FFF2-40B4-BE49-F238E27FC236}">
                <a16:creationId xmlns:a16="http://schemas.microsoft.com/office/drawing/2014/main" id="{901C0B1A-9FB1-F013-42BF-94001010099B}"/>
              </a:ext>
            </a:extLst>
          </p:cNvPr>
          <p:cNvSpPr/>
          <p:nvPr/>
        </p:nvSpPr>
        <p:spPr>
          <a:xfrm>
            <a:off x="7419825" y="3978540"/>
            <a:ext cx="403329" cy="168957"/>
          </a:xfrm>
          <a:custGeom>
            <a:avLst/>
            <a:gdLst>
              <a:gd name="connsiteX0" fmla="*/ 0 w 1562010"/>
              <a:gd name="connsiteY0" fmla="*/ 289338 h 578676"/>
              <a:gd name="connsiteX1" fmla="*/ 305934 w 1562010"/>
              <a:gd name="connsiteY1" fmla="*/ 0 h 578676"/>
              <a:gd name="connsiteX2" fmla="*/ 305934 w 1562010"/>
              <a:gd name="connsiteY2" fmla="*/ 212727 h 578676"/>
              <a:gd name="connsiteX3" fmla="*/ 1256076 w 1562010"/>
              <a:gd name="connsiteY3" fmla="*/ 212727 h 578676"/>
              <a:gd name="connsiteX4" fmla="*/ 1256076 w 1562010"/>
              <a:gd name="connsiteY4" fmla="*/ 0 h 578676"/>
              <a:gd name="connsiteX5" fmla="*/ 1562010 w 1562010"/>
              <a:gd name="connsiteY5" fmla="*/ 289338 h 578676"/>
              <a:gd name="connsiteX6" fmla="*/ 1256076 w 1562010"/>
              <a:gd name="connsiteY6" fmla="*/ 578676 h 578676"/>
              <a:gd name="connsiteX7" fmla="*/ 1256076 w 1562010"/>
              <a:gd name="connsiteY7" fmla="*/ 365949 h 578676"/>
              <a:gd name="connsiteX8" fmla="*/ 305934 w 1562010"/>
              <a:gd name="connsiteY8" fmla="*/ 365949 h 578676"/>
              <a:gd name="connsiteX9" fmla="*/ 305934 w 1562010"/>
              <a:gd name="connsiteY9" fmla="*/ 578676 h 578676"/>
              <a:gd name="connsiteX10" fmla="*/ 0 w 1562010"/>
              <a:gd name="connsiteY10" fmla="*/ 289338 h 578676"/>
              <a:gd name="connsiteX0" fmla="*/ 0 w 1269274"/>
              <a:gd name="connsiteY0" fmla="*/ 283712 h 578676"/>
              <a:gd name="connsiteX1" fmla="*/ 13198 w 1269274"/>
              <a:gd name="connsiteY1" fmla="*/ 0 h 578676"/>
              <a:gd name="connsiteX2" fmla="*/ 13198 w 1269274"/>
              <a:gd name="connsiteY2" fmla="*/ 212727 h 578676"/>
              <a:gd name="connsiteX3" fmla="*/ 963340 w 1269274"/>
              <a:gd name="connsiteY3" fmla="*/ 212727 h 578676"/>
              <a:gd name="connsiteX4" fmla="*/ 963340 w 1269274"/>
              <a:gd name="connsiteY4" fmla="*/ 0 h 578676"/>
              <a:gd name="connsiteX5" fmla="*/ 1269274 w 1269274"/>
              <a:gd name="connsiteY5" fmla="*/ 289338 h 578676"/>
              <a:gd name="connsiteX6" fmla="*/ 963340 w 1269274"/>
              <a:gd name="connsiteY6" fmla="*/ 578676 h 578676"/>
              <a:gd name="connsiteX7" fmla="*/ 963340 w 1269274"/>
              <a:gd name="connsiteY7" fmla="*/ 365949 h 578676"/>
              <a:gd name="connsiteX8" fmla="*/ 13198 w 1269274"/>
              <a:gd name="connsiteY8" fmla="*/ 365949 h 578676"/>
              <a:gd name="connsiteX9" fmla="*/ 13198 w 1269274"/>
              <a:gd name="connsiteY9" fmla="*/ 578676 h 578676"/>
              <a:gd name="connsiteX10" fmla="*/ 0 w 1269274"/>
              <a:gd name="connsiteY10" fmla="*/ 283712 h 578676"/>
              <a:gd name="connsiteX0" fmla="*/ 0 w 1256076"/>
              <a:gd name="connsiteY0" fmla="*/ 578676 h 578676"/>
              <a:gd name="connsiteX1" fmla="*/ 0 w 1256076"/>
              <a:gd name="connsiteY1" fmla="*/ 0 h 578676"/>
              <a:gd name="connsiteX2" fmla="*/ 0 w 1256076"/>
              <a:gd name="connsiteY2" fmla="*/ 212727 h 578676"/>
              <a:gd name="connsiteX3" fmla="*/ 950142 w 1256076"/>
              <a:gd name="connsiteY3" fmla="*/ 212727 h 578676"/>
              <a:gd name="connsiteX4" fmla="*/ 950142 w 1256076"/>
              <a:gd name="connsiteY4" fmla="*/ 0 h 578676"/>
              <a:gd name="connsiteX5" fmla="*/ 1256076 w 1256076"/>
              <a:gd name="connsiteY5" fmla="*/ 289338 h 578676"/>
              <a:gd name="connsiteX6" fmla="*/ 950142 w 1256076"/>
              <a:gd name="connsiteY6" fmla="*/ 578676 h 578676"/>
              <a:gd name="connsiteX7" fmla="*/ 950142 w 1256076"/>
              <a:gd name="connsiteY7" fmla="*/ 365949 h 578676"/>
              <a:gd name="connsiteX8" fmla="*/ 0 w 1256076"/>
              <a:gd name="connsiteY8" fmla="*/ 365949 h 578676"/>
              <a:gd name="connsiteX9" fmla="*/ 0 w 1256076"/>
              <a:gd name="connsiteY9" fmla="*/ 578676 h 578676"/>
              <a:gd name="connsiteX0" fmla="*/ 0 w 1256076"/>
              <a:gd name="connsiteY0" fmla="*/ 578676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 name="connsiteX8" fmla="*/ 0 w 1256076"/>
              <a:gd name="connsiteY8" fmla="*/ 578676 h 578676"/>
              <a:gd name="connsiteX0" fmla="*/ 0 w 1256076"/>
              <a:gd name="connsiteY0" fmla="*/ 365949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6076" h="578676">
                <a:moveTo>
                  <a:pt x="0" y="365949"/>
                </a:moveTo>
                <a:lnTo>
                  <a:pt x="0" y="212727"/>
                </a:lnTo>
                <a:lnTo>
                  <a:pt x="950142" y="212727"/>
                </a:lnTo>
                <a:lnTo>
                  <a:pt x="950142" y="0"/>
                </a:lnTo>
                <a:lnTo>
                  <a:pt x="1256076" y="289338"/>
                </a:lnTo>
                <a:lnTo>
                  <a:pt x="950142" y="578676"/>
                </a:lnTo>
                <a:lnTo>
                  <a:pt x="950142" y="365949"/>
                </a:lnTo>
                <a:lnTo>
                  <a:pt x="0" y="365949"/>
                </a:lnTo>
                <a:close/>
              </a:path>
            </a:pathLst>
          </a:custGeom>
          <a:solidFill>
            <a:schemeClr val="accent5"/>
          </a:solidFill>
          <a:ln w="12700"/>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sz="1620" noProof="0" dirty="0"/>
          </a:p>
        </p:txBody>
      </p:sp>
    </p:spTree>
    <p:extLst>
      <p:ext uri="{BB962C8B-B14F-4D97-AF65-F5344CB8AC3E}">
        <p14:creationId xmlns:p14="http://schemas.microsoft.com/office/powerpoint/2010/main" val="13066654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559F509F-55CF-3E99-8837-794F44EF7A09}"/>
              </a:ext>
            </a:extLst>
          </p:cNvPr>
          <p:cNvSpPr>
            <a:spLocks noGrp="1"/>
          </p:cNvSpPr>
          <p:nvPr>
            <p:ph sz="quarter" idx="12"/>
          </p:nvPr>
        </p:nvSpPr>
        <p:spPr/>
        <p:txBody>
          <a:bodyPr/>
          <a:lstStyle/>
          <a:p>
            <a:r>
              <a:rPr lang="fr-FR" noProof="0" dirty="0"/>
              <a:t>ODK Collect</a:t>
            </a:r>
          </a:p>
        </p:txBody>
      </p:sp>
      <p:sp>
        <p:nvSpPr>
          <p:cNvPr id="5" name="Titre 4">
            <a:extLst>
              <a:ext uri="{FF2B5EF4-FFF2-40B4-BE49-F238E27FC236}">
                <a16:creationId xmlns:a16="http://schemas.microsoft.com/office/drawing/2014/main" id="{9E87F0FD-8B49-126D-86B6-E926B5E35651}"/>
              </a:ext>
            </a:extLst>
          </p:cNvPr>
          <p:cNvSpPr>
            <a:spLocks noGrp="1"/>
          </p:cNvSpPr>
          <p:nvPr>
            <p:ph type="title"/>
          </p:nvPr>
        </p:nvSpPr>
        <p:spPr/>
        <p:txBody>
          <a:bodyPr>
            <a:normAutofit fontScale="90000"/>
          </a:bodyPr>
          <a:lstStyle/>
          <a:p>
            <a:r>
              <a:rPr lang="fr-FR" noProof="0" dirty="0"/>
              <a:t>Télécharger le formulaire (3) </a:t>
            </a:r>
          </a:p>
        </p:txBody>
      </p:sp>
      <p:sp>
        <p:nvSpPr>
          <p:cNvPr id="7" name="Espace réservé du contenu 6">
            <a:extLst>
              <a:ext uri="{FF2B5EF4-FFF2-40B4-BE49-F238E27FC236}">
                <a16:creationId xmlns:a16="http://schemas.microsoft.com/office/drawing/2014/main" id="{808E9D13-4059-1AB6-A873-D2858D823E2F}"/>
              </a:ext>
            </a:extLst>
          </p:cNvPr>
          <p:cNvSpPr>
            <a:spLocks noGrp="1"/>
          </p:cNvSpPr>
          <p:nvPr>
            <p:ph sz="quarter" idx="28"/>
          </p:nvPr>
        </p:nvSpPr>
        <p:spPr>
          <a:xfrm>
            <a:off x="203856" y="1246845"/>
            <a:ext cx="4875152" cy="5463389"/>
          </a:xfrm>
        </p:spPr>
        <p:txBody>
          <a:bodyPr>
            <a:normAutofit/>
          </a:bodyPr>
          <a:lstStyle/>
          <a:p>
            <a:pPr algn="just"/>
            <a:r>
              <a:rPr lang="fr-FR" noProof="0" dirty="0"/>
              <a:t>Pour télécharger un formulaire vierge :</a:t>
            </a:r>
          </a:p>
          <a:p>
            <a:pPr lvl="1" algn="just"/>
            <a:r>
              <a:rPr lang="fr-FR" noProof="0" dirty="0"/>
              <a:t>Connectez-vous sur votre réseau WIFI local.</a:t>
            </a:r>
          </a:p>
          <a:p>
            <a:pPr lvl="1" algn="just"/>
            <a:r>
              <a:rPr lang="fr-FR" noProof="0" dirty="0"/>
              <a:t>Cliquez sur “Télécharger un formulaire vierge" au téléphone.</a:t>
            </a:r>
          </a:p>
          <a:p>
            <a:pPr lvl="1" algn="just"/>
            <a:r>
              <a:rPr lang="fr-FR" noProof="0" dirty="0"/>
              <a:t>Sélectionnez le(s) formulaire(s) vierge(s) qui vous intéresse(nt).</a:t>
            </a:r>
          </a:p>
          <a:p>
            <a:pPr lvl="1" algn="just"/>
            <a:r>
              <a:rPr lang="fr-FR" noProof="0" dirty="0"/>
              <a:t>Répétez l'opération sur tous les téléphones de l'enquête</a:t>
            </a:r>
          </a:p>
        </p:txBody>
      </p:sp>
      <p:sp>
        <p:nvSpPr>
          <p:cNvPr id="2" name="Espace réservé du numéro de diapositive 1">
            <a:extLst>
              <a:ext uri="{FF2B5EF4-FFF2-40B4-BE49-F238E27FC236}">
                <a16:creationId xmlns:a16="http://schemas.microsoft.com/office/drawing/2014/main" id="{D5B9F6D9-861B-98DC-6F1E-1F9622B5B073}"/>
              </a:ext>
            </a:extLst>
          </p:cNvPr>
          <p:cNvSpPr>
            <a:spLocks noGrp="1"/>
          </p:cNvSpPr>
          <p:nvPr>
            <p:ph type="sldNum" sz="quarter" idx="30"/>
          </p:nvPr>
        </p:nvSpPr>
        <p:spPr/>
        <p:txBody>
          <a:bodyPr/>
          <a:lstStyle/>
          <a:p>
            <a:fld id="{45D260E3-6ADF-3D4B-8601-DFAB5F13007E}" type="slidenum">
              <a:rPr lang="fr-FR" noProof="0" smtClean="0"/>
              <a:pPr/>
              <a:t>42</a:t>
            </a:fld>
            <a:endParaRPr lang="fr-FR" noProof="0" dirty="0"/>
          </a:p>
        </p:txBody>
      </p:sp>
      <p:sp>
        <p:nvSpPr>
          <p:cNvPr id="3" name="Espace réservé du pied de page 4">
            <a:extLst>
              <a:ext uri="{FF2B5EF4-FFF2-40B4-BE49-F238E27FC236}">
                <a16:creationId xmlns:a16="http://schemas.microsoft.com/office/drawing/2014/main" id="{0F8F5E03-BF4B-5B60-D757-ED5867A87C8F}"/>
              </a:ext>
            </a:extLst>
          </p:cNvPr>
          <p:cNvSpPr>
            <a:spLocks noGrp="1"/>
          </p:cNvSpPr>
          <p:nvPr>
            <p:ph type="ftr" sz="quarter" idx="29"/>
          </p:nvPr>
        </p:nvSpPr>
        <p:spPr>
          <a:xfrm>
            <a:off x="1594131" y="6955982"/>
            <a:ext cx="7483937" cy="401638"/>
          </a:xfrm>
        </p:spPr>
        <p:txBody>
          <a:bodyPr/>
          <a:lstStyle/>
          <a:p>
            <a:r>
              <a:rPr lang="fr-FR" b="1" dirty="0"/>
              <a:t>Collecte de données mobile (MDC) avec OpenDataKit</a:t>
            </a:r>
            <a:r>
              <a:rPr lang="fr-FR" b="1" noProof="0" dirty="0"/>
              <a:t> </a:t>
            </a:r>
            <a:r>
              <a:rPr lang="fr-FR" noProof="0" dirty="0"/>
              <a:t>|  Formation des responsables d’enquêtes</a:t>
            </a:r>
          </a:p>
        </p:txBody>
      </p:sp>
      <p:pic>
        <p:nvPicPr>
          <p:cNvPr id="8" name="Image 7">
            <a:extLst>
              <a:ext uri="{FF2B5EF4-FFF2-40B4-BE49-F238E27FC236}">
                <a16:creationId xmlns:a16="http://schemas.microsoft.com/office/drawing/2014/main" id="{6B5293F1-5E35-D718-4B2B-7F453377893E}"/>
              </a:ext>
            </a:extLst>
          </p:cNvPr>
          <p:cNvPicPr>
            <a:picLocks noChangeAspect="1"/>
          </p:cNvPicPr>
          <p:nvPr/>
        </p:nvPicPr>
        <p:blipFill>
          <a:blip r:embed="rId2"/>
          <a:srcRect/>
          <a:stretch/>
        </p:blipFill>
        <p:spPr>
          <a:xfrm>
            <a:off x="5231286" y="987919"/>
            <a:ext cx="2636363" cy="4686867"/>
          </a:xfrm>
          <a:prstGeom prst="rect">
            <a:avLst/>
          </a:prstGeom>
          <a:effectLst>
            <a:outerShdw blurRad="50800" dist="38100" dir="2700000" algn="tl" rotWithShape="0">
              <a:prstClr val="black">
                <a:alpha val="40000"/>
              </a:prstClr>
            </a:outerShdw>
          </a:effectLst>
        </p:spPr>
      </p:pic>
      <p:pic>
        <p:nvPicPr>
          <p:cNvPr id="10" name="Image 9">
            <a:extLst>
              <a:ext uri="{FF2B5EF4-FFF2-40B4-BE49-F238E27FC236}">
                <a16:creationId xmlns:a16="http://schemas.microsoft.com/office/drawing/2014/main" id="{8C033158-CB6B-D9D8-F1EF-2DBFE63A25AE}"/>
              </a:ext>
            </a:extLst>
          </p:cNvPr>
          <p:cNvPicPr>
            <a:picLocks noChangeAspect="1"/>
          </p:cNvPicPr>
          <p:nvPr/>
        </p:nvPicPr>
        <p:blipFill>
          <a:blip r:embed="rId3"/>
          <a:srcRect/>
          <a:stretch/>
        </p:blipFill>
        <p:spPr>
          <a:xfrm>
            <a:off x="7946866" y="996581"/>
            <a:ext cx="2636362" cy="4686865"/>
          </a:xfrm>
          <a:prstGeom prst="rect">
            <a:avLst/>
          </a:prstGeom>
          <a:effectLst>
            <a:outerShdw blurRad="50800" dist="38100" dir="2700000" algn="tl" rotWithShape="0">
              <a:prstClr val="black">
                <a:alpha val="40000"/>
              </a:prstClr>
            </a:outerShdw>
          </a:effectLst>
        </p:spPr>
      </p:pic>
      <p:sp>
        <p:nvSpPr>
          <p:cNvPr id="11" name="Rectangle 10">
            <a:extLst>
              <a:ext uri="{FF2B5EF4-FFF2-40B4-BE49-F238E27FC236}">
                <a16:creationId xmlns:a16="http://schemas.microsoft.com/office/drawing/2014/main" id="{4DD9003E-8E50-2B60-BD51-B0315C5624CC}"/>
              </a:ext>
            </a:extLst>
          </p:cNvPr>
          <p:cNvSpPr/>
          <p:nvPr/>
        </p:nvSpPr>
        <p:spPr>
          <a:xfrm>
            <a:off x="5345906" y="3533776"/>
            <a:ext cx="2388394" cy="385634"/>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12" name="Left-Right Arrow 19">
            <a:extLst>
              <a:ext uri="{FF2B5EF4-FFF2-40B4-BE49-F238E27FC236}">
                <a16:creationId xmlns:a16="http://schemas.microsoft.com/office/drawing/2014/main" id="{83A14787-E6E3-B48E-CE1E-0CFAF8319D94}"/>
              </a:ext>
            </a:extLst>
          </p:cNvPr>
          <p:cNvSpPr/>
          <p:nvPr/>
        </p:nvSpPr>
        <p:spPr>
          <a:xfrm>
            <a:off x="7615166" y="3007144"/>
            <a:ext cx="403329" cy="168957"/>
          </a:xfrm>
          <a:custGeom>
            <a:avLst/>
            <a:gdLst>
              <a:gd name="connsiteX0" fmla="*/ 0 w 1562010"/>
              <a:gd name="connsiteY0" fmla="*/ 289338 h 578676"/>
              <a:gd name="connsiteX1" fmla="*/ 305934 w 1562010"/>
              <a:gd name="connsiteY1" fmla="*/ 0 h 578676"/>
              <a:gd name="connsiteX2" fmla="*/ 305934 w 1562010"/>
              <a:gd name="connsiteY2" fmla="*/ 212727 h 578676"/>
              <a:gd name="connsiteX3" fmla="*/ 1256076 w 1562010"/>
              <a:gd name="connsiteY3" fmla="*/ 212727 h 578676"/>
              <a:gd name="connsiteX4" fmla="*/ 1256076 w 1562010"/>
              <a:gd name="connsiteY4" fmla="*/ 0 h 578676"/>
              <a:gd name="connsiteX5" fmla="*/ 1562010 w 1562010"/>
              <a:gd name="connsiteY5" fmla="*/ 289338 h 578676"/>
              <a:gd name="connsiteX6" fmla="*/ 1256076 w 1562010"/>
              <a:gd name="connsiteY6" fmla="*/ 578676 h 578676"/>
              <a:gd name="connsiteX7" fmla="*/ 1256076 w 1562010"/>
              <a:gd name="connsiteY7" fmla="*/ 365949 h 578676"/>
              <a:gd name="connsiteX8" fmla="*/ 305934 w 1562010"/>
              <a:gd name="connsiteY8" fmla="*/ 365949 h 578676"/>
              <a:gd name="connsiteX9" fmla="*/ 305934 w 1562010"/>
              <a:gd name="connsiteY9" fmla="*/ 578676 h 578676"/>
              <a:gd name="connsiteX10" fmla="*/ 0 w 1562010"/>
              <a:gd name="connsiteY10" fmla="*/ 289338 h 578676"/>
              <a:gd name="connsiteX0" fmla="*/ 0 w 1269274"/>
              <a:gd name="connsiteY0" fmla="*/ 283712 h 578676"/>
              <a:gd name="connsiteX1" fmla="*/ 13198 w 1269274"/>
              <a:gd name="connsiteY1" fmla="*/ 0 h 578676"/>
              <a:gd name="connsiteX2" fmla="*/ 13198 w 1269274"/>
              <a:gd name="connsiteY2" fmla="*/ 212727 h 578676"/>
              <a:gd name="connsiteX3" fmla="*/ 963340 w 1269274"/>
              <a:gd name="connsiteY3" fmla="*/ 212727 h 578676"/>
              <a:gd name="connsiteX4" fmla="*/ 963340 w 1269274"/>
              <a:gd name="connsiteY4" fmla="*/ 0 h 578676"/>
              <a:gd name="connsiteX5" fmla="*/ 1269274 w 1269274"/>
              <a:gd name="connsiteY5" fmla="*/ 289338 h 578676"/>
              <a:gd name="connsiteX6" fmla="*/ 963340 w 1269274"/>
              <a:gd name="connsiteY6" fmla="*/ 578676 h 578676"/>
              <a:gd name="connsiteX7" fmla="*/ 963340 w 1269274"/>
              <a:gd name="connsiteY7" fmla="*/ 365949 h 578676"/>
              <a:gd name="connsiteX8" fmla="*/ 13198 w 1269274"/>
              <a:gd name="connsiteY8" fmla="*/ 365949 h 578676"/>
              <a:gd name="connsiteX9" fmla="*/ 13198 w 1269274"/>
              <a:gd name="connsiteY9" fmla="*/ 578676 h 578676"/>
              <a:gd name="connsiteX10" fmla="*/ 0 w 1269274"/>
              <a:gd name="connsiteY10" fmla="*/ 283712 h 578676"/>
              <a:gd name="connsiteX0" fmla="*/ 0 w 1256076"/>
              <a:gd name="connsiteY0" fmla="*/ 578676 h 578676"/>
              <a:gd name="connsiteX1" fmla="*/ 0 w 1256076"/>
              <a:gd name="connsiteY1" fmla="*/ 0 h 578676"/>
              <a:gd name="connsiteX2" fmla="*/ 0 w 1256076"/>
              <a:gd name="connsiteY2" fmla="*/ 212727 h 578676"/>
              <a:gd name="connsiteX3" fmla="*/ 950142 w 1256076"/>
              <a:gd name="connsiteY3" fmla="*/ 212727 h 578676"/>
              <a:gd name="connsiteX4" fmla="*/ 950142 w 1256076"/>
              <a:gd name="connsiteY4" fmla="*/ 0 h 578676"/>
              <a:gd name="connsiteX5" fmla="*/ 1256076 w 1256076"/>
              <a:gd name="connsiteY5" fmla="*/ 289338 h 578676"/>
              <a:gd name="connsiteX6" fmla="*/ 950142 w 1256076"/>
              <a:gd name="connsiteY6" fmla="*/ 578676 h 578676"/>
              <a:gd name="connsiteX7" fmla="*/ 950142 w 1256076"/>
              <a:gd name="connsiteY7" fmla="*/ 365949 h 578676"/>
              <a:gd name="connsiteX8" fmla="*/ 0 w 1256076"/>
              <a:gd name="connsiteY8" fmla="*/ 365949 h 578676"/>
              <a:gd name="connsiteX9" fmla="*/ 0 w 1256076"/>
              <a:gd name="connsiteY9" fmla="*/ 578676 h 578676"/>
              <a:gd name="connsiteX0" fmla="*/ 0 w 1256076"/>
              <a:gd name="connsiteY0" fmla="*/ 578676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 name="connsiteX8" fmla="*/ 0 w 1256076"/>
              <a:gd name="connsiteY8" fmla="*/ 578676 h 578676"/>
              <a:gd name="connsiteX0" fmla="*/ 0 w 1256076"/>
              <a:gd name="connsiteY0" fmla="*/ 365949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6076" h="578676">
                <a:moveTo>
                  <a:pt x="0" y="365949"/>
                </a:moveTo>
                <a:lnTo>
                  <a:pt x="0" y="212727"/>
                </a:lnTo>
                <a:lnTo>
                  <a:pt x="950142" y="212727"/>
                </a:lnTo>
                <a:lnTo>
                  <a:pt x="950142" y="0"/>
                </a:lnTo>
                <a:lnTo>
                  <a:pt x="1256076" y="289338"/>
                </a:lnTo>
                <a:lnTo>
                  <a:pt x="950142" y="578676"/>
                </a:lnTo>
                <a:lnTo>
                  <a:pt x="950142" y="365949"/>
                </a:lnTo>
                <a:lnTo>
                  <a:pt x="0" y="365949"/>
                </a:lnTo>
                <a:close/>
              </a:path>
            </a:pathLst>
          </a:custGeom>
          <a:solidFill>
            <a:schemeClr val="accent5"/>
          </a:solidFill>
          <a:ln w="12700"/>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sz="1620" noProof="0" dirty="0"/>
          </a:p>
        </p:txBody>
      </p:sp>
    </p:spTree>
    <p:extLst>
      <p:ext uri="{BB962C8B-B14F-4D97-AF65-F5344CB8AC3E}">
        <p14:creationId xmlns:p14="http://schemas.microsoft.com/office/powerpoint/2010/main" val="7395203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559F509F-55CF-3E99-8837-794F44EF7A09}"/>
              </a:ext>
            </a:extLst>
          </p:cNvPr>
          <p:cNvSpPr>
            <a:spLocks noGrp="1"/>
          </p:cNvSpPr>
          <p:nvPr>
            <p:ph sz="quarter" idx="12"/>
          </p:nvPr>
        </p:nvSpPr>
        <p:spPr/>
        <p:txBody>
          <a:bodyPr/>
          <a:lstStyle/>
          <a:p>
            <a:r>
              <a:rPr lang="fr-FR" noProof="0" dirty="0"/>
              <a:t>ODK Collect</a:t>
            </a:r>
          </a:p>
        </p:txBody>
      </p:sp>
      <p:sp>
        <p:nvSpPr>
          <p:cNvPr id="5" name="Titre 4">
            <a:extLst>
              <a:ext uri="{FF2B5EF4-FFF2-40B4-BE49-F238E27FC236}">
                <a16:creationId xmlns:a16="http://schemas.microsoft.com/office/drawing/2014/main" id="{9E87F0FD-8B49-126D-86B6-E926B5E35651}"/>
              </a:ext>
            </a:extLst>
          </p:cNvPr>
          <p:cNvSpPr>
            <a:spLocks noGrp="1"/>
          </p:cNvSpPr>
          <p:nvPr>
            <p:ph type="title"/>
          </p:nvPr>
        </p:nvSpPr>
        <p:spPr/>
        <p:txBody>
          <a:bodyPr>
            <a:normAutofit fontScale="90000"/>
          </a:bodyPr>
          <a:lstStyle/>
          <a:p>
            <a:r>
              <a:rPr lang="fr-FR" noProof="0" dirty="0"/>
              <a:t>Les paramètres de ODK Collect</a:t>
            </a:r>
          </a:p>
        </p:txBody>
      </p:sp>
      <p:sp>
        <p:nvSpPr>
          <p:cNvPr id="7" name="Espace réservé du contenu 6">
            <a:extLst>
              <a:ext uri="{FF2B5EF4-FFF2-40B4-BE49-F238E27FC236}">
                <a16:creationId xmlns:a16="http://schemas.microsoft.com/office/drawing/2014/main" id="{808E9D13-4059-1AB6-A873-D2858D823E2F}"/>
              </a:ext>
            </a:extLst>
          </p:cNvPr>
          <p:cNvSpPr>
            <a:spLocks noGrp="1"/>
          </p:cNvSpPr>
          <p:nvPr>
            <p:ph sz="quarter" idx="28"/>
          </p:nvPr>
        </p:nvSpPr>
        <p:spPr>
          <a:xfrm>
            <a:off x="575688" y="1240256"/>
            <a:ext cx="5761686" cy="5463389"/>
          </a:xfrm>
        </p:spPr>
        <p:txBody>
          <a:bodyPr>
            <a:normAutofit fontScale="92500" lnSpcReduction="20000"/>
          </a:bodyPr>
          <a:lstStyle/>
          <a:p>
            <a:pPr algn="just"/>
            <a:r>
              <a:rPr lang="fr-FR" noProof="0" dirty="0"/>
              <a:t>"</a:t>
            </a:r>
            <a:r>
              <a:rPr lang="fr-FR" b="1" noProof="0" dirty="0"/>
              <a:t>Envoi automatique avec WIFI</a:t>
            </a:r>
            <a:r>
              <a:rPr lang="fr-FR" noProof="0" dirty="0"/>
              <a:t>" décochez pour que vous puissiez envoyer manuellement les données au serveur après relecture.</a:t>
            </a:r>
          </a:p>
          <a:p>
            <a:pPr algn="just"/>
            <a:r>
              <a:rPr lang="fr-FR" noProof="0" dirty="0"/>
              <a:t>"</a:t>
            </a:r>
            <a:r>
              <a:rPr lang="fr-FR" b="1" noProof="0" dirty="0"/>
              <a:t>Navigation</a:t>
            </a:r>
            <a:r>
              <a:rPr lang="fr-FR" noProof="0" dirty="0"/>
              <a:t>", vous pouvez la régler pour qu'elle ne comporte que des balayages, des flèches ou les deux - nous vous recommandons d’utiliser les deux sur des écrans plus grands.</a:t>
            </a:r>
          </a:p>
          <a:p>
            <a:pPr algn="just"/>
            <a:r>
              <a:rPr lang="fr-FR" noProof="0" dirty="0"/>
              <a:t>Sous "</a:t>
            </a:r>
            <a:r>
              <a:rPr lang="fr-FR" b="1" noProof="0" dirty="0"/>
              <a:t>Paramètres administrateurs</a:t>
            </a:r>
            <a:r>
              <a:rPr lang="fr-FR" noProof="0" dirty="0"/>
              <a:t>", vous pouvez définir d'autres paramètres et masquer certaines fonctionnalités aux enquêteurs (suppression de formulaires, etc.).</a:t>
            </a:r>
          </a:p>
          <a:p>
            <a:endParaRPr lang="fr-FR" noProof="0" dirty="0"/>
          </a:p>
        </p:txBody>
      </p:sp>
      <p:sp>
        <p:nvSpPr>
          <p:cNvPr id="2" name="Espace réservé du numéro de diapositive 1">
            <a:extLst>
              <a:ext uri="{FF2B5EF4-FFF2-40B4-BE49-F238E27FC236}">
                <a16:creationId xmlns:a16="http://schemas.microsoft.com/office/drawing/2014/main" id="{D5B9F6D9-861B-98DC-6F1E-1F9622B5B073}"/>
              </a:ext>
            </a:extLst>
          </p:cNvPr>
          <p:cNvSpPr>
            <a:spLocks noGrp="1"/>
          </p:cNvSpPr>
          <p:nvPr>
            <p:ph type="sldNum" sz="quarter" idx="30"/>
          </p:nvPr>
        </p:nvSpPr>
        <p:spPr/>
        <p:txBody>
          <a:bodyPr/>
          <a:lstStyle/>
          <a:p>
            <a:fld id="{45D260E3-6ADF-3D4B-8601-DFAB5F13007E}" type="slidenum">
              <a:rPr lang="fr-FR" noProof="0" smtClean="0"/>
              <a:pPr/>
              <a:t>43</a:t>
            </a:fld>
            <a:endParaRPr lang="fr-FR" noProof="0" dirty="0"/>
          </a:p>
        </p:txBody>
      </p:sp>
      <p:sp>
        <p:nvSpPr>
          <p:cNvPr id="3" name="Espace réservé du pied de page 4">
            <a:extLst>
              <a:ext uri="{FF2B5EF4-FFF2-40B4-BE49-F238E27FC236}">
                <a16:creationId xmlns:a16="http://schemas.microsoft.com/office/drawing/2014/main" id="{E997A4B7-87DE-1E75-50F5-9FF198817C29}"/>
              </a:ext>
            </a:extLst>
          </p:cNvPr>
          <p:cNvSpPr>
            <a:spLocks noGrp="1"/>
          </p:cNvSpPr>
          <p:nvPr>
            <p:ph type="ftr" sz="quarter" idx="29"/>
          </p:nvPr>
        </p:nvSpPr>
        <p:spPr>
          <a:xfrm>
            <a:off x="1594131" y="6955982"/>
            <a:ext cx="7483937" cy="401638"/>
          </a:xfrm>
        </p:spPr>
        <p:txBody>
          <a:bodyPr/>
          <a:lstStyle/>
          <a:p>
            <a:r>
              <a:rPr lang="fr-FR" b="1" dirty="0"/>
              <a:t>Collecte de données mobile (MDC) avec OpenDataKit</a:t>
            </a:r>
            <a:r>
              <a:rPr lang="fr-FR" b="1" noProof="0" dirty="0"/>
              <a:t> </a:t>
            </a:r>
            <a:r>
              <a:rPr lang="fr-FR" noProof="0" dirty="0"/>
              <a:t>|  Formation des responsables d’enquêtes</a:t>
            </a:r>
          </a:p>
        </p:txBody>
      </p:sp>
      <p:pic>
        <p:nvPicPr>
          <p:cNvPr id="8" name="Image 7">
            <a:extLst>
              <a:ext uri="{FF2B5EF4-FFF2-40B4-BE49-F238E27FC236}">
                <a16:creationId xmlns:a16="http://schemas.microsoft.com/office/drawing/2014/main" id="{64E1925A-866C-A398-1C40-506124CBA221}"/>
              </a:ext>
            </a:extLst>
          </p:cNvPr>
          <p:cNvPicPr>
            <a:picLocks noChangeAspect="1"/>
          </p:cNvPicPr>
          <p:nvPr/>
        </p:nvPicPr>
        <p:blipFill>
          <a:blip r:embed="rId2"/>
          <a:srcRect/>
          <a:stretch/>
        </p:blipFill>
        <p:spPr>
          <a:xfrm>
            <a:off x="6461760" y="1555348"/>
            <a:ext cx="2740692" cy="4872343"/>
          </a:xfrm>
          <a:prstGeom prst="rect">
            <a:avLst/>
          </a:prstGeom>
          <a:effectLst>
            <a:outerShdw blurRad="50800" dist="38100" dir="2700000" algn="tl" rotWithShape="0">
              <a:prstClr val="black">
                <a:alpha val="40000"/>
              </a:prstClr>
            </a:outerShdw>
          </a:effectLst>
        </p:spPr>
      </p:pic>
      <p:pic>
        <p:nvPicPr>
          <p:cNvPr id="10" name="Image 9">
            <a:extLst>
              <a:ext uri="{FF2B5EF4-FFF2-40B4-BE49-F238E27FC236}">
                <a16:creationId xmlns:a16="http://schemas.microsoft.com/office/drawing/2014/main" id="{679F856F-F8B2-1C69-9EDF-02278378150A}"/>
              </a:ext>
            </a:extLst>
          </p:cNvPr>
          <p:cNvPicPr>
            <a:picLocks noChangeAspect="1"/>
          </p:cNvPicPr>
          <p:nvPr/>
        </p:nvPicPr>
        <p:blipFill>
          <a:blip r:embed="rId3"/>
          <a:srcRect/>
          <a:stretch/>
        </p:blipFill>
        <p:spPr>
          <a:xfrm>
            <a:off x="7937735" y="202056"/>
            <a:ext cx="2316647" cy="4118483"/>
          </a:xfrm>
          <a:prstGeom prst="rect">
            <a:avLst/>
          </a:prstGeom>
          <a:effectLst>
            <a:outerShdw blurRad="50800" dist="38100" dir="2700000" algn="tl" rotWithShape="0">
              <a:prstClr val="black">
                <a:alpha val="40000"/>
              </a:prstClr>
            </a:outerShdw>
          </a:effectLst>
        </p:spPr>
      </p:pic>
      <p:sp>
        <p:nvSpPr>
          <p:cNvPr id="11" name="Rectangle 10">
            <a:extLst>
              <a:ext uri="{FF2B5EF4-FFF2-40B4-BE49-F238E27FC236}">
                <a16:creationId xmlns:a16="http://schemas.microsoft.com/office/drawing/2014/main" id="{11338F91-F679-880B-C6ED-C05DADCD3131}"/>
              </a:ext>
            </a:extLst>
          </p:cNvPr>
          <p:cNvSpPr/>
          <p:nvPr/>
        </p:nvSpPr>
        <p:spPr>
          <a:xfrm>
            <a:off x="6468610" y="2647975"/>
            <a:ext cx="1189490" cy="333350"/>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12" name="Rectangle 11">
            <a:extLst>
              <a:ext uri="{FF2B5EF4-FFF2-40B4-BE49-F238E27FC236}">
                <a16:creationId xmlns:a16="http://schemas.microsoft.com/office/drawing/2014/main" id="{ECCDB8C1-C0EB-63A0-A54B-F88830352E1B}"/>
              </a:ext>
            </a:extLst>
          </p:cNvPr>
          <p:cNvSpPr/>
          <p:nvPr/>
        </p:nvSpPr>
        <p:spPr>
          <a:xfrm>
            <a:off x="7960595" y="2096288"/>
            <a:ext cx="1883442" cy="316523"/>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Tree>
    <p:extLst>
      <p:ext uri="{BB962C8B-B14F-4D97-AF65-F5344CB8AC3E}">
        <p14:creationId xmlns:p14="http://schemas.microsoft.com/office/powerpoint/2010/main" val="9144781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434B3654-570E-010B-635E-C8BBFB7AAEB3}"/>
              </a:ext>
            </a:extLst>
          </p:cNvPr>
          <p:cNvSpPr>
            <a:spLocks noGrp="1"/>
          </p:cNvSpPr>
          <p:nvPr>
            <p:ph type="sldNum" sz="quarter" idx="11"/>
          </p:nvPr>
        </p:nvSpPr>
        <p:spPr/>
        <p:txBody>
          <a:bodyPr/>
          <a:lstStyle/>
          <a:p>
            <a:fld id="{45D260E3-6ADF-3D4B-8601-DFAB5F13007E}" type="slidenum">
              <a:rPr lang="fr-FR" noProof="0" smtClean="0"/>
              <a:pPr/>
              <a:t>44</a:t>
            </a:fld>
            <a:endParaRPr lang="fr-FR" noProof="0" dirty="0"/>
          </a:p>
        </p:txBody>
      </p:sp>
      <p:sp>
        <p:nvSpPr>
          <p:cNvPr id="4" name="Espace réservé du texte 3">
            <a:extLst>
              <a:ext uri="{FF2B5EF4-FFF2-40B4-BE49-F238E27FC236}">
                <a16:creationId xmlns:a16="http://schemas.microsoft.com/office/drawing/2014/main" id="{3B9295CB-19A3-24BA-CE33-9F1CAEE4676A}"/>
              </a:ext>
            </a:extLst>
          </p:cNvPr>
          <p:cNvSpPr>
            <a:spLocks noGrp="1"/>
          </p:cNvSpPr>
          <p:nvPr>
            <p:ph type="body" sz="quarter" idx="12"/>
          </p:nvPr>
        </p:nvSpPr>
        <p:spPr>
          <a:xfrm>
            <a:off x="649391" y="2446497"/>
            <a:ext cx="8428676" cy="1333340"/>
          </a:xfrm>
        </p:spPr>
        <p:txBody>
          <a:bodyPr/>
          <a:lstStyle/>
          <a:p>
            <a:pPr algn="just"/>
            <a:r>
              <a:rPr lang="fr-FR" noProof="0" dirty="0"/>
              <a:t>Phase 2 – Collecte : Apprendre à connaître ODK Collect </a:t>
            </a:r>
          </a:p>
        </p:txBody>
      </p:sp>
      <p:sp>
        <p:nvSpPr>
          <p:cNvPr id="5" name="Espace réservé du texte 4">
            <a:extLst>
              <a:ext uri="{FF2B5EF4-FFF2-40B4-BE49-F238E27FC236}">
                <a16:creationId xmlns:a16="http://schemas.microsoft.com/office/drawing/2014/main" id="{99AE6475-04FB-1D22-8E37-5F15801A7F8D}"/>
              </a:ext>
            </a:extLst>
          </p:cNvPr>
          <p:cNvSpPr>
            <a:spLocks noGrp="1"/>
          </p:cNvSpPr>
          <p:nvPr>
            <p:ph type="body" sz="quarter" idx="14"/>
          </p:nvPr>
        </p:nvSpPr>
        <p:spPr/>
        <p:txBody>
          <a:bodyPr/>
          <a:lstStyle/>
          <a:p>
            <a:r>
              <a:rPr lang="fr-FR" noProof="0" dirty="0"/>
              <a:t>04</a:t>
            </a:r>
          </a:p>
        </p:txBody>
      </p:sp>
      <p:sp>
        <p:nvSpPr>
          <p:cNvPr id="6" name="ZoneTexte 5">
            <a:extLst>
              <a:ext uri="{FF2B5EF4-FFF2-40B4-BE49-F238E27FC236}">
                <a16:creationId xmlns:a16="http://schemas.microsoft.com/office/drawing/2014/main" id="{EDF60321-8D4F-66F0-9130-CBBE25D3DB8C}"/>
              </a:ext>
            </a:extLst>
          </p:cNvPr>
          <p:cNvSpPr txBox="1"/>
          <p:nvPr/>
        </p:nvSpPr>
        <p:spPr>
          <a:xfrm>
            <a:off x="649391" y="4273701"/>
            <a:ext cx="6948031" cy="798295"/>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fr-FR" sz="1600" dirty="0">
                <a:solidFill>
                  <a:schemeClr val="accent3">
                    <a:lumMod val="60000"/>
                    <a:lumOff val="40000"/>
                  </a:schemeClr>
                </a:solidFill>
                <a:latin typeface="Source Sans Pro" panose="020B0503030403020204" pitchFamily="34" charset="77"/>
              </a:rPr>
              <a:t>Lancer les paramètres du smartphone</a:t>
            </a:r>
          </a:p>
          <a:p>
            <a:pPr marL="285750" indent="-285750" algn="just">
              <a:lnSpc>
                <a:spcPct val="110000"/>
              </a:lnSpc>
              <a:buFont typeface="Arial" panose="020B0604020202020204" pitchFamily="34" charset="0"/>
              <a:buChar char="•"/>
            </a:pPr>
            <a:r>
              <a:rPr lang="fr-FR" sz="1600" dirty="0">
                <a:solidFill>
                  <a:schemeClr val="accent3">
                    <a:lumMod val="60000"/>
                    <a:lumOff val="40000"/>
                  </a:schemeClr>
                </a:solidFill>
                <a:latin typeface="Source Sans Pro" panose="020B0503030403020204" pitchFamily="34" charset="77"/>
              </a:rPr>
              <a:t>Lancer ODK avec des paramètres avancés</a:t>
            </a:r>
          </a:p>
          <a:p>
            <a:pPr marL="285750" indent="-285750" algn="just">
              <a:lnSpc>
                <a:spcPct val="110000"/>
              </a:lnSpc>
              <a:buFont typeface="Arial" panose="020B0604020202020204" pitchFamily="34" charset="0"/>
              <a:buChar char="•"/>
            </a:pPr>
            <a:r>
              <a:rPr lang="fr-FR" sz="1600" b="1" dirty="0">
                <a:solidFill>
                  <a:schemeClr val="accent3"/>
                </a:solidFill>
                <a:latin typeface="Source Sans Pro" panose="020B0503030403020204" pitchFamily="34" charset="77"/>
              </a:rPr>
              <a:t>Saisie, révision et édition des données ODK</a:t>
            </a:r>
          </a:p>
        </p:txBody>
      </p:sp>
    </p:spTree>
    <p:extLst>
      <p:ext uri="{BB962C8B-B14F-4D97-AF65-F5344CB8AC3E}">
        <p14:creationId xmlns:p14="http://schemas.microsoft.com/office/powerpoint/2010/main" val="31909149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C4611BE6-5A2C-EA98-FCF0-A39130F0DB7F}"/>
              </a:ext>
            </a:extLst>
          </p:cNvPr>
          <p:cNvSpPr>
            <a:spLocks noGrp="1"/>
          </p:cNvSpPr>
          <p:nvPr>
            <p:ph type="title"/>
          </p:nvPr>
        </p:nvSpPr>
        <p:spPr/>
        <p:txBody>
          <a:bodyPr>
            <a:normAutofit fontScale="90000"/>
          </a:bodyPr>
          <a:lstStyle/>
          <a:p>
            <a:r>
              <a:rPr lang="fr-FR" noProof="0" dirty="0"/>
              <a:t>Remplir un formulaire (1)</a:t>
            </a:r>
          </a:p>
        </p:txBody>
      </p:sp>
      <p:sp>
        <p:nvSpPr>
          <p:cNvPr id="8" name="Espace réservé du contenu 7">
            <a:extLst>
              <a:ext uri="{FF2B5EF4-FFF2-40B4-BE49-F238E27FC236}">
                <a16:creationId xmlns:a16="http://schemas.microsoft.com/office/drawing/2014/main" id="{3950FAD2-2DD7-8836-8DCE-A695365CEA6E}"/>
              </a:ext>
            </a:extLst>
          </p:cNvPr>
          <p:cNvSpPr>
            <a:spLocks noGrp="1"/>
          </p:cNvSpPr>
          <p:nvPr>
            <p:ph sz="quarter" idx="28"/>
          </p:nvPr>
        </p:nvSpPr>
        <p:spPr>
          <a:xfrm>
            <a:off x="575688" y="2685465"/>
            <a:ext cx="4770218" cy="2188744"/>
          </a:xfrm>
        </p:spPr>
        <p:txBody>
          <a:bodyPr>
            <a:normAutofit fontScale="92500" lnSpcReduction="20000"/>
          </a:bodyPr>
          <a:lstStyle/>
          <a:p>
            <a:pPr algn="just"/>
            <a:r>
              <a:rPr lang="fr-FR" noProof="0" dirty="0"/>
              <a:t>La fonction la plus couramment utilisée est "Remplir un formulaire".</a:t>
            </a:r>
          </a:p>
          <a:p>
            <a:pPr algn="just"/>
            <a:endParaRPr lang="fr-FR" noProof="0" dirty="0"/>
          </a:p>
          <a:p>
            <a:pPr algn="just"/>
            <a:r>
              <a:rPr lang="fr-FR" noProof="0" dirty="0"/>
              <a:t>Utilisé pour saisir une nouvelle entrée de données</a:t>
            </a:r>
          </a:p>
        </p:txBody>
      </p:sp>
      <p:sp>
        <p:nvSpPr>
          <p:cNvPr id="2" name="Espace réservé du pied de page 1">
            <a:extLst>
              <a:ext uri="{FF2B5EF4-FFF2-40B4-BE49-F238E27FC236}">
                <a16:creationId xmlns:a16="http://schemas.microsoft.com/office/drawing/2014/main" id="{E06B4C8E-96F7-AD2C-BCEA-7A11F28D41B6}"/>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3" name="Espace réservé du numéro de diapositive 2">
            <a:extLst>
              <a:ext uri="{FF2B5EF4-FFF2-40B4-BE49-F238E27FC236}">
                <a16:creationId xmlns:a16="http://schemas.microsoft.com/office/drawing/2014/main" id="{F20B722C-DEB6-0E66-3F29-097186E70140}"/>
              </a:ext>
            </a:extLst>
          </p:cNvPr>
          <p:cNvSpPr>
            <a:spLocks noGrp="1"/>
          </p:cNvSpPr>
          <p:nvPr>
            <p:ph type="sldNum" sz="quarter" idx="30"/>
          </p:nvPr>
        </p:nvSpPr>
        <p:spPr/>
        <p:txBody>
          <a:bodyPr/>
          <a:lstStyle/>
          <a:p>
            <a:fld id="{45D260E3-6ADF-3D4B-8601-DFAB5F13007E}" type="slidenum">
              <a:rPr lang="fr-FR" noProof="0" smtClean="0"/>
              <a:pPr/>
              <a:t>45</a:t>
            </a:fld>
            <a:endParaRPr lang="fr-FR" noProof="0" dirty="0"/>
          </a:p>
        </p:txBody>
      </p:sp>
      <p:sp>
        <p:nvSpPr>
          <p:cNvPr id="4" name="Espace réservé du contenu 3">
            <a:extLst>
              <a:ext uri="{FF2B5EF4-FFF2-40B4-BE49-F238E27FC236}">
                <a16:creationId xmlns:a16="http://schemas.microsoft.com/office/drawing/2014/main" id="{60BCEAF0-FAD4-5950-2A43-CD715932C813}"/>
              </a:ext>
            </a:extLst>
          </p:cNvPr>
          <p:cNvSpPr>
            <a:spLocks noGrp="1"/>
          </p:cNvSpPr>
          <p:nvPr>
            <p:ph sz="quarter" idx="12"/>
          </p:nvPr>
        </p:nvSpPr>
        <p:spPr>
          <a:xfrm>
            <a:off x="575689" y="698746"/>
            <a:ext cx="5761252" cy="297834"/>
          </a:xfrm>
        </p:spPr>
        <p:txBody>
          <a:bodyPr/>
          <a:lstStyle/>
          <a:p>
            <a:r>
              <a:rPr lang="fr-FR" noProof="0" dirty="0"/>
              <a:t>ODK Collect</a:t>
            </a:r>
          </a:p>
        </p:txBody>
      </p:sp>
      <p:pic>
        <p:nvPicPr>
          <p:cNvPr id="7" name="Image 6">
            <a:extLst>
              <a:ext uri="{FF2B5EF4-FFF2-40B4-BE49-F238E27FC236}">
                <a16:creationId xmlns:a16="http://schemas.microsoft.com/office/drawing/2014/main" id="{23EDB943-5FE5-7538-A337-51134D5C3A4E}"/>
              </a:ext>
            </a:extLst>
          </p:cNvPr>
          <p:cNvPicPr>
            <a:picLocks noChangeAspect="1"/>
          </p:cNvPicPr>
          <p:nvPr/>
        </p:nvPicPr>
        <p:blipFill>
          <a:blip r:embed="rId3"/>
          <a:srcRect/>
          <a:stretch/>
        </p:blipFill>
        <p:spPr>
          <a:xfrm>
            <a:off x="6667500" y="579348"/>
            <a:ext cx="3153838" cy="5606822"/>
          </a:xfrm>
          <a:prstGeom prst="rect">
            <a:avLst/>
          </a:prstGeom>
          <a:effectLst>
            <a:outerShdw blurRad="50800" dist="38100" dir="2700000" algn="tl" rotWithShape="0">
              <a:prstClr val="black">
                <a:alpha val="40000"/>
              </a:prstClr>
            </a:outerShdw>
          </a:effectLst>
        </p:spPr>
      </p:pic>
      <p:sp>
        <p:nvSpPr>
          <p:cNvPr id="9" name="Rectangle 8">
            <a:extLst>
              <a:ext uri="{FF2B5EF4-FFF2-40B4-BE49-F238E27FC236}">
                <a16:creationId xmlns:a16="http://schemas.microsoft.com/office/drawing/2014/main" id="{422B2673-F1A4-7FD9-0213-BB7F5126289D}"/>
              </a:ext>
            </a:extLst>
          </p:cNvPr>
          <p:cNvSpPr/>
          <p:nvPr/>
        </p:nvSpPr>
        <p:spPr>
          <a:xfrm>
            <a:off x="6735640" y="1373504"/>
            <a:ext cx="3017960" cy="548347"/>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Tree>
    <p:extLst>
      <p:ext uri="{BB962C8B-B14F-4D97-AF65-F5344CB8AC3E}">
        <p14:creationId xmlns:p14="http://schemas.microsoft.com/office/powerpoint/2010/main" val="18164433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B0EC47C-999A-AA4B-9264-E322927B96D1}"/>
              </a:ext>
            </a:extLst>
          </p:cNvPr>
          <p:cNvSpPr>
            <a:spLocks noGrp="1"/>
          </p:cNvSpPr>
          <p:nvPr>
            <p:ph type="title"/>
          </p:nvPr>
        </p:nvSpPr>
        <p:spPr/>
        <p:txBody>
          <a:bodyPr>
            <a:normAutofit fontScale="90000"/>
          </a:bodyPr>
          <a:lstStyle/>
          <a:p>
            <a:r>
              <a:rPr lang="fr-FR" noProof="0" dirty="0"/>
              <a:t>Remplir un formulaire (2) – Changer de langue</a:t>
            </a:r>
          </a:p>
        </p:txBody>
      </p:sp>
      <p:sp>
        <p:nvSpPr>
          <p:cNvPr id="4" name="Espace réservé du contenu 3">
            <a:extLst>
              <a:ext uri="{FF2B5EF4-FFF2-40B4-BE49-F238E27FC236}">
                <a16:creationId xmlns:a16="http://schemas.microsoft.com/office/drawing/2014/main" id="{B97A3C82-5437-5E65-04CB-3D76F1BF6BD6}"/>
              </a:ext>
            </a:extLst>
          </p:cNvPr>
          <p:cNvSpPr>
            <a:spLocks noGrp="1"/>
          </p:cNvSpPr>
          <p:nvPr>
            <p:ph sz="quarter" idx="28"/>
          </p:nvPr>
        </p:nvSpPr>
        <p:spPr>
          <a:xfrm>
            <a:off x="575688" y="1240256"/>
            <a:ext cx="3577212" cy="5463389"/>
          </a:xfrm>
        </p:spPr>
        <p:txBody>
          <a:bodyPr>
            <a:normAutofit/>
          </a:bodyPr>
          <a:lstStyle/>
          <a:p>
            <a:pPr algn="just"/>
            <a:r>
              <a:rPr lang="fr-FR" sz="2200" noProof="0" dirty="0"/>
              <a:t>Pour changer la langue de l'enquête, ouvrez un formulaire vierge ou un formulaire déjà enregistré.</a:t>
            </a:r>
          </a:p>
          <a:p>
            <a:pPr algn="just"/>
            <a:endParaRPr lang="fr-FR" sz="2200" noProof="0" dirty="0"/>
          </a:p>
          <a:p>
            <a:pPr algn="just"/>
            <a:r>
              <a:rPr lang="fr-FR" sz="2200" noProof="0" dirty="0"/>
              <a:t>Ensuite, appuyez sur le bouton " menu " en haut à droite et appuyez sur "Changer de langue".</a:t>
            </a:r>
          </a:p>
        </p:txBody>
      </p:sp>
      <p:sp>
        <p:nvSpPr>
          <p:cNvPr id="5" name="Espace réservé du pied de page 4">
            <a:extLst>
              <a:ext uri="{FF2B5EF4-FFF2-40B4-BE49-F238E27FC236}">
                <a16:creationId xmlns:a16="http://schemas.microsoft.com/office/drawing/2014/main" id="{65077917-45C8-DFCA-CF0B-77F626395FF9}"/>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589DDCE1-FA6E-F609-90EA-73EECD157AB2}"/>
              </a:ext>
            </a:extLst>
          </p:cNvPr>
          <p:cNvSpPr>
            <a:spLocks noGrp="1"/>
          </p:cNvSpPr>
          <p:nvPr>
            <p:ph type="sldNum" sz="quarter" idx="30"/>
          </p:nvPr>
        </p:nvSpPr>
        <p:spPr/>
        <p:txBody>
          <a:bodyPr/>
          <a:lstStyle/>
          <a:p>
            <a:fld id="{45D260E3-6ADF-3D4B-8601-DFAB5F13007E}" type="slidenum">
              <a:rPr lang="fr-FR" noProof="0" smtClean="0"/>
              <a:pPr/>
              <a:t>46</a:t>
            </a:fld>
            <a:endParaRPr lang="fr-FR" noProof="0" dirty="0"/>
          </a:p>
        </p:txBody>
      </p:sp>
      <p:sp>
        <p:nvSpPr>
          <p:cNvPr id="2" name="Espace réservé du contenu 3">
            <a:extLst>
              <a:ext uri="{FF2B5EF4-FFF2-40B4-BE49-F238E27FC236}">
                <a16:creationId xmlns:a16="http://schemas.microsoft.com/office/drawing/2014/main" id="{862975D2-2970-2E8B-1117-7DBF440C9D83}"/>
              </a:ext>
            </a:extLst>
          </p:cNvPr>
          <p:cNvSpPr>
            <a:spLocks noGrp="1"/>
          </p:cNvSpPr>
          <p:nvPr>
            <p:ph sz="quarter" idx="12"/>
          </p:nvPr>
        </p:nvSpPr>
        <p:spPr>
          <a:xfrm>
            <a:off x="575689" y="698746"/>
            <a:ext cx="5761252" cy="297834"/>
          </a:xfrm>
        </p:spPr>
        <p:txBody>
          <a:bodyPr/>
          <a:lstStyle/>
          <a:p>
            <a:r>
              <a:rPr lang="fr-FR" noProof="0" dirty="0"/>
              <a:t>ODK Collect</a:t>
            </a:r>
          </a:p>
        </p:txBody>
      </p:sp>
      <p:pic>
        <p:nvPicPr>
          <p:cNvPr id="12" name="Image 11">
            <a:extLst>
              <a:ext uri="{FF2B5EF4-FFF2-40B4-BE49-F238E27FC236}">
                <a16:creationId xmlns:a16="http://schemas.microsoft.com/office/drawing/2014/main" id="{EE30E2CA-D70A-D69B-D70A-DB7B41713860}"/>
              </a:ext>
            </a:extLst>
          </p:cNvPr>
          <p:cNvPicPr>
            <a:picLocks noChangeAspect="1"/>
          </p:cNvPicPr>
          <p:nvPr/>
        </p:nvPicPr>
        <p:blipFill>
          <a:blip r:embed="rId2"/>
          <a:srcRect/>
          <a:stretch/>
        </p:blipFill>
        <p:spPr>
          <a:xfrm>
            <a:off x="4252154" y="996580"/>
            <a:ext cx="3073156" cy="5463388"/>
          </a:xfrm>
          <a:prstGeom prst="rect">
            <a:avLst/>
          </a:prstGeom>
          <a:effectLst>
            <a:outerShdw blurRad="50800" dist="38100" dir="2700000" algn="tl" rotWithShape="0">
              <a:prstClr val="black">
                <a:alpha val="40000"/>
              </a:prstClr>
            </a:outerShdw>
          </a:effectLst>
        </p:spPr>
      </p:pic>
      <p:pic>
        <p:nvPicPr>
          <p:cNvPr id="14" name="Image 13">
            <a:extLst>
              <a:ext uri="{FF2B5EF4-FFF2-40B4-BE49-F238E27FC236}">
                <a16:creationId xmlns:a16="http://schemas.microsoft.com/office/drawing/2014/main" id="{B8CD9519-5DEE-F3B9-2962-2003AB0C2EBD}"/>
              </a:ext>
            </a:extLst>
          </p:cNvPr>
          <p:cNvPicPr>
            <a:picLocks noChangeAspect="1"/>
          </p:cNvPicPr>
          <p:nvPr/>
        </p:nvPicPr>
        <p:blipFill>
          <a:blip r:embed="rId3"/>
          <a:srcRect/>
          <a:stretch/>
        </p:blipFill>
        <p:spPr>
          <a:xfrm>
            <a:off x="7435449" y="996580"/>
            <a:ext cx="3073156" cy="5463388"/>
          </a:xfrm>
          <a:prstGeom prst="rect">
            <a:avLst/>
          </a:prstGeom>
          <a:effectLst>
            <a:outerShdw blurRad="50800" dist="38100" dir="2700000" algn="tl" rotWithShape="0">
              <a:prstClr val="black">
                <a:alpha val="40000"/>
              </a:prstClr>
            </a:outerShdw>
          </a:effectLst>
        </p:spPr>
      </p:pic>
      <p:sp>
        <p:nvSpPr>
          <p:cNvPr id="16" name="Rectangle 15">
            <a:extLst>
              <a:ext uri="{FF2B5EF4-FFF2-40B4-BE49-F238E27FC236}">
                <a16:creationId xmlns:a16="http://schemas.microsoft.com/office/drawing/2014/main" id="{AF643D32-CD4E-4B0C-EB8E-1E73E694E42F}"/>
              </a:ext>
            </a:extLst>
          </p:cNvPr>
          <p:cNvSpPr/>
          <p:nvPr/>
        </p:nvSpPr>
        <p:spPr>
          <a:xfrm>
            <a:off x="7028328" y="1246845"/>
            <a:ext cx="251013" cy="333599"/>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Tree>
    <p:extLst>
      <p:ext uri="{BB962C8B-B14F-4D97-AF65-F5344CB8AC3E}">
        <p14:creationId xmlns:p14="http://schemas.microsoft.com/office/powerpoint/2010/main" val="8634629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B0EC47C-999A-AA4B-9264-E322927B96D1}"/>
              </a:ext>
            </a:extLst>
          </p:cNvPr>
          <p:cNvSpPr>
            <a:spLocks noGrp="1"/>
          </p:cNvSpPr>
          <p:nvPr>
            <p:ph type="title"/>
          </p:nvPr>
        </p:nvSpPr>
        <p:spPr/>
        <p:txBody>
          <a:bodyPr>
            <a:normAutofit fontScale="90000"/>
          </a:bodyPr>
          <a:lstStyle/>
          <a:p>
            <a:r>
              <a:rPr lang="fr-FR" noProof="0" dirty="0"/>
              <a:t>Remplir un formulaire (3) – Navigation dans le formulaire</a:t>
            </a:r>
          </a:p>
        </p:txBody>
      </p:sp>
      <p:sp>
        <p:nvSpPr>
          <p:cNvPr id="4" name="Espace réservé du contenu 3">
            <a:extLst>
              <a:ext uri="{FF2B5EF4-FFF2-40B4-BE49-F238E27FC236}">
                <a16:creationId xmlns:a16="http://schemas.microsoft.com/office/drawing/2014/main" id="{B97A3C82-5437-5E65-04CB-3D76F1BF6BD6}"/>
              </a:ext>
            </a:extLst>
          </p:cNvPr>
          <p:cNvSpPr>
            <a:spLocks noGrp="1"/>
          </p:cNvSpPr>
          <p:nvPr>
            <p:ph sz="quarter" idx="28"/>
          </p:nvPr>
        </p:nvSpPr>
        <p:spPr>
          <a:xfrm>
            <a:off x="502424" y="1506443"/>
            <a:ext cx="3577212" cy="5463389"/>
          </a:xfrm>
        </p:spPr>
        <p:txBody>
          <a:bodyPr>
            <a:normAutofit fontScale="25000" lnSpcReduction="20000"/>
          </a:bodyPr>
          <a:lstStyle/>
          <a:p>
            <a:pPr algn="just"/>
            <a:r>
              <a:rPr lang="fr-FR" sz="8800" noProof="0" dirty="0"/>
              <a:t>Vous pouvez faire glisser votre doigt vers la gauche ou vers la droite pour avancer ou reculer dans le formulaire, un peu comme pour lire un livre.</a:t>
            </a:r>
          </a:p>
          <a:p>
            <a:pPr marL="0" indent="0" algn="just">
              <a:buNone/>
            </a:pPr>
            <a:endParaRPr lang="fr-FR" sz="8800" noProof="0" dirty="0"/>
          </a:p>
          <a:p>
            <a:pPr algn="just"/>
            <a:r>
              <a:rPr lang="fr-FR" sz="8800" noProof="0" dirty="0"/>
              <a:t>Les 3 options de navigation suivantes se trouvent dans </a:t>
            </a:r>
            <a:r>
              <a:rPr lang="fr-FR" sz="8800" dirty="0"/>
              <a:t>l’ «</a:t>
            </a:r>
            <a:r>
              <a:rPr lang="fr-FR" sz="8800" noProof="0" dirty="0"/>
              <a:t>Interface utilisateur ».</a:t>
            </a:r>
          </a:p>
          <a:p>
            <a:pPr algn="just"/>
            <a:endParaRPr lang="fr-FR" sz="2400" noProof="0" dirty="0"/>
          </a:p>
        </p:txBody>
      </p:sp>
      <p:sp>
        <p:nvSpPr>
          <p:cNvPr id="5" name="Espace réservé du pied de page 4">
            <a:extLst>
              <a:ext uri="{FF2B5EF4-FFF2-40B4-BE49-F238E27FC236}">
                <a16:creationId xmlns:a16="http://schemas.microsoft.com/office/drawing/2014/main" id="{65077917-45C8-DFCA-CF0B-77F626395FF9}"/>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589DDCE1-FA6E-F609-90EA-73EECD157AB2}"/>
              </a:ext>
            </a:extLst>
          </p:cNvPr>
          <p:cNvSpPr>
            <a:spLocks noGrp="1"/>
          </p:cNvSpPr>
          <p:nvPr>
            <p:ph type="sldNum" sz="quarter" idx="30"/>
          </p:nvPr>
        </p:nvSpPr>
        <p:spPr/>
        <p:txBody>
          <a:bodyPr/>
          <a:lstStyle/>
          <a:p>
            <a:fld id="{45D260E3-6ADF-3D4B-8601-DFAB5F13007E}" type="slidenum">
              <a:rPr lang="fr-FR" noProof="0" smtClean="0"/>
              <a:pPr/>
              <a:t>47</a:t>
            </a:fld>
            <a:endParaRPr lang="fr-FR" noProof="0" dirty="0"/>
          </a:p>
        </p:txBody>
      </p:sp>
      <p:sp>
        <p:nvSpPr>
          <p:cNvPr id="2" name="Espace réservé du contenu 3">
            <a:extLst>
              <a:ext uri="{FF2B5EF4-FFF2-40B4-BE49-F238E27FC236}">
                <a16:creationId xmlns:a16="http://schemas.microsoft.com/office/drawing/2014/main" id="{3600F3B1-780E-5389-21D4-590849E478D4}"/>
              </a:ext>
            </a:extLst>
          </p:cNvPr>
          <p:cNvSpPr>
            <a:spLocks noGrp="1"/>
          </p:cNvSpPr>
          <p:nvPr>
            <p:ph sz="quarter" idx="12"/>
          </p:nvPr>
        </p:nvSpPr>
        <p:spPr>
          <a:xfrm>
            <a:off x="575687" y="1130181"/>
            <a:ext cx="5761252" cy="297834"/>
          </a:xfrm>
        </p:spPr>
        <p:txBody>
          <a:bodyPr/>
          <a:lstStyle/>
          <a:p>
            <a:r>
              <a:rPr lang="fr-FR" noProof="0" dirty="0"/>
              <a:t>ODK Collect</a:t>
            </a:r>
          </a:p>
        </p:txBody>
      </p:sp>
      <p:pic>
        <p:nvPicPr>
          <p:cNvPr id="8" name="Image 7">
            <a:extLst>
              <a:ext uri="{FF2B5EF4-FFF2-40B4-BE49-F238E27FC236}">
                <a16:creationId xmlns:a16="http://schemas.microsoft.com/office/drawing/2014/main" id="{B80F7B53-6EC8-9907-B72B-AAE190EAA164}"/>
              </a:ext>
            </a:extLst>
          </p:cNvPr>
          <p:cNvPicPr>
            <a:picLocks noChangeAspect="1"/>
          </p:cNvPicPr>
          <p:nvPr/>
        </p:nvPicPr>
        <p:blipFill>
          <a:blip r:embed="rId2"/>
          <a:srcRect/>
          <a:stretch/>
        </p:blipFill>
        <p:spPr>
          <a:xfrm>
            <a:off x="4346514" y="1242794"/>
            <a:ext cx="2940645" cy="5227813"/>
          </a:xfrm>
          <a:prstGeom prst="rect">
            <a:avLst/>
          </a:prstGeom>
          <a:effectLst>
            <a:outerShdw blurRad="50800" dist="38100" dir="2700000" algn="tl" rotWithShape="0">
              <a:prstClr val="black">
                <a:alpha val="40000"/>
              </a:prstClr>
            </a:outerShdw>
          </a:effectLst>
        </p:spPr>
      </p:pic>
      <p:pic>
        <p:nvPicPr>
          <p:cNvPr id="10" name="Image 9">
            <a:extLst>
              <a:ext uri="{FF2B5EF4-FFF2-40B4-BE49-F238E27FC236}">
                <a16:creationId xmlns:a16="http://schemas.microsoft.com/office/drawing/2014/main" id="{3BF7C08C-E153-D958-F958-39C0FC2D5C86}"/>
              </a:ext>
            </a:extLst>
          </p:cNvPr>
          <p:cNvPicPr>
            <a:picLocks noChangeAspect="1"/>
          </p:cNvPicPr>
          <p:nvPr/>
        </p:nvPicPr>
        <p:blipFill>
          <a:blip r:embed="rId3"/>
          <a:srcRect/>
          <a:stretch/>
        </p:blipFill>
        <p:spPr>
          <a:xfrm>
            <a:off x="7607744" y="1236205"/>
            <a:ext cx="2940645" cy="5227813"/>
          </a:xfrm>
          <a:prstGeom prst="rect">
            <a:avLst/>
          </a:prstGeom>
          <a:effectLst>
            <a:outerShdw blurRad="50800" dist="38100" dir="2700000" algn="tl" rotWithShape="0">
              <a:prstClr val="black">
                <a:alpha val="40000"/>
              </a:prstClr>
            </a:outerShdw>
          </a:effectLst>
        </p:spPr>
      </p:pic>
      <p:sp>
        <p:nvSpPr>
          <p:cNvPr id="12" name="Rectangle 11">
            <a:extLst>
              <a:ext uri="{FF2B5EF4-FFF2-40B4-BE49-F238E27FC236}">
                <a16:creationId xmlns:a16="http://schemas.microsoft.com/office/drawing/2014/main" id="{DA40C8BB-6B37-5E43-E587-571E89241461}"/>
              </a:ext>
            </a:extLst>
          </p:cNvPr>
          <p:cNvSpPr/>
          <p:nvPr/>
        </p:nvSpPr>
        <p:spPr>
          <a:xfrm>
            <a:off x="4346514" y="5887618"/>
            <a:ext cx="2940645" cy="598311"/>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pic>
        <p:nvPicPr>
          <p:cNvPr id="14" name="Image 13" descr="Une image contenant Police, conception&#10;&#10;Description générée automatiquement">
            <a:extLst>
              <a:ext uri="{FF2B5EF4-FFF2-40B4-BE49-F238E27FC236}">
                <a16:creationId xmlns:a16="http://schemas.microsoft.com/office/drawing/2014/main" id="{E8B7D25A-2C2C-69E8-9797-3131FC182FFD}"/>
              </a:ext>
            </a:extLst>
          </p:cNvPr>
          <p:cNvPicPr>
            <a:picLocks noChangeAspect="1"/>
          </p:cNvPicPr>
          <p:nvPr/>
        </p:nvPicPr>
        <p:blipFill>
          <a:blip r:embed="rId4"/>
          <a:stretch>
            <a:fillRect/>
          </a:stretch>
        </p:blipFill>
        <p:spPr>
          <a:xfrm>
            <a:off x="4463587" y="3971950"/>
            <a:ext cx="2706497" cy="1615819"/>
          </a:xfrm>
          <a:prstGeom prst="rect">
            <a:avLst/>
          </a:prstGeom>
        </p:spPr>
      </p:pic>
      <p:sp>
        <p:nvSpPr>
          <p:cNvPr id="15" name="Rectangle 14">
            <a:extLst>
              <a:ext uri="{FF2B5EF4-FFF2-40B4-BE49-F238E27FC236}">
                <a16:creationId xmlns:a16="http://schemas.microsoft.com/office/drawing/2014/main" id="{A576FC0D-57A5-AD80-056E-8F7ABFAE354D}"/>
              </a:ext>
            </a:extLst>
          </p:cNvPr>
          <p:cNvSpPr/>
          <p:nvPr/>
        </p:nvSpPr>
        <p:spPr>
          <a:xfrm>
            <a:off x="7801358" y="2899954"/>
            <a:ext cx="2571367" cy="2091146"/>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7" name="Rectangle 6">
            <a:extLst>
              <a:ext uri="{FF2B5EF4-FFF2-40B4-BE49-F238E27FC236}">
                <a16:creationId xmlns:a16="http://schemas.microsoft.com/office/drawing/2014/main" id="{6A39985B-0119-9592-0EC3-1A14779E4B88}"/>
              </a:ext>
            </a:extLst>
          </p:cNvPr>
          <p:cNvSpPr/>
          <p:nvPr/>
        </p:nvSpPr>
        <p:spPr>
          <a:xfrm>
            <a:off x="4463587" y="4768106"/>
            <a:ext cx="1570710" cy="861682"/>
          </a:xfrm>
          <a:prstGeom prst="rect">
            <a:avLst/>
          </a:prstGeom>
          <a:solidFill>
            <a:schemeClr val="bg1"/>
          </a:solidFill>
          <a:ln>
            <a:noFill/>
          </a:ln>
        </p:spPr>
        <p:style>
          <a:lnRef idx="2">
            <a:schemeClr val="accent3"/>
          </a:lnRef>
          <a:fillRef idx="1">
            <a:schemeClr val="lt1"/>
          </a:fillRef>
          <a:effectRef idx="0">
            <a:schemeClr val="accent3"/>
          </a:effectRef>
          <a:fontRef idx="minor">
            <a:schemeClr val="dk1"/>
          </a:fontRef>
        </p:style>
        <p:txBody>
          <a:bodyPr rtlCol="0" anchor="ctr"/>
          <a:lstStyle/>
          <a:p>
            <a:r>
              <a:rPr lang="fr-FR" sz="1400" dirty="0">
                <a:latin typeface="+mj-lt"/>
              </a:rPr>
              <a:t>Retour à la question précédente</a:t>
            </a:r>
          </a:p>
        </p:txBody>
      </p:sp>
      <p:sp>
        <p:nvSpPr>
          <p:cNvPr id="9" name="Rectangle 8">
            <a:extLst>
              <a:ext uri="{FF2B5EF4-FFF2-40B4-BE49-F238E27FC236}">
                <a16:creationId xmlns:a16="http://schemas.microsoft.com/office/drawing/2014/main" id="{06EE38E4-936C-DDC5-65C3-09C770F4E6FF}"/>
              </a:ext>
            </a:extLst>
          </p:cNvPr>
          <p:cNvSpPr/>
          <p:nvPr/>
        </p:nvSpPr>
        <p:spPr>
          <a:xfrm>
            <a:off x="6151372" y="4810125"/>
            <a:ext cx="1135785" cy="861682"/>
          </a:xfrm>
          <a:prstGeom prst="rect">
            <a:avLst/>
          </a:prstGeom>
          <a:solidFill>
            <a:schemeClr val="bg1"/>
          </a:solidFill>
          <a:ln>
            <a:noFill/>
          </a:ln>
        </p:spPr>
        <p:style>
          <a:lnRef idx="2">
            <a:schemeClr val="accent3"/>
          </a:lnRef>
          <a:fillRef idx="1">
            <a:schemeClr val="lt1"/>
          </a:fillRef>
          <a:effectRef idx="0">
            <a:schemeClr val="accent3"/>
          </a:effectRef>
          <a:fontRef idx="minor">
            <a:schemeClr val="dk1"/>
          </a:fontRef>
        </p:style>
        <p:txBody>
          <a:bodyPr rtlCol="0" anchor="ctr"/>
          <a:lstStyle/>
          <a:p>
            <a:r>
              <a:rPr lang="fr-FR" sz="1400" dirty="0">
                <a:latin typeface="+mj-lt"/>
              </a:rPr>
              <a:t>Passer à la question suivante</a:t>
            </a:r>
          </a:p>
        </p:txBody>
      </p:sp>
      <p:pic>
        <p:nvPicPr>
          <p:cNvPr id="11" name="Picture 10" descr="A screenshot of a phone&#10;&#10;Description automatically generated">
            <a:extLst>
              <a:ext uri="{FF2B5EF4-FFF2-40B4-BE49-F238E27FC236}">
                <a16:creationId xmlns:a16="http://schemas.microsoft.com/office/drawing/2014/main" id="{7E6519E9-5EC7-A754-A377-34A992AEBF1C}"/>
              </a:ext>
            </a:extLst>
          </p:cNvPr>
          <p:cNvPicPr>
            <a:picLocks noChangeAspect="1"/>
          </p:cNvPicPr>
          <p:nvPr/>
        </p:nvPicPr>
        <p:blipFill>
          <a:blip r:embed="rId5"/>
          <a:stretch>
            <a:fillRect/>
          </a:stretch>
        </p:blipFill>
        <p:spPr>
          <a:xfrm>
            <a:off x="4463587" y="2266190"/>
            <a:ext cx="2706497" cy="1415324"/>
          </a:xfrm>
          <a:prstGeom prst="rect">
            <a:avLst/>
          </a:prstGeom>
        </p:spPr>
      </p:pic>
    </p:spTree>
    <p:extLst>
      <p:ext uri="{BB962C8B-B14F-4D97-AF65-F5344CB8AC3E}">
        <p14:creationId xmlns:p14="http://schemas.microsoft.com/office/powerpoint/2010/main" val="3608350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B0EC47C-999A-AA4B-9264-E322927B96D1}"/>
              </a:ext>
            </a:extLst>
          </p:cNvPr>
          <p:cNvSpPr>
            <a:spLocks noGrp="1"/>
          </p:cNvSpPr>
          <p:nvPr>
            <p:ph type="title"/>
          </p:nvPr>
        </p:nvSpPr>
        <p:spPr/>
        <p:txBody>
          <a:bodyPr>
            <a:normAutofit fontScale="90000"/>
          </a:bodyPr>
          <a:lstStyle/>
          <a:p>
            <a:r>
              <a:rPr lang="fr-FR" noProof="0" dirty="0"/>
              <a:t>Remplir un formulaire(4) – Sélectionner une option</a:t>
            </a:r>
          </a:p>
        </p:txBody>
      </p:sp>
      <p:sp>
        <p:nvSpPr>
          <p:cNvPr id="4" name="Espace réservé du contenu 3">
            <a:extLst>
              <a:ext uri="{FF2B5EF4-FFF2-40B4-BE49-F238E27FC236}">
                <a16:creationId xmlns:a16="http://schemas.microsoft.com/office/drawing/2014/main" id="{B97A3C82-5437-5E65-04CB-3D76F1BF6BD6}"/>
              </a:ext>
            </a:extLst>
          </p:cNvPr>
          <p:cNvSpPr>
            <a:spLocks noGrp="1"/>
          </p:cNvSpPr>
          <p:nvPr>
            <p:ph sz="quarter" idx="28"/>
          </p:nvPr>
        </p:nvSpPr>
        <p:spPr>
          <a:xfrm>
            <a:off x="520967" y="1630497"/>
            <a:ext cx="3577212" cy="5463389"/>
          </a:xfrm>
        </p:spPr>
        <p:txBody>
          <a:bodyPr>
            <a:normAutofit/>
          </a:bodyPr>
          <a:lstStyle/>
          <a:p>
            <a:pPr algn="just" fontAlgn="auto">
              <a:spcAft>
                <a:spcPts val="0"/>
              </a:spcAft>
            </a:pPr>
            <a:r>
              <a:rPr lang="fr-FR" noProof="0" dirty="0"/>
              <a:t>Dans cet exemple, une des réponses peut être sélectionnée.</a:t>
            </a:r>
          </a:p>
          <a:p>
            <a:pPr algn="just" fontAlgn="auto">
              <a:spcAft>
                <a:spcPts val="0"/>
              </a:spcAft>
            </a:pPr>
            <a:endParaRPr lang="fr-FR" noProof="0" dirty="0"/>
          </a:p>
          <a:p>
            <a:pPr algn="just" fontAlgn="auto">
              <a:spcAft>
                <a:spcPts val="0"/>
              </a:spcAft>
            </a:pPr>
            <a:r>
              <a:rPr lang="fr-FR" noProof="0" dirty="0"/>
              <a:t>Lorsque l'icône est un cercle (bouton radio), une seule réponse peut être sélectionnée.</a:t>
            </a:r>
          </a:p>
        </p:txBody>
      </p:sp>
      <p:sp>
        <p:nvSpPr>
          <p:cNvPr id="5" name="Espace réservé du pied de page 4">
            <a:extLst>
              <a:ext uri="{FF2B5EF4-FFF2-40B4-BE49-F238E27FC236}">
                <a16:creationId xmlns:a16="http://schemas.microsoft.com/office/drawing/2014/main" id="{65077917-45C8-DFCA-CF0B-77F626395FF9}"/>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589DDCE1-FA6E-F609-90EA-73EECD157AB2}"/>
              </a:ext>
            </a:extLst>
          </p:cNvPr>
          <p:cNvSpPr>
            <a:spLocks noGrp="1"/>
          </p:cNvSpPr>
          <p:nvPr>
            <p:ph type="sldNum" sz="quarter" idx="30"/>
          </p:nvPr>
        </p:nvSpPr>
        <p:spPr/>
        <p:txBody>
          <a:bodyPr/>
          <a:lstStyle/>
          <a:p>
            <a:fld id="{45D260E3-6ADF-3D4B-8601-DFAB5F13007E}" type="slidenum">
              <a:rPr lang="fr-FR" noProof="0" smtClean="0"/>
              <a:pPr/>
              <a:t>48</a:t>
            </a:fld>
            <a:endParaRPr lang="fr-FR" noProof="0" dirty="0"/>
          </a:p>
        </p:txBody>
      </p:sp>
      <p:sp>
        <p:nvSpPr>
          <p:cNvPr id="2" name="Espace réservé du contenu 3">
            <a:extLst>
              <a:ext uri="{FF2B5EF4-FFF2-40B4-BE49-F238E27FC236}">
                <a16:creationId xmlns:a16="http://schemas.microsoft.com/office/drawing/2014/main" id="{A9791DA9-0A98-7745-4153-F9621A853C3F}"/>
              </a:ext>
            </a:extLst>
          </p:cNvPr>
          <p:cNvSpPr>
            <a:spLocks noGrp="1"/>
          </p:cNvSpPr>
          <p:nvPr>
            <p:ph sz="quarter" idx="12"/>
          </p:nvPr>
        </p:nvSpPr>
        <p:spPr>
          <a:xfrm>
            <a:off x="575687" y="1114525"/>
            <a:ext cx="5761252" cy="297834"/>
          </a:xfrm>
        </p:spPr>
        <p:txBody>
          <a:bodyPr/>
          <a:lstStyle/>
          <a:p>
            <a:r>
              <a:rPr lang="fr-FR" noProof="0" dirty="0"/>
              <a:t>ODK Collect</a:t>
            </a:r>
          </a:p>
        </p:txBody>
      </p:sp>
      <p:pic>
        <p:nvPicPr>
          <p:cNvPr id="12" name="Image 11">
            <a:extLst>
              <a:ext uri="{FF2B5EF4-FFF2-40B4-BE49-F238E27FC236}">
                <a16:creationId xmlns:a16="http://schemas.microsoft.com/office/drawing/2014/main" id="{633F5B75-A2CB-7FE6-AD9B-698825B9BF3F}"/>
              </a:ext>
            </a:extLst>
          </p:cNvPr>
          <p:cNvPicPr>
            <a:picLocks noChangeAspect="1"/>
          </p:cNvPicPr>
          <p:nvPr/>
        </p:nvPicPr>
        <p:blipFill>
          <a:blip r:embed="rId2"/>
          <a:srcRect/>
          <a:stretch/>
        </p:blipFill>
        <p:spPr>
          <a:xfrm>
            <a:off x="5423834" y="932913"/>
            <a:ext cx="3285555" cy="5840986"/>
          </a:xfrm>
          <a:prstGeom prst="rect">
            <a:avLst/>
          </a:prstGeom>
          <a:effectLst>
            <a:outerShdw blurRad="50800" dist="38100" dir="2700000" algn="tl" rotWithShape="0">
              <a:prstClr val="black">
                <a:alpha val="40000"/>
              </a:prstClr>
            </a:outerShdw>
          </a:effectLst>
        </p:spPr>
      </p:pic>
      <p:pic>
        <p:nvPicPr>
          <p:cNvPr id="8" name="Picture 7" descr="A screenshot of a phone&#10;&#10;Description automatically generated">
            <a:extLst>
              <a:ext uri="{FF2B5EF4-FFF2-40B4-BE49-F238E27FC236}">
                <a16:creationId xmlns:a16="http://schemas.microsoft.com/office/drawing/2014/main" id="{21C7DF94-D421-3F0F-4F66-04A064AE30F9}"/>
              </a:ext>
            </a:extLst>
          </p:cNvPr>
          <p:cNvPicPr>
            <a:picLocks noChangeAspect="1"/>
          </p:cNvPicPr>
          <p:nvPr/>
        </p:nvPicPr>
        <p:blipFill>
          <a:blip r:embed="rId3"/>
          <a:stretch>
            <a:fillRect/>
          </a:stretch>
        </p:blipFill>
        <p:spPr>
          <a:xfrm>
            <a:off x="5509056" y="1993786"/>
            <a:ext cx="3115110" cy="1629002"/>
          </a:xfrm>
          <a:prstGeom prst="rect">
            <a:avLst/>
          </a:prstGeom>
        </p:spPr>
      </p:pic>
    </p:spTree>
    <p:extLst>
      <p:ext uri="{BB962C8B-B14F-4D97-AF65-F5344CB8AC3E}">
        <p14:creationId xmlns:p14="http://schemas.microsoft.com/office/powerpoint/2010/main" val="209833011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B0EC47C-999A-AA4B-9264-E322927B96D1}"/>
              </a:ext>
            </a:extLst>
          </p:cNvPr>
          <p:cNvSpPr>
            <a:spLocks noGrp="1"/>
          </p:cNvSpPr>
          <p:nvPr>
            <p:ph type="title"/>
          </p:nvPr>
        </p:nvSpPr>
        <p:spPr/>
        <p:txBody>
          <a:bodyPr>
            <a:normAutofit fontScale="90000"/>
          </a:bodyPr>
          <a:lstStyle/>
          <a:p>
            <a:r>
              <a:rPr lang="fr-FR" noProof="0" dirty="0"/>
              <a:t>Remplir un formulaire (5) – Sélectionner plusieurs options</a:t>
            </a:r>
          </a:p>
        </p:txBody>
      </p:sp>
      <p:sp>
        <p:nvSpPr>
          <p:cNvPr id="4" name="Espace réservé du contenu 3">
            <a:extLst>
              <a:ext uri="{FF2B5EF4-FFF2-40B4-BE49-F238E27FC236}">
                <a16:creationId xmlns:a16="http://schemas.microsoft.com/office/drawing/2014/main" id="{B97A3C82-5437-5E65-04CB-3D76F1BF6BD6}"/>
              </a:ext>
            </a:extLst>
          </p:cNvPr>
          <p:cNvSpPr>
            <a:spLocks noGrp="1"/>
          </p:cNvSpPr>
          <p:nvPr>
            <p:ph sz="quarter" idx="28"/>
          </p:nvPr>
        </p:nvSpPr>
        <p:spPr>
          <a:xfrm>
            <a:off x="575687" y="1693073"/>
            <a:ext cx="5291713" cy="5463389"/>
          </a:xfrm>
        </p:spPr>
        <p:txBody>
          <a:bodyPr>
            <a:normAutofit/>
          </a:bodyPr>
          <a:lstStyle/>
          <a:p>
            <a:pPr algn="just" fontAlgn="auto">
              <a:spcAft>
                <a:spcPts val="0"/>
              </a:spcAft>
            </a:pPr>
            <a:r>
              <a:rPr lang="fr-FR" sz="2300" noProof="0" dirty="0"/>
              <a:t>Lorsque l'icône est un carré, plusieurs réponses peuvent être sélectionnées.</a:t>
            </a:r>
          </a:p>
          <a:p>
            <a:pPr algn="just" fontAlgn="auto">
              <a:spcAft>
                <a:spcPts val="0"/>
              </a:spcAft>
            </a:pPr>
            <a:endParaRPr lang="fr-FR" sz="2300" noProof="0" dirty="0"/>
          </a:p>
          <a:p>
            <a:pPr algn="just" fontAlgn="auto">
              <a:spcAft>
                <a:spcPts val="0"/>
              </a:spcAft>
            </a:pPr>
            <a:r>
              <a:rPr lang="fr-FR" sz="2300" noProof="0" dirty="0"/>
              <a:t>Les questions posées aux </a:t>
            </a:r>
            <a:r>
              <a:rPr lang="fr-FR" sz="2300" noProof="0" dirty="0" err="1"/>
              <a:t>répondant·es</a:t>
            </a:r>
            <a:r>
              <a:rPr lang="fr-FR" sz="2300" noProof="0" dirty="0"/>
              <a:t> sont en gras.</a:t>
            </a:r>
          </a:p>
          <a:p>
            <a:pPr algn="just" fontAlgn="auto">
              <a:spcAft>
                <a:spcPts val="0"/>
              </a:spcAft>
            </a:pPr>
            <a:endParaRPr lang="fr-FR" sz="2300" noProof="0" dirty="0"/>
          </a:p>
          <a:p>
            <a:pPr algn="just" fontAlgn="auto">
              <a:spcAft>
                <a:spcPts val="0"/>
              </a:spcAft>
            </a:pPr>
            <a:r>
              <a:rPr lang="fr-FR" sz="2300" noProof="0" dirty="0"/>
              <a:t>Les phrases en majuscules sont les instructions qui vous sont données, ne lisez pas les instructions données aux personnes interrogées et opérez en suivant les instructions. </a:t>
            </a:r>
          </a:p>
        </p:txBody>
      </p:sp>
      <p:sp>
        <p:nvSpPr>
          <p:cNvPr id="5" name="Espace réservé du pied de page 4">
            <a:extLst>
              <a:ext uri="{FF2B5EF4-FFF2-40B4-BE49-F238E27FC236}">
                <a16:creationId xmlns:a16="http://schemas.microsoft.com/office/drawing/2014/main" id="{65077917-45C8-DFCA-CF0B-77F626395FF9}"/>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589DDCE1-FA6E-F609-90EA-73EECD157AB2}"/>
              </a:ext>
            </a:extLst>
          </p:cNvPr>
          <p:cNvSpPr>
            <a:spLocks noGrp="1"/>
          </p:cNvSpPr>
          <p:nvPr>
            <p:ph type="sldNum" sz="quarter" idx="30"/>
          </p:nvPr>
        </p:nvSpPr>
        <p:spPr/>
        <p:txBody>
          <a:bodyPr/>
          <a:lstStyle/>
          <a:p>
            <a:fld id="{45D260E3-6ADF-3D4B-8601-DFAB5F13007E}" type="slidenum">
              <a:rPr lang="fr-FR" noProof="0" smtClean="0"/>
              <a:pPr/>
              <a:t>49</a:t>
            </a:fld>
            <a:endParaRPr lang="fr-FR" noProof="0" dirty="0"/>
          </a:p>
        </p:txBody>
      </p:sp>
      <p:sp>
        <p:nvSpPr>
          <p:cNvPr id="2" name="Espace réservé du contenu 3">
            <a:extLst>
              <a:ext uri="{FF2B5EF4-FFF2-40B4-BE49-F238E27FC236}">
                <a16:creationId xmlns:a16="http://schemas.microsoft.com/office/drawing/2014/main" id="{5163B0C6-2FCA-1750-28C5-BF083E060C3B}"/>
              </a:ext>
            </a:extLst>
          </p:cNvPr>
          <p:cNvSpPr>
            <a:spLocks noGrp="1"/>
          </p:cNvSpPr>
          <p:nvPr>
            <p:ph sz="quarter" idx="12"/>
          </p:nvPr>
        </p:nvSpPr>
        <p:spPr>
          <a:xfrm>
            <a:off x="575687" y="1240256"/>
            <a:ext cx="5761252" cy="297834"/>
          </a:xfrm>
        </p:spPr>
        <p:txBody>
          <a:bodyPr/>
          <a:lstStyle/>
          <a:p>
            <a:r>
              <a:rPr lang="fr-FR" noProof="0" dirty="0"/>
              <a:t>ODK Collect</a:t>
            </a:r>
          </a:p>
        </p:txBody>
      </p:sp>
      <p:pic>
        <p:nvPicPr>
          <p:cNvPr id="8" name="Image 7">
            <a:extLst>
              <a:ext uri="{FF2B5EF4-FFF2-40B4-BE49-F238E27FC236}">
                <a16:creationId xmlns:a16="http://schemas.microsoft.com/office/drawing/2014/main" id="{6D1BE917-6E86-18FE-4B58-114190E0063A}"/>
              </a:ext>
            </a:extLst>
          </p:cNvPr>
          <p:cNvPicPr>
            <a:picLocks noChangeAspect="1"/>
          </p:cNvPicPr>
          <p:nvPr/>
        </p:nvPicPr>
        <p:blipFill>
          <a:blip r:embed="rId2"/>
          <a:srcRect/>
          <a:stretch/>
        </p:blipFill>
        <p:spPr>
          <a:xfrm>
            <a:off x="6546321" y="996580"/>
            <a:ext cx="3198569" cy="568634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189412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Espace réservé pour une image  10">
            <a:extLst>
              <a:ext uri="{FF2B5EF4-FFF2-40B4-BE49-F238E27FC236}">
                <a16:creationId xmlns:a16="http://schemas.microsoft.com/office/drawing/2014/main" id="{95E469EC-BD0D-0063-BA4C-F7935FCBCCED}"/>
              </a:ext>
            </a:extLst>
          </p:cNvPr>
          <p:cNvPicPr>
            <a:picLocks noGrp="1" noChangeAspect="1"/>
          </p:cNvPicPr>
          <p:nvPr>
            <p:ph type="pic" sz="quarter" idx="10"/>
          </p:nvPr>
        </p:nvPicPr>
        <p:blipFill>
          <a:blip r:embed="rId3"/>
          <a:srcRect l="14683" r="14683"/>
          <a:stretch>
            <a:fillRect/>
          </a:stretch>
        </p:blipFill>
        <p:spPr>
          <a:xfrm>
            <a:off x="7398328" y="1572732"/>
            <a:ext cx="2281382" cy="4414210"/>
          </a:xfrm>
        </p:spPr>
      </p:pic>
      <p:sp>
        <p:nvSpPr>
          <p:cNvPr id="6" name="Titre 5">
            <a:extLst>
              <a:ext uri="{FF2B5EF4-FFF2-40B4-BE49-F238E27FC236}">
                <a16:creationId xmlns:a16="http://schemas.microsoft.com/office/drawing/2014/main" id="{6A7FDA96-35D2-7A03-A754-D019440F5344}"/>
              </a:ext>
            </a:extLst>
          </p:cNvPr>
          <p:cNvSpPr>
            <a:spLocks noGrp="1"/>
          </p:cNvSpPr>
          <p:nvPr>
            <p:ph type="title"/>
          </p:nvPr>
        </p:nvSpPr>
        <p:spPr>
          <a:xfrm>
            <a:off x="575688" y="202735"/>
            <a:ext cx="9104021" cy="554684"/>
          </a:xfrm>
        </p:spPr>
        <p:txBody>
          <a:bodyPr>
            <a:normAutofit fontScale="90000"/>
          </a:bodyPr>
          <a:lstStyle/>
          <a:p>
            <a:r>
              <a:rPr lang="fr-FR" noProof="0" dirty="0"/>
              <a:t>Qu’est-ce que la </a:t>
            </a:r>
            <a:r>
              <a:rPr lang="fr-FR" b="1" noProof="0" dirty="0"/>
              <a:t>C</a:t>
            </a:r>
            <a:r>
              <a:rPr lang="fr-FR" noProof="0" dirty="0"/>
              <a:t>ollecte de </a:t>
            </a:r>
            <a:r>
              <a:rPr lang="fr-FR" b="1" noProof="0" dirty="0"/>
              <a:t>D</a:t>
            </a:r>
            <a:r>
              <a:rPr lang="fr-FR" noProof="0" dirty="0"/>
              <a:t>onnées </a:t>
            </a:r>
            <a:r>
              <a:rPr lang="fr-FR" b="1" noProof="0" dirty="0"/>
              <a:t>M</a:t>
            </a:r>
            <a:r>
              <a:rPr lang="fr-FR" noProof="0" dirty="0"/>
              <a:t>obile (MDC)</a:t>
            </a:r>
            <a:r>
              <a:rPr lang="fr-FR" b="1" noProof="0" dirty="0"/>
              <a:t> </a:t>
            </a:r>
            <a:r>
              <a:rPr lang="fr-FR" noProof="0" dirty="0"/>
              <a:t>?</a:t>
            </a:r>
          </a:p>
        </p:txBody>
      </p:sp>
      <p:sp>
        <p:nvSpPr>
          <p:cNvPr id="9" name="Espace réservé du contenu 8">
            <a:extLst>
              <a:ext uri="{FF2B5EF4-FFF2-40B4-BE49-F238E27FC236}">
                <a16:creationId xmlns:a16="http://schemas.microsoft.com/office/drawing/2014/main" id="{6BCB1901-2624-B231-1E79-8745D75ED476}"/>
              </a:ext>
            </a:extLst>
          </p:cNvPr>
          <p:cNvSpPr>
            <a:spLocks noGrp="1"/>
          </p:cNvSpPr>
          <p:nvPr>
            <p:ph sz="quarter" idx="28"/>
          </p:nvPr>
        </p:nvSpPr>
        <p:spPr>
          <a:xfrm>
            <a:off x="575679" y="1693073"/>
            <a:ext cx="5761262" cy="5463389"/>
          </a:xfrm>
        </p:spPr>
        <p:txBody>
          <a:bodyPr>
            <a:normAutofit fontScale="92500"/>
          </a:bodyPr>
          <a:lstStyle/>
          <a:p>
            <a:pPr algn="just"/>
            <a:r>
              <a:rPr lang="fr-FR" noProof="0" dirty="0"/>
              <a:t>MDC : utilisation de nouvelles technologies pour la collecte de données (smartphones ou tablettes au lieu de formulaires papiers).</a:t>
            </a:r>
          </a:p>
          <a:p>
            <a:pPr algn="just"/>
            <a:r>
              <a:rPr lang="fr-FR" noProof="0" dirty="0"/>
              <a:t>Utilisé par CartONG depuis 2010 avec de nombreux partenaires (HCR, Terre des Hommes, MSF, Solidarités International, REACH, Caritas, UNICEF, etc.)</a:t>
            </a:r>
          </a:p>
          <a:p>
            <a:pPr algn="just"/>
            <a:r>
              <a:rPr lang="fr-FR" noProof="0" dirty="0"/>
              <a:t>Cas d'utilisation possibles : enquêtes, évaluations (potentiellement en cas d'urgence), suivi (distributions &amp; autres), suivi et évaluation, etc.</a:t>
            </a:r>
          </a:p>
        </p:txBody>
      </p:sp>
      <p:sp>
        <p:nvSpPr>
          <p:cNvPr id="2" name="Espace réservé du pied de page 1">
            <a:extLst>
              <a:ext uri="{FF2B5EF4-FFF2-40B4-BE49-F238E27FC236}">
                <a16:creationId xmlns:a16="http://schemas.microsoft.com/office/drawing/2014/main" id="{2B626A2E-F599-C602-1EF8-8C1F089F49E9}"/>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3" name="Espace réservé du numéro de diapositive 2">
            <a:extLst>
              <a:ext uri="{FF2B5EF4-FFF2-40B4-BE49-F238E27FC236}">
                <a16:creationId xmlns:a16="http://schemas.microsoft.com/office/drawing/2014/main" id="{C692A41E-C2A8-D28A-4CA6-4DD9C3267DB1}"/>
              </a:ext>
            </a:extLst>
          </p:cNvPr>
          <p:cNvSpPr>
            <a:spLocks noGrp="1"/>
          </p:cNvSpPr>
          <p:nvPr>
            <p:ph type="sldNum" sz="quarter" idx="30"/>
          </p:nvPr>
        </p:nvSpPr>
        <p:spPr/>
        <p:txBody>
          <a:bodyPr/>
          <a:lstStyle/>
          <a:p>
            <a:fld id="{45D260E3-6ADF-3D4B-8601-DFAB5F13007E}" type="slidenum">
              <a:rPr lang="fr-FR" noProof="0" smtClean="0"/>
              <a:pPr/>
              <a:t>5</a:t>
            </a:fld>
            <a:endParaRPr lang="fr-FR" noProof="0" dirty="0"/>
          </a:p>
        </p:txBody>
      </p:sp>
      <p:sp>
        <p:nvSpPr>
          <p:cNvPr id="4" name="Espace réservé du contenu 3">
            <a:extLst>
              <a:ext uri="{FF2B5EF4-FFF2-40B4-BE49-F238E27FC236}">
                <a16:creationId xmlns:a16="http://schemas.microsoft.com/office/drawing/2014/main" id="{C5C98614-0A97-8EDB-088A-8C9B5A1CECC0}"/>
              </a:ext>
            </a:extLst>
          </p:cNvPr>
          <p:cNvSpPr>
            <a:spLocks noGrp="1"/>
          </p:cNvSpPr>
          <p:nvPr>
            <p:ph sz="quarter" idx="12"/>
          </p:nvPr>
        </p:nvSpPr>
        <p:spPr>
          <a:xfrm>
            <a:off x="575689" y="1194081"/>
            <a:ext cx="5761252" cy="297834"/>
          </a:xfrm>
        </p:spPr>
        <p:txBody>
          <a:bodyPr/>
          <a:lstStyle/>
          <a:p>
            <a:r>
              <a:rPr lang="fr-FR" noProof="0" dirty="0"/>
              <a:t>Mobile Data Collection</a:t>
            </a:r>
          </a:p>
        </p:txBody>
      </p:sp>
    </p:spTree>
    <p:extLst>
      <p:ext uri="{BB962C8B-B14F-4D97-AF65-F5344CB8AC3E}">
        <p14:creationId xmlns:p14="http://schemas.microsoft.com/office/powerpoint/2010/main" val="41915252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B0EC47C-999A-AA4B-9264-E322927B96D1}"/>
              </a:ext>
            </a:extLst>
          </p:cNvPr>
          <p:cNvSpPr>
            <a:spLocks noGrp="1"/>
          </p:cNvSpPr>
          <p:nvPr>
            <p:ph type="title"/>
          </p:nvPr>
        </p:nvSpPr>
        <p:spPr/>
        <p:txBody>
          <a:bodyPr>
            <a:normAutofit fontScale="90000"/>
          </a:bodyPr>
          <a:lstStyle/>
          <a:p>
            <a:r>
              <a:rPr lang="fr-FR" noProof="0" dirty="0"/>
              <a:t>Remplir un formulaire(6) – Saisir du texte / nombre</a:t>
            </a:r>
          </a:p>
        </p:txBody>
      </p:sp>
      <p:sp>
        <p:nvSpPr>
          <p:cNvPr id="4" name="Espace réservé du contenu 3">
            <a:extLst>
              <a:ext uri="{FF2B5EF4-FFF2-40B4-BE49-F238E27FC236}">
                <a16:creationId xmlns:a16="http://schemas.microsoft.com/office/drawing/2014/main" id="{B97A3C82-5437-5E65-04CB-3D76F1BF6BD6}"/>
              </a:ext>
            </a:extLst>
          </p:cNvPr>
          <p:cNvSpPr>
            <a:spLocks noGrp="1"/>
          </p:cNvSpPr>
          <p:nvPr>
            <p:ph sz="quarter" idx="28"/>
          </p:nvPr>
        </p:nvSpPr>
        <p:spPr>
          <a:xfrm>
            <a:off x="575687" y="1492593"/>
            <a:ext cx="4148712" cy="5463389"/>
          </a:xfrm>
        </p:spPr>
        <p:txBody>
          <a:bodyPr>
            <a:normAutofit/>
          </a:bodyPr>
          <a:lstStyle/>
          <a:p>
            <a:pPr algn="just" fontAlgn="auto">
              <a:spcAft>
                <a:spcPts val="0"/>
              </a:spcAft>
            </a:pPr>
            <a:r>
              <a:rPr lang="fr-FR" noProof="0" dirty="0"/>
              <a:t>Exemple :</a:t>
            </a:r>
          </a:p>
          <a:p>
            <a:pPr lvl="1" algn="just" fontAlgn="auto">
              <a:spcAft>
                <a:spcPts val="0"/>
              </a:spcAft>
            </a:pPr>
            <a:r>
              <a:rPr lang="fr-FR" noProof="0" dirty="0"/>
              <a:t>Certaines questions nécessitent des entrées de texte.</a:t>
            </a:r>
          </a:p>
          <a:p>
            <a:pPr lvl="1" algn="just" fontAlgn="auto">
              <a:spcAft>
                <a:spcPts val="0"/>
              </a:spcAft>
            </a:pPr>
            <a:r>
              <a:rPr lang="fr-FR" noProof="0" dirty="0"/>
              <a:t>Pour certains champs, seules les </a:t>
            </a:r>
            <a:r>
              <a:rPr lang="fr-FR" b="1" noProof="0" dirty="0"/>
              <a:t>lettres</a:t>
            </a:r>
            <a:r>
              <a:rPr lang="fr-FR" noProof="0" dirty="0"/>
              <a:t> peuvent être utilisées, tandis que pour d'autres, les deux </a:t>
            </a:r>
            <a:r>
              <a:rPr lang="fr-FR" b="1" noProof="0" dirty="0"/>
              <a:t>nombres entiers/lettres </a:t>
            </a:r>
            <a:r>
              <a:rPr lang="fr-FR" noProof="0" dirty="0"/>
              <a:t>sont acceptés. Des contraintes peuvent également être utilisées pour contrôler la saisie</a:t>
            </a:r>
          </a:p>
        </p:txBody>
      </p:sp>
      <p:sp>
        <p:nvSpPr>
          <p:cNvPr id="5" name="Espace réservé du pied de page 4">
            <a:extLst>
              <a:ext uri="{FF2B5EF4-FFF2-40B4-BE49-F238E27FC236}">
                <a16:creationId xmlns:a16="http://schemas.microsoft.com/office/drawing/2014/main" id="{65077917-45C8-DFCA-CF0B-77F626395FF9}"/>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589DDCE1-FA6E-F609-90EA-73EECD157AB2}"/>
              </a:ext>
            </a:extLst>
          </p:cNvPr>
          <p:cNvSpPr>
            <a:spLocks noGrp="1"/>
          </p:cNvSpPr>
          <p:nvPr>
            <p:ph type="sldNum" sz="quarter" idx="30"/>
          </p:nvPr>
        </p:nvSpPr>
        <p:spPr/>
        <p:txBody>
          <a:bodyPr/>
          <a:lstStyle/>
          <a:p>
            <a:fld id="{45D260E3-6ADF-3D4B-8601-DFAB5F13007E}" type="slidenum">
              <a:rPr lang="fr-FR" noProof="0" smtClean="0"/>
              <a:pPr/>
              <a:t>50</a:t>
            </a:fld>
            <a:endParaRPr lang="fr-FR" noProof="0" dirty="0"/>
          </a:p>
        </p:txBody>
      </p:sp>
      <p:sp>
        <p:nvSpPr>
          <p:cNvPr id="2" name="Espace réservé du contenu 3">
            <a:extLst>
              <a:ext uri="{FF2B5EF4-FFF2-40B4-BE49-F238E27FC236}">
                <a16:creationId xmlns:a16="http://schemas.microsoft.com/office/drawing/2014/main" id="{8FEF097B-2033-34F1-B80E-9D1392C0B5CA}"/>
              </a:ext>
            </a:extLst>
          </p:cNvPr>
          <p:cNvSpPr>
            <a:spLocks noGrp="1"/>
          </p:cNvSpPr>
          <p:nvPr>
            <p:ph sz="quarter" idx="12"/>
          </p:nvPr>
        </p:nvSpPr>
        <p:spPr>
          <a:xfrm>
            <a:off x="575687" y="1116427"/>
            <a:ext cx="5761252" cy="297834"/>
          </a:xfrm>
        </p:spPr>
        <p:txBody>
          <a:bodyPr/>
          <a:lstStyle/>
          <a:p>
            <a:r>
              <a:rPr lang="fr-FR" noProof="0" dirty="0"/>
              <a:t>ODK Collect</a:t>
            </a:r>
          </a:p>
        </p:txBody>
      </p:sp>
      <p:pic>
        <p:nvPicPr>
          <p:cNvPr id="8" name="Image 7">
            <a:extLst>
              <a:ext uri="{FF2B5EF4-FFF2-40B4-BE49-F238E27FC236}">
                <a16:creationId xmlns:a16="http://schemas.microsoft.com/office/drawing/2014/main" id="{5252A137-4CC9-76D3-9FFB-DE30E9E00FE0}"/>
              </a:ext>
            </a:extLst>
          </p:cNvPr>
          <p:cNvPicPr>
            <a:picLocks noChangeAspect="1"/>
          </p:cNvPicPr>
          <p:nvPr/>
        </p:nvPicPr>
        <p:blipFill>
          <a:blip r:embed="rId2"/>
          <a:srcRect/>
          <a:stretch/>
        </p:blipFill>
        <p:spPr>
          <a:xfrm>
            <a:off x="4804232" y="1116427"/>
            <a:ext cx="2753143" cy="4894476"/>
          </a:xfrm>
          <a:prstGeom prst="rect">
            <a:avLst/>
          </a:prstGeom>
          <a:effectLst>
            <a:outerShdw blurRad="50800" dist="38100" dir="2700000" algn="tl" rotWithShape="0">
              <a:prstClr val="black">
                <a:alpha val="40000"/>
              </a:prstClr>
            </a:outerShdw>
          </a:effectLst>
        </p:spPr>
      </p:pic>
      <p:pic>
        <p:nvPicPr>
          <p:cNvPr id="10" name="Image 9">
            <a:extLst>
              <a:ext uri="{FF2B5EF4-FFF2-40B4-BE49-F238E27FC236}">
                <a16:creationId xmlns:a16="http://schemas.microsoft.com/office/drawing/2014/main" id="{2FE61C6D-9205-322D-65F5-51ABD1E5272C}"/>
              </a:ext>
            </a:extLst>
          </p:cNvPr>
          <p:cNvPicPr>
            <a:picLocks noChangeAspect="1"/>
          </p:cNvPicPr>
          <p:nvPr/>
        </p:nvPicPr>
        <p:blipFill>
          <a:blip r:embed="rId3"/>
          <a:srcRect/>
          <a:stretch/>
        </p:blipFill>
        <p:spPr>
          <a:xfrm>
            <a:off x="7689450" y="1073601"/>
            <a:ext cx="2777232" cy="49373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462163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B0EC47C-999A-AA4B-9264-E322927B96D1}"/>
              </a:ext>
            </a:extLst>
          </p:cNvPr>
          <p:cNvSpPr>
            <a:spLocks noGrp="1"/>
          </p:cNvSpPr>
          <p:nvPr>
            <p:ph type="title"/>
          </p:nvPr>
        </p:nvSpPr>
        <p:spPr/>
        <p:txBody>
          <a:bodyPr>
            <a:normAutofit fontScale="90000"/>
          </a:bodyPr>
          <a:lstStyle/>
          <a:p>
            <a:r>
              <a:rPr lang="fr-FR" noProof="0" dirty="0"/>
              <a:t>Remplir un formulaire (7) – Ajouter un groupe</a:t>
            </a:r>
          </a:p>
        </p:txBody>
      </p:sp>
      <p:sp>
        <p:nvSpPr>
          <p:cNvPr id="4" name="Espace réservé du contenu 3">
            <a:extLst>
              <a:ext uri="{FF2B5EF4-FFF2-40B4-BE49-F238E27FC236}">
                <a16:creationId xmlns:a16="http://schemas.microsoft.com/office/drawing/2014/main" id="{B97A3C82-5437-5E65-04CB-3D76F1BF6BD6}"/>
              </a:ext>
            </a:extLst>
          </p:cNvPr>
          <p:cNvSpPr>
            <a:spLocks noGrp="1"/>
          </p:cNvSpPr>
          <p:nvPr>
            <p:ph sz="quarter" idx="28"/>
          </p:nvPr>
        </p:nvSpPr>
        <p:spPr>
          <a:xfrm>
            <a:off x="4151594" y="1121712"/>
            <a:ext cx="6120388" cy="5463389"/>
          </a:xfrm>
        </p:spPr>
        <p:txBody>
          <a:bodyPr>
            <a:normAutofit/>
          </a:bodyPr>
          <a:lstStyle/>
          <a:p>
            <a:pPr algn="just" fontAlgn="auto">
              <a:spcAft>
                <a:spcPts val="0"/>
              </a:spcAft>
            </a:pPr>
            <a:r>
              <a:rPr lang="fr-FR" sz="2600" noProof="0" dirty="0"/>
              <a:t>Exemple:</a:t>
            </a:r>
          </a:p>
          <a:p>
            <a:pPr marL="0" indent="0" algn="just" fontAlgn="auto">
              <a:spcAft>
                <a:spcPts val="0"/>
              </a:spcAft>
              <a:buNone/>
            </a:pPr>
            <a:endParaRPr lang="fr-FR" noProof="0" dirty="0"/>
          </a:p>
          <a:p>
            <a:pPr lvl="1" algn="just" fontAlgn="auto">
              <a:spcAft>
                <a:spcPts val="0"/>
              </a:spcAft>
            </a:pPr>
            <a:r>
              <a:rPr lang="fr-FR" noProof="0" dirty="0"/>
              <a:t>Ajout d'un groupe pour le formulaire “Enfant” </a:t>
            </a:r>
          </a:p>
          <a:p>
            <a:pPr lvl="1" algn="just" fontAlgn="auto">
              <a:spcAft>
                <a:spcPts val="0"/>
              </a:spcAft>
            </a:pPr>
            <a:endParaRPr lang="fr-FR" noProof="0" dirty="0"/>
          </a:p>
          <a:p>
            <a:pPr lvl="1" algn="just" fontAlgn="auto">
              <a:spcAft>
                <a:spcPts val="0"/>
              </a:spcAft>
            </a:pPr>
            <a:r>
              <a:rPr lang="fr-FR" noProof="0" dirty="0"/>
              <a:t>Chaque enfant du ménage membre sera membre du groupe</a:t>
            </a:r>
          </a:p>
          <a:p>
            <a:pPr algn="just" fontAlgn="auto">
              <a:spcAft>
                <a:spcPts val="0"/>
              </a:spcAft>
            </a:pPr>
            <a:endParaRPr lang="fr-FR" noProof="0" dirty="0"/>
          </a:p>
          <a:p>
            <a:pPr marL="0" indent="0" algn="just" fontAlgn="auto">
              <a:spcAft>
                <a:spcPts val="0"/>
              </a:spcAft>
              <a:buNone/>
            </a:pPr>
            <a:r>
              <a:rPr lang="fr-FR" sz="1800" noProof="0" dirty="0"/>
              <a:t>Si le numéro de groupe indiqué ne correspond pas au nombre total de membres du ménage, une notification sera envoyée avant la finalisation de l'inscription. Veuillez vérifier le numéro de groupe et ajouter/supprimer le membre manquant/répétitif en conséquence. </a:t>
            </a:r>
          </a:p>
          <a:p>
            <a:pPr marL="0" indent="0" algn="just" fontAlgn="auto">
              <a:spcAft>
                <a:spcPts val="0"/>
              </a:spcAft>
              <a:buNone/>
            </a:pPr>
            <a:endParaRPr lang="fr-FR" sz="1800" noProof="0" dirty="0"/>
          </a:p>
          <a:p>
            <a:pPr marL="0" indent="0" algn="just" fontAlgn="auto">
              <a:spcAft>
                <a:spcPts val="0"/>
              </a:spcAft>
              <a:buNone/>
            </a:pPr>
            <a:r>
              <a:rPr lang="fr-FR" sz="1800" noProof="0" dirty="0">
                <a:solidFill>
                  <a:schemeClr val="accent5"/>
                </a:solidFill>
              </a:rPr>
              <a:t>Comment supprimer un groupe si un trop grand nombre a été ajouté ?</a:t>
            </a:r>
          </a:p>
        </p:txBody>
      </p:sp>
      <p:sp>
        <p:nvSpPr>
          <p:cNvPr id="5" name="Espace réservé du pied de page 4">
            <a:extLst>
              <a:ext uri="{FF2B5EF4-FFF2-40B4-BE49-F238E27FC236}">
                <a16:creationId xmlns:a16="http://schemas.microsoft.com/office/drawing/2014/main" id="{65077917-45C8-DFCA-CF0B-77F626395FF9}"/>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589DDCE1-FA6E-F609-90EA-73EECD157AB2}"/>
              </a:ext>
            </a:extLst>
          </p:cNvPr>
          <p:cNvSpPr>
            <a:spLocks noGrp="1"/>
          </p:cNvSpPr>
          <p:nvPr>
            <p:ph type="sldNum" sz="quarter" idx="30"/>
          </p:nvPr>
        </p:nvSpPr>
        <p:spPr/>
        <p:txBody>
          <a:bodyPr/>
          <a:lstStyle/>
          <a:p>
            <a:fld id="{45D260E3-6ADF-3D4B-8601-DFAB5F13007E}" type="slidenum">
              <a:rPr lang="fr-FR" noProof="0" smtClean="0"/>
              <a:pPr/>
              <a:t>51</a:t>
            </a:fld>
            <a:endParaRPr lang="fr-FR" noProof="0" dirty="0"/>
          </a:p>
        </p:txBody>
      </p:sp>
      <p:sp>
        <p:nvSpPr>
          <p:cNvPr id="2" name="Espace réservé du contenu 3">
            <a:extLst>
              <a:ext uri="{FF2B5EF4-FFF2-40B4-BE49-F238E27FC236}">
                <a16:creationId xmlns:a16="http://schemas.microsoft.com/office/drawing/2014/main" id="{5F51EDBE-2FE3-B895-0F1C-48DADC963247}"/>
              </a:ext>
            </a:extLst>
          </p:cNvPr>
          <p:cNvSpPr>
            <a:spLocks noGrp="1"/>
          </p:cNvSpPr>
          <p:nvPr>
            <p:ph sz="quarter" idx="12"/>
          </p:nvPr>
        </p:nvSpPr>
        <p:spPr>
          <a:xfrm>
            <a:off x="575689" y="698746"/>
            <a:ext cx="5761252" cy="297834"/>
          </a:xfrm>
        </p:spPr>
        <p:txBody>
          <a:bodyPr/>
          <a:lstStyle/>
          <a:p>
            <a:r>
              <a:rPr lang="fr-FR" noProof="0" dirty="0"/>
              <a:t>ODK Collect</a:t>
            </a:r>
          </a:p>
        </p:txBody>
      </p:sp>
      <p:pic>
        <p:nvPicPr>
          <p:cNvPr id="8" name="Image 7">
            <a:extLst>
              <a:ext uri="{FF2B5EF4-FFF2-40B4-BE49-F238E27FC236}">
                <a16:creationId xmlns:a16="http://schemas.microsoft.com/office/drawing/2014/main" id="{9D5AA9D3-4C45-6E82-FFEB-C7FD792C5F71}"/>
              </a:ext>
            </a:extLst>
          </p:cNvPr>
          <p:cNvPicPr>
            <a:picLocks noChangeAspect="1"/>
          </p:cNvPicPr>
          <p:nvPr/>
        </p:nvPicPr>
        <p:blipFill>
          <a:blip r:embed="rId2"/>
          <a:srcRect/>
          <a:stretch/>
        </p:blipFill>
        <p:spPr>
          <a:xfrm>
            <a:off x="704197" y="1055588"/>
            <a:ext cx="3214661" cy="5714952"/>
          </a:xfrm>
          <a:prstGeom prst="rect">
            <a:avLst/>
          </a:prstGeom>
          <a:effectLst>
            <a:outerShdw blurRad="50800" dist="38100" dir="2700000" algn="tl" rotWithShape="0">
              <a:prstClr val="black">
                <a:alpha val="40000"/>
              </a:prstClr>
            </a:outerShdw>
          </a:effectLst>
        </p:spPr>
      </p:pic>
      <p:sp>
        <p:nvSpPr>
          <p:cNvPr id="9" name="Rectangle 8">
            <a:extLst>
              <a:ext uri="{FF2B5EF4-FFF2-40B4-BE49-F238E27FC236}">
                <a16:creationId xmlns:a16="http://schemas.microsoft.com/office/drawing/2014/main" id="{DFB78EF0-9BD1-CAD5-2A4F-AE0A98ED1E8A}"/>
              </a:ext>
            </a:extLst>
          </p:cNvPr>
          <p:cNvSpPr/>
          <p:nvPr/>
        </p:nvSpPr>
        <p:spPr>
          <a:xfrm>
            <a:off x="2647949" y="3981450"/>
            <a:ext cx="857251" cy="426389"/>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Tree>
    <p:extLst>
      <p:ext uri="{BB962C8B-B14F-4D97-AF65-F5344CB8AC3E}">
        <p14:creationId xmlns:p14="http://schemas.microsoft.com/office/powerpoint/2010/main" val="30780129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C4611BE6-5A2C-EA98-FCF0-A39130F0DB7F}"/>
              </a:ext>
            </a:extLst>
          </p:cNvPr>
          <p:cNvSpPr>
            <a:spLocks noGrp="1"/>
          </p:cNvSpPr>
          <p:nvPr>
            <p:ph type="title"/>
          </p:nvPr>
        </p:nvSpPr>
        <p:spPr/>
        <p:txBody>
          <a:bodyPr>
            <a:normAutofit fontScale="90000"/>
          </a:bodyPr>
          <a:lstStyle/>
          <a:p>
            <a:r>
              <a:rPr lang="fr-FR" noProof="0" dirty="0"/>
              <a:t>Remplir un formulaire (8) – Supprimer un groupe</a:t>
            </a:r>
          </a:p>
        </p:txBody>
      </p:sp>
      <p:sp>
        <p:nvSpPr>
          <p:cNvPr id="8" name="Espace réservé du contenu 7">
            <a:extLst>
              <a:ext uri="{FF2B5EF4-FFF2-40B4-BE49-F238E27FC236}">
                <a16:creationId xmlns:a16="http://schemas.microsoft.com/office/drawing/2014/main" id="{3950FAD2-2DD7-8836-8DCE-A695365CEA6E}"/>
              </a:ext>
            </a:extLst>
          </p:cNvPr>
          <p:cNvSpPr>
            <a:spLocks noGrp="1"/>
          </p:cNvSpPr>
          <p:nvPr>
            <p:ph sz="quarter" idx="28"/>
          </p:nvPr>
        </p:nvSpPr>
        <p:spPr>
          <a:xfrm>
            <a:off x="575688" y="971550"/>
            <a:ext cx="4770218" cy="5772150"/>
          </a:xfrm>
        </p:spPr>
        <p:txBody>
          <a:bodyPr>
            <a:normAutofit/>
          </a:bodyPr>
          <a:lstStyle/>
          <a:p>
            <a:pPr marL="342900" indent="-342900" algn="just"/>
            <a:r>
              <a:rPr lang="fr-FR" sz="2200" noProof="0" dirty="0"/>
              <a:t>Dans les formulaires où des groupes sont utilisés, si un groupe a été ajouté par erreur, il peut être supprimé.</a:t>
            </a:r>
          </a:p>
          <a:p>
            <a:pPr marL="342900" indent="-342900" algn="just"/>
            <a:endParaRPr lang="fr-FR" sz="2200" noProof="0" dirty="0"/>
          </a:p>
          <a:p>
            <a:pPr marL="342900" indent="-342900" algn="just"/>
            <a:r>
              <a:rPr lang="fr-FR" sz="2200" noProof="0" dirty="0"/>
              <a:t>Pour ce faire, appuyez sur le champ de réponse et maintenez-le enfoncé.</a:t>
            </a:r>
          </a:p>
          <a:p>
            <a:pPr marL="342900" indent="-342900" algn="just"/>
            <a:endParaRPr lang="fr-FR" sz="2200" noProof="0" dirty="0"/>
          </a:p>
          <a:p>
            <a:pPr marL="342900" indent="-342900" algn="just"/>
            <a:r>
              <a:rPr lang="fr-FR" sz="2200" noProof="0" dirty="0"/>
              <a:t>Sélectionnez ensuite « Enlever le groupe".</a:t>
            </a:r>
          </a:p>
          <a:p>
            <a:pPr marL="0" indent="0">
              <a:buNone/>
            </a:pPr>
            <a:endParaRPr lang="fr-FR" sz="2200" noProof="0" dirty="0"/>
          </a:p>
        </p:txBody>
      </p:sp>
      <p:sp>
        <p:nvSpPr>
          <p:cNvPr id="2" name="Espace réservé du pied de page 1">
            <a:extLst>
              <a:ext uri="{FF2B5EF4-FFF2-40B4-BE49-F238E27FC236}">
                <a16:creationId xmlns:a16="http://schemas.microsoft.com/office/drawing/2014/main" id="{E06B4C8E-96F7-AD2C-BCEA-7A11F28D41B6}"/>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3" name="Espace réservé du numéro de diapositive 2">
            <a:extLst>
              <a:ext uri="{FF2B5EF4-FFF2-40B4-BE49-F238E27FC236}">
                <a16:creationId xmlns:a16="http://schemas.microsoft.com/office/drawing/2014/main" id="{F20B722C-DEB6-0E66-3F29-097186E70140}"/>
              </a:ext>
            </a:extLst>
          </p:cNvPr>
          <p:cNvSpPr>
            <a:spLocks noGrp="1"/>
          </p:cNvSpPr>
          <p:nvPr>
            <p:ph type="sldNum" sz="quarter" idx="30"/>
          </p:nvPr>
        </p:nvSpPr>
        <p:spPr/>
        <p:txBody>
          <a:bodyPr/>
          <a:lstStyle/>
          <a:p>
            <a:fld id="{45D260E3-6ADF-3D4B-8601-DFAB5F13007E}" type="slidenum">
              <a:rPr lang="fr-FR" noProof="0" smtClean="0"/>
              <a:pPr/>
              <a:t>52</a:t>
            </a:fld>
            <a:endParaRPr lang="fr-FR" noProof="0" dirty="0"/>
          </a:p>
        </p:txBody>
      </p:sp>
      <p:sp>
        <p:nvSpPr>
          <p:cNvPr id="4" name="Espace réservé du contenu 3">
            <a:extLst>
              <a:ext uri="{FF2B5EF4-FFF2-40B4-BE49-F238E27FC236}">
                <a16:creationId xmlns:a16="http://schemas.microsoft.com/office/drawing/2014/main" id="{A68376BB-6C87-7812-745F-11A5305F576A}"/>
              </a:ext>
            </a:extLst>
          </p:cNvPr>
          <p:cNvSpPr>
            <a:spLocks noGrp="1"/>
          </p:cNvSpPr>
          <p:nvPr>
            <p:ph sz="quarter" idx="12"/>
          </p:nvPr>
        </p:nvSpPr>
        <p:spPr>
          <a:xfrm>
            <a:off x="575689" y="698746"/>
            <a:ext cx="5761252" cy="297834"/>
          </a:xfrm>
        </p:spPr>
        <p:txBody>
          <a:bodyPr/>
          <a:lstStyle/>
          <a:p>
            <a:r>
              <a:rPr lang="fr-FR" noProof="0" dirty="0"/>
              <a:t>ODK Collect</a:t>
            </a:r>
          </a:p>
        </p:txBody>
      </p:sp>
      <p:pic>
        <p:nvPicPr>
          <p:cNvPr id="7" name="Image 6">
            <a:extLst>
              <a:ext uri="{FF2B5EF4-FFF2-40B4-BE49-F238E27FC236}">
                <a16:creationId xmlns:a16="http://schemas.microsoft.com/office/drawing/2014/main" id="{77C777C3-5CF1-2B3A-54FC-1B58A2AA2A44}"/>
              </a:ext>
            </a:extLst>
          </p:cNvPr>
          <p:cNvPicPr>
            <a:picLocks noChangeAspect="1"/>
          </p:cNvPicPr>
          <p:nvPr/>
        </p:nvPicPr>
        <p:blipFill>
          <a:blip r:embed="rId2"/>
          <a:srcRect/>
          <a:stretch/>
        </p:blipFill>
        <p:spPr>
          <a:xfrm>
            <a:off x="5423834" y="996580"/>
            <a:ext cx="2450202" cy="4355914"/>
          </a:xfrm>
          <a:prstGeom prst="rect">
            <a:avLst/>
          </a:prstGeom>
          <a:effectLst>
            <a:outerShdw blurRad="50800" dist="38100" dir="2700000" algn="tl" rotWithShape="0">
              <a:prstClr val="black">
                <a:alpha val="40000"/>
              </a:prstClr>
            </a:outerShdw>
          </a:effectLst>
        </p:spPr>
      </p:pic>
      <p:pic>
        <p:nvPicPr>
          <p:cNvPr id="10" name="Image 9">
            <a:extLst>
              <a:ext uri="{FF2B5EF4-FFF2-40B4-BE49-F238E27FC236}">
                <a16:creationId xmlns:a16="http://schemas.microsoft.com/office/drawing/2014/main" id="{58CC855A-54C3-E780-8AED-D71955E55B74}"/>
              </a:ext>
            </a:extLst>
          </p:cNvPr>
          <p:cNvPicPr>
            <a:picLocks noChangeAspect="1"/>
          </p:cNvPicPr>
          <p:nvPr/>
        </p:nvPicPr>
        <p:blipFill>
          <a:blip r:embed="rId3"/>
          <a:srcRect/>
          <a:stretch/>
        </p:blipFill>
        <p:spPr>
          <a:xfrm>
            <a:off x="8095392" y="996580"/>
            <a:ext cx="2450202" cy="4355914"/>
          </a:xfrm>
          <a:prstGeom prst="rect">
            <a:avLst/>
          </a:prstGeom>
          <a:effectLst>
            <a:outerShdw blurRad="50800" dist="38100" dir="2700000" algn="tl" rotWithShape="0">
              <a:prstClr val="black">
                <a:alpha val="40000"/>
              </a:prstClr>
            </a:outerShdw>
          </a:effectLst>
        </p:spPr>
      </p:pic>
      <p:sp>
        <p:nvSpPr>
          <p:cNvPr id="11" name="Rectangle 10">
            <a:extLst>
              <a:ext uri="{FF2B5EF4-FFF2-40B4-BE49-F238E27FC236}">
                <a16:creationId xmlns:a16="http://schemas.microsoft.com/office/drawing/2014/main" id="{A2691FEE-A673-3542-333B-295440B9D87D}"/>
              </a:ext>
            </a:extLst>
          </p:cNvPr>
          <p:cNvSpPr/>
          <p:nvPr/>
        </p:nvSpPr>
        <p:spPr>
          <a:xfrm>
            <a:off x="7367451" y="1182928"/>
            <a:ext cx="261258" cy="267050"/>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12" name="Rectangle 11">
            <a:extLst>
              <a:ext uri="{FF2B5EF4-FFF2-40B4-BE49-F238E27FC236}">
                <a16:creationId xmlns:a16="http://schemas.microsoft.com/office/drawing/2014/main" id="{F0AE1855-5E83-EDC4-950C-146467328B47}"/>
              </a:ext>
            </a:extLst>
          </p:cNvPr>
          <p:cNvSpPr/>
          <p:nvPr/>
        </p:nvSpPr>
        <p:spPr>
          <a:xfrm>
            <a:off x="9191625" y="3411415"/>
            <a:ext cx="1032573" cy="306475"/>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pic>
        <p:nvPicPr>
          <p:cNvPr id="9" name="Picture 8" descr="A screenshot of a phone&#10;&#10;Description automatically generated">
            <a:extLst>
              <a:ext uri="{FF2B5EF4-FFF2-40B4-BE49-F238E27FC236}">
                <a16:creationId xmlns:a16="http://schemas.microsoft.com/office/drawing/2014/main" id="{62547B82-E7C0-1089-AD76-8F3660254F7B}"/>
              </a:ext>
            </a:extLst>
          </p:cNvPr>
          <p:cNvPicPr>
            <a:picLocks noChangeAspect="1"/>
          </p:cNvPicPr>
          <p:nvPr/>
        </p:nvPicPr>
        <p:blipFill>
          <a:blip r:embed="rId4"/>
          <a:stretch>
            <a:fillRect/>
          </a:stretch>
        </p:blipFill>
        <p:spPr>
          <a:xfrm>
            <a:off x="5444322" y="1891714"/>
            <a:ext cx="2429714" cy="1270585"/>
          </a:xfrm>
          <a:prstGeom prst="rect">
            <a:avLst/>
          </a:prstGeom>
        </p:spPr>
      </p:pic>
    </p:spTree>
    <p:extLst>
      <p:ext uri="{BB962C8B-B14F-4D97-AF65-F5344CB8AC3E}">
        <p14:creationId xmlns:p14="http://schemas.microsoft.com/office/powerpoint/2010/main" val="41163362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C4611BE6-5A2C-EA98-FCF0-A39130F0DB7F}"/>
              </a:ext>
            </a:extLst>
          </p:cNvPr>
          <p:cNvSpPr>
            <a:spLocks noGrp="1"/>
          </p:cNvSpPr>
          <p:nvPr>
            <p:ph type="title"/>
          </p:nvPr>
        </p:nvSpPr>
        <p:spPr/>
        <p:txBody>
          <a:bodyPr>
            <a:normAutofit fontScale="90000"/>
          </a:bodyPr>
          <a:lstStyle/>
          <a:p>
            <a:r>
              <a:rPr lang="fr-FR" noProof="0" dirty="0"/>
              <a:t>Remplir un formulaire (9) – Renvoi automatique</a:t>
            </a:r>
          </a:p>
        </p:txBody>
      </p:sp>
      <p:sp>
        <p:nvSpPr>
          <p:cNvPr id="8" name="Espace réservé du contenu 7">
            <a:extLst>
              <a:ext uri="{FF2B5EF4-FFF2-40B4-BE49-F238E27FC236}">
                <a16:creationId xmlns:a16="http://schemas.microsoft.com/office/drawing/2014/main" id="{3950FAD2-2DD7-8836-8DCE-A695365CEA6E}"/>
              </a:ext>
            </a:extLst>
          </p:cNvPr>
          <p:cNvSpPr>
            <a:spLocks noGrp="1"/>
          </p:cNvSpPr>
          <p:nvPr>
            <p:ph sz="quarter" idx="28"/>
          </p:nvPr>
        </p:nvSpPr>
        <p:spPr>
          <a:xfrm>
            <a:off x="575688" y="971550"/>
            <a:ext cx="4770218" cy="5772150"/>
          </a:xfrm>
        </p:spPr>
        <p:txBody>
          <a:bodyPr>
            <a:normAutofit/>
          </a:bodyPr>
          <a:lstStyle/>
          <a:p>
            <a:pPr algn="just"/>
            <a:r>
              <a:rPr lang="fr-FR" noProof="0" dirty="0"/>
              <a:t>Si l'enfant souffre de malnutrition ou d'anémie grave et qu'il ne participe pas au programme de traitement, une information automatique sur l'orientation sera affichée à l'écran. </a:t>
            </a:r>
          </a:p>
          <a:p>
            <a:pPr algn="just"/>
            <a:endParaRPr lang="fr-FR" noProof="0" dirty="0"/>
          </a:p>
          <a:p>
            <a:pPr algn="just"/>
            <a:r>
              <a:rPr lang="fr-FR" noProof="0" dirty="0"/>
              <a:t>Veuillez remplir les extraits de renvoi en conséquence. </a:t>
            </a:r>
          </a:p>
          <a:p>
            <a:pPr marL="0" indent="0">
              <a:buNone/>
            </a:pPr>
            <a:endParaRPr lang="fr-FR" noProof="0" dirty="0"/>
          </a:p>
        </p:txBody>
      </p:sp>
      <p:sp>
        <p:nvSpPr>
          <p:cNvPr id="2" name="Espace réservé du pied de page 1">
            <a:extLst>
              <a:ext uri="{FF2B5EF4-FFF2-40B4-BE49-F238E27FC236}">
                <a16:creationId xmlns:a16="http://schemas.microsoft.com/office/drawing/2014/main" id="{E06B4C8E-96F7-AD2C-BCEA-7A11F28D41B6}"/>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3" name="Espace réservé du numéro de diapositive 2">
            <a:extLst>
              <a:ext uri="{FF2B5EF4-FFF2-40B4-BE49-F238E27FC236}">
                <a16:creationId xmlns:a16="http://schemas.microsoft.com/office/drawing/2014/main" id="{F20B722C-DEB6-0E66-3F29-097186E70140}"/>
              </a:ext>
            </a:extLst>
          </p:cNvPr>
          <p:cNvSpPr>
            <a:spLocks noGrp="1"/>
          </p:cNvSpPr>
          <p:nvPr>
            <p:ph type="sldNum" sz="quarter" idx="30"/>
          </p:nvPr>
        </p:nvSpPr>
        <p:spPr/>
        <p:txBody>
          <a:bodyPr/>
          <a:lstStyle/>
          <a:p>
            <a:fld id="{45D260E3-6ADF-3D4B-8601-DFAB5F13007E}" type="slidenum">
              <a:rPr lang="fr-FR" noProof="0" smtClean="0"/>
              <a:pPr/>
              <a:t>53</a:t>
            </a:fld>
            <a:endParaRPr lang="fr-FR" noProof="0" dirty="0"/>
          </a:p>
        </p:txBody>
      </p:sp>
      <p:sp>
        <p:nvSpPr>
          <p:cNvPr id="4" name="Espace réservé du contenu 3">
            <a:extLst>
              <a:ext uri="{FF2B5EF4-FFF2-40B4-BE49-F238E27FC236}">
                <a16:creationId xmlns:a16="http://schemas.microsoft.com/office/drawing/2014/main" id="{DE4DA1B2-C200-F9EE-90D3-365301609FA9}"/>
              </a:ext>
            </a:extLst>
          </p:cNvPr>
          <p:cNvSpPr>
            <a:spLocks noGrp="1"/>
          </p:cNvSpPr>
          <p:nvPr>
            <p:ph sz="quarter" idx="12"/>
          </p:nvPr>
        </p:nvSpPr>
        <p:spPr>
          <a:xfrm>
            <a:off x="575689" y="698746"/>
            <a:ext cx="5761252" cy="297834"/>
          </a:xfrm>
        </p:spPr>
        <p:txBody>
          <a:bodyPr/>
          <a:lstStyle/>
          <a:p>
            <a:r>
              <a:rPr lang="fr-FR" noProof="0" dirty="0"/>
              <a:t>ODK Collect</a:t>
            </a:r>
          </a:p>
        </p:txBody>
      </p:sp>
      <p:pic>
        <p:nvPicPr>
          <p:cNvPr id="10" name="Image 9">
            <a:extLst>
              <a:ext uri="{FF2B5EF4-FFF2-40B4-BE49-F238E27FC236}">
                <a16:creationId xmlns:a16="http://schemas.microsoft.com/office/drawing/2014/main" id="{B9AD4B1E-9A42-C79B-3891-44025C8D0514}"/>
              </a:ext>
            </a:extLst>
          </p:cNvPr>
          <p:cNvPicPr>
            <a:picLocks noChangeAspect="1"/>
          </p:cNvPicPr>
          <p:nvPr/>
        </p:nvPicPr>
        <p:blipFill>
          <a:blip r:embed="rId2"/>
          <a:srcRect/>
          <a:stretch/>
        </p:blipFill>
        <p:spPr>
          <a:xfrm>
            <a:off x="5737866" y="847663"/>
            <a:ext cx="3297696" cy="586257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442868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C4611BE6-5A2C-EA98-FCF0-A39130F0DB7F}"/>
              </a:ext>
            </a:extLst>
          </p:cNvPr>
          <p:cNvSpPr>
            <a:spLocks noGrp="1"/>
          </p:cNvSpPr>
          <p:nvPr>
            <p:ph type="title"/>
          </p:nvPr>
        </p:nvSpPr>
        <p:spPr/>
        <p:txBody>
          <a:bodyPr>
            <a:normAutofit fontScale="90000"/>
          </a:bodyPr>
          <a:lstStyle/>
          <a:p>
            <a:r>
              <a:rPr lang="fr-FR" noProof="0" dirty="0"/>
              <a:t>Revoir et éditer les données (1) </a:t>
            </a:r>
          </a:p>
        </p:txBody>
      </p:sp>
      <p:sp>
        <p:nvSpPr>
          <p:cNvPr id="8" name="Espace réservé du contenu 7">
            <a:extLst>
              <a:ext uri="{FF2B5EF4-FFF2-40B4-BE49-F238E27FC236}">
                <a16:creationId xmlns:a16="http://schemas.microsoft.com/office/drawing/2014/main" id="{3950FAD2-2DD7-8836-8DCE-A695365CEA6E}"/>
              </a:ext>
            </a:extLst>
          </p:cNvPr>
          <p:cNvSpPr>
            <a:spLocks noGrp="1"/>
          </p:cNvSpPr>
          <p:nvPr>
            <p:ph sz="quarter" idx="28"/>
          </p:nvPr>
        </p:nvSpPr>
        <p:spPr>
          <a:xfrm>
            <a:off x="575688" y="971550"/>
            <a:ext cx="4770218" cy="5772150"/>
          </a:xfrm>
        </p:spPr>
        <p:txBody>
          <a:bodyPr>
            <a:normAutofit/>
          </a:bodyPr>
          <a:lstStyle/>
          <a:p>
            <a:pPr algn="just"/>
            <a:r>
              <a:rPr lang="fr-FR" noProof="0" dirty="0"/>
              <a:t>Si un formulaire a été sauvegardé (automatiquement au fur et à mesure qu'il est rempli), il est possible d'éditer les réponses avec : « Ebauches ».</a:t>
            </a:r>
          </a:p>
        </p:txBody>
      </p:sp>
      <p:sp>
        <p:nvSpPr>
          <p:cNvPr id="2" name="Espace réservé du pied de page 1">
            <a:extLst>
              <a:ext uri="{FF2B5EF4-FFF2-40B4-BE49-F238E27FC236}">
                <a16:creationId xmlns:a16="http://schemas.microsoft.com/office/drawing/2014/main" id="{E06B4C8E-96F7-AD2C-BCEA-7A11F28D41B6}"/>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3" name="Espace réservé du numéro de diapositive 2">
            <a:extLst>
              <a:ext uri="{FF2B5EF4-FFF2-40B4-BE49-F238E27FC236}">
                <a16:creationId xmlns:a16="http://schemas.microsoft.com/office/drawing/2014/main" id="{F20B722C-DEB6-0E66-3F29-097186E70140}"/>
              </a:ext>
            </a:extLst>
          </p:cNvPr>
          <p:cNvSpPr>
            <a:spLocks noGrp="1"/>
          </p:cNvSpPr>
          <p:nvPr>
            <p:ph type="sldNum" sz="quarter" idx="30"/>
          </p:nvPr>
        </p:nvSpPr>
        <p:spPr/>
        <p:txBody>
          <a:bodyPr/>
          <a:lstStyle/>
          <a:p>
            <a:fld id="{45D260E3-6ADF-3D4B-8601-DFAB5F13007E}" type="slidenum">
              <a:rPr lang="fr-FR" noProof="0" smtClean="0"/>
              <a:pPr/>
              <a:t>54</a:t>
            </a:fld>
            <a:endParaRPr lang="fr-FR" noProof="0" dirty="0"/>
          </a:p>
        </p:txBody>
      </p:sp>
      <p:sp>
        <p:nvSpPr>
          <p:cNvPr id="4" name="Espace réservé du contenu 3">
            <a:extLst>
              <a:ext uri="{FF2B5EF4-FFF2-40B4-BE49-F238E27FC236}">
                <a16:creationId xmlns:a16="http://schemas.microsoft.com/office/drawing/2014/main" id="{F9C5E043-D43A-1046-6EBE-6F828FD0DDBB}"/>
              </a:ext>
            </a:extLst>
          </p:cNvPr>
          <p:cNvSpPr>
            <a:spLocks noGrp="1"/>
          </p:cNvSpPr>
          <p:nvPr>
            <p:ph sz="quarter" idx="12"/>
          </p:nvPr>
        </p:nvSpPr>
        <p:spPr>
          <a:xfrm>
            <a:off x="575689" y="698746"/>
            <a:ext cx="5761252" cy="297834"/>
          </a:xfrm>
        </p:spPr>
        <p:txBody>
          <a:bodyPr/>
          <a:lstStyle/>
          <a:p>
            <a:r>
              <a:rPr lang="fr-FR" noProof="0" dirty="0"/>
              <a:t>ODK Collect</a:t>
            </a:r>
          </a:p>
        </p:txBody>
      </p:sp>
      <p:pic>
        <p:nvPicPr>
          <p:cNvPr id="7" name="Image 6">
            <a:extLst>
              <a:ext uri="{FF2B5EF4-FFF2-40B4-BE49-F238E27FC236}">
                <a16:creationId xmlns:a16="http://schemas.microsoft.com/office/drawing/2014/main" id="{A2A76422-4A2D-9D12-F5AF-EAE97DA4CC44}"/>
              </a:ext>
            </a:extLst>
          </p:cNvPr>
          <p:cNvPicPr>
            <a:picLocks noChangeAspect="1"/>
          </p:cNvPicPr>
          <p:nvPr/>
        </p:nvPicPr>
        <p:blipFill>
          <a:blip r:embed="rId2"/>
          <a:srcRect/>
          <a:stretch/>
        </p:blipFill>
        <p:spPr>
          <a:xfrm>
            <a:off x="6102779" y="1382806"/>
            <a:ext cx="2779425" cy="4941200"/>
          </a:xfrm>
          <a:prstGeom prst="rect">
            <a:avLst/>
          </a:prstGeom>
        </p:spPr>
      </p:pic>
      <p:sp>
        <p:nvSpPr>
          <p:cNvPr id="9" name="Rectangle 8">
            <a:extLst>
              <a:ext uri="{FF2B5EF4-FFF2-40B4-BE49-F238E27FC236}">
                <a16:creationId xmlns:a16="http://schemas.microsoft.com/office/drawing/2014/main" id="{8DF385F4-EF74-E2EB-61D8-4A41F907DE55}"/>
              </a:ext>
            </a:extLst>
          </p:cNvPr>
          <p:cNvSpPr/>
          <p:nvPr/>
        </p:nvSpPr>
        <p:spPr>
          <a:xfrm>
            <a:off x="6234199" y="2574930"/>
            <a:ext cx="2570754" cy="417512"/>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Tree>
    <p:extLst>
      <p:ext uri="{BB962C8B-B14F-4D97-AF65-F5344CB8AC3E}">
        <p14:creationId xmlns:p14="http://schemas.microsoft.com/office/powerpoint/2010/main" val="20173549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C4611BE6-5A2C-EA98-FCF0-A39130F0DB7F}"/>
              </a:ext>
            </a:extLst>
          </p:cNvPr>
          <p:cNvSpPr>
            <a:spLocks noGrp="1"/>
          </p:cNvSpPr>
          <p:nvPr>
            <p:ph type="title"/>
          </p:nvPr>
        </p:nvSpPr>
        <p:spPr/>
        <p:txBody>
          <a:bodyPr>
            <a:normAutofit fontScale="90000"/>
          </a:bodyPr>
          <a:lstStyle/>
          <a:p>
            <a:r>
              <a:rPr lang="fr-FR" noProof="0" dirty="0"/>
              <a:t>Revoir et éditer les données(2) </a:t>
            </a:r>
          </a:p>
        </p:txBody>
      </p:sp>
      <p:sp>
        <p:nvSpPr>
          <p:cNvPr id="8" name="Espace réservé du contenu 7">
            <a:extLst>
              <a:ext uri="{FF2B5EF4-FFF2-40B4-BE49-F238E27FC236}">
                <a16:creationId xmlns:a16="http://schemas.microsoft.com/office/drawing/2014/main" id="{3950FAD2-2DD7-8836-8DCE-A695365CEA6E}"/>
              </a:ext>
            </a:extLst>
          </p:cNvPr>
          <p:cNvSpPr>
            <a:spLocks noGrp="1"/>
          </p:cNvSpPr>
          <p:nvPr>
            <p:ph sz="quarter" idx="28"/>
          </p:nvPr>
        </p:nvSpPr>
        <p:spPr>
          <a:xfrm>
            <a:off x="575688" y="971550"/>
            <a:ext cx="4770218" cy="5772150"/>
          </a:xfrm>
        </p:spPr>
        <p:txBody>
          <a:bodyPr>
            <a:normAutofit/>
          </a:bodyPr>
          <a:lstStyle/>
          <a:p>
            <a:pPr algn="just"/>
            <a:r>
              <a:rPr lang="fr-FR" noProof="0" dirty="0"/>
              <a:t>Une fois le formulaire sélectionné, cliquez sur la flèche en haut à droite de l'écran pour accéder au « mode de guidage ».</a:t>
            </a:r>
          </a:p>
          <a:p>
            <a:pPr algn="just"/>
            <a:r>
              <a:rPr lang="fr-FR" noProof="0" dirty="0"/>
              <a:t>Cela permet d'examiner toutes les réponses plus facilement, comme le montre la deuxième capture d'écran.</a:t>
            </a:r>
          </a:p>
        </p:txBody>
      </p:sp>
      <p:sp>
        <p:nvSpPr>
          <p:cNvPr id="2" name="Espace réservé du pied de page 1">
            <a:extLst>
              <a:ext uri="{FF2B5EF4-FFF2-40B4-BE49-F238E27FC236}">
                <a16:creationId xmlns:a16="http://schemas.microsoft.com/office/drawing/2014/main" id="{E06B4C8E-96F7-AD2C-BCEA-7A11F28D41B6}"/>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3" name="Espace réservé du numéro de diapositive 2">
            <a:extLst>
              <a:ext uri="{FF2B5EF4-FFF2-40B4-BE49-F238E27FC236}">
                <a16:creationId xmlns:a16="http://schemas.microsoft.com/office/drawing/2014/main" id="{F20B722C-DEB6-0E66-3F29-097186E70140}"/>
              </a:ext>
            </a:extLst>
          </p:cNvPr>
          <p:cNvSpPr>
            <a:spLocks noGrp="1"/>
          </p:cNvSpPr>
          <p:nvPr>
            <p:ph type="sldNum" sz="quarter" idx="30"/>
          </p:nvPr>
        </p:nvSpPr>
        <p:spPr/>
        <p:txBody>
          <a:bodyPr/>
          <a:lstStyle/>
          <a:p>
            <a:fld id="{45D260E3-6ADF-3D4B-8601-DFAB5F13007E}" type="slidenum">
              <a:rPr lang="fr-FR" noProof="0" smtClean="0"/>
              <a:pPr/>
              <a:t>55</a:t>
            </a:fld>
            <a:endParaRPr lang="fr-FR" noProof="0" dirty="0"/>
          </a:p>
        </p:txBody>
      </p:sp>
      <p:sp>
        <p:nvSpPr>
          <p:cNvPr id="4" name="Espace réservé du contenu 3">
            <a:extLst>
              <a:ext uri="{FF2B5EF4-FFF2-40B4-BE49-F238E27FC236}">
                <a16:creationId xmlns:a16="http://schemas.microsoft.com/office/drawing/2014/main" id="{66AEC93C-0E68-5273-AABB-7E4314FCF786}"/>
              </a:ext>
            </a:extLst>
          </p:cNvPr>
          <p:cNvSpPr>
            <a:spLocks noGrp="1"/>
          </p:cNvSpPr>
          <p:nvPr>
            <p:ph sz="quarter" idx="12"/>
          </p:nvPr>
        </p:nvSpPr>
        <p:spPr>
          <a:xfrm>
            <a:off x="575689" y="698746"/>
            <a:ext cx="5761252" cy="297834"/>
          </a:xfrm>
        </p:spPr>
        <p:txBody>
          <a:bodyPr/>
          <a:lstStyle/>
          <a:p>
            <a:r>
              <a:rPr lang="fr-FR" noProof="0" dirty="0"/>
              <a:t>ODK Collect</a:t>
            </a:r>
          </a:p>
        </p:txBody>
      </p:sp>
      <p:pic>
        <p:nvPicPr>
          <p:cNvPr id="7" name="Image 6">
            <a:extLst>
              <a:ext uri="{FF2B5EF4-FFF2-40B4-BE49-F238E27FC236}">
                <a16:creationId xmlns:a16="http://schemas.microsoft.com/office/drawing/2014/main" id="{7E1221DC-FA54-2317-580F-CF8EE0BE2EB4}"/>
              </a:ext>
            </a:extLst>
          </p:cNvPr>
          <p:cNvPicPr>
            <a:picLocks noChangeAspect="1"/>
          </p:cNvPicPr>
          <p:nvPr/>
        </p:nvPicPr>
        <p:blipFill>
          <a:blip r:embed="rId2"/>
          <a:srcRect/>
          <a:stretch/>
        </p:blipFill>
        <p:spPr>
          <a:xfrm>
            <a:off x="5486583" y="963114"/>
            <a:ext cx="2502149" cy="4448266"/>
          </a:xfrm>
          <a:prstGeom prst="rect">
            <a:avLst/>
          </a:prstGeom>
          <a:effectLst>
            <a:outerShdw blurRad="50800" dist="38100" dir="2700000" algn="tl" rotWithShape="0">
              <a:prstClr val="black">
                <a:alpha val="40000"/>
              </a:prstClr>
            </a:outerShdw>
          </a:effectLst>
        </p:spPr>
      </p:pic>
      <p:pic>
        <p:nvPicPr>
          <p:cNvPr id="10" name="Image 9">
            <a:extLst>
              <a:ext uri="{FF2B5EF4-FFF2-40B4-BE49-F238E27FC236}">
                <a16:creationId xmlns:a16="http://schemas.microsoft.com/office/drawing/2014/main" id="{EF2A3042-2B5B-BDE3-7860-A0C10DBAEC37}"/>
              </a:ext>
            </a:extLst>
          </p:cNvPr>
          <p:cNvPicPr>
            <a:picLocks noChangeAspect="1"/>
          </p:cNvPicPr>
          <p:nvPr/>
        </p:nvPicPr>
        <p:blipFill>
          <a:blip r:embed="rId3"/>
          <a:srcRect/>
          <a:stretch/>
        </p:blipFill>
        <p:spPr>
          <a:xfrm>
            <a:off x="8076755" y="968164"/>
            <a:ext cx="2502149" cy="4448264"/>
          </a:xfrm>
          <a:prstGeom prst="rect">
            <a:avLst/>
          </a:prstGeom>
          <a:effectLst>
            <a:outerShdw blurRad="50800" dist="38100" dir="2700000" algn="tl" rotWithShape="0">
              <a:prstClr val="black">
                <a:alpha val="40000"/>
              </a:prstClr>
            </a:outerShdw>
          </a:effectLst>
        </p:spPr>
      </p:pic>
      <p:sp>
        <p:nvSpPr>
          <p:cNvPr id="11" name="Rectangle 10">
            <a:extLst>
              <a:ext uri="{FF2B5EF4-FFF2-40B4-BE49-F238E27FC236}">
                <a16:creationId xmlns:a16="http://schemas.microsoft.com/office/drawing/2014/main" id="{5B213FE4-CA04-2BC3-60CE-4FBF494F6B4E}"/>
              </a:ext>
            </a:extLst>
          </p:cNvPr>
          <p:cNvSpPr/>
          <p:nvPr/>
        </p:nvSpPr>
        <p:spPr>
          <a:xfrm>
            <a:off x="7486652" y="1103096"/>
            <a:ext cx="250579" cy="417512"/>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Tree>
    <p:extLst>
      <p:ext uri="{BB962C8B-B14F-4D97-AF65-F5344CB8AC3E}">
        <p14:creationId xmlns:p14="http://schemas.microsoft.com/office/powerpoint/2010/main" val="350507501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BFF64662-769B-55FE-ADB0-28D34752EEE3}"/>
              </a:ext>
            </a:extLst>
          </p:cNvPr>
          <p:cNvSpPr>
            <a:spLocks noGrp="1"/>
          </p:cNvSpPr>
          <p:nvPr>
            <p:ph type="title"/>
          </p:nvPr>
        </p:nvSpPr>
        <p:spPr/>
        <p:txBody>
          <a:bodyPr>
            <a:normAutofit fontScale="90000"/>
          </a:bodyPr>
          <a:lstStyle/>
          <a:p>
            <a:r>
              <a:rPr lang="fr-FR" noProof="0" dirty="0"/>
              <a:t>Exercice 5</a:t>
            </a:r>
          </a:p>
        </p:txBody>
      </p:sp>
      <p:sp>
        <p:nvSpPr>
          <p:cNvPr id="9" name="Espace réservé du contenu 8">
            <a:extLst>
              <a:ext uri="{FF2B5EF4-FFF2-40B4-BE49-F238E27FC236}">
                <a16:creationId xmlns:a16="http://schemas.microsoft.com/office/drawing/2014/main" id="{9AE2A295-C10B-E1DE-E2C2-69812375ADBC}"/>
              </a:ext>
            </a:extLst>
          </p:cNvPr>
          <p:cNvSpPr>
            <a:spLocks noGrp="1"/>
          </p:cNvSpPr>
          <p:nvPr>
            <p:ph sz="quarter" idx="28"/>
          </p:nvPr>
        </p:nvSpPr>
        <p:spPr>
          <a:xfrm>
            <a:off x="575688" y="1240256"/>
            <a:ext cx="5567937" cy="5463389"/>
          </a:xfrm>
        </p:spPr>
        <p:txBody>
          <a:bodyPr/>
          <a:lstStyle/>
          <a:p>
            <a:pPr algn="just"/>
            <a:r>
              <a:rPr lang="fr-FR" noProof="0" dirty="0"/>
              <a:t>Appuyez sur l'icône "ODK Collect".</a:t>
            </a:r>
          </a:p>
          <a:p>
            <a:pPr algn="just"/>
            <a:endParaRPr lang="fr-FR" noProof="0" dirty="0"/>
          </a:p>
          <a:p>
            <a:pPr algn="just"/>
            <a:r>
              <a:rPr lang="fr-FR" noProof="0" dirty="0"/>
              <a:t>Sélectionnez "Remplir le formulaire".</a:t>
            </a:r>
          </a:p>
          <a:p>
            <a:pPr marL="0" indent="0" algn="just">
              <a:buNone/>
            </a:pPr>
            <a:endParaRPr lang="fr-FR" noProof="0" dirty="0"/>
          </a:p>
          <a:p>
            <a:pPr algn="just"/>
            <a:r>
              <a:rPr lang="fr-FR" noProof="0" dirty="0"/>
              <a:t>Remplissez le formulaire "Global V3 SENS </a:t>
            </a:r>
            <a:r>
              <a:rPr lang="fr-FR" noProof="0" dirty="0" err="1"/>
              <a:t>Women</a:t>
            </a:r>
            <a:r>
              <a:rPr lang="fr-FR" noProof="0" dirty="0"/>
              <a:t> Questionnaire" et conservez-le dans votre dossier.</a:t>
            </a:r>
          </a:p>
          <a:p>
            <a:pPr marL="0" indent="0">
              <a:buNone/>
            </a:pPr>
            <a:endParaRPr lang="fr-FR" noProof="0" dirty="0"/>
          </a:p>
        </p:txBody>
      </p:sp>
      <p:sp>
        <p:nvSpPr>
          <p:cNvPr id="5" name="Espace réservé du pied de page 4">
            <a:extLst>
              <a:ext uri="{FF2B5EF4-FFF2-40B4-BE49-F238E27FC236}">
                <a16:creationId xmlns:a16="http://schemas.microsoft.com/office/drawing/2014/main" id="{33F25966-ED92-2078-23B8-D44149292EF7}"/>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64777194-EAD7-53C7-B956-89A61DBFEE73}"/>
              </a:ext>
            </a:extLst>
          </p:cNvPr>
          <p:cNvSpPr>
            <a:spLocks noGrp="1"/>
          </p:cNvSpPr>
          <p:nvPr>
            <p:ph type="sldNum" sz="quarter" idx="30"/>
          </p:nvPr>
        </p:nvSpPr>
        <p:spPr/>
        <p:txBody>
          <a:bodyPr/>
          <a:lstStyle/>
          <a:p>
            <a:fld id="{45D260E3-6ADF-3D4B-8601-DFAB5F13007E}" type="slidenum">
              <a:rPr lang="fr-FR" noProof="0" smtClean="0"/>
              <a:pPr/>
              <a:t>56</a:t>
            </a:fld>
            <a:endParaRPr lang="fr-FR" noProof="0" dirty="0"/>
          </a:p>
        </p:txBody>
      </p:sp>
      <p:pic>
        <p:nvPicPr>
          <p:cNvPr id="3" name="Image 2" descr="Une image contenant texte, capture d’écran, Système d’exploitation, multimédia&#10;&#10;Description générée automatiquement">
            <a:extLst>
              <a:ext uri="{FF2B5EF4-FFF2-40B4-BE49-F238E27FC236}">
                <a16:creationId xmlns:a16="http://schemas.microsoft.com/office/drawing/2014/main" id="{AE7F3D63-EFC7-8AB5-BBF5-1D9C480CD272}"/>
              </a:ext>
            </a:extLst>
          </p:cNvPr>
          <p:cNvPicPr>
            <a:picLocks noChangeAspect="1"/>
          </p:cNvPicPr>
          <p:nvPr/>
        </p:nvPicPr>
        <p:blipFill>
          <a:blip r:embed="rId2"/>
          <a:stretch>
            <a:fillRect/>
          </a:stretch>
        </p:blipFill>
        <p:spPr>
          <a:xfrm>
            <a:off x="7267752" y="750832"/>
            <a:ext cx="2848373" cy="5077534"/>
          </a:xfrm>
          <a:prstGeom prst="rect">
            <a:avLst/>
          </a:prstGeom>
        </p:spPr>
      </p:pic>
      <p:sp>
        <p:nvSpPr>
          <p:cNvPr id="4" name="Rectangle 3">
            <a:extLst>
              <a:ext uri="{FF2B5EF4-FFF2-40B4-BE49-F238E27FC236}">
                <a16:creationId xmlns:a16="http://schemas.microsoft.com/office/drawing/2014/main" id="{F5295771-4046-1612-5BE8-56BD87DD7B7A}"/>
              </a:ext>
            </a:extLst>
          </p:cNvPr>
          <p:cNvSpPr/>
          <p:nvPr/>
        </p:nvSpPr>
        <p:spPr>
          <a:xfrm>
            <a:off x="8686800" y="2857500"/>
            <a:ext cx="733425" cy="685800"/>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2" name="Espace réservé du contenu 3">
            <a:extLst>
              <a:ext uri="{FF2B5EF4-FFF2-40B4-BE49-F238E27FC236}">
                <a16:creationId xmlns:a16="http://schemas.microsoft.com/office/drawing/2014/main" id="{929A5A2D-E987-D6AC-E060-99B2C6DB5A60}"/>
              </a:ext>
            </a:extLst>
          </p:cNvPr>
          <p:cNvSpPr>
            <a:spLocks noGrp="1"/>
          </p:cNvSpPr>
          <p:nvPr>
            <p:ph sz="quarter" idx="12"/>
          </p:nvPr>
        </p:nvSpPr>
        <p:spPr>
          <a:xfrm>
            <a:off x="575689" y="698746"/>
            <a:ext cx="5761252" cy="297834"/>
          </a:xfrm>
        </p:spPr>
        <p:txBody>
          <a:bodyPr/>
          <a:lstStyle/>
          <a:p>
            <a:r>
              <a:rPr lang="fr-FR" noProof="0" dirty="0"/>
              <a:t>ODK Collect</a:t>
            </a:r>
          </a:p>
        </p:txBody>
      </p:sp>
    </p:spTree>
    <p:extLst>
      <p:ext uri="{BB962C8B-B14F-4D97-AF65-F5344CB8AC3E}">
        <p14:creationId xmlns:p14="http://schemas.microsoft.com/office/powerpoint/2010/main" val="38971751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559F509F-55CF-3E99-8837-794F44EF7A09}"/>
              </a:ext>
            </a:extLst>
          </p:cNvPr>
          <p:cNvSpPr>
            <a:spLocks noGrp="1"/>
          </p:cNvSpPr>
          <p:nvPr>
            <p:ph sz="quarter" idx="12"/>
          </p:nvPr>
        </p:nvSpPr>
        <p:spPr/>
        <p:txBody>
          <a:bodyPr/>
          <a:lstStyle/>
          <a:p>
            <a:r>
              <a:rPr lang="fr-FR" noProof="0" dirty="0"/>
              <a:t>Kobo Toolbox</a:t>
            </a:r>
          </a:p>
        </p:txBody>
      </p:sp>
      <p:sp>
        <p:nvSpPr>
          <p:cNvPr id="5" name="Titre 4">
            <a:extLst>
              <a:ext uri="{FF2B5EF4-FFF2-40B4-BE49-F238E27FC236}">
                <a16:creationId xmlns:a16="http://schemas.microsoft.com/office/drawing/2014/main" id="{9E87F0FD-8B49-126D-86B6-E926B5E35651}"/>
              </a:ext>
            </a:extLst>
          </p:cNvPr>
          <p:cNvSpPr>
            <a:spLocks noGrp="1"/>
          </p:cNvSpPr>
          <p:nvPr>
            <p:ph type="title"/>
          </p:nvPr>
        </p:nvSpPr>
        <p:spPr/>
        <p:txBody>
          <a:bodyPr>
            <a:normAutofit fontScale="90000"/>
          </a:bodyPr>
          <a:lstStyle/>
          <a:p>
            <a:r>
              <a:rPr lang="fr-FR" noProof="0" dirty="0"/>
              <a:t>Envoyer les données (1) – Kobo Toolbox</a:t>
            </a:r>
          </a:p>
        </p:txBody>
      </p:sp>
      <p:sp>
        <p:nvSpPr>
          <p:cNvPr id="7" name="Espace réservé du contenu 6">
            <a:extLst>
              <a:ext uri="{FF2B5EF4-FFF2-40B4-BE49-F238E27FC236}">
                <a16:creationId xmlns:a16="http://schemas.microsoft.com/office/drawing/2014/main" id="{808E9D13-4059-1AB6-A873-D2858D823E2F}"/>
              </a:ext>
            </a:extLst>
          </p:cNvPr>
          <p:cNvSpPr>
            <a:spLocks noGrp="1"/>
          </p:cNvSpPr>
          <p:nvPr>
            <p:ph sz="quarter" idx="28"/>
          </p:nvPr>
        </p:nvSpPr>
        <p:spPr>
          <a:xfrm>
            <a:off x="517246" y="4925430"/>
            <a:ext cx="9637706" cy="5463389"/>
          </a:xfrm>
        </p:spPr>
        <p:txBody>
          <a:bodyPr>
            <a:normAutofit/>
          </a:bodyPr>
          <a:lstStyle/>
          <a:p>
            <a:pPr algn="just"/>
            <a:r>
              <a:rPr lang="fr-FR" sz="1600" noProof="0" dirty="0"/>
              <a:t>Activer le wifi.</a:t>
            </a:r>
          </a:p>
          <a:p>
            <a:pPr marL="0" indent="0" algn="just">
              <a:buNone/>
            </a:pPr>
            <a:endParaRPr lang="fr-FR" sz="1600" noProof="0" dirty="0"/>
          </a:p>
          <a:p>
            <a:pPr algn="just"/>
            <a:r>
              <a:rPr lang="fr-FR" sz="1600" noProof="0" dirty="0"/>
              <a:t>Cochez " Marquer le formulaire comme finalisé " à la dernière page.</a:t>
            </a:r>
          </a:p>
          <a:p>
            <a:pPr algn="just"/>
            <a:r>
              <a:rPr lang="fr-FR" sz="1600" noProof="0" dirty="0"/>
              <a:t>Allez sur " Envoyer un formulaire finalisé ", sélectionnez les formulaires à envoyer.</a:t>
            </a:r>
          </a:p>
        </p:txBody>
      </p:sp>
      <p:sp>
        <p:nvSpPr>
          <p:cNvPr id="2" name="Espace réservé du numéro de diapositive 1">
            <a:extLst>
              <a:ext uri="{FF2B5EF4-FFF2-40B4-BE49-F238E27FC236}">
                <a16:creationId xmlns:a16="http://schemas.microsoft.com/office/drawing/2014/main" id="{D5B9F6D9-861B-98DC-6F1E-1F9622B5B073}"/>
              </a:ext>
            </a:extLst>
          </p:cNvPr>
          <p:cNvSpPr>
            <a:spLocks noGrp="1"/>
          </p:cNvSpPr>
          <p:nvPr>
            <p:ph type="sldNum" sz="quarter" idx="30"/>
          </p:nvPr>
        </p:nvSpPr>
        <p:spPr/>
        <p:txBody>
          <a:bodyPr/>
          <a:lstStyle/>
          <a:p>
            <a:fld id="{45D260E3-6ADF-3D4B-8601-DFAB5F13007E}" type="slidenum">
              <a:rPr lang="fr-FR" noProof="0" smtClean="0"/>
              <a:pPr/>
              <a:t>57</a:t>
            </a:fld>
            <a:endParaRPr lang="fr-FR" noProof="0" dirty="0"/>
          </a:p>
        </p:txBody>
      </p:sp>
      <p:sp>
        <p:nvSpPr>
          <p:cNvPr id="3" name="Espace réservé du pied de page 4">
            <a:extLst>
              <a:ext uri="{FF2B5EF4-FFF2-40B4-BE49-F238E27FC236}">
                <a16:creationId xmlns:a16="http://schemas.microsoft.com/office/drawing/2014/main" id="{E997A4B7-87DE-1E75-50F5-9FF198817C29}"/>
              </a:ext>
            </a:extLst>
          </p:cNvPr>
          <p:cNvSpPr>
            <a:spLocks noGrp="1"/>
          </p:cNvSpPr>
          <p:nvPr>
            <p:ph type="ftr" sz="quarter" idx="29"/>
          </p:nvPr>
        </p:nvSpPr>
        <p:spPr>
          <a:xfrm>
            <a:off x="1594131" y="6955982"/>
            <a:ext cx="7483937" cy="401638"/>
          </a:xfrm>
        </p:spPr>
        <p:txBody>
          <a:bodyPr/>
          <a:lstStyle/>
          <a:p>
            <a:r>
              <a:rPr lang="fr-FR" b="1" dirty="0"/>
              <a:t>Collecte de données mobile (MDC) avec OpenDataKit</a:t>
            </a:r>
            <a:r>
              <a:rPr lang="fr-FR" b="1" noProof="0" dirty="0"/>
              <a:t> </a:t>
            </a:r>
            <a:r>
              <a:rPr lang="fr-FR" noProof="0" dirty="0"/>
              <a:t>|  Formation des responsables d’enquêtes</a:t>
            </a:r>
          </a:p>
        </p:txBody>
      </p:sp>
      <p:sp>
        <p:nvSpPr>
          <p:cNvPr id="20" name="Rounded Rectangle 21">
            <a:extLst>
              <a:ext uri="{FF2B5EF4-FFF2-40B4-BE49-F238E27FC236}">
                <a16:creationId xmlns:a16="http://schemas.microsoft.com/office/drawing/2014/main" id="{8F8B6DCF-33CB-6083-73C4-CEC2DE36B83A}"/>
              </a:ext>
            </a:extLst>
          </p:cNvPr>
          <p:cNvSpPr/>
          <p:nvPr/>
        </p:nvSpPr>
        <p:spPr>
          <a:xfrm>
            <a:off x="1186950" y="993605"/>
            <a:ext cx="7891117" cy="3853139"/>
          </a:xfrm>
          <a:prstGeom prst="roundRect">
            <a:avLst/>
          </a:prstGeom>
          <a:noFill/>
          <a:ln w="38100">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noProof="0" dirty="0"/>
          </a:p>
        </p:txBody>
      </p:sp>
      <p:sp>
        <p:nvSpPr>
          <p:cNvPr id="21" name="TextBox 57">
            <a:extLst>
              <a:ext uri="{FF2B5EF4-FFF2-40B4-BE49-F238E27FC236}">
                <a16:creationId xmlns:a16="http://schemas.microsoft.com/office/drawing/2014/main" id="{F2CB123C-06FE-302E-BE7E-35B9475A4BAD}"/>
              </a:ext>
            </a:extLst>
          </p:cNvPr>
          <p:cNvSpPr txBox="1"/>
          <p:nvPr/>
        </p:nvSpPr>
        <p:spPr>
          <a:xfrm>
            <a:off x="1328794" y="1583222"/>
            <a:ext cx="2272550" cy="876907"/>
          </a:xfrm>
          <a:prstGeom prst="rect">
            <a:avLst/>
          </a:prstGeom>
          <a:noFill/>
        </p:spPr>
        <p:txBody>
          <a:bodyPr wrap="square" rtlCol="0">
            <a:spAutoFit/>
          </a:bodyPr>
          <a:lstStyle/>
          <a:p>
            <a:pPr algn="ctr"/>
            <a:r>
              <a:rPr lang="fr-FR" b="1" noProof="0" dirty="0">
                <a:solidFill>
                  <a:schemeClr val="accent5"/>
                </a:solidFill>
              </a:rPr>
              <a:t>KOBO </a:t>
            </a:r>
            <a:r>
              <a:rPr lang="fr-FR" b="1" noProof="0" dirty="0">
                <a:solidFill>
                  <a:schemeClr val="accent6"/>
                </a:solidFill>
              </a:rPr>
              <a:t>Toolbox</a:t>
            </a:r>
          </a:p>
        </p:txBody>
      </p:sp>
      <p:grpSp>
        <p:nvGrpSpPr>
          <p:cNvPr id="22" name="Group 48">
            <a:extLst>
              <a:ext uri="{FF2B5EF4-FFF2-40B4-BE49-F238E27FC236}">
                <a16:creationId xmlns:a16="http://schemas.microsoft.com/office/drawing/2014/main" id="{97660681-B10A-8F6D-9928-6A3D3E8955F9}"/>
              </a:ext>
            </a:extLst>
          </p:cNvPr>
          <p:cNvGrpSpPr/>
          <p:nvPr/>
        </p:nvGrpSpPr>
        <p:grpSpPr>
          <a:xfrm>
            <a:off x="3961929" y="2164659"/>
            <a:ext cx="3308038" cy="1329445"/>
            <a:chOff x="3303533" y="2599587"/>
            <a:chExt cx="3308038" cy="1329445"/>
          </a:xfrm>
        </p:grpSpPr>
        <p:sp>
          <p:nvSpPr>
            <p:cNvPr id="23" name="Left-Right Arrow 19">
              <a:extLst>
                <a:ext uri="{FF2B5EF4-FFF2-40B4-BE49-F238E27FC236}">
                  <a16:creationId xmlns:a16="http://schemas.microsoft.com/office/drawing/2014/main" id="{B128FCB2-75CC-87DF-1590-3DBB2FB45752}"/>
                </a:ext>
              </a:extLst>
            </p:cNvPr>
            <p:cNvSpPr/>
            <p:nvPr/>
          </p:nvSpPr>
          <p:spPr>
            <a:xfrm rot="10800000">
              <a:off x="3571257" y="3158521"/>
              <a:ext cx="2554439" cy="770511"/>
            </a:xfrm>
            <a:custGeom>
              <a:avLst/>
              <a:gdLst>
                <a:gd name="connsiteX0" fmla="*/ 0 w 1562010"/>
                <a:gd name="connsiteY0" fmla="*/ 289338 h 578676"/>
                <a:gd name="connsiteX1" fmla="*/ 305934 w 1562010"/>
                <a:gd name="connsiteY1" fmla="*/ 0 h 578676"/>
                <a:gd name="connsiteX2" fmla="*/ 305934 w 1562010"/>
                <a:gd name="connsiteY2" fmla="*/ 212727 h 578676"/>
                <a:gd name="connsiteX3" fmla="*/ 1256076 w 1562010"/>
                <a:gd name="connsiteY3" fmla="*/ 212727 h 578676"/>
                <a:gd name="connsiteX4" fmla="*/ 1256076 w 1562010"/>
                <a:gd name="connsiteY4" fmla="*/ 0 h 578676"/>
                <a:gd name="connsiteX5" fmla="*/ 1562010 w 1562010"/>
                <a:gd name="connsiteY5" fmla="*/ 289338 h 578676"/>
                <a:gd name="connsiteX6" fmla="*/ 1256076 w 1562010"/>
                <a:gd name="connsiteY6" fmla="*/ 578676 h 578676"/>
                <a:gd name="connsiteX7" fmla="*/ 1256076 w 1562010"/>
                <a:gd name="connsiteY7" fmla="*/ 365949 h 578676"/>
                <a:gd name="connsiteX8" fmla="*/ 305934 w 1562010"/>
                <a:gd name="connsiteY8" fmla="*/ 365949 h 578676"/>
                <a:gd name="connsiteX9" fmla="*/ 305934 w 1562010"/>
                <a:gd name="connsiteY9" fmla="*/ 578676 h 578676"/>
                <a:gd name="connsiteX10" fmla="*/ 0 w 1562010"/>
                <a:gd name="connsiteY10" fmla="*/ 289338 h 578676"/>
                <a:gd name="connsiteX0" fmla="*/ 0 w 1269274"/>
                <a:gd name="connsiteY0" fmla="*/ 283712 h 578676"/>
                <a:gd name="connsiteX1" fmla="*/ 13198 w 1269274"/>
                <a:gd name="connsiteY1" fmla="*/ 0 h 578676"/>
                <a:gd name="connsiteX2" fmla="*/ 13198 w 1269274"/>
                <a:gd name="connsiteY2" fmla="*/ 212727 h 578676"/>
                <a:gd name="connsiteX3" fmla="*/ 963340 w 1269274"/>
                <a:gd name="connsiteY3" fmla="*/ 212727 h 578676"/>
                <a:gd name="connsiteX4" fmla="*/ 963340 w 1269274"/>
                <a:gd name="connsiteY4" fmla="*/ 0 h 578676"/>
                <a:gd name="connsiteX5" fmla="*/ 1269274 w 1269274"/>
                <a:gd name="connsiteY5" fmla="*/ 289338 h 578676"/>
                <a:gd name="connsiteX6" fmla="*/ 963340 w 1269274"/>
                <a:gd name="connsiteY6" fmla="*/ 578676 h 578676"/>
                <a:gd name="connsiteX7" fmla="*/ 963340 w 1269274"/>
                <a:gd name="connsiteY7" fmla="*/ 365949 h 578676"/>
                <a:gd name="connsiteX8" fmla="*/ 13198 w 1269274"/>
                <a:gd name="connsiteY8" fmla="*/ 365949 h 578676"/>
                <a:gd name="connsiteX9" fmla="*/ 13198 w 1269274"/>
                <a:gd name="connsiteY9" fmla="*/ 578676 h 578676"/>
                <a:gd name="connsiteX10" fmla="*/ 0 w 1269274"/>
                <a:gd name="connsiteY10" fmla="*/ 283712 h 578676"/>
                <a:gd name="connsiteX0" fmla="*/ 0 w 1256076"/>
                <a:gd name="connsiteY0" fmla="*/ 578676 h 578676"/>
                <a:gd name="connsiteX1" fmla="*/ 0 w 1256076"/>
                <a:gd name="connsiteY1" fmla="*/ 0 h 578676"/>
                <a:gd name="connsiteX2" fmla="*/ 0 w 1256076"/>
                <a:gd name="connsiteY2" fmla="*/ 212727 h 578676"/>
                <a:gd name="connsiteX3" fmla="*/ 950142 w 1256076"/>
                <a:gd name="connsiteY3" fmla="*/ 212727 h 578676"/>
                <a:gd name="connsiteX4" fmla="*/ 950142 w 1256076"/>
                <a:gd name="connsiteY4" fmla="*/ 0 h 578676"/>
                <a:gd name="connsiteX5" fmla="*/ 1256076 w 1256076"/>
                <a:gd name="connsiteY5" fmla="*/ 289338 h 578676"/>
                <a:gd name="connsiteX6" fmla="*/ 950142 w 1256076"/>
                <a:gd name="connsiteY6" fmla="*/ 578676 h 578676"/>
                <a:gd name="connsiteX7" fmla="*/ 950142 w 1256076"/>
                <a:gd name="connsiteY7" fmla="*/ 365949 h 578676"/>
                <a:gd name="connsiteX8" fmla="*/ 0 w 1256076"/>
                <a:gd name="connsiteY8" fmla="*/ 365949 h 578676"/>
                <a:gd name="connsiteX9" fmla="*/ 0 w 1256076"/>
                <a:gd name="connsiteY9" fmla="*/ 578676 h 578676"/>
                <a:gd name="connsiteX0" fmla="*/ 0 w 1256076"/>
                <a:gd name="connsiteY0" fmla="*/ 578676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 name="connsiteX8" fmla="*/ 0 w 1256076"/>
                <a:gd name="connsiteY8" fmla="*/ 578676 h 578676"/>
                <a:gd name="connsiteX0" fmla="*/ 0 w 1256076"/>
                <a:gd name="connsiteY0" fmla="*/ 365949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6076" h="578676">
                  <a:moveTo>
                    <a:pt x="0" y="365949"/>
                  </a:moveTo>
                  <a:lnTo>
                    <a:pt x="0" y="212727"/>
                  </a:lnTo>
                  <a:lnTo>
                    <a:pt x="950142" y="212727"/>
                  </a:lnTo>
                  <a:lnTo>
                    <a:pt x="950142" y="0"/>
                  </a:lnTo>
                  <a:lnTo>
                    <a:pt x="1256076" y="289338"/>
                  </a:lnTo>
                  <a:lnTo>
                    <a:pt x="950142" y="578676"/>
                  </a:lnTo>
                  <a:lnTo>
                    <a:pt x="950142" y="365949"/>
                  </a:lnTo>
                  <a:lnTo>
                    <a:pt x="0" y="365949"/>
                  </a:lnTo>
                  <a:close/>
                </a:path>
              </a:pathLst>
            </a:custGeom>
            <a:solidFill>
              <a:schemeClr val="accent5"/>
            </a:solidFill>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sz="1620" noProof="0" dirty="0"/>
            </a:p>
          </p:txBody>
        </p:sp>
        <p:sp>
          <p:nvSpPr>
            <p:cNvPr id="24" name="TextBox 53">
              <a:extLst>
                <a:ext uri="{FF2B5EF4-FFF2-40B4-BE49-F238E27FC236}">
                  <a16:creationId xmlns:a16="http://schemas.microsoft.com/office/drawing/2014/main" id="{131916CB-A37C-568C-8053-B09059910E25}"/>
                </a:ext>
              </a:extLst>
            </p:cNvPr>
            <p:cNvSpPr txBox="1"/>
            <p:nvPr/>
          </p:nvSpPr>
          <p:spPr>
            <a:xfrm>
              <a:off x="3303533" y="2599587"/>
              <a:ext cx="3308038" cy="446276"/>
            </a:xfrm>
            <a:prstGeom prst="rect">
              <a:avLst/>
            </a:prstGeom>
            <a:noFill/>
          </p:spPr>
          <p:txBody>
            <a:bodyPr wrap="square" rtlCol="0">
              <a:spAutoFit/>
            </a:bodyPr>
            <a:lstStyle/>
            <a:p>
              <a:pPr algn="ctr"/>
              <a:r>
                <a:rPr lang="fr-FR" sz="2300" b="1" noProof="0" dirty="0">
                  <a:solidFill>
                    <a:schemeClr val="accent5"/>
                  </a:solidFill>
                </a:rPr>
                <a:t>Envoyer les données</a:t>
              </a:r>
            </a:p>
          </p:txBody>
        </p:sp>
      </p:grpSp>
      <p:grpSp>
        <p:nvGrpSpPr>
          <p:cNvPr id="25" name="Group 43">
            <a:extLst>
              <a:ext uri="{FF2B5EF4-FFF2-40B4-BE49-F238E27FC236}">
                <a16:creationId xmlns:a16="http://schemas.microsoft.com/office/drawing/2014/main" id="{18C6D0F1-7DCD-0F7A-A24E-7789AD9C674D}"/>
              </a:ext>
            </a:extLst>
          </p:cNvPr>
          <p:cNvGrpSpPr/>
          <p:nvPr/>
        </p:nvGrpSpPr>
        <p:grpSpPr>
          <a:xfrm>
            <a:off x="7262734" y="1312075"/>
            <a:ext cx="1707171" cy="2950820"/>
            <a:chOff x="6629399" y="1250507"/>
            <a:chExt cx="1707171" cy="2950820"/>
          </a:xfrm>
        </p:grpSpPr>
        <p:sp>
          <p:nvSpPr>
            <p:cNvPr id="26" name="TextBox 44">
              <a:extLst>
                <a:ext uri="{FF2B5EF4-FFF2-40B4-BE49-F238E27FC236}">
                  <a16:creationId xmlns:a16="http://schemas.microsoft.com/office/drawing/2014/main" id="{2A372172-4FDF-67D9-9139-55745DE0B36E}"/>
                </a:ext>
              </a:extLst>
            </p:cNvPr>
            <p:cNvSpPr txBox="1"/>
            <p:nvPr/>
          </p:nvSpPr>
          <p:spPr>
            <a:xfrm>
              <a:off x="6629399" y="1250507"/>
              <a:ext cx="1707171" cy="876907"/>
            </a:xfrm>
            <a:prstGeom prst="rect">
              <a:avLst/>
            </a:prstGeom>
            <a:noFill/>
          </p:spPr>
          <p:txBody>
            <a:bodyPr wrap="square" rtlCol="0">
              <a:spAutoFit/>
            </a:bodyPr>
            <a:lstStyle/>
            <a:p>
              <a:pPr algn="ctr"/>
              <a:r>
                <a:rPr lang="fr-FR" b="1" noProof="0" dirty="0">
                  <a:solidFill>
                    <a:schemeClr val="accent5"/>
                  </a:solidFill>
                </a:rPr>
                <a:t>ODK Collect</a:t>
              </a:r>
            </a:p>
          </p:txBody>
        </p:sp>
        <p:pic>
          <p:nvPicPr>
            <p:cNvPr id="27" name="Picture 4" descr="C:\Franck\Work\ODK_Jordan\ODK2014_JOR_FV\Material\Screenshots\Presentation_survey_managers\phone.JPG">
              <a:extLst>
                <a:ext uri="{FF2B5EF4-FFF2-40B4-BE49-F238E27FC236}">
                  <a16:creationId xmlns:a16="http://schemas.microsoft.com/office/drawing/2014/main" id="{13B5CF83-9736-D0C5-F0C7-E50B62F8083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802510" y="2073229"/>
              <a:ext cx="1360951" cy="212809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Group 8">
            <a:extLst>
              <a:ext uri="{FF2B5EF4-FFF2-40B4-BE49-F238E27FC236}">
                <a16:creationId xmlns:a16="http://schemas.microsoft.com/office/drawing/2014/main" id="{F9BA7001-0009-E501-DC72-DFC35482F70E}"/>
              </a:ext>
            </a:extLst>
          </p:cNvPr>
          <p:cNvGrpSpPr/>
          <p:nvPr/>
        </p:nvGrpSpPr>
        <p:grpSpPr>
          <a:xfrm>
            <a:off x="1471535" y="2033679"/>
            <a:ext cx="2101368" cy="2114187"/>
            <a:chOff x="894185" y="2597135"/>
            <a:chExt cx="2101368" cy="2114187"/>
          </a:xfrm>
        </p:grpSpPr>
        <p:pic>
          <p:nvPicPr>
            <p:cNvPr id="29" name="Picture 3" descr="C:\Franck\Work\ODK_Jordan\ODK2014_JOR_FV\Material\Screenshots\Presentation_survey_managers\computer.JPG">
              <a:extLst>
                <a:ext uri="{FF2B5EF4-FFF2-40B4-BE49-F238E27FC236}">
                  <a16:creationId xmlns:a16="http://schemas.microsoft.com/office/drawing/2014/main" id="{F3B738BA-7E29-8FBA-80E4-308DCD347609}"/>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l="5159"/>
            <a:stretch/>
          </p:blipFill>
          <p:spPr bwMode="auto">
            <a:xfrm>
              <a:off x="894185" y="2597135"/>
              <a:ext cx="2101368" cy="211418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5">
              <a:extLst>
                <a:ext uri="{FF2B5EF4-FFF2-40B4-BE49-F238E27FC236}">
                  <a16:creationId xmlns:a16="http://schemas.microsoft.com/office/drawing/2014/main" id="{D2D953CC-192B-F292-29BD-12D9638FBE1E}"/>
                </a:ext>
              </a:extLst>
            </p:cNvPr>
            <p:cNvPicPr>
              <a:picLocks noChangeAspect="1"/>
            </p:cNvPicPr>
            <p:nvPr/>
          </p:nvPicPr>
          <p:blipFill>
            <a:blip r:embed="rId4"/>
            <a:stretch>
              <a:fillRect/>
            </a:stretch>
          </p:blipFill>
          <p:spPr>
            <a:xfrm>
              <a:off x="1406726" y="3174391"/>
              <a:ext cx="1042997" cy="306277"/>
            </a:xfrm>
            <a:prstGeom prst="rect">
              <a:avLst/>
            </a:prstGeom>
          </p:spPr>
        </p:pic>
        <p:pic>
          <p:nvPicPr>
            <p:cNvPr id="31" name="Picture 6">
              <a:extLst>
                <a:ext uri="{FF2B5EF4-FFF2-40B4-BE49-F238E27FC236}">
                  <a16:creationId xmlns:a16="http://schemas.microsoft.com/office/drawing/2014/main" id="{13C3399E-03E7-EC39-89A3-9B56643322CA}"/>
                </a:ext>
              </a:extLst>
            </p:cNvPr>
            <p:cNvPicPr>
              <a:picLocks/>
            </p:cNvPicPr>
            <p:nvPr/>
          </p:nvPicPr>
          <p:blipFill>
            <a:blip r:embed="rId5"/>
            <a:stretch>
              <a:fillRect/>
            </a:stretch>
          </p:blipFill>
          <p:spPr>
            <a:xfrm>
              <a:off x="1406735" y="3464470"/>
              <a:ext cx="1044000" cy="360000"/>
            </a:xfrm>
            <a:prstGeom prst="rect">
              <a:avLst/>
            </a:prstGeom>
          </p:spPr>
        </p:pic>
        <p:pic>
          <p:nvPicPr>
            <p:cNvPr id="32" name="Picture 7">
              <a:extLst>
                <a:ext uri="{FF2B5EF4-FFF2-40B4-BE49-F238E27FC236}">
                  <a16:creationId xmlns:a16="http://schemas.microsoft.com/office/drawing/2014/main" id="{2E8EA774-4531-E968-BAD5-65CA4C01A68D}"/>
                </a:ext>
              </a:extLst>
            </p:cNvPr>
            <p:cNvPicPr>
              <a:picLocks noChangeAspect="1"/>
            </p:cNvPicPr>
            <p:nvPr/>
          </p:nvPicPr>
          <p:blipFill>
            <a:blip r:embed="rId6"/>
            <a:stretch>
              <a:fillRect/>
            </a:stretch>
          </p:blipFill>
          <p:spPr>
            <a:xfrm>
              <a:off x="1781313" y="3397570"/>
              <a:ext cx="317414" cy="419440"/>
            </a:xfrm>
            <a:prstGeom prst="rect">
              <a:avLst/>
            </a:prstGeom>
          </p:spPr>
        </p:pic>
      </p:grpSp>
      <p:pic>
        <p:nvPicPr>
          <p:cNvPr id="8" name="Picture 1">
            <a:extLst>
              <a:ext uri="{FF2B5EF4-FFF2-40B4-BE49-F238E27FC236}">
                <a16:creationId xmlns:a16="http://schemas.microsoft.com/office/drawing/2014/main" id="{5EEEC152-15AF-D0AA-479D-FBBAADEA3E55}"/>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l="-32882"/>
          <a:stretch/>
        </p:blipFill>
        <p:spPr bwMode="auto">
          <a:xfrm>
            <a:off x="2292108" y="5031808"/>
            <a:ext cx="1183946" cy="735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9" name="Rectangle 8">
            <a:extLst>
              <a:ext uri="{FF2B5EF4-FFF2-40B4-BE49-F238E27FC236}">
                <a16:creationId xmlns:a16="http://schemas.microsoft.com/office/drawing/2014/main" id="{ED107D8D-5310-4338-F5A2-82A02C1DB6A1}"/>
              </a:ext>
            </a:extLst>
          </p:cNvPr>
          <p:cNvSpPr/>
          <p:nvPr/>
        </p:nvSpPr>
        <p:spPr>
          <a:xfrm>
            <a:off x="2623545" y="5399584"/>
            <a:ext cx="250579" cy="344711"/>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pic>
        <p:nvPicPr>
          <p:cNvPr id="11" name="Picture 10" descr="A screenshot of a phone&#10;&#10;Description automatically generated">
            <a:extLst>
              <a:ext uri="{FF2B5EF4-FFF2-40B4-BE49-F238E27FC236}">
                <a16:creationId xmlns:a16="http://schemas.microsoft.com/office/drawing/2014/main" id="{87D4674A-EDC8-2548-8001-557D0CEC0670}"/>
              </a:ext>
            </a:extLst>
          </p:cNvPr>
          <p:cNvPicPr>
            <a:picLocks noChangeAspect="1"/>
          </p:cNvPicPr>
          <p:nvPr/>
        </p:nvPicPr>
        <p:blipFill>
          <a:blip r:embed="rId8"/>
          <a:srcRect b="23906"/>
          <a:stretch/>
        </p:blipFill>
        <p:spPr>
          <a:xfrm>
            <a:off x="7630711" y="2375007"/>
            <a:ext cx="996836" cy="1643501"/>
          </a:xfrm>
          <a:prstGeom prst="rect">
            <a:avLst/>
          </a:prstGeom>
        </p:spPr>
      </p:pic>
    </p:spTree>
    <p:extLst>
      <p:ext uri="{BB962C8B-B14F-4D97-AF65-F5344CB8AC3E}">
        <p14:creationId xmlns:p14="http://schemas.microsoft.com/office/powerpoint/2010/main" val="2255464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7E549ED8-F892-86F0-91FC-37ED021FDDB7}"/>
              </a:ext>
            </a:extLst>
          </p:cNvPr>
          <p:cNvSpPr>
            <a:spLocks noGrp="1"/>
          </p:cNvSpPr>
          <p:nvPr>
            <p:ph sz="quarter" idx="12"/>
          </p:nvPr>
        </p:nvSpPr>
        <p:spPr/>
        <p:txBody>
          <a:bodyPr/>
          <a:lstStyle/>
          <a:p>
            <a:r>
              <a:rPr lang="fr-FR" noProof="0" dirty="0"/>
              <a:t>ODK Collect</a:t>
            </a:r>
          </a:p>
        </p:txBody>
      </p:sp>
      <p:sp>
        <p:nvSpPr>
          <p:cNvPr id="3" name="Titre 2">
            <a:extLst>
              <a:ext uri="{FF2B5EF4-FFF2-40B4-BE49-F238E27FC236}">
                <a16:creationId xmlns:a16="http://schemas.microsoft.com/office/drawing/2014/main" id="{314700E2-1806-C8C9-063F-0EE07B42CD4E}"/>
              </a:ext>
            </a:extLst>
          </p:cNvPr>
          <p:cNvSpPr>
            <a:spLocks noGrp="1"/>
          </p:cNvSpPr>
          <p:nvPr>
            <p:ph type="title"/>
          </p:nvPr>
        </p:nvSpPr>
        <p:spPr/>
        <p:txBody>
          <a:bodyPr>
            <a:normAutofit fontScale="90000"/>
          </a:bodyPr>
          <a:lstStyle/>
          <a:p>
            <a:r>
              <a:rPr lang="fr-FR" noProof="0" dirty="0"/>
              <a:t>Envoyer les données (2) – Finaliser le formulaire</a:t>
            </a:r>
          </a:p>
        </p:txBody>
      </p:sp>
      <p:sp>
        <p:nvSpPr>
          <p:cNvPr id="4" name="Espace réservé du contenu 3">
            <a:extLst>
              <a:ext uri="{FF2B5EF4-FFF2-40B4-BE49-F238E27FC236}">
                <a16:creationId xmlns:a16="http://schemas.microsoft.com/office/drawing/2014/main" id="{7C3543AF-C5F6-C2DC-0012-3A62A9C36F41}"/>
              </a:ext>
            </a:extLst>
          </p:cNvPr>
          <p:cNvSpPr>
            <a:spLocks noGrp="1"/>
          </p:cNvSpPr>
          <p:nvPr>
            <p:ph sz="quarter" idx="28"/>
          </p:nvPr>
        </p:nvSpPr>
        <p:spPr>
          <a:xfrm>
            <a:off x="575688" y="1240256"/>
            <a:ext cx="4252317" cy="5463389"/>
          </a:xfrm>
        </p:spPr>
        <p:txBody>
          <a:bodyPr>
            <a:normAutofit fontScale="92500"/>
          </a:bodyPr>
          <a:lstStyle/>
          <a:p>
            <a:pPr algn="just"/>
            <a:r>
              <a:rPr lang="fr-FR" noProof="0" dirty="0"/>
              <a:t>Pour pouvoir envoyer au serveur votre saisie sauvegardée dans « Ebauches », vous devez d'abord la finaliser.</a:t>
            </a:r>
          </a:p>
          <a:p>
            <a:pPr algn="just"/>
            <a:r>
              <a:rPr lang="fr-FR" noProof="0" dirty="0"/>
              <a:t>Vous pouvez finaliser les données </a:t>
            </a:r>
            <a:r>
              <a:rPr lang="fr-FR" noProof="0" dirty="0" err="1"/>
              <a:t>collect</a:t>
            </a:r>
            <a:r>
              <a:rPr lang="fr-FR" dirty="0" err="1"/>
              <a:t>ées</a:t>
            </a:r>
            <a:r>
              <a:rPr lang="fr-FR" noProof="0" dirty="0"/>
              <a:t> en cliquant sur « </a:t>
            </a:r>
            <a:r>
              <a:rPr lang="fr-FR" b="1" noProof="0" dirty="0"/>
              <a:t>Ebauches</a:t>
            </a:r>
            <a:r>
              <a:rPr lang="fr-FR" noProof="0" dirty="0"/>
              <a:t> », en sélectionnant chaque formulaire rempli et en cochant « </a:t>
            </a:r>
            <a:r>
              <a:rPr lang="fr-FR" b="1" noProof="0" dirty="0"/>
              <a:t>Finaliser</a:t>
            </a:r>
            <a:r>
              <a:rPr lang="fr-FR" noProof="0" dirty="0"/>
              <a:t> » sur le dernier écran de l'entrée de données.</a:t>
            </a:r>
          </a:p>
        </p:txBody>
      </p:sp>
      <p:sp>
        <p:nvSpPr>
          <p:cNvPr id="5" name="Espace réservé du pied de page 4">
            <a:extLst>
              <a:ext uri="{FF2B5EF4-FFF2-40B4-BE49-F238E27FC236}">
                <a16:creationId xmlns:a16="http://schemas.microsoft.com/office/drawing/2014/main" id="{C130E09E-D98A-A9D8-4A14-400095B891A0}"/>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9D8ADB4B-F9F5-9290-AB16-E76430CCF6E6}"/>
              </a:ext>
            </a:extLst>
          </p:cNvPr>
          <p:cNvSpPr>
            <a:spLocks noGrp="1"/>
          </p:cNvSpPr>
          <p:nvPr>
            <p:ph type="sldNum" sz="quarter" idx="30"/>
          </p:nvPr>
        </p:nvSpPr>
        <p:spPr/>
        <p:txBody>
          <a:bodyPr/>
          <a:lstStyle/>
          <a:p>
            <a:fld id="{45D260E3-6ADF-3D4B-8601-DFAB5F13007E}" type="slidenum">
              <a:rPr lang="fr-FR" noProof="0" smtClean="0"/>
              <a:pPr/>
              <a:t>58</a:t>
            </a:fld>
            <a:endParaRPr lang="fr-FR" noProof="0" dirty="0"/>
          </a:p>
        </p:txBody>
      </p:sp>
      <p:pic>
        <p:nvPicPr>
          <p:cNvPr id="8" name="Image 7">
            <a:extLst>
              <a:ext uri="{FF2B5EF4-FFF2-40B4-BE49-F238E27FC236}">
                <a16:creationId xmlns:a16="http://schemas.microsoft.com/office/drawing/2014/main" id="{F0ACF638-322D-13D9-8B5B-EE4831EB2DC1}"/>
              </a:ext>
            </a:extLst>
          </p:cNvPr>
          <p:cNvPicPr>
            <a:picLocks noChangeAspect="1"/>
          </p:cNvPicPr>
          <p:nvPr/>
        </p:nvPicPr>
        <p:blipFill>
          <a:blip r:embed="rId2"/>
          <a:srcRect/>
          <a:stretch/>
        </p:blipFill>
        <p:spPr>
          <a:xfrm>
            <a:off x="5011912" y="1381355"/>
            <a:ext cx="2698292" cy="4796964"/>
          </a:xfrm>
          <a:prstGeom prst="rect">
            <a:avLst/>
          </a:prstGeom>
          <a:effectLst>
            <a:outerShdw blurRad="50800" dist="38100" dir="2700000" algn="tl" rotWithShape="0">
              <a:prstClr val="black">
                <a:alpha val="40000"/>
              </a:prstClr>
            </a:outerShdw>
          </a:effectLst>
        </p:spPr>
      </p:pic>
      <p:pic>
        <p:nvPicPr>
          <p:cNvPr id="10" name="Image 9">
            <a:extLst>
              <a:ext uri="{FF2B5EF4-FFF2-40B4-BE49-F238E27FC236}">
                <a16:creationId xmlns:a16="http://schemas.microsoft.com/office/drawing/2014/main" id="{3FB31969-9E2E-7A7E-026C-CC00C94AB697}"/>
              </a:ext>
            </a:extLst>
          </p:cNvPr>
          <p:cNvPicPr>
            <a:picLocks noChangeAspect="1"/>
          </p:cNvPicPr>
          <p:nvPr/>
        </p:nvPicPr>
        <p:blipFill>
          <a:blip r:embed="rId3"/>
          <a:srcRect/>
          <a:stretch/>
        </p:blipFill>
        <p:spPr>
          <a:xfrm>
            <a:off x="7818824" y="1381355"/>
            <a:ext cx="2698291" cy="4796963"/>
          </a:xfrm>
          <a:prstGeom prst="rect">
            <a:avLst/>
          </a:prstGeom>
          <a:effectLst>
            <a:outerShdw blurRad="50800" dist="38100" dir="2700000" algn="tl" rotWithShape="0">
              <a:prstClr val="black">
                <a:alpha val="40000"/>
              </a:prstClr>
            </a:outerShdw>
          </a:effectLst>
        </p:spPr>
      </p:pic>
      <p:sp>
        <p:nvSpPr>
          <p:cNvPr id="11" name="Rectangle 10">
            <a:extLst>
              <a:ext uri="{FF2B5EF4-FFF2-40B4-BE49-F238E27FC236}">
                <a16:creationId xmlns:a16="http://schemas.microsoft.com/office/drawing/2014/main" id="{AE0127E9-75BB-B0F3-7F6D-98F61903D7C4}"/>
              </a:ext>
            </a:extLst>
          </p:cNvPr>
          <p:cNvSpPr/>
          <p:nvPr/>
        </p:nvSpPr>
        <p:spPr>
          <a:xfrm>
            <a:off x="5145556" y="2574625"/>
            <a:ext cx="2405950" cy="374058"/>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12" name="Rectangle 11">
            <a:extLst>
              <a:ext uri="{FF2B5EF4-FFF2-40B4-BE49-F238E27FC236}">
                <a16:creationId xmlns:a16="http://schemas.microsoft.com/office/drawing/2014/main" id="{FCDF912C-D63E-412D-B16F-956C7F78C405}"/>
              </a:ext>
            </a:extLst>
          </p:cNvPr>
          <p:cNvSpPr/>
          <p:nvPr/>
        </p:nvSpPr>
        <p:spPr>
          <a:xfrm>
            <a:off x="9226193" y="4683995"/>
            <a:ext cx="1202191" cy="555825"/>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Tree>
    <p:extLst>
      <p:ext uri="{BB962C8B-B14F-4D97-AF65-F5344CB8AC3E}">
        <p14:creationId xmlns:p14="http://schemas.microsoft.com/office/powerpoint/2010/main" val="161789926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7E549ED8-F892-86F0-91FC-37ED021FDDB7}"/>
              </a:ext>
            </a:extLst>
          </p:cNvPr>
          <p:cNvSpPr>
            <a:spLocks noGrp="1"/>
          </p:cNvSpPr>
          <p:nvPr>
            <p:ph sz="quarter" idx="12"/>
          </p:nvPr>
        </p:nvSpPr>
        <p:spPr>
          <a:xfrm>
            <a:off x="575688" y="1087513"/>
            <a:ext cx="9705823" cy="297834"/>
          </a:xfrm>
        </p:spPr>
        <p:txBody>
          <a:bodyPr/>
          <a:lstStyle/>
          <a:p>
            <a:r>
              <a:rPr lang="fr-FR" noProof="0" dirty="0"/>
              <a:t>ODK Collect</a:t>
            </a:r>
          </a:p>
        </p:txBody>
      </p:sp>
      <p:sp>
        <p:nvSpPr>
          <p:cNvPr id="3" name="Titre 2">
            <a:extLst>
              <a:ext uri="{FF2B5EF4-FFF2-40B4-BE49-F238E27FC236}">
                <a16:creationId xmlns:a16="http://schemas.microsoft.com/office/drawing/2014/main" id="{314700E2-1806-C8C9-063F-0EE07B42CD4E}"/>
              </a:ext>
            </a:extLst>
          </p:cNvPr>
          <p:cNvSpPr>
            <a:spLocks noGrp="1"/>
          </p:cNvSpPr>
          <p:nvPr>
            <p:ph type="title"/>
          </p:nvPr>
        </p:nvSpPr>
        <p:spPr/>
        <p:txBody>
          <a:bodyPr>
            <a:normAutofit fontScale="90000"/>
          </a:bodyPr>
          <a:lstStyle/>
          <a:p>
            <a:r>
              <a:rPr lang="fr-FR" noProof="0" dirty="0"/>
              <a:t>Envoyer les données(2) – Envoyer le formulaire finalisé</a:t>
            </a:r>
          </a:p>
        </p:txBody>
      </p:sp>
      <p:sp>
        <p:nvSpPr>
          <p:cNvPr id="4" name="Espace réservé du contenu 3">
            <a:extLst>
              <a:ext uri="{FF2B5EF4-FFF2-40B4-BE49-F238E27FC236}">
                <a16:creationId xmlns:a16="http://schemas.microsoft.com/office/drawing/2014/main" id="{7C3543AF-C5F6-C2DC-0012-3A62A9C36F41}"/>
              </a:ext>
            </a:extLst>
          </p:cNvPr>
          <p:cNvSpPr>
            <a:spLocks noGrp="1"/>
          </p:cNvSpPr>
          <p:nvPr>
            <p:ph sz="quarter" idx="28"/>
          </p:nvPr>
        </p:nvSpPr>
        <p:spPr>
          <a:xfrm>
            <a:off x="575687" y="1587497"/>
            <a:ext cx="4028585" cy="5463389"/>
          </a:xfrm>
        </p:spPr>
        <p:txBody>
          <a:bodyPr/>
          <a:lstStyle/>
          <a:p>
            <a:pPr algn="just"/>
            <a:r>
              <a:rPr lang="fr-FR" noProof="0" dirty="0"/>
              <a:t>Activer le wifi. </a:t>
            </a:r>
          </a:p>
          <a:p>
            <a:pPr algn="just"/>
            <a:endParaRPr lang="fr-FR" noProof="0" dirty="0"/>
          </a:p>
          <a:p>
            <a:pPr algn="just"/>
            <a:r>
              <a:rPr lang="fr-FR" noProof="0" dirty="0"/>
              <a:t>Vous pouvez ensuite cliquer sur « Prêt à envoyer", sélectionner les formulaires à envoyer au serveur et cliquer sur « Envoyer </a:t>
            </a:r>
            <a:r>
              <a:rPr lang="fr-FR" dirty="0"/>
              <a:t>éléments sélectionnés</a:t>
            </a:r>
            <a:r>
              <a:rPr lang="fr-FR" noProof="0" dirty="0"/>
              <a:t> ».</a:t>
            </a:r>
          </a:p>
          <a:p>
            <a:endParaRPr lang="fr-FR" noProof="0" dirty="0"/>
          </a:p>
        </p:txBody>
      </p:sp>
      <p:sp>
        <p:nvSpPr>
          <p:cNvPr id="5" name="Espace réservé du pied de page 4">
            <a:extLst>
              <a:ext uri="{FF2B5EF4-FFF2-40B4-BE49-F238E27FC236}">
                <a16:creationId xmlns:a16="http://schemas.microsoft.com/office/drawing/2014/main" id="{C130E09E-D98A-A9D8-4A14-400095B891A0}"/>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9D8ADB4B-F9F5-9290-AB16-E76430CCF6E6}"/>
              </a:ext>
            </a:extLst>
          </p:cNvPr>
          <p:cNvSpPr>
            <a:spLocks noGrp="1"/>
          </p:cNvSpPr>
          <p:nvPr>
            <p:ph type="sldNum" sz="quarter" idx="30"/>
          </p:nvPr>
        </p:nvSpPr>
        <p:spPr/>
        <p:txBody>
          <a:bodyPr/>
          <a:lstStyle/>
          <a:p>
            <a:fld id="{45D260E3-6ADF-3D4B-8601-DFAB5F13007E}" type="slidenum">
              <a:rPr lang="fr-FR" noProof="0" smtClean="0"/>
              <a:pPr/>
              <a:t>59</a:t>
            </a:fld>
            <a:endParaRPr lang="fr-FR" noProof="0" dirty="0"/>
          </a:p>
        </p:txBody>
      </p:sp>
      <p:pic>
        <p:nvPicPr>
          <p:cNvPr id="7" name="Picture 1">
            <a:extLst>
              <a:ext uri="{FF2B5EF4-FFF2-40B4-BE49-F238E27FC236}">
                <a16:creationId xmlns:a16="http://schemas.microsoft.com/office/drawing/2014/main" id="{B5A1A957-4CAE-31A8-E726-96A3B4028DF7}"/>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32882"/>
          <a:stretch/>
        </p:blipFill>
        <p:spPr bwMode="auto">
          <a:xfrm>
            <a:off x="3153282" y="1594084"/>
            <a:ext cx="1183946" cy="735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8" name="Rectangle 7">
            <a:extLst>
              <a:ext uri="{FF2B5EF4-FFF2-40B4-BE49-F238E27FC236}">
                <a16:creationId xmlns:a16="http://schemas.microsoft.com/office/drawing/2014/main" id="{6A3CAA98-F001-5BB5-61F0-A347768BE560}"/>
              </a:ext>
            </a:extLst>
          </p:cNvPr>
          <p:cNvSpPr/>
          <p:nvPr/>
        </p:nvSpPr>
        <p:spPr>
          <a:xfrm>
            <a:off x="3458340" y="1984925"/>
            <a:ext cx="250579" cy="344711"/>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pic>
        <p:nvPicPr>
          <p:cNvPr id="12" name="Image 11">
            <a:extLst>
              <a:ext uri="{FF2B5EF4-FFF2-40B4-BE49-F238E27FC236}">
                <a16:creationId xmlns:a16="http://schemas.microsoft.com/office/drawing/2014/main" id="{8D5CD896-0F49-3EA7-5E97-DB8448B9D101}"/>
              </a:ext>
            </a:extLst>
          </p:cNvPr>
          <p:cNvPicPr>
            <a:picLocks noChangeAspect="1"/>
          </p:cNvPicPr>
          <p:nvPr/>
        </p:nvPicPr>
        <p:blipFill>
          <a:blip r:embed="rId3"/>
          <a:srcRect/>
          <a:stretch/>
        </p:blipFill>
        <p:spPr>
          <a:xfrm>
            <a:off x="4798876" y="1110744"/>
            <a:ext cx="2673097" cy="4752172"/>
          </a:xfrm>
          <a:prstGeom prst="rect">
            <a:avLst/>
          </a:prstGeom>
          <a:effectLst>
            <a:outerShdw blurRad="50800" dist="38100" dir="2700000" algn="tl" rotWithShape="0">
              <a:prstClr val="black">
                <a:alpha val="40000"/>
              </a:prstClr>
            </a:outerShdw>
          </a:effectLst>
        </p:spPr>
      </p:pic>
      <p:pic>
        <p:nvPicPr>
          <p:cNvPr id="14" name="Image 13">
            <a:extLst>
              <a:ext uri="{FF2B5EF4-FFF2-40B4-BE49-F238E27FC236}">
                <a16:creationId xmlns:a16="http://schemas.microsoft.com/office/drawing/2014/main" id="{0BA02E70-BA00-515F-CEED-A62DA4F68556}"/>
              </a:ext>
            </a:extLst>
          </p:cNvPr>
          <p:cNvPicPr>
            <a:picLocks noChangeAspect="1"/>
          </p:cNvPicPr>
          <p:nvPr/>
        </p:nvPicPr>
        <p:blipFill>
          <a:blip r:embed="rId4"/>
          <a:srcRect/>
          <a:stretch/>
        </p:blipFill>
        <p:spPr>
          <a:xfrm>
            <a:off x="7762967" y="1110744"/>
            <a:ext cx="2673097" cy="4752173"/>
          </a:xfrm>
          <a:prstGeom prst="rect">
            <a:avLst/>
          </a:prstGeom>
          <a:effectLst>
            <a:outerShdw blurRad="50800" dist="38100" dir="2700000" algn="tl" rotWithShape="0">
              <a:prstClr val="black">
                <a:alpha val="40000"/>
              </a:prstClr>
            </a:outerShdw>
          </a:effectLst>
        </p:spPr>
      </p:pic>
      <p:sp>
        <p:nvSpPr>
          <p:cNvPr id="15" name="Rectangle 14">
            <a:extLst>
              <a:ext uri="{FF2B5EF4-FFF2-40B4-BE49-F238E27FC236}">
                <a16:creationId xmlns:a16="http://schemas.microsoft.com/office/drawing/2014/main" id="{23BE7699-19C9-B42C-4A72-22C8A8F90372}"/>
              </a:ext>
            </a:extLst>
          </p:cNvPr>
          <p:cNvSpPr/>
          <p:nvPr/>
        </p:nvSpPr>
        <p:spPr>
          <a:xfrm>
            <a:off x="4871315" y="2737455"/>
            <a:ext cx="2515803" cy="396163"/>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16" name="Rectangle 15">
            <a:extLst>
              <a:ext uri="{FF2B5EF4-FFF2-40B4-BE49-F238E27FC236}">
                <a16:creationId xmlns:a16="http://schemas.microsoft.com/office/drawing/2014/main" id="{C8E2956A-CC6C-FA23-327E-29F3DDDC10AE}"/>
              </a:ext>
            </a:extLst>
          </p:cNvPr>
          <p:cNvSpPr/>
          <p:nvPr/>
        </p:nvSpPr>
        <p:spPr>
          <a:xfrm>
            <a:off x="9099516" y="5325036"/>
            <a:ext cx="1312599" cy="537882"/>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17" name="Rectangle 16">
            <a:extLst>
              <a:ext uri="{FF2B5EF4-FFF2-40B4-BE49-F238E27FC236}">
                <a16:creationId xmlns:a16="http://schemas.microsoft.com/office/drawing/2014/main" id="{90F7BBF1-C64E-06AE-BCB9-40A5BEBA3427}"/>
              </a:ext>
            </a:extLst>
          </p:cNvPr>
          <p:cNvSpPr/>
          <p:nvPr/>
        </p:nvSpPr>
        <p:spPr>
          <a:xfrm>
            <a:off x="10006781" y="1856448"/>
            <a:ext cx="339213" cy="297834"/>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Tree>
    <p:extLst>
      <p:ext uri="{BB962C8B-B14F-4D97-AF65-F5344CB8AC3E}">
        <p14:creationId xmlns:p14="http://schemas.microsoft.com/office/powerpoint/2010/main" val="1582518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6FD05CF9-EF76-EC95-103A-C509461E326E}"/>
              </a:ext>
            </a:extLst>
          </p:cNvPr>
          <p:cNvSpPr>
            <a:spLocks noGrp="1"/>
          </p:cNvSpPr>
          <p:nvPr>
            <p:ph type="title"/>
          </p:nvPr>
        </p:nvSpPr>
        <p:spPr/>
        <p:txBody>
          <a:bodyPr>
            <a:normAutofit fontScale="90000"/>
          </a:bodyPr>
          <a:lstStyle/>
          <a:p>
            <a:r>
              <a:rPr lang="fr-FR" noProof="0" dirty="0"/>
              <a:t>MDC</a:t>
            </a:r>
          </a:p>
        </p:txBody>
      </p:sp>
      <p:pic>
        <p:nvPicPr>
          <p:cNvPr id="17" name="Espace réservé du contenu 16" descr="Une image contenant personne, habits, Visage humain, Partage&#10;&#10;Description générée automatiquement">
            <a:extLst>
              <a:ext uri="{FF2B5EF4-FFF2-40B4-BE49-F238E27FC236}">
                <a16:creationId xmlns:a16="http://schemas.microsoft.com/office/drawing/2014/main" id="{68CBBEA4-362C-595F-758D-7445043723E6}"/>
              </a:ext>
            </a:extLst>
          </p:cNvPr>
          <p:cNvPicPr>
            <a:picLocks noGrp="1" noChangeAspect="1"/>
          </p:cNvPicPr>
          <p:nvPr>
            <p:ph sz="quarter" idx="12"/>
          </p:nvPr>
        </p:nvPicPr>
        <p:blipFill>
          <a:blip r:embed="rId2"/>
          <a:stretch>
            <a:fillRect/>
          </a:stretch>
        </p:blipFill>
        <p:spPr>
          <a:xfrm>
            <a:off x="7135416" y="2663528"/>
            <a:ext cx="2980718" cy="2232617"/>
          </a:xfrm>
        </p:spPr>
      </p:pic>
      <p:sp>
        <p:nvSpPr>
          <p:cNvPr id="5" name="Espace réservé du contenu 4">
            <a:extLst>
              <a:ext uri="{FF2B5EF4-FFF2-40B4-BE49-F238E27FC236}">
                <a16:creationId xmlns:a16="http://schemas.microsoft.com/office/drawing/2014/main" id="{F1897289-125B-3231-EBFC-2519609FB271}"/>
              </a:ext>
            </a:extLst>
          </p:cNvPr>
          <p:cNvSpPr>
            <a:spLocks noGrp="1"/>
          </p:cNvSpPr>
          <p:nvPr>
            <p:ph sz="quarter" idx="28"/>
          </p:nvPr>
        </p:nvSpPr>
        <p:spPr>
          <a:xfrm>
            <a:off x="575679" y="1240256"/>
            <a:ext cx="6000612" cy="5463389"/>
          </a:xfrm>
        </p:spPr>
        <p:txBody>
          <a:bodyPr/>
          <a:lstStyle/>
          <a:p>
            <a:pPr algn="just"/>
            <a:r>
              <a:rPr lang="fr-FR" noProof="0" dirty="0">
                <a:latin typeface="Verdana" pitchFamily="34" charset="0"/>
                <a:ea typeface="Verdana" pitchFamily="34" charset="0"/>
                <a:cs typeface="Verdana" pitchFamily="34" charset="0"/>
              </a:rPr>
              <a:t>La technologie mobile constitue une amélioration majeure de la gestion de l'information (GI) </a:t>
            </a:r>
            <a:endParaRPr lang="fr-FR" noProof="0" dirty="0">
              <a:latin typeface="Verdana" pitchFamily="34" charset="0"/>
              <a:ea typeface="Verdana" pitchFamily="34" charset="0"/>
            </a:endParaRPr>
          </a:p>
          <a:p>
            <a:pPr algn="just"/>
            <a:r>
              <a:rPr lang="fr-FR" noProof="0" dirty="0">
                <a:latin typeface="Verdana" pitchFamily="34" charset="0"/>
                <a:ea typeface="Verdana" pitchFamily="34" charset="0"/>
              </a:rPr>
              <a:t>Il est maintenant possible de le faire en temps réel ou presque :</a:t>
            </a:r>
            <a:endParaRPr lang="fr-FR" sz="2000" noProof="0" dirty="0">
              <a:solidFill>
                <a:schemeClr val="tx1"/>
              </a:solidFill>
              <a:latin typeface="Verdana" pitchFamily="34" charset="0"/>
              <a:ea typeface="Verdana" pitchFamily="34" charset="0"/>
              <a:cs typeface="Verdana" pitchFamily="34" charset="0"/>
            </a:endParaRPr>
          </a:p>
          <a:p>
            <a:pPr algn="just"/>
            <a:endParaRPr lang="fr-FR" sz="2000" noProof="0" dirty="0">
              <a:solidFill>
                <a:schemeClr val="tx1"/>
              </a:solidFill>
              <a:latin typeface="Verdana" pitchFamily="34" charset="0"/>
              <a:ea typeface="Verdana" pitchFamily="34" charset="0"/>
              <a:cs typeface="Verdana" pitchFamily="34" charset="0"/>
            </a:endParaRPr>
          </a:p>
          <a:p>
            <a:pPr algn="just"/>
            <a:endParaRPr lang="fr-FR" sz="2000" noProof="0" dirty="0">
              <a:solidFill>
                <a:schemeClr val="tx1"/>
              </a:solidFill>
              <a:latin typeface="Verdana" pitchFamily="34" charset="0"/>
              <a:ea typeface="Verdana" pitchFamily="34" charset="0"/>
              <a:cs typeface="Verdana" pitchFamily="34" charset="0"/>
            </a:endParaRPr>
          </a:p>
          <a:p>
            <a:pPr algn="just"/>
            <a:endParaRPr lang="fr-FR" sz="2000" noProof="0" dirty="0">
              <a:solidFill>
                <a:schemeClr val="tx1"/>
              </a:solidFill>
              <a:latin typeface="Verdana" pitchFamily="34" charset="0"/>
              <a:ea typeface="Verdana" pitchFamily="34" charset="0"/>
              <a:cs typeface="Verdana" pitchFamily="34" charset="0"/>
            </a:endParaRPr>
          </a:p>
          <a:p>
            <a:pPr algn="just"/>
            <a:endParaRPr lang="fr-FR" sz="2000" noProof="0" dirty="0">
              <a:solidFill>
                <a:schemeClr val="tx1"/>
              </a:solidFill>
              <a:latin typeface="Verdana" pitchFamily="34" charset="0"/>
              <a:ea typeface="Verdana" pitchFamily="34" charset="0"/>
              <a:cs typeface="Verdana" pitchFamily="34" charset="0"/>
            </a:endParaRPr>
          </a:p>
          <a:p>
            <a:endParaRPr lang="fr-FR" noProof="0" dirty="0"/>
          </a:p>
        </p:txBody>
      </p:sp>
      <p:sp>
        <p:nvSpPr>
          <p:cNvPr id="6" name="Espace réservé du pied de page 5">
            <a:extLst>
              <a:ext uri="{FF2B5EF4-FFF2-40B4-BE49-F238E27FC236}">
                <a16:creationId xmlns:a16="http://schemas.microsoft.com/office/drawing/2014/main" id="{5E6607D4-570A-9A3C-1AF3-9E1409584E15}"/>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7" name="Espace réservé du numéro de diapositive 6">
            <a:extLst>
              <a:ext uri="{FF2B5EF4-FFF2-40B4-BE49-F238E27FC236}">
                <a16:creationId xmlns:a16="http://schemas.microsoft.com/office/drawing/2014/main" id="{55BCB869-42B0-708B-E701-860F3459F196}"/>
              </a:ext>
            </a:extLst>
          </p:cNvPr>
          <p:cNvSpPr>
            <a:spLocks noGrp="1"/>
          </p:cNvSpPr>
          <p:nvPr>
            <p:ph type="sldNum" sz="quarter" idx="30"/>
          </p:nvPr>
        </p:nvSpPr>
        <p:spPr/>
        <p:txBody>
          <a:bodyPr/>
          <a:lstStyle/>
          <a:p>
            <a:fld id="{45D260E3-6ADF-3D4B-8601-DFAB5F13007E}" type="slidenum">
              <a:rPr lang="fr-FR" noProof="0" smtClean="0"/>
              <a:pPr/>
              <a:t>6</a:t>
            </a:fld>
            <a:endParaRPr lang="fr-FR" noProof="0" dirty="0"/>
          </a:p>
        </p:txBody>
      </p:sp>
      <p:pic>
        <p:nvPicPr>
          <p:cNvPr id="19" name="Image 18">
            <a:extLst>
              <a:ext uri="{FF2B5EF4-FFF2-40B4-BE49-F238E27FC236}">
                <a16:creationId xmlns:a16="http://schemas.microsoft.com/office/drawing/2014/main" id="{E6E82AB8-D1A0-4381-6AE2-E2737062C6B7}"/>
              </a:ext>
            </a:extLst>
          </p:cNvPr>
          <p:cNvPicPr>
            <a:picLocks noChangeAspect="1"/>
          </p:cNvPicPr>
          <p:nvPr/>
        </p:nvPicPr>
        <p:blipFill>
          <a:blip r:embed="rId3"/>
          <a:stretch>
            <a:fillRect/>
          </a:stretch>
        </p:blipFill>
        <p:spPr>
          <a:xfrm>
            <a:off x="741887" y="3971950"/>
            <a:ext cx="4594212" cy="2305419"/>
          </a:xfrm>
          <a:prstGeom prst="rect">
            <a:avLst/>
          </a:prstGeom>
        </p:spPr>
      </p:pic>
      <p:sp>
        <p:nvSpPr>
          <p:cNvPr id="2" name="Espace réservé du contenu 3">
            <a:extLst>
              <a:ext uri="{FF2B5EF4-FFF2-40B4-BE49-F238E27FC236}">
                <a16:creationId xmlns:a16="http://schemas.microsoft.com/office/drawing/2014/main" id="{BC67D34C-D769-9D01-529A-C74E0D5D7DEB}"/>
              </a:ext>
            </a:extLst>
          </p:cNvPr>
          <p:cNvSpPr txBox="1">
            <a:spLocks/>
          </p:cNvSpPr>
          <p:nvPr/>
        </p:nvSpPr>
        <p:spPr>
          <a:xfrm>
            <a:off x="575689" y="698746"/>
            <a:ext cx="5761252" cy="297834"/>
          </a:xfrm>
          <a:prstGeom prst="rect">
            <a:avLst/>
          </a:prstGeom>
        </p:spPr>
        <p:txBody>
          <a:bodyPr vert="horz" lIns="90000" tIns="72000" rIns="72000" bIns="72000" numCol="1" rtlCol="0" anchor="t" anchorCtr="0">
            <a:no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sz="990" b="0" i="0" kern="1200" spc="71" baseline="0">
                <a:solidFill>
                  <a:schemeClr val="accent3"/>
                </a:solidFill>
                <a:latin typeface="Arial" panose="020B0604020202020204" pitchFamily="34" charset="0"/>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fr-FR" noProof="0" dirty="0"/>
              <a:t>Mobile Data Collection</a:t>
            </a:r>
          </a:p>
        </p:txBody>
      </p:sp>
    </p:spTree>
    <p:extLst>
      <p:ext uri="{BB962C8B-B14F-4D97-AF65-F5344CB8AC3E}">
        <p14:creationId xmlns:p14="http://schemas.microsoft.com/office/powerpoint/2010/main" val="327871441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BFF64662-769B-55FE-ADB0-28D34752EEE3}"/>
              </a:ext>
            </a:extLst>
          </p:cNvPr>
          <p:cNvSpPr>
            <a:spLocks noGrp="1"/>
          </p:cNvSpPr>
          <p:nvPr>
            <p:ph type="title"/>
          </p:nvPr>
        </p:nvSpPr>
        <p:spPr/>
        <p:txBody>
          <a:bodyPr>
            <a:normAutofit fontScale="90000"/>
          </a:bodyPr>
          <a:lstStyle/>
          <a:p>
            <a:r>
              <a:rPr lang="fr-FR" noProof="0" dirty="0"/>
              <a:t>Exercice 6</a:t>
            </a:r>
          </a:p>
        </p:txBody>
      </p:sp>
      <p:sp>
        <p:nvSpPr>
          <p:cNvPr id="9" name="Espace réservé du contenu 8">
            <a:extLst>
              <a:ext uri="{FF2B5EF4-FFF2-40B4-BE49-F238E27FC236}">
                <a16:creationId xmlns:a16="http://schemas.microsoft.com/office/drawing/2014/main" id="{9AE2A295-C10B-E1DE-E2C2-69812375ADBC}"/>
              </a:ext>
            </a:extLst>
          </p:cNvPr>
          <p:cNvSpPr>
            <a:spLocks noGrp="1"/>
          </p:cNvSpPr>
          <p:nvPr>
            <p:ph sz="quarter" idx="28"/>
          </p:nvPr>
        </p:nvSpPr>
        <p:spPr>
          <a:xfrm>
            <a:off x="575688" y="1240256"/>
            <a:ext cx="5567937" cy="5463389"/>
          </a:xfrm>
        </p:spPr>
        <p:txBody>
          <a:bodyPr/>
          <a:lstStyle/>
          <a:p>
            <a:pPr algn="just"/>
            <a:r>
              <a:rPr lang="fr-FR" noProof="0" dirty="0"/>
              <a:t>Retournez à votre saisie de données sauvegardée à partir du formulaire "Global V3 SENS </a:t>
            </a:r>
            <a:r>
              <a:rPr lang="fr-FR" noProof="0" dirty="0" err="1"/>
              <a:t>Women</a:t>
            </a:r>
            <a:r>
              <a:rPr lang="fr-FR" noProof="0" dirty="0"/>
              <a:t> Questionnaire", finalisez-le et envoyez-le au serveur.</a:t>
            </a:r>
          </a:p>
        </p:txBody>
      </p:sp>
      <p:sp>
        <p:nvSpPr>
          <p:cNvPr id="5" name="Espace réservé du pied de page 4">
            <a:extLst>
              <a:ext uri="{FF2B5EF4-FFF2-40B4-BE49-F238E27FC236}">
                <a16:creationId xmlns:a16="http://schemas.microsoft.com/office/drawing/2014/main" id="{33F25966-ED92-2078-23B8-D44149292EF7}"/>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64777194-EAD7-53C7-B956-89A61DBFEE73}"/>
              </a:ext>
            </a:extLst>
          </p:cNvPr>
          <p:cNvSpPr>
            <a:spLocks noGrp="1"/>
          </p:cNvSpPr>
          <p:nvPr>
            <p:ph type="sldNum" sz="quarter" idx="30"/>
          </p:nvPr>
        </p:nvSpPr>
        <p:spPr/>
        <p:txBody>
          <a:bodyPr/>
          <a:lstStyle/>
          <a:p>
            <a:fld id="{45D260E3-6ADF-3D4B-8601-DFAB5F13007E}" type="slidenum">
              <a:rPr lang="fr-FR" noProof="0" smtClean="0"/>
              <a:pPr/>
              <a:t>60</a:t>
            </a:fld>
            <a:endParaRPr lang="fr-FR" noProof="0" dirty="0"/>
          </a:p>
        </p:txBody>
      </p:sp>
      <p:pic>
        <p:nvPicPr>
          <p:cNvPr id="3" name="Image 2" descr="Une image contenant texte, capture d’écran, Système d’exploitation, multimédia&#10;&#10;Description générée automatiquement">
            <a:extLst>
              <a:ext uri="{FF2B5EF4-FFF2-40B4-BE49-F238E27FC236}">
                <a16:creationId xmlns:a16="http://schemas.microsoft.com/office/drawing/2014/main" id="{AE7F3D63-EFC7-8AB5-BBF5-1D9C480CD272}"/>
              </a:ext>
            </a:extLst>
          </p:cNvPr>
          <p:cNvPicPr>
            <a:picLocks noChangeAspect="1"/>
          </p:cNvPicPr>
          <p:nvPr/>
        </p:nvPicPr>
        <p:blipFill>
          <a:blip r:embed="rId2"/>
          <a:stretch>
            <a:fillRect/>
          </a:stretch>
        </p:blipFill>
        <p:spPr>
          <a:xfrm>
            <a:off x="7267752" y="750832"/>
            <a:ext cx="2848373" cy="5077534"/>
          </a:xfrm>
          <a:prstGeom prst="rect">
            <a:avLst/>
          </a:prstGeom>
        </p:spPr>
      </p:pic>
      <p:sp>
        <p:nvSpPr>
          <p:cNvPr id="4" name="Rectangle 3">
            <a:extLst>
              <a:ext uri="{FF2B5EF4-FFF2-40B4-BE49-F238E27FC236}">
                <a16:creationId xmlns:a16="http://schemas.microsoft.com/office/drawing/2014/main" id="{F5295771-4046-1612-5BE8-56BD87DD7B7A}"/>
              </a:ext>
            </a:extLst>
          </p:cNvPr>
          <p:cNvSpPr/>
          <p:nvPr/>
        </p:nvSpPr>
        <p:spPr>
          <a:xfrm>
            <a:off x="8686800" y="2857500"/>
            <a:ext cx="733425" cy="685800"/>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2" name="Espace réservé du contenu 3">
            <a:extLst>
              <a:ext uri="{FF2B5EF4-FFF2-40B4-BE49-F238E27FC236}">
                <a16:creationId xmlns:a16="http://schemas.microsoft.com/office/drawing/2014/main" id="{929A5A2D-E987-D6AC-E060-99B2C6DB5A60}"/>
              </a:ext>
            </a:extLst>
          </p:cNvPr>
          <p:cNvSpPr>
            <a:spLocks noGrp="1"/>
          </p:cNvSpPr>
          <p:nvPr>
            <p:ph sz="quarter" idx="12"/>
          </p:nvPr>
        </p:nvSpPr>
        <p:spPr>
          <a:xfrm>
            <a:off x="575689" y="698746"/>
            <a:ext cx="5761252" cy="297834"/>
          </a:xfrm>
        </p:spPr>
        <p:txBody>
          <a:bodyPr/>
          <a:lstStyle/>
          <a:p>
            <a:r>
              <a:rPr lang="fr-FR" noProof="0" dirty="0"/>
              <a:t>ODK Collect</a:t>
            </a:r>
          </a:p>
        </p:txBody>
      </p:sp>
    </p:spTree>
    <p:extLst>
      <p:ext uri="{BB962C8B-B14F-4D97-AF65-F5344CB8AC3E}">
        <p14:creationId xmlns:p14="http://schemas.microsoft.com/office/powerpoint/2010/main" val="4619757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CA722A2F-FB56-97F2-325A-3D87A458B0A5}"/>
              </a:ext>
            </a:extLst>
          </p:cNvPr>
          <p:cNvSpPr>
            <a:spLocks noGrp="1"/>
          </p:cNvSpPr>
          <p:nvPr>
            <p:ph type="sldNum" sz="quarter" idx="11"/>
          </p:nvPr>
        </p:nvSpPr>
        <p:spPr/>
        <p:txBody>
          <a:bodyPr/>
          <a:lstStyle/>
          <a:p>
            <a:fld id="{45D260E3-6ADF-3D4B-8601-DFAB5F13007E}" type="slidenum">
              <a:rPr lang="fr-FR" noProof="0" smtClean="0"/>
              <a:pPr/>
              <a:t>61</a:t>
            </a:fld>
            <a:endParaRPr lang="fr-FR" noProof="0" dirty="0"/>
          </a:p>
        </p:txBody>
      </p:sp>
      <p:sp>
        <p:nvSpPr>
          <p:cNvPr id="9" name="Espace réservé du texte 8">
            <a:extLst>
              <a:ext uri="{FF2B5EF4-FFF2-40B4-BE49-F238E27FC236}">
                <a16:creationId xmlns:a16="http://schemas.microsoft.com/office/drawing/2014/main" id="{1B74ED4F-3375-B4D5-939A-42F79242FE37}"/>
              </a:ext>
            </a:extLst>
          </p:cNvPr>
          <p:cNvSpPr>
            <a:spLocks noGrp="1"/>
          </p:cNvSpPr>
          <p:nvPr>
            <p:ph type="body" sz="quarter" idx="12"/>
          </p:nvPr>
        </p:nvSpPr>
        <p:spPr>
          <a:xfrm>
            <a:off x="649391" y="2446497"/>
            <a:ext cx="8598781" cy="700368"/>
          </a:xfrm>
        </p:spPr>
        <p:txBody>
          <a:bodyPr/>
          <a:lstStyle/>
          <a:p>
            <a:pPr algn="just"/>
            <a:r>
              <a:rPr lang="fr-FR" noProof="0" dirty="0"/>
              <a:t>Phase 3 – Gérer : Utilisation du serveur Kobo Toolbox server </a:t>
            </a:r>
          </a:p>
        </p:txBody>
      </p:sp>
      <p:sp>
        <p:nvSpPr>
          <p:cNvPr id="8" name="Espace réservé du texte 7">
            <a:extLst>
              <a:ext uri="{FF2B5EF4-FFF2-40B4-BE49-F238E27FC236}">
                <a16:creationId xmlns:a16="http://schemas.microsoft.com/office/drawing/2014/main" id="{0135BE88-6B79-8E28-B8EF-F09B74889365}"/>
              </a:ext>
            </a:extLst>
          </p:cNvPr>
          <p:cNvSpPr>
            <a:spLocks noGrp="1"/>
          </p:cNvSpPr>
          <p:nvPr>
            <p:ph type="body" sz="quarter" idx="14"/>
          </p:nvPr>
        </p:nvSpPr>
        <p:spPr/>
        <p:txBody>
          <a:bodyPr/>
          <a:lstStyle/>
          <a:p>
            <a:r>
              <a:rPr lang="fr-FR" noProof="0" dirty="0"/>
              <a:t>05</a:t>
            </a:r>
          </a:p>
        </p:txBody>
      </p:sp>
      <p:sp>
        <p:nvSpPr>
          <p:cNvPr id="2" name="ZoneTexte 1">
            <a:extLst>
              <a:ext uri="{FF2B5EF4-FFF2-40B4-BE49-F238E27FC236}">
                <a16:creationId xmlns:a16="http://schemas.microsoft.com/office/drawing/2014/main" id="{0CE1C892-FB14-F75C-D187-4B15976E2975}"/>
              </a:ext>
            </a:extLst>
          </p:cNvPr>
          <p:cNvSpPr txBox="1"/>
          <p:nvPr/>
        </p:nvSpPr>
        <p:spPr>
          <a:xfrm>
            <a:off x="649391" y="4014057"/>
            <a:ext cx="6948031" cy="1610826"/>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fr-FR" sz="1600" b="1" dirty="0">
                <a:solidFill>
                  <a:schemeClr val="accent3"/>
                </a:solidFill>
                <a:latin typeface="Source Sans Pro" panose="020B0503030403020204" pitchFamily="34" charset="77"/>
              </a:rPr>
              <a:t>Lancer Kobo Toolbox - avant la collecte des données</a:t>
            </a:r>
          </a:p>
          <a:p>
            <a:pPr marL="285750" indent="-285750" algn="just">
              <a:lnSpc>
                <a:spcPct val="110000"/>
              </a:lnSpc>
              <a:buFont typeface="Arial" panose="020B0604020202020204" pitchFamily="34" charset="0"/>
              <a:buChar char="•"/>
            </a:pPr>
            <a:r>
              <a:rPr lang="fr-FR" sz="1600" noProof="0" dirty="0">
                <a:solidFill>
                  <a:schemeClr val="accent3">
                    <a:lumMod val="60000"/>
                    <a:lumOff val="40000"/>
                  </a:schemeClr>
                </a:solidFill>
                <a:latin typeface="Source Sans Pro" panose="020B0503030403020204" pitchFamily="34" charset="77"/>
              </a:rPr>
              <a:t>Déployer les formulaires dans Kobo Toolbox - avant la collecte des données</a:t>
            </a:r>
          </a:p>
          <a:p>
            <a:pPr marL="285750" indent="-285750" algn="just">
              <a:lnSpc>
                <a:spcPct val="110000"/>
              </a:lnSpc>
              <a:buFont typeface="Arial" panose="020B0604020202020204" pitchFamily="34" charset="0"/>
              <a:buChar char="•"/>
            </a:pPr>
            <a:r>
              <a:rPr lang="fr-FR" sz="1600" noProof="0" dirty="0">
                <a:solidFill>
                  <a:schemeClr val="accent3">
                    <a:lumMod val="60000"/>
                    <a:lumOff val="40000"/>
                  </a:schemeClr>
                </a:solidFill>
                <a:latin typeface="Source Sans Pro" panose="020B0503030403020204" pitchFamily="34" charset="77"/>
              </a:rPr>
              <a:t>Exporter les données de Kobo Toolbox vers Excel pour analyse - après la collecte des données</a:t>
            </a:r>
          </a:p>
          <a:p>
            <a:pPr marL="285750" indent="-285750" algn="just">
              <a:lnSpc>
                <a:spcPct val="110000"/>
              </a:lnSpc>
              <a:buFont typeface="Arial" panose="020B0604020202020204" pitchFamily="34" charset="0"/>
              <a:buChar char="•"/>
            </a:pPr>
            <a:endParaRPr lang="fr-FR" sz="1600" noProof="0" dirty="0">
              <a:solidFill>
                <a:schemeClr val="accent3">
                  <a:lumMod val="60000"/>
                  <a:lumOff val="40000"/>
                </a:schemeClr>
              </a:solidFill>
              <a:latin typeface="Source Sans Pro" panose="020B0503030403020204" pitchFamily="34" charset="77"/>
            </a:endParaRPr>
          </a:p>
          <a:p>
            <a:pPr algn="just">
              <a:lnSpc>
                <a:spcPct val="110000"/>
              </a:lnSpc>
            </a:pPr>
            <a:endParaRPr lang="fr-FR" sz="1600" b="1" noProof="0"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179931815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AB35EB32-47AD-68ED-EF01-23AD5CC45D02}"/>
              </a:ext>
            </a:extLst>
          </p:cNvPr>
          <p:cNvSpPr>
            <a:spLocks noGrp="1"/>
          </p:cNvSpPr>
          <p:nvPr>
            <p:ph sz="quarter" idx="12"/>
          </p:nvPr>
        </p:nvSpPr>
        <p:spPr/>
        <p:txBody>
          <a:bodyPr/>
          <a:lstStyle/>
          <a:p>
            <a:r>
              <a:rPr lang="fr-FR" noProof="0" dirty="0"/>
              <a:t>Kobo Toolbox</a:t>
            </a:r>
          </a:p>
        </p:txBody>
      </p:sp>
      <p:sp>
        <p:nvSpPr>
          <p:cNvPr id="5" name="Titre 4">
            <a:extLst>
              <a:ext uri="{FF2B5EF4-FFF2-40B4-BE49-F238E27FC236}">
                <a16:creationId xmlns:a16="http://schemas.microsoft.com/office/drawing/2014/main" id="{14F9B4FD-9FB8-BCBD-644C-1A7FCA3CC094}"/>
              </a:ext>
            </a:extLst>
          </p:cNvPr>
          <p:cNvSpPr>
            <a:spLocks noGrp="1"/>
          </p:cNvSpPr>
          <p:nvPr>
            <p:ph type="title"/>
          </p:nvPr>
        </p:nvSpPr>
        <p:spPr/>
        <p:txBody>
          <a:bodyPr>
            <a:normAutofit fontScale="90000"/>
          </a:bodyPr>
          <a:lstStyle/>
          <a:p>
            <a:r>
              <a:rPr lang="fr-FR" noProof="0" dirty="0"/>
              <a:t>Phases de la MDC</a:t>
            </a:r>
          </a:p>
        </p:txBody>
      </p:sp>
      <p:sp>
        <p:nvSpPr>
          <p:cNvPr id="2" name="Espace réservé du numéro de diapositive 1">
            <a:extLst>
              <a:ext uri="{FF2B5EF4-FFF2-40B4-BE49-F238E27FC236}">
                <a16:creationId xmlns:a16="http://schemas.microsoft.com/office/drawing/2014/main" id="{9EBE4108-616D-58E9-CE71-6548A4E2B562}"/>
              </a:ext>
            </a:extLst>
          </p:cNvPr>
          <p:cNvSpPr>
            <a:spLocks noGrp="1"/>
          </p:cNvSpPr>
          <p:nvPr>
            <p:ph type="sldNum" sz="quarter" idx="30"/>
          </p:nvPr>
        </p:nvSpPr>
        <p:spPr/>
        <p:txBody>
          <a:bodyPr/>
          <a:lstStyle/>
          <a:p>
            <a:fld id="{45D260E3-6ADF-3D4B-8601-DFAB5F13007E}" type="slidenum">
              <a:rPr lang="fr-FR" noProof="0" smtClean="0"/>
              <a:pPr/>
              <a:t>62</a:t>
            </a:fld>
            <a:endParaRPr lang="fr-FR" noProof="0" dirty="0"/>
          </a:p>
        </p:txBody>
      </p:sp>
      <p:grpSp>
        <p:nvGrpSpPr>
          <p:cNvPr id="18" name="Group 17">
            <a:extLst>
              <a:ext uri="{FF2B5EF4-FFF2-40B4-BE49-F238E27FC236}">
                <a16:creationId xmlns:a16="http://schemas.microsoft.com/office/drawing/2014/main" id="{571CCAF6-84FE-6661-C667-6E668061BB41}"/>
              </a:ext>
            </a:extLst>
          </p:cNvPr>
          <p:cNvGrpSpPr/>
          <p:nvPr/>
        </p:nvGrpSpPr>
        <p:grpSpPr>
          <a:xfrm>
            <a:off x="5474325" y="3779837"/>
            <a:ext cx="1905000" cy="2362200"/>
            <a:chOff x="4793389" y="3779837"/>
            <a:chExt cx="1905000" cy="2362200"/>
          </a:xfrm>
        </p:grpSpPr>
        <p:grpSp>
          <p:nvGrpSpPr>
            <p:cNvPr id="25" name="Group 53">
              <a:extLst>
                <a:ext uri="{FF2B5EF4-FFF2-40B4-BE49-F238E27FC236}">
                  <a16:creationId xmlns:a16="http://schemas.microsoft.com/office/drawing/2014/main" id="{D5C84157-3304-C884-AEBA-8D528C55907A}"/>
                </a:ext>
              </a:extLst>
            </p:cNvPr>
            <p:cNvGrpSpPr/>
            <p:nvPr/>
          </p:nvGrpSpPr>
          <p:grpSpPr>
            <a:xfrm>
              <a:off x="4793389" y="3779837"/>
              <a:ext cx="1905000" cy="2362200"/>
              <a:chOff x="4734086" y="3733800"/>
              <a:chExt cx="1905000" cy="2362200"/>
            </a:xfrm>
          </p:grpSpPr>
          <p:sp>
            <p:nvSpPr>
              <p:cNvPr id="26" name="Rounded Rectangle 13">
                <a:extLst>
                  <a:ext uri="{FF2B5EF4-FFF2-40B4-BE49-F238E27FC236}">
                    <a16:creationId xmlns:a16="http://schemas.microsoft.com/office/drawing/2014/main" id="{455AD51B-2EB1-514A-87DD-DDAAA701D8F4}"/>
                  </a:ext>
                </a:extLst>
              </p:cNvPr>
              <p:cNvSpPr/>
              <p:nvPr/>
            </p:nvSpPr>
            <p:spPr>
              <a:xfrm>
                <a:off x="4734086" y="3733800"/>
                <a:ext cx="1905000" cy="2362200"/>
              </a:xfrm>
              <a:prstGeom prst="roundRect">
                <a:avLst/>
              </a:prstGeom>
              <a:ln w="38100">
                <a:solidFill>
                  <a:schemeClr val="accent5">
                    <a:lumMod val="5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27" name="TextBox 35">
                <a:extLst>
                  <a:ext uri="{FF2B5EF4-FFF2-40B4-BE49-F238E27FC236}">
                    <a16:creationId xmlns:a16="http://schemas.microsoft.com/office/drawing/2014/main" id="{743241F8-C94E-2359-0956-29DAE43CD14F}"/>
                  </a:ext>
                </a:extLst>
              </p:cNvPr>
              <p:cNvSpPr txBox="1"/>
              <p:nvPr/>
            </p:nvSpPr>
            <p:spPr>
              <a:xfrm>
                <a:off x="5180798" y="3888455"/>
                <a:ext cx="954107" cy="400110"/>
              </a:xfrm>
              <a:prstGeom prst="rect">
                <a:avLst/>
              </a:prstGeom>
              <a:noFill/>
              <a:ln w="38100">
                <a:noFill/>
              </a:ln>
            </p:spPr>
            <p:txBody>
              <a:bodyPr wrap="none" rtlCol="0">
                <a:spAutoFit/>
              </a:bodyPr>
              <a:lstStyle/>
              <a:p>
                <a:r>
                  <a:rPr lang="fr-FR" sz="2000" b="1" i="1" noProof="0" dirty="0">
                    <a:solidFill>
                      <a:schemeClr val="accent5">
                        <a:lumMod val="50000"/>
                      </a:schemeClr>
                    </a:solidFill>
                    <a:latin typeface="Arial" panose="020B0604020202020204" pitchFamily="34" charset="0"/>
                    <a:cs typeface="Arial" panose="020B0604020202020204" pitchFamily="34" charset="0"/>
                  </a:rPr>
                  <a:t>KOBO</a:t>
                </a:r>
              </a:p>
            </p:txBody>
          </p:sp>
        </p:grpSp>
        <p:pic>
          <p:nvPicPr>
            <p:cNvPr id="28" name="Picture 5">
              <a:extLst>
                <a:ext uri="{FF2B5EF4-FFF2-40B4-BE49-F238E27FC236}">
                  <a16:creationId xmlns:a16="http://schemas.microsoft.com/office/drawing/2014/main" id="{117A0ABC-BF58-3879-368C-607DF370798F}"/>
                </a:ext>
              </a:extLst>
            </p:cNvPr>
            <p:cNvPicPr>
              <a:picLocks noChangeAspect="1"/>
            </p:cNvPicPr>
            <p:nvPr/>
          </p:nvPicPr>
          <p:blipFill>
            <a:blip r:embed="rId2"/>
            <a:stretch>
              <a:fillRect/>
            </a:stretch>
          </p:blipFill>
          <p:spPr>
            <a:xfrm>
              <a:off x="4883788" y="4489257"/>
              <a:ext cx="1724202" cy="657465"/>
            </a:xfrm>
            <a:prstGeom prst="rect">
              <a:avLst/>
            </a:prstGeom>
          </p:spPr>
        </p:pic>
      </p:grpSp>
      <p:sp>
        <p:nvSpPr>
          <p:cNvPr id="29" name="Espace réservé du pied de page 5">
            <a:extLst>
              <a:ext uri="{FF2B5EF4-FFF2-40B4-BE49-F238E27FC236}">
                <a16:creationId xmlns:a16="http://schemas.microsoft.com/office/drawing/2014/main" id="{4FFA03DB-36BA-148E-6C1B-56F84A269560}"/>
              </a:ext>
            </a:extLst>
          </p:cNvPr>
          <p:cNvSpPr>
            <a:spLocks noGrp="1"/>
          </p:cNvSpPr>
          <p:nvPr>
            <p:ph type="ftr" sz="quarter" idx="29"/>
          </p:nvPr>
        </p:nvSpPr>
        <p:spPr>
          <a:xfrm>
            <a:off x="1594131" y="6955982"/>
            <a:ext cx="7483937" cy="401638"/>
          </a:xfrm>
        </p:spPr>
        <p:txBody>
          <a:bodyPr/>
          <a:lstStyle/>
          <a:p>
            <a:r>
              <a:rPr lang="fr-FR" b="1" dirty="0"/>
              <a:t>Collecte de données mobile (MDC) avec OpenDataKit</a:t>
            </a:r>
            <a:r>
              <a:rPr lang="fr-FR" b="1" noProof="0" dirty="0"/>
              <a:t> </a:t>
            </a:r>
            <a:r>
              <a:rPr lang="fr-FR" noProof="0" dirty="0"/>
              <a:t>|  Formation des responsables d’enquêtes</a:t>
            </a:r>
          </a:p>
        </p:txBody>
      </p:sp>
      <p:grpSp>
        <p:nvGrpSpPr>
          <p:cNvPr id="3" name="Group 2">
            <a:extLst>
              <a:ext uri="{FF2B5EF4-FFF2-40B4-BE49-F238E27FC236}">
                <a16:creationId xmlns:a16="http://schemas.microsoft.com/office/drawing/2014/main" id="{0F600E7E-FEED-41D6-0E70-9462B61A63D6}"/>
              </a:ext>
            </a:extLst>
          </p:cNvPr>
          <p:cNvGrpSpPr/>
          <p:nvPr/>
        </p:nvGrpSpPr>
        <p:grpSpPr>
          <a:xfrm>
            <a:off x="1093391" y="1538445"/>
            <a:ext cx="8505029" cy="2021998"/>
            <a:chOff x="824089" y="1369569"/>
            <a:chExt cx="8205927" cy="1950889"/>
          </a:xfrm>
        </p:grpSpPr>
        <p:pic>
          <p:nvPicPr>
            <p:cNvPr id="4" name="Picture 3">
              <a:extLst>
                <a:ext uri="{FF2B5EF4-FFF2-40B4-BE49-F238E27FC236}">
                  <a16:creationId xmlns:a16="http://schemas.microsoft.com/office/drawing/2014/main" id="{E3C0A8FB-AED6-E566-9BEE-25352BBA3A73}"/>
                </a:ext>
              </a:extLst>
            </p:cNvPr>
            <p:cNvPicPr>
              <a:picLocks noChangeAspect="1"/>
            </p:cNvPicPr>
            <p:nvPr/>
          </p:nvPicPr>
          <p:blipFill>
            <a:blip r:embed="rId3"/>
            <a:stretch>
              <a:fillRect/>
            </a:stretch>
          </p:blipFill>
          <p:spPr>
            <a:xfrm>
              <a:off x="824089" y="1369569"/>
              <a:ext cx="8205927" cy="1950889"/>
            </a:xfrm>
            <a:prstGeom prst="rect">
              <a:avLst/>
            </a:prstGeom>
          </p:spPr>
        </p:pic>
        <p:sp>
          <p:nvSpPr>
            <p:cNvPr id="14" name="TextBox 13">
              <a:extLst>
                <a:ext uri="{FF2B5EF4-FFF2-40B4-BE49-F238E27FC236}">
                  <a16:creationId xmlns:a16="http://schemas.microsoft.com/office/drawing/2014/main" id="{7DAA2AA5-C8EC-EA89-68AB-D0E22947DD05}"/>
                </a:ext>
              </a:extLst>
            </p:cNvPr>
            <p:cNvSpPr txBox="1"/>
            <p:nvPr/>
          </p:nvSpPr>
          <p:spPr>
            <a:xfrm>
              <a:off x="5647384" y="2998952"/>
              <a:ext cx="849913" cy="307777"/>
            </a:xfrm>
            <a:prstGeom prst="rect">
              <a:avLst/>
            </a:prstGeom>
            <a:noFill/>
          </p:spPr>
          <p:txBody>
            <a:bodyPr wrap="none" rtlCol="0">
              <a:spAutoFit/>
            </a:bodyPr>
            <a:lstStyle/>
            <a:p>
              <a:r>
                <a:rPr lang="fr-FR" sz="1400" b="1" i="1" dirty="0">
                  <a:solidFill>
                    <a:srgbClr val="E6640A"/>
                  </a:solidFill>
                  <a:latin typeface="Arial" panose="020B0604020202020204" pitchFamily="34" charset="0"/>
                  <a:cs typeface="Arial" panose="020B0604020202020204" pitchFamily="34" charset="0"/>
                </a:rPr>
                <a:t>Gérer</a:t>
              </a:r>
            </a:p>
          </p:txBody>
        </p:sp>
        <p:sp>
          <p:nvSpPr>
            <p:cNvPr id="15" name="TextBox 14">
              <a:extLst>
                <a:ext uri="{FF2B5EF4-FFF2-40B4-BE49-F238E27FC236}">
                  <a16:creationId xmlns:a16="http://schemas.microsoft.com/office/drawing/2014/main" id="{09F3B0B9-BE21-BD4B-CCB7-C672FCB3F643}"/>
                </a:ext>
              </a:extLst>
            </p:cNvPr>
            <p:cNvSpPr txBox="1"/>
            <p:nvPr/>
          </p:nvSpPr>
          <p:spPr>
            <a:xfrm>
              <a:off x="1377482" y="3012681"/>
              <a:ext cx="1059906" cy="307777"/>
            </a:xfrm>
            <a:prstGeom prst="rect">
              <a:avLst/>
            </a:prstGeom>
            <a:noFill/>
          </p:spPr>
          <p:txBody>
            <a:bodyPr wrap="none" rtlCol="0">
              <a:spAutoFit/>
            </a:bodyPr>
            <a:lstStyle/>
            <a:p>
              <a:r>
                <a:rPr lang="fr-FR" sz="1400" b="1" i="1" dirty="0">
                  <a:solidFill>
                    <a:srgbClr val="3F4848"/>
                  </a:solidFill>
                  <a:latin typeface="Arial" panose="020B0604020202020204" pitchFamily="34" charset="0"/>
                  <a:cs typeface="Arial" panose="020B0604020202020204" pitchFamily="34" charset="0"/>
                </a:rPr>
                <a:t>Concevoir</a:t>
              </a:r>
            </a:p>
          </p:txBody>
        </p:sp>
        <p:sp>
          <p:nvSpPr>
            <p:cNvPr id="16" name="TextBox 15">
              <a:extLst>
                <a:ext uri="{FF2B5EF4-FFF2-40B4-BE49-F238E27FC236}">
                  <a16:creationId xmlns:a16="http://schemas.microsoft.com/office/drawing/2014/main" id="{C6340C4D-0339-1C09-2F6C-F3A9B2CC7826}"/>
                </a:ext>
              </a:extLst>
            </p:cNvPr>
            <p:cNvSpPr txBox="1"/>
            <p:nvPr/>
          </p:nvSpPr>
          <p:spPr>
            <a:xfrm>
              <a:off x="3358682" y="2985067"/>
              <a:ext cx="950901" cy="307777"/>
            </a:xfrm>
            <a:prstGeom prst="rect">
              <a:avLst/>
            </a:prstGeom>
            <a:noFill/>
          </p:spPr>
          <p:txBody>
            <a:bodyPr wrap="none" rtlCol="0">
              <a:spAutoFit/>
            </a:bodyPr>
            <a:lstStyle/>
            <a:p>
              <a:r>
                <a:rPr lang="fr-FR" sz="1400" b="1" i="1" dirty="0">
                  <a:solidFill>
                    <a:srgbClr val="52A8A8"/>
                  </a:solidFill>
                  <a:latin typeface="Arial" panose="020B0604020202020204" pitchFamily="34" charset="0"/>
                  <a:cs typeface="Arial" panose="020B0604020202020204" pitchFamily="34" charset="0"/>
                </a:rPr>
                <a:t>Collecter</a:t>
              </a:r>
            </a:p>
          </p:txBody>
        </p:sp>
        <p:sp>
          <p:nvSpPr>
            <p:cNvPr id="17" name="TextBox 16">
              <a:extLst>
                <a:ext uri="{FF2B5EF4-FFF2-40B4-BE49-F238E27FC236}">
                  <a16:creationId xmlns:a16="http://schemas.microsoft.com/office/drawing/2014/main" id="{F8FB0077-7A20-F19A-5BA4-ED8E81D3BE16}"/>
                </a:ext>
              </a:extLst>
            </p:cNvPr>
            <p:cNvSpPr txBox="1"/>
            <p:nvPr/>
          </p:nvSpPr>
          <p:spPr>
            <a:xfrm>
              <a:off x="7593331" y="3002245"/>
              <a:ext cx="941283" cy="307777"/>
            </a:xfrm>
            <a:prstGeom prst="rect">
              <a:avLst/>
            </a:prstGeom>
            <a:noFill/>
          </p:spPr>
          <p:txBody>
            <a:bodyPr wrap="none" rtlCol="0">
              <a:spAutoFit/>
            </a:bodyPr>
            <a:lstStyle/>
            <a:p>
              <a:r>
                <a:rPr lang="fr-FR" sz="1400" b="1" i="1" dirty="0">
                  <a:solidFill>
                    <a:srgbClr val="D1813E"/>
                  </a:solidFill>
                  <a:latin typeface="Arial" panose="020B0604020202020204" pitchFamily="34" charset="0"/>
                  <a:cs typeface="Arial" panose="020B0604020202020204" pitchFamily="34" charset="0"/>
                </a:rPr>
                <a:t>Analyser</a:t>
              </a:r>
            </a:p>
          </p:txBody>
        </p:sp>
      </p:grpSp>
    </p:spTree>
    <p:extLst>
      <p:ext uri="{BB962C8B-B14F-4D97-AF65-F5344CB8AC3E}">
        <p14:creationId xmlns:p14="http://schemas.microsoft.com/office/powerpoint/2010/main" val="406476302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BC78677B-DDDD-693B-9342-3987413D1572}"/>
              </a:ext>
            </a:extLst>
          </p:cNvPr>
          <p:cNvSpPr>
            <a:spLocks noGrp="1"/>
          </p:cNvSpPr>
          <p:nvPr>
            <p:ph sz="quarter" idx="12"/>
          </p:nvPr>
        </p:nvSpPr>
        <p:spPr/>
        <p:txBody>
          <a:bodyPr/>
          <a:lstStyle/>
          <a:p>
            <a:r>
              <a:rPr lang="fr-FR" noProof="0" dirty="0"/>
              <a:t>Kobo Toolbox</a:t>
            </a:r>
          </a:p>
        </p:txBody>
      </p:sp>
      <p:sp>
        <p:nvSpPr>
          <p:cNvPr id="3" name="Titre 2">
            <a:extLst>
              <a:ext uri="{FF2B5EF4-FFF2-40B4-BE49-F238E27FC236}">
                <a16:creationId xmlns:a16="http://schemas.microsoft.com/office/drawing/2014/main" id="{2E421038-BBAE-1F0E-2327-E6F3FCB6C88E}"/>
              </a:ext>
            </a:extLst>
          </p:cNvPr>
          <p:cNvSpPr>
            <a:spLocks noGrp="1"/>
          </p:cNvSpPr>
          <p:nvPr>
            <p:ph type="title"/>
          </p:nvPr>
        </p:nvSpPr>
        <p:spPr/>
        <p:txBody>
          <a:bodyPr>
            <a:normAutofit fontScale="90000"/>
          </a:bodyPr>
          <a:lstStyle/>
          <a:p>
            <a:r>
              <a:rPr lang="fr-FR" noProof="0" dirty="0"/>
              <a:t>Qu’est-ce que Kobo Toolbox?</a:t>
            </a:r>
          </a:p>
        </p:txBody>
      </p:sp>
      <p:sp>
        <p:nvSpPr>
          <p:cNvPr id="4" name="Espace réservé du contenu 3">
            <a:extLst>
              <a:ext uri="{FF2B5EF4-FFF2-40B4-BE49-F238E27FC236}">
                <a16:creationId xmlns:a16="http://schemas.microsoft.com/office/drawing/2014/main" id="{87FB3E7A-0322-AE46-5877-284F39C92336}"/>
              </a:ext>
            </a:extLst>
          </p:cNvPr>
          <p:cNvSpPr>
            <a:spLocks noGrp="1"/>
          </p:cNvSpPr>
          <p:nvPr>
            <p:ph sz="quarter" idx="28"/>
          </p:nvPr>
        </p:nvSpPr>
        <p:spPr/>
        <p:txBody>
          <a:bodyPr>
            <a:normAutofit/>
          </a:bodyPr>
          <a:lstStyle/>
          <a:p>
            <a:pPr algn="just"/>
            <a:r>
              <a:rPr lang="fr-FR" noProof="0" dirty="0" err="1"/>
              <a:t>KoBo</a:t>
            </a:r>
            <a:r>
              <a:rPr lang="fr-FR" noProof="0" dirty="0"/>
              <a:t>: serveur en ligne développé par </a:t>
            </a:r>
            <a:r>
              <a:rPr lang="fr-FR" noProof="0" dirty="0" err="1"/>
              <a:t>Harvar</a:t>
            </a:r>
            <a:r>
              <a:rPr lang="fr-FR" dirty="0"/>
              <a:t>d </a:t>
            </a:r>
            <a:r>
              <a:rPr lang="en-US" dirty="0"/>
              <a:t>Humanitarian Initiative </a:t>
            </a:r>
            <a:r>
              <a:rPr lang="fr-FR" noProof="0" dirty="0"/>
              <a:t>avec le soutien d’OCHA.</a:t>
            </a:r>
          </a:p>
        </p:txBody>
      </p:sp>
      <p:sp>
        <p:nvSpPr>
          <p:cNvPr id="5" name="Espace réservé du pied de page 4">
            <a:extLst>
              <a:ext uri="{FF2B5EF4-FFF2-40B4-BE49-F238E27FC236}">
                <a16:creationId xmlns:a16="http://schemas.microsoft.com/office/drawing/2014/main" id="{25C9F49F-41C6-8C27-82A6-EDE36BC71009}"/>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A42A3234-DC46-166F-3B7A-B8E14AEAC26F}"/>
              </a:ext>
            </a:extLst>
          </p:cNvPr>
          <p:cNvSpPr>
            <a:spLocks noGrp="1"/>
          </p:cNvSpPr>
          <p:nvPr>
            <p:ph type="sldNum" sz="quarter" idx="30"/>
          </p:nvPr>
        </p:nvSpPr>
        <p:spPr/>
        <p:txBody>
          <a:bodyPr/>
          <a:lstStyle/>
          <a:p>
            <a:fld id="{45D260E3-6ADF-3D4B-8601-DFAB5F13007E}" type="slidenum">
              <a:rPr lang="fr-FR" noProof="0" smtClean="0"/>
              <a:pPr/>
              <a:t>63</a:t>
            </a:fld>
            <a:endParaRPr lang="fr-FR" noProof="0" dirty="0"/>
          </a:p>
        </p:txBody>
      </p:sp>
      <p:grpSp>
        <p:nvGrpSpPr>
          <p:cNvPr id="7" name="Group 10">
            <a:extLst>
              <a:ext uri="{FF2B5EF4-FFF2-40B4-BE49-F238E27FC236}">
                <a16:creationId xmlns:a16="http://schemas.microsoft.com/office/drawing/2014/main" id="{58F0CFF9-EDA9-30FB-6414-B8A36E3ED642}"/>
              </a:ext>
            </a:extLst>
          </p:cNvPr>
          <p:cNvGrpSpPr/>
          <p:nvPr/>
        </p:nvGrpSpPr>
        <p:grpSpPr>
          <a:xfrm>
            <a:off x="2041741" y="2297108"/>
            <a:ext cx="6705600" cy="4406537"/>
            <a:chOff x="1371600" y="1828800"/>
            <a:chExt cx="6705600" cy="4406537"/>
          </a:xfrm>
        </p:grpSpPr>
        <p:pic>
          <p:nvPicPr>
            <p:cNvPr id="8" name="Picture 4">
              <a:extLst>
                <a:ext uri="{FF2B5EF4-FFF2-40B4-BE49-F238E27FC236}">
                  <a16:creationId xmlns:a16="http://schemas.microsoft.com/office/drawing/2014/main" id="{33661649-4CC2-3150-8A16-FB34283C7F96}"/>
                </a:ext>
              </a:extLst>
            </p:cNvPr>
            <p:cNvPicPr>
              <a:picLocks noChangeAspect="1"/>
            </p:cNvPicPr>
            <p:nvPr/>
          </p:nvPicPr>
          <p:blipFill rotWithShape="1">
            <a:blip r:embed="rId2">
              <a:extLst>
                <a:ext uri="{28A0092B-C50C-407E-A947-70E740481C1C}">
                  <a14:useLocalDpi xmlns:a14="http://schemas.microsoft.com/office/drawing/2010/main" val="0"/>
                </a:ext>
              </a:extLst>
            </a:blip>
            <a:srcRect l="9199" t="8682" r="6800" b="8682"/>
            <a:stretch/>
          </p:blipFill>
          <p:spPr>
            <a:xfrm>
              <a:off x="1371600" y="1828800"/>
              <a:ext cx="6705600" cy="4406537"/>
            </a:xfrm>
            <a:prstGeom prst="rect">
              <a:avLst/>
            </a:prstGeom>
          </p:spPr>
        </p:pic>
        <p:pic>
          <p:nvPicPr>
            <p:cNvPr id="9" name="Picture 4" descr="https://www.kobotoolbox.org/images/download.png">
              <a:extLst>
                <a:ext uri="{FF2B5EF4-FFF2-40B4-BE49-F238E27FC236}">
                  <a16:creationId xmlns:a16="http://schemas.microsoft.com/office/drawing/2014/main" id="{D8253368-0EAA-2AE3-5250-82108D9324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2411116"/>
              <a:ext cx="4876800" cy="2685627"/>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val="67603219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E75D0951-07C2-C60C-2183-3E3F7752F32D}"/>
              </a:ext>
            </a:extLst>
          </p:cNvPr>
          <p:cNvSpPr>
            <a:spLocks noGrp="1"/>
          </p:cNvSpPr>
          <p:nvPr>
            <p:ph sz="quarter" idx="12"/>
          </p:nvPr>
        </p:nvSpPr>
        <p:spPr/>
        <p:txBody>
          <a:bodyPr/>
          <a:lstStyle/>
          <a:p>
            <a:r>
              <a:rPr lang="fr-FR" noProof="0" dirty="0"/>
              <a:t>Kobo Toolbox</a:t>
            </a:r>
          </a:p>
        </p:txBody>
      </p:sp>
      <p:sp>
        <p:nvSpPr>
          <p:cNvPr id="3" name="Titre 2">
            <a:extLst>
              <a:ext uri="{FF2B5EF4-FFF2-40B4-BE49-F238E27FC236}">
                <a16:creationId xmlns:a16="http://schemas.microsoft.com/office/drawing/2014/main" id="{B676721B-ABC1-9E39-410A-53824197BDF9}"/>
              </a:ext>
            </a:extLst>
          </p:cNvPr>
          <p:cNvSpPr>
            <a:spLocks noGrp="1"/>
          </p:cNvSpPr>
          <p:nvPr>
            <p:ph type="title"/>
          </p:nvPr>
        </p:nvSpPr>
        <p:spPr/>
        <p:txBody>
          <a:bodyPr>
            <a:normAutofit fontScale="90000"/>
          </a:bodyPr>
          <a:lstStyle/>
          <a:p>
            <a:r>
              <a:rPr lang="fr-FR" noProof="0" dirty="0"/>
              <a:t>Créer un compte</a:t>
            </a:r>
          </a:p>
        </p:txBody>
      </p:sp>
      <p:sp>
        <p:nvSpPr>
          <p:cNvPr id="4" name="Espace réservé du contenu 3">
            <a:extLst>
              <a:ext uri="{FF2B5EF4-FFF2-40B4-BE49-F238E27FC236}">
                <a16:creationId xmlns:a16="http://schemas.microsoft.com/office/drawing/2014/main" id="{C6D6E6E1-15E3-C71A-E480-3CB273EFC2DD}"/>
              </a:ext>
            </a:extLst>
          </p:cNvPr>
          <p:cNvSpPr>
            <a:spLocks noGrp="1"/>
          </p:cNvSpPr>
          <p:nvPr>
            <p:ph sz="quarter" idx="28"/>
          </p:nvPr>
        </p:nvSpPr>
        <p:spPr>
          <a:xfrm>
            <a:off x="246466" y="1246845"/>
            <a:ext cx="4933290" cy="5463389"/>
          </a:xfrm>
        </p:spPr>
        <p:txBody>
          <a:bodyPr>
            <a:normAutofit fontScale="70000" lnSpcReduction="20000"/>
          </a:bodyPr>
          <a:lstStyle/>
          <a:p>
            <a:r>
              <a:rPr lang="fr-FR" sz="2800" dirty="0"/>
              <a:t>Remplissez les informations nécessaires : </a:t>
            </a:r>
          </a:p>
          <a:p>
            <a:pPr lvl="1"/>
            <a:r>
              <a:rPr lang="fr-FR" dirty="0"/>
              <a:t>A</a:t>
            </a:r>
            <a:r>
              <a:rPr lang="fr-FR" sz="1800" dirty="0"/>
              <a:t>ssurez-vous que le nom d'utilisateur ne comporte ni majuscules, ni espaces, ni caractères spéciaux. </a:t>
            </a:r>
          </a:p>
          <a:p>
            <a:r>
              <a:rPr lang="fr-FR" sz="2800" dirty="0"/>
              <a:t>Vérifiez vos courriels pour voir s'ils sont validés :</a:t>
            </a:r>
          </a:p>
          <a:p>
            <a:pPr lvl="1"/>
            <a:r>
              <a:rPr lang="fr-FR" dirty="0"/>
              <a:t>C</a:t>
            </a:r>
            <a:r>
              <a:rPr lang="fr-FR" sz="1800" dirty="0"/>
              <a:t>ela peut prendre quelques minutes ; </a:t>
            </a:r>
          </a:p>
          <a:p>
            <a:pPr lvl="1"/>
            <a:r>
              <a:rPr lang="fr-FR" sz="1800" dirty="0"/>
              <a:t>Faites attention à ne pas cliquer deux fois sur le lien par erreur ;</a:t>
            </a:r>
          </a:p>
          <a:p>
            <a:pPr lvl="1"/>
            <a:r>
              <a:rPr lang="fr-FR" sz="1800" dirty="0"/>
              <a:t>Vérifiez vos spams si vous ne pouvez pas voir l'e-mail.</a:t>
            </a:r>
          </a:p>
          <a:p>
            <a:r>
              <a:rPr lang="fr-FR" sz="2800" dirty="0"/>
              <a:t>Ensuite, connectez-vous à la plateforme en ligne.</a:t>
            </a:r>
          </a:p>
          <a:p>
            <a:r>
              <a:rPr lang="fr-FR" noProof="0" dirty="0"/>
              <a:t>Veuillez noter qu'il y a 2 serveurs :</a:t>
            </a:r>
          </a:p>
          <a:p>
            <a:pPr lvl="1"/>
            <a:r>
              <a:rPr lang="fr-FR" noProof="0" dirty="0"/>
              <a:t>Le serveur de production : </a:t>
            </a:r>
            <a:r>
              <a:rPr lang="fr-FR" b="1" noProof="0" dirty="0">
                <a:hlinkClick r:id="rId3"/>
              </a:rPr>
              <a:t>https://kobo.unhcr.org</a:t>
            </a:r>
            <a:r>
              <a:rPr lang="fr-FR" noProof="0" dirty="0"/>
              <a:t> </a:t>
            </a:r>
          </a:p>
          <a:p>
            <a:pPr lvl="1"/>
            <a:r>
              <a:rPr lang="fr-FR" noProof="0" dirty="0"/>
              <a:t>A des fins de formation, le serveur de formation : </a:t>
            </a:r>
            <a:r>
              <a:rPr lang="fr-FR" b="1" noProof="0" dirty="0">
                <a:hlinkClick r:id="rId4"/>
              </a:rPr>
              <a:t>https://kobo-trn.unhcr.org</a:t>
            </a:r>
            <a:endParaRPr lang="fr-FR" b="1" noProof="0" dirty="0"/>
          </a:p>
        </p:txBody>
      </p:sp>
      <p:sp>
        <p:nvSpPr>
          <p:cNvPr id="5" name="Espace réservé du pied de page 4">
            <a:extLst>
              <a:ext uri="{FF2B5EF4-FFF2-40B4-BE49-F238E27FC236}">
                <a16:creationId xmlns:a16="http://schemas.microsoft.com/office/drawing/2014/main" id="{A28A740D-34D7-3178-D810-F46A9282546C}"/>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DC13E38C-DD30-6B3C-64F9-F0AEC9EBECD1}"/>
              </a:ext>
            </a:extLst>
          </p:cNvPr>
          <p:cNvSpPr>
            <a:spLocks noGrp="1"/>
          </p:cNvSpPr>
          <p:nvPr>
            <p:ph type="sldNum" sz="quarter" idx="30"/>
          </p:nvPr>
        </p:nvSpPr>
        <p:spPr/>
        <p:txBody>
          <a:bodyPr/>
          <a:lstStyle/>
          <a:p>
            <a:fld id="{45D260E3-6ADF-3D4B-8601-DFAB5F13007E}" type="slidenum">
              <a:rPr lang="fr-FR" noProof="0" smtClean="0"/>
              <a:pPr/>
              <a:t>64</a:t>
            </a:fld>
            <a:endParaRPr lang="fr-FR" noProof="0" dirty="0"/>
          </a:p>
        </p:txBody>
      </p:sp>
      <p:pic>
        <p:nvPicPr>
          <p:cNvPr id="8" name="Image 7">
            <a:extLst>
              <a:ext uri="{FF2B5EF4-FFF2-40B4-BE49-F238E27FC236}">
                <a16:creationId xmlns:a16="http://schemas.microsoft.com/office/drawing/2014/main" id="{CF02884C-BE33-838A-30A2-8DCC2A86C300}"/>
              </a:ext>
            </a:extLst>
          </p:cNvPr>
          <p:cNvPicPr>
            <a:picLocks noChangeAspect="1"/>
          </p:cNvPicPr>
          <p:nvPr/>
        </p:nvPicPr>
        <p:blipFill>
          <a:blip r:embed="rId5"/>
          <a:srcRect/>
          <a:stretch/>
        </p:blipFill>
        <p:spPr>
          <a:xfrm>
            <a:off x="5553978" y="1246843"/>
            <a:ext cx="4843290" cy="2369635"/>
          </a:xfrm>
          <a:prstGeom prst="rect">
            <a:avLst/>
          </a:prstGeom>
        </p:spPr>
      </p:pic>
      <p:pic>
        <p:nvPicPr>
          <p:cNvPr id="10" name="Image 9">
            <a:extLst>
              <a:ext uri="{FF2B5EF4-FFF2-40B4-BE49-F238E27FC236}">
                <a16:creationId xmlns:a16="http://schemas.microsoft.com/office/drawing/2014/main" id="{F8ABCA95-C181-6EBA-BAFC-34896F666305}"/>
              </a:ext>
            </a:extLst>
          </p:cNvPr>
          <p:cNvPicPr>
            <a:picLocks noChangeAspect="1"/>
          </p:cNvPicPr>
          <p:nvPr/>
        </p:nvPicPr>
        <p:blipFill>
          <a:blip r:embed="rId6"/>
          <a:srcRect/>
          <a:stretch/>
        </p:blipFill>
        <p:spPr>
          <a:xfrm>
            <a:off x="5568598" y="3860155"/>
            <a:ext cx="4817129" cy="2383238"/>
          </a:xfrm>
          <a:prstGeom prst="rect">
            <a:avLst/>
          </a:prstGeom>
        </p:spPr>
      </p:pic>
      <p:sp>
        <p:nvSpPr>
          <p:cNvPr id="11" name="Rectangle 10">
            <a:extLst>
              <a:ext uri="{FF2B5EF4-FFF2-40B4-BE49-F238E27FC236}">
                <a16:creationId xmlns:a16="http://schemas.microsoft.com/office/drawing/2014/main" id="{48272F71-0600-E728-310B-2AC43BB070F8}"/>
              </a:ext>
            </a:extLst>
          </p:cNvPr>
          <p:cNvSpPr/>
          <p:nvPr/>
        </p:nvSpPr>
        <p:spPr>
          <a:xfrm>
            <a:off x="5508978" y="202735"/>
            <a:ext cx="4933290" cy="800431"/>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gn="ctr">
              <a:buNone/>
            </a:pPr>
            <a:r>
              <a:rPr lang="fr-FR" sz="1600" b="1" u="sng" noProof="0" dirty="0">
                <a:solidFill>
                  <a:schemeClr val="accent4"/>
                </a:solidFill>
                <a:latin typeface="+mj-lt"/>
                <a:hlinkClick r:id="rId3"/>
              </a:rPr>
              <a:t>https://kobo.unhcr.org </a:t>
            </a:r>
            <a:endParaRPr lang="fr-FR" sz="1600" b="1" u="sng" noProof="0" dirty="0">
              <a:solidFill>
                <a:schemeClr val="accent4"/>
              </a:solidFill>
              <a:latin typeface="+mj-lt"/>
            </a:endParaRPr>
          </a:p>
        </p:txBody>
      </p:sp>
      <p:sp>
        <p:nvSpPr>
          <p:cNvPr id="12" name="Rectangle 11">
            <a:extLst>
              <a:ext uri="{FF2B5EF4-FFF2-40B4-BE49-F238E27FC236}">
                <a16:creationId xmlns:a16="http://schemas.microsoft.com/office/drawing/2014/main" id="{7F25FCA0-002B-0D0D-AAE8-8C1C38B2040F}"/>
              </a:ext>
            </a:extLst>
          </p:cNvPr>
          <p:cNvSpPr/>
          <p:nvPr/>
        </p:nvSpPr>
        <p:spPr>
          <a:xfrm>
            <a:off x="6959600" y="4044463"/>
            <a:ext cx="1100667" cy="1870916"/>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13" name="Rectangle 12">
            <a:extLst>
              <a:ext uri="{FF2B5EF4-FFF2-40B4-BE49-F238E27FC236}">
                <a16:creationId xmlns:a16="http://schemas.microsoft.com/office/drawing/2014/main" id="{A144779B-5C25-C0FF-C24D-C1B12E9A9F2F}"/>
              </a:ext>
            </a:extLst>
          </p:cNvPr>
          <p:cNvSpPr/>
          <p:nvPr/>
        </p:nvSpPr>
        <p:spPr>
          <a:xfrm>
            <a:off x="7529689" y="2327220"/>
            <a:ext cx="389543" cy="114643"/>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Tree>
    <p:extLst>
      <p:ext uri="{BB962C8B-B14F-4D97-AF65-F5344CB8AC3E}">
        <p14:creationId xmlns:p14="http://schemas.microsoft.com/office/powerpoint/2010/main" val="243551487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CA722A2F-FB56-97F2-325A-3D87A458B0A5}"/>
              </a:ext>
            </a:extLst>
          </p:cNvPr>
          <p:cNvSpPr>
            <a:spLocks noGrp="1"/>
          </p:cNvSpPr>
          <p:nvPr>
            <p:ph type="sldNum" sz="quarter" idx="11"/>
          </p:nvPr>
        </p:nvSpPr>
        <p:spPr/>
        <p:txBody>
          <a:bodyPr/>
          <a:lstStyle/>
          <a:p>
            <a:fld id="{45D260E3-6ADF-3D4B-8601-DFAB5F13007E}" type="slidenum">
              <a:rPr lang="fr-FR" noProof="0" smtClean="0"/>
              <a:pPr/>
              <a:t>65</a:t>
            </a:fld>
            <a:endParaRPr lang="fr-FR" noProof="0" dirty="0"/>
          </a:p>
        </p:txBody>
      </p:sp>
      <p:sp>
        <p:nvSpPr>
          <p:cNvPr id="9" name="Espace réservé du texte 8">
            <a:extLst>
              <a:ext uri="{FF2B5EF4-FFF2-40B4-BE49-F238E27FC236}">
                <a16:creationId xmlns:a16="http://schemas.microsoft.com/office/drawing/2014/main" id="{1B74ED4F-3375-B4D5-939A-42F79242FE37}"/>
              </a:ext>
            </a:extLst>
          </p:cNvPr>
          <p:cNvSpPr>
            <a:spLocks noGrp="1"/>
          </p:cNvSpPr>
          <p:nvPr>
            <p:ph type="body" sz="quarter" idx="12"/>
          </p:nvPr>
        </p:nvSpPr>
        <p:spPr>
          <a:xfrm>
            <a:off x="649391" y="2446497"/>
            <a:ext cx="8428676" cy="700368"/>
          </a:xfrm>
        </p:spPr>
        <p:txBody>
          <a:bodyPr/>
          <a:lstStyle/>
          <a:p>
            <a:pPr algn="just"/>
            <a:r>
              <a:rPr lang="fr-FR" noProof="0" dirty="0"/>
              <a:t>Phase 3 – Gérer : Utilisation du serveur Kobo Toolbox server </a:t>
            </a:r>
          </a:p>
        </p:txBody>
      </p:sp>
      <p:sp>
        <p:nvSpPr>
          <p:cNvPr id="8" name="Espace réservé du texte 7">
            <a:extLst>
              <a:ext uri="{FF2B5EF4-FFF2-40B4-BE49-F238E27FC236}">
                <a16:creationId xmlns:a16="http://schemas.microsoft.com/office/drawing/2014/main" id="{0135BE88-6B79-8E28-B8EF-F09B74889365}"/>
              </a:ext>
            </a:extLst>
          </p:cNvPr>
          <p:cNvSpPr>
            <a:spLocks noGrp="1"/>
          </p:cNvSpPr>
          <p:nvPr>
            <p:ph type="body" sz="quarter" idx="14"/>
          </p:nvPr>
        </p:nvSpPr>
        <p:spPr/>
        <p:txBody>
          <a:bodyPr/>
          <a:lstStyle/>
          <a:p>
            <a:r>
              <a:rPr lang="fr-FR" noProof="0" dirty="0"/>
              <a:t>05</a:t>
            </a:r>
          </a:p>
        </p:txBody>
      </p:sp>
      <p:sp>
        <p:nvSpPr>
          <p:cNvPr id="2" name="ZoneTexte 1">
            <a:extLst>
              <a:ext uri="{FF2B5EF4-FFF2-40B4-BE49-F238E27FC236}">
                <a16:creationId xmlns:a16="http://schemas.microsoft.com/office/drawing/2014/main" id="{0CE1C892-FB14-F75C-D187-4B15976E2975}"/>
              </a:ext>
            </a:extLst>
          </p:cNvPr>
          <p:cNvSpPr txBox="1"/>
          <p:nvPr/>
        </p:nvSpPr>
        <p:spPr>
          <a:xfrm>
            <a:off x="649391" y="4014057"/>
            <a:ext cx="6948031" cy="1339982"/>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fr-FR" sz="1600" dirty="0">
                <a:solidFill>
                  <a:schemeClr val="accent3">
                    <a:lumMod val="60000"/>
                    <a:lumOff val="40000"/>
                  </a:schemeClr>
                </a:solidFill>
                <a:latin typeface="Source Sans Pro" panose="020B0503030403020204" pitchFamily="34" charset="77"/>
              </a:rPr>
              <a:t>Lancer Kobo Toolbox - avant la collecte des données</a:t>
            </a:r>
          </a:p>
          <a:p>
            <a:pPr marL="285750" indent="-285750" algn="just">
              <a:lnSpc>
                <a:spcPct val="110000"/>
              </a:lnSpc>
              <a:buFont typeface="Arial" panose="020B0604020202020204" pitchFamily="34" charset="0"/>
              <a:buChar char="•"/>
            </a:pPr>
            <a:r>
              <a:rPr lang="fr-FR" sz="1600" b="1" dirty="0">
                <a:solidFill>
                  <a:schemeClr val="accent3"/>
                </a:solidFill>
                <a:latin typeface="Source Sans Pro" panose="020B0503030403020204" pitchFamily="34" charset="77"/>
              </a:rPr>
              <a:t>Déployer les formulaires dans Kobo Toolbox - avant la collecte des données</a:t>
            </a:r>
          </a:p>
          <a:p>
            <a:pPr marL="285750" indent="-285750" algn="just">
              <a:lnSpc>
                <a:spcPct val="110000"/>
              </a:lnSpc>
              <a:buFont typeface="Arial" panose="020B0604020202020204" pitchFamily="34" charset="0"/>
              <a:buChar char="•"/>
            </a:pPr>
            <a:r>
              <a:rPr lang="fr-FR" sz="1600" noProof="0" dirty="0">
                <a:solidFill>
                  <a:schemeClr val="accent3">
                    <a:lumMod val="60000"/>
                    <a:lumOff val="40000"/>
                  </a:schemeClr>
                </a:solidFill>
                <a:latin typeface="Source Sans Pro" panose="020B0503030403020204" pitchFamily="34" charset="77"/>
              </a:rPr>
              <a:t>Exporter les données de Kobo Toolbox vers Excel pour analyse - après la collecte des données</a:t>
            </a:r>
          </a:p>
        </p:txBody>
      </p:sp>
    </p:spTree>
    <p:extLst>
      <p:ext uri="{BB962C8B-B14F-4D97-AF65-F5344CB8AC3E}">
        <p14:creationId xmlns:p14="http://schemas.microsoft.com/office/powerpoint/2010/main" val="26217864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BC7B4466-4110-DD49-A6DC-B534E941CA9F}"/>
              </a:ext>
            </a:extLst>
          </p:cNvPr>
          <p:cNvSpPr>
            <a:spLocks noGrp="1"/>
          </p:cNvSpPr>
          <p:nvPr>
            <p:ph sz="quarter" idx="12"/>
          </p:nvPr>
        </p:nvSpPr>
        <p:spPr/>
        <p:txBody>
          <a:bodyPr/>
          <a:lstStyle/>
          <a:p>
            <a:r>
              <a:rPr lang="fr-FR" noProof="0" dirty="0"/>
              <a:t>Kobo Toolbox</a:t>
            </a:r>
          </a:p>
        </p:txBody>
      </p:sp>
      <p:sp>
        <p:nvSpPr>
          <p:cNvPr id="5" name="Titre 4">
            <a:extLst>
              <a:ext uri="{FF2B5EF4-FFF2-40B4-BE49-F238E27FC236}">
                <a16:creationId xmlns:a16="http://schemas.microsoft.com/office/drawing/2014/main" id="{72E74CD1-DE79-EBD5-9332-1399BAA76DCA}"/>
              </a:ext>
            </a:extLst>
          </p:cNvPr>
          <p:cNvSpPr>
            <a:spLocks noGrp="1"/>
          </p:cNvSpPr>
          <p:nvPr>
            <p:ph type="title"/>
          </p:nvPr>
        </p:nvSpPr>
        <p:spPr/>
        <p:txBody>
          <a:bodyPr>
            <a:normAutofit fontScale="90000"/>
          </a:bodyPr>
          <a:lstStyle/>
          <a:p>
            <a:r>
              <a:rPr lang="fr-FR" noProof="0" dirty="0"/>
              <a:t>Déployer des formulaires dans Kobo (1)</a:t>
            </a:r>
          </a:p>
        </p:txBody>
      </p:sp>
      <p:sp>
        <p:nvSpPr>
          <p:cNvPr id="7" name="Espace réservé du contenu 6">
            <a:extLst>
              <a:ext uri="{FF2B5EF4-FFF2-40B4-BE49-F238E27FC236}">
                <a16:creationId xmlns:a16="http://schemas.microsoft.com/office/drawing/2014/main" id="{61DEBB43-4E71-63D9-5862-11439ACAC7AA}"/>
              </a:ext>
            </a:extLst>
          </p:cNvPr>
          <p:cNvSpPr>
            <a:spLocks noGrp="1"/>
          </p:cNvSpPr>
          <p:nvPr>
            <p:ph sz="quarter" idx="28"/>
          </p:nvPr>
        </p:nvSpPr>
        <p:spPr>
          <a:xfrm>
            <a:off x="575688" y="1240256"/>
            <a:ext cx="4512679" cy="5463389"/>
          </a:xfrm>
        </p:spPr>
        <p:txBody>
          <a:bodyPr>
            <a:normAutofit/>
          </a:bodyPr>
          <a:lstStyle/>
          <a:p>
            <a:pPr algn="just"/>
            <a:r>
              <a:rPr lang="fr-FR" sz="2200" noProof="0" dirty="0"/>
              <a:t>Cliquez sur </a:t>
            </a:r>
            <a:r>
              <a:rPr lang="fr-FR" sz="2200" b="1" noProof="0" dirty="0"/>
              <a:t>"Nouveau", “Envoi d’un </a:t>
            </a:r>
            <a:r>
              <a:rPr lang="fr-FR" sz="2200" b="1" noProof="0" dirty="0" err="1"/>
              <a:t>XLSForm</a:t>
            </a:r>
            <a:r>
              <a:rPr lang="fr-FR" sz="2200" b="1" noProof="0" dirty="0"/>
              <a:t>" </a:t>
            </a:r>
            <a:r>
              <a:rPr lang="fr-FR" sz="2200" noProof="0" dirty="0"/>
              <a:t>et téléchargez le formulaire SENS au format XLS.</a:t>
            </a:r>
          </a:p>
          <a:p>
            <a:pPr algn="just"/>
            <a:r>
              <a:rPr lang="fr-FR" sz="2200" noProof="0" dirty="0"/>
              <a:t>Nommez votre projet dans Kobo Toolbox et cliquez sur </a:t>
            </a:r>
            <a:r>
              <a:rPr lang="fr-FR" sz="2200" b="1" noProof="0" dirty="0"/>
              <a:t>"Créer le projet".</a:t>
            </a:r>
          </a:p>
          <a:p>
            <a:pPr marL="0" indent="0" algn="just">
              <a:buNone/>
            </a:pPr>
            <a:endParaRPr lang="fr-FR" sz="2200" noProof="0" dirty="0"/>
          </a:p>
        </p:txBody>
      </p:sp>
      <p:sp>
        <p:nvSpPr>
          <p:cNvPr id="2" name="Espace réservé du numéro de diapositive 1">
            <a:extLst>
              <a:ext uri="{FF2B5EF4-FFF2-40B4-BE49-F238E27FC236}">
                <a16:creationId xmlns:a16="http://schemas.microsoft.com/office/drawing/2014/main" id="{7D9F748F-E3FE-FD63-1D29-40ABD254BDD3}"/>
              </a:ext>
            </a:extLst>
          </p:cNvPr>
          <p:cNvSpPr>
            <a:spLocks noGrp="1"/>
          </p:cNvSpPr>
          <p:nvPr>
            <p:ph type="sldNum" sz="quarter" idx="30"/>
          </p:nvPr>
        </p:nvSpPr>
        <p:spPr/>
        <p:txBody>
          <a:bodyPr/>
          <a:lstStyle/>
          <a:p>
            <a:fld id="{45D260E3-6ADF-3D4B-8601-DFAB5F13007E}" type="slidenum">
              <a:rPr lang="fr-FR" noProof="0" smtClean="0"/>
              <a:pPr/>
              <a:t>66</a:t>
            </a:fld>
            <a:endParaRPr lang="fr-FR" noProof="0" dirty="0"/>
          </a:p>
        </p:txBody>
      </p:sp>
      <p:sp>
        <p:nvSpPr>
          <p:cNvPr id="8" name="Espace réservé du pied de page 5">
            <a:extLst>
              <a:ext uri="{FF2B5EF4-FFF2-40B4-BE49-F238E27FC236}">
                <a16:creationId xmlns:a16="http://schemas.microsoft.com/office/drawing/2014/main" id="{CF60202D-CC4A-2B4F-F214-8EAE2CB4EF22}"/>
              </a:ext>
            </a:extLst>
          </p:cNvPr>
          <p:cNvSpPr>
            <a:spLocks noGrp="1"/>
          </p:cNvSpPr>
          <p:nvPr>
            <p:ph type="ftr" sz="quarter" idx="29"/>
          </p:nvPr>
        </p:nvSpPr>
        <p:spPr>
          <a:xfrm>
            <a:off x="1594131" y="6955982"/>
            <a:ext cx="7483937" cy="401638"/>
          </a:xfrm>
        </p:spPr>
        <p:txBody>
          <a:bodyPr/>
          <a:lstStyle/>
          <a:p>
            <a:r>
              <a:rPr lang="fr-FR" b="1" dirty="0"/>
              <a:t>Collecte de données mobile (MDC) avec OpenDataKit</a:t>
            </a:r>
            <a:r>
              <a:rPr lang="fr-FR" b="1" noProof="0" dirty="0"/>
              <a:t> </a:t>
            </a:r>
            <a:r>
              <a:rPr lang="fr-FR" noProof="0" dirty="0"/>
              <a:t>|  Formation des responsables d’enquêtes</a:t>
            </a:r>
          </a:p>
        </p:txBody>
      </p:sp>
      <p:pic>
        <p:nvPicPr>
          <p:cNvPr id="4" name="Picture 3">
            <a:extLst>
              <a:ext uri="{FF2B5EF4-FFF2-40B4-BE49-F238E27FC236}">
                <a16:creationId xmlns:a16="http://schemas.microsoft.com/office/drawing/2014/main" id="{5E0F4716-7AD3-72C1-8464-47E1D451537B}"/>
              </a:ext>
            </a:extLst>
          </p:cNvPr>
          <p:cNvPicPr>
            <a:picLocks noChangeAspect="1"/>
          </p:cNvPicPr>
          <p:nvPr/>
        </p:nvPicPr>
        <p:blipFill>
          <a:blip r:embed="rId2"/>
          <a:srcRect/>
          <a:stretch/>
        </p:blipFill>
        <p:spPr>
          <a:xfrm>
            <a:off x="5179870" y="967864"/>
            <a:ext cx="5315566" cy="2938598"/>
          </a:xfrm>
          <a:prstGeom prst="rect">
            <a:avLst/>
          </a:prstGeom>
        </p:spPr>
      </p:pic>
      <p:pic>
        <p:nvPicPr>
          <p:cNvPr id="10" name="Image 9">
            <a:extLst>
              <a:ext uri="{FF2B5EF4-FFF2-40B4-BE49-F238E27FC236}">
                <a16:creationId xmlns:a16="http://schemas.microsoft.com/office/drawing/2014/main" id="{B08D8B7E-A0F1-925A-ECC0-8B75F2D2E498}"/>
              </a:ext>
            </a:extLst>
          </p:cNvPr>
          <p:cNvPicPr>
            <a:picLocks noChangeAspect="1"/>
          </p:cNvPicPr>
          <p:nvPr/>
        </p:nvPicPr>
        <p:blipFill>
          <a:blip r:embed="rId3"/>
          <a:srcRect/>
          <a:stretch/>
        </p:blipFill>
        <p:spPr>
          <a:xfrm>
            <a:off x="2661442" y="4234101"/>
            <a:ext cx="5524784" cy="2357710"/>
          </a:xfrm>
          <a:prstGeom prst="rect">
            <a:avLst/>
          </a:prstGeom>
        </p:spPr>
      </p:pic>
      <p:sp>
        <p:nvSpPr>
          <p:cNvPr id="12" name="Rectangle 11">
            <a:extLst>
              <a:ext uri="{FF2B5EF4-FFF2-40B4-BE49-F238E27FC236}">
                <a16:creationId xmlns:a16="http://schemas.microsoft.com/office/drawing/2014/main" id="{755E4967-16AE-046A-0326-9757BDD52457}"/>
              </a:ext>
            </a:extLst>
          </p:cNvPr>
          <p:cNvSpPr/>
          <p:nvPr/>
        </p:nvSpPr>
        <p:spPr>
          <a:xfrm>
            <a:off x="5345906" y="1224111"/>
            <a:ext cx="777650" cy="222196"/>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13" name="Rectangle 12">
            <a:extLst>
              <a:ext uri="{FF2B5EF4-FFF2-40B4-BE49-F238E27FC236}">
                <a16:creationId xmlns:a16="http://schemas.microsoft.com/office/drawing/2014/main" id="{A4008152-683F-60FF-BAC3-44C22DDF569C}"/>
              </a:ext>
            </a:extLst>
          </p:cNvPr>
          <p:cNvSpPr/>
          <p:nvPr/>
        </p:nvSpPr>
        <p:spPr>
          <a:xfrm>
            <a:off x="7732643" y="2922104"/>
            <a:ext cx="904461" cy="519429"/>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14" name="Rectangle 13">
            <a:extLst>
              <a:ext uri="{FF2B5EF4-FFF2-40B4-BE49-F238E27FC236}">
                <a16:creationId xmlns:a16="http://schemas.microsoft.com/office/drawing/2014/main" id="{62A2662F-D9CF-8FE9-FF28-500C3557160F}"/>
              </a:ext>
            </a:extLst>
          </p:cNvPr>
          <p:cNvSpPr/>
          <p:nvPr/>
        </p:nvSpPr>
        <p:spPr>
          <a:xfrm>
            <a:off x="2789209" y="6162260"/>
            <a:ext cx="1166566" cy="324803"/>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Tree>
    <p:extLst>
      <p:ext uri="{BB962C8B-B14F-4D97-AF65-F5344CB8AC3E}">
        <p14:creationId xmlns:p14="http://schemas.microsoft.com/office/powerpoint/2010/main" val="320238466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BC7B4466-4110-DD49-A6DC-B534E941CA9F}"/>
              </a:ext>
            </a:extLst>
          </p:cNvPr>
          <p:cNvSpPr>
            <a:spLocks noGrp="1"/>
          </p:cNvSpPr>
          <p:nvPr>
            <p:ph sz="quarter" idx="12"/>
          </p:nvPr>
        </p:nvSpPr>
        <p:spPr/>
        <p:txBody>
          <a:bodyPr/>
          <a:lstStyle/>
          <a:p>
            <a:r>
              <a:rPr lang="fr-FR" noProof="0" dirty="0"/>
              <a:t>Kobo Toolbox</a:t>
            </a:r>
          </a:p>
        </p:txBody>
      </p:sp>
      <p:sp>
        <p:nvSpPr>
          <p:cNvPr id="5" name="Titre 4">
            <a:extLst>
              <a:ext uri="{FF2B5EF4-FFF2-40B4-BE49-F238E27FC236}">
                <a16:creationId xmlns:a16="http://schemas.microsoft.com/office/drawing/2014/main" id="{72E74CD1-DE79-EBD5-9332-1399BAA76DCA}"/>
              </a:ext>
            </a:extLst>
          </p:cNvPr>
          <p:cNvSpPr>
            <a:spLocks noGrp="1"/>
          </p:cNvSpPr>
          <p:nvPr>
            <p:ph type="title"/>
          </p:nvPr>
        </p:nvSpPr>
        <p:spPr/>
        <p:txBody>
          <a:bodyPr>
            <a:normAutofit fontScale="90000"/>
          </a:bodyPr>
          <a:lstStyle/>
          <a:p>
            <a:r>
              <a:rPr lang="fr-FR" noProof="0" dirty="0"/>
              <a:t>Déployer des formulaires dans Kobo (2)</a:t>
            </a:r>
          </a:p>
        </p:txBody>
      </p:sp>
      <p:sp>
        <p:nvSpPr>
          <p:cNvPr id="7" name="Espace réservé du contenu 6">
            <a:extLst>
              <a:ext uri="{FF2B5EF4-FFF2-40B4-BE49-F238E27FC236}">
                <a16:creationId xmlns:a16="http://schemas.microsoft.com/office/drawing/2014/main" id="{61DEBB43-4E71-63D9-5862-11439ACAC7AA}"/>
              </a:ext>
            </a:extLst>
          </p:cNvPr>
          <p:cNvSpPr>
            <a:spLocks noGrp="1"/>
          </p:cNvSpPr>
          <p:nvPr>
            <p:ph sz="quarter" idx="28"/>
          </p:nvPr>
        </p:nvSpPr>
        <p:spPr/>
        <p:txBody>
          <a:bodyPr>
            <a:normAutofit/>
          </a:bodyPr>
          <a:lstStyle/>
          <a:p>
            <a:pPr algn="just"/>
            <a:r>
              <a:rPr lang="fr-FR" sz="1800" dirty="0"/>
              <a:t>Pour que votre formulaire SENS soit accessible depuis ODK Collect sur les Smartphones/Tablettes, vous devrez déployer le formulaire en cliquant sur </a:t>
            </a:r>
            <a:r>
              <a:rPr lang="fr-FR" sz="1800" b="1" dirty="0"/>
              <a:t>"Déployer"</a:t>
            </a:r>
            <a:r>
              <a:rPr lang="fr-FR" sz="1800" dirty="0"/>
              <a:t>.</a:t>
            </a:r>
          </a:p>
          <a:p>
            <a:pPr algn="just"/>
            <a:r>
              <a:rPr lang="fr-FR" sz="1800" dirty="0"/>
              <a:t>Vous pouvez également le visualiser en ligne (via un lien </a:t>
            </a:r>
            <a:r>
              <a:rPr lang="fr-FR" sz="1800" dirty="0" err="1"/>
              <a:t>Enketo</a:t>
            </a:r>
            <a:r>
              <a:rPr lang="fr-FR" sz="1800" dirty="0"/>
              <a:t>) en cliquant sur le bouton</a:t>
            </a:r>
            <a:r>
              <a:rPr lang="fr-FR" sz="1800" b="1" dirty="0"/>
              <a:t> “Aperçu".</a:t>
            </a:r>
          </a:p>
          <a:p>
            <a:pPr algn="just"/>
            <a:r>
              <a:rPr lang="fr-FR" sz="1800" noProof="0" dirty="0">
                <a:latin typeface="+mn-lt"/>
              </a:rPr>
              <a:t>Avertissement : Tester le formulaire sur </a:t>
            </a:r>
            <a:r>
              <a:rPr lang="fr-FR" sz="1800" noProof="0" dirty="0" err="1">
                <a:latin typeface="+mn-lt"/>
              </a:rPr>
              <a:t>Enketo</a:t>
            </a:r>
            <a:r>
              <a:rPr lang="fr-FR" sz="1800" noProof="0" dirty="0">
                <a:latin typeface="+mn-lt"/>
              </a:rPr>
              <a:t> ne fonctionnera pas avec tous les paramètres car certains calculs ne fonctionnent pas de la même manière sur </a:t>
            </a:r>
            <a:r>
              <a:rPr lang="fr-FR" sz="1800" noProof="0" dirty="0" err="1">
                <a:latin typeface="+mn-lt"/>
              </a:rPr>
              <a:t>Enketo</a:t>
            </a:r>
            <a:r>
              <a:rPr lang="fr-FR" sz="1800" noProof="0" dirty="0">
                <a:latin typeface="+mn-lt"/>
              </a:rPr>
              <a:t> et sur ODK et les formulaires ont été configurés pour fonctionner sur ODK.</a:t>
            </a:r>
          </a:p>
          <a:p>
            <a:pPr algn="just"/>
            <a:endParaRPr lang="fr-FR" sz="1800" noProof="0" dirty="0">
              <a:latin typeface="+mn-lt"/>
            </a:endParaRPr>
          </a:p>
        </p:txBody>
      </p:sp>
      <p:sp>
        <p:nvSpPr>
          <p:cNvPr id="2" name="Espace réservé du numéro de diapositive 1">
            <a:extLst>
              <a:ext uri="{FF2B5EF4-FFF2-40B4-BE49-F238E27FC236}">
                <a16:creationId xmlns:a16="http://schemas.microsoft.com/office/drawing/2014/main" id="{7D9F748F-E3FE-FD63-1D29-40ABD254BDD3}"/>
              </a:ext>
            </a:extLst>
          </p:cNvPr>
          <p:cNvSpPr>
            <a:spLocks noGrp="1"/>
          </p:cNvSpPr>
          <p:nvPr>
            <p:ph type="sldNum" sz="quarter" idx="30"/>
          </p:nvPr>
        </p:nvSpPr>
        <p:spPr/>
        <p:txBody>
          <a:bodyPr/>
          <a:lstStyle/>
          <a:p>
            <a:fld id="{45D260E3-6ADF-3D4B-8601-DFAB5F13007E}" type="slidenum">
              <a:rPr lang="fr-FR" noProof="0" smtClean="0"/>
              <a:pPr/>
              <a:t>67</a:t>
            </a:fld>
            <a:endParaRPr lang="fr-FR" noProof="0" dirty="0"/>
          </a:p>
        </p:txBody>
      </p:sp>
      <p:sp>
        <p:nvSpPr>
          <p:cNvPr id="3" name="Espace réservé du pied de page 5">
            <a:extLst>
              <a:ext uri="{FF2B5EF4-FFF2-40B4-BE49-F238E27FC236}">
                <a16:creationId xmlns:a16="http://schemas.microsoft.com/office/drawing/2014/main" id="{CCBDA31E-1161-F82F-4F5D-B88517D667AF}"/>
              </a:ext>
            </a:extLst>
          </p:cNvPr>
          <p:cNvSpPr>
            <a:spLocks noGrp="1"/>
          </p:cNvSpPr>
          <p:nvPr>
            <p:ph type="ftr" sz="quarter" idx="29"/>
          </p:nvPr>
        </p:nvSpPr>
        <p:spPr>
          <a:xfrm>
            <a:off x="1594131" y="6955982"/>
            <a:ext cx="7483937" cy="401638"/>
          </a:xfrm>
        </p:spPr>
        <p:txBody>
          <a:bodyPr/>
          <a:lstStyle/>
          <a:p>
            <a:r>
              <a:rPr lang="fr-FR" b="1" dirty="0"/>
              <a:t>Collecte de données mobile (MDC) avec OpenDataKit</a:t>
            </a:r>
            <a:r>
              <a:rPr lang="fr-FR" b="1" noProof="0" dirty="0"/>
              <a:t> </a:t>
            </a:r>
            <a:r>
              <a:rPr lang="fr-FR" noProof="0" dirty="0"/>
              <a:t>|  Formation des responsables d’enquêtes</a:t>
            </a:r>
          </a:p>
        </p:txBody>
      </p:sp>
      <p:pic>
        <p:nvPicPr>
          <p:cNvPr id="4" name="Image 3">
            <a:extLst>
              <a:ext uri="{FF2B5EF4-FFF2-40B4-BE49-F238E27FC236}">
                <a16:creationId xmlns:a16="http://schemas.microsoft.com/office/drawing/2014/main" id="{1DE1DC0E-4073-2EDB-C2BE-CF627286FFD8}"/>
              </a:ext>
            </a:extLst>
          </p:cNvPr>
          <p:cNvPicPr>
            <a:picLocks noChangeAspect="1"/>
          </p:cNvPicPr>
          <p:nvPr/>
        </p:nvPicPr>
        <p:blipFill>
          <a:blip r:embed="rId2"/>
          <a:srcRect/>
          <a:stretch/>
        </p:blipFill>
        <p:spPr>
          <a:xfrm>
            <a:off x="478419" y="4160298"/>
            <a:ext cx="9849695" cy="2162886"/>
          </a:xfrm>
          <a:prstGeom prst="rect">
            <a:avLst/>
          </a:prstGeom>
        </p:spPr>
      </p:pic>
      <p:sp>
        <p:nvSpPr>
          <p:cNvPr id="8" name="Rectangle 7">
            <a:extLst>
              <a:ext uri="{FF2B5EF4-FFF2-40B4-BE49-F238E27FC236}">
                <a16:creationId xmlns:a16="http://schemas.microsoft.com/office/drawing/2014/main" id="{56AF1DB8-648D-0BD2-1C52-31ABBD67DC89}"/>
              </a:ext>
            </a:extLst>
          </p:cNvPr>
          <p:cNvSpPr/>
          <p:nvPr/>
        </p:nvSpPr>
        <p:spPr>
          <a:xfrm>
            <a:off x="9590048" y="4900613"/>
            <a:ext cx="219223" cy="150478"/>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10" name="Rectangle 9">
            <a:extLst>
              <a:ext uri="{FF2B5EF4-FFF2-40B4-BE49-F238E27FC236}">
                <a16:creationId xmlns:a16="http://schemas.microsoft.com/office/drawing/2014/main" id="{9811048E-DD84-59E5-F5A9-AEC5C42C9247}"/>
              </a:ext>
            </a:extLst>
          </p:cNvPr>
          <p:cNvSpPr/>
          <p:nvPr/>
        </p:nvSpPr>
        <p:spPr>
          <a:xfrm flipH="1" flipV="1">
            <a:off x="9300116" y="5431552"/>
            <a:ext cx="816007" cy="316399"/>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Tree>
    <p:extLst>
      <p:ext uri="{BB962C8B-B14F-4D97-AF65-F5344CB8AC3E}">
        <p14:creationId xmlns:p14="http://schemas.microsoft.com/office/powerpoint/2010/main" val="233069187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BC7B4466-4110-DD49-A6DC-B534E941CA9F}"/>
              </a:ext>
            </a:extLst>
          </p:cNvPr>
          <p:cNvSpPr>
            <a:spLocks noGrp="1"/>
          </p:cNvSpPr>
          <p:nvPr>
            <p:ph sz="quarter" idx="12"/>
          </p:nvPr>
        </p:nvSpPr>
        <p:spPr/>
        <p:txBody>
          <a:bodyPr/>
          <a:lstStyle/>
          <a:p>
            <a:r>
              <a:rPr lang="fr-FR" noProof="0" dirty="0"/>
              <a:t>Kobo Toolbox</a:t>
            </a:r>
          </a:p>
        </p:txBody>
      </p:sp>
      <p:sp>
        <p:nvSpPr>
          <p:cNvPr id="5" name="Titre 4">
            <a:extLst>
              <a:ext uri="{FF2B5EF4-FFF2-40B4-BE49-F238E27FC236}">
                <a16:creationId xmlns:a16="http://schemas.microsoft.com/office/drawing/2014/main" id="{72E74CD1-DE79-EBD5-9332-1399BAA76DCA}"/>
              </a:ext>
            </a:extLst>
          </p:cNvPr>
          <p:cNvSpPr>
            <a:spLocks noGrp="1"/>
          </p:cNvSpPr>
          <p:nvPr>
            <p:ph type="title"/>
          </p:nvPr>
        </p:nvSpPr>
        <p:spPr/>
        <p:txBody>
          <a:bodyPr>
            <a:normAutofit fontScale="90000"/>
          </a:bodyPr>
          <a:lstStyle/>
          <a:p>
            <a:r>
              <a:rPr lang="fr-FR" noProof="0" dirty="0"/>
              <a:t>Déployer des </a:t>
            </a:r>
            <a:r>
              <a:rPr lang="fr-FR" dirty="0"/>
              <a:t>formulaires dans </a:t>
            </a:r>
            <a:r>
              <a:rPr lang="fr-FR" noProof="0" dirty="0"/>
              <a:t>Kobo (3)</a:t>
            </a:r>
          </a:p>
        </p:txBody>
      </p:sp>
      <p:sp>
        <p:nvSpPr>
          <p:cNvPr id="7" name="Espace réservé du contenu 6">
            <a:extLst>
              <a:ext uri="{FF2B5EF4-FFF2-40B4-BE49-F238E27FC236}">
                <a16:creationId xmlns:a16="http://schemas.microsoft.com/office/drawing/2014/main" id="{61DEBB43-4E71-63D9-5862-11439ACAC7AA}"/>
              </a:ext>
            </a:extLst>
          </p:cNvPr>
          <p:cNvSpPr>
            <a:spLocks noGrp="1"/>
          </p:cNvSpPr>
          <p:nvPr>
            <p:ph sz="quarter" idx="28"/>
          </p:nvPr>
        </p:nvSpPr>
        <p:spPr/>
        <p:txBody>
          <a:bodyPr/>
          <a:lstStyle/>
          <a:p>
            <a:pPr algn="just"/>
            <a:r>
              <a:rPr lang="aa-ET" dirty="0"/>
              <a:t>Si votre formulaire XLS comporte une erreur, Kobo Toolbox vous informera du</a:t>
            </a:r>
            <a:r>
              <a:rPr lang="fr-CH" dirty="0"/>
              <a:t> moment où vous</a:t>
            </a:r>
            <a:r>
              <a:rPr lang="aa-ET" dirty="0"/>
              <a:t> tenterez de le déployer.</a:t>
            </a:r>
          </a:p>
          <a:p>
            <a:pPr lvl="1" algn="just"/>
            <a:r>
              <a:rPr lang="aa-ET" dirty="0"/>
              <a:t>Il vous indique où se trouve l'erreur </a:t>
            </a:r>
            <a:r>
              <a:rPr lang="fr-CH" dirty="0"/>
              <a:t>et une à la fois</a:t>
            </a:r>
            <a:r>
              <a:rPr lang="aa-ET" dirty="0"/>
              <a:t>.</a:t>
            </a:r>
          </a:p>
          <a:p>
            <a:pPr lvl="1" algn="just"/>
            <a:r>
              <a:rPr lang="aa-ET" dirty="0"/>
              <a:t>Une fois cette (et toutes les autres </a:t>
            </a:r>
            <a:r>
              <a:rPr lang="fr-CH" dirty="0"/>
              <a:t>erreurs</a:t>
            </a:r>
            <a:r>
              <a:rPr lang="aa-ET" dirty="0"/>
              <a:t> potentielles) </a:t>
            </a:r>
            <a:r>
              <a:rPr lang="fr-CH" dirty="0"/>
              <a:t>corrigées</a:t>
            </a:r>
            <a:r>
              <a:rPr lang="aa-ET" dirty="0"/>
              <a:t>, </a:t>
            </a:r>
            <a:r>
              <a:rPr lang="fr-CH" dirty="0"/>
              <a:t>vous</a:t>
            </a:r>
            <a:r>
              <a:rPr lang="aa-ET" dirty="0"/>
              <a:t> pourrez déployer votre formulaire.</a:t>
            </a:r>
          </a:p>
          <a:p>
            <a:pPr lvl="1" algn="just"/>
            <a:r>
              <a:rPr lang="fr-CH" dirty="0"/>
              <a:t>Dans l'exemple ci-dessous</a:t>
            </a:r>
            <a:r>
              <a:rPr lang="aa-ET" dirty="0"/>
              <a:t>, il manque </a:t>
            </a:r>
            <a:r>
              <a:rPr lang="fr-CH" dirty="0"/>
              <a:t>une parenthèse</a:t>
            </a:r>
            <a:r>
              <a:rPr lang="aa-ET" dirty="0"/>
              <a:t> à la pertinence</a:t>
            </a:r>
            <a:r>
              <a:rPr lang="fr-CH" dirty="0"/>
              <a:t> ${CASH} = 1</a:t>
            </a:r>
          </a:p>
          <a:p>
            <a:pPr lvl="1" algn="just"/>
            <a:r>
              <a:rPr lang="fr-CH" dirty="0"/>
              <a:t>Veuillez consulter l’IM </a:t>
            </a:r>
            <a:r>
              <a:rPr lang="fr-CH" dirty="0" err="1"/>
              <a:t>officer</a:t>
            </a:r>
            <a:r>
              <a:rPr lang="fr-CH" dirty="0"/>
              <a:t> ou HQ si le bug ne peut être corrigé.</a:t>
            </a:r>
            <a:endParaRPr lang="en-GB" dirty="0"/>
          </a:p>
          <a:p>
            <a:pPr marL="0" indent="0" algn="just">
              <a:buNone/>
            </a:pPr>
            <a:endParaRPr lang="fr-FR" noProof="0" dirty="0"/>
          </a:p>
        </p:txBody>
      </p:sp>
      <p:sp>
        <p:nvSpPr>
          <p:cNvPr id="2" name="Espace réservé du numéro de diapositive 1">
            <a:extLst>
              <a:ext uri="{FF2B5EF4-FFF2-40B4-BE49-F238E27FC236}">
                <a16:creationId xmlns:a16="http://schemas.microsoft.com/office/drawing/2014/main" id="{7D9F748F-E3FE-FD63-1D29-40ABD254BDD3}"/>
              </a:ext>
            </a:extLst>
          </p:cNvPr>
          <p:cNvSpPr>
            <a:spLocks noGrp="1"/>
          </p:cNvSpPr>
          <p:nvPr>
            <p:ph type="sldNum" sz="quarter" idx="30"/>
          </p:nvPr>
        </p:nvSpPr>
        <p:spPr/>
        <p:txBody>
          <a:bodyPr/>
          <a:lstStyle/>
          <a:p>
            <a:fld id="{45D260E3-6ADF-3D4B-8601-DFAB5F13007E}" type="slidenum">
              <a:rPr lang="fr-FR" noProof="0" smtClean="0"/>
              <a:pPr/>
              <a:t>68</a:t>
            </a:fld>
            <a:endParaRPr lang="fr-FR" noProof="0" dirty="0"/>
          </a:p>
        </p:txBody>
      </p:sp>
      <p:sp>
        <p:nvSpPr>
          <p:cNvPr id="3" name="Espace réservé du pied de page 5">
            <a:extLst>
              <a:ext uri="{FF2B5EF4-FFF2-40B4-BE49-F238E27FC236}">
                <a16:creationId xmlns:a16="http://schemas.microsoft.com/office/drawing/2014/main" id="{835A143B-A570-859A-A5C8-5242AC961F5D}"/>
              </a:ext>
            </a:extLst>
          </p:cNvPr>
          <p:cNvSpPr>
            <a:spLocks noGrp="1"/>
          </p:cNvSpPr>
          <p:nvPr>
            <p:ph type="ftr" sz="quarter" idx="29"/>
          </p:nvPr>
        </p:nvSpPr>
        <p:spPr>
          <a:xfrm>
            <a:off x="1594131" y="6955982"/>
            <a:ext cx="7483937" cy="401638"/>
          </a:xfrm>
        </p:spPr>
        <p:txBody>
          <a:bodyPr/>
          <a:lstStyle/>
          <a:p>
            <a:r>
              <a:rPr lang="fr-FR" b="1" dirty="0"/>
              <a:t>Collecte de données mobile (MDC) avec OpenDataKit</a:t>
            </a:r>
            <a:r>
              <a:rPr lang="fr-FR" b="1" noProof="0" dirty="0"/>
              <a:t> </a:t>
            </a:r>
            <a:r>
              <a:rPr lang="fr-FR" noProof="0" dirty="0"/>
              <a:t>|  Formation des responsables d’enquêtes</a:t>
            </a:r>
          </a:p>
        </p:txBody>
      </p:sp>
      <p:pic>
        <p:nvPicPr>
          <p:cNvPr id="4" name="Picture 7">
            <a:extLst>
              <a:ext uri="{FF2B5EF4-FFF2-40B4-BE49-F238E27FC236}">
                <a16:creationId xmlns:a16="http://schemas.microsoft.com/office/drawing/2014/main" id="{A46F926D-983E-E788-9EE8-D01D7CA24FB9}"/>
              </a:ext>
            </a:extLst>
          </p:cNvPr>
          <p:cNvPicPr>
            <a:picLocks noChangeAspect="1"/>
          </p:cNvPicPr>
          <p:nvPr/>
        </p:nvPicPr>
        <p:blipFill>
          <a:blip r:embed="rId2"/>
          <a:stretch>
            <a:fillRect/>
          </a:stretch>
        </p:blipFill>
        <p:spPr>
          <a:xfrm>
            <a:off x="1200620" y="4307917"/>
            <a:ext cx="8270958" cy="2647387"/>
          </a:xfrm>
          <a:prstGeom prst="rect">
            <a:avLst/>
          </a:prstGeom>
        </p:spPr>
      </p:pic>
    </p:spTree>
    <p:extLst>
      <p:ext uri="{BB962C8B-B14F-4D97-AF65-F5344CB8AC3E}">
        <p14:creationId xmlns:p14="http://schemas.microsoft.com/office/powerpoint/2010/main" val="153373835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BC7B4466-4110-DD49-A6DC-B534E941CA9F}"/>
              </a:ext>
            </a:extLst>
          </p:cNvPr>
          <p:cNvSpPr>
            <a:spLocks noGrp="1"/>
          </p:cNvSpPr>
          <p:nvPr>
            <p:ph sz="quarter" idx="12"/>
          </p:nvPr>
        </p:nvSpPr>
        <p:spPr/>
        <p:txBody>
          <a:bodyPr/>
          <a:lstStyle/>
          <a:p>
            <a:r>
              <a:rPr lang="fr-FR" noProof="0" dirty="0"/>
              <a:t>Kobo Toolbox</a:t>
            </a:r>
          </a:p>
        </p:txBody>
      </p:sp>
      <p:sp>
        <p:nvSpPr>
          <p:cNvPr id="5" name="Titre 4">
            <a:extLst>
              <a:ext uri="{FF2B5EF4-FFF2-40B4-BE49-F238E27FC236}">
                <a16:creationId xmlns:a16="http://schemas.microsoft.com/office/drawing/2014/main" id="{72E74CD1-DE79-EBD5-9332-1399BAA76DCA}"/>
              </a:ext>
            </a:extLst>
          </p:cNvPr>
          <p:cNvSpPr>
            <a:spLocks noGrp="1"/>
          </p:cNvSpPr>
          <p:nvPr>
            <p:ph type="title"/>
          </p:nvPr>
        </p:nvSpPr>
        <p:spPr/>
        <p:txBody>
          <a:bodyPr>
            <a:normAutofit fontScale="90000"/>
          </a:bodyPr>
          <a:lstStyle/>
          <a:p>
            <a:r>
              <a:rPr lang="fr-FR" noProof="0" dirty="0"/>
              <a:t>Partager votre projet</a:t>
            </a:r>
          </a:p>
        </p:txBody>
      </p:sp>
      <p:sp>
        <p:nvSpPr>
          <p:cNvPr id="7" name="Espace réservé du contenu 6">
            <a:extLst>
              <a:ext uri="{FF2B5EF4-FFF2-40B4-BE49-F238E27FC236}">
                <a16:creationId xmlns:a16="http://schemas.microsoft.com/office/drawing/2014/main" id="{61DEBB43-4E71-63D9-5862-11439ACAC7AA}"/>
              </a:ext>
            </a:extLst>
          </p:cNvPr>
          <p:cNvSpPr>
            <a:spLocks noGrp="1"/>
          </p:cNvSpPr>
          <p:nvPr>
            <p:ph sz="quarter" idx="28"/>
          </p:nvPr>
        </p:nvSpPr>
        <p:spPr/>
        <p:txBody>
          <a:bodyPr/>
          <a:lstStyle/>
          <a:p>
            <a:pPr algn="just"/>
            <a:r>
              <a:rPr lang="fr-FR" noProof="0" dirty="0"/>
              <a:t>Vous pouvez facilement partager votre projet avec un autre utilisateur de Kobo (sur le même serveur) :</a:t>
            </a:r>
          </a:p>
        </p:txBody>
      </p:sp>
      <p:sp>
        <p:nvSpPr>
          <p:cNvPr id="2" name="Espace réservé du numéro de diapositive 1">
            <a:extLst>
              <a:ext uri="{FF2B5EF4-FFF2-40B4-BE49-F238E27FC236}">
                <a16:creationId xmlns:a16="http://schemas.microsoft.com/office/drawing/2014/main" id="{7D9F748F-E3FE-FD63-1D29-40ABD254BDD3}"/>
              </a:ext>
            </a:extLst>
          </p:cNvPr>
          <p:cNvSpPr>
            <a:spLocks noGrp="1"/>
          </p:cNvSpPr>
          <p:nvPr>
            <p:ph type="sldNum" sz="quarter" idx="30"/>
          </p:nvPr>
        </p:nvSpPr>
        <p:spPr/>
        <p:txBody>
          <a:bodyPr/>
          <a:lstStyle/>
          <a:p>
            <a:fld id="{45D260E3-6ADF-3D4B-8601-DFAB5F13007E}" type="slidenum">
              <a:rPr lang="fr-FR" noProof="0" smtClean="0"/>
              <a:pPr/>
              <a:t>69</a:t>
            </a:fld>
            <a:endParaRPr lang="fr-FR" noProof="0" dirty="0"/>
          </a:p>
        </p:txBody>
      </p:sp>
      <p:sp>
        <p:nvSpPr>
          <p:cNvPr id="3" name="Espace réservé du pied de page 5">
            <a:extLst>
              <a:ext uri="{FF2B5EF4-FFF2-40B4-BE49-F238E27FC236}">
                <a16:creationId xmlns:a16="http://schemas.microsoft.com/office/drawing/2014/main" id="{EB9940D0-1EC3-748A-2AEF-D3DF24DF5457}"/>
              </a:ext>
            </a:extLst>
          </p:cNvPr>
          <p:cNvSpPr>
            <a:spLocks noGrp="1"/>
          </p:cNvSpPr>
          <p:nvPr>
            <p:ph type="ftr" sz="quarter" idx="29"/>
          </p:nvPr>
        </p:nvSpPr>
        <p:spPr>
          <a:xfrm>
            <a:off x="1594131" y="6955982"/>
            <a:ext cx="7483937" cy="401638"/>
          </a:xfrm>
        </p:spPr>
        <p:txBody>
          <a:bodyPr/>
          <a:lstStyle/>
          <a:p>
            <a:r>
              <a:rPr lang="fr-FR" b="1" dirty="0"/>
              <a:t>Collecte de données mobile (MDC) avec OpenDataKit</a:t>
            </a:r>
            <a:r>
              <a:rPr lang="fr-FR" b="1" noProof="0" dirty="0"/>
              <a:t> </a:t>
            </a:r>
            <a:r>
              <a:rPr lang="fr-FR" noProof="0" dirty="0"/>
              <a:t>|  Formation des responsables d’enquêtes</a:t>
            </a:r>
          </a:p>
        </p:txBody>
      </p:sp>
      <p:pic>
        <p:nvPicPr>
          <p:cNvPr id="9" name="Picture 8" descr="A screenshot of a computer&#10;&#10;Description automatically generated">
            <a:extLst>
              <a:ext uri="{FF2B5EF4-FFF2-40B4-BE49-F238E27FC236}">
                <a16:creationId xmlns:a16="http://schemas.microsoft.com/office/drawing/2014/main" id="{2FCF9760-F7DB-00BE-3BEE-34A8414D2B54}"/>
              </a:ext>
            </a:extLst>
          </p:cNvPr>
          <p:cNvPicPr>
            <a:picLocks noChangeAspect="1"/>
          </p:cNvPicPr>
          <p:nvPr/>
        </p:nvPicPr>
        <p:blipFill>
          <a:blip r:embed="rId2"/>
          <a:stretch>
            <a:fillRect/>
          </a:stretch>
        </p:blipFill>
        <p:spPr>
          <a:xfrm>
            <a:off x="136293" y="2420047"/>
            <a:ext cx="9581963" cy="4058362"/>
          </a:xfrm>
          <a:prstGeom prst="rect">
            <a:avLst/>
          </a:prstGeom>
        </p:spPr>
      </p:pic>
      <p:sp>
        <p:nvSpPr>
          <p:cNvPr id="14" name="Rectangle 13">
            <a:extLst>
              <a:ext uri="{FF2B5EF4-FFF2-40B4-BE49-F238E27FC236}">
                <a16:creationId xmlns:a16="http://schemas.microsoft.com/office/drawing/2014/main" id="{B60300E3-DBA4-5DDC-8EBD-8A6E02629A5B}"/>
              </a:ext>
            </a:extLst>
          </p:cNvPr>
          <p:cNvSpPr/>
          <p:nvPr/>
        </p:nvSpPr>
        <p:spPr>
          <a:xfrm flipH="1" flipV="1">
            <a:off x="6280317" y="2755247"/>
            <a:ext cx="735440" cy="264344"/>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10" name="Rectangle 9">
            <a:extLst>
              <a:ext uri="{FF2B5EF4-FFF2-40B4-BE49-F238E27FC236}">
                <a16:creationId xmlns:a16="http://schemas.microsoft.com/office/drawing/2014/main" id="{1BC9EA54-B425-6E7E-46F9-490F65889AB1}"/>
              </a:ext>
            </a:extLst>
          </p:cNvPr>
          <p:cNvSpPr/>
          <p:nvPr/>
        </p:nvSpPr>
        <p:spPr>
          <a:xfrm flipH="1" flipV="1">
            <a:off x="2516697" y="3867384"/>
            <a:ext cx="961009" cy="244811"/>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pic>
        <p:nvPicPr>
          <p:cNvPr id="15" name="Picture 14" descr="A screenshot of a computer&#10;&#10;Description automatically generated">
            <a:extLst>
              <a:ext uri="{FF2B5EF4-FFF2-40B4-BE49-F238E27FC236}">
                <a16:creationId xmlns:a16="http://schemas.microsoft.com/office/drawing/2014/main" id="{57D43C94-F328-A73C-9519-6BE8F5B98F08}"/>
              </a:ext>
            </a:extLst>
          </p:cNvPr>
          <p:cNvPicPr>
            <a:picLocks noChangeAspect="1"/>
          </p:cNvPicPr>
          <p:nvPr/>
        </p:nvPicPr>
        <p:blipFill>
          <a:blip r:embed="rId3"/>
          <a:stretch>
            <a:fillRect/>
          </a:stretch>
        </p:blipFill>
        <p:spPr>
          <a:xfrm>
            <a:off x="4243584" y="4103325"/>
            <a:ext cx="5740434" cy="2843996"/>
          </a:xfrm>
          <a:prstGeom prst="rect">
            <a:avLst/>
          </a:prstGeom>
        </p:spPr>
      </p:pic>
    </p:spTree>
    <p:extLst>
      <p:ext uri="{BB962C8B-B14F-4D97-AF65-F5344CB8AC3E}">
        <p14:creationId xmlns:p14="http://schemas.microsoft.com/office/powerpoint/2010/main" val="34495369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ZoneTexte 43">
            <a:extLst>
              <a:ext uri="{FF2B5EF4-FFF2-40B4-BE49-F238E27FC236}">
                <a16:creationId xmlns:a16="http://schemas.microsoft.com/office/drawing/2014/main" id="{ED89CD8D-EFEC-DA79-88C7-661073385687}"/>
              </a:ext>
            </a:extLst>
          </p:cNvPr>
          <p:cNvSpPr txBox="1"/>
          <p:nvPr/>
        </p:nvSpPr>
        <p:spPr>
          <a:xfrm>
            <a:off x="585216" y="1123822"/>
            <a:ext cx="9705824" cy="320729"/>
          </a:xfrm>
          <a:prstGeom prst="rect">
            <a:avLst/>
          </a:prstGeom>
        </p:spPr>
        <p:txBody>
          <a:bodyPr vert="horz" wrap="square" lIns="0" tIns="0" rIns="0" bIns="0" numCol="1" spcCol="306000" rtlCol="0" anchor="t">
            <a:spAutoFit/>
          </a:bodyPr>
          <a:lstStyle/>
          <a:p>
            <a:pPr>
              <a:lnSpc>
                <a:spcPct val="110000"/>
              </a:lnSpc>
            </a:pPr>
            <a:r>
              <a:rPr lang="fr-FR" sz="2000" b="0" i="0" noProof="0" dirty="0">
                <a:solidFill>
                  <a:schemeClr val="accent5"/>
                </a:solidFill>
                <a:latin typeface="Source Sans Pro" panose="020B0503030403020204" pitchFamily="34" charset="77"/>
              </a:rPr>
              <a:t>                                                                                               </a:t>
            </a:r>
            <a:r>
              <a:rPr lang="fr-FR" sz="2000" b="0" i="0" noProof="0" dirty="0">
                <a:solidFill>
                  <a:schemeClr val="accent5">
                    <a:lumMod val="75000"/>
                  </a:schemeClr>
                </a:solidFill>
                <a:latin typeface="Source Sans Pro" panose="020B0503030403020204" pitchFamily="34" charset="77"/>
              </a:rPr>
              <a:t>Inconvénients de la MDC</a:t>
            </a:r>
          </a:p>
        </p:txBody>
      </p:sp>
      <p:sp>
        <p:nvSpPr>
          <p:cNvPr id="33" name="Titre 32">
            <a:extLst>
              <a:ext uri="{FF2B5EF4-FFF2-40B4-BE49-F238E27FC236}">
                <a16:creationId xmlns:a16="http://schemas.microsoft.com/office/drawing/2014/main" id="{0EB60094-4E5C-34A5-F5F9-77D0590663B9}"/>
              </a:ext>
            </a:extLst>
          </p:cNvPr>
          <p:cNvSpPr>
            <a:spLocks noGrp="1"/>
          </p:cNvSpPr>
          <p:nvPr>
            <p:ph type="title"/>
          </p:nvPr>
        </p:nvSpPr>
        <p:spPr/>
        <p:txBody>
          <a:bodyPr>
            <a:normAutofit fontScale="90000"/>
          </a:bodyPr>
          <a:lstStyle/>
          <a:p>
            <a:r>
              <a:rPr lang="fr-FR" noProof="0" dirty="0"/>
              <a:t>Exercice 1</a:t>
            </a:r>
          </a:p>
        </p:txBody>
      </p:sp>
      <p:sp>
        <p:nvSpPr>
          <p:cNvPr id="6" name="Espace réservé du pied de page 5">
            <a:extLst>
              <a:ext uri="{FF2B5EF4-FFF2-40B4-BE49-F238E27FC236}">
                <a16:creationId xmlns:a16="http://schemas.microsoft.com/office/drawing/2014/main" id="{75D73BEE-164F-1F5B-853E-0D6846CBC9FD}"/>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7" name="Espace réservé du numéro de diapositive 6">
            <a:extLst>
              <a:ext uri="{FF2B5EF4-FFF2-40B4-BE49-F238E27FC236}">
                <a16:creationId xmlns:a16="http://schemas.microsoft.com/office/drawing/2014/main" id="{F0F89D38-7AB6-6884-8983-31F96845BF57}"/>
              </a:ext>
            </a:extLst>
          </p:cNvPr>
          <p:cNvSpPr>
            <a:spLocks noGrp="1"/>
          </p:cNvSpPr>
          <p:nvPr>
            <p:ph type="sldNum" sz="quarter" idx="30"/>
          </p:nvPr>
        </p:nvSpPr>
        <p:spPr/>
        <p:txBody>
          <a:bodyPr/>
          <a:lstStyle/>
          <a:p>
            <a:fld id="{45D260E3-6ADF-3D4B-8601-DFAB5F13007E}" type="slidenum">
              <a:rPr lang="fr-FR" noProof="0" smtClean="0"/>
              <a:pPr/>
              <a:t>7</a:t>
            </a:fld>
            <a:endParaRPr lang="fr-FR" noProof="0" dirty="0"/>
          </a:p>
        </p:txBody>
      </p:sp>
      <p:sp>
        <p:nvSpPr>
          <p:cNvPr id="43" name="ZoneTexte 42">
            <a:extLst>
              <a:ext uri="{FF2B5EF4-FFF2-40B4-BE49-F238E27FC236}">
                <a16:creationId xmlns:a16="http://schemas.microsoft.com/office/drawing/2014/main" id="{7BCAADBA-AF82-7E5C-E844-87E57552B394}"/>
              </a:ext>
            </a:extLst>
          </p:cNvPr>
          <p:cNvSpPr txBox="1"/>
          <p:nvPr/>
        </p:nvSpPr>
        <p:spPr>
          <a:xfrm>
            <a:off x="585216" y="1115330"/>
            <a:ext cx="9705824" cy="320729"/>
          </a:xfrm>
          <a:prstGeom prst="rect">
            <a:avLst/>
          </a:prstGeom>
        </p:spPr>
        <p:txBody>
          <a:bodyPr vert="horz" wrap="square" lIns="0" tIns="0" rIns="0" bIns="0" numCol="1" spcCol="306000" rtlCol="0" anchor="t">
            <a:spAutoFit/>
          </a:bodyPr>
          <a:lstStyle/>
          <a:p>
            <a:pPr algn="just">
              <a:lnSpc>
                <a:spcPct val="110000"/>
              </a:lnSpc>
            </a:pPr>
            <a:r>
              <a:rPr lang="fr-FR" sz="2000" b="0" i="0" noProof="0" dirty="0">
                <a:solidFill>
                  <a:schemeClr val="accent3"/>
                </a:solidFill>
                <a:latin typeface="Source Sans Pro" panose="020B0503030403020204" pitchFamily="34" charset="77"/>
              </a:rPr>
              <a:t>Avantages de la MDC</a:t>
            </a:r>
          </a:p>
        </p:txBody>
      </p:sp>
      <p:sp>
        <p:nvSpPr>
          <p:cNvPr id="45" name="Rectangle 44">
            <a:extLst>
              <a:ext uri="{FF2B5EF4-FFF2-40B4-BE49-F238E27FC236}">
                <a16:creationId xmlns:a16="http://schemas.microsoft.com/office/drawing/2014/main" id="{5FDFF843-EF08-6425-1EE9-467722D2AD36}"/>
              </a:ext>
            </a:extLst>
          </p:cNvPr>
          <p:cNvSpPr/>
          <p:nvPr/>
        </p:nvSpPr>
        <p:spPr>
          <a:xfrm>
            <a:off x="585216" y="1561690"/>
            <a:ext cx="4605620" cy="5153891"/>
          </a:xfrm>
          <a:prstGeom prst="rect">
            <a:avLst/>
          </a:prstGeom>
          <a:solidFill>
            <a:schemeClr val="accent4">
              <a:lumMod val="75000"/>
            </a:schemeClr>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fr-FR" noProof="0" dirty="0"/>
          </a:p>
        </p:txBody>
      </p:sp>
      <p:sp>
        <p:nvSpPr>
          <p:cNvPr id="46" name="Rectangle 45">
            <a:extLst>
              <a:ext uri="{FF2B5EF4-FFF2-40B4-BE49-F238E27FC236}">
                <a16:creationId xmlns:a16="http://schemas.microsoft.com/office/drawing/2014/main" id="{B1387936-4EE7-500F-C38D-B9F41D0300C6}"/>
              </a:ext>
            </a:extLst>
          </p:cNvPr>
          <p:cNvSpPr/>
          <p:nvPr/>
        </p:nvSpPr>
        <p:spPr>
          <a:xfrm>
            <a:off x="5423834" y="1561690"/>
            <a:ext cx="4605620" cy="5153891"/>
          </a:xfrm>
          <a:prstGeom prst="rect">
            <a:avLst/>
          </a:prstGeom>
          <a:solidFill>
            <a:schemeClr val="accent5">
              <a:lumMod val="60000"/>
              <a:lumOff val="40000"/>
            </a:schemeClr>
          </a:solidFill>
          <a:ln>
            <a:no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fr-FR" noProof="0" dirty="0"/>
          </a:p>
        </p:txBody>
      </p:sp>
      <p:sp>
        <p:nvSpPr>
          <p:cNvPr id="2" name="Espace réservé du contenu 3">
            <a:extLst>
              <a:ext uri="{FF2B5EF4-FFF2-40B4-BE49-F238E27FC236}">
                <a16:creationId xmlns:a16="http://schemas.microsoft.com/office/drawing/2014/main" id="{DCAFAED8-7A8A-F0F8-6200-91CB86B4C5CD}"/>
              </a:ext>
            </a:extLst>
          </p:cNvPr>
          <p:cNvSpPr>
            <a:spLocks noGrp="1"/>
          </p:cNvSpPr>
          <p:nvPr>
            <p:ph sz="quarter" idx="12"/>
          </p:nvPr>
        </p:nvSpPr>
        <p:spPr>
          <a:xfrm>
            <a:off x="575689" y="698746"/>
            <a:ext cx="5761252" cy="297834"/>
          </a:xfrm>
        </p:spPr>
        <p:txBody>
          <a:bodyPr/>
          <a:lstStyle/>
          <a:p>
            <a:r>
              <a:rPr lang="fr-FR" noProof="0" dirty="0"/>
              <a:t>Mobile Data Collection</a:t>
            </a:r>
          </a:p>
        </p:txBody>
      </p:sp>
    </p:spTree>
    <p:extLst>
      <p:ext uri="{BB962C8B-B14F-4D97-AF65-F5344CB8AC3E}">
        <p14:creationId xmlns:p14="http://schemas.microsoft.com/office/powerpoint/2010/main" val="319082464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CA722A2F-FB56-97F2-325A-3D87A458B0A5}"/>
              </a:ext>
            </a:extLst>
          </p:cNvPr>
          <p:cNvSpPr>
            <a:spLocks noGrp="1"/>
          </p:cNvSpPr>
          <p:nvPr>
            <p:ph type="sldNum" sz="quarter" idx="11"/>
          </p:nvPr>
        </p:nvSpPr>
        <p:spPr/>
        <p:txBody>
          <a:bodyPr/>
          <a:lstStyle/>
          <a:p>
            <a:fld id="{45D260E3-6ADF-3D4B-8601-DFAB5F13007E}" type="slidenum">
              <a:rPr lang="fr-FR" noProof="0" smtClean="0"/>
              <a:pPr/>
              <a:t>70</a:t>
            </a:fld>
            <a:endParaRPr lang="fr-FR" noProof="0" dirty="0"/>
          </a:p>
        </p:txBody>
      </p:sp>
      <p:sp>
        <p:nvSpPr>
          <p:cNvPr id="9" name="Espace réservé du texte 8">
            <a:extLst>
              <a:ext uri="{FF2B5EF4-FFF2-40B4-BE49-F238E27FC236}">
                <a16:creationId xmlns:a16="http://schemas.microsoft.com/office/drawing/2014/main" id="{1B74ED4F-3375-B4D5-939A-42F79242FE37}"/>
              </a:ext>
            </a:extLst>
          </p:cNvPr>
          <p:cNvSpPr>
            <a:spLocks noGrp="1"/>
          </p:cNvSpPr>
          <p:nvPr>
            <p:ph type="body" sz="quarter" idx="12"/>
          </p:nvPr>
        </p:nvSpPr>
        <p:spPr>
          <a:xfrm>
            <a:off x="649391" y="2446497"/>
            <a:ext cx="8428676" cy="700368"/>
          </a:xfrm>
        </p:spPr>
        <p:txBody>
          <a:bodyPr/>
          <a:lstStyle/>
          <a:p>
            <a:pPr algn="just"/>
            <a:r>
              <a:rPr lang="fr-FR" noProof="0" dirty="0"/>
              <a:t>Phase 3 – Gérer : Utilisation du serveur Kobo Toolbox server </a:t>
            </a:r>
          </a:p>
        </p:txBody>
      </p:sp>
      <p:sp>
        <p:nvSpPr>
          <p:cNvPr id="8" name="Espace réservé du texte 7">
            <a:extLst>
              <a:ext uri="{FF2B5EF4-FFF2-40B4-BE49-F238E27FC236}">
                <a16:creationId xmlns:a16="http://schemas.microsoft.com/office/drawing/2014/main" id="{0135BE88-6B79-8E28-B8EF-F09B74889365}"/>
              </a:ext>
            </a:extLst>
          </p:cNvPr>
          <p:cNvSpPr>
            <a:spLocks noGrp="1"/>
          </p:cNvSpPr>
          <p:nvPr>
            <p:ph type="body" sz="quarter" idx="14"/>
          </p:nvPr>
        </p:nvSpPr>
        <p:spPr/>
        <p:txBody>
          <a:bodyPr/>
          <a:lstStyle/>
          <a:p>
            <a:r>
              <a:rPr lang="fr-FR" noProof="0" dirty="0"/>
              <a:t>05</a:t>
            </a:r>
          </a:p>
        </p:txBody>
      </p:sp>
      <p:sp>
        <p:nvSpPr>
          <p:cNvPr id="2" name="ZoneTexte 1">
            <a:extLst>
              <a:ext uri="{FF2B5EF4-FFF2-40B4-BE49-F238E27FC236}">
                <a16:creationId xmlns:a16="http://schemas.microsoft.com/office/drawing/2014/main" id="{0CE1C892-FB14-F75C-D187-4B15976E2975}"/>
              </a:ext>
            </a:extLst>
          </p:cNvPr>
          <p:cNvSpPr txBox="1"/>
          <p:nvPr/>
        </p:nvSpPr>
        <p:spPr>
          <a:xfrm>
            <a:off x="649391" y="4014057"/>
            <a:ext cx="6948031" cy="1069139"/>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fr-FR" sz="1600" dirty="0">
                <a:solidFill>
                  <a:schemeClr val="accent3">
                    <a:lumMod val="60000"/>
                    <a:lumOff val="40000"/>
                  </a:schemeClr>
                </a:solidFill>
                <a:latin typeface="Source Sans Pro" panose="020B0503030403020204" pitchFamily="34" charset="77"/>
              </a:rPr>
              <a:t>Lancer Kobo Toolbox - avant la collecte des données</a:t>
            </a:r>
          </a:p>
          <a:p>
            <a:pPr marL="285750" indent="-285750" algn="just">
              <a:lnSpc>
                <a:spcPct val="110000"/>
              </a:lnSpc>
              <a:buFont typeface="Arial" panose="020B0604020202020204" pitchFamily="34" charset="0"/>
              <a:buChar char="•"/>
            </a:pPr>
            <a:r>
              <a:rPr lang="fr-FR" sz="1600" noProof="0" dirty="0">
                <a:solidFill>
                  <a:schemeClr val="accent3">
                    <a:lumMod val="60000"/>
                    <a:lumOff val="40000"/>
                  </a:schemeClr>
                </a:solidFill>
                <a:latin typeface="Source Sans Pro" panose="020B0503030403020204" pitchFamily="34" charset="77"/>
              </a:rPr>
              <a:t>Déployer les formulaires dans Kobo Toolbox - avant la collecte des données</a:t>
            </a:r>
          </a:p>
          <a:p>
            <a:pPr marL="285750" indent="-285750" algn="just">
              <a:lnSpc>
                <a:spcPct val="110000"/>
              </a:lnSpc>
              <a:buFont typeface="Arial" panose="020B0604020202020204" pitchFamily="34" charset="0"/>
              <a:buChar char="•"/>
            </a:pPr>
            <a:r>
              <a:rPr lang="fr-FR" sz="1600" b="1" dirty="0">
                <a:solidFill>
                  <a:schemeClr val="accent3"/>
                </a:solidFill>
                <a:latin typeface="Source Sans Pro" panose="020B0503030403020204" pitchFamily="34" charset="77"/>
              </a:rPr>
              <a:t>Exporter les données de Kobo Toolbox vers Excel pour analyse - après la collecte des données</a:t>
            </a:r>
          </a:p>
        </p:txBody>
      </p:sp>
    </p:spTree>
    <p:extLst>
      <p:ext uri="{BB962C8B-B14F-4D97-AF65-F5344CB8AC3E}">
        <p14:creationId xmlns:p14="http://schemas.microsoft.com/office/powerpoint/2010/main" val="392275217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136A3A60-FDC1-E5D8-28CE-02918E69DB5F}"/>
              </a:ext>
            </a:extLst>
          </p:cNvPr>
          <p:cNvSpPr>
            <a:spLocks noGrp="1"/>
          </p:cNvSpPr>
          <p:nvPr>
            <p:ph sz="quarter" idx="12"/>
          </p:nvPr>
        </p:nvSpPr>
        <p:spPr>
          <a:xfrm>
            <a:off x="541629" y="1084750"/>
            <a:ext cx="9705823" cy="297834"/>
          </a:xfrm>
        </p:spPr>
        <p:txBody>
          <a:bodyPr/>
          <a:lstStyle/>
          <a:p>
            <a:r>
              <a:rPr lang="fr-FR" noProof="0" dirty="0"/>
              <a:t>Kobo Toolbox</a:t>
            </a:r>
          </a:p>
        </p:txBody>
      </p:sp>
      <p:sp>
        <p:nvSpPr>
          <p:cNvPr id="5" name="Titre 4">
            <a:extLst>
              <a:ext uri="{FF2B5EF4-FFF2-40B4-BE49-F238E27FC236}">
                <a16:creationId xmlns:a16="http://schemas.microsoft.com/office/drawing/2014/main" id="{4240A21C-EB98-A3B6-F9C3-4E386B24CC2E}"/>
              </a:ext>
            </a:extLst>
          </p:cNvPr>
          <p:cNvSpPr>
            <a:spLocks noGrp="1"/>
          </p:cNvSpPr>
          <p:nvPr>
            <p:ph type="title"/>
          </p:nvPr>
        </p:nvSpPr>
        <p:spPr/>
        <p:txBody>
          <a:bodyPr>
            <a:normAutofit fontScale="90000"/>
          </a:bodyPr>
          <a:lstStyle/>
          <a:p>
            <a:r>
              <a:rPr lang="fr-FR" noProof="0" dirty="0"/>
              <a:t>Exportation d'un ensemble de données à partir de Kobo Toolbox</a:t>
            </a:r>
          </a:p>
        </p:txBody>
      </p:sp>
      <p:sp>
        <p:nvSpPr>
          <p:cNvPr id="7" name="Espace réservé du contenu 6">
            <a:extLst>
              <a:ext uri="{FF2B5EF4-FFF2-40B4-BE49-F238E27FC236}">
                <a16:creationId xmlns:a16="http://schemas.microsoft.com/office/drawing/2014/main" id="{42F3BA4D-739B-69D3-693A-6BAF1A926EEB}"/>
              </a:ext>
            </a:extLst>
          </p:cNvPr>
          <p:cNvSpPr>
            <a:spLocks noGrp="1"/>
          </p:cNvSpPr>
          <p:nvPr>
            <p:ph sz="quarter" idx="28"/>
          </p:nvPr>
        </p:nvSpPr>
        <p:spPr>
          <a:xfrm>
            <a:off x="524304" y="1437588"/>
            <a:ext cx="9637706" cy="5463389"/>
          </a:xfrm>
        </p:spPr>
        <p:txBody>
          <a:bodyPr>
            <a:normAutofit/>
          </a:bodyPr>
          <a:lstStyle/>
          <a:p>
            <a:pPr algn="just"/>
            <a:r>
              <a:rPr lang="fr-FR" sz="2200" noProof="0" dirty="0"/>
              <a:t>Vous pouvez accéder et télécharger l'ensemble de données en sélectionnant l'onglet </a:t>
            </a:r>
            <a:r>
              <a:rPr lang="fr-FR" sz="2200" b="1" noProof="0" dirty="0"/>
              <a:t>"Données</a:t>
            </a:r>
            <a:r>
              <a:rPr lang="fr-FR" sz="2200" noProof="0" dirty="0"/>
              <a:t>" et en cliquant ensuite sur </a:t>
            </a:r>
            <a:r>
              <a:rPr lang="fr-FR" sz="2200" b="1" noProof="0" dirty="0"/>
              <a:t>"Téléchargements". </a:t>
            </a:r>
            <a:r>
              <a:rPr lang="fr-FR" sz="2200" noProof="0" dirty="0"/>
              <a:t>Choisissez toujours </a:t>
            </a:r>
            <a:r>
              <a:rPr lang="fr-FR" sz="2200" b="1" noProof="0" dirty="0"/>
              <a:t>"Valeurs et en-têtes XML".</a:t>
            </a:r>
          </a:p>
          <a:p>
            <a:pPr algn="just"/>
            <a:r>
              <a:rPr lang="fr-FR" sz="2200" noProof="0" dirty="0"/>
              <a:t>L'outil d'analyse SENS Mapper nécessite l'exportation de données au format </a:t>
            </a:r>
            <a:r>
              <a:rPr lang="fr-FR" sz="2200" b="1" noProof="0" dirty="0">
                <a:solidFill>
                  <a:schemeClr val="accent5"/>
                </a:solidFill>
              </a:rPr>
              <a:t>"CSV" / "Valeurs et en-têtes XML"</a:t>
            </a:r>
            <a:r>
              <a:rPr lang="fr-FR" sz="2200" dirty="0"/>
              <a:t>.</a:t>
            </a:r>
          </a:p>
          <a:p>
            <a:pPr algn="just"/>
            <a:endParaRPr lang="fr-FR" sz="2200" noProof="0" dirty="0"/>
          </a:p>
        </p:txBody>
      </p:sp>
      <p:sp>
        <p:nvSpPr>
          <p:cNvPr id="2" name="Espace réservé du numéro de diapositive 1">
            <a:extLst>
              <a:ext uri="{FF2B5EF4-FFF2-40B4-BE49-F238E27FC236}">
                <a16:creationId xmlns:a16="http://schemas.microsoft.com/office/drawing/2014/main" id="{5DB410F2-BB0B-AD3C-DF93-C2F8ACE337AB}"/>
              </a:ext>
            </a:extLst>
          </p:cNvPr>
          <p:cNvSpPr>
            <a:spLocks noGrp="1"/>
          </p:cNvSpPr>
          <p:nvPr>
            <p:ph type="sldNum" sz="quarter" idx="30"/>
          </p:nvPr>
        </p:nvSpPr>
        <p:spPr/>
        <p:txBody>
          <a:bodyPr/>
          <a:lstStyle/>
          <a:p>
            <a:fld id="{45D260E3-6ADF-3D4B-8601-DFAB5F13007E}" type="slidenum">
              <a:rPr lang="fr-FR" noProof="0" smtClean="0"/>
              <a:pPr/>
              <a:t>71</a:t>
            </a:fld>
            <a:endParaRPr lang="fr-FR" noProof="0" dirty="0"/>
          </a:p>
        </p:txBody>
      </p:sp>
      <p:sp>
        <p:nvSpPr>
          <p:cNvPr id="8" name="Espace réservé du pied de page 5">
            <a:extLst>
              <a:ext uri="{FF2B5EF4-FFF2-40B4-BE49-F238E27FC236}">
                <a16:creationId xmlns:a16="http://schemas.microsoft.com/office/drawing/2014/main" id="{CE932B19-38DA-3E02-81E5-52874C8AAF20}"/>
              </a:ext>
            </a:extLst>
          </p:cNvPr>
          <p:cNvSpPr>
            <a:spLocks noGrp="1"/>
          </p:cNvSpPr>
          <p:nvPr>
            <p:ph type="ftr" sz="quarter" idx="29"/>
          </p:nvPr>
        </p:nvSpPr>
        <p:spPr>
          <a:xfrm>
            <a:off x="1594131" y="6955982"/>
            <a:ext cx="7483937" cy="401638"/>
          </a:xfrm>
        </p:spPr>
        <p:txBody>
          <a:bodyPr/>
          <a:lstStyle/>
          <a:p>
            <a:r>
              <a:rPr lang="fr-FR" b="1" dirty="0"/>
              <a:t>Collecte de données mobile (MDC) avec OpenDataKit</a:t>
            </a:r>
            <a:r>
              <a:rPr lang="fr-FR" b="1" noProof="0" dirty="0"/>
              <a:t> </a:t>
            </a:r>
            <a:r>
              <a:rPr lang="fr-FR" noProof="0" dirty="0"/>
              <a:t>|  Formation des responsables d’enquêtes</a:t>
            </a:r>
          </a:p>
        </p:txBody>
      </p:sp>
      <p:pic>
        <p:nvPicPr>
          <p:cNvPr id="18" name="Image 17">
            <a:extLst>
              <a:ext uri="{FF2B5EF4-FFF2-40B4-BE49-F238E27FC236}">
                <a16:creationId xmlns:a16="http://schemas.microsoft.com/office/drawing/2014/main" id="{0C0FE9BD-36F5-9BFD-B497-520FDF35D32F}"/>
              </a:ext>
            </a:extLst>
          </p:cNvPr>
          <p:cNvPicPr>
            <a:picLocks noChangeAspect="1"/>
          </p:cNvPicPr>
          <p:nvPr/>
        </p:nvPicPr>
        <p:blipFill>
          <a:blip r:embed="rId2"/>
          <a:srcRect/>
          <a:stretch/>
        </p:blipFill>
        <p:spPr>
          <a:xfrm>
            <a:off x="1573144" y="3779837"/>
            <a:ext cx="7642791" cy="3058056"/>
          </a:xfrm>
          <a:prstGeom prst="rect">
            <a:avLst/>
          </a:prstGeom>
        </p:spPr>
      </p:pic>
      <p:sp>
        <p:nvSpPr>
          <p:cNvPr id="19" name="Rectangle 18">
            <a:extLst>
              <a:ext uri="{FF2B5EF4-FFF2-40B4-BE49-F238E27FC236}">
                <a16:creationId xmlns:a16="http://schemas.microsoft.com/office/drawing/2014/main" id="{AFC9F0DE-B3DD-DE60-3605-ABBC0812BD0F}"/>
              </a:ext>
            </a:extLst>
          </p:cNvPr>
          <p:cNvSpPr/>
          <p:nvPr/>
        </p:nvSpPr>
        <p:spPr>
          <a:xfrm flipH="1" flipV="1">
            <a:off x="4839449" y="4410068"/>
            <a:ext cx="2203377" cy="337029"/>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20" name="Rectangle 19">
            <a:extLst>
              <a:ext uri="{FF2B5EF4-FFF2-40B4-BE49-F238E27FC236}">
                <a16:creationId xmlns:a16="http://schemas.microsoft.com/office/drawing/2014/main" id="{DEDFD947-0AB2-EC96-19ED-C89BCECE0B63}"/>
              </a:ext>
            </a:extLst>
          </p:cNvPr>
          <p:cNvSpPr/>
          <p:nvPr/>
        </p:nvSpPr>
        <p:spPr>
          <a:xfrm flipH="1" flipV="1">
            <a:off x="2605527" y="4410069"/>
            <a:ext cx="2131843" cy="337029"/>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21" name="Rectangle 20">
            <a:extLst>
              <a:ext uri="{FF2B5EF4-FFF2-40B4-BE49-F238E27FC236}">
                <a16:creationId xmlns:a16="http://schemas.microsoft.com/office/drawing/2014/main" id="{383C344C-2910-A4B2-99A8-2F9CC97976DD}"/>
              </a:ext>
            </a:extLst>
          </p:cNvPr>
          <p:cNvSpPr/>
          <p:nvPr/>
        </p:nvSpPr>
        <p:spPr>
          <a:xfrm flipH="1" flipV="1">
            <a:off x="1594130" y="4645841"/>
            <a:ext cx="798873" cy="258183"/>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Tree>
    <p:extLst>
      <p:ext uri="{BB962C8B-B14F-4D97-AF65-F5344CB8AC3E}">
        <p14:creationId xmlns:p14="http://schemas.microsoft.com/office/powerpoint/2010/main" val="294661095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136A3A60-FDC1-E5D8-28CE-02918E69DB5F}"/>
              </a:ext>
            </a:extLst>
          </p:cNvPr>
          <p:cNvSpPr>
            <a:spLocks noGrp="1"/>
          </p:cNvSpPr>
          <p:nvPr>
            <p:ph sz="quarter" idx="12"/>
          </p:nvPr>
        </p:nvSpPr>
        <p:spPr/>
        <p:txBody>
          <a:bodyPr/>
          <a:lstStyle/>
          <a:p>
            <a:r>
              <a:rPr lang="fr-FR" noProof="0" dirty="0"/>
              <a:t>Kobo Toolbox</a:t>
            </a:r>
          </a:p>
        </p:txBody>
      </p:sp>
      <p:sp>
        <p:nvSpPr>
          <p:cNvPr id="5" name="Titre 4">
            <a:extLst>
              <a:ext uri="{FF2B5EF4-FFF2-40B4-BE49-F238E27FC236}">
                <a16:creationId xmlns:a16="http://schemas.microsoft.com/office/drawing/2014/main" id="{4240A21C-EB98-A3B6-F9C3-4E386B24CC2E}"/>
              </a:ext>
            </a:extLst>
          </p:cNvPr>
          <p:cNvSpPr>
            <a:spLocks noGrp="1"/>
          </p:cNvSpPr>
          <p:nvPr>
            <p:ph type="title"/>
          </p:nvPr>
        </p:nvSpPr>
        <p:spPr/>
        <p:txBody>
          <a:bodyPr>
            <a:normAutofit fontScale="90000"/>
          </a:bodyPr>
          <a:lstStyle/>
          <a:p>
            <a:r>
              <a:rPr lang="fr-FR" noProof="0" dirty="0"/>
              <a:t>Organiser les données</a:t>
            </a:r>
          </a:p>
        </p:txBody>
      </p:sp>
      <p:sp>
        <p:nvSpPr>
          <p:cNvPr id="7" name="Espace réservé du contenu 6">
            <a:extLst>
              <a:ext uri="{FF2B5EF4-FFF2-40B4-BE49-F238E27FC236}">
                <a16:creationId xmlns:a16="http://schemas.microsoft.com/office/drawing/2014/main" id="{42F3BA4D-739B-69D3-693A-6BAF1A926EEB}"/>
              </a:ext>
            </a:extLst>
          </p:cNvPr>
          <p:cNvSpPr>
            <a:spLocks noGrp="1"/>
          </p:cNvSpPr>
          <p:nvPr>
            <p:ph sz="quarter" idx="28"/>
          </p:nvPr>
        </p:nvSpPr>
        <p:spPr>
          <a:xfrm>
            <a:off x="575687" y="1109178"/>
            <a:ext cx="9637706" cy="5463389"/>
          </a:xfrm>
        </p:spPr>
        <p:txBody>
          <a:bodyPr>
            <a:normAutofit fontScale="92500" lnSpcReduction="10000"/>
          </a:bodyPr>
          <a:lstStyle/>
          <a:p>
            <a:pPr algn="just"/>
            <a:r>
              <a:rPr lang="fr-FR" noProof="0" dirty="0"/>
              <a:t>Comment organiser efficacement vos données ?</a:t>
            </a:r>
          </a:p>
          <a:p>
            <a:pPr marL="0" indent="0" algn="just">
              <a:buNone/>
            </a:pPr>
            <a:endParaRPr lang="fr-FR" noProof="0" dirty="0"/>
          </a:p>
          <a:p>
            <a:pPr algn="just"/>
            <a:endParaRPr lang="fr-FR" noProof="0" dirty="0"/>
          </a:p>
          <a:p>
            <a:pPr algn="just"/>
            <a:endParaRPr lang="fr-FR" noProof="0" dirty="0"/>
          </a:p>
          <a:p>
            <a:pPr algn="just"/>
            <a:endParaRPr lang="fr-FR" noProof="0" dirty="0"/>
          </a:p>
          <a:p>
            <a:pPr algn="just"/>
            <a:endParaRPr lang="fr-FR" noProof="0" dirty="0"/>
          </a:p>
          <a:p>
            <a:pPr algn="just"/>
            <a:r>
              <a:rPr lang="fr-FR" noProof="0" dirty="0"/>
              <a:t>Exporter des données chaque jour (prévenir les pertes de données, aider à garder les choses organisées).</a:t>
            </a:r>
          </a:p>
          <a:p>
            <a:pPr algn="just"/>
            <a:r>
              <a:rPr lang="fr-FR" noProof="0" dirty="0"/>
              <a:t>À la fin de l'enquête, seule l'exportation du dernier jour doit être utilisée pour l'analyse car elle contient l'ensemble des données.</a:t>
            </a:r>
          </a:p>
          <a:p>
            <a:pPr algn="just"/>
            <a:r>
              <a:rPr lang="fr-FR" i="1" dirty="0"/>
              <a:t>Voir</a:t>
            </a:r>
            <a:r>
              <a:rPr lang="fr-FR" i="1" noProof="0" dirty="0"/>
              <a:t> “MDC Tool 01&amp;02 ” pour savoir comment exporter les données.</a:t>
            </a:r>
          </a:p>
          <a:p>
            <a:endParaRPr lang="fr-FR" noProof="0" dirty="0"/>
          </a:p>
        </p:txBody>
      </p:sp>
      <p:sp>
        <p:nvSpPr>
          <p:cNvPr id="2" name="Espace réservé du numéro de diapositive 1">
            <a:extLst>
              <a:ext uri="{FF2B5EF4-FFF2-40B4-BE49-F238E27FC236}">
                <a16:creationId xmlns:a16="http://schemas.microsoft.com/office/drawing/2014/main" id="{5DB410F2-BB0B-AD3C-DF93-C2F8ACE337AB}"/>
              </a:ext>
            </a:extLst>
          </p:cNvPr>
          <p:cNvSpPr>
            <a:spLocks noGrp="1"/>
          </p:cNvSpPr>
          <p:nvPr>
            <p:ph type="sldNum" sz="quarter" idx="30"/>
          </p:nvPr>
        </p:nvSpPr>
        <p:spPr/>
        <p:txBody>
          <a:bodyPr/>
          <a:lstStyle/>
          <a:p>
            <a:fld id="{45D260E3-6ADF-3D4B-8601-DFAB5F13007E}" type="slidenum">
              <a:rPr lang="fr-FR" noProof="0" smtClean="0"/>
              <a:pPr/>
              <a:t>72</a:t>
            </a:fld>
            <a:endParaRPr lang="fr-FR" noProof="0" dirty="0"/>
          </a:p>
        </p:txBody>
      </p:sp>
      <p:sp>
        <p:nvSpPr>
          <p:cNvPr id="8" name="Espace réservé du pied de page 5">
            <a:extLst>
              <a:ext uri="{FF2B5EF4-FFF2-40B4-BE49-F238E27FC236}">
                <a16:creationId xmlns:a16="http://schemas.microsoft.com/office/drawing/2014/main" id="{CE932B19-38DA-3E02-81E5-52874C8AAF20}"/>
              </a:ext>
            </a:extLst>
          </p:cNvPr>
          <p:cNvSpPr>
            <a:spLocks noGrp="1"/>
          </p:cNvSpPr>
          <p:nvPr>
            <p:ph type="ftr" sz="quarter" idx="29"/>
          </p:nvPr>
        </p:nvSpPr>
        <p:spPr>
          <a:xfrm>
            <a:off x="1594131" y="6955982"/>
            <a:ext cx="7483937" cy="401638"/>
          </a:xfrm>
        </p:spPr>
        <p:txBody>
          <a:bodyPr/>
          <a:lstStyle/>
          <a:p>
            <a:r>
              <a:rPr lang="fr-FR" b="1" dirty="0"/>
              <a:t>Collecte de données mobile (MDC) avec OpenDataKit</a:t>
            </a:r>
            <a:r>
              <a:rPr lang="fr-FR" b="1" noProof="0" dirty="0"/>
              <a:t> </a:t>
            </a:r>
            <a:r>
              <a:rPr lang="fr-FR" noProof="0" dirty="0"/>
              <a:t>|  Formation des responsables d’enquêtes</a:t>
            </a:r>
          </a:p>
        </p:txBody>
      </p:sp>
      <p:sp>
        <p:nvSpPr>
          <p:cNvPr id="3" name="Rounded Rectangle 2">
            <a:extLst>
              <a:ext uri="{FF2B5EF4-FFF2-40B4-BE49-F238E27FC236}">
                <a16:creationId xmlns:a16="http://schemas.microsoft.com/office/drawing/2014/main" id="{035BBF75-8A5E-EA30-D48F-62FEEB08207A}"/>
              </a:ext>
            </a:extLst>
          </p:cNvPr>
          <p:cNvSpPr/>
          <p:nvPr/>
        </p:nvSpPr>
        <p:spPr>
          <a:xfrm>
            <a:off x="342812" y="2514601"/>
            <a:ext cx="1231337" cy="857929"/>
          </a:xfrm>
          <a:prstGeom prst="roundRect">
            <a:avLst/>
          </a:prstGeom>
          <a:solidFill>
            <a:schemeClr val="bg1"/>
          </a:solidFill>
          <a:ln w="19050">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620" noProof="0" dirty="0"/>
          </a:p>
        </p:txBody>
      </p:sp>
      <p:sp>
        <p:nvSpPr>
          <p:cNvPr id="4" name="Rounded Rectangle 5">
            <a:extLst>
              <a:ext uri="{FF2B5EF4-FFF2-40B4-BE49-F238E27FC236}">
                <a16:creationId xmlns:a16="http://schemas.microsoft.com/office/drawing/2014/main" id="{7781E61F-9EEE-6D35-47E4-86F5E2B47C8E}"/>
              </a:ext>
            </a:extLst>
          </p:cNvPr>
          <p:cNvSpPr/>
          <p:nvPr/>
        </p:nvSpPr>
        <p:spPr>
          <a:xfrm>
            <a:off x="3657600" y="1828200"/>
            <a:ext cx="1101722" cy="518458"/>
          </a:xfrm>
          <a:prstGeom prst="roundRect">
            <a:avLst/>
          </a:prstGeom>
          <a:solidFill>
            <a:schemeClr val="bg1"/>
          </a:solidFill>
          <a:ln w="19050">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620" noProof="0" dirty="0"/>
          </a:p>
        </p:txBody>
      </p:sp>
      <p:sp>
        <p:nvSpPr>
          <p:cNvPr id="9" name="Rounded Rectangle 6">
            <a:extLst>
              <a:ext uri="{FF2B5EF4-FFF2-40B4-BE49-F238E27FC236}">
                <a16:creationId xmlns:a16="http://schemas.microsoft.com/office/drawing/2014/main" id="{EB3C2E6C-327B-4946-3E48-9C1080FF8920}"/>
              </a:ext>
            </a:extLst>
          </p:cNvPr>
          <p:cNvSpPr/>
          <p:nvPr/>
        </p:nvSpPr>
        <p:spPr>
          <a:xfrm>
            <a:off x="3676061" y="3440422"/>
            <a:ext cx="1101722" cy="518458"/>
          </a:xfrm>
          <a:prstGeom prst="roundRect">
            <a:avLst/>
          </a:prstGeom>
          <a:solidFill>
            <a:schemeClr val="bg1"/>
          </a:solidFill>
          <a:ln w="19050">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620" noProof="0" dirty="0"/>
          </a:p>
        </p:txBody>
      </p:sp>
      <p:sp>
        <p:nvSpPr>
          <p:cNvPr id="10" name="Rounded Rectangle 7">
            <a:extLst>
              <a:ext uri="{FF2B5EF4-FFF2-40B4-BE49-F238E27FC236}">
                <a16:creationId xmlns:a16="http://schemas.microsoft.com/office/drawing/2014/main" id="{36139A64-9C2D-2F64-9AA0-A57C9CB2E9A8}"/>
              </a:ext>
            </a:extLst>
          </p:cNvPr>
          <p:cNvSpPr/>
          <p:nvPr/>
        </p:nvSpPr>
        <p:spPr>
          <a:xfrm>
            <a:off x="3657600" y="2514600"/>
            <a:ext cx="1101722" cy="518458"/>
          </a:xfrm>
          <a:prstGeom prst="roundRect">
            <a:avLst/>
          </a:prstGeom>
          <a:solidFill>
            <a:schemeClr val="bg1"/>
          </a:solidFill>
          <a:ln w="19050">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620" noProof="0" dirty="0"/>
          </a:p>
        </p:txBody>
      </p:sp>
      <p:sp>
        <p:nvSpPr>
          <p:cNvPr id="11" name="TextBox 4">
            <a:extLst>
              <a:ext uri="{FF2B5EF4-FFF2-40B4-BE49-F238E27FC236}">
                <a16:creationId xmlns:a16="http://schemas.microsoft.com/office/drawing/2014/main" id="{9E93BB92-96C7-0A81-3762-960C042FFCC4}"/>
              </a:ext>
            </a:extLst>
          </p:cNvPr>
          <p:cNvSpPr txBox="1"/>
          <p:nvPr/>
        </p:nvSpPr>
        <p:spPr>
          <a:xfrm>
            <a:off x="3741222" y="2514601"/>
            <a:ext cx="1425758" cy="1006429"/>
          </a:xfrm>
          <a:prstGeom prst="rect">
            <a:avLst/>
          </a:prstGeom>
          <a:noFill/>
        </p:spPr>
        <p:txBody>
          <a:bodyPr wrap="square" rtlCol="0">
            <a:spAutoFit/>
          </a:bodyPr>
          <a:lstStyle/>
          <a:p>
            <a:r>
              <a:rPr lang="fr-FR" sz="5940" noProof="0" dirty="0"/>
              <a:t>…</a:t>
            </a:r>
          </a:p>
        </p:txBody>
      </p:sp>
      <p:sp>
        <p:nvSpPr>
          <p:cNvPr id="12" name="TextBox 9">
            <a:extLst>
              <a:ext uri="{FF2B5EF4-FFF2-40B4-BE49-F238E27FC236}">
                <a16:creationId xmlns:a16="http://schemas.microsoft.com/office/drawing/2014/main" id="{62BCC708-4B1B-2C58-2FAC-5E28B8B0BCA6}"/>
              </a:ext>
            </a:extLst>
          </p:cNvPr>
          <p:cNvSpPr txBox="1"/>
          <p:nvPr/>
        </p:nvSpPr>
        <p:spPr>
          <a:xfrm>
            <a:off x="3787214" y="1880874"/>
            <a:ext cx="1166530" cy="341632"/>
          </a:xfrm>
          <a:prstGeom prst="rect">
            <a:avLst/>
          </a:prstGeom>
          <a:noFill/>
        </p:spPr>
        <p:txBody>
          <a:bodyPr wrap="square" rtlCol="0">
            <a:spAutoFit/>
          </a:bodyPr>
          <a:lstStyle/>
          <a:p>
            <a:r>
              <a:rPr lang="fr-FR" sz="1620" noProof="0" dirty="0"/>
              <a:t>Jour 1</a:t>
            </a:r>
          </a:p>
        </p:txBody>
      </p:sp>
      <p:sp>
        <p:nvSpPr>
          <p:cNvPr id="13" name="TextBox 10">
            <a:extLst>
              <a:ext uri="{FF2B5EF4-FFF2-40B4-BE49-F238E27FC236}">
                <a16:creationId xmlns:a16="http://schemas.microsoft.com/office/drawing/2014/main" id="{60414845-AF18-0215-4480-B6159E083ACA}"/>
              </a:ext>
            </a:extLst>
          </p:cNvPr>
          <p:cNvSpPr txBox="1"/>
          <p:nvPr/>
        </p:nvSpPr>
        <p:spPr>
          <a:xfrm>
            <a:off x="3792509" y="2601933"/>
            <a:ext cx="1166530" cy="341632"/>
          </a:xfrm>
          <a:prstGeom prst="rect">
            <a:avLst/>
          </a:prstGeom>
          <a:noFill/>
        </p:spPr>
        <p:txBody>
          <a:bodyPr wrap="square" rtlCol="0">
            <a:spAutoFit/>
          </a:bodyPr>
          <a:lstStyle/>
          <a:p>
            <a:r>
              <a:rPr lang="fr-FR" sz="1620" noProof="0" dirty="0"/>
              <a:t>Jour 2</a:t>
            </a:r>
          </a:p>
        </p:txBody>
      </p:sp>
      <p:sp>
        <p:nvSpPr>
          <p:cNvPr id="14" name="TextBox 11">
            <a:extLst>
              <a:ext uri="{FF2B5EF4-FFF2-40B4-BE49-F238E27FC236}">
                <a16:creationId xmlns:a16="http://schemas.microsoft.com/office/drawing/2014/main" id="{459741FC-0FE0-FE21-874E-C3401CCB6C3E}"/>
              </a:ext>
            </a:extLst>
          </p:cNvPr>
          <p:cNvSpPr txBox="1"/>
          <p:nvPr/>
        </p:nvSpPr>
        <p:spPr>
          <a:xfrm>
            <a:off x="3741222" y="3524309"/>
            <a:ext cx="1166530" cy="341632"/>
          </a:xfrm>
          <a:prstGeom prst="rect">
            <a:avLst/>
          </a:prstGeom>
          <a:noFill/>
        </p:spPr>
        <p:txBody>
          <a:bodyPr wrap="square" rtlCol="0">
            <a:spAutoFit/>
          </a:bodyPr>
          <a:lstStyle/>
          <a:p>
            <a:r>
              <a:rPr lang="fr-FR" sz="1620" noProof="0" dirty="0"/>
              <a:t>Jour X</a:t>
            </a:r>
          </a:p>
        </p:txBody>
      </p:sp>
      <p:sp>
        <p:nvSpPr>
          <p:cNvPr id="15" name="Rounded Rectangle 12">
            <a:extLst>
              <a:ext uri="{FF2B5EF4-FFF2-40B4-BE49-F238E27FC236}">
                <a16:creationId xmlns:a16="http://schemas.microsoft.com/office/drawing/2014/main" id="{183F3F3D-DDAA-2C52-D3A9-2D0538B3CEAE}"/>
              </a:ext>
            </a:extLst>
          </p:cNvPr>
          <p:cNvSpPr/>
          <p:nvPr/>
        </p:nvSpPr>
        <p:spPr>
          <a:xfrm>
            <a:off x="7439286" y="1825773"/>
            <a:ext cx="1101722" cy="427172"/>
          </a:xfrm>
          <a:prstGeom prst="roundRect">
            <a:avLst/>
          </a:prstGeom>
          <a:solidFill>
            <a:schemeClr val="bg1"/>
          </a:solidFill>
          <a:ln w="19050">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620" noProof="0" dirty="0"/>
          </a:p>
        </p:txBody>
      </p:sp>
      <p:sp>
        <p:nvSpPr>
          <p:cNvPr id="16" name="Rounded Rectangle 13">
            <a:extLst>
              <a:ext uri="{FF2B5EF4-FFF2-40B4-BE49-F238E27FC236}">
                <a16:creationId xmlns:a16="http://schemas.microsoft.com/office/drawing/2014/main" id="{775EAFF6-457C-06AE-6D18-67FD82F980B7}"/>
              </a:ext>
            </a:extLst>
          </p:cNvPr>
          <p:cNvSpPr/>
          <p:nvPr/>
        </p:nvSpPr>
        <p:spPr>
          <a:xfrm>
            <a:off x="7469343" y="2416459"/>
            <a:ext cx="1101722" cy="427172"/>
          </a:xfrm>
          <a:prstGeom prst="roundRect">
            <a:avLst/>
          </a:prstGeom>
          <a:solidFill>
            <a:schemeClr val="bg1"/>
          </a:solidFill>
          <a:ln w="19050">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620" noProof="0" dirty="0"/>
          </a:p>
        </p:txBody>
      </p:sp>
      <p:sp>
        <p:nvSpPr>
          <p:cNvPr id="17" name="Rounded Rectangle 14">
            <a:extLst>
              <a:ext uri="{FF2B5EF4-FFF2-40B4-BE49-F238E27FC236}">
                <a16:creationId xmlns:a16="http://schemas.microsoft.com/office/drawing/2014/main" id="{FC31E464-65AC-95A6-0307-12173E37CBA0}"/>
              </a:ext>
            </a:extLst>
          </p:cNvPr>
          <p:cNvSpPr/>
          <p:nvPr/>
        </p:nvSpPr>
        <p:spPr>
          <a:xfrm>
            <a:off x="7439286" y="3047974"/>
            <a:ext cx="1476114" cy="910906"/>
          </a:xfrm>
          <a:prstGeom prst="roundRect">
            <a:avLst/>
          </a:prstGeom>
          <a:solidFill>
            <a:schemeClr val="bg1"/>
          </a:solidFill>
          <a:ln w="19050">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620" noProof="0" dirty="0"/>
          </a:p>
        </p:txBody>
      </p:sp>
      <p:sp>
        <p:nvSpPr>
          <p:cNvPr id="18" name="TextBox 16">
            <a:extLst>
              <a:ext uri="{FF2B5EF4-FFF2-40B4-BE49-F238E27FC236}">
                <a16:creationId xmlns:a16="http://schemas.microsoft.com/office/drawing/2014/main" id="{A6E9D823-73DC-ED8D-CDF6-AE7A002D0FB9}"/>
              </a:ext>
            </a:extLst>
          </p:cNvPr>
          <p:cNvSpPr txBox="1"/>
          <p:nvPr/>
        </p:nvSpPr>
        <p:spPr>
          <a:xfrm>
            <a:off x="7568900" y="1837446"/>
            <a:ext cx="972108" cy="341632"/>
          </a:xfrm>
          <a:prstGeom prst="rect">
            <a:avLst/>
          </a:prstGeom>
          <a:noFill/>
        </p:spPr>
        <p:txBody>
          <a:bodyPr wrap="square" rtlCol="0">
            <a:spAutoFit/>
          </a:bodyPr>
          <a:lstStyle/>
          <a:p>
            <a:r>
              <a:rPr lang="fr-FR" sz="1620" noProof="0" dirty="0"/>
              <a:t>Enfant</a:t>
            </a:r>
          </a:p>
        </p:txBody>
      </p:sp>
      <p:sp>
        <p:nvSpPr>
          <p:cNvPr id="19" name="TextBox 17">
            <a:extLst>
              <a:ext uri="{FF2B5EF4-FFF2-40B4-BE49-F238E27FC236}">
                <a16:creationId xmlns:a16="http://schemas.microsoft.com/office/drawing/2014/main" id="{34C53C8E-6547-C512-E0BF-E0FF636EB879}"/>
              </a:ext>
            </a:extLst>
          </p:cNvPr>
          <p:cNvSpPr txBox="1"/>
          <p:nvPr/>
        </p:nvSpPr>
        <p:spPr>
          <a:xfrm>
            <a:off x="7534150" y="2411276"/>
            <a:ext cx="972108" cy="341632"/>
          </a:xfrm>
          <a:prstGeom prst="rect">
            <a:avLst/>
          </a:prstGeom>
          <a:noFill/>
        </p:spPr>
        <p:txBody>
          <a:bodyPr wrap="square" rtlCol="0">
            <a:spAutoFit/>
          </a:bodyPr>
          <a:lstStyle/>
          <a:p>
            <a:r>
              <a:rPr lang="fr-FR" sz="1620" noProof="0" dirty="0"/>
              <a:t>Femme</a:t>
            </a:r>
          </a:p>
        </p:txBody>
      </p:sp>
      <p:sp>
        <p:nvSpPr>
          <p:cNvPr id="20" name="TextBox 18">
            <a:extLst>
              <a:ext uri="{FF2B5EF4-FFF2-40B4-BE49-F238E27FC236}">
                <a16:creationId xmlns:a16="http://schemas.microsoft.com/office/drawing/2014/main" id="{861DD2C3-FC4B-83B7-1022-8B0C1A133150}"/>
              </a:ext>
            </a:extLst>
          </p:cNvPr>
          <p:cNvSpPr txBox="1"/>
          <p:nvPr/>
        </p:nvSpPr>
        <p:spPr>
          <a:xfrm>
            <a:off x="7409498" y="3138684"/>
            <a:ext cx="1505902" cy="840230"/>
          </a:xfrm>
          <a:prstGeom prst="rect">
            <a:avLst/>
          </a:prstGeom>
          <a:noFill/>
        </p:spPr>
        <p:txBody>
          <a:bodyPr wrap="square" rtlCol="0">
            <a:spAutoFit/>
          </a:bodyPr>
          <a:lstStyle/>
          <a:p>
            <a:pPr algn="ctr"/>
            <a:r>
              <a:rPr lang="fr-FR" sz="1620" noProof="0" dirty="0"/>
              <a:t>FS+WASH</a:t>
            </a:r>
          </a:p>
          <a:p>
            <a:pPr algn="ctr"/>
            <a:r>
              <a:rPr lang="fr-FR" sz="1620" noProof="0" dirty="0"/>
              <a:t>+ Moustiquaire</a:t>
            </a:r>
          </a:p>
        </p:txBody>
      </p:sp>
      <p:cxnSp>
        <p:nvCxnSpPr>
          <p:cNvPr id="21" name="Straight Arrow Connector 21">
            <a:extLst>
              <a:ext uri="{FF2B5EF4-FFF2-40B4-BE49-F238E27FC236}">
                <a16:creationId xmlns:a16="http://schemas.microsoft.com/office/drawing/2014/main" id="{C96B48EA-4EBF-DDDC-56A6-5FC6500DB2C0}"/>
              </a:ext>
            </a:extLst>
          </p:cNvPr>
          <p:cNvCxnSpPr>
            <a:cxnSpLocks/>
            <a:endCxn id="15" idx="1"/>
          </p:cNvCxnSpPr>
          <p:nvPr/>
        </p:nvCxnSpPr>
        <p:spPr>
          <a:xfrm flipV="1">
            <a:off x="4759322" y="2039359"/>
            <a:ext cx="2679964" cy="48070"/>
          </a:xfrm>
          <a:prstGeom prst="straightConnector1">
            <a:avLst/>
          </a:prstGeom>
          <a:ln w="38100">
            <a:solidFill>
              <a:schemeClr val="accent5"/>
            </a:solidFill>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4">
            <a:extLst>
              <a:ext uri="{FF2B5EF4-FFF2-40B4-BE49-F238E27FC236}">
                <a16:creationId xmlns:a16="http://schemas.microsoft.com/office/drawing/2014/main" id="{725273C6-FF88-6F8A-D7EC-88DD259A32AA}"/>
              </a:ext>
            </a:extLst>
          </p:cNvPr>
          <p:cNvCxnSpPr>
            <a:cxnSpLocks/>
            <a:endCxn id="16" idx="1"/>
          </p:cNvCxnSpPr>
          <p:nvPr/>
        </p:nvCxnSpPr>
        <p:spPr>
          <a:xfrm>
            <a:off x="4729265" y="2095538"/>
            <a:ext cx="2740078" cy="534507"/>
          </a:xfrm>
          <a:prstGeom prst="straightConnector1">
            <a:avLst/>
          </a:prstGeom>
          <a:ln w="38100">
            <a:solidFill>
              <a:schemeClr val="accent5"/>
            </a:solidFill>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5">
            <a:extLst>
              <a:ext uri="{FF2B5EF4-FFF2-40B4-BE49-F238E27FC236}">
                <a16:creationId xmlns:a16="http://schemas.microsoft.com/office/drawing/2014/main" id="{D581AC61-7E00-5E4A-F0E8-092AB56AB3BF}"/>
              </a:ext>
            </a:extLst>
          </p:cNvPr>
          <p:cNvCxnSpPr>
            <a:cxnSpLocks/>
            <a:endCxn id="17" idx="1"/>
          </p:cNvCxnSpPr>
          <p:nvPr/>
        </p:nvCxnSpPr>
        <p:spPr>
          <a:xfrm>
            <a:off x="4759322" y="2113141"/>
            <a:ext cx="2679964" cy="1390286"/>
          </a:xfrm>
          <a:prstGeom prst="straightConnector1">
            <a:avLst/>
          </a:prstGeom>
          <a:ln w="38100">
            <a:solidFill>
              <a:schemeClr val="accent5"/>
            </a:solidFill>
            <a:tailEnd type="arrow"/>
          </a:ln>
        </p:spPr>
        <p:style>
          <a:lnRef idx="2">
            <a:schemeClr val="accent1"/>
          </a:lnRef>
          <a:fillRef idx="0">
            <a:schemeClr val="accent1"/>
          </a:fillRef>
          <a:effectRef idx="1">
            <a:schemeClr val="accent1"/>
          </a:effectRef>
          <a:fontRef idx="minor">
            <a:schemeClr val="tx1"/>
          </a:fontRef>
        </p:style>
      </p:cxnSp>
      <p:sp>
        <p:nvSpPr>
          <p:cNvPr id="24" name="TextBox 35">
            <a:extLst>
              <a:ext uri="{FF2B5EF4-FFF2-40B4-BE49-F238E27FC236}">
                <a16:creationId xmlns:a16="http://schemas.microsoft.com/office/drawing/2014/main" id="{2E1D15AD-73F6-11F4-516D-33885A518D5F}"/>
              </a:ext>
            </a:extLst>
          </p:cNvPr>
          <p:cNvSpPr txBox="1"/>
          <p:nvPr/>
        </p:nvSpPr>
        <p:spPr>
          <a:xfrm>
            <a:off x="396982" y="2648099"/>
            <a:ext cx="1101722" cy="590931"/>
          </a:xfrm>
          <a:prstGeom prst="rect">
            <a:avLst/>
          </a:prstGeom>
          <a:noFill/>
        </p:spPr>
        <p:txBody>
          <a:bodyPr wrap="square" rtlCol="0">
            <a:spAutoFit/>
          </a:bodyPr>
          <a:lstStyle/>
          <a:p>
            <a:r>
              <a:rPr lang="fr-FR" sz="1620" noProof="0" dirty="0"/>
              <a:t>Dossier d’enquête</a:t>
            </a:r>
          </a:p>
        </p:txBody>
      </p:sp>
      <p:cxnSp>
        <p:nvCxnSpPr>
          <p:cNvPr id="25" name="Straight Arrow Connector 36">
            <a:extLst>
              <a:ext uri="{FF2B5EF4-FFF2-40B4-BE49-F238E27FC236}">
                <a16:creationId xmlns:a16="http://schemas.microsoft.com/office/drawing/2014/main" id="{E7F61AB1-C34A-E6A2-5C64-CEEAAD17D686}"/>
              </a:ext>
            </a:extLst>
          </p:cNvPr>
          <p:cNvCxnSpPr>
            <a:stCxn id="3" idx="3"/>
            <a:endCxn id="4" idx="1"/>
          </p:cNvCxnSpPr>
          <p:nvPr/>
        </p:nvCxnSpPr>
        <p:spPr>
          <a:xfrm flipV="1">
            <a:off x="1574149" y="2087429"/>
            <a:ext cx="2083451" cy="856137"/>
          </a:xfrm>
          <a:prstGeom prst="straightConnector1">
            <a:avLst/>
          </a:prstGeom>
          <a:ln w="38100">
            <a:solidFill>
              <a:schemeClr val="accent5"/>
            </a:solidFill>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38">
            <a:extLst>
              <a:ext uri="{FF2B5EF4-FFF2-40B4-BE49-F238E27FC236}">
                <a16:creationId xmlns:a16="http://schemas.microsoft.com/office/drawing/2014/main" id="{DFF28CC4-D519-93B3-F9AF-7DEEDBD7BECA}"/>
              </a:ext>
            </a:extLst>
          </p:cNvPr>
          <p:cNvCxnSpPr>
            <a:stCxn id="3" idx="3"/>
            <a:endCxn id="10" idx="1"/>
          </p:cNvCxnSpPr>
          <p:nvPr/>
        </p:nvCxnSpPr>
        <p:spPr>
          <a:xfrm flipV="1">
            <a:off x="1574149" y="2773829"/>
            <a:ext cx="2083451" cy="169737"/>
          </a:xfrm>
          <a:prstGeom prst="straightConnector1">
            <a:avLst/>
          </a:prstGeom>
          <a:ln w="38100">
            <a:solidFill>
              <a:schemeClr val="accent5"/>
            </a:solidFill>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39">
            <a:extLst>
              <a:ext uri="{FF2B5EF4-FFF2-40B4-BE49-F238E27FC236}">
                <a16:creationId xmlns:a16="http://schemas.microsoft.com/office/drawing/2014/main" id="{284D4CF2-857F-3A9B-6704-2E9AEBE75D70}"/>
              </a:ext>
            </a:extLst>
          </p:cNvPr>
          <p:cNvCxnSpPr>
            <a:stCxn id="3" idx="3"/>
            <a:endCxn id="14" idx="1"/>
          </p:cNvCxnSpPr>
          <p:nvPr/>
        </p:nvCxnSpPr>
        <p:spPr>
          <a:xfrm>
            <a:off x="1574149" y="2943566"/>
            <a:ext cx="2167073" cy="751559"/>
          </a:xfrm>
          <a:prstGeom prst="straightConnector1">
            <a:avLst/>
          </a:prstGeom>
          <a:ln w="38100">
            <a:solidFill>
              <a:schemeClr val="accent5"/>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11988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9" grpId="0" animBg="1"/>
      <p:bldP spid="10" grpId="0" animBg="1"/>
      <p:bldP spid="11" grpId="0"/>
      <p:bldP spid="12" grpId="0"/>
      <p:bldP spid="13" grpId="0"/>
      <p:bldP spid="14" grpId="0"/>
      <p:bldP spid="15" grpId="0" animBg="1"/>
      <p:bldP spid="16" grpId="0" animBg="1"/>
      <p:bldP spid="17" grpId="0" animBg="1"/>
      <p:bldP spid="18" grpId="0"/>
      <p:bldP spid="19" grpId="0"/>
      <p:bldP spid="20" grpId="0"/>
      <p:bldP spid="24"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84BACAD9-9B43-423A-96E0-3F14008A7041}"/>
              </a:ext>
            </a:extLst>
          </p:cNvPr>
          <p:cNvSpPr>
            <a:spLocks noGrp="1"/>
          </p:cNvSpPr>
          <p:nvPr>
            <p:ph type="sldNum" sz="quarter" idx="11"/>
          </p:nvPr>
        </p:nvSpPr>
        <p:spPr/>
        <p:txBody>
          <a:bodyPr/>
          <a:lstStyle/>
          <a:p>
            <a:fld id="{45D260E3-6ADF-3D4B-8601-DFAB5F13007E}" type="slidenum">
              <a:rPr lang="fr-FR" noProof="0" smtClean="0"/>
              <a:pPr/>
              <a:t>73</a:t>
            </a:fld>
            <a:endParaRPr lang="fr-FR" noProof="0" dirty="0"/>
          </a:p>
        </p:txBody>
      </p:sp>
      <p:sp>
        <p:nvSpPr>
          <p:cNvPr id="5" name="Espace réservé du texte 4">
            <a:extLst>
              <a:ext uri="{FF2B5EF4-FFF2-40B4-BE49-F238E27FC236}">
                <a16:creationId xmlns:a16="http://schemas.microsoft.com/office/drawing/2014/main" id="{C6CE28CA-DE74-8D58-3171-BEB715F99AEB}"/>
              </a:ext>
            </a:extLst>
          </p:cNvPr>
          <p:cNvSpPr>
            <a:spLocks noGrp="1"/>
          </p:cNvSpPr>
          <p:nvPr>
            <p:ph type="body" sz="quarter" idx="12"/>
          </p:nvPr>
        </p:nvSpPr>
        <p:spPr/>
        <p:txBody>
          <a:bodyPr/>
          <a:lstStyle/>
          <a:p>
            <a:r>
              <a:rPr lang="fr-FR" noProof="0" dirty="0"/>
              <a:t>Phase 4 - Analyse</a:t>
            </a:r>
          </a:p>
        </p:txBody>
      </p:sp>
      <p:sp>
        <p:nvSpPr>
          <p:cNvPr id="6" name="Espace réservé du texte 5">
            <a:extLst>
              <a:ext uri="{FF2B5EF4-FFF2-40B4-BE49-F238E27FC236}">
                <a16:creationId xmlns:a16="http://schemas.microsoft.com/office/drawing/2014/main" id="{65B94C15-B777-B4E6-870A-03F63DA913EC}"/>
              </a:ext>
            </a:extLst>
          </p:cNvPr>
          <p:cNvSpPr>
            <a:spLocks noGrp="1"/>
          </p:cNvSpPr>
          <p:nvPr>
            <p:ph type="body" sz="quarter" idx="14"/>
          </p:nvPr>
        </p:nvSpPr>
        <p:spPr/>
        <p:txBody>
          <a:bodyPr/>
          <a:lstStyle/>
          <a:p>
            <a:r>
              <a:rPr lang="fr-FR" noProof="0" dirty="0"/>
              <a:t>06</a:t>
            </a:r>
          </a:p>
        </p:txBody>
      </p:sp>
      <p:sp>
        <p:nvSpPr>
          <p:cNvPr id="7" name="ZoneTexte 6">
            <a:extLst>
              <a:ext uri="{FF2B5EF4-FFF2-40B4-BE49-F238E27FC236}">
                <a16:creationId xmlns:a16="http://schemas.microsoft.com/office/drawing/2014/main" id="{B0130B08-8C93-C203-C3CB-28EB41EC28AE}"/>
              </a:ext>
            </a:extLst>
          </p:cNvPr>
          <p:cNvSpPr txBox="1"/>
          <p:nvPr/>
        </p:nvSpPr>
        <p:spPr>
          <a:xfrm>
            <a:off x="649391" y="3343671"/>
            <a:ext cx="6948031" cy="798295"/>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fr-FR" sz="1600" b="1" noProof="0" dirty="0">
                <a:solidFill>
                  <a:schemeClr val="accent3"/>
                </a:solidFill>
                <a:latin typeface="Source Sans Pro" panose="020B0503030403020204" pitchFamily="34" charset="77"/>
              </a:rPr>
              <a:t>Exportation de données pour analyse</a:t>
            </a:r>
          </a:p>
          <a:p>
            <a:pPr marL="285750" indent="-285750" algn="just">
              <a:lnSpc>
                <a:spcPct val="110000"/>
              </a:lnSpc>
              <a:buFont typeface="Arial" panose="020B0604020202020204" pitchFamily="34" charset="0"/>
              <a:buChar char="•"/>
            </a:pPr>
            <a:r>
              <a:rPr lang="fr-FR" sz="1600" noProof="0" dirty="0">
                <a:solidFill>
                  <a:schemeClr val="accent3">
                    <a:lumMod val="60000"/>
                    <a:lumOff val="40000"/>
                  </a:schemeClr>
                </a:solidFill>
                <a:latin typeface="Source Sans Pro" panose="020B0503030403020204" pitchFamily="34" charset="77"/>
              </a:rPr>
              <a:t>SENS Mapper</a:t>
            </a:r>
          </a:p>
          <a:p>
            <a:pPr algn="just">
              <a:lnSpc>
                <a:spcPct val="110000"/>
              </a:lnSpc>
            </a:pPr>
            <a:endParaRPr lang="fr-FR" sz="1600" b="1" noProof="0"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42738294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65B38A32-4600-0195-C7E1-04E384DEE0F1}"/>
              </a:ext>
            </a:extLst>
          </p:cNvPr>
          <p:cNvSpPr>
            <a:spLocks noGrp="1"/>
          </p:cNvSpPr>
          <p:nvPr>
            <p:ph sz="quarter" idx="12"/>
          </p:nvPr>
        </p:nvSpPr>
        <p:spPr/>
        <p:txBody>
          <a:bodyPr/>
          <a:lstStyle/>
          <a:p>
            <a:r>
              <a:rPr lang="fr-FR" noProof="0" dirty="0"/>
              <a:t>Kobo Toolbox</a:t>
            </a:r>
          </a:p>
        </p:txBody>
      </p:sp>
      <p:sp>
        <p:nvSpPr>
          <p:cNvPr id="5" name="Titre 4">
            <a:extLst>
              <a:ext uri="{FF2B5EF4-FFF2-40B4-BE49-F238E27FC236}">
                <a16:creationId xmlns:a16="http://schemas.microsoft.com/office/drawing/2014/main" id="{A375F2BD-07DA-CEC4-7915-F9C65A16D441}"/>
              </a:ext>
            </a:extLst>
          </p:cNvPr>
          <p:cNvSpPr>
            <a:spLocks noGrp="1"/>
          </p:cNvSpPr>
          <p:nvPr>
            <p:ph type="title"/>
          </p:nvPr>
        </p:nvSpPr>
        <p:spPr/>
        <p:txBody>
          <a:bodyPr>
            <a:normAutofit fontScale="90000"/>
          </a:bodyPr>
          <a:lstStyle/>
          <a:p>
            <a:r>
              <a:rPr lang="fr-FR" noProof="0" dirty="0"/>
              <a:t>Phases de la MDC</a:t>
            </a:r>
          </a:p>
        </p:txBody>
      </p:sp>
      <p:sp>
        <p:nvSpPr>
          <p:cNvPr id="2" name="Espace réservé du numéro de diapositive 1">
            <a:extLst>
              <a:ext uri="{FF2B5EF4-FFF2-40B4-BE49-F238E27FC236}">
                <a16:creationId xmlns:a16="http://schemas.microsoft.com/office/drawing/2014/main" id="{DB81FD4A-94D2-4E24-85B7-4CDDEF63A366}"/>
              </a:ext>
            </a:extLst>
          </p:cNvPr>
          <p:cNvSpPr>
            <a:spLocks noGrp="1"/>
          </p:cNvSpPr>
          <p:nvPr>
            <p:ph type="sldNum" sz="quarter" idx="30"/>
          </p:nvPr>
        </p:nvSpPr>
        <p:spPr/>
        <p:txBody>
          <a:bodyPr/>
          <a:lstStyle/>
          <a:p>
            <a:fld id="{45D260E3-6ADF-3D4B-8601-DFAB5F13007E}" type="slidenum">
              <a:rPr lang="fr-FR" noProof="0" smtClean="0"/>
              <a:pPr/>
              <a:t>74</a:t>
            </a:fld>
            <a:endParaRPr lang="fr-FR" noProof="0" dirty="0"/>
          </a:p>
        </p:txBody>
      </p:sp>
      <p:sp>
        <p:nvSpPr>
          <p:cNvPr id="8" name="Espace réservé du pied de page 5">
            <a:extLst>
              <a:ext uri="{FF2B5EF4-FFF2-40B4-BE49-F238E27FC236}">
                <a16:creationId xmlns:a16="http://schemas.microsoft.com/office/drawing/2014/main" id="{2CCBB7FC-AA3B-5AA0-6D33-C942B7F9F4A5}"/>
              </a:ext>
            </a:extLst>
          </p:cNvPr>
          <p:cNvSpPr>
            <a:spLocks noGrp="1"/>
          </p:cNvSpPr>
          <p:nvPr>
            <p:ph type="ftr" sz="quarter" idx="29"/>
          </p:nvPr>
        </p:nvSpPr>
        <p:spPr>
          <a:xfrm>
            <a:off x="1594131" y="6955982"/>
            <a:ext cx="7483937" cy="401638"/>
          </a:xfrm>
        </p:spPr>
        <p:txBody>
          <a:bodyPr/>
          <a:lstStyle/>
          <a:p>
            <a:r>
              <a:rPr lang="fr-FR" b="1" dirty="0"/>
              <a:t>Collecte de données mobile (MDC) avec OpenDataKit</a:t>
            </a:r>
            <a:r>
              <a:rPr lang="fr-FR" b="1" noProof="0" dirty="0"/>
              <a:t> </a:t>
            </a:r>
            <a:r>
              <a:rPr lang="fr-FR" noProof="0" dirty="0"/>
              <a:t>|  Formation des responsables d’enquêtes</a:t>
            </a:r>
          </a:p>
        </p:txBody>
      </p:sp>
      <p:grpSp>
        <p:nvGrpSpPr>
          <p:cNvPr id="17" name="Group 53">
            <a:extLst>
              <a:ext uri="{FF2B5EF4-FFF2-40B4-BE49-F238E27FC236}">
                <a16:creationId xmlns:a16="http://schemas.microsoft.com/office/drawing/2014/main" id="{9944A162-69EB-BC33-897A-4F923CCEA2EB}"/>
              </a:ext>
            </a:extLst>
          </p:cNvPr>
          <p:cNvGrpSpPr/>
          <p:nvPr/>
        </p:nvGrpSpPr>
        <p:grpSpPr>
          <a:xfrm>
            <a:off x="7644665" y="3781001"/>
            <a:ext cx="1905000" cy="2362200"/>
            <a:chOff x="4734086" y="3733800"/>
            <a:chExt cx="1905000" cy="2362200"/>
          </a:xfrm>
        </p:grpSpPr>
        <p:sp>
          <p:nvSpPr>
            <p:cNvPr id="18" name="Rounded Rectangle 13">
              <a:extLst>
                <a:ext uri="{FF2B5EF4-FFF2-40B4-BE49-F238E27FC236}">
                  <a16:creationId xmlns:a16="http://schemas.microsoft.com/office/drawing/2014/main" id="{0A9FF8B7-D690-313B-E795-C87C856CCC8C}"/>
                </a:ext>
              </a:extLst>
            </p:cNvPr>
            <p:cNvSpPr/>
            <p:nvPr/>
          </p:nvSpPr>
          <p:spPr>
            <a:xfrm>
              <a:off x="4734086" y="3733800"/>
              <a:ext cx="1905000" cy="2362200"/>
            </a:xfrm>
            <a:prstGeom prst="roundRect">
              <a:avLst/>
            </a:prstGeom>
            <a:ln w="38100">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19" name="TextBox 35">
              <a:extLst>
                <a:ext uri="{FF2B5EF4-FFF2-40B4-BE49-F238E27FC236}">
                  <a16:creationId xmlns:a16="http://schemas.microsoft.com/office/drawing/2014/main" id="{53EC313F-7D45-F696-BEA5-78D1B07F27F1}"/>
                </a:ext>
              </a:extLst>
            </p:cNvPr>
            <p:cNvSpPr txBox="1"/>
            <p:nvPr/>
          </p:nvSpPr>
          <p:spPr>
            <a:xfrm>
              <a:off x="5027096" y="3801654"/>
              <a:ext cx="1353256" cy="707886"/>
            </a:xfrm>
            <a:prstGeom prst="rect">
              <a:avLst/>
            </a:prstGeom>
            <a:noFill/>
            <a:ln w="38100">
              <a:noFill/>
            </a:ln>
          </p:spPr>
          <p:txBody>
            <a:bodyPr wrap="none" rtlCol="0">
              <a:spAutoFit/>
            </a:bodyPr>
            <a:lstStyle/>
            <a:p>
              <a:pPr algn="ctr"/>
              <a:r>
                <a:rPr lang="fr-FR" sz="2000" b="1" i="1" noProof="0" dirty="0">
                  <a:solidFill>
                    <a:schemeClr val="accent5"/>
                  </a:solidFill>
                  <a:latin typeface="Arial" panose="020B0604020202020204" pitchFamily="34" charset="0"/>
                  <a:cs typeface="Arial" panose="020B0604020202020204" pitchFamily="34" charset="0"/>
                </a:rPr>
                <a:t>Outils </a:t>
              </a:r>
            </a:p>
            <a:p>
              <a:pPr algn="ctr"/>
              <a:r>
                <a:rPr lang="fr-FR" sz="2000" b="1" i="1" noProof="0" dirty="0">
                  <a:solidFill>
                    <a:schemeClr val="accent5"/>
                  </a:solidFill>
                  <a:latin typeface="Arial" panose="020B0604020202020204" pitchFamily="34" charset="0"/>
                  <a:cs typeface="Arial" panose="020B0604020202020204" pitchFamily="34" charset="0"/>
                </a:rPr>
                <a:t>d’analyse</a:t>
              </a:r>
            </a:p>
          </p:txBody>
        </p:sp>
      </p:grpSp>
      <p:pic>
        <p:nvPicPr>
          <p:cNvPr id="20" name="Picture 36">
            <a:extLst>
              <a:ext uri="{FF2B5EF4-FFF2-40B4-BE49-F238E27FC236}">
                <a16:creationId xmlns:a16="http://schemas.microsoft.com/office/drawing/2014/main" id="{98F4440F-83B8-1D77-153C-E01C8035FEDE}"/>
              </a:ext>
            </a:extLst>
          </p:cNvPr>
          <p:cNvPicPr>
            <a:picLocks noChangeAspect="1"/>
          </p:cNvPicPr>
          <p:nvPr/>
        </p:nvPicPr>
        <p:blipFill>
          <a:blip r:embed="rId2"/>
          <a:stretch>
            <a:fillRect/>
          </a:stretch>
        </p:blipFill>
        <p:spPr>
          <a:xfrm>
            <a:off x="8137949" y="4507234"/>
            <a:ext cx="918432" cy="369484"/>
          </a:xfrm>
          <a:prstGeom prst="rect">
            <a:avLst/>
          </a:prstGeom>
        </p:spPr>
      </p:pic>
      <p:pic>
        <p:nvPicPr>
          <p:cNvPr id="21" name="Picture 2" descr="http://upload.wikimedia.org/wikipedia/fr/c/cf/Logo_Microsoft_Excel_2013.png">
            <a:extLst>
              <a:ext uri="{FF2B5EF4-FFF2-40B4-BE49-F238E27FC236}">
                <a16:creationId xmlns:a16="http://schemas.microsoft.com/office/drawing/2014/main" id="{7893736E-82AF-70B0-95AD-70C5D963BA7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871857" y="4871933"/>
            <a:ext cx="651447" cy="647403"/>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http://t2.gstatic.com/images?q=tbn:ANd9GcTn0YOZT2wBu8YRh25r6cbuuASaoS_0yY0j-WJW14RI6583NBaTWg">
            <a:extLst>
              <a:ext uri="{FF2B5EF4-FFF2-40B4-BE49-F238E27FC236}">
                <a16:creationId xmlns:a16="http://schemas.microsoft.com/office/drawing/2014/main" id="{5DAE6215-89E6-ACBA-ECB4-65A28332D88E}"/>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696342" y="4901603"/>
            <a:ext cx="572944" cy="68141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http://foodsafetyflorida.org/images/products/EPI%20INFO.jpg">
            <a:extLst>
              <a:ext uri="{FF2B5EF4-FFF2-40B4-BE49-F238E27FC236}">
                <a16:creationId xmlns:a16="http://schemas.microsoft.com/office/drawing/2014/main" id="{9D6B1866-9160-79F1-24AC-8C3750BC108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875637" y="5668144"/>
            <a:ext cx="1393649" cy="326249"/>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Group 14">
            <a:extLst>
              <a:ext uri="{FF2B5EF4-FFF2-40B4-BE49-F238E27FC236}">
                <a16:creationId xmlns:a16="http://schemas.microsoft.com/office/drawing/2014/main" id="{54EB00BC-7C0C-5F56-80C5-54BA6781B1D4}"/>
              </a:ext>
            </a:extLst>
          </p:cNvPr>
          <p:cNvGrpSpPr/>
          <p:nvPr/>
        </p:nvGrpSpPr>
        <p:grpSpPr>
          <a:xfrm>
            <a:off x="1093391" y="1538445"/>
            <a:ext cx="8505029" cy="2021998"/>
            <a:chOff x="824089" y="1369569"/>
            <a:chExt cx="8205927" cy="1950889"/>
          </a:xfrm>
        </p:grpSpPr>
        <p:pic>
          <p:nvPicPr>
            <p:cNvPr id="16" name="Picture 15">
              <a:extLst>
                <a:ext uri="{FF2B5EF4-FFF2-40B4-BE49-F238E27FC236}">
                  <a16:creationId xmlns:a16="http://schemas.microsoft.com/office/drawing/2014/main" id="{4606A20A-DF71-A20D-4E04-567164CA8799}"/>
                </a:ext>
              </a:extLst>
            </p:cNvPr>
            <p:cNvPicPr>
              <a:picLocks noChangeAspect="1"/>
            </p:cNvPicPr>
            <p:nvPr/>
          </p:nvPicPr>
          <p:blipFill>
            <a:blip r:embed="rId6"/>
            <a:stretch>
              <a:fillRect/>
            </a:stretch>
          </p:blipFill>
          <p:spPr>
            <a:xfrm>
              <a:off x="824089" y="1369569"/>
              <a:ext cx="8205927" cy="1950889"/>
            </a:xfrm>
            <a:prstGeom prst="rect">
              <a:avLst/>
            </a:prstGeom>
          </p:spPr>
        </p:pic>
        <p:sp>
          <p:nvSpPr>
            <p:cNvPr id="24" name="TextBox 23">
              <a:extLst>
                <a:ext uri="{FF2B5EF4-FFF2-40B4-BE49-F238E27FC236}">
                  <a16:creationId xmlns:a16="http://schemas.microsoft.com/office/drawing/2014/main" id="{0DAAA286-1015-17B4-5B86-74DD94E4DB6D}"/>
                </a:ext>
              </a:extLst>
            </p:cNvPr>
            <p:cNvSpPr txBox="1"/>
            <p:nvPr/>
          </p:nvSpPr>
          <p:spPr>
            <a:xfrm>
              <a:off x="5647384" y="2998952"/>
              <a:ext cx="849913" cy="307777"/>
            </a:xfrm>
            <a:prstGeom prst="rect">
              <a:avLst/>
            </a:prstGeom>
            <a:noFill/>
          </p:spPr>
          <p:txBody>
            <a:bodyPr wrap="none" rtlCol="0">
              <a:spAutoFit/>
            </a:bodyPr>
            <a:lstStyle/>
            <a:p>
              <a:r>
                <a:rPr lang="fr-FR" sz="1400" b="1" i="1" dirty="0">
                  <a:solidFill>
                    <a:srgbClr val="E6640A"/>
                  </a:solidFill>
                  <a:latin typeface="Arial" panose="020B0604020202020204" pitchFamily="34" charset="0"/>
                  <a:cs typeface="Arial" panose="020B0604020202020204" pitchFamily="34" charset="0"/>
                </a:rPr>
                <a:t>Gérer</a:t>
              </a:r>
            </a:p>
          </p:txBody>
        </p:sp>
        <p:sp>
          <p:nvSpPr>
            <p:cNvPr id="25" name="TextBox 24">
              <a:extLst>
                <a:ext uri="{FF2B5EF4-FFF2-40B4-BE49-F238E27FC236}">
                  <a16:creationId xmlns:a16="http://schemas.microsoft.com/office/drawing/2014/main" id="{51259989-EE89-A7D9-217F-1BA5D5E3536F}"/>
                </a:ext>
              </a:extLst>
            </p:cNvPr>
            <p:cNvSpPr txBox="1"/>
            <p:nvPr/>
          </p:nvSpPr>
          <p:spPr>
            <a:xfrm>
              <a:off x="1377482" y="3012681"/>
              <a:ext cx="1059906" cy="307777"/>
            </a:xfrm>
            <a:prstGeom prst="rect">
              <a:avLst/>
            </a:prstGeom>
            <a:noFill/>
          </p:spPr>
          <p:txBody>
            <a:bodyPr wrap="none" rtlCol="0">
              <a:spAutoFit/>
            </a:bodyPr>
            <a:lstStyle/>
            <a:p>
              <a:r>
                <a:rPr lang="fr-FR" sz="1400" b="1" i="1" dirty="0">
                  <a:solidFill>
                    <a:srgbClr val="3F4848"/>
                  </a:solidFill>
                  <a:latin typeface="Arial" panose="020B0604020202020204" pitchFamily="34" charset="0"/>
                  <a:cs typeface="Arial" panose="020B0604020202020204" pitchFamily="34" charset="0"/>
                </a:rPr>
                <a:t>Concevoir</a:t>
              </a:r>
            </a:p>
          </p:txBody>
        </p:sp>
        <p:sp>
          <p:nvSpPr>
            <p:cNvPr id="26" name="TextBox 25">
              <a:extLst>
                <a:ext uri="{FF2B5EF4-FFF2-40B4-BE49-F238E27FC236}">
                  <a16:creationId xmlns:a16="http://schemas.microsoft.com/office/drawing/2014/main" id="{3EDAB8F0-685B-8B88-CE99-C761340673F5}"/>
                </a:ext>
              </a:extLst>
            </p:cNvPr>
            <p:cNvSpPr txBox="1"/>
            <p:nvPr/>
          </p:nvSpPr>
          <p:spPr>
            <a:xfrm>
              <a:off x="3358682" y="2985067"/>
              <a:ext cx="950901" cy="307777"/>
            </a:xfrm>
            <a:prstGeom prst="rect">
              <a:avLst/>
            </a:prstGeom>
            <a:noFill/>
          </p:spPr>
          <p:txBody>
            <a:bodyPr wrap="none" rtlCol="0">
              <a:spAutoFit/>
            </a:bodyPr>
            <a:lstStyle/>
            <a:p>
              <a:r>
                <a:rPr lang="fr-FR" sz="1400" b="1" i="1" dirty="0">
                  <a:solidFill>
                    <a:srgbClr val="52A8A8"/>
                  </a:solidFill>
                  <a:latin typeface="Arial" panose="020B0604020202020204" pitchFamily="34" charset="0"/>
                  <a:cs typeface="Arial" panose="020B0604020202020204" pitchFamily="34" charset="0"/>
                </a:rPr>
                <a:t>Collecter</a:t>
              </a:r>
            </a:p>
          </p:txBody>
        </p:sp>
        <p:sp>
          <p:nvSpPr>
            <p:cNvPr id="27" name="TextBox 26">
              <a:extLst>
                <a:ext uri="{FF2B5EF4-FFF2-40B4-BE49-F238E27FC236}">
                  <a16:creationId xmlns:a16="http://schemas.microsoft.com/office/drawing/2014/main" id="{2CD4E7C7-7D8B-79D6-94C0-904FBDC4340E}"/>
                </a:ext>
              </a:extLst>
            </p:cNvPr>
            <p:cNvSpPr txBox="1"/>
            <p:nvPr/>
          </p:nvSpPr>
          <p:spPr>
            <a:xfrm>
              <a:off x="7593331" y="3002245"/>
              <a:ext cx="941283" cy="307777"/>
            </a:xfrm>
            <a:prstGeom prst="rect">
              <a:avLst/>
            </a:prstGeom>
            <a:noFill/>
          </p:spPr>
          <p:txBody>
            <a:bodyPr wrap="none" rtlCol="0">
              <a:spAutoFit/>
            </a:bodyPr>
            <a:lstStyle/>
            <a:p>
              <a:r>
                <a:rPr lang="fr-FR" sz="1400" b="1" i="1" dirty="0">
                  <a:solidFill>
                    <a:srgbClr val="D1813E"/>
                  </a:solidFill>
                  <a:latin typeface="Arial" panose="020B0604020202020204" pitchFamily="34" charset="0"/>
                  <a:cs typeface="Arial" panose="020B0604020202020204" pitchFamily="34" charset="0"/>
                </a:rPr>
                <a:t>Analyser</a:t>
              </a:r>
            </a:p>
          </p:txBody>
        </p:sp>
      </p:grpSp>
    </p:spTree>
    <p:extLst>
      <p:ext uri="{BB962C8B-B14F-4D97-AF65-F5344CB8AC3E}">
        <p14:creationId xmlns:p14="http://schemas.microsoft.com/office/powerpoint/2010/main" val="203287033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17">
            <a:extLst>
              <a:ext uri="{FF2B5EF4-FFF2-40B4-BE49-F238E27FC236}">
                <a16:creationId xmlns:a16="http://schemas.microsoft.com/office/drawing/2014/main" id="{D947D803-CEE4-58B9-DF78-47A2CE72C15E}"/>
              </a:ext>
            </a:extLst>
          </p:cNvPr>
          <p:cNvPicPr>
            <a:picLocks noChangeAspect="1"/>
          </p:cNvPicPr>
          <p:nvPr/>
        </p:nvPicPr>
        <p:blipFill>
          <a:blip r:embed="rId2"/>
          <a:srcRect/>
          <a:stretch/>
        </p:blipFill>
        <p:spPr>
          <a:xfrm>
            <a:off x="1602438" y="3779837"/>
            <a:ext cx="7642791" cy="3058056"/>
          </a:xfrm>
          <a:prstGeom prst="rect">
            <a:avLst/>
          </a:prstGeom>
        </p:spPr>
      </p:pic>
      <p:sp>
        <p:nvSpPr>
          <p:cNvPr id="6" name="Espace réservé du contenu 5">
            <a:extLst>
              <a:ext uri="{FF2B5EF4-FFF2-40B4-BE49-F238E27FC236}">
                <a16:creationId xmlns:a16="http://schemas.microsoft.com/office/drawing/2014/main" id="{65B38A32-4600-0195-C7E1-04E384DEE0F1}"/>
              </a:ext>
            </a:extLst>
          </p:cNvPr>
          <p:cNvSpPr>
            <a:spLocks noGrp="1"/>
          </p:cNvSpPr>
          <p:nvPr>
            <p:ph sz="quarter" idx="12"/>
          </p:nvPr>
        </p:nvSpPr>
        <p:spPr/>
        <p:txBody>
          <a:bodyPr/>
          <a:lstStyle/>
          <a:p>
            <a:r>
              <a:rPr lang="fr-FR" noProof="0" dirty="0"/>
              <a:t>Kobo Toolbox</a:t>
            </a:r>
          </a:p>
        </p:txBody>
      </p:sp>
      <p:sp>
        <p:nvSpPr>
          <p:cNvPr id="5" name="Titre 4">
            <a:extLst>
              <a:ext uri="{FF2B5EF4-FFF2-40B4-BE49-F238E27FC236}">
                <a16:creationId xmlns:a16="http://schemas.microsoft.com/office/drawing/2014/main" id="{A375F2BD-07DA-CEC4-7915-F9C65A16D441}"/>
              </a:ext>
            </a:extLst>
          </p:cNvPr>
          <p:cNvSpPr>
            <a:spLocks noGrp="1"/>
          </p:cNvSpPr>
          <p:nvPr>
            <p:ph type="title"/>
          </p:nvPr>
        </p:nvSpPr>
        <p:spPr/>
        <p:txBody>
          <a:bodyPr>
            <a:normAutofit fontScale="90000"/>
          </a:bodyPr>
          <a:lstStyle/>
          <a:p>
            <a:r>
              <a:rPr lang="fr-FR" noProof="0" dirty="0"/>
              <a:t>UNHCR Kobo Toolbox : exporter les données</a:t>
            </a:r>
          </a:p>
        </p:txBody>
      </p:sp>
      <p:sp>
        <p:nvSpPr>
          <p:cNvPr id="7" name="Espace réservé du contenu 6">
            <a:extLst>
              <a:ext uri="{FF2B5EF4-FFF2-40B4-BE49-F238E27FC236}">
                <a16:creationId xmlns:a16="http://schemas.microsoft.com/office/drawing/2014/main" id="{1B3BBFAB-7149-9B9B-7418-91432DA57730}"/>
              </a:ext>
            </a:extLst>
          </p:cNvPr>
          <p:cNvSpPr>
            <a:spLocks noGrp="1"/>
          </p:cNvSpPr>
          <p:nvPr>
            <p:ph sz="quarter" idx="28"/>
          </p:nvPr>
        </p:nvSpPr>
        <p:spPr/>
        <p:txBody>
          <a:bodyPr>
            <a:normAutofit/>
          </a:bodyPr>
          <a:lstStyle/>
          <a:p>
            <a:pPr algn="just"/>
            <a:r>
              <a:rPr lang="fr-CH" sz="2000" dirty="0"/>
              <a:t>Accédez à Kobo Toolbox à l'</a:t>
            </a:r>
            <a:r>
              <a:rPr lang="aa-ET" sz="2000" dirty="0"/>
              <a:t>adresse </a:t>
            </a:r>
            <a:r>
              <a:rPr lang="fr-FR" sz="2000" u="sng" dirty="0">
                <a:hlinkClick r:id="rId3"/>
              </a:rPr>
              <a:t>https://kobo.unhcr.org</a:t>
            </a:r>
            <a:r>
              <a:rPr lang="fr-CH" sz="2000" dirty="0"/>
              <a:t> et</a:t>
            </a:r>
            <a:r>
              <a:rPr lang="aa-ET" sz="2000" dirty="0"/>
              <a:t> connectez-vous avec votre nom d'utilisateur</a:t>
            </a:r>
            <a:r>
              <a:rPr lang="fr-CH" sz="2000" dirty="0"/>
              <a:t> et votre</a:t>
            </a:r>
            <a:r>
              <a:rPr lang="aa-ET" sz="2000" dirty="0"/>
              <a:t> mot de passe.</a:t>
            </a:r>
          </a:p>
          <a:p>
            <a:pPr algn="just"/>
            <a:r>
              <a:rPr lang="aa-ET" sz="2000" dirty="0"/>
              <a:t>Cliquez sur le nom du formulaire que vous souhaitez analyser, choisissez </a:t>
            </a:r>
            <a:r>
              <a:rPr lang="aa-ET" sz="2000" b="1" dirty="0"/>
              <a:t>"Données"</a:t>
            </a:r>
            <a:r>
              <a:rPr lang="aa-ET" sz="2000" dirty="0"/>
              <a:t>, </a:t>
            </a:r>
            <a:r>
              <a:rPr lang="aa-ET" sz="2000" b="1" dirty="0"/>
              <a:t>"Téléchargements"</a:t>
            </a:r>
            <a:r>
              <a:rPr lang="aa-ET" sz="2000" dirty="0"/>
              <a:t> et </a:t>
            </a:r>
            <a:r>
              <a:rPr lang="fr-CH" sz="2000" dirty="0"/>
              <a:t>téléchargez</a:t>
            </a:r>
            <a:r>
              <a:rPr lang="aa-ET" sz="2000" dirty="0"/>
              <a:t> les données au format </a:t>
            </a:r>
            <a:r>
              <a:rPr lang="aa-ET" sz="2000" b="1" dirty="0"/>
              <a:t>"CSV" </a:t>
            </a:r>
            <a:r>
              <a:rPr lang="aa-ET" sz="2000" dirty="0"/>
              <a:t>avec</a:t>
            </a:r>
            <a:r>
              <a:rPr lang="aa-ET" sz="2000" b="1" dirty="0"/>
              <a:t> "valeurs et en-têtes XML"</a:t>
            </a:r>
            <a:r>
              <a:rPr lang="aa-ET" sz="2000" dirty="0"/>
              <a:t>.</a:t>
            </a:r>
          </a:p>
          <a:p>
            <a:pPr algn="just"/>
            <a:r>
              <a:rPr lang="fr-FR" sz="2000" i="1" dirty="0"/>
              <a:t>Voir</a:t>
            </a:r>
            <a:r>
              <a:rPr lang="fr-FR" sz="2000" i="1" noProof="0" dirty="0"/>
              <a:t> “MDC Tool 01&amp;02 ” pour savoir comment exporter les données.</a:t>
            </a:r>
          </a:p>
        </p:txBody>
      </p:sp>
      <p:sp>
        <p:nvSpPr>
          <p:cNvPr id="2" name="Espace réservé du numéro de diapositive 1">
            <a:extLst>
              <a:ext uri="{FF2B5EF4-FFF2-40B4-BE49-F238E27FC236}">
                <a16:creationId xmlns:a16="http://schemas.microsoft.com/office/drawing/2014/main" id="{DB81FD4A-94D2-4E24-85B7-4CDDEF63A366}"/>
              </a:ext>
            </a:extLst>
          </p:cNvPr>
          <p:cNvSpPr>
            <a:spLocks noGrp="1"/>
          </p:cNvSpPr>
          <p:nvPr>
            <p:ph type="sldNum" sz="quarter" idx="30"/>
          </p:nvPr>
        </p:nvSpPr>
        <p:spPr/>
        <p:txBody>
          <a:bodyPr/>
          <a:lstStyle/>
          <a:p>
            <a:fld id="{45D260E3-6ADF-3D4B-8601-DFAB5F13007E}" type="slidenum">
              <a:rPr lang="fr-FR" noProof="0" smtClean="0"/>
              <a:pPr/>
              <a:t>75</a:t>
            </a:fld>
            <a:endParaRPr lang="fr-FR" noProof="0" dirty="0"/>
          </a:p>
        </p:txBody>
      </p:sp>
      <p:sp>
        <p:nvSpPr>
          <p:cNvPr id="8" name="Espace réservé du pied de page 5">
            <a:extLst>
              <a:ext uri="{FF2B5EF4-FFF2-40B4-BE49-F238E27FC236}">
                <a16:creationId xmlns:a16="http://schemas.microsoft.com/office/drawing/2014/main" id="{2CCBB7FC-AA3B-5AA0-6D33-C942B7F9F4A5}"/>
              </a:ext>
            </a:extLst>
          </p:cNvPr>
          <p:cNvSpPr>
            <a:spLocks noGrp="1"/>
          </p:cNvSpPr>
          <p:nvPr>
            <p:ph type="ftr" sz="quarter" idx="29"/>
          </p:nvPr>
        </p:nvSpPr>
        <p:spPr>
          <a:xfrm>
            <a:off x="1594131" y="6955982"/>
            <a:ext cx="7483937" cy="401638"/>
          </a:xfrm>
        </p:spPr>
        <p:txBody>
          <a:bodyPr/>
          <a:lstStyle/>
          <a:p>
            <a:r>
              <a:rPr lang="fr-FR" b="1" dirty="0"/>
              <a:t>Collecte de données mobile (MDC) avec OpenDataKit</a:t>
            </a:r>
            <a:r>
              <a:rPr lang="fr-FR" b="1" noProof="0" dirty="0"/>
              <a:t> </a:t>
            </a:r>
            <a:r>
              <a:rPr lang="fr-FR" noProof="0" dirty="0"/>
              <a:t>|  Formation des responsables d’enquêtes</a:t>
            </a:r>
          </a:p>
        </p:txBody>
      </p:sp>
      <p:sp>
        <p:nvSpPr>
          <p:cNvPr id="4" name="Rectangle 3">
            <a:extLst>
              <a:ext uri="{FF2B5EF4-FFF2-40B4-BE49-F238E27FC236}">
                <a16:creationId xmlns:a16="http://schemas.microsoft.com/office/drawing/2014/main" id="{5BAED88C-8E19-5D8C-9A20-6C095945A98F}"/>
              </a:ext>
            </a:extLst>
          </p:cNvPr>
          <p:cNvSpPr/>
          <p:nvPr/>
        </p:nvSpPr>
        <p:spPr>
          <a:xfrm flipH="1" flipV="1">
            <a:off x="4850707" y="4387323"/>
            <a:ext cx="2195552" cy="349108"/>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9" name="Rectangle 8">
            <a:extLst>
              <a:ext uri="{FF2B5EF4-FFF2-40B4-BE49-F238E27FC236}">
                <a16:creationId xmlns:a16="http://schemas.microsoft.com/office/drawing/2014/main" id="{FFAF1DDD-379A-6D8E-C353-654F9A633D02}"/>
              </a:ext>
            </a:extLst>
          </p:cNvPr>
          <p:cNvSpPr/>
          <p:nvPr/>
        </p:nvSpPr>
        <p:spPr>
          <a:xfrm flipH="1" flipV="1">
            <a:off x="2651737" y="4387322"/>
            <a:ext cx="2141392" cy="349109"/>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10" name="Rectangle 9">
            <a:extLst>
              <a:ext uri="{FF2B5EF4-FFF2-40B4-BE49-F238E27FC236}">
                <a16:creationId xmlns:a16="http://schemas.microsoft.com/office/drawing/2014/main" id="{50CF3AF9-A5C1-A981-5A45-5987B61D2A31}"/>
              </a:ext>
            </a:extLst>
          </p:cNvPr>
          <p:cNvSpPr/>
          <p:nvPr/>
        </p:nvSpPr>
        <p:spPr>
          <a:xfrm flipH="1" flipV="1">
            <a:off x="1672429" y="4658060"/>
            <a:ext cx="777924" cy="212764"/>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Tree>
    <p:extLst>
      <p:ext uri="{BB962C8B-B14F-4D97-AF65-F5344CB8AC3E}">
        <p14:creationId xmlns:p14="http://schemas.microsoft.com/office/powerpoint/2010/main" val="184548205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84BACAD9-9B43-423A-96E0-3F14008A7041}"/>
              </a:ext>
            </a:extLst>
          </p:cNvPr>
          <p:cNvSpPr>
            <a:spLocks noGrp="1"/>
          </p:cNvSpPr>
          <p:nvPr>
            <p:ph type="sldNum" sz="quarter" idx="11"/>
          </p:nvPr>
        </p:nvSpPr>
        <p:spPr/>
        <p:txBody>
          <a:bodyPr/>
          <a:lstStyle/>
          <a:p>
            <a:fld id="{45D260E3-6ADF-3D4B-8601-DFAB5F13007E}" type="slidenum">
              <a:rPr lang="fr-FR" noProof="0" smtClean="0"/>
              <a:pPr/>
              <a:t>76</a:t>
            </a:fld>
            <a:endParaRPr lang="fr-FR" noProof="0" dirty="0"/>
          </a:p>
        </p:txBody>
      </p:sp>
      <p:sp>
        <p:nvSpPr>
          <p:cNvPr id="5" name="Espace réservé du texte 4">
            <a:extLst>
              <a:ext uri="{FF2B5EF4-FFF2-40B4-BE49-F238E27FC236}">
                <a16:creationId xmlns:a16="http://schemas.microsoft.com/office/drawing/2014/main" id="{C6CE28CA-DE74-8D58-3171-BEB715F99AEB}"/>
              </a:ext>
            </a:extLst>
          </p:cNvPr>
          <p:cNvSpPr>
            <a:spLocks noGrp="1"/>
          </p:cNvSpPr>
          <p:nvPr>
            <p:ph type="body" sz="quarter" idx="12"/>
          </p:nvPr>
        </p:nvSpPr>
        <p:spPr/>
        <p:txBody>
          <a:bodyPr/>
          <a:lstStyle/>
          <a:p>
            <a:r>
              <a:rPr lang="fr-FR" noProof="0" dirty="0"/>
              <a:t>Phase 4 - Analyse</a:t>
            </a:r>
          </a:p>
        </p:txBody>
      </p:sp>
      <p:sp>
        <p:nvSpPr>
          <p:cNvPr id="6" name="Espace réservé du texte 5">
            <a:extLst>
              <a:ext uri="{FF2B5EF4-FFF2-40B4-BE49-F238E27FC236}">
                <a16:creationId xmlns:a16="http://schemas.microsoft.com/office/drawing/2014/main" id="{65B94C15-B777-B4E6-870A-03F63DA913EC}"/>
              </a:ext>
            </a:extLst>
          </p:cNvPr>
          <p:cNvSpPr>
            <a:spLocks noGrp="1"/>
          </p:cNvSpPr>
          <p:nvPr>
            <p:ph type="body" sz="quarter" idx="14"/>
          </p:nvPr>
        </p:nvSpPr>
        <p:spPr/>
        <p:txBody>
          <a:bodyPr/>
          <a:lstStyle/>
          <a:p>
            <a:r>
              <a:rPr lang="fr-FR" noProof="0" dirty="0"/>
              <a:t>06</a:t>
            </a:r>
          </a:p>
        </p:txBody>
      </p:sp>
      <p:sp>
        <p:nvSpPr>
          <p:cNvPr id="7" name="ZoneTexte 6">
            <a:extLst>
              <a:ext uri="{FF2B5EF4-FFF2-40B4-BE49-F238E27FC236}">
                <a16:creationId xmlns:a16="http://schemas.microsoft.com/office/drawing/2014/main" id="{B0130B08-8C93-C203-C3CB-28EB41EC28AE}"/>
              </a:ext>
            </a:extLst>
          </p:cNvPr>
          <p:cNvSpPr txBox="1"/>
          <p:nvPr/>
        </p:nvSpPr>
        <p:spPr>
          <a:xfrm>
            <a:off x="649391" y="3343671"/>
            <a:ext cx="6948031" cy="798295"/>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fr-FR" sz="1600" noProof="0" dirty="0">
                <a:solidFill>
                  <a:schemeClr val="accent3">
                    <a:lumMod val="60000"/>
                    <a:lumOff val="40000"/>
                  </a:schemeClr>
                </a:solidFill>
                <a:latin typeface="Source Sans Pro" panose="020B0503030403020204" pitchFamily="34" charset="77"/>
              </a:rPr>
              <a:t>Exportation de données pour analyse</a:t>
            </a:r>
          </a:p>
          <a:p>
            <a:pPr marL="285750" indent="-285750" algn="just">
              <a:lnSpc>
                <a:spcPct val="110000"/>
              </a:lnSpc>
              <a:buFont typeface="Arial" panose="020B0604020202020204" pitchFamily="34" charset="0"/>
              <a:buChar char="•"/>
            </a:pPr>
            <a:r>
              <a:rPr lang="fr-FR" sz="1600" b="1" noProof="0" dirty="0">
                <a:solidFill>
                  <a:schemeClr val="accent3"/>
                </a:solidFill>
                <a:latin typeface="Source Sans Pro" panose="020B0503030403020204" pitchFamily="34" charset="77"/>
              </a:rPr>
              <a:t>SENS Mapper</a:t>
            </a:r>
          </a:p>
          <a:p>
            <a:pPr algn="just">
              <a:lnSpc>
                <a:spcPct val="110000"/>
              </a:lnSpc>
            </a:pPr>
            <a:endParaRPr lang="fr-FR" sz="1600" b="1" noProof="0"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234325641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53B7A2ED-85F1-A604-085A-44FE19E3A412}"/>
              </a:ext>
            </a:extLst>
          </p:cNvPr>
          <p:cNvSpPr>
            <a:spLocks noGrp="1"/>
          </p:cNvSpPr>
          <p:nvPr>
            <p:ph sz="quarter" idx="12"/>
          </p:nvPr>
        </p:nvSpPr>
        <p:spPr/>
        <p:txBody>
          <a:bodyPr/>
          <a:lstStyle/>
          <a:p>
            <a:r>
              <a:rPr lang="fr-FR" noProof="0" dirty="0"/>
              <a:t>SENS Mapper</a:t>
            </a:r>
          </a:p>
        </p:txBody>
      </p:sp>
      <p:sp>
        <p:nvSpPr>
          <p:cNvPr id="5" name="Titre 4">
            <a:extLst>
              <a:ext uri="{FF2B5EF4-FFF2-40B4-BE49-F238E27FC236}">
                <a16:creationId xmlns:a16="http://schemas.microsoft.com/office/drawing/2014/main" id="{1C97F211-3534-3F31-20D3-3331B75A1A4D}"/>
              </a:ext>
            </a:extLst>
          </p:cNvPr>
          <p:cNvSpPr>
            <a:spLocks noGrp="1"/>
          </p:cNvSpPr>
          <p:nvPr>
            <p:ph type="title"/>
          </p:nvPr>
        </p:nvSpPr>
        <p:spPr/>
        <p:txBody>
          <a:bodyPr>
            <a:normAutofit fontScale="90000"/>
          </a:bodyPr>
          <a:lstStyle/>
          <a:p>
            <a:r>
              <a:rPr lang="fr-FR" noProof="0" dirty="0"/>
              <a:t>Outils d’analyse – SENS Mapper</a:t>
            </a:r>
          </a:p>
        </p:txBody>
      </p:sp>
      <p:sp>
        <p:nvSpPr>
          <p:cNvPr id="7" name="Espace réservé du contenu 6">
            <a:extLst>
              <a:ext uri="{FF2B5EF4-FFF2-40B4-BE49-F238E27FC236}">
                <a16:creationId xmlns:a16="http://schemas.microsoft.com/office/drawing/2014/main" id="{924E8488-C5AE-5A63-8EA6-837DDF89DB31}"/>
              </a:ext>
            </a:extLst>
          </p:cNvPr>
          <p:cNvSpPr>
            <a:spLocks noGrp="1"/>
          </p:cNvSpPr>
          <p:nvPr>
            <p:ph sz="quarter" idx="28"/>
          </p:nvPr>
        </p:nvSpPr>
        <p:spPr/>
        <p:txBody>
          <a:bodyPr/>
          <a:lstStyle/>
          <a:p>
            <a:pPr algn="just"/>
            <a:r>
              <a:rPr lang="fr-FR" noProof="0" dirty="0"/>
              <a:t>Les enquêtes qui ont été mises en place pour collecter les coordonnées GPS des ménages peuvent être visualisées et extraites en vue d'un rapport sur </a:t>
            </a:r>
            <a:r>
              <a:rPr lang="fr-FR" noProof="0" dirty="0">
                <a:hlinkClick r:id="rId2"/>
              </a:rPr>
              <a:t>le SENS Mapper</a:t>
            </a:r>
            <a:r>
              <a:rPr lang="fr-FR" noProof="0" dirty="0"/>
              <a:t>.</a:t>
            </a:r>
          </a:p>
          <a:p>
            <a:pPr algn="just"/>
            <a:r>
              <a:rPr lang="fr-FR" noProof="0" dirty="0"/>
              <a:t>Pour plus d'informations sur le type de réglage et la manière d'utiliser les coordonnées GPS, reportez-vous à l'MDC Tool 13.</a:t>
            </a:r>
          </a:p>
          <a:p>
            <a:pPr marL="0" indent="0" algn="just">
              <a:buNone/>
            </a:pPr>
            <a:endParaRPr lang="fr-FR" noProof="0" dirty="0"/>
          </a:p>
        </p:txBody>
      </p:sp>
      <p:sp>
        <p:nvSpPr>
          <p:cNvPr id="2" name="Espace réservé du numéro de diapositive 1">
            <a:extLst>
              <a:ext uri="{FF2B5EF4-FFF2-40B4-BE49-F238E27FC236}">
                <a16:creationId xmlns:a16="http://schemas.microsoft.com/office/drawing/2014/main" id="{6658D126-F614-86B6-CC63-7EF5FB75E7F7}"/>
              </a:ext>
            </a:extLst>
          </p:cNvPr>
          <p:cNvSpPr>
            <a:spLocks noGrp="1"/>
          </p:cNvSpPr>
          <p:nvPr>
            <p:ph type="sldNum" sz="quarter" idx="30"/>
          </p:nvPr>
        </p:nvSpPr>
        <p:spPr/>
        <p:txBody>
          <a:bodyPr/>
          <a:lstStyle/>
          <a:p>
            <a:fld id="{45D260E3-6ADF-3D4B-8601-DFAB5F13007E}" type="slidenum">
              <a:rPr lang="fr-FR" noProof="0" smtClean="0"/>
              <a:pPr/>
              <a:t>77</a:t>
            </a:fld>
            <a:endParaRPr lang="fr-FR" noProof="0" dirty="0"/>
          </a:p>
        </p:txBody>
      </p:sp>
      <p:sp>
        <p:nvSpPr>
          <p:cNvPr id="8" name="Espace réservé du pied de page 5">
            <a:extLst>
              <a:ext uri="{FF2B5EF4-FFF2-40B4-BE49-F238E27FC236}">
                <a16:creationId xmlns:a16="http://schemas.microsoft.com/office/drawing/2014/main" id="{FB2A4E81-7CAD-9F79-14E8-D424E623670F}"/>
              </a:ext>
            </a:extLst>
          </p:cNvPr>
          <p:cNvSpPr>
            <a:spLocks noGrp="1"/>
          </p:cNvSpPr>
          <p:nvPr>
            <p:ph type="ftr" sz="quarter" idx="29"/>
          </p:nvPr>
        </p:nvSpPr>
        <p:spPr>
          <a:xfrm>
            <a:off x="1594131" y="6955982"/>
            <a:ext cx="7483937" cy="401638"/>
          </a:xfrm>
        </p:spPr>
        <p:txBody>
          <a:bodyPr/>
          <a:lstStyle/>
          <a:p>
            <a:r>
              <a:rPr lang="fr-FR" b="1" dirty="0"/>
              <a:t>Collecte de données mobile (MDC) avec OpenDataKit</a:t>
            </a:r>
            <a:r>
              <a:rPr lang="fr-FR" b="1" noProof="0" dirty="0"/>
              <a:t> </a:t>
            </a:r>
            <a:r>
              <a:rPr lang="fr-FR" noProof="0" dirty="0"/>
              <a:t>|  Formation des responsables d’enquêtes</a:t>
            </a:r>
          </a:p>
        </p:txBody>
      </p:sp>
      <p:pic>
        <p:nvPicPr>
          <p:cNvPr id="3" name="Picture 10">
            <a:extLst>
              <a:ext uri="{FF2B5EF4-FFF2-40B4-BE49-F238E27FC236}">
                <a16:creationId xmlns:a16="http://schemas.microsoft.com/office/drawing/2014/main" id="{A0372BA1-B376-9210-E05D-0E9E2224FD1B}"/>
              </a:ext>
            </a:extLst>
          </p:cNvPr>
          <p:cNvPicPr>
            <a:picLocks noChangeAspect="1"/>
          </p:cNvPicPr>
          <p:nvPr/>
        </p:nvPicPr>
        <p:blipFill>
          <a:blip r:embed="rId3"/>
          <a:stretch>
            <a:fillRect/>
          </a:stretch>
        </p:blipFill>
        <p:spPr>
          <a:xfrm>
            <a:off x="2296278" y="3823645"/>
            <a:ext cx="6079642" cy="2880000"/>
          </a:xfrm>
          <a:prstGeom prst="rect">
            <a:avLst/>
          </a:prstGeom>
        </p:spPr>
      </p:pic>
    </p:spTree>
    <p:extLst>
      <p:ext uri="{BB962C8B-B14F-4D97-AF65-F5344CB8AC3E}">
        <p14:creationId xmlns:p14="http://schemas.microsoft.com/office/powerpoint/2010/main" val="353598478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84BACAD9-9B43-423A-96E0-3F14008A7041}"/>
              </a:ext>
            </a:extLst>
          </p:cNvPr>
          <p:cNvSpPr>
            <a:spLocks noGrp="1"/>
          </p:cNvSpPr>
          <p:nvPr>
            <p:ph type="sldNum" sz="quarter" idx="11"/>
          </p:nvPr>
        </p:nvSpPr>
        <p:spPr/>
        <p:txBody>
          <a:bodyPr/>
          <a:lstStyle/>
          <a:p>
            <a:fld id="{45D260E3-6ADF-3D4B-8601-DFAB5F13007E}" type="slidenum">
              <a:rPr lang="fr-FR" noProof="0" smtClean="0"/>
              <a:pPr/>
              <a:t>78</a:t>
            </a:fld>
            <a:endParaRPr lang="fr-FR" noProof="0" dirty="0"/>
          </a:p>
        </p:txBody>
      </p:sp>
      <p:sp>
        <p:nvSpPr>
          <p:cNvPr id="5" name="Espace réservé du texte 4">
            <a:extLst>
              <a:ext uri="{FF2B5EF4-FFF2-40B4-BE49-F238E27FC236}">
                <a16:creationId xmlns:a16="http://schemas.microsoft.com/office/drawing/2014/main" id="{C6CE28CA-DE74-8D58-3171-BEB715F99AEB}"/>
              </a:ext>
            </a:extLst>
          </p:cNvPr>
          <p:cNvSpPr>
            <a:spLocks noGrp="1"/>
          </p:cNvSpPr>
          <p:nvPr>
            <p:ph type="body" sz="quarter" idx="12"/>
          </p:nvPr>
        </p:nvSpPr>
        <p:spPr/>
        <p:txBody>
          <a:bodyPr/>
          <a:lstStyle/>
          <a:p>
            <a:r>
              <a:rPr lang="fr-FR" noProof="0" dirty="0"/>
              <a:t>Procédures opérationnelles standards (POS)</a:t>
            </a:r>
          </a:p>
        </p:txBody>
      </p:sp>
      <p:sp>
        <p:nvSpPr>
          <p:cNvPr id="6" name="Espace réservé du texte 5">
            <a:extLst>
              <a:ext uri="{FF2B5EF4-FFF2-40B4-BE49-F238E27FC236}">
                <a16:creationId xmlns:a16="http://schemas.microsoft.com/office/drawing/2014/main" id="{65B94C15-B777-B4E6-870A-03F63DA913EC}"/>
              </a:ext>
            </a:extLst>
          </p:cNvPr>
          <p:cNvSpPr>
            <a:spLocks noGrp="1"/>
          </p:cNvSpPr>
          <p:nvPr>
            <p:ph type="body" sz="quarter" idx="14"/>
          </p:nvPr>
        </p:nvSpPr>
        <p:spPr/>
        <p:txBody>
          <a:bodyPr/>
          <a:lstStyle/>
          <a:p>
            <a:r>
              <a:rPr lang="fr-FR" noProof="0" dirty="0"/>
              <a:t>07</a:t>
            </a:r>
          </a:p>
        </p:txBody>
      </p:sp>
      <p:sp>
        <p:nvSpPr>
          <p:cNvPr id="7" name="ZoneTexte 6">
            <a:extLst>
              <a:ext uri="{FF2B5EF4-FFF2-40B4-BE49-F238E27FC236}">
                <a16:creationId xmlns:a16="http://schemas.microsoft.com/office/drawing/2014/main" id="{B0130B08-8C93-C203-C3CB-28EB41EC28AE}"/>
              </a:ext>
            </a:extLst>
          </p:cNvPr>
          <p:cNvSpPr txBox="1"/>
          <p:nvPr/>
        </p:nvSpPr>
        <p:spPr>
          <a:xfrm>
            <a:off x="649391" y="4013662"/>
            <a:ext cx="6948031" cy="1610826"/>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fr-FR" sz="1600" b="1" dirty="0">
                <a:solidFill>
                  <a:schemeClr val="accent3"/>
                </a:solidFill>
                <a:latin typeface="Source Sans Pro" panose="020B0503030403020204" pitchFamily="34" charset="77"/>
              </a:rPr>
              <a:t>Pré-déploiement : POS du responsable d'enquêtes</a:t>
            </a:r>
          </a:p>
          <a:p>
            <a:pPr marL="285750" indent="-285750" algn="just">
              <a:lnSpc>
                <a:spcPct val="110000"/>
              </a:lnSpc>
              <a:buFont typeface="Arial" panose="020B0604020202020204" pitchFamily="34" charset="0"/>
              <a:buChar char="•"/>
            </a:pPr>
            <a:r>
              <a:rPr lang="fr-FR" sz="1600" noProof="0" dirty="0">
                <a:solidFill>
                  <a:schemeClr val="accent3">
                    <a:lumMod val="60000"/>
                    <a:lumOff val="40000"/>
                  </a:schemeClr>
                </a:solidFill>
                <a:latin typeface="Source Sans Pro" panose="020B0503030403020204" pitchFamily="34" charset="77"/>
              </a:rPr>
              <a:t>En cours de déploiement : POS du responsable d'enquêtes, des </a:t>
            </a:r>
            <a:r>
              <a:rPr lang="fr-FR" sz="1600" noProof="0" dirty="0" err="1">
                <a:solidFill>
                  <a:schemeClr val="accent3">
                    <a:lumMod val="60000"/>
                    <a:lumOff val="40000"/>
                  </a:schemeClr>
                </a:solidFill>
                <a:latin typeface="Source Sans Pro" panose="020B0503030403020204" pitchFamily="34" charset="77"/>
              </a:rPr>
              <a:t>superviseur·ses</a:t>
            </a:r>
            <a:r>
              <a:rPr lang="fr-FR" sz="1600" noProof="0" dirty="0">
                <a:solidFill>
                  <a:schemeClr val="accent3">
                    <a:lumMod val="60000"/>
                    <a:lumOff val="40000"/>
                  </a:schemeClr>
                </a:solidFill>
                <a:latin typeface="Source Sans Pro" panose="020B0503030403020204" pitchFamily="34" charset="77"/>
              </a:rPr>
              <a:t> et des </a:t>
            </a:r>
            <a:r>
              <a:rPr lang="fr-FR" sz="1600" noProof="0" dirty="0" err="1">
                <a:solidFill>
                  <a:schemeClr val="accent3">
                    <a:lumMod val="60000"/>
                    <a:lumOff val="40000"/>
                  </a:schemeClr>
                </a:solidFill>
                <a:latin typeface="Source Sans Pro" panose="020B0503030403020204" pitchFamily="34" charset="77"/>
              </a:rPr>
              <a:t>enquêteur·rices</a:t>
            </a:r>
            <a:endParaRPr lang="fr-FR" sz="1600" noProof="0" dirty="0">
              <a:solidFill>
                <a:schemeClr val="accent3">
                  <a:lumMod val="60000"/>
                  <a:lumOff val="40000"/>
                </a:schemeClr>
              </a:solidFill>
              <a:latin typeface="Source Sans Pro" panose="020B0503030403020204" pitchFamily="34" charset="77"/>
            </a:endParaRPr>
          </a:p>
          <a:p>
            <a:pPr marL="285750" indent="-285750" algn="just">
              <a:lnSpc>
                <a:spcPct val="110000"/>
              </a:lnSpc>
              <a:buFont typeface="Arial" panose="020B0604020202020204" pitchFamily="34" charset="0"/>
              <a:buChar char="•"/>
            </a:pPr>
            <a:endParaRPr lang="fr-FR" sz="1600" noProof="0" dirty="0">
              <a:solidFill>
                <a:schemeClr val="accent3">
                  <a:lumMod val="60000"/>
                  <a:lumOff val="40000"/>
                </a:schemeClr>
              </a:solidFill>
              <a:latin typeface="Source Sans Pro" panose="020B0503030403020204" pitchFamily="34" charset="77"/>
            </a:endParaRPr>
          </a:p>
          <a:p>
            <a:pPr marL="285750" indent="-285750" algn="just">
              <a:lnSpc>
                <a:spcPct val="110000"/>
              </a:lnSpc>
              <a:buFont typeface="Arial" panose="020B0604020202020204" pitchFamily="34" charset="0"/>
              <a:buChar char="•"/>
            </a:pPr>
            <a:endParaRPr lang="fr-FR" sz="1600" noProof="0" dirty="0">
              <a:solidFill>
                <a:schemeClr val="accent3">
                  <a:lumMod val="60000"/>
                  <a:lumOff val="40000"/>
                </a:schemeClr>
              </a:solidFill>
              <a:latin typeface="Source Sans Pro" panose="020B0503030403020204" pitchFamily="34" charset="77"/>
            </a:endParaRPr>
          </a:p>
          <a:p>
            <a:pPr algn="just">
              <a:lnSpc>
                <a:spcPct val="110000"/>
              </a:lnSpc>
            </a:pPr>
            <a:endParaRPr lang="fr-FR" sz="1600" b="1" noProof="0"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118986098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contenu 8">
            <a:extLst>
              <a:ext uri="{FF2B5EF4-FFF2-40B4-BE49-F238E27FC236}">
                <a16:creationId xmlns:a16="http://schemas.microsoft.com/office/drawing/2014/main" id="{11058D73-FA77-BD42-523B-4D8EB08149D9}"/>
              </a:ext>
            </a:extLst>
          </p:cNvPr>
          <p:cNvSpPr>
            <a:spLocks noGrp="1"/>
          </p:cNvSpPr>
          <p:nvPr>
            <p:ph sz="quarter" idx="12"/>
          </p:nvPr>
        </p:nvSpPr>
        <p:spPr/>
        <p:txBody>
          <a:bodyPr/>
          <a:lstStyle/>
          <a:p>
            <a:r>
              <a:rPr lang="fr-FR" noProof="0" dirty="0"/>
              <a:t>POS</a:t>
            </a:r>
          </a:p>
        </p:txBody>
      </p:sp>
      <p:sp>
        <p:nvSpPr>
          <p:cNvPr id="8" name="Titre 7">
            <a:extLst>
              <a:ext uri="{FF2B5EF4-FFF2-40B4-BE49-F238E27FC236}">
                <a16:creationId xmlns:a16="http://schemas.microsoft.com/office/drawing/2014/main" id="{CA42DAE6-41BE-605D-8324-E0997FCB1BEC}"/>
              </a:ext>
            </a:extLst>
          </p:cNvPr>
          <p:cNvSpPr>
            <a:spLocks noGrp="1"/>
          </p:cNvSpPr>
          <p:nvPr>
            <p:ph type="title"/>
          </p:nvPr>
        </p:nvSpPr>
        <p:spPr/>
        <p:txBody>
          <a:bodyPr>
            <a:normAutofit fontScale="90000"/>
          </a:bodyPr>
          <a:lstStyle/>
          <a:p>
            <a:r>
              <a:rPr lang="fr-FR" noProof="0" dirty="0"/>
              <a:t>Planification de l'enquête et de sa logistique</a:t>
            </a:r>
          </a:p>
        </p:txBody>
      </p:sp>
      <p:sp>
        <p:nvSpPr>
          <p:cNvPr id="10" name="Espace réservé du contenu 9">
            <a:extLst>
              <a:ext uri="{FF2B5EF4-FFF2-40B4-BE49-F238E27FC236}">
                <a16:creationId xmlns:a16="http://schemas.microsoft.com/office/drawing/2014/main" id="{F76C2E76-0C33-92AB-B952-A5B67A0D5123}"/>
              </a:ext>
            </a:extLst>
          </p:cNvPr>
          <p:cNvSpPr>
            <a:spLocks noGrp="1"/>
          </p:cNvSpPr>
          <p:nvPr>
            <p:ph sz="quarter" idx="28"/>
          </p:nvPr>
        </p:nvSpPr>
        <p:spPr/>
        <p:txBody>
          <a:bodyPr>
            <a:normAutofit fontScale="77500" lnSpcReduction="20000"/>
          </a:bodyPr>
          <a:lstStyle/>
          <a:p>
            <a:pPr marL="342900" indent="-342900" algn="just"/>
            <a:r>
              <a:rPr lang="fr-FR" noProof="0" dirty="0"/>
              <a:t>De quels modules avez-vous besoin ?</a:t>
            </a:r>
          </a:p>
          <a:p>
            <a:pPr algn="just"/>
            <a:r>
              <a:rPr lang="fr-FR" noProof="0" dirty="0"/>
              <a:t>Combien d'équipes faut-il déployer ? Combien de téléphones faut-il ?</a:t>
            </a:r>
          </a:p>
          <a:p>
            <a:pPr algn="just"/>
            <a:r>
              <a:rPr lang="fr-FR" noProof="0" dirty="0"/>
              <a:t>Des besoins spécifiques en matière de téléphones ? Sécurité des </a:t>
            </a:r>
            <a:r>
              <a:rPr lang="fr-FR" noProof="0" dirty="0" err="1"/>
              <a:t>enquêteur·rices</a:t>
            </a:r>
            <a:r>
              <a:rPr lang="fr-FR" noProof="0" dirty="0"/>
              <a:t> ?</a:t>
            </a:r>
          </a:p>
          <a:p>
            <a:pPr algn="just"/>
            <a:r>
              <a:rPr lang="fr-FR" noProof="0" dirty="0"/>
              <a:t>Quels outils ?</a:t>
            </a:r>
          </a:p>
          <a:p>
            <a:pPr algn="just"/>
            <a:r>
              <a:rPr lang="fr-FR" noProof="0" dirty="0"/>
              <a:t>Combien de contrôleurs pour vérifier la qualité des données ?</a:t>
            </a:r>
          </a:p>
          <a:p>
            <a:pPr algn="just"/>
            <a:r>
              <a:rPr lang="fr-FR" noProof="0" dirty="0"/>
              <a:t>Quelles sont les langues nécessaires à la traduction ?</a:t>
            </a:r>
          </a:p>
          <a:p>
            <a:pPr algn="just"/>
            <a:r>
              <a:rPr lang="fr-FR" noProof="0" dirty="0"/>
              <a:t>En ligne/hors ligne ? </a:t>
            </a:r>
          </a:p>
          <a:p>
            <a:pPr algn="just"/>
            <a:r>
              <a:rPr lang="fr-FR" noProof="0" dirty="0"/>
              <a:t>Alimentation électrique ?</a:t>
            </a:r>
          </a:p>
          <a:p>
            <a:pPr algn="just"/>
            <a:r>
              <a:rPr lang="fr-FR" noProof="0" dirty="0"/>
              <a:t>Combien d'heures sur le terrain chaque jour, nombre de jours nécessaires ?</a:t>
            </a:r>
          </a:p>
          <a:p>
            <a:pPr algn="just"/>
            <a:r>
              <a:rPr lang="fr-FR" noProof="0" dirty="0"/>
              <a:t>Quelle sauvegarde pour les données ?</a:t>
            </a:r>
          </a:p>
          <a:p>
            <a:pPr algn="just"/>
            <a:r>
              <a:rPr lang="fr-FR" noProof="0" dirty="0"/>
              <a:t>Quelles sont les adaptations nécessaires à l'enquête (par rapport au contexte, etc.)</a:t>
            </a:r>
          </a:p>
          <a:p>
            <a:pPr algn="just"/>
            <a:r>
              <a:rPr lang="fr-FR" noProof="0" dirty="0"/>
              <a:t>Quel échantillonnage ?</a:t>
            </a:r>
          </a:p>
        </p:txBody>
      </p:sp>
      <p:sp>
        <p:nvSpPr>
          <p:cNvPr id="2" name="Espace réservé du numéro de diapositive 1">
            <a:extLst>
              <a:ext uri="{FF2B5EF4-FFF2-40B4-BE49-F238E27FC236}">
                <a16:creationId xmlns:a16="http://schemas.microsoft.com/office/drawing/2014/main" id="{D11A1750-04C1-DBAF-5B07-D9BAD82BA612}"/>
              </a:ext>
            </a:extLst>
          </p:cNvPr>
          <p:cNvSpPr>
            <a:spLocks noGrp="1"/>
          </p:cNvSpPr>
          <p:nvPr>
            <p:ph type="sldNum" sz="quarter" idx="30"/>
          </p:nvPr>
        </p:nvSpPr>
        <p:spPr/>
        <p:txBody>
          <a:bodyPr/>
          <a:lstStyle/>
          <a:p>
            <a:fld id="{45D260E3-6ADF-3D4B-8601-DFAB5F13007E}" type="slidenum">
              <a:rPr lang="fr-FR" noProof="0" smtClean="0"/>
              <a:pPr/>
              <a:t>79</a:t>
            </a:fld>
            <a:endParaRPr lang="fr-FR" noProof="0" dirty="0"/>
          </a:p>
        </p:txBody>
      </p:sp>
      <p:sp>
        <p:nvSpPr>
          <p:cNvPr id="11" name="Espace réservé du pied de page 5">
            <a:extLst>
              <a:ext uri="{FF2B5EF4-FFF2-40B4-BE49-F238E27FC236}">
                <a16:creationId xmlns:a16="http://schemas.microsoft.com/office/drawing/2014/main" id="{F1F7B502-AB49-2EBB-5710-3706E4CCE7CE}"/>
              </a:ext>
            </a:extLst>
          </p:cNvPr>
          <p:cNvSpPr>
            <a:spLocks noGrp="1"/>
          </p:cNvSpPr>
          <p:nvPr>
            <p:ph type="ftr" sz="quarter" idx="29"/>
          </p:nvPr>
        </p:nvSpPr>
        <p:spPr>
          <a:xfrm>
            <a:off x="1594131" y="6955982"/>
            <a:ext cx="7483937" cy="401638"/>
          </a:xfrm>
        </p:spPr>
        <p:txBody>
          <a:bodyPr/>
          <a:lstStyle/>
          <a:p>
            <a:r>
              <a:rPr lang="fr-FR" b="1" dirty="0"/>
              <a:t>Collecte de données mobile (MDC) avec OpenDataKit</a:t>
            </a:r>
            <a:r>
              <a:rPr lang="fr-FR" b="1" noProof="0" dirty="0"/>
              <a:t> </a:t>
            </a:r>
            <a:r>
              <a:rPr lang="fr-FR" noProof="0" dirty="0"/>
              <a:t>|  Formation des responsables d’enquêtes</a:t>
            </a:r>
          </a:p>
        </p:txBody>
      </p:sp>
    </p:spTree>
    <p:extLst>
      <p:ext uri="{BB962C8B-B14F-4D97-AF65-F5344CB8AC3E}">
        <p14:creationId xmlns:p14="http://schemas.microsoft.com/office/powerpoint/2010/main" val="24547289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F01F70D4-D013-F4C1-0657-1F0FC7BAEB8B}"/>
              </a:ext>
            </a:extLst>
          </p:cNvPr>
          <p:cNvSpPr>
            <a:spLocks noGrp="1"/>
          </p:cNvSpPr>
          <p:nvPr>
            <p:ph type="title"/>
          </p:nvPr>
        </p:nvSpPr>
        <p:spPr/>
        <p:txBody>
          <a:bodyPr>
            <a:normAutofit fontScale="90000"/>
          </a:bodyPr>
          <a:lstStyle/>
          <a:p>
            <a:r>
              <a:rPr lang="fr-FR" noProof="0" dirty="0"/>
              <a:t>Exercice 1</a:t>
            </a:r>
          </a:p>
        </p:txBody>
      </p:sp>
      <p:pic>
        <p:nvPicPr>
          <p:cNvPr id="8" name="Espace réservé du contenu 7">
            <a:extLst>
              <a:ext uri="{FF2B5EF4-FFF2-40B4-BE49-F238E27FC236}">
                <a16:creationId xmlns:a16="http://schemas.microsoft.com/office/drawing/2014/main" id="{045A274D-A7A6-BB76-F7BE-0FF8CC2BE7F4}"/>
              </a:ext>
            </a:extLst>
          </p:cNvPr>
          <p:cNvPicPr>
            <a:picLocks noGrp="1" noChangeAspect="1"/>
          </p:cNvPicPr>
          <p:nvPr>
            <p:ph sz="quarter" idx="28"/>
          </p:nvPr>
        </p:nvPicPr>
        <p:blipFill>
          <a:blip r:embed="rId2"/>
          <a:srcRect/>
          <a:stretch/>
        </p:blipFill>
        <p:spPr>
          <a:xfrm>
            <a:off x="1134313" y="1239838"/>
            <a:ext cx="8521612" cy="5464175"/>
          </a:xfrm>
        </p:spPr>
      </p:pic>
      <p:sp>
        <p:nvSpPr>
          <p:cNvPr id="5" name="Espace réservé du pied de page 4">
            <a:extLst>
              <a:ext uri="{FF2B5EF4-FFF2-40B4-BE49-F238E27FC236}">
                <a16:creationId xmlns:a16="http://schemas.microsoft.com/office/drawing/2014/main" id="{9C53FE8E-F011-4E0C-7341-B9F1FD767E3F}"/>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9D97D31D-7F47-40A4-692B-690E0F6A8681}"/>
              </a:ext>
            </a:extLst>
          </p:cNvPr>
          <p:cNvSpPr>
            <a:spLocks noGrp="1"/>
          </p:cNvSpPr>
          <p:nvPr>
            <p:ph type="sldNum" sz="quarter" idx="30"/>
          </p:nvPr>
        </p:nvSpPr>
        <p:spPr/>
        <p:txBody>
          <a:bodyPr/>
          <a:lstStyle/>
          <a:p>
            <a:fld id="{45D260E3-6ADF-3D4B-8601-DFAB5F13007E}" type="slidenum">
              <a:rPr lang="fr-FR" noProof="0" smtClean="0"/>
              <a:pPr/>
              <a:t>8</a:t>
            </a:fld>
            <a:endParaRPr lang="fr-FR" noProof="0" dirty="0"/>
          </a:p>
        </p:txBody>
      </p:sp>
      <p:sp>
        <p:nvSpPr>
          <p:cNvPr id="2" name="Espace réservé du contenu 3">
            <a:extLst>
              <a:ext uri="{FF2B5EF4-FFF2-40B4-BE49-F238E27FC236}">
                <a16:creationId xmlns:a16="http://schemas.microsoft.com/office/drawing/2014/main" id="{F123EEC1-2AE4-B5D6-4F54-A330E9C9EFC1}"/>
              </a:ext>
            </a:extLst>
          </p:cNvPr>
          <p:cNvSpPr>
            <a:spLocks noGrp="1"/>
          </p:cNvSpPr>
          <p:nvPr>
            <p:ph sz="quarter" idx="12"/>
          </p:nvPr>
        </p:nvSpPr>
        <p:spPr>
          <a:xfrm>
            <a:off x="575689" y="698746"/>
            <a:ext cx="5761252" cy="297834"/>
          </a:xfrm>
        </p:spPr>
        <p:txBody>
          <a:bodyPr/>
          <a:lstStyle/>
          <a:p>
            <a:r>
              <a:rPr lang="fr-FR" noProof="0" dirty="0"/>
              <a:t>Mobile Data Collection</a:t>
            </a:r>
          </a:p>
        </p:txBody>
      </p:sp>
    </p:spTree>
    <p:extLst>
      <p:ext uri="{BB962C8B-B14F-4D97-AF65-F5344CB8AC3E}">
        <p14:creationId xmlns:p14="http://schemas.microsoft.com/office/powerpoint/2010/main" val="109823356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contenu 8">
            <a:extLst>
              <a:ext uri="{FF2B5EF4-FFF2-40B4-BE49-F238E27FC236}">
                <a16:creationId xmlns:a16="http://schemas.microsoft.com/office/drawing/2014/main" id="{11058D73-FA77-BD42-523B-4D8EB08149D9}"/>
              </a:ext>
            </a:extLst>
          </p:cNvPr>
          <p:cNvSpPr>
            <a:spLocks noGrp="1"/>
          </p:cNvSpPr>
          <p:nvPr>
            <p:ph sz="quarter" idx="12"/>
          </p:nvPr>
        </p:nvSpPr>
        <p:spPr/>
        <p:txBody>
          <a:bodyPr/>
          <a:lstStyle/>
          <a:p>
            <a:r>
              <a:rPr lang="fr-FR" noProof="0" dirty="0"/>
              <a:t>POS</a:t>
            </a:r>
          </a:p>
        </p:txBody>
      </p:sp>
      <p:sp>
        <p:nvSpPr>
          <p:cNvPr id="8" name="Titre 7">
            <a:extLst>
              <a:ext uri="{FF2B5EF4-FFF2-40B4-BE49-F238E27FC236}">
                <a16:creationId xmlns:a16="http://schemas.microsoft.com/office/drawing/2014/main" id="{CA42DAE6-41BE-605D-8324-E0997FCB1BEC}"/>
              </a:ext>
            </a:extLst>
          </p:cNvPr>
          <p:cNvSpPr>
            <a:spLocks noGrp="1"/>
          </p:cNvSpPr>
          <p:nvPr>
            <p:ph type="title"/>
          </p:nvPr>
        </p:nvSpPr>
        <p:spPr/>
        <p:txBody>
          <a:bodyPr>
            <a:normAutofit fontScale="90000"/>
          </a:bodyPr>
          <a:lstStyle/>
          <a:p>
            <a:r>
              <a:rPr lang="en-US" dirty="0" err="1"/>
              <a:t>Avez-vous</a:t>
            </a:r>
            <a:r>
              <a:rPr lang="en-US" dirty="0"/>
              <a:t> </a:t>
            </a:r>
            <a:r>
              <a:rPr lang="en-US" dirty="0" err="1"/>
              <a:t>besoin</a:t>
            </a:r>
            <a:r>
              <a:rPr lang="en-US" dirty="0"/>
              <a:t> </a:t>
            </a:r>
            <a:r>
              <a:rPr lang="en-US" dirty="0" err="1"/>
              <a:t>d'aide</a:t>
            </a:r>
            <a:r>
              <a:rPr lang="en-US" dirty="0"/>
              <a:t> ?</a:t>
            </a:r>
            <a:endParaRPr lang="fr-FR" noProof="0" dirty="0"/>
          </a:p>
        </p:txBody>
      </p:sp>
      <p:sp>
        <p:nvSpPr>
          <p:cNvPr id="10" name="Espace réservé du contenu 9">
            <a:extLst>
              <a:ext uri="{FF2B5EF4-FFF2-40B4-BE49-F238E27FC236}">
                <a16:creationId xmlns:a16="http://schemas.microsoft.com/office/drawing/2014/main" id="{F76C2E76-0C33-92AB-B952-A5B67A0D5123}"/>
              </a:ext>
            </a:extLst>
          </p:cNvPr>
          <p:cNvSpPr>
            <a:spLocks noGrp="1"/>
          </p:cNvSpPr>
          <p:nvPr>
            <p:ph sz="quarter" idx="28"/>
          </p:nvPr>
        </p:nvSpPr>
        <p:spPr/>
        <p:txBody>
          <a:bodyPr>
            <a:normAutofit/>
          </a:bodyPr>
          <a:lstStyle/>
          <a:p>
            <a:pPr algn="just"/>
            <a:r>
              <a:rPr lang="fr-FR" noProof="0" dirty="0"/>
              <a:t>Option 1 : Soutien dans le pays</a:t>
            </a:r>
          </a:p>
          <a:p>
            <a:pPr lvl="1" algn="just"/>
            <a:r>
              <a:rPr lang="fr-FR" noProof="0" dirty="0"/>
              <a:t>Lorsque le responsable d'enquête n'a aucune expérience de MDC, peu d'aide est disponible dans le pays.</a:t>
            </a:r>
          </a:p>
          <a:p>
            <a:pPr algn="just"/>
            <a:endParaRPr lang="fr-FR" noProof="0" dirty="0"/>
          </a:p>
          <a:p>
            <a:pPr algn="just"/>
            <a:r>
              <a:rPr lang="fr-FR" noProof="0" dirty="0"/>
              <a:t>Option 2 : Assistance à distance</a:t>
            </a:r>
          </a:p>
          <a:p>
            <a:pPr lvl="1" algn="just"/>
            <a:r>
              <a:rPr lang="fr-FR" noProof="0" dirty="0"/>
              <a:t>Une certaine expérience de MDC, une formation antérieure à ODK, un·e responsable d'enquêtes  avec des compétences techniques solides. </a:t>
            </a:r>
          </a:p>
          <a:p>
            <a:pPr algn="just"/>
            <a:endParaRPr lang="fr-FR" noProof="0" dirty="0"/>
          </a:p>
          <a:p>
            <a:pPr algn="just"/>
            <a:r>
              <a:rPr lang="fr-FR" noProof="0" dirty="0"/>
              <a:t>Option 3 : Pas de soutien</a:t>
            </a:r>
          </a:p>
          <a:p>
            <a:pPr lvl="1" algn="just"/>
            <a:r>
              <a:rPr lang="fr-FR" noProof="0" dirty="0"/>
              <a:t>Lorsque tout est déjà connu, y compris le codage des formulaires XLS.</a:t>
            </a:r>
          </a:p>
          <a:p>
            <a:endParaRPr lang="fr-FR" noProof="0" dirty="0"/>
          </a:p>
        </p:txBody>
      </p:sp>
      <p:sp>
        <p:nvSpPr>
          <p:cNvPr id="2" name="Espace réservé du numéro de diapositive 1">
            <a:extLst>
              <a:ext uri="{FF2B5EF4-FFF2-40B4-BE49-F238E27FC236}">
                <a16:creationId xmlns:a16="http://schemas.microsoft.com/office/drawing/2014/main" id="{D11A1750-04C1-DBAF-5B07-D9BAD82BA612}"/>
              </a:ext>
            </a:extLst>
          </p:cNvPr>
          <p:cNvSpPr>
            <a:spLocks noGrp="1"/>
          </p:cNvSpPr>
          <p:nvPr>
            <p:ph type="sldNum" sz="quarter" idx="30"/>
          </p:nvPr>
        </p:nvSpPr>
        <p:spPr/>
        <p:txBody>
          <a:bodyPr/>
          <a:lstStyle/>
          <a:p>
            <a:fld id="{45D260E3-6ADF-3D4B-8601-DFAB5F13007E}" type="slidenum">
              <a:rPr lang="fr-FR" noProof="0" smtClean="0"/>
              <a:pPr/>
              <a:t>80</a:t>
            </a:fld>
            <a:endParaRPr lang="fr-FR" noProof="0" dirty="0"/>
          </a:p>
        </p:txBody>
      </p:sp>
      <p:sp>
        <p:nvSpPr>
          <p:cNvPr id="11" name="Espace réservé du pied de page 5">
            <a:extLst>
              <a:ext uri="{FF2B5EF4-FFF2-40B4-BE49-F238E27FC236}">
                <a16:creationId xmlns:a16="http://schemas.microsoft.com/office/drawing/2014/main" id="{F1F7B502-AB49-2EBB-5710-3706E4CCE7CE}"/>
              </a:ext>
            </a:extLst>
          </p:cNvPr>
          <p:cNvSpPr>
            <a:spLocks noGrp="1"/>
          </p:cNvSpPr>
          <p:nvPr>
            <p:ph type="ftr" sz="quarter" idx="29"/>
          </p:nvPr>
        </p:nvSpPr>
        <p:spPr>
          <a:xfrm>
            <a:off x="1594131" y="6955982"/>
            <a:ext cx="7483937" cy="401638"/>
          </a:xfrm>
        </p:spPr>
        <p:txBody>
          <a:bodyPr/>
          <a:lstStyle/>
          <a:p>
            <a:r>
              <a:rPr lang="fr-FR" b="1" dirty="0"/>
              <a:t>Collecte de données mobile (MDC) avec OpenDataKit</a:t>
            </a:r>
            <a:r>
              <a:rPr lang="fr-FR" b="1" noProof="0" dirty="0"/>
              <a:t> </a:t>
            </a:r>
            <a:r>
              <a:rPr lang="fr-FR" noProof="0" dirty="0"/>
              <a:t>|  Formation des responsables d’enquêtes</a:t>
            </a:r>
          </a:p>
        </p:txBody>
      </p:sp>
    </p:spTree>
    <p:extLst>
      <p:ext uri="{BB962C8B-B14F-4D97-AF65-F5344CB8AC3E}">
        <p14:creationId xmlns:p14="http://schemas.microsoft.com/office/powerpoint/2010/main" val="102994691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contenu 8">
            <a:extLst>
              <a:ext uri="{FF2B5EF4-FFF2-40B4-BE49-F238E27FC236}">
                <a16:creationId xmlns:a16="http://schemas.microsoft.com/office/drawing/2014/main" id="{11058D73-FA77-BD42-523B-4D8EB08149D9}"/>
              </a:ext>
            </a:extLst>
          </p:cNvPr>
          <p:cNvSpPr>
            <a:spLocks noGrp="1"/>
          </p:cNvSpPr>
          <p:nvPr>
            <p:ph sz="quarter" idx="12"/>
          </p:nvPr>
        </p:nvSpPr>
        <p:spPr/>
        <p:txBody>
          <a:bodyPr/>
          <a:lstStyle/>
          <a:p>
            <a:r>
              <a:rPr lang="fr-FR" noProof="0" dirty="0"/>
              <a:t>POS</a:t>
            </a:r>
          </a:p>
        </p:txBody>
      </p:sp>
      <p:sp>
        <p:nvSpPr>
          <p:cNvPr id="8" name="Titre 7">
            <a:extLst>
              <a:ext uri="{FF2B5EF4-FFF2-40B4-BE49-F238E27FC236}">
                <a16:creationId xmlns:a16="http://schemas.microsoft.com/office/drawing/2014/main" id="{CA42DAE6-41BE-605D-8324-E0997FCB1BEC}"/>
              </a:ext>
            </a:extLst>
          </p:cNvPr>
          <p:cNvSpPr>
            <a:spLocks noGrp="1"/>
          </p:cNvSpPr>
          <p:nvPr>
            <p:ph type="title"/>
          </p:nvPr>
        </p:nvSpPr>
        <p:spPr/>
        <p:txBody>
          <a:bodyPr>
            <a:normAutofit fontScale="90000"/>
          </a:bodyPr>
          <a:lstStyle/>
          <a:p>
            <a:r>
              <a:rPr lang="fr-FR" noProof="0" dirty="0"/>
              <a:t>Préparer votre matériel</a:t>
            </a:r>
          </a:p>
        </p:txBody>
      </p:sp>
      <p:sp>
        <p:nvSpPr>
          <p:cNvPr id="10" name="Espace réservé du contenu 9">
            <a:extLst>
              <a:ext uri="{FF2B5EF4-FFF2-40B4-BE49-F238E27FC236}">
                <a16:creationId xmlns:a16="http://schemas.microsoft.com/office/drawing/2014/main" id="{F76C2E76-0C33-92AB-B952-A5B67A0D5123}"/>
              </a:ext>
            </a:extLst>
          </p:cNvPr>
          <p:cNvSpPr>
            <a:spLocks noGrp="1"/>
          </p:cNvSpPr>
          <p:nvPr>
            <p:ph sz="quarter" idx="28"/>
          </p:nvPr>
        </p:nvSpPr>
        <p:spPr/>
        <p:txBody>
          <a:bodyPr>
            <a:normAutofit/>
          </a:bodyPr>
          <a:lstStyle/>
          <a:p>
            <a:pPr algn="just"/>
            <a:r>
              <a:rPr lang="fr-FR" noProof="0" dirty="0"/>
              <a:t>Quelques semaines avant l'enquête :</a:t>
            </a:r>
          </a:p>
          <a:p>
            <a:pPr lvl="1" algn="just"/>
            <a:r>
              <a:rPr lang="fr-FR" noProof="0" dirty="0"/>
              <a:t>Téléphones</a:t>
            </a:r>
          </a:p>
          <a:p>
            <a:pPr lvl="2" algn="just"/>
            <a:r>
              <a:rPr lang="fr-FR" dirty="0"/>
              <a:t>Probablement 2 téléphones par équipe, quelques téléphones de rechange également.</a:t>
            </a:r>
          </a:p>
          <a:p>
            <a:pPr lvl="2" algn="just"/>
            <a:r>
              <a:rPr lang="fr-FR" dirty="0"/>
              <a:t>Nettoyer les vieux téléphones - ne pas laisser de vieilles enquêtes/données sur le téléphone.</a:t>
            </a:r>
          </a:p>
          <a:p>
            <a:pPr lvl="1" algn="just"/>
            <a:r>
              <a:rPr lang="fr-FR" noProof="0" dirty="0"/>
              <a:t>Installez ou mettez à jour les applications nécessaires :</a:t>
            </a:r>
          </a:p>
          <a:p>
            <a:pPr lvl="2" algn="just"/>
            <a:r>
              <a:rPr lang="fr-FR" noProof="0" dirty="0"/>
              <a:t>ODK Collect</a:t>
            </a:r>
          </a:p>
          <a:p>
            <a:pPr lvl="2" algn="just"/>
            <a:r>
              <a:rPr lang="fr-FR" noProof="0" dirty="0"/>
              <a:t>Test GPS</a:t>
            </a:r>
          </a:p>
          <a:p>
            <a:pPr lvl="1" algn="just"/>
            <a:r>
              <a:rPr lang="fr-FR" noProof="0" dirty="0"/>
              <a:t>Mettez à jour les captures d'écran de votre formation.</a:t>
            </a:r>
          </a:p>
        </p:txBody>
      </p:sp>
      <p:sp>
        <p:nvSpPr>
          <p:cNvPr id="2" name="Espace réservé du numéro de diapositive 1">
            <a:extLst>
              <a:ext uri="{FF2B5EF4-FFF2-40B4-BE49-F238E27FC236}">
                <a16:creationId xmlns:a16="http://schemas.microsoft.com/office/drawing/2014/main" id="{D11A1750-04C1-DBAF-5B07-D9BAD82BA612}"/>
              </a:ext>
            </a:extLst>
          </p:cNvPr>
          <p:cNvSpPr>
            <a:spLocks noGrp="1"/>
          </p:cNvSpPr>
          <p:nvPr>
            <p:ph type="sldNum" sz="quarter" idx="30"/>
          </p:nvPr>
        </p:nvSpPr>
        <p:spPr/>
        <p:txBody>
          <a:bodyPr/>
          <a:lstStyle/>
          <a:p>
            <a:fld id="{45D260E3-6ADF-3D4B-8601-DFAB5F13007E}" type="slidenum">
              <a:rPr lang="fr-FR" noProof="0" smtClean="0"/>
              <a:pPr/>
              <a:t>81</a:t>
            </a:fld>
            <a:endParaRPr lang="fr-FR" noProof="0" dirty="0"/>
          </a:p>
        </p:txBody>
      </p:sp>
      <p:sp>
        <p:nvSpPr>
          <p:cNvPr id="11" name="Espace réservé du pied de page 5">
            <a:extLst>
              <a:ext uri="{FF2B5EF4-FFF2-40B4-BE49-F238E27FC236}">
                <a16:creationId xmlns:a16="http://schemas.microsoft.com/office/drawing/2014/main" id="{F1F7B502-AB49-2EBB-5710-3706E4CCE7CE}"/>
              </a:ext>
            </a:extLst>
          </p:cNvPr>
          <p:cNvSpPr>
            <a:spLocks noGrp="1"/>
          </p:cNvSpPr>
          <p:nvPr>
            <p:ph type="ftr" sz="quarter" idx="29"/>
          </p:nvPr>
        </p:nvSpPr>
        <p:spPr>
          <a:xfrm>
            <a:off x="1594131" y="6955982"/>
            <a:ext cx="7483937" cy="401638"/>
          </a:xfrm>
        </p:spPr>
        <p:txBody>
          <a:bodyPr/>
          <a:lstStyle/>
          <a:p>
            <a:r>
              <a:rPr lang="fr-FR" b="1" dirty="0"/>
              <a:t>Collecte de données mobile (MDC) avec OpenDataKit</a:t>
            </a:r>
            <a:r>
              <a:rPr lang="fr-FR" b="1" noProof="0" dirty="0"/>
              <a:t> </a:t>
            </a:r>
            <a:r>
              <a:rPr lang="fr-FR" noProof="0" dirty="0"/>
              <a:t>|  Formation des responsables d’enquêtes</a:t>
            </a:r>
          </a:p>
        </p:txBody>
      </p:sp>
      <p:pic>
        <p:nvPicPr>
          <p:cNvPr id="4" name="Image 3" descr="Une image contenant gadget, Téléphone mobile, Appareil de communications portable, Appareil de communication&#10;&#10;Description générée automatiquement">
            <a:extLst>
              <a:ext uri="{FF2B5EF4-FFF2-40B4-BE49-F238E27FC236}">
                <a16:creationId xmlns:a16="http://schemas.microsoft.com/office/drawing/2014/main" id="{ED913301-B3C2-50B9-4885-86E35B127595}"/>
              </a:ext>
            </a:extLst>
          </p:cNvPr>
          <p:cNvPicPr>
            <a:picLocks noChangeAspect="1"/>
          </p:cNvPicPr>
          <p:nvPr/>
        </p:nvPicPr>
        <p:blipFill>
          <a:blip r:embed="rId2"/>
          <a:stretch>
            <a:fillRect/>
          </a:stretch>
        </p:blipFill>
        <p:spPr>
          <a:xfrm rot="2910449">
            <a:off x="6450163" y="3003574"/>
            <a:ext cx="3991532" cy="3829584"/>
          </a:xfrm>
          <a:prstGeom prst="rect">
            <a:avLst/>
          </a:prstGeom>
        </p:spPr>
      </p:pic>
      <p:pic>
        <p:nvPicPr>
          <p:cNvPr id="6" name="Image 5" descr="Une image contenant capture d’écran, Graphique, symbole, logo&#10;&#10;Description générée automatiquement">
            <a:extLst>
              <a:ext uri="{FF2B5EF4-FFF2-40B4-BE49-F238E27FC236}">
                <a16:creationId xmlns:a16="http://schemas.microsoft.com/office/drawing/2014/main" id="{41D277DF-2300-11A4-014E-8271F9BEDD5B}"/>
              </a:ext>
            </a:extLst>
          </p:cNvPr>
          <p:cNvPicPr>
            <a:picLocks noChangeAspect="1"/>
          </p:cNvPicPr>
          <p:nvPr/>
        </p:nvPicPr>
        <p:blipFill>
          <a:blip r:embed="rId3"/>
          <a:stretch>
            <a:fillRect/>
          </a:stretch>
        </p:blipFill>
        <p:spPr>
          <a:xfrm>
            <a:off x="8757279" y="435147"/>
            <a:ext cx="1456115" cy="1456115"/>
          </a:xfrm>
          <a:prstGeom prst="rect">
            <a:avLst/>
          </a:prstGeom>
        </p:spPr>
      </p:pic>
    </p:spTree>
    <p:extLst>
      <p:ext uri="{BB962C8B-B14F-4D97-AF65-F5344CB8AC3E}">
        <p14:creationId xmlns:p14="http://schemas.microsoft.com/office/powerpoint/2010/main" val="362350843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a:extLst>
              <a:ext uri="{FF2B5EF4-FFF2-40B4-BE49-F238E27FC236}">
                <a16:creationId xmlns:a16="http://schemas.microsoft.com/office/drawing/2014/main" id="{A5DEA54A-B88F-0F89-2259-EC2C2895BEA0}"/>
              </a:ext>
            </a:extLst>
          </p:cNvPr>
          <p:cNvSpPr>
            <a:spLocks noGrp="1"/>
          </p:cNvSpPr>
          <p:nvPr>
            <p:ph sz="quarter" idx="12"/>
          </p:nvPr>
        </p:nvSpPr>
        <p:spPr/>
        <p:txBody>
          <a:bodyPr/>
          <a:lstStyle/>
          <a:p>
            <a:r>
              <a:rPr lang="fr-FR" noProof="0" dirty="0"/>
              <a:t>POS</a:t>
            </a:r>
          </a:p>
        </p:txBody>
      </p:sp>
      <p:sp>
        <p:nvSpPr>
          <p:cNvPr id="7" name="Titre 6">
            <a:extLst>
              <a:ext uri="{FF2B5EF4-FFF2-40B4-BE49-F238E27FC236}">
                <a16:creationId xmlns:a16="http://schemas.microsoft.com/office/drawing/2014/main" id="{4A71299F-5D88-CBF0-FCF7-3C7A22A11C3F}"/>
              </a:ext>
            </a:extLst>
          </p:cNvPr>
          <p:cNvSpPr>
            <a:spLocks noGrp="1"/>
          </p:cNvSpPr>
          <p:nvPr>
            <p:ph type="title"/>
          </p:nvPr>
        </p:nvSpPr>
        <p:spPr/>
        <p:txBody>
          <a:bodyPr>
            <a:normAutofit fontScale="90000"/>
          </a:bodyPr>
          <a:lstStyle/>
          <a:p>
            <a:r>
              <a:rPr lang="fr-FR" noProof="0" dirty="0"/>
              <a:t>Une semaine avant le déploiement</a:t>
            </a:r>
          </a:p>
        </p:txBody>
      </p:sp>
      <p:sp>
        <p:nvSpPr>
          <p:cNvPr id="9" name="Espace réservé du contenu 8">
            <a:extLst>
              <a:ext uri="{FF2B5EF4-FFF2-40B4-BE49-F238E27FC236}">
                <a16:creationId xmlns:a16="http://schemas.microsoft.com/office/drawing/2014/main" id="{71F0BAC6-F0B4-3F2B-78EB-125831277BB1}"/>
              </a:ext>
            </a:extLst>
          </p:cNvPr>
          <p:cNvSpPr>
            <a:spLocks noGrp="1"/>
          </p:cNvSpPr>
          <p:nvPr>
            <p:ph sz="quarter" idx="28"/>
          </p:nvPr>
        </p:nvSpPr>
        <p:spPr/>
        <p:txBody>
          <a:bodyPr/>
          <a:lstStyle/>
          <a:p>
            <a:pPr algn="just"/>
            <a:r>
              <a:rPr lang="fr-FR" noProof="0" dirty="0"/>
              <a:t>Testez tout formulaire modifié pour vous assurer que tout se comporte comme prévu.</a:t>
            </a:r>
          </a:p>
          <a:p>
            <a:pPr algn="just"/>
            <a:r>
              <a:rPr lang="fr-FR" noProof="0" dirty="0"/>
              <a:t>Déployer les formulaires finalisés sur le serveur.</a:t>
            </a:r>
          </a:p>
          <a:p>
            <a:pPr algn="just"/>
            <a:r>
              <a:rPr lang="fr-FR" noProof="0" dirty="0"/>
              <a:t>Déployez des formulaires sur les téléphones.</a:t>
            </a:r>
          </a:p>
          <a:p>
            <a:pPr algn="just"/>
            <a:r>
              <a:rPr lang="fr-FR" noProof="0" dirty="0"/>
              <a:t>Imprimer le matériel de formation.</a:t>
            </a:r>
          </a:p>
          <a:p>
            <a:pPr algn="just"/>
            <a:r>
              <a:rPr lang="fr-FR" noProof="0" dirty="0"/>
              <a:t>Voir la page web SENS pour les différents outils MDC : </a:t>
            </a:r>
            <a:r>
              <a:rPr lang="fr-FR" noProof="0" dirty="0">
                <a:hlinkClick r:id="rId2"/>
              </a:rPr>
              <a:t>http://sens.unhcr.org/mobile-technology/tools/</a:t>
            </a:r>
            <a:endParaRPr lang="fr-FR" noProof="0" dirty="0"/>
          </a:p>
          <a:p>
            <a:endParaRPr lang="fr-FR" noProof="0" dirty="0"/>
          </a:p>
          <a:p>
            <a:endParaRPr lang="fr-FR" noProof="0" dirty="0"/>
          </a:p>
        </p:txBody>
      </p:sp>
      <p:sp>
        <p:nvSpPr>
          <p:cNvPr id="5" name="Espace réservé du pied de page 4">
            <a:extLst>
              <a:ext uri="{FF2B5EF4-FFF2-40B4-BE49-F238E27FC236}">
                <a16:creationId xmlns:a16="http://schemas.microsoft.com/office/drawing/2014/main" id="{6DA689A0-4B78-48F9-62FC-C259AE7A5026}"/>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A66EFEE5-F2DE-B0B4-49BF-FB222B6CAF79}"/>
              </a:ext>
            </a:extLst>
          </p:cNvPr>
          <p:cNvSpPr>
            <a:spLocks noGrp="1"/>
          </p:cNvSpPr>
          <p:nvPr>
            <p:ph type="sldNum" sz="quarter" idx="30"/>
          </p:nvPr>
        </p:nvSpPr>
        <p:spPr/>
        <p:txBody>
          <a:bodyPr/>
          <a:lstStyle/>
          <a:p>
            <a:fld id="{45D260E3-6ADF-3D4B-8601-DFAB5F13007E}" type="slidenum">
              <a:rPr lang="fr-FR" noProof="0" smtClean="0"/>
              <a:pPr/>
              <a:t>82</a:t>
            </a:fld>
            <a:endParaRPr lang="fr-FR" noProof="0" dirty="0"/>
          </a:p>
        </p:txBody>
      </p:sp>
    </p:spTree>
    <p:extLst>
      <p:ext uri="{BB962C8B-B14F-4D97-AF65-F5344CB8AC3E}">
        <p14:creationId xmlns:p14="http://schemas.microsoft.com/office/powerpoint/2010/main" val="28248801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84BACAD9-9B43-423A-96E0-3F14008A7041}"/>
              </a:ext>
            </a:extLst>
          </p:cNvPr>
          <p:cNvSpPr>
            <a:spLocks noGrp="1"/>
          </p:cNvSpPr>
          <p:nvPr>
            <p:ph type="sldNum" sz="quarter" idx="11"/>
          </p:nvPr>
        </p:nvSpPr>
        <p:spPr/>
        <p:txBody>
          <a:bodyPr/>
          <a:lstStyle/>
          <a:p>
            <a:fld id="{45D260E3-6ADF-3D4B-8601-DFAB5F13007E}" type="slidenum">
              <a:rPr lang="fr-FR" noProof="0" smtClean="0"/>
              <a:pPr/>
              <a:t>83</a:t>
            </a:fld>
            <a:endParaRPr lang="fr-FR" noProof="0" dirty="0"/>
          </a:p>
        </p:txBody>
      </p:sp>
      <p:sp>
        <p:nvSpPr>
          <p:cNvPr id="5" name="Espace réservé du texte 4">
            <a:extLst>
              <a:ext uri="{FF2B5EF4-FFF2-40B4-BE49-F238E27FC236}">
                <a16:creationId xmlns:a16="http://schemas.microsoft.com/office/drawing/2014/main" id="{C6CE28CA-DE74-8D58-3171-BEB715F99AEB}"/>
              </a:ext>
            </a:extLst>
          </p:cNvPr>
          <p:cNvSpPr>
            <a:spLocks noGrp="1"/>
          </p:cNvSpPr>
          <p:nvPr>
            <p:ph type="body" sz="quarter" idx="12"/>
          </p:nvPr>
        </p:nvSpPr>
        <p:spPr/>
        <p:txBody>
          <a:bodyPr/>
          <a:lstStyle/>
          <a:p>
            <a:r>
              <a:rPr lang="fr-FR" noProof="0" dirty="0"/>
              <a:t>Procédures opérationnelles standards (POS)</a:t>
            </a:r>
          </a:p>
        </p:txBody>
      </p:sp>
      <p:sp>
        <p:nvSpPr>
          <p:cNvPr id="6" name="Espace réservé du texte 5">
            <a:extLst>
              <a:ext uri="{FF2B5EF4-FFF2-40B4-BE49-F238E27FC236}">
                <a16:creationId xmlns:a16="http://schemas.microsoft.com/office/drawing/2014/main" id="{65B94C15-B777-B4E6-870A-03F63DA913EC}"/>
              </a:ext>
            </a:extLst>
          </p:cNvPr>
          <p:cNvSpPr>
            <a:spLocks noGrp="1"/>
          </p:cNvSpPr>
          <p:nvPr>
            <p:ph type="body" sz="quarter" idx="14"/>
          </p:nvPr>
        </p:nvSpPr>
        <p:spPr/>
        <p:txBody>
          <a:bodyPr/>
          <a:lstStyle/>
          <a:p>
            <a:r>
              <a:rPr lang="fr-FR" noProof="0" dirty="0"/>
              <a:t>07</a:t>
            </a:r>
          </a:p>
        </p:txBody>
      </p:sp>
      <p:sp>
        <p:nvSpPr>
          <p:cNvPr id="7" name="ZoneTexte 6">
            <a:extLst>
              <a:ext uri="{FF2B5EF4-FFF2-40B4-BE49-F238E27FC236}">
                <a16:creationId xmlns:a16="http://schemas.microsoft.com/office/drawing/2014/main" id="{B0130B08-8C93-C203-C3CB-28EB41EC28AE}"/>
              </a:ext>
            </a:extLst>
          </p:cNvPr>
          <p:cNvSpPr txBox="1"/>
          <p:nvPr/>
        </p:nvSpPr>
        <p:spPr>
          <a:xfrm>
            <a:off x="649391" y="4013662"/>
            <a:ext cx="6948031" cy="1339982"/>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fr-FR" sz="1600" dirty="0">
                <a:solidFill>
                  <a:schemeClr val="accent3">
                    <a:lumMod val="60000"/>
                    <a:lumOff val="40000"/>
                  </a:schemeClr>
                </a:solidFill>
                <a:latin typeface="Source Sans Pro" panose="020B0503030403020204" pitchFamily="34" charset="77"/>
              </a:rPr>
              <a:t>Pré-déploiement : POS du responsable d'enquêtes</a:t>
            </a:r>
          </a:p>
          <a:p>
            <a:pPr marL="285750" indent="-285750" algn="just">
              <a:lnSpc>
                <a:spcPct val="110000"/>
              </a:lnSpc>
              <a:buFont typeface="Arial" panose="020B0604020202020204" pitchFamily="34" charset="0"/>
              <a:buChar char="•"/>
            </a:pPr>
            <a:r>
              <a:rPr lang="fr-FR" sz="1600" b="1" dirty="0">
                <a:solidFill>
                  <a:schemeClr val="accent3"/>
                </a:solidFill>
                <a:latin typeface="Source Sans Pro" panose="020B0503030403020204" pitchFamily="34" charset="77"/>
              </a:rPr>
              <a:t>En cours de déploiement : POS du responsable d'enquêtes, des </a:t>
            </a:r>
            <a:r>
              <a:rPr lang="fr-FR" sz="1600" b="1" dirty="0" err="1">
                <a:solidFill>
                  <a:schemeClr val="accent3"/>
                </a:solidFill>
                <a:latin typeface="Source Sans Pro" panose="020B0503030403020204" pitchFamily="34" charset="77"/>
              </a:rPr>
              <a:t>superviseur·ses</a:t>
            </a:r>
            <a:r>
              <a:rPr lang="fr-FR" sz="1600" b="1" dirty="0">
                <a:solidFill>
                  <a:schemeClr val="accent3"/>
                </a:solidFill>
                <a:latin typeface="Source Sans Pro" panose="020B0503030403020204" pitchFamily="34" charset="77"/>
              </a:rPr>
              <a:t> et des </a:t>
            </a:r>
            <a:r>
              <a:rPr lang="fr-FR" sz="1600" b="1" dirty="0" err="1">
                <a:solidFill>
                  <a:schemeClr val="accent3"/>
                </a:solidFill>
                <a:latin typeface="Source Sans Pro" panose="020B0503030403020204" pitchFamily="34" charset="77"/>
              </a:rPr>
              <a:t>enquêteur·rices</a:t>
            </a:r>
            <a:endParaRPr lang="fr-FR" sz="1600" b="1" dirty="0">
              <a:solidFill>
                <a:schemeClr val="accent3"/>
              </a:solidFill>
              <a:latin typeface="Source Sans Pro" panose="020B0503030403020204" pitchFamily="34" charset="77"/>
            </a:endParaRPr>
          </a:p>
          <a:p>
            <a:pPr marL="285750" indent="-285750" algn="just">
              <a:lnSpc>
                <a:spcPct val="110000"/>
              </a:lnSpc>
              <a:buFont typeface="Arial" panose="020B0604020202020204" pitchFamily="34" charset="0"/>
              <a:buChar char="•"/>
            </a:pPr>
            <a:endParaRPr lang="fr-FR" sz="1600" b="1" noProof="0" dirty="0">
              <a:solidFill>
                <a:schemeClr val="accent3"/>
              </a:solidFill>
              <a:latin typeface="Source Sans Pro" panose="020B0503030403020204" pitchFamily="34" charset="77"/>
            </a:endParaRPr>
          </a:p>
          <a:p>
            <a:pPr algn="just">
              <a:lnSpc>
                <a:spcPct val="110000"/>
              </a:lnSpc>
            </a:pPr>
            <a:endParaRPr lang="fr-FR" sz="1600" b="1" noProof="0"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229048088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A617FB19-814C-A40B-474F-557990DEC7B0}"/>
              </a:ext>
            </a:extLst>
          </p:cNvPr>
          <p:cNvSpPr>
            <a:spLocks noGrp="1"/>
          </p:cNvSpPr>
          <p:nvPr>
            <p:ph sz="quarter" idx="12"/>
          </p:nvPr>
        </p:nvSpPr>
        <p:spPr/>
        <p:txBody>
          <a:bodyPr/>
          <a:lstStyle/>
          <a:p>
            <a:r>
              <a:rPr lang="fr-FR" noProof="0" dirty="0"/>
              <a:t>POS</a:t>
            </a:r>
          </a:p>
        </p:txBody>
      </p:sp>
      <p:sp>
        <p:nvSpPr>
          <p:cNvPr id="5" name="Titre 4">
            <a:extLst>
              <a:ext uri="{FF2B5EF4-FFF2-40B4-BE49-F238E27FC236}">
                <a16:creationId xmlns:a16="http://schemas.microsoft.com/office/drawing/2014/main" id="{DB6E558F-951F-B705-CE32-669B82AD14B5}"/>
              </a:ext>
            </a:extLst>
          </p:cNvPr>
          <p:cNvSpPr>
            <a:spLocks noGrp="1"/>
          </p:cNvSpPr>
          <p:nvPr>
            <p:ph type="title"/>
          </p:nvPr>
        </p:nvSpPr>
        <p:spPr/>
        <p:txBody>
          <a:bodyPr>
            <a:normAutofit fontScale="90000"/>
          </a:bodyPr>
          <a:lstStyle/>
          <a:p>
            <a:r>
              <a:rPr lang="fr-FR" noProof="0" dirty="0"/>
              <a:t>Rôles</a:t>
            </a:r>
          </a:p>
        </p:txBody>
      </p:sp>
      <p:sp>
        <p:nvSpPr>
          <p:cNvPr id="7" name="Espace réservé du contenu 6">
            <a:extLst>
              <a:ext uri="{FF2B5EF4-FFF2-40B4-BE49-F238E27FC236}">
                <a16:creationId xmlns:a16="http://schemas.microsoft.com/office/drawing/2014/main" id="{2D147DCD-268A-2AEB-3F39-6D5028CC8EEA}"/>
              </a:ext>
            </a:extLst>
          </p:cNvPr>
          <p:cNvSpPr>
            <a:spLocks noGrp="1"/>
          </p:cNvSpPr>
          <p:nvPr>
            <p:ph sz="quarter" idx="28"/>
          </p:nvPr>
        </p:nvSpPr>
        <p:spPr/>
        <p:txBody>
          <a:bodyPr/>
          <a:lstStyle/>
          <a:p>
            <a:pPr algn="just"/>
            <a:r>
              <a:rPr lang="fr-FR" noProof="0" dirty="0"/>
              <a:t>Responsable d'enquête</a:t>
            </a:r>
          </a:p>
          <a:p>
            <a:pPr algn="just"/>
            <a:r>
              <a:rPr lang="fr-FR" noProof="0" dirty="0" err="1"/>
              <a:t>Superviseur·se</a:t>
            </a:r>
            <a:r>
              <a:rPr lang="fr-FR" noProof="0" dirty="0"/>
              <a:t>(s)</a:t>
            </a:r>
          </a:p>
          <a:p>
            <a:pPr algn="just"/>
            <a:r>
              <a:rPr lang="fr-FR" noProof="0" dirty="0" err="1"/>
              <a:t>Enquêteur·rices</a:t>
            </a:r>
            <a:endParaRPr lang="fr-FR" noProof="0" dirty="0"/>
          </a:p>
        </p:txBody>
      </p:sp>
      <p:sp>
        <p:nvSpPr>
          <p:cNvPr id="2" name="Espace réservé du numéro de diapositive 1">
            <a:extLst>
              <a:ext uri="{FF2B5EF4-FFF2-40B4-BE49-F238E27FC236}">
                <a16:creationId xmlns:a16="http://schemas.microsoft.com/office/drawing/2014/main" id="{ED09CF91-CAB8-E10E-13BC-706C2A1E72EC}"/>
              </a:ext>
            </a:extLst>
          </p:cNvPr>
          <p:cNvSpPr>
            <a:spLocks noGrp="1"/>
          </p:cNvSpPr>
          <p:nvPr>
            <p:ph type="sldNum" sz="quarter" idx="30"/>
          </p:nvPr>
        </p:nvSpPr>
        <p:spPr/>
        <p:txBody>
          <a:bodyPr/>
          <a:lstStyle/>
          <a:p>
            <a:fld id="{45D260E3-6ADF-3D4B-8601-DFAB5F13007E}" type="slidenum">
              <a:rPr lang="fr-FR" noProof="0" smtClean="0"/>
              <a:pPr/>
              <a:t>84</a:t>
            </a:fld>
            <a:endParaRPr lang="fr-FR" noProof="0" dirty="0"/>
          </a:p>
        </p:txBody>
      </p:sp>
      <p:sp>
        <p:nvSpPr>
          <p:cNvPr id="8" name="Espace réservé du pied de page 4">
            <a:extLst>
              <a:ext uri="{FF2B5EF4-FFF2-40B4-BE49-F238E27FC236}">
                <a16:creationId xmlns:a16="http://schemas.microsoft.com/office/drawing/2014/main" id="{DAFB1378-649E-3F3C-3333-4C7A43356AD3}"/>
              </a:ext>
            </a:extLst>
          </p:cNvPr>
          <p:cNvSpPr>
            <a:spLocks noGrp="1"/>
          </p:cNvSpPr>
          <p:nvPr>
            <p:ph type="ftr" sz="quarter" idx="29"/>
          </p:nvPr>
        </p:nvSpPr>
        <p:spPr>
          <a:xfrm>
            <a:off x="1594131" y="6955982"/>
            <a:ext cx="7483937" cy="401638"/>
          </a:xfrm>
        </p:spPr>
        <p:txBody>
          <a:bodyPr/>
          <a:lstStyle/>
          <a:p>
            <a:r>
              <a:rPr lang="fr-FR" b="1" dirty="0"/>
              <a:t>Collecte de données mobile (MDC) avec OpenDataKit</a:t>
            </a:r>
            <a:r>
              <a:rPr lang="fr-FR" b="1" noProof="0" dirty="0"/>
              <a:t> </a:t>
            </a:r>
            <a:r>
              <a:rPr lang="fr-FR" noProof="0" dirty="0"/>
              <a:t>|  Formation des responsables d’enquêtes</a:t>
            </a:r>
          </a:p>
        </p:txBody>
      </p:sp>
      <p:pic>
        <p:nvPicPr>
          <p:cNvPr id="9" name="Picture 8">
            <a:extLst>
              <a:ext uri="{FF2B5EF4-FFF2-40B4-BE49-F238E27FC236}">
                <a16:creationId xmlns:a16="http://schemas.microsoft.com/office/drawing/2014/main" id="{09D3B8B5-AF8D-1141-3E88-6A069E5A9C6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5687" y="3779837"/>
            <a:ext cx="3962400" cy="2228851"/>
          </a:xfrm>
          <a:prstGeom prst="rect">
            <a:avLst/>
          </a:prstGeom>
        </p:spPr>
      </p:pic>
      <p:pic>
        <p:nvPicPr>
          <p:cNvPr id="10" name="Picture 9">
            <a:extLst>
              <a:ext uri="{FF2B5EF4-FFF2-40B4-BE49-F238E27FC236}">
                <a16:creationId xmlns:a16="http://schemas.microsoft.com/office/drawing/2014/main" id="{65BE132B-AFE1-3BCB-0A99-13B3A8DAA5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04449" y="2635616"/>
            <a:ext cx="1897353" cy="3373072"/>
          </a:xfrm>
          <a:prstGeom prst="rect">
            <a:avLst/>
          </a:prstGeom>
        </p:spPr>
      </p:pic>
      <p:pic>
        <p:nvPicPr>
          <p:cNvPr id="11" name="Picture 10">
            <a:extLst>
              <a:ext uri="{FF2B5EF4-FFF2-40B4-BE49-F238E27FC236}">
                <a16:creationId xmlns:a16="http://schemas.microsoft.com/office/drawing/2014/main" id="{78E38C2E-3DFD-5485-3BF4-7AAA0ABC86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68164" y="2611407"/>
            <a:ext cx="2547961" cy="3397281"/>
          </a:xfrm>
          <a:prstGeom prst="rect">
            <a:avLst/>
          </a:prstGeom>
        </p:spPr>
      </p:pic>
    </p:spTree>
    <p:extLst>
      <p:ext uri="{BB962C8B-B14F-4D97-AF65-F5344CB8AC3E}">
        <p14:creationId xmlns:p14="http://schemas.microsoft.com/office/powerpoint/2010/main" val="360553231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B4D74B8D-2B10-D959-F737-304714BFC736}"/>
              </a:ext>
            </a:extLst>
          </p:cNvPr>
          <p:cNvSpPr>
            <a:spLocks noGrp="1"/>
          </p:cNvSpPr>
          <p:nvPr>
            <p:ph sz="quarter" idx="12"/>
          </p:nvPr>
        </p:nvSpPr>
        <p:spPr/>
        <p:txBody>
          <a:bodyPr/>
          <a:lstStyle/>
          <a:p>
            <a:r>
              <a:rPr lang="fr-FR" noProof="0" dirty="0"/>
              <a:t>POS</a:t>
            </a:r>
          </a:p>
        </p:txBody>
      </p:sp>
      <p:sp>
        <p:nvSpPr>
          <p:cNvPr id="3" name="Titre 2">
            <a:extLst>
              <a:ext uri="{FF2B5EF4-FFF2-40B4-BE49-F238E27FC236}">
                <a16:creationId xmlns:a16="http://schemas.microsoft.com/office/drawing/2014/main" id="{C15D7027-A99D-EEF4-2CA3-C69951EB2B72}"/>
              </a:ext>
            </a:extLst>
          </p:cNvPr>
          <p:cNvSpPr>
            <a:spLocks noGrp="1"/>
          </p:cNvSpPr>
          <p:nvPr>
            <p:ph type="title"/>
          </p:nvPr>
        </p:nvSpPr>
        <p:spPr/>
        <p:txBody>
          <a:bodyPr>
            <a:normAutofit fontScale="90000"/>
          </a:bodyPr>
          <a:lstStyle/>
          <a:p>
            <a:r>
              <a:rPr lang="fr-FR" noProof="0" dirty="0"/>
              <a:t>Journée typique : responsable d'enquête</a:t>
            </a:r>
          </a:p>
        </p:txBody>
      </p:sp>
      <p:sp>
        <p:nvSpPr>
          <p:cNvPr id="5" name="Espace réservé du pied de page 4">
            <a:extLst>
              <a:ext uri="{FF2B5EF4-FFF2-40B4-BE49-F238E27FC236}">
                <a16:creationId xmlns:a16="http://schemas.microsoft.com/office/drawing/2014/main" id="{074E1DFD-0C9B-3EE8-DF80-3327C50AE691}"/>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37AA6025-76B4-03DC-CF37-183CAE263160}"/>
              </a:ext>
            </a:extLst>
          </p:cNvPr>
          <p:cNvSpPr>
            <a:spLocks noGrp="1"/>
          </p:cNvSpPr>
          <p:nvPr>
            <p:ph type="sldNum" sz="quarter" idx="30"/>
          </p:nvPr>
        </p:nvSpPr>
        <p:spPr/>
        <p:txBody>
          <a:bodyPr/>
          <a:lstStyle/>
          <a:p>
            <a:fld id="{45D260E3-6ADF-3D4B-8601-DFAB5F13007E}" type="slidenum">
              <a:rPr lang="fr-FR" noProof="0" smtClean="0"/>
              <a:pPr/>
              <a:t>85</a:t>
            </a:fld>
            <a:endParaRPr lang="fr-FR" noProof="0" dirty="0"/>
          </a:p>
        </p:txBody>
      </p:sp>
      <p:graphicFrame>
        <p:nvGraphicFramePr>
          <p:cNvPr id="7" name="Diagram 11">
            <a:extLst>
              <a:ext uri="{FF2B5EF4-FFF2-40B4-BE49-F238E27FC236}">
                <a16:creationId xmlns:a16="http://schemas.microsoft.com/office/drawing/2014/main" id="{D6E4D433-7991-AA1D-D0DA-AFF10B2A87C8}"/>
              </a:ext>
            </a:extLst>
          </p:cNvPr>
          <p:cNvGraphicFramePr/>
          <p:nvPr>
            <p:extLst>
              <p:ext uri="{D42A27DB-BD31-4B8C-83A1-F6EECF244321}">
                <p14:modId xmlns:p14="http://schemas.microsoft.com/office/powerpoint/2010/main" val="2420440882"/>
              </p:ext>
            </p:extLst>
          </p:nvPr>
        </p:nvGraphicFramePr>
        <p:xfrm>
          <a:off x="1066800" y="1461589"/>
          <a:ext cx="2970059" cy="49799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ounded Rectangle 1">
            <a:extLst>
              <a:ext uri="{FF2B5EF4-FFF2-40B4-BE49-F238E27FC236}">
                <a16:creationId xmlns:a16="http://schemas.microsoft.com/office/drawing/2014/main" id="{1ABD3E3D-5EB0-4CAF-81C4-03A93B3A5B67}"/>
              </a:ext>
            </a:extLst>
          </p:cNvPr>
          <p:cNvSpPr/>
          <p:nvPr/>
        </p:nvSpPr>
        <p:spPr>
          <a:xfrm>
            <a:off x="4343400" y="5842643"/>
            <a:ext cx="5264540" cy="495746"/>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algn="just"/>
            <a:r>
              <a:rPr lang="fr-FR" sz="1200" noProof="0" dirty="0">
                <a:solidFill>
                  <a:schemeClr val="accent5"/>
                </a:solidFill>
              </a:rPr>
              <a:t>Recharger les téléphones.</a:t>
            </a:r>
          </a:p>
        </p:txBody>
      </p:sp>
      <p:sp>
        <p:nvSpPr>
          <p:cNvPr id="9" name="Rounded Rectangle 1">
            <a:extLst>
              <a:ext uri="{FF2B5EF4-FFF2-40B4-BE49-F238E27FC236}">
                <a16:creationId xmlns:a16="http://schemas.microsoft.com/office/drawing/2014/main" id="{7AFE9DEA-85B2-628A-2DCF-DFA1E529EE7A}"/>
              </a:ext>
            </a:extLst>
          </p:cNvPr>
          <p:cNvSpPr/>
          <p:nvPr/>
        </p:nvSpPr>
        <p:spPr>
          <a:xfrm>
            <a:off x="4343400" y="1265238"/>
            <a:ext cx="5264540" cy="1166563"/>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algn="just"/>
            <a:r>
              <a:rPr lang="fr-FR" sz="1200" noProof="0" dirty="0">
                <a:solidFill>
                  <a:schemeClr val="accent5"/>
                </a:solidFill>
              </a:rPr>
              <a:t>Sur la base des vérifications de données de la veille, recommandations : retour d'information des données des derniers jours aux </a:t>
            </a:r>
            <a:r>
              <a:rPr lang="fr-FR" sz="1200" noProof="0" dirty="0" err="1">
                <a:solidFill>
                  <a:schemeClr val="accent5"/>
                </a:solidFill>
              </a:rPr>
              <a:t>superviseur·ses</a:t>
            </a:r>
            <a:r>
              <a:rPr lang="fr-FR" sz="1200" noProof="0" dirty="0">
                <a:solidFill>
                  <a:schemeClr val="accent5"/>
                </a:solidFill>
              </a:rPr>
              <a:t>/</a:t>
            </a:r>
            <a:r>
              <a:rPr lang="fr-FR" sz="1200" noProof="0" dirty="0" err="1">
                <a:solidFill>
                  <a:schemeClr val="accent5"/>
                </a:solidFill>
              </a:rPr>
              <a:t>enquêteur·rices</a:t>
            </a:r>
            <a:r>
              <a:rPr lang="fr-FR" sz="1200" noProof="0" dirty="0">
                <a:solidFill>
                  <a:schemeClr val="accent5"/>
                </a:solidFill>
              </a:rPr>
              <a:t> également. Les téléphones ont été chargés et sont prêts à être utilisés.</a:t>
            </a:r>
          </a:p>
        </p:txBody>
      </p:sp>
      <p:sp>
        <p:nvSpPr>
          <p:cNvPr id="10" name="Rounded Rectangle 1">
            <a:extLst>
              <a:ext uri="{FF2B5EF4-FFF2-40B4-BE49-F238E27FC236}">
                <a16:creationId xmlns:a16="http://schemas.microsoft.com/office/drawing/2014/main" id="{8BFA44D5-0E52-32E0-4A5A-4FEBE88CC9F7}"/>
              </a:ext>
            </a:extLst>
          </p:cNvPr>
          <p:cNvSpPr/>
          <p:nvPr/>
        </p:nvSpPr>
        <p:spPr>
          <a:xfrm>
            <a:off x="4354158" y="2488252"/>
            <a:ext cx="5264540" cy="808484"/>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algn="just"/>
            <a:r>
              <a:rPr lang="fr-FR" sz="1200" noProof="0" dirty="0">
                <a:solidFill>
                  <a:schemeClr val="accent5"/>
                </a:solidFill>
              </a:rPr>
              <a:t>Aider les </a:t>
            </a:r>
            <a:r>
              <a:rPr lang="fr-FR" sz="1200" noProof="0" dirty="0" err="1">
                <a:solidFill>
                  <a:schemeClr val="accent5"/>
                </a:solidFill>
              </a:rPr>
              <a:t>superviseur·ses</a:t>
            </a:r>
            <a:r>
              <a:rPr lang="fr-FR" sz="1200" noProof="0" dirty="0">
                <a:solidFill>
                  <a:schemeClr val="accent5"/>
                </a:solidFill>
              </a:rPr>
              <a:t> si nécessaire.</a:t>
            </a:r>
          </a:p>
        </p:txBody>
      </p:sp>
      <p:sp>
        <p:nvSpPr>
          <p:cNvPr id="11" name="Rounded Rectangle 1">
            <a:extLst>
              <a:ext uri="{FF2B5EF4-FFF2-40B4-BE49-F238E27FC236}">
                <a16:creationId xmlns:a16="http://schemas.microsoft.com/office/drawing/2014/main" id="{E5722077-80B8-E232-313F-9431EA3BB885}"/>
              </a:ext>
            </a:extLst>
          </p:cNvPr>
          <p:cNvSpPr/>
          <p:nvPr/>
        </p:nvSpPr>
        <p:spPr>
          <a:xfrm>
            <a:off x="4343400" y="3353187"/>
            <a:ext cx="5264540" cy="2424001"/>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marL="171450" indent="-171450" algn="just">
              <a:buFont typeface="Arial" panose="020B0604020202020204" pitchFamily="34" charset="0"/>
              <a:buChar char="•"/>
            </a:pPr>
            <a:r>
              <a:rPr lang="fr-FR" sz="1200" noProof="0" dirty="0">
                <a:solidFill>
                  <a:schemeClr val="accent5"/>
                </a:solidFill>
              </a:rPr>
              <a:t>Lancer Kobo Toolbox.</a:t>
            </a:r>
          </a:p>
          <a:p>
            <a:pPr marL="171450" indent="-171450" algn="just">
              <a:buFont typeface="Arial" panose="020B0604020202020204" pitchFamily="34" charset="0"/>
              <a:buChar char="•"/>
            </a:pPr>
            <a:r>
              <a:rPr lang="fr-FR" sz="1200" noProof="0" dirty="0">
                <a:solidFill>
                  <a:schemeClr val="accent5"/>
                </a:solidFill>
              </a:rPr>
              <a:t>Sur le téléphone :</a:t>
            </a:r>
          </a:p>
          <a:p>
            <a:pPr marL="818937" lvl="1" indent="-171450" algn="just">
              <a:buFont typeface="Arial" panose="020B0604020202020204" pitchFamily="34" charset="0"/>
              <a:buChar char="•"/>
            </a:pPr>
            <a:r>
              <a:rPr lang="fr-FR" sz="1200" noProof="0" dirty="0">
                <a:solidFill>
                  <a:schemeClr val="accent5"/>
                </a:solidFill>
              </a:rPr>
              <a:t>Vérifiez les formulaires sauvegardés qui n'ont pas été finalisés, vérifiez certains formulaires finalisés pour vous assurer que tout est en ordre.</a:t>
            </a:r>
          </a:p>
          <a:p>
            <a:pPr marL="818937" lvl="1" indent="-171450" algn="just">
              <a:buFont typeface="Arial" panose="020B0604020202020204" pitchFamily="34" charset="0"/>
              <a:buChar char="•"/>
            </a:pPr>
            <a:r>
              <a:rPr lang="fr-FR" sz="1200" noProof="0" dirty="0">
                <a:solidFill>
                  <a:schemeClr val="accent5"/>
                </a:solidFill>
              </a:rPr>
              <a:t>Activer le WIFI</a:t>
            </a:r>
          </a:p>
          <a:p>
            <a:pPr marL="818937" lvl="1" indent="-171450" algn="just">
              <a:buFont typeface="Arial" panose="020B0604020202020204" pitchFamily="34" charset="0"/>
              <a:buChar char="•"/>
            </a:pPr>
            <a:r>
              <a:rPr lang="fr-FR" sz="1200" noProof="0" dirty="0">
                <a:solidFill>
                  <a:schemeClr val="accent5"/>
                </a:solidFill>
              </a:rPr>
              <a:t>Envoyer les formulaires finalisés </a:t>
            </a:r>
            <a:r>
              <a:rPr lang="fr-FR" sz="1200" dirty="0">
                <a:solidFill>
                  <a:schemeClr val="accent5"/>
                </a:solidFill>
              </a:rPr>
              <a:t>à </a:t>
            </a:r>
            <a:r>
              <a:rPr lang="fr-FR" sz="1200" noProof="0" dirty="0">
                <a:solidFill>
                  <a:schemeClr val="accent5"/>
                </a:solidFill>
              </a:rPr>
              <a:t>Kobo Toolbox</a:t>
            </a:r>
          </a:p>
          <a:p>
            <a:pPr marL="818937" lvl="1" indent="-171450" algn="just">
              <a:buFont typeface="Arial" panose="020B0604020202020204" pitchFamily="34" charset="0"/>
              <a:buChar char="•"/>
            </a:pPr>
            <a:r>
              <a:rPr lang="fr-FR" sz="1200" noProof="0" dirty="0">
                <a:solidFill>
                  <a:schemeClr val="accent5"/>
                </a:solidFill>
              </a:rPr>
              <a:t>Éteindre le wifi (sur le téléphone)</a:t>
            </a:r>
          </a:p>
          <a:p>
            <a:pPr marL="171450" indent="-171450" algn="just">
              <a:buFont typeface="Arial" panose="020B0604020202020204" pitchFamily="34" charset="0"/>
              <a:buChar char="•"/>
            </a:pPr>
            <a:r>
              <a:rPr lang="fr-FR" sz="1200" noProof="0" dirty="0">
                <a:solidFill>
                  <a:schemeClr val="accent5"/>
                </a:solidFill>
              </a:rPr>
              <a:t>Extraire les données dans Excel.</a:t>
            </a:r>
          </a:p>
          <a:p>
            <a:pPr marL="171450" indent="-171450" algn="just">
              <a:buFont typeface="Arial" panose="020B0604020202020204" pitchFamily="34" charset="0"/>
              <a:buChar char="•"/>
            </a:pPr>
            <a:r>
              <a:rPr lang="fr-FR" sz="1200" noProof="0" dirty="0">
                <a:solidFill>
                  <a:schemeClr val="accent5"/>
                </a:solidFill>
              </a:rPr>
              <a:t>Téléchargement direct de Kobo).</a:t>
            </a:r>
          </a:p>
          <a:p>
            <a:pPr marL="171450" indent="-171450" algn="just">
              <a:buFont typeface="Arial" panose="020B0604020202020204" pitchFamily="34" charset="0"/>
              <a:buChar char="•"/>
            </a:pPr>
            <a:r>
              <a:rPr lang="fr-FR" sz="1200" noProof="0" dirty="0">
                <a:solidFill>
                  <a:schemeClr val="accent5"/>
                </a:solidFill>
              </a:rPr>
              <a:t>Utiliser ENA Smart pour le contrôle de plausibilité.</a:t>
            </a:r>
          </a:p>
          <a:p>
            <a:pPr marL="171450" indent="-171450" algn="just">
              <a:buFont typeface="Arial" panose="020B0604020202020204" pitchFamily="34" charset="0"/>
              <a:buChar char="•"/>
            </a:pPr>
            <a:r>
              <a:rPr lang="fr-FR" sz="1200" noProof="0" dirty="0">
                <a:solidFill>
                  <a:schemeClr val="accent5"/>
                </a:solidFill>
              </a:rPr>
              <a:t>Recueillir les retours des </a:t>
            </a:r>
            <a:r>
              <a:rPr lang="fr-FR" sz="1200" noProof="0" dirty="0" err="1">
                <a:solidFill>
                  <a:schemeClr val="accent5"/>
                </a:solidFill>
              </a:rPr>
              <a:t>enquêteur·rices</a:t>
            </a:r>
            <a:r>
              <a:rPr lang="fr-FR" sz="1200" noProof="0" dirty="0">
                <a:solidFill>
                  <a:schemeClr val="accent5"/>
                </a:solidFill>
              </a:rPr>
              <a:t>.</a:t>
            </a:r>
          </a:p>
        </p:txBody>
      </p:sp>
      <p:cxnSp>
        <p:nvCxnSpPr>
          <p:cNvPr id="12" name="Connecteur droit avec flèche 11">
            <a:extLst>
              <a:ext uri="{FF2B5EF4-FFF2-40B4-BE49-F238E27FC236}">
                <a16:creationId xmlns:a16="http://schemas.microsoft.com/office/drawing/2014/main" id="{93E60A5E-92B8-009D-2E7D-9E5336C7FFA7}"/>
              </a:ext>
            </a:extLst>
          </p:cNvPr>
          <p:cNvCxnSpPr/>
          <p:nvPr/>
        </p:nvCxnSpPr>
        <p:spPr>
          <a:xfrm flipH="1">
            <a:off x="3810000" y="1666875"/>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necteur droit avec flèche 12">
            <a:extLst>
              <a:ext uri="{FF2B5EF4-FFF2-40B4-BE49-F238E27FC236}">
                <a16:creationId xmlns:a16="http://schemas.microsoft.com/office/drawing/2014/main" id="{876F22D1-3438-7F90-4BBA-D2ED9BECF55D}"/>
              </a:ext>
            </a:extLst>
          </p:cNvPr>
          <p:cNvCxnSpPr/>
          <p:nvPr/>
        </p:nvCxnSpPr>
        <p:spPr>
          <a:xfrm flipH="1">
            <a:off x="3810000" y="2752725"/>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eur droit avec flèche 13">
            <a:extLst>
              <a:ext uri="{FF2B5EF4-FFF2-40B4-BE49-F238E27FC236}">
                <a16:creationId xmlns:a16="http://schemas.microsoft.com/office/drawing/2014/main" id="{83CE2F59-8026-B467-6E00-3C5E9AEC392B}"/>
              </a:ext>
            </a:extLst>
          </p:cNvPr>
          <p:cNvCxnSpPr>
            <a:cxnSpLocks/>
          </p:cNvCxnSpPr>
          <p:nvPr/>
        </p:nvCxnSpPr>
        <p:spPr>
          <a:xfrm flipH="1">
            <a:off x="3810000" y="3296736"/>
            <a:ext cx="544158" cy="483101"/>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avec flèche 14">
            <a:extLst>
              <a:ext uri="{FF2B5EF4-FFF2-40B4-BE49-F238E27FC236}">
                <a16:creationId xmlns:a16="http://schemas.microsoft.com/office/drawing/2014/main" id="{B7BD5D81-D961-4B6C-C157-853F7FAB0617}"/>
              </a:ext>
            </a:extLst>
          </p:cNvPr>
          <p:cNvCxnSpPr>
            <a:cxnSpLocks/>
          </p:cNvCxnSpPr>
          <p:nvPr/>
        </p:nvCxnSpPr>
        <p:spPr>
          <a:xfrm flipH="1">
            <a:off x="3810000" y="5411260"/>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FB342578-61D1-B1BA-36EC-2C6CE1583A9D}"/>
              </a:ext>
            </a:extLst>
          </p:cNvPr>
          <p:cNvSpPr txBox="1"/>
          <p:nvPr/>
        </p:nvSpPr>
        <p:spPr>
          <a:xfrm>
            <a:off x="7177793" y="6514906"/>
            <a:ext cx="2300310" cy="256609"/>
          </a:xfrm>
          <a:prstGeom prst="rect">
            <a:avLst/>
          </a:prstGeom>
        </p:spPr>
        <p:txBody>
          <a:bodyPr vert="horz" wrap="none" lIns="0" tIns="0" rIns="0" bIns="0" numCol="1" spcCol="306000" rtlCol="0" anchor="t">
            <a:spAutoFit/>
          </a:bodyPr>
          <a:lstStyle/>
          <a:p>
            <a:pPr algn="just">
              <a:lnSpc>
                <a:spcPct val="110000"/>
              </a:lnSpc>
            </a:pPr>
            <a:r>
              <a:rPr lang="fr-FR" sz="1600" b="0" i="1" noProof="0" dirty="0">
                <a:solidFill>
                  <a:schemeClr val="accent3"/>
                </a:solidFill>
                <a:latin typeface="Source Sans Pro" panose="020B0503030403020204" pitchFamily="34" charset="77"/>
              </a:rPr>
              <a:t>A adapter à votre contexte. </a:t>
            </a:r>
          </a:p>
        </p:txBody>
      </p:sp>
      <p:cxnSp>
        <p:nvCxnSpPr>
          <p:cNvPr id="17" name="Connecteur droit avec flèche 16">
            <a:extLst>
              <a:ext uri="{FF2B5EF4-FFF2-40B4-BE49-F238E27FC236}">
                <a16:creationId xmlns:a16="http://schemas.microsoft.com/office/drawing/2014/main" id="{CAF91A89-4D1E-1ED8-5A8A-FD2FD488CD88}"/>
              </a:ext>
            </a:extLst>
          </p:cNvPr>
          <p:cNvCxnSpPr/>
          <p:nvPr/>
        </p:nvCxnSpPr>
        <p:spPr>
          <a:xfrm flipH="1">
            <a:off x="3810000" y="6057788"/>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543313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B4D74B8D-2B10-D959-F737-304714BFC736}"/>
              </a:ext>
            </a:extLst>
          </p:cNvPr>
          <p:cNvSpPr>
            <a:spLocks noGrp="1"/>
          </p:cNvSpPr>
          <p:nvPr>
            <p:ph sz="quarter" idx="12"/>
          </p:nvPr>
        </p:nvSpPr>
        <p:spPr/>
        <p:txBody>
          <a:bodyPr/>
          <a:lstStyle/>
          <a:p>
            <a:r>
              <a:rPr lang="fr-FR" noProof="0" dirty="0"/>
              <a:t>POS</a:t>
            </a:r>
          </a:p>
        </p:txBody>
      </p:sp>
      <p:sp>
        <p:nvSpPr>
          <p:cNvPr id="3" name="Titre 2">
            <a:extLst>
              <a:ext uri="{FF2B5EF4-FFF2-40B4-BE49-F238E27FC236}">
                <a16:creationId xmlns:a16="http://schemas.microsoft.com/office/drawing/2014/main" id="{C15D7027-A99D-EEF4-2CA3-C69951EB2B72}"/>
              </a:ext>
            </a:extLst>
          </p:cNvPr>
          <p:cNvSpPr>
            <a:spLocks noGrp="1"/>
          </p:cNvSpPr>
          <p:nvPr>
            <p:ph type="title"/>
          </p:nvPr>
        </p:nvSpPr>
        <p:spPr/>
        <p:txBody>
          <a:bodyPr>
            <a:normAutofit fontScale="90000"/>
          </a:bodyPr>
          <a:lstStyle/>
          <a:p>
            <a:r>
              <a:rPr lang="fr-FR" noProof="0" dirty="0"/>
              <a:t>Journée typique : </a:t>
            </a:r>
            <a:r>
              <a:rPr lang="fr-FR" noProof="0" dirty="0" err="1"/>
              <a:t>Superviseur·se</a:t>
            </a:r>
            <a:endParaRPr lang="fr-FR" noProof="0" dirty="0"/>
          </a:p>
        </p:txBody>
      </p:sp>
      <p:sp>
        <p:nvSpPr>
          <p:cNvPr id="5" name="Espace réservé du pied de page 4">
            <a:extLst>
              <a:ext uri="{FF2B5EF4-FFF2-40B4-BE49-F238E27FC236}">
                <a16:creationId xmlns:a16="http://schemas.microsoft.com/office/drawing/2014/main" id="{074E1DFD-0C9B-3EE8-DF80-3327C50AE691}"/>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37AA6025-76B4-03DC-CF37-183CAE263160}"/>
              </a:ext>
            </a:extLst>
          </p:cNvPr>
          <p:cNvSpPr>
            <a:spLocks noGrp="1"/>
          </p:cNvSpPr>
          <p:nvPr>
            <p:ph type="sldNum" sz="quarter" idx="30"/>
          </p:nvPr>
        </p:nvSpPr>
        <p:spPr/>
        <p:txBody>
          <a:bodyPr/>
          <a:lstStyle/>
          <a:p>
            <a:fld id="{45D260E3-6ADF-3D4B-8601-DFAB5F13007E}" type="slidenum">
              <a:rPr lang="fr-FR" noProof="0" smtClean="0"/>
              <a:pPr/>
              <a:t>86</a:t>
            </a:fld>
            <a:endParaRPr lang="fr-FR" noProof="0" dirty="0"/>
          </a:p>
        </p:txBody>
      </p:sp>
      <p:graphicFrame>
        <p:nvGraphicFramePr>
          <p:cNvPr id="7" name="Diagram 11">
            <a:extLst>
              <a:ext uri="{FF2B5EF4-FFF2-40B4-BE49-F238E27FC236}">
                <a16:creationId xmlns:a16="http://schemas.microsoft.com/office/drawing/2014/main" id="{D6E4D433-7991-AA1D-D0DA-AFF10B2A87C8}"/>
              </a:ext>
            </a:extLst>
          </p:cNvPr>
          <p:cNvGraphicFramePr/>
          <p:nvPr>
            <p:extLst>
              <p:ext uri="{D42A27DB-BD31-4B8C-83A1-F6EECF244321}">
                <p14:modId xmlns:p14="http://schemas.microsoft.com/office/powerpoint/2010/main" val="2742150847"/>
              </p:ext>
            </p:extLst>
          </p:nvPr>
        </p:nvGraphicFramePr>
        <p:xfrm>
          <a:off x="1066800" y="1461589"/>
          <a:ext cx="2970059" cy="49799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ounded Rectangle 1">
            <a:extLst>
              <a:ext uri="{FF2B5EF4-FFF2-40B4-BE49-F238E27FC236}">
                <a16:creationId xmlns:a16="http://schemas.microsoft.com/office/drawing/2014/main" id="{1ABD3E3D-5EB0-4CAF-81C4-03A93B3A5B67}"/>
              </a:ext>
            </a:extLst>
          </p:cNvPr>
          <p:cNvSpPr/>
          <p:nvPr/>
        </p:nvSpPr>
        <p:spPr>
          <a:xfrm>
            <a:off x="4360473" y="5017945"/>
            <a:ext cx="5264540" cy="704955"/>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algn="just"/>
            <a:r>
              <a:rPr lang="fr-FR" sz="1200" noProof="0" dirty="0">
                <a:solidFill>
                  <a:schemeClr val="accent5"/>
                </a:solidFill>
              </a:rPr>
              <a:t>Vérifiez que tous les téléphones sont de retour en utilisant le support de gestion du matériel, vérifiez la qualité des données, finalisez et envoyez les formulaires sur ODK ..</a:t>
            </a:r>
          </a:p>
        </p:txBody>
      </p:sp>
      <p:sp>
        <p:nvSpPr>
          <p:cNvPr id="9" name="Rounded Rectangle 1">
            <a:extLst>
              <a:ext uri="{FF2B5EF4-FFF2-40B4-BE49-F238E27FC236}">
                <a16:creationId xmlns:a16="http://schemas.microsoft.com/office/drawing/2014/main" id="{7AFE9DEA-85B2-628A-2DCF-DFA1E529EE7A}"/>
              </a:ext>
            </a:extLst>
          </p:cNvPr>
          <p:cNvSpPr/>
          <p:nvPr/>
        </p:nvSpPr>
        <p:spPr>
          <a:xfrm>
            <a:off x="4343400" y="1265238"/>
            <a:ext cx="5264540" cy="1798970"/>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marL="171450" indent="-171450" algn="just">
              <a:buFont typeface="Arial" panose="020B0604020202020204" pitchFamily="34" charset="0"/>
              <a:buChar char="•"/>
            </a:pPr>
            <a:r>
              <a:rPr lang="fr-FR" sz="1200" noProof="0" dirty="0">
                <a:solidFill>
                  <a:schemeClr val="accent5"/>
                </a:solidFill>
              </a:rPr>
              <a:t>Organiser le transport vers le terrain.</a:t>
            </a:r>
          </a:p>
          <a:p>
            <a:pPr marL="171450" indent="-171450" algn="just">
              <a:buFont typeface="Arial" panose="020B0604020202020204" pitchFamily="34" charset="0"/>
              <a:buChar char="•"/>
            </a:pPr>
            <a:r>
              <a:rPr lang="fr-FR" sz="1200" noProof="0" dirty="0">
                <a:solidFill>
                  <a:schemeClr val="accent5"/>
                </a:solidFill>
              </a:rPr>
              <a:t>Vérifier que chaque téléphone est adressé à la même équipe tous les jours, transmettre toute recommandation du ou de la responsable d'enquête.</a:t>
            </a:r>
          </a:p>
          <a:p>
            <a:pPr marL="171450" indent="-171450" algn="just">
              <a:buFont typeface="Arial" panose="020B0604020202020204" pitchFamily="34" charset="0"/>
              <a:buChar char="•"/>
            </a:pPr>
            <a:r>
              <a:rPr lang="fr-FR" sz="1200" noProof="0" dirty="0">
                <a:solidFill>
                  <a:schemeClr val="accent5"/>
                </a:solidFill>
              </a:rPr>
              <a:t>Récapituler ce qui doit être fait, distribuer la liste des HH à visiter.</a:t>
            </a:r>
          </a:p>
          <a:p>
            <a:pPr marL="171450" indent="-171450" algn="just">
              <a:buFont typeface="Arial" panose="020B0604020202020204" pitchFamily="34" charset="0"/>
              <a:buChar char="•"/>
            </a:pPr>
            <a:r>
              <a:rPr lang="fr-FR" sz="1200" noProof="0" dirty="0">
                <a:solidFill>
                  <a:schemeClr val="accent5"/>
                </a:solidFill>
              </a:rPr>
              <a:t>(Fiche de composition HH et fiche de contrôle de la collecte des données).</a:t>
            </a:r>
          </a:p>
          <a:p>
            <a:pPr marL="171450" indent="-171450" algn="just">
              <a:buFont typeface="Arial" panose="020B0604020202020204" pitchFamily="34" charset="0"/>
              <a:buChar char="•"/>
            </a:pPr>
            <a:r>
              <a:rPr lang="fr-FR" sz="1200" noProof="0" dirty="0">
                <a:solidFill>
                  <a:schemeClr val="accent5"/>
                </a:solidFill>
              </a:rPr>
              <a:t>Si un nouveau téléphone est remis à un·e </a:t>
            </a:r>
            <a:r>
              <a:rPr lang="fr-FR" sz="1200" noProof="0" dirty="0" err="1">
                <a:solidFill>
                  <a:schemeClr val="accent5"/>
                </a:solidFill>
              </a:rPr>
              <a:t>enquêteur·rice</a:t>
            </a:r>
            <a:r>
              <a:rPr lang="fr-FR" sz="1200" noProof="0" dirty="0">
                <a:solidFill>
                  <a:schemeClr val="accent5"/>
                </a:solidFill>
              </a:rPr>
              <a:t>, assurez-vous que la renonciation est signée.</a:t>
            </a:r>
          </a:p>
        </p:txBody>
      </p:sp>
      <p:sp>
        <p:nvSpPr>
          <p:cNvPr id="10" name="Rounded Rectangle 1">
            <a:extLst>
              <a:ext uri="{FF2B5EF4-FFF2-40B4-BE49-F238E27FC236}">
                <a16:creationId xmlns:a16="http://schemas.microsoft.com/office/drawing/2014/main" id="{8BFA44D5-0E52-32E0-4A5A-4FEBE88CC9F7}"/>
              </a:ext>
            </a:extLst>
          </p:cNvPr>
          <p:cNvSpPr/>
          <p:nvPr/>
        </p:nvSpPr>
        <p:spPr>
          <a:xfrm>
            <a:off x="4343400" y="3193799"/>
            <a:ext cx="5264540" cy="1694555"/>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marL="171450" indent="-171450" algn="just">
              <a:buFont typeface="Arial" panose="020B0604020202020204" pitchFamily="34" charset="0"/>
              <a:buChar char="•"/>
            </a:pPr>
            <a:r>
              <a:rPr lang="fr-FR" sz="1200" noProof="0" dirty="0">
                <a:solidFill>
                  <a:schemeClr val="accent5"/>
                </a:solidFill>
              </a:rPr>
              <a:t>Pendant la collecte des données, visitez toutes/la plupart des équipes au moins une fois, répondez à toutes les questions, vérifiez que les procédures opérationnelles standard sont respectées, etc.</a:t>
            </a:r>
          </a:p>
          <a:p>
            <a:pPr marL="171450" indent="-171450" algn="just">
              <a:buFont typeface="Arial" panose="020B0604020202020204" pitchFamily="34" charset="0"/>
              <a:buChar char="•"/>
            </a:pPr>
            <a:r>
              <a:rPr lang="fr-FR" sz="1200" noProof="0" dirty="0">
                <a:solidFill>
                  <a:schemeClr val="accent5"/>
                </a:solidFill>
              </a:rPr>
              <a:t>Soutenir/régler les problèmes éventuels.</a:t>
            </a:r>
          </a:p>
          <a:p>
            <a:pPr marL="171450" indent="-171450" algn="just">
              <a:buFont typeface="Arial" panose="020B0604020202020204" pitchFamily="34" charset="0"/>
              <a:buChar char="•"/>
            </a:pPr>
            <a:r>
              <a:rPr lang="fr-FR" sz="1200" noProof="0" dirty="0">
                <a:solidFill>
                  <a:schemeClr val="accent5"/>
                </a:solidFill>
              </a:rPr>
              <a:t>Veillez à toujours avoir un téléphone de rechange et/ou un chargeur USB à votre disposition.</a:t>
            </a:r>
          </a:p>
        </p:txBody>
      </p:sp>
      <p:cxnSp>
        <p:nvCxnSpPr>
          <p:cNvPr id="12" name="Connecteur droit avec flèche 11">
            <a:extLst>
              <a:ext uri="{FF2B5EF4-FFF2-40B4-BE49-F238E27FC236}">
                <a16:creationId xmlns:a16="http://schemas.microsoft.com/office/drawing/2014/main" id="{93E60A5E-92B8-009D-2E7D-9E5336C7FFA7}"/>
              </a:ext>
            </a:extLst>
          </p:cNvPr>
          <p:cNvCxnSpPr/>
          <p:nvPr/>
        </p:nvCxnSpPr>
        <p:spPr>
          <a:xfrm flipH="1">
            <a:off x="3791226" y="2237030"/>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eur droit avec flèche 13">
            <a:extLst>
              <a:ext uri="{FF2B5EF4-FFF2-40B4-BE49-F238E27FC236}">
                <a16:creationId xmlns:a16="http://schemas.microsoft.com/office/drawing/2014/main" id="{83CE2F59-8026-B467-6E00-3C5E9AEC392B}"/>
              </a:ext>
            </a:extLst>
          </p:cNvPr>
          <p:cNvCxnSpPr/>
          <p:nvPr/>
        </p:nvCxnSpPr>
        <p:spPr>
          <a:xfrm flipH="1">
            <a:off x="3810000" y="3779837"/>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avec flèche 14">
            <a:extLst>
              <a:ext uri="{FF2B5EF4-FFF2-40B4-BE49-F238E27FC236}">
                <a16:creationId xmlns:a16="http://schemas.microsoft.com/office/drawing/2014/main" id="{B7BD5D81-D961-4B6C-C157-853F7FAB0617}"/>
              </a:ext>
            </a:extLst>
          </p:cNvPr>
          <p:cNvCxnSpPr>
            <a:cxnSpLocks/>
          </p:cNvCxnSpPr>
          <p:nvPr/>
        </p:nvCxnSpPr>
        <p:spPr>
          <a:xfrm flipH="1" flipV="1">
            <a:off x="3810000" y="4888354"/>
            <a:ext cx="550473" cy="225923"/>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FB342578-61D1-B1BA-36EC-2C6CE1583A9D}"/>
              </a:ext>
            </a:extLst>
          </p:cNvPr>
          <p:cNvSpPr txBox="1"/>
          <p:nvPr/>
        </p:nvSpPr>
        <p:spPr>
          <a:xfrm>
            <a:off x="7177787" y="6514906"/>
            <a:ext cx="2300310" cy="256609"/>
          </a:xfrm>
          <a:prstGeom prst="rect">
            <a:avLst/>
          </a:prstGeom>
        </p:spPr>
        <p:txBody>
          <a:bodyPr vert="horz" wrap="none" lIns="0" tIns="0" rIns="0" bIns="0" numCol="1" spcCol="306000" rtlCol="0" anchor="t">
            <a:spAutoFit/>
          </a:bodyPr>
          <a:lstStyle/>
          <a:p>
            <a:pPr algn="just">
              <a:lnSpc>
                <a:spcPct val="110000"/>
              </a:lnSpc>
            </a:pPr>
            <a:r>
              <a:rPr lang="fr-FR" sz="1600" b="0" i="1" noProof="0" dirty="0">
                <a:solidFill>
                  <a:schemeClr val="accent3"/>
                </a:solidFill>
                <a:latin typeface="Source Sans Pro" panose="020B0503030403020204" pitchFamily="34" charset="77"/>
              </a:rPr>
              <a:t>A adapter à votre contexte. </a:t>
            </a:r>
          </a:p>
        </p:txBody>
      </p:sp>
      <p:cxnSp>
        <p:nvCxnSpPr>
          <p:cNvPr id="4" name="Connecteur droit avec flèche 3">
            <a:extLst>
              <a:ext uri="{FF2B5EF4-FFF2-40B4-BE49-F238E27FC236}">
                <a16:creationId xmlns:a16="http://schemas.microsoft.com/office/drawing/2014/main" id="{06EB6FA4-DCC2-6D94-B65E-2E39F6545C35}"/>
              </a:ext>
            </a:extLst>
          </p:cNvPr>
          <p:cNvCxnSpPr>
            <a:cxnSpLocks/>
          </p:cNvCxnSpPr>
          <p:nvPr/>
        </p:nvCxnSpPr>
        <p:spPr>
          <a:xfrm flipH="1" flipV="1">
            <a:off x="3810000" y="2732442"/>
            <a:ext cx="533400" cy="532989"/>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305647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B4D74B8D-2B10-D959-F737-304714BFC736}"/>
              </a:ext>
            </a:extLst>
          </p:cNvPr>
          <p:cNvSpPr>
            <a:spLocks noGrp="1"/>
          </p:cNvSpPr>
          <p:nvPr>
            <p:ph sz="quarter" idx="12"/>
          </p:nvPr>
        </p:nvSpPr>
        <p:spPr/>
        <p:txBody>
          <a:bodyPr/>
          <a:lstStyle/>
          <a:p>
            <a:r>
              <a:rPr lang="fr-FR" noProof="0" dirty="0"/>
              <a:t>POS</a:t>
            </a:r>
          </a:p>
        </p:txBody>
      </p:sp>
      <p:sp>
        <p:nvSpPr>
          <p:cNvPr id="3" name="Titre 2">
            <a:extLst>
              <a:ext uri="{FF2B5EF4-FFF2-40B4-BE49-F238E27FC236}">
                <a16:creationId xmlns:a16="http://schemas.microsoft.com/office/drawing/2014/main" id="{C15D7027-A99D-EEF4-2CA3-C69951EB2B72}"/>
              </a:ext>
            </a:extLst>
          </p:cNvPr>
          <p:cNvSpPr>
            <a:spLocks noGrp="1"/>
          </p:cNvSpPr>
          <p:nvPr>
            <p:ph type="title"/>
          </p:nvPr>
        </p:nvSpPr>
        <p:spPr/>
        <p:txBody>
          <a:bodyPr>
            <a:normAutofit fontScale="90000"/>
          </a:bodyPr>
          <a:lstStyle/>
          <a:p>
            <a:r>
              <a:rPr lang="fr-FR" noProof="0" dirty="0"/>
              <a:t>Journée typique : enquêteur·rices</a:t>
            </a:r>
          </a:p>
        </p:txBody>
      </p:sp>
      <p:sp>
        <p:nvSpPr>
          <p:cNvPr id="5" name="Espace réservé du pied de page 4">
            <a:extLst>
              <a:ext uri="{FF2B5EF4-FFF2-40B4-BE49-F238E27FC236}">
                <a16:creationId xmlns:a16="http://schemas.microsoft.com/office/drawing/2014/main" id="{074E1DFD-0C9B-3EE8-DF80-3327C50AE691}"/>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37AA6025-76B4-03DC-CF37-183CAE263160}"/>
              </a:ext>
            </a:extLst>
          </p:cNvPr>
          <p:cNvSpPr>
            <a:spLocks noGrp="1"/>
          </p:cNvSpPr>
          <p:nvPr>
            <p:ph type="sldNum" sz="quarter" idx="30"/>
          </p:nvPr>
        </p:nvSpPr>
        <p:spPr/>
        <p:txBody>
          <a:bodyPr/>
          <a:lstStyle/>
          <a:p>
            <a:fld id="{45D260E3-6ADF-3D4B-8601-DFAB5F13007E}" type="slidenum">
              <a:rPr lang="fr-FR" noProof="0" smtClean="0"/>
              <a:pPr/>
              <a:t>87</a:t>
            </a:fld>
            <a:endParaRPr lang="fr-FR" noProof="0" dirty="0"/>
          </a:p>
        </p:txBody>
      </p:sp>
      <p:graphicFrame>
        <p:nvGraphicFramePr>
          <p:cNvPr id="7" name="Diagram 11">
            <a:extLst>
              <a:ext uri="{FF2B5EF4-FFF2-40B4-BE49-F238E27FC236}">
                <a16:creationId xmlns:a16="http://schemas.microsoft.com/office/drawing/2014/main" id="{D6E4D433-7991-AA1D-D0DA-AFF10B2A87C8}"/>
              </a:ext>
            </a:extLst>
          </p:cNvPr>
          <p:cNvGraphicFramePr/>
          <p:nvPr>
            <p:extLst>
              <p:ext uri="{D42A27DB-BD31-4B8C-83A1-F6EECF244321}">
                <p14:modId xmlns:p14="http://schemas.microsoft.com/office/powerpoint/2010/main" val="3746158156"/>
              </p:ext>
            </p:extLst>
          </p:nvPr>
        </p:nvGraphicFramePr>
        <p:xfrm>
          <a:off x="1066800" y="1461589"/>
          <a:ext cx="2970059" cy="49799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ounded Rectangle 1">
            <a:extLst>
              <a:ext uri="{FF2B5EF4-FFF2-40B4-BE49-F238E27FC236}">
                <a16:creationId xmlns:a16="http://schemas.microsoft.com/office/drawing/2014/main" id="{1ABD3E3D-5EB0-4CAF-81C4-03A93B3A5B67}"/>
              </a:ext>
            </a:extLst>
          </p:cNvPr>
          <p:cNvSpPr/>
          <p:nvPr/>
        </p:nvSpPr>
        <p:spPr>
          <a:xfrm>
            <a:off x="4343400" y="4661989"/>
            <a:ext cx="5264540" cy="1676400"/>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algn="just"/>
            <a:endParaRPr lang="fr-FR" sz="1200" noProof="0" dirty="0">
              <a:solidFill>
                <a:schemeClr val="accent5"/>
              </a:solidFill>
            </a:endParaRPr>
          </a:p>
          <a:p>
            <a:pPr algn="just"/>
            <a:r>
              <a:rPr lang="fr-FR" sz="1200" dirty="0">
                <a:solidFill>
                  <a:schemeClr val="accent5"/>
                </a:solidFill>
              </a:rPr>
              <a:t>Les équipes sont généralement composées de :</a:t>
            </a:r>
          </a:p>
          <a:p>
            <a:pPr marL="171450" indent="-171450" algn="just">
              <a:buFont typeface="Arial" panose="020B0604020202020204" pitchFamily="34" charset="0"/>
              <a:buChar char="•"/>
            </a:pPr>
            <a:r>
              <a:rPr lang="fr-FR" sz="1200" dirty="0" err="1">
                <a:solidFill>
                  <a:schemeClr val="accent5"/>
                </a:solidFill>
              </a:rPr>
              <a:t>Chef·fe</a:t>
            </a:r>
            <a:r>
              <a:rPr lang="fr-FR" sz="1200" dirty="0">
                <a:solidFill>
                  <a:schemeClr val="accent5"/>
                </a:solidFill>
              </a:rPr>
              <a:t> d'équipe (qualité des données, remplissage des formulaires individuels et supervision)</a:t>
            </a:r>
          </a:p>
          <a:p>
            <a:pPr marL="171450" indent="-171450" algn="just">
              <a:buFont typeface="Arial" panose="020B0604020202020204" pitchFamily="34" charset="0"/>
              <a:buChar char="•"/>
            </a:pPr>
            <a:r>
              <a:rPr lang="fr-FR" sz="1200" dirty="0" err="1">
                <a:solidFill>
                  <a:schemeClr val="accent5"/>
                </a:solidFill>
              </a:rPr>
              <a:t>Enquêteur·rices</a:t>
            </a:r>
            <a:r>
              <a:rPr lang="fr-FR" sz="1200" dirty="0">
                <a:solidFill>
                  <a:schemeClr val="accent5"/>
                </a:solidFill>
              </a:rPr>
              <a:t> (remplir les modules au niveau du ménage)</a:t>
            </a:r>
          </a:p>
          <a:p>
            <a:pPr marL="171450" indent="-171450" algn="just">
              <a:buFont typeface="Arial" panose="020B0604020202020204" pitchFamily="34" charset="0"/>
              <a:buChar char="•"/>
            </a:pPr>
            <a:r>
              <a:rPr lang="fr-FR" sz="1200" dirty="0">
                <a:solidFill>
                  <a:schemeClr val="accent5"/>
                </a:solidFill>
              </a:rPr>
              <a:t>Des personnes prenant les mesures pour les données anthropométriques</a:t>
            </a:r>
          </a:p>
          <a:p>
            <a:pPr marL="171450" indent="-171450" algn="just">
              <a:buFont typeface="Arial" panose="020B0604020202020204" pitchFamily="34" charset="0"/>
              <a:buChar char="•"/>
            </a:pPr>
            <a:r>
              <a:rPr lang="fr-FR" sz="1200" dirty="0">
                <a:solidFill>
                  <a:schemeClr val="accent5"/>
                </a:solidFill>
              </a:rPr>
              <a:t>Des personnes </a:t>
            </a:r>
            <a:r>
              <a:rPr lang="fr-FR" sz="1200" dirty="0" err="1">
                <a:solidFill>
                  <a:schemeClr val="accent5"/>
                </a:solidFill>
              </a:rPr>
              <a:t>prendant</a:t>
            </a:r>
            <a:r>
              <a:rPr lang="fr-FR" sz="1200" dirty="0">
                <a:solidFill>
                  <a:schemeClr val="accent5"/>
                </a:solidFill>
              </a:rPr>
              <a:t> les mesureurs d'</a:t>
            </a:r>
            <a:r>
              <a:rPr lang="fr-FR" sz="1200" dirty="0" err="1">
                <a:solidFill>
                  <a:schemeClr val="accent5"/>
                </a:solidFill>
              </a:rPr>
              <a:t>Hb</a:t>
            </a:r>
            <a:endParaRPr lang="fr-FR" sz="1200" dirty="0">
              <a:solidFill>
                <a:schemeClr val="accent5"/>
              </a:solidFill>
            </a:endParaRPr>
          </a:p>
          <a:p>
            <a:pPr marL="171450" indent="-171450" algn="just">
              <a:buFont typeface="Arial" panose="020B0604020202020204" pitchFamily="34" charset="0"/>
              <a:buChar char="•"/>
            </a:pPr>
            <a:r>
              <a:rPr lang="fr-FR" sz="1200" dirty="0" err="1">
                <a:solidFill>
                  <a:schemeClr val="accent5"/>
                </a:solidFill>
              </a:rPr>
              <a:t>Traducteur·rice</a:t>
            </a:r>
            <a:r>
              <a:rPr lang="fr-FR" sz="1200" dirty="0">
                <a:solidFill>
                  <a:schemeClr val="accent5"/>
                </a:solidFill>
              </a:rPr>
              <a:t>/</a:t>
            </a:r>
            <a:r>
              <a:rPr lang="fr-FR" sz="1200" dirty="0" err="1">
                <a:solidFill>
                  <a:schemeClr val="accent5"/>
                </a:solidFill>
              </a:rPr>
              <a:t>assistant·e</a:t>
            </a:r>
            <a:r>
              <a:rPr lang="fr-FR" sz="1200" dirty="0">
                <a:solidFill>
                  <a:schemeClr val="accent5"/>
                </a:solidFill>
              </a:rPr>
              <a:t> </a:t>
            </a:r>
            <a:r>
              <a:rPr lang="fr-FR" sz="1200" dirty="0" err="1">
                <a:solidFill>
                  <a:schemeClr val="accent5"/>
                </a:solidFill>
              </a:rPr>
              <a:t>local·e</a:t>
            </a:r>
            <a:r>
              <a:rPr lang="fr-FR" sz="1200" dirty="0">
                <a:solidFill>
                  <a:schemeClr val="accent5"/>
                </a:solidFill>
              </a:rPr>
              <a:t> (si nécessaire)</a:t>
            </a:r>
          </a:p>
          <a:p>
            <a:pPr algn="ctr"/>
            <a:endParaRPr lang="fr-FR" sz="1200" noProof="0" dirty="0">
              <a:solidFill>
                <a:schemeClr val="accent6"/>
              </a:solidFill>
            </a:endParaRPr>
          </a:p>
        </p:txBody>
      </p:sp>
      <p:sp>
        <p:nvSpPr>
          <p:cNvPr id="9" name="Rounded Rectangle 1">
            <a:extLst>
              <a:ext uri="{FF2B5EF4-FFF2-40B4-BE49-F238E27FC236}">
                <a16:creationId xmlns:a16="http://schemas.microsoft.com/office/drawing/2014/main" id="{7AFE9DEA-85B2-628A-2DCF-DFA1E529EE7A}"/>
              </a:ext>
            </a:extLst>
          </p:cNvPr>
          <p:cNvSpPr/>
          <p:nvPr/>
        </p:nvSpPr>
        <p:spPr>
          <a:xfrm>
            <a:off x="4343400" y="1265238"/>
            <a:ext cx="5264540" cy="1166563"/>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algn="just"/>
            <a:r>
              <a:rPr lang="fr-FR" sz="1200" dirty="0">
                <a:solidFill>
                  <a:schemeClr val="accent5"/>
                </a:solidFill>
              </a:rPr>
              <a:t>Le premier jour, signez la renonciation. Sinon, assurez-vous de recevoir les fiches de contrôle de la composition des ménages et de la collecte des données. Vérifiez que tous les paramètres du téléphone sont corrects (date/heure, affichage, mode avion, wifi désactivé...).</a:t>
            </a:r>
          </a:p>
        </p:txBody>
      </p:sp>
      <p:sp>
        <p:nvSpPr>
          <p:cNvPr id="10" name="Rounded Rectangle 1">
            <a:extLst>
              <a:ext uri="{FF2B5EF4-FFF2-40B4-BE49-F238E27FC236}">
                <a16:creationId xmlns:a16="http://schemas.microsoft.com/office/drawing/2014/main" id="{8BFA44D5-0E52-32E0-4A5A-4FEBE88CC9F7}"/>
              </a:ext>
            </a:extLst>
          </p:cNvPr>
          <p:cNvSpPr/>
          <p:nvPr/>
        </p:nvSpPr>
        <p:spPr>
          <a:xfrm>
            <a:off x="4343400" y="2488252"/>
            <a:ext cx="5264540" cy="1676400"/>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marL="171450" indent="-171450" algn="just">
              <a:buFont typeface="Arial" panose="020B0604020202020204" pitchFamily="34" charset="0"/>
              <a:buChar char="•"/>
            </a:pPr>
            <a:r>
              <a:rPr lang="fr-FR" sz="1200" dirty="0">
                <a:solidFill>
                  <a:schemeClr val="accent5"/>
                </a:solidFill>
              </a:rPr>
              <a:t>Revenez</a:t>
            </a:r>
            <a:r>
              <a:rPr lang="fr-FR" sz="1200" noProof="0" dirty="0">
                <a:solidFill>
                  <a:schemeClr val="accent5"/>
                </a:solidFill>
              </a:rPr>
              <a:t> aux enquêtes incomplètes de la veille. Ensuite, procédez comme prévu en vous référant à la fiche de contrôle de la collecte des données. Ne marquez pas l'enquête comme étant finalisée - mais indiquez à la fin si vous considérez l'enquête comme finie ou non (avant-dernière question).</a:t>
            </a:r>
          </a:p>
          <a:p>
            <a:pPr marL="171450" indent="-171450" algn="just">
              <a:buFont typeface="Arial" panose="020B0604020202020204" pitchFamily="34" charset="0"/>
              <a:buChar char="•"/>
            </a:pPr>
            <a:r>
              <a:rPr lang="fr-FR" sz="1200" noProof="0" dirty="0">
                <a:solidFill>
                  <a:schemeClr val="accent5"/>
                </a:solidFill>
              </a:rPr>
              <a:t>Expliquez aux bénéficiaires l'utilisation du téléphone pour éviter les malentendus.</a:t>
            </a:r>
          </a:p>
        </p:txBody>
      </p:sp>
      <p:sp>
        <p:nvSpPr>
          <p:cNvPr id="11" name="Rounded Rectangle 1">
            <a:extLst>
              <a:ext uri="{FF2B5EF4-FFF2-40B4-BE49-F238E27FC236}">
                <a16:creationId xmlns:a16="http://schemas.microsoft.com/office/drawing/2014/main" id="{E5722077-80B8-E232-313F-9431EA3BB885}"/>
              </a:ext>
            </a:extLst>
          </p:cNvPr>
          <p:cNvSpPr/>
          <p:nvPr/>
        </p:nvSpPr>
        <p:spPr>
          <a:xfrm>
            <a:off x="4343400" y="4220912"/>
            <a:ext cx="5264540" cy="384816"/>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algn="just"/>
            <a:r>
              <a:rPr lang="fr-FR" sz="1200" noProof="0" dirty="0">
                <a:solidFill>
                  <a:schemeClr val="accent5"/>
                </a:solidFill>
              </a:rPr>
              <a:t>Rendre les téléphones et les documents administratifs.</a:t>
            </a:r>
          </a:p>
        </p:txBody>
      </p:sp>
      <p:cxnSp>
        <p:nvCxnSpPr>
          <p:cNvPr id="12" name="Connecteur droit avec flèche 11">
            <a:extLst>
              <a:ext uri="{FF2B5EF4-FFF2-40B4-BE49-F238E27FC236}">
                <a16:creationId xmlns:a16="http://schemas.microsoft.com/office/drawing/2014/main" id="{93E60A5E-92B8-009D-2E7D-9E5336C7FFA7}"/>
              </a:ext>
            </a:extLst>
          </p:cNvPr>
          <p:cNvCxnSpPr/>
          <p:nvPr/>
        </p:nvCxnSpPr>
        <p:spPr>
          <a:xfrm flipH="1">
            <a:off x="3810000" y="1666875"/>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necteur droit avec flèche 12">
            <a:extLst>
              <a:ext uri="{FF2B5EF4-FFF2-40B4-BE49-F238E27FC236}">
                <a16:creationId xmlns:a16="http://schemas.microsoft.com/office/drawing/2014/main" id="{876F22D1-3438-7F90-4BBA-D2ED9BECF55D}"/>
              </a:ext>
            </a:extLst>
          </p:cNvPr>
          <p:cNvCxnSpPr/>
          <p:nvPr/>
        </p:nvCxnSpPr>
        <p:spPr>
          <a:xfrm flipH="1">
            <a:off x="3810000" y="2752725"/>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eur droit avec flèche 13">
            <a:extLst>
              <a:ext uri="{FF2B5EF4-FFF2-40B4-BE49-F238E27FC236}">
                <a16:creationId xmlns:a16="http://schemas.microsoft.com/office/drawing/2014/main" id="{83CE2F59-8026-B467-6E00-3C5E9AEC392B}"/>
              </a:ext>
            </a:extLst>
          </p:cNvPr>
          <p:cNvCxnSpPr/>
          <p:nvPr/>
        </p:nvCxnSpPr>
        <p:spPr>
          <a:xfrm flipH="1">
            <a:off x="3810000" y="3779837"/>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avec flèche 14">
            <a:extLst>
              <a:ext uri="{FF2B5EF4-FFF2-40B4-BE49-F238E27FC236}">
                <a16:creationId xmlns:a16="http://schemas.microsoft.com/office/drawing/2014/main" id="{B7BD5D81-D961-4B6C-C157-853F7FAB0617}"/>
              </a:ext>
            </a:extLst>
          </p:cNvPr>
          <p:cNvCxnSpPr/>
          <p:nvPr/>
        </p:nvCxnSpPr>
        <p:spPr>
          <a:xfrm flipH="1">
            <a:off x="3810000" y="4410075"/>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FB342578-61D1-B1BA-36EC-2C6CE1583A9D}"/>
              </a:ext>
            </a:extLst>
          </p:cNvPr>
          <p:cNvSpPr txBox="1"/>
          <p:nvPr/>
        </p:nvSpPr>
        <p:spPr>
          <a:xfrm>
            <a:off x="7177787" y="6514906"/>
            <a:ext cx="2300310" cy="256609"/>
          </a:xfrm>
          <a:prstGeom prst="rect">
            <a:avLst/>
          </a:prstGeom>
        </p:spPr>
        <p:txBody>
          <a:bodyPr vert="horz" wrap="none" lIns="0" tIns="0" rIns="0" bIns="0" numCol="1" spcCol="306000" rtlCol="0" anchor="t">
            <a:spAutoFit/>
          </a:bodyPr>
          <a:lstStyle/>
          <a:p>
            <a:pPr algn="just">
              <a:lnSpc>
                <a:spcPct val="110000"/>
              </a:lnSpc>
            </a:pPr>
            <a:r>
              <a:rPr lang="fr-FR" sz="1600" b="0" i="1" noProof="0" dirty="0">
                <a:solidFill>
                  <a:schemeClr val="accent3"/>
                </a:solidFill>
                <a:latin typeface="Source Sans Pro" panose="020B0503030403020204" pitchFamily="34" charset="77"/>
              </a:rPr>
              <a:t>A adapter à votre contexte. </a:t>
            </a:r>
          </a:p>
        </p:txBody>
      </p:sp>
    </p:spTree>
    <p:extLst>
      <p:ext uri="{BB962C8B-B14F-4D97-AF65-F5344CB8AC3E}">
        <p14:creationId xmlns:p14="http://schemas.microsoft.com/office/powerpoint/2010/main" val="110736346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4FD0AD8C-294F-7515-9639-B0EF3DE22694}"/>
              </a:ext>
            </a:extLst>
          </p:cNvPr>
          <p:cNvSpPr>
            <a:spLocks noGrp="1"/>
          </p:cNvSpPr>
          <p:nvPr>
            <p:ph type="title"/>
          </p:nvPr>
        </p:nvSpPr>
        <p:spPr/>
        <p:txBody>
          <a:bodyPr>
            <a:normAutofit fontScale="90000"/>
          </a:bodyPr>
          <a:lstStyle/>
          <a:p>
            <a:r>
              <a:rPr lang="fr-FR" noProof="0" dirty="0"/>
              <a:t>Cycle de vie d’un formulaire</a:t>
            </a:r>
          </a:p>
        </p:txBody>
      </p:sp>
      <p:sp>
        <p:nvSpPr>
          <p:cNvPr id="5" name="Espace réservé du pied de page 4">
            <a:extLst>
              <a:ext uri="{FF2B5EF4-FFF2-40B4-BE49-F238E27FC236}">
                <a16:creationId xmlns:a16="http://schemas.microsoft.com/office/drawing/2014/main" id="{A563520D-961F-D34A-A32C-354F3E626E06}"/>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25648BC7-CABE-2120-8FD9-49CCD476FDE7}"/>
              </a:ext>
            </a:extLst>
          </p:cNvPr>
          <p:cNvSpPr>
            <a:spLocks noGrp="1"/>
          </p:cNvSpPr>
          <p:nvPr>
            <p:ph type="sldNum" sz="quarter" idx="30"/>
          </p:nvPr>
        </p:nvSpPr>
        <p:spPr/>
        <p:txBody>
          <a:bodyPr/>
          <a:lstStyle/>
          <a:p>
            <a:fld id="{45D260E3-6ADF-3D4B-8601-DFAB5F13007E}" type="slidenum">
              <a:rPr lang="fr-FR" noProof="0" smtClean="0"/>
              <a:pPr/>
              <a:t>88</a:t>
            </a:fld>
            <a:endParaRPr lang="fr-FR" noProof="0" dirty="0"/>
          </a:p>
        </p:txBody>
      </p:sp>
      <p:grpSp>
        <p:nvGrpSpPr>
          <p:cNvPr id="7" name="Groupe 6">
            <a:extLst>
              <a:ext uri="{FF2B5EF4-FFF2-40B4-BE49-F238E27FC236}">
                <a16:creationId xmlns:a16="http://schemas.microsoft.com/office/drawing/2014/main" id="{609B7A38-C2EA-57A2-CCCE-DCA498EE3133}"/>
              </a:ext>
            </a:extLst>
          </p:cNvPr>
          <p:cNvGrpSpPr/>
          <p:nvPr/>
        </p:nvGrpSpPr>
        <p:grpSpPr>
          <a:xfrm>
            <a:off x="575687" y="1317311"/>
            <a:ext cx="2385470" cy="954188"/>
            <a:chOff x="4098" y="334793"/>
            <a:chExt cx="2385470" cy="954188"/>
          </a:xfrm>
        </p:grpSpPr>
        <p:sp>
          <p:nvSpPr>
            <p:cNvPr id="17" name="Flèche : chevron 16">
              <a:extLst>
                <a:ext uri="{FF2B5EF4-FFF2-40B4-BE49-F238E27FC236}">
                  <a16:creationId xmlns:a16="http://schemas.microsoft.com/office/drawing/2014/main" id="{3FAEE095-2EB3-F93B-F9E5-FE17B9C7654F}"/>
                </a:ext>
              </a:extLst>
            </p:cNvPr>
            <p:cNvSpPr/>
            <p:nvPr/>
          </p:nvSpPr>
          <p:spPr>
            <a:xfrm>
              <a:off x="4098" y="334793"/>
              <a:ext cx="2385470" cy="954188"/>
            </a:xfrm>
            <a:prstGeom prst="chevron">
              <a:avLst/>
            </a:prstGeom>
            <a:solidFill>
              <a:srgbClr val="FDF1E7"/>
            </a:solidFill>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a:lstStyle/>
            <a:p>
              <a:endParaRPr lang="fr-FR" noProof="0" dirty="0"/>
            </a:p>
          </p:txBody>
        </p:sp>
        <p:sp>
          <p:nvSpPr>
            <p:cNvPr id="18" name="Flèche : chevron 4">
              <a:extLst>
                <a:ext uri="{FF2B5EF4-FFF2-40B4-BE49-F238E27FC236}">
                  <a16:creationId xmlns:a16="http://schemas.microsoft.com/office/drawing/2014/main" id="{CF1FD6A4-5ACC-5057-58AB-F041107F7CCB}"/>
                </a:ext>
              </a:extLst>
            </p:cNvPr>
            <p:cNvSpPr txBox="1"/>
            <p:nvPr/>
          </p:nvSpPr>
          <p:spPr>
            <a:xfrm>
              <a:off x="481192" y="334793"/>
              <a:ext cx="1431282" cy="9541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fr-FR" sz="1600" kern="1200" noProof="0" dirty="0">
                  <a:solidFill>
                    <a:schemeClr val="accent5">
                      <a:lumMod val="75000"/>
                    </a:schemeClr>
                  </a:solidFill>
                </a:rPr>
                <a:t>En cours (non finalisé, absent, etc.)</a:t>
              </a:r>
            </a:p>
          </p:txBody>
        </p:sp>
      </p:grpSp>
      <p:grpSp>
        <p:nvGrpSpPr>
          <p:cNvPr id="8" name="Groupe 7">
            <a:extLst>
              <a:ext uri="{FF2B5EF4-FFF2-40B4-BE49-F238E27FC236}">
                <a16:creationId xmlns:a16="http://schemas.microsoft.com/office/drawing/2014/main" id="{6CE1C57E-19F3-63F1-C28A-2591C911840F}"/>
              </a:ext>
            </a:extLst>
          </p:cNvPr>
          <p:cNvGrpSpPr/>
          <p:nvPr/>
        </p:nvGrpSpPr>
        <p:grpSpPr>
          <a:xfrm>
            <a:off x="2722610" y="1317311"/>
            <a:ext cx="2385470" cy="954188"/>
            <a:chOff x="2151021" y="334793"/>
            <a:chExt cx="2385470" cy="954188"/>
          </a:xfrm>
        </p:grpSpPr>
        <p:sp>
          <p:nvSpPr>
            <p:cNvPr id="15" name="Flèche : chevron 14">
              <a:extLst>
                <a:ext uri="{FF2B5EF4-FFF2-40B4-BE49-F238E27FC236}">
                  <a16:creationId xmlns:a16="http://schemas.microsoft.com/office/drawing/2014/main" id="{E6C7B118-FA79-6198-FE4F-F9829EA06D0C}"/>
                </a:ext>
              </a:extLst>
            </p:cNvPr>
            <p:cNvSpPr/>
            <p:nvPr/>
          </p:nvSpPr>
          <p:spPr>
            <a:xfrm>
              <a:off x="2151021" y="334793"/>
              <a:ext cx="2385470" cy="954188"/>
            </a:xfrm>
            <a:prstGeom prst="chevron">
              <a:avLst/>
            </a:prstGeom>
            <a:solidFill>
              <a:srgbClr val="FDF1E7"/>
            </a:solidFill>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a:lstStyle/>
            <a:p>
              <a:endParaRPr lang="fr-FR" noProof="0" dirty="0"/>
            </a:p>
          </p:txBody>
        </p:sp>
        <p:sp>
          <p:nvSpPr>
            <p:cNvPr id="16" name="Flèche : chevron 6">
              <a:extLst>
                <a:ext uri="{FF2B5EF4-FFF2-40B4-BE49-F238E27FC236}">
                  <a16:creationId xmlns:a16="http://schemas.microsoft.com/office/drawing/2014/main" id="{4566F0EA-9B71-E012-018C-CA07A80C4FAE}"/>
                </a:ext>
              </a:extLst>
            </p:cNvPr>
            <p:cNvSpPr txBox="1"/>
            <p:nvPr/>
          </p:nvSpPr>
          <p:spPr>
            <a:xfrm>
              <a:off x="2508841" y="334793"/>
              <a:ext cx="1669829" cy="9541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fr-FR" sz="1600" kern="1200" noProof="0" dirty="0">
                  <a:solidFill>
                    <a:schemeClr val="accent5">
                      <a:lumMod val="75000"/>
                    </a:schemeClr>
                  </a:solidFill>
                </a:rPr>
                <a:t>Considéré comme terminé par </a:t>
              </a:r>
              <a:r>
                <a:rPr lang="fr-FR" sz="1600" b="1" kern="1200" noProof="0" dirty="0">
                  <a:solidFill>
                    <a:schemeClr val="accent5">
                      <a:lumMod val="75000"/>
                    </a:schemeClr>
                  </a:solidFill>
                </a:rPr>
                <a:t>l’</a:t>
              </a:r>
              <a:r>
                <a:rPr lang="fr-FR" sz="1600" b="1" kern="1200" noProof="0" dirty="0" err="1">
                  <a:solidFill>
                    <a:schemeClr val="accent5">
                      <a:lumMod val="75000"/>
                    </a:schemeClr>
                  </a:solidFill>
                </a:rPr>
                <a:t>enquêteur·rice</a:t>
              </a:r>
              <a:endParaRPr lang="fr-FR" sz="1600" b="1" kern="1200" noProof="0" dirty="0">
                <a:solidFill>
                  <a:schemeClr val="accent5">
                    <a:lumMod val="75000"/>
                  </a:schemeClr>
                </a:solidFill>
              </a:endParaRPr>
            </a:p>
          </p:txBody>
        </p:sp>
      </p:grpSp>
      <p:grpSp>
        <p:nvGrpSpPr>
          <p:cNvPr id="9" name="Groupe 8">
            <a:extLst>
              <a:ext uri="{FF2B5EF4-FFF2-40B4-BE49-F238E27FC236}">
                <a16:creationId xmlns:a16="http://schemas.microsoft.com/office/drawing/2014/main" id="{EF113F58-2ABD-E7A0-1C3A-4CE48B8864E2}"/>
              </a:ext>
            </a:extLst>
          </p:cNvPr>
          <p:cNvGrpSpPr/>
          <p:nvPr/>
        </p:nvGrpSpPr>
        <p:grpSpPr>
          <a:xfrm>
            <a:off x="4869533" y="1314199"/>
            <a:ext cx="2385470" cy="957300"/>
            <a:chOff x="4297944" y="331681"/>
            <a:chExt cx="2385470" cy="957300"/>
          </a:xfrm>
        </p:grpSpPr>
        <p:sp>
          <p:nvSpPr>
            <p:cNvPr id="13" name="Flèche : chevron 12">
              <a:extLst>
                <a:ext uri="{FF2B5EF4-FFF2-40B4-BE49-F238E27FC236}">
                  <a16:creationId xmlns:a16="http://schemas.microsoft.com/office/drawing/2014/main" id="{F57456C6-014B-F9C3-0701-6595175FAC14}"/>
                </a:ext>
              </a:extLst>
            </p:cNvPr>
            <p:cNvSpPr/>
            <p:nvPr/>
          </p:nvSpPr>
          <p:spPr>
            <a:xfrm>
              <a:off x="4297944" y="334793"/>
              <a:ext cx="2385470" cy="954188"/>
            </a:xfrm>
            <a:prstGeom prst="chevron">
              <a:avLst/>
            </a:prstGeom>
            <a:solidFill>
              <a:srgbClr val="FDF1E7"/>
            </a:solidFill>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a:lstStyle/>
            <a:p>
              <a:endParaRPr lang="fr-FR" noProof="0" dirty="0"/>
            </a:p>
          </p:txBody>
        </p:sp>
        <p:sp>
          <p:nvSpPr>
            <p:cNvPr id="14" name="Flèche : chevron 8">
              <a:extLst>
                <a:ext uri="{FF2B5EF4-FFF2-40B4-BE49-F238E27FC236}">
                  <a16:creationId xmlns:a16="http://schemas.microsoft.com/office/drawing/2014/main" id="{53272CA6-2BAA-2B8B-F033-C28738F8C00B}"/>
                </a:ext>
              </a:extLst>
            </p:cNvPr>
            <p:cNvSpPr txBox="1"/>
            <p:nvPr/>
          </p:nvSpPr>
          <p:spPr>
            <a:xfrm>
              <a:off x="4617808" y="331681"/>
              <a:ext cx="1863569" cy="9541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fr-FR" sz="1600" kern="1200" noProof="0" dirty="0">
                  <a:solidFill>
                    <a:schemeClr val="accent5">
                      <a:lumMod val="75000"/>
                    </a:schemeClr>
                  </a:solidFill>
                </a:rPr>
                <a:t>Considéré comme terminé par </a:t>
              </a:r>
              <a:r>
                <a:rPr lang="fr-FR" sz="1600" kern="1200" noProof="0" dirty="0" err="1">
                  <a:solidFill>
                    <a:schemeClr val="accent5">
                      <a:lumMod val="75000"/>
                    </a:schemeClr>
                  </a:solidFill>
                </a:rPr>
                <a:t>le·la</a:t>
              </a:r>
              <a:r>
                <a:rPr lang="fr-FR" sz="1600" kern="1200" noProof="0" dirty="0">
                  <a:solidFill>
                    <a:schemeClr val="accent5">
                      <a:lumMod val="75000"/>
                    </a:schemeClr>
                  </a:solidFill>
                </a:rPr>
                <a:t> </a:t>
              </a:r>
              <a:r>
                <a:rPr lang="fr-FR" sz="1600" b="1" kern="1200" noProof="0" dirty="0" err="1">
                  <a:solidFill>
                    <a:schemeClr val="accent5">
                      <a:lumMod val="75000"/>
                    </a:schemeClr>
                  </a:solidFill>
                </a:rPr>
                <a:t>superviseur·se</a:t>
              </a:r>
              <a:endParaRPr lang="fr-FR" sz="1600" b="1" kern="1200" noProof="0" dirty="0">
                <a:solidFill>
                  <a:schemeClr val="accent5">
                    <a:lumMod val="75000"/>
                  </a:schemeClr>
                </a:solidFill>
              </a:endParaRPr>
            </a:p>
          </p:txBody>
        </p:sp>
      </p:grpSp>
      <p:grpSp>
        <p:nvGrpSpPr>
          <p:cNvPr id="10" name="Groupe 9">
            <a:extLst>
              <a:ext uri="{FF2B5EF4-FFF2-40B4-BE49-F238E27FC236}">
                <a16:creationId xmlns:a16="http://schemas.microsoft.com/office/drawing/2014/main" id="{CA0CE19E-32B0-DE99-3549-F3A4B32C553D}"/>
              </a:ext>
            </a:extLst>
          </p:cNvPr>
          <p:cNvGrpSpPr/>
          <p:nvPr/>
        </p:nvGrpSpPr>
        <p:grpSpPr>
          <a:xfrm>
            <a:off x="7016457" y="1317311"/>
            <a:ext cx="2385470" cy="954188"/>
            <a:chOff x="6444868" y="334793"/>
            <a:chExt cx="2385470" cy="954188"/>
          </a:xfrm>
        </p:grpSpPr>
        <p:sp>
          <p:nvSpPr>
            <p:cNvPr id="11" name="Flèche : chevron 10">
              <a:extLst>
                <a:ext uri="{FF2B5EF4-FFF2-40B4-BE49-F238E27FC236}">
                  <a16:creationId xmlns:a16="http://schemas.microsoft.com/office/drawing/2014/main" id="{00DBE859-B416-32DE-8B11-E383BE414748}"/>
                </a:ext>
              </a:extLst>
            </p:cNvPr>
            <p:cNvSpPr/>
            <p:nvPr/>
          </p:nvSpPr>
          <p:spPr>
            <a:xfrm>
              <a:off x="6444868" y="334793"/>
              <a:ext cx="2385470" cy="954188"/>
            </a:xfrm>
            <a:prstGeom prst="chevron">
              <a:avLst/>
            </a:prstGeom>
            <a:solidFill>
              <a:srgbClr val="FDF1E7"/>
            </a:solidFill>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a:lstStyle/>
            <a:p>
              <a:endParaRPr lang="fr-FR" noProof="0" dirty="0"/>
            </a:p>
          </p:txBody>
        </p:sp>
        <p:sp>
          <p:nvSpPr>
            <p:cNvPr id="12" name="Flèche : chevron 10">
              <a:extLst>
                <a:ext uri="{FF2B5EF4-FFF2-40B4-BE49-F238E27FC236}">
                  <a16:creationId xmlns:a16="http://schemas.microsoft.com/office/drawing/2014/main" id="{B18BE987-3718-EFD1-6642-EF752E44C82D}"/>
                </a:ext>
              </a:extLst>
            </p:cNvPr>
            <p:cNvSpPr txBox="1"/>
            <p:nvPr/>
          </p:nvSpPr>
          <p:spPr>
            <a:xfrm>
              <a:off x="6921962" y="334793"/>
              <a:ext cx="1584516" cy="9541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fr-FR" sz="1600" kern="1200" noProof="0" dirty="0">
                  <a:solidFill>
                    <a:schemeClr val="accent5">
                      <a:lumMod val="75000"/>
                    </a:schemeClr>
                  </a:solidFill>
                </a:rPr>
                <a:t>Marqué comme finalisé par </a:t>
              </a:r>
              <a:r>
                <a:rPr lang="fr-FR" sz="1600" kern="1200" noProof="0" dirty="0" err="1">
                  <a:solidFill>
                    <a:schemeClr val="accent5">
                      <a:lumMod val="75000"/>
                    </a:schemeClr>
                  </a:solidFill>
                </a:rPr>
                <a:t>le·la</a:t>
              </a:r>
              <a:r>
                <a:rPr lang="fr-FR" sz="1600" kern="1200" noProof="0" dirty="0">
                  <a:solidFill>
                    <a:schemeClr val="accent5">
                      <a:lumMod val="75000"/>
                    </a:schemeClr>
                  </a:solidFill>
                </a:rPr>
                <a:t> </a:t>
              </a:r>
              <a:r>
                <a:rPr lang="fr-FR" sz="1600" b="1" kern="1200" noProof="0" dirty="0" err="1">
                  <a:solidFill>
                    <a:schemeClr val="accent5">
                      <a:lumMod val="75000"/>
                    </a:schemeClr>
                  </a:solidFill>
                </a:rPr>
                <a:t>superviseur·se</a:t>
              </a:r>
              <a:endParaRPr lang="fr-FR" sz="1600" b="1" kern="1200" noProof="0" dirty="0">
                <a:solidFill>
                  <a:schemeClr val="accent5">
                    <a:lumMod val="75000"/>
                  </a:schemeClr>
                </a:solidFill>
              </a:endParaRPr>
            </a:p>
          </p:txBody>
        </p:sp>
      </p:grpSp>
      <p:sp>
        <p:nvSpPr>
          <p:cNvPr id="2" name="Espace réservé du contenu 3">
            <a:extLst>
              <a:ext uri="{FF2B5EF4-FFF2-40B4-BE49-F238E27FC236}">
                <a16:creationId xmlns:a16="http://schemas.microsoft.com/office/drawing/2014/main" id="{22A710C9-4371-92A8-693F-460F715546A8}"/>
              </a:ext>
            </a:extLst>
          </p:cNvPr>
          <p:cNvSpPr>
            <a:spLocks noGrp="1"/>
          </p:cNvSpPr>
          <p:nvPr>
            <p:ph sz="quarter" idx="12"/>
          </p:nvPr>
        </p:nvSpPr>
        <p:spPr>
          <a:xfrm>
            <a:off x="575689" y="698746"/>
            <a:ext cx="5761252" cy="297834"/>
          </a:xfrm>
        </p:spPr>
        <p:txBody>
          <a:bodyPr/>
          <a:lstStyle/>
          <a:p>
            <a:r>
              <a:rPr lang="fr-FR" noProof="0" dirty="0"/>
              <a:t>POS</a:t>
            </a:r>
          </a:p>
        </p:txBody>
      </p:sp>
      <p:pic>
        <p:nvPicPr>
          <p:cNvPr id="21" name="Image 20">
            <a:extLst>
              <a:ext uri="{FF2B5EF4-FFF2-40B4-BE49-F238E27FC236}">
                <a16:creationId xmlns:a16="http://schemas.microsoft.com/office/drawing/2014/main" id="{266794E6-AA1F-55FE-A2C8-381DBBD4273F}"/>
              </a:ext>
            </a:extLst>
          </p:cNvPr>
          <p:cNvPicPr>
            <a:picLocks noChangeAspect="1"/>
          </p:cNvPicPr>
          <p:nvPr/>
        </p:nvPicPr>
        <p:blipFill>
          <a:blip r:embed="rId2"/>
          <a:srcRect/>
          <a:stretch/>
        </p:blipFill>
        <p:spPr>
          <a:xfrm>
            <a:off x="280180" y="2402290"/>
            <a:ext cx="1545201" cy="2747024"/>
          </a:xfrm>
          <a:prstGeom prst="rect">
            <a:avLst/>
          </a:prstGeom>
          <a:effectLst>
            <a:outerShdw blurRad="50800" dist="38100" dir="2700000" algn="tl" rotWithShape="0">
              <a:prstClr val="black">
                <a:alpha val="40000"/>
              </a:prstClr>
            </a:outerShdw>
          </a:effectLst>
        </p:spPr>
      </p:pic>
      <p:pic>
        <p:nvPicPr>
          <p:cNvPr id="23" name="Image 22">
            <a:extLst>
              <a:ext uri="{FF2B5EF4-FFF2-40B4-BE49-F238E27FC236}">
                <a16:creationId xmlns:a16="http://schemas.microsoft.com/office/drawing/2014/main" id="{356DE648-83C6-CB36-7E05-DE22D81D4DFC}"/>
              </a:ext>
            </a:extLst>
          </p:cNvPr>
          <p:cNvPicPr>
            <a:picLocks noChangeAspect="1"/>
          </p:cNvPicPr>
          <p:nvPr/>
        </p:nvPicPr>
        <p:blipFill>
          <a:blip r:embed="rId3"/>
          <a:srcRect/>
          <a:stretch/>
        </p:blipFill>
        <p:spPr>
          <a:xfrm>
            <a:off x="975057" y="3107140"/>
            <a:ext cx="1545201" cy="2747024"/>
          </a:xfrm>
          <a:prstGeom prst="rect">
            <a:avLst/>
          </a:prstGeom>
          <a:effectLst>
            <a:outerShdw blurRad="50800" dist="38100" dir="2700000" algn="tl" rotWithShape="0">
              <a:prstClr val="black">
                <a:alpha val="40000"/>
              </a:prstClr>
            </a:outerShdw>
          </a:effectLst>
        </p:spPr>
      </p:pic>
      <p:pic>
        <p:nvPicPr>
          <p:cNvPr id="25" name="Image 24">
            <a:extLst>
              <a:ext uri="{FF2B5EF4-FFF2-40B4-BE49-F238E27FC236}">
                <a16:creationId xmlns:a16="http://schemas.microsoft.com/office/drawing/2014/main" id="{53520682-48D3-A143-34CF-0762D353C2ED}"/>
              </a:ext>
            </a:extLst>
          </p:cNvPr>
          <p:cNvPicPr>
            <a:picLocks noChangeAspect="1"/>
          </p:cNvPicPr>
          <p:nvPr/>
        </p:nvPicPr>
        <p:blipFill>
          <a:blip r:embed="rId4"/>
          <a:srcRect/>
          <a:stretch/>
        </p:blipFill>
        <p:spPr>
          <a:xfrm>
            <a:off x="1576778" y="4078165"/>
            <a:ext cx="1545202" cy="2747025"/>
          </a:xfrm>
          <a:prstGeom prst="rect">
            <a:avLst/>
          </a:prstGeom>
          <a:effectLst>
            <a:outerShdw blurRad="50800" dist="38100" dir="2700000" algn="tl" rotWithShape="0">
              <a:prstClr val="black">
                <a:alpha val="40000"/>
              </a:prstClr>
            </a:outerShdw>
          </a:effectLst>
        </p:spPr>
      </p:pic>
      <p:sp>
        <p:nvSpPr>
          <p:cNvPr id="26" name="Rectangle 25">
            <a:extLst>
              <a:ext uri="{FF2B5EF4-FFF2-40B4-BE49-F238E27FC236}">
                <a16:creationId xmlns:a16="http://schemas.microsoft.com/office/drawing/2014/main" id="{937EF781-43FF-260D-E9FF-1DF6F213AAE4}"/>
              </a:ext>
            </a:extLst>
          </p:cNvPr>
          <p:cNvSpPr/>
          <p:nvPr/>
        </p:nvSpPr>
        <p:spPr>
          <a:xfrm>
            <a:off x="325108" y="3028950"/>
            <a:ext cx="408317" cy="238125"/>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27" name="Rectangle 26">
            <a:extLst>
              <a:ext uri="{FF2B5EF4-FFF2-40B4-BE49-F238E27FC236}">
                <a16:creationId xmlns:a16="http://schemas.microsoft.com/office/drawing/2014/main" id="{CF3C97AF-1155-7A8D-0889-A2EC2B4FFDC0}"/>
              </a:ext>
            </a:extLst>
          </p:cNvPr>
          <p:cNvSpPr/>
          <p:nvPr/>
        </p:nvSpPr>
        <p:spPr>
          <a:xfrm>
            <a:off x="1025181" y="4097215"/>
            <a:ext cx="408317" cy="238125"/>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sp>
        <p:nvSpPr>
          <p:cNvPr id="28" name="Rectangle 27">
            <a:extLst>
              <a:ext uri="{FF2B5EF4-FFF2-40B4-BE49-F238E27FC236}">
                <a16:creationId xmlns:a16="http://schemas.microsoft.com/office/drawing/2014/main" id="{9AEC745E-A93D-E0F5-E565-F31D0EE21514}"/>
              </a:ext>
            </a:extLst>
          </p:cNvPr>
          <p:cNvSpPr/>
          <p:nvPr/>
        </p:nvSpPr>
        <p:spPr>
          <a:xfrm>
            <a:off x="1654579" y="5975296"/>
            <a:ext cx="657698" cy="327737"/>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pic>
        <p:nvPicPr>
          <p:cNvPr id="29" name="Image 28">
            <a:extLst>
              <a:ext uri="{FF2B5EF4-FFF2-40B4-BE49-F238E27FC236}">
                <a16:creationId xmlns:a16="http://schemas.microsoft.com/office/drawing/2014/main" id="{DC15A1D6-1265-B828-36D6-3EA9E660E18D}"/>
              </a:ext>
            </a:extLst>
          </p:cNvPr>
          <p:cNvPicPr>
            <a:picLocks noChangeAspect="1"/>
          </p:cNvPicPr>
          <p:nvPr/>
        </p:nvPicPr>
        <p:blipFill>
          <a:blip r:embed="rId2"/>
          <a:srcRect/>
          <a:stretch/>
        </p:blipFill>
        <p:spPr>
          <a:xfrm>
            <a:off x="3180775" y="2541152"/>
            <a:ext cx="1863569" cy="3313011"/>
          </a:xfrm>
          <a:prstGeom prst="rect">
            <a:avLst/>
          </a:prstGeom>
          <a:effectLst>
            <a:outerShdw blurRad="50800" dist="38100" dir="2700000" algn="tl" rotWithShape="0">
              <a:prstClr val="black">
                <a:alpha val="40000"/>
              </a:prstClr>
            </a:outerShdw>
          </a:effectLst>
        </p:spPr>
      </p:pic>
      <p:sp>
        <p:nvSpPr>
          <p:cNvPr id="30" name="Rectangle 29">
            <a:extLst>
              <a:ext uri="{FF2B5EF4-FFF2-40B4-BE49-F238E27FC236}">
                <a16:creationId xmlns:a16="http://schemas.microsoft.com/office/drawing/2014/main" id="{ACC8A495-E5B7-5B23-AC30-0A88C289F165}"/>
              </a:ext>
            </a:extLst>
          </p:cNvPr>
          <p:cNvSpPr/>
          <p:nvPr/>
        </p:nvSpPr>
        <p:spPr>
          <a:xfrm>
            <a:off x="3252156" y="3267076"/>
            <a:ext cx="500694" cy="270884"/>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pic>
        <p:nvPicPr>
          <p:cNvPr id="32" name="Image 31">
            <a:extLst>
              <a:ext uri="{FF2B5EF4-FFF2-40B4-BE49-F238E27FC236}">
                <a16:creationId xmlns:a16="http://schemas.microsoft.com/office/drawing/2014/main" id="{44634F2A-4126-98D1-69BB-6044FB0B7A04}"/>
              </a:ext>
            </a:extLst>
          </p:cNvPr>
          <p:cNvPicPr>
            <a:picLocks noChangeAspect="1"/>
          </p:cNvPicPr>
          <p:nvPr/>
        </p:nvPicPr>
        <p:blipFill>
          <a:blip r:embed="rId3"/>
          <a:srcRect/>
          <a:stretch/>
        </p:blipFill>
        <p:spPr>
          <a:xfrm>
            <a:off x="5115725" y="2541153"/>
            <a:ext cx="1863569" cy="3313011"/>
          </a:xfrm>
          <a:prstGeom prst="rect">
            <a:avLst/>
          </a:prstGeom>
          <a:effectLst>
            <a:outerShdw blurRad="50800" dist="38100" dir="2700000" algn="tl" rotWithShape="0">
              <a:prstClr val="black">
                <a:alpha val="40000"/>
              </a:prstClr>
            </a:outerShdw>
          </a:effectLst>
        </p:spPr>
      </p:pic>
      <p:sp>
        <p:nvSpPr>
          <p:cNvPr id="33" name="Rectangle 32">
            <a:extLst>
              <a:ext uri="{FF2B5EF4-FFF2-40B4-BE49-F238E27FC236}">
                <a16:creationId xmlns:a16="http://schemas.microsoft.com/office/drawing/2014/main" id="{D0886236-3BDC-6B4F-0363-A9A2554131E2}"/>
              </a:ext>
            </a:extLst>
          </p:cNvPr>
          <p:cNvSpPr/>
          <p:nvPr/>
        </p:nvSpPr>
        <p:spPr>
          <a:xfrm>
            <a:off x="5189397" y="3477968"/>
            <a:ext cx="500694" cy="239453"/>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pic>
        <p:nvPicPr>
          <p:cNvPr id="35" name="Image 34">
            <a:extLst>
              <a:ext uri="{FF2B5EF4-FFF2-40B4-BE49-F238E27FC236}">
                <a16:creationId xmlns:a16="http://schemas.microsoft.com/office/drawing/2014/main" id="{E4017916-F4BC-A726-C062-7E7BB5990A45}"/>
              </a:ext>
            </a:extLst>
          </p:cNvPr>
          <p:cNvPicPr>
            <a:picLocks noChangeAspect="1"/>
          </p:cNvPicPr>
          <p:nvPr/>
        </p:nvPicPr>
        <p:blipFill>
          <a:blip r:embed="rId4"/>
          <a:srcRect/>
          <a:stretch/>
        </p:blipFill>
        <p:spPr>
          <a:xfrm>
            <a:off x="7057795" y="2541153"/>
            <a:ext cx="1879347" cy="3341061"/>
          </a:xfrm>
          <a:prstGeom prst="rect">
            <a:avLst/>
          </a:prstGeom>
          <a:effectLst>
            <a:outerShdw blurRad="50800" dist="38100" dir="2700000" algn="tl" rotWithShape="0">
              <a:prstClr val="black">
                <a:alpha val="40000"/>
              </a:prstClr>
            </a:outerShdw>
          </a:effectLst>
        </p:spPr>
      </p:pic>
      <p:sp>
        <p:nvSpPr>
          <p:cNvPr id="36" name="Rectangle 35">
            <a:extLst>
              <a:ext uri="{FF2B5EF4-FFF2-40B4-BE49-F238E27FC236}">
                <a16:creationId xmlns:a16="http://schemas.microsoft.com/office/drawing/2014/main" id="{59CF7B99-5CB8-9B40-FC00-1861BBA00F7B}"/>
              </a:ext>
            </a:extLst>
          </p:cNvPr>
          <p:cNvSpPr/>
          <p:nvPr/>
        </p:nvSpPr>
        <p:spPr>
          <a:xfrm>
            <a:off x="8045674" y="4854039"/>
            <a:ext cx="807769" cy="401638"/>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fr-FR" noProof="0" dirty="0"/>
          </a:p>
        </p:txBody>
      </p:sp>
      <p:pic>
        <p:nvPicPr>
          <p:cNvPr id="22" name="Picture 21">
            <a:extLst>
              <a:ext uri="{FF2B5EF4-FFF2-40B4-BE49-F238E27FC236}">
                <a16:creationId xmlns:a16="http://schemas.microsoft.com/office/drawing/2014/main" id="{B9CE222B-F283-7C23-4179-76EED1534243}"/>
              </a:ext>
            </a:extLst>
          </p:cNvPr>
          <p:cNvPicPr>
            <a:picLocks noChangeAspect="1"/>
          </p:cNvPicPr>
          <p:nvPr/>
        </p:nvPicPr>
        <p:blipFill>
          <a:blip r:embed="rId5"/>
          <a:stretch>
            <a:fillRect/>
          </a:stretch>
        </p:blipFill>
        <p:spPr>
          <a:xfrm>
            <a:off x="1048755" y="3950440"/>
            <a:ext cx="94813" cy="86912"/>
          </a:xfrm>
          <a:prstGeom prst="rect">
            <a:avLst/>
          </a:prstGeom>
        </p:spPr>
      </p:pic>
      <p:pic>
        <p:nvPicPr>
          <p:cNvPr id="31" name="Picture 30">
            <a:extLst>
              <a:ext uri="{FF2B5EF4-FFF2-40B4-BE49-F238E27FC236}">
                <a16:creationId xmlns:a16="http://schemas.microsoft.com/office/drawing/2014/main" id="{5085B3CC-2441-09F3-1746-C3153FB6A051}"/>
              </a:ext>
            </a:extLst>
          </p:cNvPr>
          <p:cNvPicPr>
            <a:picLocks noChangeAspect="1"/>
          </p:cNvPicPr>
          <p:nvPr/>
        </p:nvPicPr>
        <p:blipFill>
          <a:blip r:embed="rId6"/>
          <a:srcRect t="17028"/>
          <a:stretch/>
        </p:blipFill>
        <p:spPr>
          <a:xfrm>
            <a:off x="1048755" y="4138251"/>
            <a:ext cx="98230" cy="98969"/>
          </a:xfrm>
          <a:prstGeom prst="rect">
            <a:avLst/>
          </a:prstGeom>
        </p:spPr>
      </p:pic>
    </p:spTree>
    <p:extLst>
      <p:ext uri="{BB962C8B-B14F-4D97-AF65-F5344CB8AC3E}">
        <p14:creationId xmlns:p14="http://schemas.microsoft.com/office/powerpoint/2010/main" val="238786376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1E2F4E3-C3C9-5E0A-0135-42FC5BDAABE6}"/>
              </a:ext>
            </a:extLst>
          </p:cNvPr>
          <p:cNvSpPr>
            <a:spLocks noGrp="1"/>
          </p:cNvSpPr>
          <p:nvPr>
            <p:ph type="title"/>
          </p:nvPr>
        </p:nvSpPr>
        <p:spPr/>
        <p:txBody>
          <a:bodyPr>
            <a:normAutofit fontScale="90000"/>
          </a:bodyPr>
          <a:lstStyle/>
          <a:p>
            <a:r>
              <a:rPr lang="fr-FR" noProof="0" dirty="0"/>
              <a:t>Documentation d’appui</a:t>
            </a:r>
          </a:p>
        </p:txBody>
      </p:sp>
      <p:sp>
        <p:nvSpPr>
          <p:cNvPr id="4" name="Espace réservé du contenu 3">
            <a:extLst>
              <a:ext uri="{FF2B5EF4-FFF2-40B4-BE49-F238E27FC236}">
                <a16:creationId xmlns:a16="http://schemas.microsoft.com/office/drawing/2014/main" id="{B48CF0AF-468A-2DB3-D29C-3B5E7E11216A}"/>
              </a:ext>
            </a:extLst>
          </p:cNvPr>
          <p:cNvSpPr>
            <a:spLocks noGrp="1"/>
          </p:cNvSpPr>
          <p:nvPr>
            <p:ph sz="quarter" idx="28"/>
          </p:nvPr>
        </p:nvSpPr>
        <p:spPr>
          <a:xfrm>
            <a:off x="575688" y="1240256"/>
            <a:ext cx="4179119" cy="5463389"/>
          </a:xfrm>
        </p:spPr>
        <p:txBody>
          <a:bodyPr>
            <a:normAutofit/>
          </a:bodyPr>
          <a:lstStyle/>
          <a:p>
            <a:pPr algn="just"/>
            <a:r>
              <a:rPr lang="fr-FR" noProof="0" dirty="0"/>
              <a:t>Contrôle de la collecte des données:</a:t>
            </a:r>
          </a:p>
          <a:p>
            <a:pPr lvl="1" algn="just"/>
            <a:r>
              <a:rPr lang="fr-FR" noProof="0" dirty="0"/>
              <a:t>Vue d'ensemble de tous les ménages    à visiter ;</a:t>
            </a:r>
          </a:p>
          <a:p>
            <a:pPr lvl="1" algn="just"/>
            <a:r>
              <a:rPr lang="fr-FR" noProof="0" dirty="0"/>
              <a:t>Un par bloc/groupe.</a:t>
            </a:r>
          </a:p>
          <a:p>
            <a:pPr algn="just"/>
            <a:endParaRPr lang="fr-FR" noProof="0" dirty="0"/>
          </a:p>
          <a:p>
            <a:pPr algn="just"/>
            <a:r>
              <a:rPr lang="fr-FR" noProof="0" dirty="0"/>
              <a:t>Feuille de composition ménage :</a:t>
            </a:r>
          </a:p>
          <a:p>
            <a:pPr lvl="1" algn="just"/>
            <a:r>
              <a:rPr lang="fr-FR" noProof="0" dirty="0"/>
              <a:t>Aperçu de la composition de chaque ménage ;</a:t>
            </a:r>
          </a:p>
          <a:p>
            <a:pPr lvl="1" algn="just"/>
            <a:r>
              <a:rPr lang="fr-FR" noProof="0" dirty="0"/>
              <a:t>Un par ménage.</a:t>
            </a:r>
          </a:p>
          <a:p>
            <a:endParaRPr lang="fr-FR" noProof="0" dirty="0"/>
          </a:p>
          <a:p>
            <a:endParaRPr lang="fr-FR" noProof="0" dirty="0"/>
          </a:p>
          <a:p>
            <a:endParaRPr lang="fr-FR" noProof="0" dirty="0"/>
          </a:p>
          <a:p>
            <a:endParaRPr lang="fr-FR" noProof="0" dirty="0"/>
          </a:p>
        </p:txBody>
      </p:sp>
      <p:sp>
        <p:nvSpPr>
          <p:cNvPr id="5" name="Espace réservé du pied de page 4">
            <a:extLst>
              <a:ext uri="{FF2B5EF4-FFF2-40B4-BE49-F238E27FC236}">
                <a16:creationId xmlns:a16="http://schemas.microsoft.com/office/drawing/2014/main" id="{83C0DD30-1177-FB48-7310-B0B5E27C04F0}"/>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674C5F32-9C2B-4C97-9BEA-80FE310B2ECD}"/>
              </a:ext>
            </a:extLst>
          </p:cNvPr>
          <p:cNvSpPr>
            <a:spLocks noGrp="1"/>
          </p:cNvSpPr>
          <p:nvPr>
            <p:ph type="sldNum" sz="quarter" idx="30"/>
          </p:nvPr>
        </p:nvSpPr>
        <p:spPr/>
        <p:txBody>
          <a:bodyPr/>
          <a:lstStyle/>
          <a:p>
            <a:fld id="{45D260E3-6ADF-3D4B-8601-DFAB5F13007E}" type="slidenum">
              <a:rPr lang="fr-FR" noProof="0" smtClean="0"/>
              <a:pPr/>
              <a:t>89</a:t>
            </a:fld>
            <a:endParaRPr lang="fr-FR" noProof="0" dirty="0"/>
          </a:p>
        </p:txBody>
      </p:sp>
      <p:pic>
        <p:nvPicPr>
          <p:cNvPr id="12" name="Image 11" descr="Une image contenant texte, reçu, nombre, ligne&#10;&#10;Description générée automatiquement">
            <a:extLst>
              <a:ext uri="{FF2B5EF4-FFF2-40B4-BE49-F238E27FC236}">
                <a16:creationId xmlns:a16="http://schemas.microsoft.com/office/drawing/2014/main" id="{B083904C-CCDE-0C13-C221-202AFC1D130D}"/>
              </a:ext>
            </a:extLst>
          </p:cNvPr>
          <p:cNvPicPr>
            <a:picLocks noChangeAspect="1"/>
          </p:cNvPicPr>
          <p:nvPr/>
        </p:nvPicPr>
        <p:blipFill>
          <a:blip r:embed="rId2"/>
          <a:stretch>
            <a:fillRect/>
          </a:stretch>
        </p:blipFill>
        <p:spPr>
          <a:xfrm>
            <a:off x="4912852" y="1276851"/>
            <a:ext cx="5458587" cy="1305107"/>
          </a:xfrm>
          <a:prstGeom prst="rect">
            <a:avLst/>
          </a:prstGeom>
        </p:spPr>
      </p:pic>
      <p:pic>
        <p:nvPicPr>
          <p:cNvPr id="13" name="Picture 14">
            <a:extLst>
              <a:ext uri="{FF2B5EF4-FFF2-40B4-BE49-F238E27FC236}">
                <a16:creationId xmlns:a16="http://schemas.microsoft.com/office/drawing/2014/main" id="{86EF7CD2-9570-8017-45F3-B82F8D4F87E0}"/>
              </a:ext>
            </a:extLst>
          </p:cNvPr>
          <p:cNvPicPr>
            <a:picLocks noChangeAspect="1"/>
          </p:cNvPicPr>
          <p:nvPr/>
        </p:nvPicPr>
        <p:blipFill>
          <a:blip r:embed="rId3"/>
          <a:stretch>
            <a:fillRect/>
          </a:stretch>
        </p:blipFill>
        <p:spPr>
          <a:xfrm>
            <a:off x="4912852" y="3303694"/>
            <a:ext cx="5458587" cy="2157672"/>
          </a:xfrm>
          <a:prstGeom prst="rect">
            <a:avLst/>
          </a:prstGeom>
        </p:spPr>
      </p:pic>
      <p:sp>
        <p:nvSpPr>
          <p:cNvPr id="14" name="ZoneTexte 13">
            <a:extLst>
              <a:ext uri="{FF2B5EF4-FFF2-40B4-BE49-F238E27FC236}">
                <a16:creationId xmlns:a16="http://schemas.microsoft.com/office/drawing/2014/main" id="{F5C55499-3003-CF65-A024-8D5292893BE8}"/>
              </a:ext>
            </a:extLst>
          </p:cNvPr>
          <p:cNvSpPr txBox="1"/>
          <p:nvPr/>
        </p:nvSpPr>
        <p:spPr>
          <a:xfrm>
            <a:off x="6730068" y="5736983"/>
            <a:ext cx="3386057" cy="527452"/>
          </a:xfrm>
          <a:prstGeom prst="rect">
            <a:avLst/>
          </a:prstGeom>
        </p:spPr>
        <p:txBody>
          <a:bodyPr vert="horz" wrap="square" lIns="0" tIns="0" rIns="0" bIns="0" numCol="1" spcCol="306000" rtlCol="0" anchor="t">
            <a:spAutoFit/>
          </a:bodyPr>
          <a:lstStyle/>
          <a:p>
            <a:pPr algn="just">
              <a:lnSpc>
                <a:spcPct val="110000"/>
              </a:lnSpc>
            </a:pPr>
            <a:r>
              <a:rPr lang="fr-FR" sz="1600" i="1" dirty="0">
                <a:solidFill>
                  <a:schemeClr val="accent3"/>
                </a:solidFill>
                <a:latin typeface="Source Sans Pro" panose="020B0503030403020204" pitchFamily="34" charset="77"/>
              </a:rPr>
              <a:t>Seulement utile quand c’est réellement utilisé ! </a:t>
            </a:r>
            <a:endParaRPr lang="fr-FR" sz="1600" b="0" i="1" noProof="0" dirty="0">
              <a:solidFill>
                <a:schemeClr val="accent3"/>
              </a:solidFill>
              <a:latin typeface="Source Sans Pro" panose="020B0503030403020204" pitchFamily="34" charset="77"/>
            </a:endParaRPr>
          </a:p>
        </p:txBody>
      </p:sp>
      <p:sp>
        <p:nvSpPr>
          <p:cNvPr id="2" name="Espace réservé du contenu 3">
            <a:extLst>
              <a:ext uri="{FF2B5EF4-FFF2-40B4-BE49-F238E27FC236}">
                <a16:creationId xmlns:a16="http://schemas.microsoft.com/office/drawing/2014/main" id="{8324748B-2EEC-BDB7-5062-42C510447CED}"/>
              </a:ext>
            </a:extLst>
          </p:cNvPr>
          <p:cNvSpPr>
            <a:spLocks noGrp="1"/>
          </p:cNvSpPr>
          <p:nvPr>
            <p:ph sz="quarter" idx="12"/>
          </p:nvPr>
        </p:nvSpPr>
        <p:spPr>
          <a:xfrm>
            <a:off x="575689" y="698746"/>
            <a:ext cx="5761252" cy="297834"/>
          </a:xfrm>
        </p:spPr>
        <p:txBody>
          <a:bodyPr/>
          <a:lstStyle/>
          <a:p>
            <a:r>
              <a:rPr lang="fr-FR" noProof="0" dirty="0"/>
              <a:t>POS</a:t>
            </a:r>
          </a:p>
        </p:txBody>
      </p:sp>
    </p:spTree>
    <p:extLst>
      <p:ext uri="{BB962C8B-B14F-4D97-AF65-F5344CB8AC3E}">
        <p14:creationId xmlns:p14="http://schemas.microsoft.com/office/powerpoint/2010/main" val="40509464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25BBF70-E710-769F-3FAA-F7AB21CAFDC5}"/>
              </a:ext>
            </a:extLst>
          </p:cNvPr>
          <p:cNvSpPr>
            <a:spLocks noGrp="1"/>
          </p:cNvSpPr>
          <p:nvPr>
            <p:ph type="title"/>
          </p:nvPr>
        </p:nvSpPr>
        <p:spPr/>
        <p:txBody>
          <a:bodyPr>
            <a:normAutofit fontScale="90000"/>
          </a:bodyPr>
          <a:lstStyle/>
          <a:p>
            <a:r>
              <a:rPr lang="fr-FR" noProof="0" dirty="0"/>
              <a:t>Flux de travail pour la collecte des données (temps passé)</a:t>
            </a:r>
          </a:p>
        </p:txBody>
      </p:sp>
      <p:pic>
        <p:nvPicPr>
          <p:cNvPr id="8" name="Espace réservé du contenu 7">
            <a:extLst>
              <a:ext uri="{FF2B5EF4-FFF2-40B4-BE49-F238E27FC236}">
                <a16:creationId xmlns:a16="http://schemas.microsoft.com/office/drawing/2014/main" id="{F8CE36D6-F487-9D02-DF34-C276CFA2BDD3}"/>
              </a:ext>
            </a:extLst>
          </p:cNvPr>
          <p:cNvPicPr>
            <a:picLocks noGrp="1" noChangeAspect="1"/>
          </p:cNvPicPr>
          <p:nvPr>
            <p:ph sz="quarter" idx="28"/>
          </p:nvPr>
        </p:nvPicPr>
        <p:blipFill>
          <a:blip r:embed="rId2"/>
          <a:srcRect/>
          <a:stretch/>
        </p:blipFill>
        <p:spPr>
          <a:xfrm>
            <a:off x="906930" y="1432936"/>
            <a:ext cx="8976378" cy="5077978"/>
          </a:xfrm>
        </p:spPr>
      </p:pic>
      <p:sp>
        <p:nvSpPr>
          <p:cNvPr id="5" name="Espace réservé du pied de page 4">
            <a:extLst>
              <a:ext uri="{FF2B5EF4-FFF2-40B4-BE49-F238E27FC236}">
                <a16:creationId xmlns:a16="http://schemas.microsoft.com/office/drawing/2014/main" id="{9C98F27A-00CD-9E2E-9D7A-DBE499A92115}"/>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6D9BC556-D901-7EE4-C800-6C65D80A76C8}"/>
              </a:ext>
            </a:extLst>
          </p:cNvPr>
          <p:cNvSpPr>
            <a:spLocks noGrp="1"/>
          </p:cNvSpPr>
          <p:nvPr>
            <p:ph type="sldNum" sz="quarter" idx="30"/>
          </p:nvPr>
        </p:nvSpPr>
        <p:spPr/>
        <p:txBody>
          <a:bodyPr/>
          <a:lstStyle/>
          <a:p>
            <a:fld id="{45D260E3-6ADF-3D4B-8601-DFAB5F13007E}" type="slidenum">
              <a:rPr lang="fr-FR" noProof="0" smtClean="0"/>
              <a:pPr/>
              <a:t>9</a:t>
            </a:fld>
            <a:endParaRPr lang="fr-FR" noProof="0" dirty="0"/>
          </a:p>
        </p:txBody>
      </p:sp>
      <p:sp>
        <p:nvSpPr>
          <p:cNvPr id="2" name="Espace réservé du contenu 3">
            <a:extLst>
              <a:ext uri="{FF2B5EF4-FFF2-40B4-BE49-F238E27FC236}">
                <a16:creationId xmlns:a16="http://schemas.microsoft.com/office/drawing/2014/main" id="{28752946-C402-07AF-F933-69B83910CB9B}"/>
              </a:ext>
            </a:extLst>
          </p:cNvPr>
          <p:cNvSpPr>
            <a:spLocks noGrp="1"/>
          </p:cNvSpPr>
          <p:nvPr>
            <p:ph sz="quarter" idx="12"/>
          </p:nvPr>
        </p:nvSpPr>
        <p:spPr>
          <a:xfrm>
            <a:off x="575687" y="1135102"/>
            <a:ext cx="5761252" cy="297834"/>
          </a:xfrm>
        </p:spPr>
        <p:txBody>
          <a:bodyPr/>
          <a:lstStyle/>
          <a:p>
            <a:r>
              <a:rPr lang="fr-FR" noProof="0" dirty="0"/>
              <a:t>Mobile Data Collection</a:t>
            </a:r>
          </a:p>
        </p:txBody>
      </p:sp>
    </p:spTree>
    <p:extLst>
      <p:ext uri="{BB962C8B-B14F-4D97-AF65-F5344CB8AC3E}">
        <p14:creationId xmlns:p14="http://schemas.microsoft.com/office/powerpoint/2010/main" val="194712586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EB4A6281-DFB2-722C-71F9-C941E2115153}"/>
              </a:ext>
            </a:extLst>
          </p:cNvPr>
          <p:cNvSpPr>
            <a:spLocks noGrp="1"/>
          </p:cNvSpPr>
          <p:nvPr>
            <p:ph type="title"/>
          </p:nvPr>
        </p:nvSpPr>
        <p:spPr/>
        <p:txBody>
          <a:bodyPr>
            <a:normAutofit fontScale="90000"/>
          </a:bodyPr>
          <a:lstStyle/>
          <a:p>
            <a:r>
              <a:rPr lang="fr-FR" noProof="0" dirty="0" err="1"/>
              <a:t>Propritété</a:t>
            </a:r>
            <a:r>
              <a:rPr lang="fr-FR" noProof="0" dirty="0"/>
              <a:t> du téléphone et responsabilités</a:t>
            </a:r>
          </a:p>
        </p:txBody>
      </p:sp>
      <p:pic>
        <p:nvPicPr>
          <p:cNvPr id="10" name="Espace réservé du contenu 9" descr="Une image contenant texte, capture d’écran, Police, nombre&#10;&#10;Description générée automatiquement">
            <a:extLst>
              <a:ext uri="{FF2B5EF4-FFF2-40B4-BE49-F238E27FC236}">
                <a16:creationId xmlns:a16="http://schemas.microsoft.com/office/drawing/2014/main" id="{5BA10BCD-469A-C22E-C639-422145FAF8EA}"/>
              </a:ext>
            </a:extLst>
          </p:cNvPr>
          <p:cNvPicPr>
            <a:picLocks noGrp="1" noChangeAspect="1"/>
          </p:cNvPicPr>
          <p:nvPr>
            <p:ph sz="quarter" idx="28"/>
          </p:nvPr>
        </p:nvPicPr>
        <p:blipFill>
          <a:blip r:embed="rId2"/>
          <a:stretch>
            <a:fillRect/>
          </a:stretch>
        </p:blipFill>
        <p:spPr>
          <a:xfrm>
            <a:off x="3218658" y="1612569"/>
            <a:ext cx="4352921" cy="4718713"/>
          </a:xfrm>
        </p:spPr>
      </p:pic>
      <p:sp>
        <p:nvSpPr>
          <p:cNvPr id="5" name="Espace réservé du pied de page 4">
            <a:extLst>
              <a:ext uri="{FF2B5EF4-FFF2-40B4-BE49-F238E27FC236}">
                <a16:creationId xmlns:a16="http://schemas.microsoft.com/office/drawing/2014/main" id="{59B73439-F99C-3056-7DFD-549BE72AF576}"/>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BB0E8B6F-7260-875A-FAF7-358CC56DC7B7}"/>
              </a:ext>
            </a:extLst>
          </p:cNvPr>
          <p:cNvSpPr>
            <a:spLocks noGrp="1"/>
          </p:cNvSpPr>
          <p:nvPr>
            <p:ph type="sldNum" sz="quarter" idx="30"/>
          </p:nvPr>
        </p:nvSpPr>
        <p:spPr/>
        <p:txBody>
          <a:bodyPr/>
          <a:lstStyle/>
          <a:p>
            <a:fld id="{45D260E3-6ADF-3D4B-8601-DFAB5F13007E}" type="slidenum">
              <a:rPr lang="fr-FR" noProof="0" smtClean="0"/>
              <a:pPr/>
              <a:t>90</a:t>
            </a:fld>
            <a:endParaRPr lang="fr-FR" noProof="0" dirty="0"/>
          </a:p>
        </p:txBody>
      </p:sp>
      <p:sp>
        <p:nvSpPr>
          <p:cNvPr id="11" name="Rectangle : coins arrondis 10">
            <a:extLst>
              <a:ext uri="{FF2B5EF4-FFF2-40B4-BE49-F238E27FC236}">
                <a16:creationId xmlns:a16="http://schemas.microsoft.com/office/drawing/2014/main" id="{5855BCBA-FF71-5152-1CC3-EEB49490AB4B}"/>
              </a:ext>
            </a:extLst>
          </p:cNvPr>
          <p:cNvSpPr/>
          <p:nvPr/>
        </p:nvSpPr>
        <p:spPr>
          <a:xfrm>
            <a:off x="6452457" y="4657670"/>
            <a:ext cx="3819525" cy="1323975"/>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just"/>
            <a:r>
              <a:rPr lang="fr-FR" sz="1800" noProof="0" dirty="0">
                <a:solidFill>
                  <a:schemeClr val="accent3">
                    <a:lumMod val="20000"/>
                    <a:lumOff val="80000"/>
                  </a:schemeClr>
                </a:solidFill>
                <a:latin typeface="+mj-lt"/>
                <a:cs typeface="Verdana"/>
              </a:rPr>
              <a:t>Signé une fois avant le début de l'enquête lors de la distribution des téléphones.</a:t>
            </a:r>
          </a:p>
        </p:txBody>
      </p:sp>
      <p:sp>
        <p:nvSpPr>
          <p:cNvPr id="2" name="Espace réservé du contenu 3">
            <a:extLst>
              <a:ext uri="{FF2B5EF4-FFF2-40B4-BE49-F238E27FC236}">
                <a16:creationId xmlns:a16="http://schemas.microsoft.com/office/drawing/2014/main" id="{46CE5480-36ED-FC0A-F58B-4773634BFD2D}"/>
              </a:ext>
            </a:extLst>
          </p:cNvPr>
          <p:cNvSpPr>
            <a:spLocks noGrp="1"/>
          </p:cNvSpPr>
          <p:nvPr>
            <p:ph sz="quarter" idx="12"/>
          </p:nvPr>
        </p:nvSpPr>
        <p:spPr>
          <a:xfrm>
            <a:off x="575689" y="698746"/>
            <a:ext cx="5761252" cy="297834"/>
          </a:xfrm>
        </p:spPr>
        <p:txBody>
          <a:bodyPr/>
          <a:lstStyle/>
          <a:p>
            <a:r>
              <a:rPr lang="fr-FR" noProof="0" dirty="0"/>
              <a:t>POS</a:t>
            </a:r>
          </a:p>
        </p:txBody>
      </p:sp>
    </p:spTree>
    <p:extLst>
      <p:ext uri="{BB962C8B-B14F-4D97-AF65-F5344CB8AC3E}">
        <p14:creationId xmlns:p14="http://schemas.microsoft.com/office/powerpoint/2010/main" val="60066902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13B6AC09-FA5F-8171-1552-D00D3FB6133E}"/>
              </a:ext>
            </a:extLst>
          </p:cNvPr>
          <p:cNvSpPr>
            <a:spLocks noGrp="1"/>
          </p:cNvSpPr>
          <p:nvPr>
            <p:ph sz="quarter" idx="12"/>
          </p:nvPr>
        </p:nvSpPr>
        <p:spPr/>
        <p:txBody>
          <a:bodyPr/>
          <a:lstStyle/>
          <a:p>
            <a:r>
              <a:rPr lang="fr-FR" noProof="0" dirty="0"/>
              <a:t>POS</a:t>
            </a:r>
          </a:p>
        </p:txBody>
      </p:sp>
      <p:sp>
        <p:nvSpPr>
          <p:cNvPr id="3" name="Titre 2">
            <a:extLst>
              <a:ext uri="{FF2B5EF4-FFF2-40B4-BE49-F238E27FC236}">
                <a16:creationId xmlns:a16="http://schemas.microsoft.com/office/drawing/2014/main" id="{C6C38346-6D10-1958-0C27-738D86209726}"/>
              </a:ext>
            </a:extLst>
          </p:cNvPr>
          <p:cNvSpPr>
            <a:spLocks noGrp="1"/>
          </p:cNvSpPr>
          <p:nvPr>
            <p:ph type="title"/>
          </p:nvPr>
        </p:nvSpPr>
        <p:spPr/>
        <p:txBody>
          <a:bodyPr>
            <a:normAutofit fontScale="90000"/>
          </a:bodyPr>
          <a:lstStyle/>
          <a:p>
            <a:r>
              <a:rPr lang="fr-FR" sz="3600" dirty="0"/>
              <a:t>Gestion quotidienne du téléphone</a:t>
            </a:r>
            <a:endParaRPr lang="fr-FR" noProof="0" dirty="0"/>
          </a:p>
        </p:txBody>
      </p:sp>
      <p:sp>
        <p:nvSpPr>
          <p:cNvPr id="5" name="Espace réservé du pied de page 4">
            <a:extLst>
              <a:ext uri="{FF2B5EF4-FFF2-40B4-BE49-F238E27FC236}">
                <a16:creationId xmlns:a16="http://schemas.microsoft.com/office/drawing/2014/main" id="{21063A48-4A14-1FCF-6AE2-B0DF7E170331}"/>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4BB1F373-AD03-E0BC-2C02-EE4B6BA17C23}"/>
              </a:ext>
            </a:extLst>
          </p:cNvPr>
          <p:cNvSpPr>
            <a:spLocks noGrp="1"/>
          </p:cNvSpPr>
          <p:nvPr>
            <p:ph type="sldNum" sz="quarter" idx="30"/>
          </p:nvPr>
        </p:nvSpPr>
        <p:spPr/>
        <p:txBody>
          <a:bodyPr/>
          <a:lstStyle/>
          <a:p>
            <a:fld id="{45D260E3-6ADF-3D4B-8601-DFAB5F13007E}" type="slidenum">
              <a:rPr lang="fr-FR" noProof="0" smtClean="0"/>
              <a:pPr/>
              <a:t>91</a:t>
            </a:fld>
            <a:endParaRPr lang="fr-FR" noProof="0" dirty="0"/>
          </a:p>
        </p:txBody>
      </p:sp>
      <p:sp>
        <p:nvSpPr>
          <p:cNvPr id="8" name="Rectangle : coins arrondis 7">
            <a:extLst>
              <a:ext uri="{FF2B5EF4-FFF2-40B4-BE49-F238E27FC236}">
                <a16:creationId xmlns:a16="http://schemas.microsoft.com/office/drawing/2014/main" id="{643FF009-9609-6DF4-3B25-B11978A4B9BC}"/>
              </a:ext>
            </a:extLst>
          </p:cNvPr>
          <p:cNvSpPr/>
          <p:nvPr/>
        </p:nvSpPr>
        <p:spPr>
          <a:xfrm>
            <a:off x="1405283" y="4237570"/>
            <a:ext cx="8113301" cy="1399642"/>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just"/>
            <a:r>
              <a:rPr lang="fr-FR" sz="1800" noProof="0" dirty="0">
                <a:solidFill>
                  <a:schemeClr val="accent3">
                    <a:lumMod val="20000"/>
                    <a:lumOff val="80000"/>
                  </a:schemeClr>
                </a:solidFill>
                <a:latin typeface="+mj-lt"/>
                <a:cs typeface="Verdana"/>
              </a:rPr>
              <a:t>Doit être signé une fois par l’</a:t>
            </a:r>
            <a:r>
              <a:rPr lang="fr-FR" sz="1800" noProof="0" dirty="0" err="1">
                <a:solidFill>
                  <a:schemeClr val="accent3">
                    <a:lumMod val="20000"/>
                    <a:lumOff val="80000"/>
                  </a:schemeClr>
                </a:solidFill>
                <a:latin typeface="+mj-lt"/>
                <a:cs typeface="Verdana"/>
              </a:rPr>
              <a:t>enquêteur·rice</a:t>
            </a:r>
            <a:r>
              <a:rPr lang="fr-FR" sz="1800" noProof="0" dirty="0">
                <a:solidFill>
                  <a:schemeClr val="accent3">
                    <a:lumMod val="20000"/>
                    <a:lumOff val="80000"/>
                  </a:schemeClr>
                </a:solidFill>
                <a:latin typeface="+mj-lt"/>
                <a:cs typeface="Verdana"/>
              </a:rPr>
              <a:t> le matin, lorsqu’il ou elle reçoit le matériel. Le OU la </a:t>
            </a:r>
            <a:r>
              <a:rPr lang="fr-FR" sz="1800" noProof="0" dirty="0" err="1">
                <a:solidFill>
                  <a:schemeClr val="accent3">
                    <a:lumMod val="20000"/>
                    <a:lumOff val="80000"/>
                  </a:schemeClr>
                </a:solidFill>
                <a:latin typeface="+mj-lt"/>
                <a:cs typeface="Verdana"/>
              </a:rPr>
              <a:t>superviseur·se</a:t>
            </a:r>
            <a:r>
              <a:rPr lang="fr-FR" sz="1800" noProof="0" dirty="0">
                <a:solidFill>
                  <a:schemeClr val="accent3">
                    <a:lumMod val="20000"/>
                    <a:lumOff val="80000"/>
                  </a:schemeClr>
                </a:solidFill>
                <a:latin typeface="+mj-lt"/>
                <a:cs typeface="Verdana"/>
              </a:rPr>
              <a:t> signe à la fin de la journée, lorsque les téléphones sont rendus.</a:t>
            </a:r>
          </a:p>
        </p:txBody>
      </p:sp>
      <p:pic>
        <p:nvPicPr>
          <p:cNvPr id="11" name="Picture 10" descr="A screenshot of a computer&#10;&#10;Description automatically generated">
            <a:extLst>
              <a:ext uri="{FF2B5EF4-FFF2-40B4-BE49-F238E27FC236}">
                <a16:creationId xmlns:a16="http://schemas.microsoft.com/office/drawing/2014/main" id="{ED333DC0-9561-9081-DC84-25F576F5F07B}"/>
              </a:ext>
            </a:extLst>
          </p:cNvPr>
          <p:cNvPicPr>
            <a:picLocks noChangeAspect="1"/>
          </p:cNvPicPr>
          <p:nvPr/>
        </p:nvPicPr>
        <p:blipFill>
          <a:blip r:embed="rId2"/>
          <a:stretch>
            <a:fillRect/>
          </a:stretch>
        </p:blipFill>
        <p:spPr>
          <a:xfrm>
            <a:off x="1279448" y="1246843"/>
            <a:ext cx="8113301" cy="2801416"/>
          </a:xfrm>
          <a:prstGeom prst="rect">
            <a:avLst/>
          </a:prstGeom>
        </p:spPr>
      </p:pic>
    </p:spTree>
    <p:extLst>
      <p:ext uri="{BB962C8B-B14F-4D97-AF65-F5344CB8AC3E}">
        <p14:creationId xmlns:p14="http://schemas.microsoft.com/office/powerpoint/2010/main" val="326284448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434B9B45-8DD0-0CE2-1FDB-00A2D7B41B4B}"/>
              </a:ext>
            </a:extLst>
          </p:cNvPr>
          <p:cNvSpPr>
            <a:spLocks noGrp="1"/>
          </p:cNvSpPr>
          <p:nvPr>
            <p:ph sz="quarter" idx="12"/>
          </p:nvPr>
        </p:nvSpPr>
        <p:spPr/>
        <p:txBody>
          <a:bodyPr/>
          <a:lstStyle/>
          <a:p>
            <a:r>
              <a:rPr lang="fr-FR" noProof="0" dirty="0"/>
              <a:t>POS</a:t>
            </a:r>
          </a:p>
        </p:txBody>
      </p:sp>
      <p:sp>
        <p:nvSpPr>
          <p:cNvPr id="3" name="Titre 2">
            <a:extLst>
              <a:ext uri="{FF2B5EF4-FFF2-40B4-BE49-F238E27FC236}">
                <a16:creationId xmlns:a16="http://schemas.microsoft.com/office/drawing/2014/main" id="{1F77CD20-B085-A79A-7BF2-35CDC6AC850F}"/>
              </a:ext>
            </a:extLst>
          </p:cNvPr>
          <p:cNvSpPr>
            <a:spLocks noGrp="1"/>
          </p:cNvSpPr>
          <p:nvPr>
            <p:ph type="title"/>
          </p:nvPr>
        </p:nvSpPr>
        <p:spPr/>
        <p:txBody>
          <a:bodyPr>
            <a:normAutofit fontScale="90000"/>
          </a:bodyPr>
          <a:lstStyle/>
          <a:p>
            <a:r>
              <a:rPr lang="fr-FR" noProof="0" dirty="0"/>
              <a:t>Documentation d'appui disponible</a:t>
            </a:r>
          </a:p>
        </p:txBody>
      </p:sp>
      <p:sp>
        <p:nvSpPr>
          <p:cNvPr id="5" name="Espace réservé du pied de page 4">
            <a:extLst>
              <a:ext uri="{FF2B5EF4-FFF2-40B4-BE49-F238E27FC236}">
                <a16:creationId xmlns:a16="http://schemas.microsoft.com/office/drawing/2014/main" id="{59DAAB2D-DAB6-F0CE-7044-5DBA6CC334EB}"/>
              </a:ext>
            </a:extLst>
          </p:cNvPr>
          <p:cNvSpPr>
            <a:spLocks noGrp="1"/>
          </p:cNvSpPr>
          <p:nvPr>
            <p:ph type="ftr" sz="quarter" idx="29"/>
          </p:nvPr>
        </p:nvSpPr>
        <p:spPr/>
        <p:txBody>
          <a:bodyPr/>
          <a:lstStyle/>
          <a:p>
            <a:r>
              <a:rPr lang="fr-FR" b="1" dirty="0"/>
              <a:t>Collecte de données mobile (MDC) avec OpenDataKit</a:t>
            </a:r>
            <a:r>
              <a:rPr lang="fr-FR" b="1" noProof="0" dirty="0"/>
              <a:t> </a:t>
            </a:r>
            <a:r>
              <a:rPr lang="fr-FR" noProof="0" dirty="0"/>
              <a:t>|  Formation des responsables d’enquêtes</a:t>
            </a:r>
          </a:p>
        </p:txBody>
      </p:sp>
      <p:sp>
        <p:nvSpPr>
          <p:cNvPr id="6" name="Espace réservé du numéro de diapositive 5">
            <a:extLst>
              <a:ext uri="{FF2B5EF4-FFF2-40B4-BE49-F238E27FC236}">
                <a16:creationId xmlns:a16="http://schemas.microsoft.com/office/drawing/2014/main" id="{C20F966E-7885-5F5F-42C3-921679918DAD}"/>
              </a:ext>
            </a:extLst>
          </p:cNvPr>
          <p:cNvSpPr>
            <a:spLocks noGrp="1"/>
          </p:cNvSpPr>
          <p:nvPr>
            <p:ph type="sldNum" sz="quarter" idx="30"/>
          </p:nvPr>
        </p:nvSpPr>
        <p:spPr/>
        <p:txBody>
          <a:bodyPr/>
          <a:lstStyle/>
          <a:p>
            <a:fld id="{45D260E3-6ADF-3D4B-8601-DFAB5F13007E}" type="slidenum">
              <a:rPr lang="fr-FR" noProof="0" smtClean="0"/>
              <a:pPr/>
              <a:t>92</a:t>
            </a:fld>
            <a:endParaRPr lang="fr-FR" noProof="0" dirty="0"/>
          </a:p>
        </p:txBody>
      </p:sp>
      <p:pic>
        <p:nvPicPr>
          <p:cNvPr id="8" name="Picture 7" descr="A screenshot of a phone&#10;&#10;Description automatically generated">
            <a:extLst>
              <a:ext uri="{FF2B5EF4-FFF2-40B4-BE49-F238E27FC236}">
                <a16:creationId xmlns:a16="http://schemas.microsoft.com/office/drawing/2014/main" id="{ED7DDFD1-0412-9D31-193F-4A7B3098BFA3}"/>
              </a:ext>
            </a:extLst>
          </p:cNvPr>
          <p:cNvPicPr>
            <a:picLocks noChangeAspect="1"/>
          </p:cNvPicPr>
          <p:nvPr/>
        </p:nvPicPr>
        <p:blipFill>
          <a:blip r:embed="rId2"/>
          <a:stretch>
            <a:fillRect/>
          </a:stretch>
        </p:blipFill>
        <p:spPr>
          <a:xfrm>
            <a:off x="380750" y="2126378"/>
            <a:ext cx="9930312" cy="3306918"/>
          </a:xfrm>
          <a:prstGeom prst="rect">
            <a:avLst/>
          </a:prstGeom>
        </p:spPr>
      </p:pic>
    </p:spTree>
    <p:extLst>
      <p:ext uri="{BB962C8B-B14F-4D97-AF65-F5344CB8AC3E}">
        <p14:creationId xmlns:p14="http://schemas.microsoft.com/office/powerpoint/2010/main" val="3487145336"/>
      </p:ext>
    </p:extLst>
  </p:cSld>
  <p:clrMapOvr>
    <a:masterClrMapping/>
  </p:clrMapOvr>
</p:sld>
</file>

<file path=ppt/theme/theme1.xml><?xml version="1.0" encoding="utf-8"?>
<a:theme xmlns:a="http://schemas.openxmlformats.org/drawingml/2006/main" name="0_Finergreen_Basic">
  <a:themeElements>
    <a:clrScheme name="CartONG 2024 PPT">
      <a:dk1>
        <a:srgbClr val="000000"/>
      </a:dk1>
      <a:lt1>
        <a:srgbClr val="FFFFFF"/>
      </a:lt1>
      <a:dk2>
        <a:srgbClr val="264A5C"/>
      </a:dk2>
      <a:lt2>
        <a:srgbClr val="D1E5E3"/>
      </a:lt2>
      <a:accent1>
        <a:srgbClr val="202E40"/>
      </a:accent1>
      <a:accent2>
        <a:srgbClr val="163C3A"/>
      </a:accent2>
      <a:accent3>
        <a:srgbClr val="3D9994"/>
      </a:accent3>
      <a:accent4>
        <a:srgbClr val="D1E5E3"/>
      </a:accent4>
      <a:accent5>
        <a:srgbClr val="EEB350"/>
      </a:accent5>
      <a:accent6>
        <a:srgbClr val="A8C72E"/>
      </a:accent6>
      <a:hlink>
        <a:srgbClr val="3C9993"/>
      </a:hlink>
      <a:folHlink>
        <a:srgbClr val="7373C2"/>
      </a:folHlink>
    </a:clrScheme>
    <a:fontScheme name="Custom 1">
      <a:majorFont>
        <a:latin typeface="Lucida Sans"/>
        <a:ea typeface=""/>
        <a:cs typeface=""/>
      </a:majorFont>
      <a:minorFont>
        <a:latin typeface="Arial"/>
        <a:ea typeface=""/>
        <a:cs typeface=""/>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wrap="square" lIns="0" tIns="0" rIns="0" bIns="0" numCol="1" spcCol="306000" rtlCol="0" anchor="t">
        <a:spAutoFit/>
      </a:bodyPr>
      <a:lstStyle>
        <a:defPPr algn="just">
          <a:lnSpc>
            <a:spcPct val="110000"/>
          </a:lnSpc>
          <a:defRPr sz="800" b="0" i="0" dirty="0" err="1">
            <a:solidFill>
              <a:schemeClr val="tx1">
                <a:lumMod val="75000"/>
                <a:lumOff val="25000"/>
              </a:schemeClr>
            </a:solidFill>
            <a:latin typeface="Source Sans Pro" panose="020B0503030403020204" pitchFamily="34" charset="77"/>
          </a:defRPr>
        </a:defPPr>
      </a:lstStyle>
    </a:txDef>
  </a:objectDefaults>
  <a:extraClrSchemeLst/>
  <a:extLst>
    <a:ext uri="{05A4C25C-085E-4340-85A3-A5531E510DB2}">
      <thm15:themeFamily xmlns:thm15="http://schemas.microsoft.com/office/thememl/2012/main" name="Presentation1" id="{580A7504-EB3C-4D0E-A326-47E76110E246}" vid="{CE9D5C9A-7734-4F24-B221-70FDD268E08B}"/>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df8030e-f63f-4719-a210-57a9252374e0">
      <UserInfo>
        <DisplayName/>
        <AccountId xsi:nil="true"/>
        <AccountType/>
      </UserInfo>
    </SharedWithUsers>
    <lcf76f155ced4ddcb4097134ff3c332f xmlns="62da3b3c-de0c-4f74-ad59-0ea6b124d41e">
      <Terms xmlns="http://schemas.microsoft.com/office/infopath/2007/PartnerControls"/>
    </lcf76f155ced4ddcb4097134ff3c332f>
    <TaxCatchAll xmlns="ddf8030e-f63f-4719-a210-57a9252374e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D43FAB4355D104884E1EB8E61C1563D" ma:contentTypeVersion="18" ma:contentTypeDescription="Create a new document." ma:contentTypeScope="" ma:versionID="e085c67fc7642e9988452b65ce59f282">
  <xsd:schema xmlns:xsd="http://www.w3.org/2001/XMLSchema" xmlns:xs="http://www.w3.org/2001/XMLSchema" xmlns:p="http://schemas.microsoft.com/office/2006/metadata/properties" xmlns:ns2="62da3b3c-de0c-4f74-ad59-0ea6b124d41e" xmlns:ns3="ddf8030e-f63f-4719-a210-57a9252374e0" targetNamespace="http://schemas.microsoft.com/office/2006/metadata/properties" ma:root="true" ma:fieldsID="fc550fe0b90bf2070f1d3bcb3800de7b" ns2:_="" ns3:_="">
    <xsd:import namespace="62da3b3c-de0c-4f74-ad59-0ea6b124d41e"/>
    <xsd:import namespace="ddf8030e-f63f-4719-a210-57a9252374e0"/>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da3b3c-de0c-4f74-ad59-0ea6b124d4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5e195461-62be-4433-af09-c3bdfda0d464"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df8030e-f63f-4719-a210-57a9252374e0"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91a88405-b376-4e3e-8690-eb6a9aaf5ec7}" ma:internalName="TaxCatchAll" ma:showField="CatchAllData" ma:web="ddf8030e-f63f-4719-a210-57a9252374e0">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43EFC6C-C1AC-4931-952A-313E13E29B9A}">
  <ds:schemaRefs>
    <ds:schemaRef ds:uri="http://purl.org/dc/dcmitype/"/>
    <ds:schemaRef ds:uri="http://schemas.openxmlformats.org/package/2006/metadata/core-properties"/>
    <ds:schemaRef ds:uri="http://schemas.microsoft.com/office/2006/documentManagement/types"/>
    <ds:schemaRef ds:uri="http://www.w3.org/XML/1998/namespace"/>
    <ds:schemaRef ds:uri="http://schemas.microsoft.com/office/2006/metadata/properties"/>
    <ds:schemaRef ds:uri="http://purl.org/dc/elements/1.1/"/>
    <ds:schemaRef ds:uri="62da3b3c-de0c-4f74-ad59-0ea6b124d41e"/>
    <ds:schemaRef ds:uri="http://schemas.microsoft.com/office/infopath/2007/PartnerControls"/>
    <ds:schemaRef ds:uri="ddf8030e-f63f-4719-a210-57a9252374e0"/>
    <ds:schemaRef ds:uri="http://purl.org/dc/terms/"/>
  </ds:schemaRefs>
</ds:datastoreItem>
</file>

<file path=customXml/itemProps2.xml><?xml version="1.0" encoding="utf-8"?>
<ds:datastoreItem xmlns:ds="http://schemas.openxmlformats.org/officeDocument/2006/customXml" ds:itemID="{D50865DC-CC17-4F72-8C00-1F53EDD02537}">
  <ds:schemaRefs>
    <ds:schemaRef ds:uri="http://schemas.microsoft.com/sharepoint/v3/contenttype/forms"/>
  </ds:schemaRefs>
</ds:datastoreItem>
</file>

<file path=customXml/itemProps3.xml><?xml version="1.0" encoding="utf-8"?>
<ds:datastoreItem xmlns:ds="http://schemas.openxmlformats.org/officeDocument/2006/customXml" ds:itemID="{D963E686-862F-4E05-9D58-5B34E6E58E7E}"/>
</file>

<file path=docProps/app.xml><?xml version="1.0" encoding="utf-8"?>
<Properties xmlns="http://schemas.openxmlformats.org/officeDocument/2006/extended-properties" xmlns:vt="http://schemas.openxmlformats.org/officeDocument/2006/docPropsVTypes">
  <Template>2024_CartONG-v1</Template>
  <TotalTime>0</TotalTime>
  <Words>6460</Words>
  <Application>Microsoft Office PowerPoint</Application>
  <PresentationFormat>Custom</PresentationFormat>
  <Paragraphs>837</Paragraphs>
  <Slides>92</Slides>
  <Notes>14</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92</vt:i4>
      </vt:variant>
    </vt:vector>
  </HeadingPairs>
  <TitlesOfParts>
    <vt:vector size="97" baseType="lpstr">
      <vt:lpstr>Arial</vt:lpstr>
      <vt:lpstr>Source Sans Pro</vt:lpstr>
      <vt:lpstr>Verdana</vt:lpstr>
      <vt:lpstr>Arial</vt:lpstr>
      <vt:lpstr>0_Finergreen_Basic</vt:lpstr>
      <vt:lpstr>Instructions sur l'utilisation de cette présentation</vt:lpstr>
      <vt:lpstr>Collecte de données mobile (MDC) avec OpenDataKit</vt:lpstr>
      <vt:lpstr>PowerPoint Presentation</vt:lpstr>
      <vt:lpstr>PowerPoint Presentation</vt:lpstr>
      <vt:lpstr>Qu’est-ce que la Collecte de Données Mobile (MDC) ?</vt:lpstr>
      <vt:lpstr>MDC</vt:lpstr>
      <vt:lpstr>Exercice 1</vt:lpstr>
      <vt:lpstr>Exercice 1</vt:lpstr>
      <vt:lpstr>Flux de travail pour la collecte des données (temps passé)</vt:lpstr>
      <vt:lpstr>Evolution de la technologie</vt:lpstr>
      <vt:lpstr>PowerPoint Presentation</vt:lpstr>
      <vt:lpstr>MDC pour PHS (HCR)</vt:lpstr>
      <vt:lpstr>Exercice 2  </vt:lpstr>
      <vt:lpstr>PowerPoint Presentation</vt:lpstr>
      <vt:lpstr>Phases de la MDC</vt:lpstr>
      <vt:lpstr>PowerPoint Presentation</vt:lpstr>
      <vt:lpstr>Phases de la MDC</vt:lpstr>
      <vt:lpstr>Introduction (1) – Concevoir</vt:lpstr>
      <vt:lpstr>Introduction (2) – Adaptation</vt:lpstr>
      <vt:lpstr>Introduction (3) – Qu’est-ce que sont les formulaires globaux ? </vt:lpstr>
      <vt:lpstr>Exercice 3</vt:lpstr>
      <vt:lpstr>Que faut-il modifier (1)</vt:lpstr>
      <vt:lpstr>Que faut-il modifier (2)</vt:lpstr>
      <vt:lpstr>Comment adapter (1) – Coder les formulaires</vt:lpstr>
      <vt:lpstr>Comment adapter (2) – Changements habituels</vt:lpstr>
      <vt:lpstr>Comment adapter(3)</vt:lpstr>
      <vt:lpstr>PowerPoint Presentation</vt:lpstr>
      <vt:lpstr>Phases de la MDC</vt:lpstr>
      <vt:lpstr>Smartphones (1) - Modèle</vt:lpstr>
      <vt:lpstr>Smartphone (2) - Contrôle</vt:lpstr>
      <vt:lpstr>Smartphones (3) – Ecran d’accueil</vt:lpstr>
      <vt:lpstr>Smartphones (4) – Economies d’énergie</vt:lpstr>
      <vt:lpstr>Smartphones (5) – Date &amp; Heure</vt:lpstr>
      <vt:lpstr>Apps (1) – OpenDataKit (ODK) Collect</vt:lpstr>
      <vt:lpstr>Apps (2) – Pourquoi utiliser ODK Collect</vt:lpstr>
      <vt:lpstr>Apps (3) – ODK Installation en ligne</vt:lpstr>
      <vt:lpstr>Apps (4) – Autres applications</vt:lpstr>
      <vt:lpstr>Exercice 4</vt:lpstr>
      <vt:lpstr>PowerPoint Presentation</vt:lpstr>
      <vt:lpstr>Télécharger le formulaire (1) – Kobo Toolbox</vt:lpstr>
      <vt:lpstr>Télécharger le formulaire (2) – Se connecter à Kobo Toolbox</vt:lpstr>
      <vt:lpstr>Télécharger le formulaire (3) </vt:lpstr>
      <vt:lpstr>Les paramètres de ODK Collect</vt:lpstr>
      <vt:lpstr>PowerPoint Presentation</vt:lpstr>
      <vt:lpstr>Remplir un formulaire (1)</vt:lpstr>
      <vt:lpstr>Remplir un formulaire (2) – Changer de langue</vt:lpstr>
      <vt:lpstr>Remplir un formulaire (3) – Navigation dans le formulaire</vt:lpstr>
      <vt:lpstr>Remplir un formulaire(4) – Sélectionner une option</vt:lpstr>
      <vt:lpstr>Remplir un formulaire (5) – Sélectionner plusieurs options</vt:lpstr>
      <vt:lpstr>Remplir un formulaire(6) – Saisir du texte / nombre</vt:lpstr>
      <vt:lpstr>Remplir un formulaire (7) – Ajouter un groupe</vt:lpstr>
      <vt:lpstr>Remplir un formulaire (8) – Supprimer un groupe</vt:lpstr>
      <vt:lpstr>Remplir un formulaire (9) – Renvoi automatique</vt:lpstr>
      <vt:lpstr>Revoir et éditer les données (1) </vt:lpstr>
      <vt:lpstr>Revoir et éditer les données(2) </vt:lpstr>
      <vt:lpstr>Exercice 5</vt:lpstr>
      <vt:lpstr>Envoyer les données (1) – Kobo Toolbox</vt:lpstr>
      <vt:lpstr>Envoyer les données (2) – Finaliser le formulaire</vt:lpstr>
      <vt:lpstr>Envoyer les données(2) – Envoyer le formulaire finalisé</vt:lpstr>
      <vt:lpstr>Exercice 6</vt:lpstr>
      <vt:lpstr>PowerPoint Presentation</vt:lpstr>
      <vt:lpstr>Phases de la MDC</vt:lpstr>
      <vt:lpstr>Qu’est-ce que Kobo Toolbox?</vt:lpstr>
      <vt:lpstr>Créer un compte</vt:lpstr>
      <vt:lpstr>PowerPoint Presentation</vt:lpstr>
      <vt:lpstr>Déployer des formulaires dans Kobo (1)</vt:lpstr>
      <vt:lpstr>Déployer des formulaires dans Kobo (2)</vt:lpstr>
      <vt:lpstr>Déployer des formulaires dans Kobo (3)</vt:lpstr>
      <vt:lpstr>Partager votre projet</vt:lpstr>
      <vt:lpstr>PowerPoint Presentation</vt:lpstr>
      <vt:lpstr>Exportation d'un ensemble de données à partir de Kobo Toolbox</vt:lpstr>
      <vt:lpstr>Organiser les données</vt:lpstr>
      <vt:lpstr>PowerPoint Presentation</vt:lpstr>
      <vt:lpstr>Phases de la MDC</vt:lpstr>
      <vt:lpstr>UNHCR Kobo Toolbox : exporter les données</vt:lpstr>
      <vt:lpstr>PowerPoint Presentation</vt:lpstr>
      <vt:lpstr>Outils d’analyse – SENS Mapper</vt:lpstr>
      <vt:lpstr>PowerPoint Presentation</vt:lpstr>
      <vt:lpstr>Planification de l'enquête et de sa logistique</vt:lpstr>
      <vt:lpstr>Avez-vous besoin d'aide ?</vt:lpstr>
      <vt:lpstr>Préparer votre matériel</vt:lpstr>
      <vt:lpstr>Une semaine avant le déploiement</vt:lpstr>
      <vt:lpstr>PowerPoint Presentation</vt:lpstr>
      <vt:lpstr>Rôles</vt:lpstr>
      <vt:lpstr>Journée typique : responsable d'enquête</vt:lpstr>
      <vt:lpstr>Journée typique : Superviseur·se</vt:lpstr>
      <vt:lpstr>Journée typique : enquêteur·rices</vt:lpstr>
      <vt:lpstr>Cycle de vie d’un formulaire</vt:lpstr>
      <vt:lpstr>Documentation d’appui</vt:lpstr>
      <vt:lpstr>Propritété du téléphone et responsabilités</vt:lpstr>
      <vt:lpstr>Gestion quotidienne du téléphone</vt:lpstr>
      <vt:lpstr>Documentation d'appui disponible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Mobile Data Collection (MDC) with OpenDataKit-        Enumerator Training</dc:title>
  <dc:subject/>
  <dc:creator>Léonie Miège</dc:creator>
  <cp:keywords/>
  <dc:description/>
  <cp:lastModifiedBy>Léonie Miège</cp:lastModifiedBy>
  <cp:revision>35</cp:revision>
  <cp:lastPrinted>2022-12-09T11:40:43Z</cp:lastPrinted>
  <dcterms:created xsi:type="dcterms:W3CDTF">2024-04-16T12:57:46Z</dcterms:created>
  <dcterms:modified xsi:type="dcterms:W3CDTF">2024-11-27T13:08:27Z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0x0101000D43FAB4355D104884E1EB8E61C1563D</vt:lpwstr>
  </property>
  <property fmtid="{D5CDD505-2E9C-101B-9397-08002B2CF9AE}" pid="3" name="MediaServiceImageTags">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ies>
</file>