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727" r:id="rId4"/>
  </p:sldMasterIdLst>
  <p:notesMasterIdLst>
    <p:notesMasterId r:id="rId47"/>
  </p:notesMasterIdLst>
  <p:handoutMasterIdLst>
    <p:handoutMasterId r:id="rId48"/>
  </p:handoutMasterIdLst>
  <p:sldIdLst>
    <p:sldId id="256" r:id="rId5"/>
    <p:sldId id="378" r:id="rId6"/>
    <p:sldId id="257" r:id="rId7"/>
    <p:sldId id="258" r:id="rId8"/>
    <p:sldId id="259" r:id="rId9"/>
    <p:sldId id="260" r:id="rId10"/>
    <p:sldId id="261" r:id="rId11"/>
    <p:sldId id="262" r:id="rId12"/>
    <p:sldId id="263" r:id="rId13"/>
    <p:sldId id="268" r:id="rId14"/>
    <p:sldId id="264" r:id="rId15"/>
    <p:sldId id="265" r:id="rId16"/>
    <p:sldId id="311" r:id="rId17"/>
    <p:sldId id="266" r:id="rId18"/>
    <p:sldId id="312" r:id="rId19"/>
    <p:sldId id="309" r:id="rId20"/>
    <p:sldId id="267" r:id="rId21"/>
    <p:sldId id="271" r:id="rId22"/>
    <p:sldId id="272" r:id="rId23"/>
    <p:sldId id="273" r:id="rId24"/>
    <p:sldId id="274" r:id="rId25"/>
    <p:sldId id="275" r:id="rId26"/>
    <p:sldId id="318" r:id="rId27"/>
    <p:sldId id="313" r:id="rId28"/>
    <p:sldId id="364" r:id="rId29"/>
    <p:sldId id="365" r:id="rId30"/>
    <p:sldId id="366" r:id="rId31"/>
    <p:sldId id="367" r:id="rId32"/>
    <p:sldId id="368" r:id="rId33"/>
    <p:sldId id="369" r:id="rId34"/>
    <p:sldId id="370" r:id="rId35"/>
    <p:sldId id="371" r:id="rId36"/>
    <p:sldId id="372" r:id="rId37"/>
    <p:sldId id="373" r:id="rId38"/>
    <p:sldId id="374" r:id="rId39"/>
    <p:sldId id="288" r:id="rId40"/>
    <p:sldId id="339" r:id="rId41"/>
    <p:sldId id="360" r:id="rId42"/>
    <p:sldId id="375" r:id="rId43"/>
    <p:sldId id="292" r:id="rId44"/>
    <p:sldId id="293" r:id="rId45"/>
    <p:sldId id="376" r:id="rId46"/>
  </p:sldIdLst>
  <p:sldSz cx="10691813" cy="7559675"/>
  <p:notesSz cx="9144000" cy="6858000"/>
  <p:embeddedFontLst>
    <p:embeddedFont>
      <p:font typeface="Source Sans Pro" panose="020B0503030403020204" pitchFamily="34" charset="0"/>
      <p:regular r:id="rId49"/>
      <p:bold r:id="rId50"/>
      <p:italic r:id="rId51"/>
      <p:boldItalic r:id="rId52"/>
    </p:embeddedFont>
    <p:embeddedFont>
      <p:font typeface="Verdana" panose="020B0604030504040204" pitchFamily="34" charset="0"/>
      <p:regular r:id="rId53"/>
      <p:bold r:id="rId54"/>
      <p:italic r:id="rId55"/>
      <p:boldItalic r:id="rId56"/>
    </p:embeddedFont>
  </p:embeddedFontLst>
  <p:defaultTextStyle>
    <a:defPPr>
      <a:defRPr lang="en-US"/>
    </a:defPPr>
    <a:lvl1pPr marL="0" algn="l" defTabSz="647487" rtl="0" eaLnBrk="1" latinLnBrk="0" hangingPunct="1">
      <a:defRPr sz="2549" kern="1200">
        <a:solidFill>
          <a:schemeClr val="tx1"/>
        </a:solidFill>
        <a:latin typeface="+mn-lt"/>
        <a:ea typeface="+mn-ea"/>
        <a:cs typeface="+mn-cs"/>
      </a:defRPr>
    </a:lvl1pPr>
    <a:lvl2pPr marL="647487" algn="l" defTabSz="647487" rtl="0" eaLnBrk="1" latinLnBrk="0" hangingPunct="1">
      <a:defRPr sz="2549" kern="1200">
        <a:solidFill>
          <a:schemeClr val="tx1"/>
        </a:solidFill>
        <a:latin typeface="+mn-lt"/>
        <a:ea typeface="+mn-ea"/>
        <a:cs typeface="+mn-cs"/>
      </a:defRPr>
    </a:lvl2pPr>
    <a:lvl3pPr marL="1294973" algn="l" defTabSz="647487" rtl="0" eaLnBrk="1" latinLnBrk="0" hangingPunct="1">
      <a:defRPr sz="2549" kern="1200">
        <a:solidFill>
          <a:schemeClr val="tx1"/>
        </a:solidFill>
        <a:latin typeface="+mn-lt"/>
        <a:ea typeface="+mn-ea"/>
        <a:cs typeface="+mn-cs"/>
      </a:defRPr>
    </a:lvl3pPr>
    <a:lvl4pPr marL="1942460" algn="l" defTabSz="647487" rtl="0" eaLnBrk="1" latinLnBrk="0" hangingPunct="1">
      <a:defRPr sz="2549" kern="1200">
        <a:solidFill>
          <a:schemeClr val="tx1"/>
        </a:solidFill>
        <a:latin typeface="+mn-lt"/>
        <a:ea typeface="+mn-ea"/>
        <a:cs typeface="+mn-cs"/>
      </a:defRPr>
    </a:lvl4pPr>
    <a:lvl5pPr marL="2589947" algn="l" defTabSz="647487" rtl="0" eaLnBrk="1" latinLnBrk="0" hangingPunct="1">
      <a:defRPr sz="2549" kern="1200">
        <a:solidFill>
          <a:schemeClr val="tx1"/>
        </a:solidFill>
        <a:latin typeface="+mn-lt"/>
        <a:ea typeface="+mn-ea"/>
        <a:cs typeface="+mn-cs"/>
      </a:defRPr>
    </a:lvl5pPr>
    <a:lvl6pPr marL="3237433" algn="l" defTabSz="647487" rtl="0" eaLnBrk="1" latinLnBrk="0" hangingPunct="1">
      <a:defRPr sz="2549" kern="1200">
        <a:solidFill>
          <a:schemeClr val="tx1"/>
        </a:solidFill>
        <a:latin typeface="+mn-lt"/>
        <a:ea typeface="+mn-ea"/>
        <a:cs typeface="+mn-cs"/>
      </a:defRPr>
    </a:lvl6pPr>
    <a:lvl7pPr marL="3884920" algn="l" defTabSz="647487" rtl="0" eaLnBrk="1" latinLnBrk="0" hangingPunct="1">
      <a:defRPr sz="2549" kern="1200">
        <a:solidFill>
          <a:schemeClr val="tx1"/>
        </a:solidFill>
        <a:latin typeface="+mn-lt"/>
        <a:ea typeface="+mn-ea"/>
        <a:cs typeface="+mn-cs"/>
      </a:defRPr>
    </a:lvl7pPr>
    <a:lvl8pPr marL="4532406" algn="l" defTabSz="647487" rtl="0" eaLnBrk="1" latinLnBrk="0" hangingPunct="1">
      <a:defRPr sz="2549" kern="1200">
        <a:solidFill>
          <a:schemeClr val="tx1"/>
        </a:solidFill>
        <a:latin typeface="+mn-lt"/>
        <a:ea typeface="+mn-ea"/>
        <a:cs typeface="+mn-cs"/>
      </a:defRPr>
    </a:lvl8pPr>
    <a:lvl9pPr marL="5179893" algn="l" defTabSz="647487" rtl="0" eaLnBrk="1" latinLnBrk="0" hangingPunct="1">
      <a:defRPr sz="254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6D3016-4158-7975-4BEF-31F572E55FF1}" name="Léonie Miège" initials="LM" userId="S::l_miege@cartong.org::1543ee91-ec3a-4dbd-9bc3-ebbc844a4b11" providerId="AD"/>
  <p188:author id="{0D202D4E-6670-17FB-A700-8543FD8A596F}" name="Sandra Sudhoff" initials="SS" userId="S::s_sudhoff@cartong.org::ef2c0e33-bed2-4419-afce-a457db6301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B450"/>
    <a:srgbClr val="264A5C"/>
    <a:srgbClr val="2E4A29"/>
    <a:srgbClr val="3D9994"/>
    <a:srgbClr val="8E5C1A"/>
    <a:srgbClr val="E5EBBD"/>
    <a:srgbClr val="D1E5E3"/>
    <a:srgbClr val="7373C2"/>
    <a:srgbClr val="A8C72E"/>
    <a:srgbClr val="292B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47" autoAdjust="0"/>
  </p:normalViewPr>
  <p:slideViewPr>
    <p:cSldViewPr snapToGrid="0">
      <p:cViewPr varScale="1">
        <p:scale>
          <a:sx n="57" d="100"/>
          <a:sy n="57" d="100"/>
        </p:scale>
        <p:origin x="1284" y="72"/>
      </p:cViewPr>
      <p:guideLst>
        <p:guide orient="horz" pos="2381"/>
        <p:guide pos="3368"/>
      </p:guideLst>
    </p:cSldViewPr>
  </p:slideViewPr>
  <p:notesTextViewPr>
    <p:cViewPr>
      <p:scale>
        <a:sx n="1" d="1"/>
        <a:sy n="1" d="1"/>
      </p:scale>
      <p:origin x="0" y="0"/>
    </p:cViewPr>
  </p:notesTextViewPr>
  <p:notesViewPr>
    <p:cSldViewPr snapToGrid="0">
      <p:cViewPr>
        <p:scale>
          <a:sx n="1" d="2"/>
          <a:sy n="1" d="2"/>
        </p:scale>
        <p:origin x="3120" y="77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5.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6.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4.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éonie Miège" userId="1543ee91-ec3a-4dbd-9bc3-ebbc844a4b11" providerId="ADAL" clId="{441F6FFD-F928-43A4-A90C-DB30D1F0EEB5}"/>
    <pc:docChg chg="undo redo custSel addSld delSld modSld modMainMaster">
      <pc:chgData name="Léonie Miège" userId="1543ee91-ec3a-4dbd-9bc3-ebbc844a4b11" providerId="ADAL" clId="{441F6FFD-F928-43A4-A90C-DB30D1F0EEB5}" dt="2024-11-12T14:08:00.868" v="6901" actId="20577"/>
      <pc:docMkLst>
        <pc:docMk/>
      </pc:docMkLst>
      <pc:sldChg chg="modSp mod">
        <pc:chgData name="Léonie Miège" userId="1543ee91-ec3a-4dbd-9bc3-ebbc844a4b11" providerId="ADAL" clId="{441F6FFD-F928-43A4-A90C-DB30D1F0EEB5}" dt="2024-11-05T10:11:18.669" v="249" actId="20577"/>
        <pc:sldMkLst>
          <pc:docMk/>
          <pc:sldMk cId="3076448550" sldId="256"/>
        </pc:sldMkLst>
        <pc:spChg chg="mod">
          <ac:chgData name="Léonie Miège" userId="1543ee91-ec3a-4dbd-9bc3-ebbc844a4b11" providerId="ADAL" clId="{441F6FFD-F928-43A4-A90C-DB30D1F0EEB5}" dt="2024-11-05T10:11:04.165" v="209" actId="14100"/>
          <ac:spMkLst>
            <pc:docMk/>
            <pc:sldMk cId="3076448550" sldId="256"/>
            <ac:spMk id="5" creationId="{2F40F49A-18C9-5449-4E2F-D087DC2DF463}"/>
          </ac:spMkLst>
        </pc:spChg>
        <pc:spChg chg="mod">
          <ac:chgData name="Léonie Miège" userId="1543ee91-ec3a-4dbd-9bc3-ebbc844a4b11" providerId="ADAL" clId="{441F6FFD-F928-43A4-A90C-DB30D1F0EEB5}" dt="2024-11-05T10:02:17.906" v="46" actId="790"/>
          <ac:spMkLst>
            <pc:docMk/>
            <pc:sldMk cId="3076448550" sldId="256"/>
            <ac:spMk id="6" creationId="{11DC6DE0-437F-7166-573F-7EBC89C42FBA}"/>
          </ac:spMkLst>
        </pc:spChg>
        <pc:spChg chg="mod">
          <ac:chgData name="Léonie Miège" userId="1543ee91-ec3a-4dbd-9bc3-ebbc844a4b11" providerId="ADAL" clId="{441F6FFD-F928-43A4-A90C-DB30D1F0EEB5}" dt="2024-11-05T10:11:18.669" v="249" actId="20577"/>
          <ac:spMkLst>
            <pc:docMk/>
            <pc:sldMk cId="3076448550" sldId="256"/>
            <ac:spMk id="7" creationId="{6303DD05-105C-FC74-8505-8406269451D2}"/>
          </ac:spMkLst>
        </pc:spChg>
      </pc:sldChg>
      <pc:sldChg chg="modSp mod">
        <pc:chgData name="Léonie Miège" userId="1543ee91-ec3a-4dbd-9bc3-ebbc844a4b11" providerId="ADAL" clId="{441F6FFD-F928-43A4-A90C-DB30D1F0EEB5}" dt="2024-11-05T10:25:32.620" v="600" actId="20577"/>
        <pc:sldMkLst>
          <pc:docMk/>
          <pc:sldMk cId="3811492886" sldId="257"/>
        </pc:sldMkLst>
        <pc:spChg chg="mod">
          <ac:chgData name="Léonie Miège" userId="1543ee91-ec3a-4dbd-9bc3-ebbc844a4b11" providerId="ADAL" clId="{441F6FFD-F928-43A4-A90C-DB30D1F0EEB5}" dt="2024-11-05T10:02:17.906" v="46" actId="790"/>
          <ac:spMkLst>
            <pc:docMk/>
            <pc:sldMk cId="3811492886" sldId="257"/>
            <ac:spMk id="7" creationId="{2ED7036F-3A1C-538E-2AE3-DEC7A44393A2}"/>
          </ac:spMkLst>
        </pc:spChg>
        <pc:spChg chg="mod">
          <ac:chgData name="Léonie Miège" userId="1543ee91-ec3a-4dbd-9bc3-ebbc844a4b11" providerId="ADAL" clId="{441F6FFD-F928-43A4-A90C-DB30D1F0EEB5}" dt="2024-11-05T10:02:17.906" v="46" actId="790"/>
          <ac:spMkLst>
            <pc:docMk/>
            <pc:sldMk cId="3811492886" sldId="257"/>
            <ac:spMk id="8" creationId="{909BBD92-DA6A-445E-7499-3E64E4B56DAE}"/>
          </ac:spMkLst>
        </pc:spChg>
        <pc:spChg chg="mod">
          <ac:chgData name="Léonie Miège" userId="1543ee91-ec3a-4dbd-9bc3-ebbc844a4b11" providerId="ADAL" clId="{441F6FFD-F928-43A4-A90C-DB30D1F0EEB5}" dt="2024-11-05T10:25:32.620" v="600" actId="20577"/>
          <ac:spMkLst>
            <pc:docMk/>
            <pc:sldMk cId="3811492886" sldId="257"/>
            <ac:spMk id="9" creationId="{8E1B4971-8AC5-8776-FB71-D0AD2B862147}"/>
          </ac:spMkLst>
        </pc:spChg>
      </pc:sldChg>
      <pc:sldChg chg="addSp delSp modSp mod">
        <pc:chgData name="Léonie Miège" userId="1543ee91-ec3a-4dbd-9bc3-ebbc844a4b11" providerId="ADAL" clId="{441F6FFD-F928-43A4-A90C-DB30D1F0EEB5}" dt="2024-11-05T10:20:06.047" v="435" actId="113"/>
        <pc:sldMkLst>
          <pc:docMk/>
          <pc:sldMk cId="4191525261" sldId="258"/>
        </pc:sldMkLst>
        <pc:spChg chg="mod">
          <ac:chgData name="Léonie Miège" userId="1543ee91-ec3a-4dbd-9bc3-ebbc844a4b11" providerId="ADAL" clId="{441F6FFD-F928-43A4-A90C-DB30D1F0EEB5}" dt="2024-11-05T10:20:06.047" v="435" actId="113"/>
          <ac:spMkLst>
            <pc:docMk/>
            <pc:sldMk cId="4191525261" sldId="258"/>
            <ac:spMk id="2" creationId="{2B626A2E-F599-C602-1EF8-8C1F089F49E9}"/>
          </ac:spMkLst>
        </pc:spChg>
        <pc:spChg chg="mod">
          <ac:chgData name="Léonie Miège" userId="1543ee91-ec3a-4dbd-9bc3-ebbc844a4b11" providerId="ADAL" clId="{441F6FFD-F928-43A4-A90C-DB30D1F0EEB5}" dt="2024-11-05T10:02:17.906" v="46" actId="790"/>
          <ac:spMkLst>
            <pc:docMk/>
            <pc:sldMk cId="4191525261" sldId="258"/>
            <ac:spMk id="3" creationId="{C692A41E-C2A8-D28A-4CA6-4DD9C3267DB1}"/>
          </ac:spMkLst>
        </pc:spChg>
        <pc:spChg chg="add del mod">
          <ac:chgData name="Léonie Miège" userId="1543ee91-ec3a-4dbd-9bc3-ebbc844a4b11" providerId="ADAL" clId="{441F6FFD-F928-43A4-A90C-DB30D1F0EEB5}" dt="2024-11-05T10:18:27.460" v="414" actId="1076"/>
          <ac:spMkLst>
            <pc:docMk/>
            <pc:sldMk cId="4191525261" sldId="258"/>
            <ac:spMk id="4" creationId="{C5C98614-0A97-8EDB-088A-8C9B5A1CECC0}"/>
          </ac:spMkLst>
        </pc:spChg>
        <pc:spChg chg="mod">
          <ac:chgData name="Léonie Miège" userId="1543ee91-ec3a-4dbd-9bc3-ebbc844a4b11" providerId="ADAL" clId="{441F6FFD-F928-43A4-A90C-DB30D1F0EEB5}" dt="2024-11-05T10:18:22.432" v="413" actId="113"/>
          <ac:spMkLst>
            <pc:docMk/>
            <pc:sldMk cId="4191525261" sldId="258"/>
            <ac:spMk id="6" creationId="{6A7FDA96-35D2-7A03-A754-D019440F5344}"/>
          </ac:spMkLst>
        </pc:spChg>
        <pc:spChg chg="mod">
          <ac:chgData name="Léonie Miège" userId="1543ee91-ec3a-4dbd-9bc3-ebbc844a4b11" providerId="ADAL" clId="{441F6FFD-F928-43A4-A90C-DB30D1F0EEB5}" dt="2024-11-05T10:17:49.003" v="409" actId="1076"/>
          <ac:spMkLst>
            <pc:docMk/>
            <pc:sldMk cId="4191525261" sldId="258"/>
            <ac:spMk id="9" creationId="{6BCB1901-2624-B231-1E79-8745D75ED476}"/>
          </ac:spMkLst>
        </pc:spChg>
      </pc:sldChg>
      <pc:sldChg chg="modSp mod">
        <pc:chgData name="Léonie Miège" userId="1543ee91-ec3a-4dbd-9bc3-ebbc844a4b11" providerId="ADAL" clId="{441F6FFD-F928-43A4-A90C-DB30D1F0EEB5}" dt="2024-11-05T10:20:11.647" v="436"/>
        <pc:sldMkLst>
          <pc:docMk/>
          <pc:sldMk cId="3278714412" sldId="259"/>
        </pc:sldMkLst>
        <pc:spChg chg="mod">
          <ac:chgData name="Léonie Miège" userId="1543ee91-ec3a-4dbd-9bc3-ebbc844a4b11" providerId="ADAL" clId="{441F6FFD-F928-43A4-A90C-DB30D1F0EEB5}" dt="2024-11-05T10:02:17.906" v="46" actId="790"/>
          <ac:spMkLst>
            <pc:docMk/>
            <pc:sldMk cId="3278714412" sldId="259"/>
            <ac:spMk id="2" creationId="{BC67D34C-D769-9D01-529A-C74E0D5D7DEB}"/>
          </ac:spMkLst>
        </pc:spChg>
        <pc:spChg chg="mod">
          <ac:chgData name="Léonie Miège" userId="1543ee91-ec3a-4dbd-9bc3-ebbc844a4b11" providerId="ADAL" clId="{441F6FFD-F928-43A4-A90C-DB30D1F0EEB5}" dt="2024-11-05T10:02:17.906" v="46" actId="790"/>
          <ac:spMkLst>
            <pc:docMk/>
            <pc:sldMk cId="3278714412" sldId="259"/>
            <ac:spMk id="3" creationId="{6FD05CF9-EF76-EC95-103A-C509461E326E}"/>
          </ac:spMkLst>
        </pc:spChg>
        <pc:spChg chg="mod">
          <ac:chgData name="Léonie Miège" userId="1543ee91-ec3a-4dbd-9bc3-ebbc844a4b11" providerId="ADAL" clId="{441F6FFD-F928-43A4-A90C-DB30D1F0EEB5}" dt="2024-11-05T10:19:18.097" v="429" actId="20577"/>
          <ac:spMkLst>
            <pc:docMk/>
            <pc:sldMk cId="3278714412" sldId="259"/>
            <ac:spMk id="5" creationId="{F1897289-125B-3231-EBFC-2519609FB271}"/>
          </ac:spMkLst>
        </pc:spChg>
        <pc:spChg chg="mod">
          <ac:chgData name="Léonie Miège" userId="1543ee91-ec3a-4dbd-9bc3-ebbc844a4b11" providerId="ADAL" clId="{441F6FFD-F928-43A4-A90C-DB30D1F0EEB5}" dt="2024-11-05T10:20:11.647" v="436"/>
          <ac:spMkLst>
            <pc:docMk/>
            <pc:sldMk cId="3278714412" sldId="259"/>
            <ac:spMk id="6" creationId="{5E6607D4-570A-9A3C-1AF3-9E1409584E15}"/>
          </ac:spMkLst>
        </pc:spChg>
        <pc:spChg chg="mod">
          <ac:chgData name="Léonie Miège" userId="1543ee91-ec3a-4dbd-9bc3-ebbc844a4b11" providerId="ADAL" clId="{441F6FFD-F928-43A4-A90C-DB30D1F0EEB5}" dt="2024-11-05T10:02:17.906" v="46" actId="790"/>
          <ac:spMkLst>
            <pc:docMk/>
            <pc:sldMk cId="3278714412" sldId="259"/>
            <ac:spMk id="7" creationId="{55BCB869-42B0-708B-E701-860F3459F196}"/>
          </ac:spMkLst>
        </pc:spChg>
      </pc:sldChg>
      <pc:sldChg chg="modSp mod">
        <pc:chgData name="Léonie Miège" userId="1543ee91-ec3a-4dbd-9bc3-ebbc844a4b11" providerId="ADAL" clId="{441F6FFD-F928-43A4-A90C-DB30D1F0EEB5}" dt="2024-11-05T10:21:12.028" v="491"/>
        <pc:sldMkLst>
          <pc:docMk/>
          <pc:sldMk cId="3190824641" sldId="260"/>
        </pc:sldMkLst>
        <pc:spChg chg="mod">
          <ac:chgData name="Léonie Miège" userId="1543ee91-ec3a-4dbd-9bc3-ebbc844a4b11" providerId="ADAL" clId="{441F6FFD-F928-43A4-A90C-DB30D1F0EEB5}" dt="2024-11-05T10:02:17.906" v="46" actId="790"/>
          <ac:spMkLst>
            <pc:docMk/>
            <pc:sldMk cId="3190824641" sldId="260"/>
            <ac:spMk id="2" creationId="{DCAFAED8-7A8A-F0F8-6200-91CB86B4C5CD}"/>
          </ac:spMkLst>
        </pc:spChg>
        <pc:spChg chg="mod">
          <ac:chgData name="Léonie Miège" userId="1543ee91-ec3a-4dbd-9bc3-ebbc844a4b11" providerId="ADAL" clId="{441F6FFD-F928-43A4-A90C-DB30D1F0EEB5}" dt="2024-11-05T10:21:12.028" v="491"/>
          <ac:spMkLst>
            <pc:docMk/>
            <pc:sldMk cId="3190824641" sldId="260"/>
            <ac:spMk id="6" creationId="{75D73BEE-164F-1F5B-853E-0D6846CBC9FD}"/>
          </ac:spMkLst>
        </pc:spChg>
        <pc:spChg chg="mod">
          <ac:chgData name="Léonie Miège" userId="1543ee91-ec3a-4dbd-9bc3-ebbc844a4b11" providerId="ADAL" clId="{441F6FFD-F928-43A4-A90C-DB30D1F0EEB5}" dt="2024-11-05T10:02:17.906" v="46" actId="790"/>
          <ac:spMkLst>
            <pc:docMk/>
            <pc:sldMk cId="3190824641" sldId="260"/>
            <ac:spMk id="7" creationId="{F0F89D38-7AB6-6884-8983-31F96845BF57}"/>
          </ac:spMkLst>
        </pc:spChg>
        <pc:spChg chg="mod">
          <ac:chgData name="Léonie Miège" userId="1543ee91-ec3a-4dbd-9bc3-ebbc844a4b11" providerId="ADAL" clId="{441F6FFD-F928-43A4-A90C-DB30D1F0EEB5}" dt="2024-11-05T10:20:26.233" v="437" actId="313"/>
          <ac:spMkLst>
            <pc:docMk/>
            <pc:sldMk cId="3190824641" sldId="260"/>
            <ac:spMk id="33" creationId="{0EB60094-4E5C-34A5-F5F9-77D0590663B9}"/>
          </ac:spMkLst>
        </pc:spChg>
        <pc:spChg chg="mod">
          <ac:chgData name="Léonie Miège" userId="1543ee91-ec3a-4dbd-9bc3-ebbc844a4b11" providerId="ADAL" clId="{441F6FFD-F928-43A4-A90C-DB30D1F0EEB5}" dt="2024-11-05T10:21:04.884" v="490" actId="20577"/>
          <ac:spMkLst>
            <pc:docMk/>
            <pc:sldMk cId="3190824641" sldId="260"/>
            <ac:spMk id="43" creationId="{7BCAADBA-AF82-7E5C-E844-87E57552B394}"/>
          </ac:spMkLst>
        </pc:spChg>
        <pc:spChg chg="mod ord">
          <ac:chgData name="Léonie Miège" userId="1543ee91-ec3a-4dbd-9bc3-ebbc844a4b11" providerId="ADAL" clId="{441F6FFD-F928-43A4-A90C-DB30D1F0EEB5}" dt="2024-11-05T10:20:55.231" v="470" actId="167"/>
          <ac:spMkLst>
            <pc:docMk/>
            <pc:sldMk cId="3190824641" sldId="260"/>
            <ac:spMk id="44" creationId="{ED89CD8D-EFEC-DA79-88C7-661073385687}"/>
          </ac:spMkLst>
        </pc:spChg>
        <pc:spChg chg="mod">
          <ac:chgData name="Léonie Miège" userId="1543ee91-ec3a-4dbd-9bc3-ebbc844a4b11" providerId="ADAL" clId="{441F6FFD-F928-43A4-A90C-DB30D1F0EEB5}" dt="2024-11-05T10:02:17.906" v="46" actId="790"/>
          <ac:spMkLst>
            <pc:docMk/>
            <pc:sldMk cId="3190824641" sldId="260"/>
            <ac:spMk id="45" creationId="{5FDFF843-EF08-6425-1EE9-467722D2AD36}"/>
          </ac:spMkLst>
        </pc:spChg>
        <pc:spChg chg="mod">
          <ac:chgData name="Léonie Miège" userId="1543ee91-ec3a-4dbd-9bc3-ebbc844a4b11" providerId="ADAL" clId="{441F6FFD-F928-43A4-A90C-DB30D1F0EEB5}" dt="2024-11-05T10:02:17.906" v="46" actId="790"/>
          <ac:spMkLst>
            <pc:docMk/>
            <pc:sldMk cId="3190824641" sldId="260"/>
            <ac:spMk id="46" creationId="{B1387936-4EE7-500F-C38D-B9F41D0300C6}"/>
          </ac:spMkLst>
        </pc:spChg>
      </pc:sldChg>
      <pc:sldChg chg="addSp delSp modSp mod">
        <pc:chgData name="Léonie Miège" userId="1543ee91-ec3a-4dbd-9bc3-ebbc844a4b11" providerId="ADAL" clId="{441F6FFD-F928-43A4-A90C-DB30D1F0EEB5}" dt="2024-11-05T10:22:19.611" v="497"/>
        <pc:sldMkLst>
          <pc:docMk/>
          <pc:sldMk cId="1098233569" sldId="261"/>
        </pc:sldMkLst>
        <pc:spChg chg="mod">
          <ac:chgData name="Léonie Miège" userId="1543ee91-ec3a-4dbd-9bc3-ebbc844a4b11" providerId="ADAL" clId="{441F6FFD-F928-43A4-A90C-DB30D1F0EEB5}" dt="2024-11-05T10:02:17.906" v="46" actId="790"/>
          <ac:spMkLst>
            <pc:docMk/>
            <pc:sldMk cId="1098233569" sldId="261"/>
            <ac:spMk id="2" creationId="{F123EEC1-2AE4-B5D6-4F54-A330E9C9EFC1}"/>
          </ac:spMkLst>
        </pc:spChg>
        <pc:spChg chg="mod">
          <ac:chgData name="Léonie Miège" userId="1543ee91-ec3a-4dbd-9bc3-ebbc844a4b11" providerId="ADAL" clId="{441F6FFD-F928-43A4-A90C-DB30D1F0EEB5}" dt="2024-11-05T10:21:16.587" v="492" actId="313"/>
          <ac:spMkLst>
            <pc:docMk/>
            <pc:sldMk cId="1098233569" sldId="261"/>
            <ac:spMk id="3" creationId="{F01F70D4-D013-F4C1-0657-1F0FC7BAEB8B}"/>
          </ac:spMkLst>
        </pc:spChg>
        <pc:spChg chg="mod">
          <ac:chgData name="Léonie Miège" userId="1543ee91-ec3a-4dbd-9bc3-ebbc844a4b11" providerId="ADAL" clId="{441F6FFD-F928-43A4-A90C-DB30D1F0EEB5}" dt="2024-11-05T10:22:19.611" v="497"/>
          <ac:spMkLst>
            <pc:docMk/>
            <pc:sldMk cId="1098233569" sldId="261"/>
            <ac:spMk id="5" creationId="{9C53FE8E-F011-4E0C-7341-B9F1FD767E3F}"/>
          </ac:spMkLst>
        </pc:spChg>
        <pc:spChg chg="mod">
          <ac:chgData name="Léonie Miège" userId="1543ee91-ec3a-4dbd-9bc3-ebbc844a4b11" providerId="ADAL" clId="{441F6FFD-F928-43A4-A90C-DB30D1F0EEB5}" dt="2024-11-05T10:02:17.906" v="46" actId="790"/>
          <ac:spMkLst>
            <pc:docMk/>
            <pc:sldMk cId="1098233569" sldId="261"/>
            <ac:spMk id="6" creationId="{9D97D31D-7F47-40A4-692B-690E0F6A8681}"/>
          </ac:spMkLst>
        </pc:spChg>
        <pc:picChg chg="add del mod">
          <ac:chgData name="Léonie Miège" userId="1543ee91-ec3a-4dbd-9bc3-ebbc844a4b11" providerId="ADAL" clId="{441F6FFD-F928-43A4-A90C-DB30D1F0EEB5}" dt="2024-11-05T10:22:00.386" v="496" actId="14826"/>
          <ac:picMkLst>
            <pc:docMk/>
            <pc:sldMk cId="1098233569" sldId="261"/>
            <ac:picMk id="8" creationId="{045A274D-A7A6-BB76-F7BE-0FF8CC2BE7F4}"/>
          </ac:picMkLst>
        </pc:picChg>
      </pc:sldChg>
      <pc:sldChg chg="modSp mod">
        <pc:chgData name="Léonie Miège" userId="1543ee91-ec3a-4dbd-9bc3-ebbc844a4b11" providerId="ADAL" clId="{441F6FFD-F928-43A4-A90C-DB30D1F0EEB5}" dt="2024-11-05T10:23:40.549" v="568" actId="14826"/>
        <pc:sldMkLst>
          <pc:docMk/>
          <pc:sldMk cId="1947125869" sldId="262"/>
        </pc:sldMkLst>
        <pc:spChg chg="mod">
          <ac:chgData name="Léonie Miège" userId="1543ee91-ec3a-4dbd-9bc3-ebbc844a4b11" providerId="ADAL" clId="{441F6FFD-F928-43A4-A90C-DB30D1F0EEB5}" dt="2024-11-05T10:23:31.657" v="567" actId="1076"/>
          <ac:spMkLst>
            <pc:docMk/>
            <pc:sldMk cId="1947125869" sldId="262"/>
            <ac:spMk id="2" creationId="{28752946-C402-07AF-F933-69B83910CB9B}"/>
          </ac:spMkLst>
        </pc:spChg>
        <pc:spChg chg="mod">
          <ac:chgData name="Léonie Miège" userId="1543ee91-ec3a-4dbd-9bc3-ebbc844a4b11" providerId="ADAL" clId="{441F6FFD-F928-43A4-A90C-DB30D1F0EEB5}" dt="2024-11-05T10:23:24.669" v="566" actId="20577"/>
          <ac:spMkLst>
            <pc:docMk/>
            <pc:sldMk cId="1947125869" sldId="262"/>
            <ac:spMk id="3" creationId="{525BBF70-E710-769F-3FAA-F7AB21CAFDC5}"/>
          </ac:spMkLst>
        </pc:spChg>
        <pc:spChg chg="mod">
          <ac:chgData name="Léonie Miège" userId="1543ee91-ec3a-4dbd-9bc3-ebbc844a4b11" providerId="ADAL" clId="{441F6FFD-F928-43A4-A90C-DB30D1F0EEB5}" dt="2024-11-05T10:22:28.882" v="498"/>
          <ac:spMkLst>
            <pc:docMk/>
            <pc:sldMk cId="1947125869" sldId="262"/>
            <ac:spMk id="5" creationId="{9C98F27A-00CD-9E2E-9D7A-DBE499A92115}"/>
          </ac:spMkLst>
        </pc:spChg>
        <pc:spChg chg="mod">
          <ac:chgData name="Léonie Miège" userId="1543ee91-ec3a-4dbd-9bc3-ebbc844a4b11" providerId="ADAL" clId="{441F6FFD-F928-43A4-A90C-DB30D1F0EEB5}" dt="2024-11-05T10:02:17.906" v="46" actId="790"/>
          <ac:spMkLst>
            <pc:docMk/>
            <pc:sldMk cId="1947125869" sldId="262"/>
            <ac:spMk id="6" creationId="{6D9BC556-D901-7EE4-C800-6C65D80A76C8}"/>
          </ac:spMkLst>
        </pc:spChg>
        <pc:picChg chg="mod">
          <ac:chgData name="Léonie Miège" userId="1543ee91-ec3a-4dbd-9bc3-ebbc844a4b11" providerId="ADAL" clId="{441F6FFD-F928-43A4-A90C-DB30D1F0EEB5}" dt="2024-11-05T10:23:40.549" v="568" actId="14826"/>
          <ac:picMkLst>
            <pc:docMk/>
            <pc:sldMk cId="1947125869" sldId="262"/>
            <ac:picMk id="8" creationId="{F8CE36D6-F487-9D02-DF34-C276CFA2BDD3}"/>
          </ac:picMkLst>
        </pc:picChg>
      </pc:sldChg>
      <pc:sldChg chg="modSp mod">
        <pc:chgData name="Léonie Miège" userId="1543ee91-ec3a-4dbd-9bc3-ebbc844a4b11" providerId="ADAL" clId="{441F6FFD-F928-43A4-A90C-DB30D1F0EEB5}" dt="2024-11-12T13:27:40.204" v="6518" actId="14826"/>
        <pc:sldMkLst>
          <pc:docMk/>
          <pc:sldMk cId="1659854529" sldId="263"/>
        </pc:sldMkLst>
        <pc:spChg chg="mod">
          <ac:chgData name="Léonie Miège" userId="1543ee91-ec3a-4dbd-9bc3-ebbc844a4b11" providerId="ADAL" clId="{441F6FFD-F928-43A4-A90C-DB30D1F0EEB5}" dt="2024-11-05T10:02:17.906" v="46" actId="790"/>
          <ac:spMkLst>
            <pc:docMk/>
            <pc:sldMk cId="1659854529" sldId="263"/>
            <ac:spMk id="2" creationId="{35DE68A2-5CCF-E357-BAAE-2D89082215BA}"/>
          </ac:spMkLst>
        </pc:spChg>
        <pc:spChg chg="mod">
          <ac:chgData name="Léonie Miège" userId="1543ee91-ec3a-4dbd-9bc3-ebbc844a4b11" providerId="ADAL" clId="{441F6FFD-F928-43A4-A90C-DB30D1F0EEB5}" dt="2024-11-05T10:24:05.068" v="597" actId="20577"/>
          <ac:spMkLst>
            <pc:docMk/>
            <pc:sldMk cId="1659854529" sldId="263"/>
            <ac:spMk id="3" creationId="{82716C4A-E244-B7A3-8101-E562E41B324E}"/>
          </ac:spMkLst>
        </pc:spChg>
        <pc:spChg chg="mod">
          <ac:chgData name="Léonie Miège" userId="1543ee91-ec3a-4dbd-9bc3-ebbc844a4b11" providerId="ADAL" clId="{441F6FFD-F928-43A4-A90C-DB30D1F0EEB5}" dt="2024-11-05T10:25:16.216" v="599"/>
          <ac:spMkLst>
            <pc:docMk/>
            <pc:sldMk cId="1659854529" sldId="263"/>
            <ac:spMk id="5" creationId="{77BAC693-859D-A029-4972-5680F58EA6D5}"/>
          </ac:spMkLst>
        </pc:spChg>
        <pc:spChg chg="mod">
          <ac:chgData name="Léonie Miège" userId="1543ee91-ec3a-4dbd-9bc3-ebbc844a4b11" providerId="ADAL" clId="{441F6FFD-F928-43A4-A90C-DB30D1F0EEB5}" dt="2024-11-05T10:02:17.906" v="46" actId="790"/>
          <ac:spMkLst>
            <pc:docMk/>
            <pc:sldMk cId="1659854529" sldId="263"/>
            <ac:spMk id="6" creationId="{254C1486-94C2-D514-2F79-0DA90C7CD952}"/>
          </ac:spMkLst>
        </pc:spChg>
        <pc:picChg chg="mod">
          <ac:chgData name="Léonie Miège" userId="1543ee91-ec3a-4dbd-9bc3-ebbc844a4b11" providerId="ADAL" clId="{441F6FFD-F928-43A4-A90C-DB30D1F0EEB5}" dt="2024-11-12T13:27:40.204" v="6518" actId="14826"/>
          <ac:picMkLst>
            <pc:docMk/>
            <pc:sldMk cId="1659854529" sldId="263"/>
            <ac:picMk id="8" creationId="{CF1E55E3-7B41-F31B-CE57-377267DF2A9C}"/>
          </ac:picMkLst>
        </pc:picChg>
      </pc:sldChg>
      <pc:sldChg chg="modSp mod">
        <pc:chgData name="Léonie Miège" userId="1543ee91-ec3a-4dbd-9bc3-ebbc844a4b11" providerId="ADAL" clId="{441F6FFD-F928-43A4-A90C-DB30D1F0EEB5}" dt="2024-11-12T13:28:07.193" v="6521" actId="20577"/>
        <pc:sldMkLst>
          <pc:docMk/>
          <pc:sldMk cId="2079614118" sldId="264"/>
        </pc:sldMkLst>
        <pc:spChg chg="mod">
          <ac:chgData name="Léonie Miège" userId="1543ee91-ec3a-4dbd-9bc3-ebbc844a4b11" providerId="ADAL" clId="{441F6FFD-F928-43A4-A90C-DB30D1F0EEB5}" dt="2024-11-05T10:02:17.906" v="46" actId="790"/>
          <ac:spMkLst>
            <pc:docMk/>
            <pc:sldMk cId="2079614118" sldId="264"/>
            <ac:spMk id="2" creationId="{20AD6F1F-C181-0406-2D33-3329BB701AEF}"/>
          </ac:spMkLst>
        </pc:spChg>
        <pc:spChg chg="mod">
          <ac:chgData name="Léonie Miège" userId="1543ee91-ec3a-4dbd-9bc3-ebbc844a4b11" providerId="ADAL" clId="{441F6FFD-F928-43A4-A90C-DB30D1F0EEB5}" dt="2024-11-05T10:26:22.730" v="640" actId="20577"/>
          <ac:spMkLst>
            <pc:docMk/>
            <pc:sldMk cId="2079614118" sldId="264"/>
            <ac:spMk id="3" creationId="{313C0FDD-0C0F-2B90-2010-B072ACC27704}"/>
          </ac:spMkLst>
        </pc:spChg>
        <pc:spChg chg="mod">
          <ac:chgData name="Léonie Miège" userId="1543ee91-ec3a-4dbd-9bc3-ebbc844a4b11" providerId="ADAL" clId="{441F6FFD-F928-43A4-A90C-DB30D1F0EEB5}" dt="2024-11-12T13:28:07.193" v="6521" actId="20577"/>
          <ac:spMkLst>
            <pc:docMk/>
            <pc:sldMk cId="2079614118" sldId="264"/>
            <ac:spMk id="4" creationId="{C2F33A74-7C20-F15E-294D-46BC683B6A16}"/>
          </ac:spMkLst>
        </pc:spChg>
        <pc:spChg chg="mod">
          <ac:chgData name="Léonie Miège" userId="1543ee91-ec3a-4dbd-9bc3-ebbc844a4b11" providerId="ADAL" clId="{441F6FFD-F928-43A4-A90C-DB30D1F0EEB5}" dt="2024-11-05T10:26:30.112" v="641"/>
          <ac:spMkLst>
            <pc:docMk/>
            <pc:sldMk cId="2079614118" sldId="264"/>
            <ac:spMk id="5" creationId="{54844ED8-209D-7B7D-90C3-E9DE2F286F76}"/>
          </ac:spMkLst>
        </pc:spChg>
        <pc:spChg chg="mod">
          <ac:chgData name="Léonie Miège" userId="1543ee91-ec3a-4dbd-9bc3-ebbc844a4b11" providerId="ADAL" clId="{441F6FFD-F928-43A4-A90C-DB30D1F0EEB5}" dt="2024-11-05T10:02:17.906" v="46" actId="790"/>
          <ac:spMkLst>
            <pc:docMk/>
            <pc:sldMk cId="2079614118" sldId="264"/>
            <ac:spMk id="6" creationId="{150D2F7A-C93A-057B-2C93-1E2771756205}"/>
          </ac:spMkLst>
        </pc:spChg>
      </pc:sldChg>
      <pc:sldChg chg="modSp mod">
        <pc:chgData name="Léonie Miège" userId="1543ee91-ec3a-4dbd-9bc3-ebbc844a4b11" providerId="ADAL" clId="{441F6FFD-F928-43A4-A90C-DB30D1F0EEB5}" dt="2024-11-05T10:28:51.210" v="888" actId="20577"/>
        <pc:sldMkLst>
          <pc:docMk/>
          <pc:sldMk cId="2506843881" sldId="265"/>
        </pc:sldMkLst>
        <pc:spChg chg="mod">
          <ac:chgData name="Léonie Miège" userId="1543ee91-ec3a-4dbd-9bc3-ebbc844a4b11" providerId="ADAL" clId="{441F6FFD-F928-43A4-A90C-DB30D1F0EEB5}" dt="2024-11-05T10:28:01.917" v="768" actId="313"/>
          <ac:spMkLst>
            <pc:docMk/>
            <pc:sldMk cId="2506843881" sldId="265"/>
            <ac:spMk id="3" creationId="{8B087B49-AA48-DF28-F406-887CB095E7A7}"/>
          </ac:spMkLst>
        </pc:spChg>
        <pc:spChg chg="mod">
          <ac:chgData name="Léonie Miège" userId="1543ee91-ec3a-4dbd-9bc3-ebbc844a4b11" providerId="ADAL" clId="{441F6FFD-F928-43A4-A90C-DB30D1F0EEB5}" dt="2024-11-05T10:02:17.906" v="46" actId="790"/>
          <ac:spMkLst>
            <pc:docMk/>
            <pc:sldMk cId="2506843881" sldId="265"/>
            <ac:spMk id="4" creationId="{B50875AB-36EF-E8CC-62E6-E2BC67FAA67E}"/>
          </ac:spMkLst>
        </pc:spChg>
        <pc:spChg chg="mod">
          <ac:chgData name="Léonie Miège" userId="1543ee91-ec3a-4dbd-9bc3-ebbc844a4b11" providerId="ADAL" clId="{441F6FFD-F928-43A4-A90C-DB30D1F0EEB5}" dt="2024-11-05T10:28:11.785" v="769"/>
          <ac:spMkLst>
            <pc:docMk/>
            <pc:sldMk cId="2506843881" sldId="265"/>
            <ac:spMk id="5" creationId="{2900E9D6-B846-630B-36A5-97E0C78D11A9}"/>
          </ac:spMkLst>
        </pc:spChg>
        <pc:spChg chg="mod">
          <ac:chgData name="Léonie Miège" userId="1543ee91-ec3a-4dbd-9bc3-ebbc844a4b11" providerId="ADAL" clId="{441F6FFD-F928-43A4-A90C-DB30D1F0EEB5}" dt="2024-11-05T10:02:17.906" v="46" actId="790"/>
          <ac:spMkLst>
            <pc:docMk/>
            <pc:sldMk cId="2506843881" sldId="265"/>
            <ac:spMk id="6" creationId="{C3404249-85F9-C73E-DCD7-F424B99988D2}"/>
          </ac:spMkLst>
        </pc:spChg>
        <pc:spChg chg="mod">
          <ac:chgData name="Léonie Miège" userId="1543ee91-ec3a-4dbd-9bc3-ebbc844a4b11" providerId="ADAL" clId="{441F6FFD-F928-43A4-A90C-DB30D1F0EEB5}" dt="2024-11-05T10:28:51.210" v="888" actId="20577"/>
          <ac:spMkLst>
            <pc:docMk/>
            <pc:sldMk cId="2506843881" sldId="265"/>
            <ac:spMk id="8" creationId="{1BE6176C-8B36-A758-BAEE-3D71856969DE}"/>
          </ac:spMkLst>
        </pc:spChg>
      </pc:sldChg>
      <pc:sldChg chg="addSp delSp modSp mod">
        <pc:chgData name="Léonie Miège" userId="1543ee91-ec3a-4dbd-9bc3-ebbc844a4b11" providerId="ADAL" clId="{441F6FFD-F928-43A4-A90C-DB30D1F0EEB5}" dt="2024-11-07T15:08:21.431" v="3720" actId="20577"/>
        <pc:sldMkLst>
          <pc:docMk/>
          <pc:sldMk cId="3006595427" sldId="266"/>
        </pc:sldMkLst>
        <pc:spChg chg="mod">
          <ac:chgData name="Léonie Miège" userId="1543ee91-ec3a-4dbd-9bc3-ebbc844a4b11" providerId="ADAL" clId="{441F6FFD-F928-43A4-A90C-DB30D1F0EEB5}" dt="2024-11-07T15:08:21.431" v="3720" actId="20577"/>
          <ac:spMkLst>
            <pc:docMk/>
            <pc:sldMk cId="3006595427" sldId="266"/>
            <ac:spMk id="3" creationId="{CDB0D322-9D64-6FD5-6B07-C8FEB3A1F995}"/>
          </ac:spMkLst>
        </pc:spChg>
        <pc:spChg chg="mod">
          <ac:chgData name="Léonie Miège" userId="1543ee91-ec3a-4dbd-9bc3-ebbc844a4b11" providerId="ADAL" clId="{441F6FFD-F928-43A4-A90C-DB30D1F0EEB5}" dt="2024-11-05T10:29:57.005" v="933"/>
          <ac:spMkLst>
            <pc:docMk/>
            <pc:sldMk cId="3006595427" sldId="266"/>
            <ac:spMk id="5" creationId="{7C0E7373-1564-FC6A-27D5-D76FB33F7774}"/>
          </ac:spMkLst>
        </pc:spChg>
        <pc:spChg chg="mod">
          <ac:chgData name="Léonie Miège" userId="1543ee91-ec3a-4dbd-9bc3-ebbc844a4b11" providerId="ADAL" clId="{441F6FFD-F928-43A4-A90C-DB30D1F0EEB5}" dt="2024-11-05T10:02:17.906" v="46" actId="790"/>
          <ac:spMkLst>
            <pc:docMk/>
            <pc:sldMk cId="3006595427" sldId="266"/>
            <ac:spMk id="6" creationId="{2653B36B-6DA9-6A74-117A-EEDA75C876A9}"/>
          </ac:spMkLst>
        </pc:spChg>
        <pc:picChg chg="add mod">
          <ac:chgData name="Léonie Miège" userId="1543ee91-ec3a-4dbd-9bc3-ebbc844a4b11" providerId="ADAL" clId="{441F6FFD-F928-43A4-A90C-DB30D1F0EEB5}" dt="2024-11-05T10:30:39.859" v="941" actId="1076"/>
          <ac:picMkLst>
            <pc:docMk/>
            <pc:sldMk cId="3006595427" sldId="266"/>
            <ac:picMk id="9" creationId="{93683281-0270-92EC-2D87-55FE95EBEFF2}"/>
          </ac:picMkLst>
        </pc:picChg>
      </pc:sldChg>
      <pc:sldChg chg="modSp mod">
        <pc:chgData name="Léonie Miège" userId="1543ee91-ec3a-4dbd-9bc3-ebbc844a4b11" providerId="ADAL" clId="{441F6FFD-F928-43A4-A90C-DB30D1F0EEB5}" dt="2024-11-05T11:03:23.784" v="1869" actId="20577"/>
        <pc:sldMkLst>
          <pc:docMk/>
          <pc:sldMk cId="1682077271" sldId="267"/>
        </pc:sldMkLst>
        <pc:spChg chg="mod">
          <ac:chgData name="Léonie Miège" userId="1543ee91-ec3a-4dbd-9bc3-ebbc844a4b11" providerId="ADAL" clId="{441F6FFD-F928-43A4-A90C-DB30D1F0EEB5}" dt="2024-11-05T10:02:17.906" v="46" actId="790"/>
          <ac:spMkLst>
            <pc:docMk/>
            <pc:sldMk cId="1682077271" sldId="267"/>
            <ac:spMk id="2" creationId="{B80F1267-E1D7-FE84-753F-8B9C8EAF015E}"/>
          </ac:spMkLst>
        </pc:spChg>
        <pc:spChg chg="mod">
          <ac:chgData name="Léonie Miège" userId="1543ee91-ec3a-4dbd-9bc3-ebbc844a4b11" providerId="ADAL" clId="{441F6FFD-F928-43A4-A90C-DB30D1F0EEB5}" dt="2024-11-05T11:03:23.784" v="1869" actId="20577"/>
          <ac:spMkLst>
            <pc:docMk/>
            <pc:sldMk cId="1682077271" sldId="267"/>
            <ac:spMk id="3" creationId="{941AD4E1-F70A-710A-082D-09FB7DEBC5D4}"/>
          </ac:spMkLst>
        </pc:spChg>
        <pc:spChg chg="mod">
          <ac:chgData name="Léonie Miège" userId="1543ee91-ec3a-4dbd-9bc3-ebbc844a4b11" providerId="ADAL" clId="{441F6FFD-F928-43A4-A90C-DB30D1F0EEB5}" dt="2024-11-05T10:02:17.906" v="46" actId="790"/>
          <ac:spMkLst>
            <pc:docMk/>
            <pc:sldMk cId="1682077271" sldId="267"/>
            <ac:spMk id="4" creationId="{FAAA8217-7F23-ACDD-1493-52B26F78A312}"/>
          </ac:spMkLst>
        </pc:spChg>
        <pc:spChg chg="mod">
          <ac:chgData name="Léonie Miège" userId="1543ee91-ec3a-4dbd-9bc3-ebbc844a4b11" providerId="ADAL" clId="{441F6FFD-F928-43A4-A90C-DB30D1F0EEB5}" dt="2024-11-05T10:47:10.893" v="1362"/>
          <ac:spMkLst>
            <pc:docMk/>
            <pc:sldMk cId="1682077271" sldId="267"/>
            <ac:spMk id="5" creationId="{B135F3D0-4043-5006-277A-C12C36C594DA}"/>
          </ac:spMkLst>
        </pc:spChg>
        <pc:spChg chg="mod">
          <ac:chgData name="Léonie Miège" userId="1543ee91-ec3a-4dbd-9bc3-ebbc844a4b11" providerId="ADAL" clId="{441F6FFD-F928-43A4-A90C-DB30D1F0EEB5}" dt="2024-11-05T10:02:17.906" v="46" actId="790"/>
          <ac:spMkLst>
            <pc:docMk/>
            <pc:sldMk cId="1682077271" sldId="267"/>
            <ac:spMk id="6" creationId="{FE133BB6-6DEC-1E4E-2483-F651226F3EAC}"/>
          </ac:spMkLst>
        </pc:spChg>
        <pc:spChg chg="mod">
          <ac:chgData name="Léonie Miège" userId="1543ee91-ec3a-4dbd-9bc3-ebbc844a4b11" providerId="ADAL" clId="{441F6FFD-F928-43A4-A90C-DB30D1F0EEB5}" dt="2024-11-05T11:00:53.188" v="1721" actId="20577"/>
          <ac:spMkLst>
            <pc:docMk/>
            <pc:sldMk cId="1682077271" sldId="267"/>
            <ac:spMk id="11" creationId="{75A77C40-2EF5-5927-B82D-8DC377565BA7}"/>
          </ac:spMkLst>
        </pc:spChg>
      </pc:sldChg>
      <pc:sldChg chg="modSp mod">
        <pc:chgData name="Léonie Miège" userId="1543ee91-ec3a-4dbd-9bc3-ebbc844a4b11" providerId="ADAL" clId="{441F6FFD-F928-43A4-A90C-DB30D1F0EEB5}" dt="2024-11-05T10:26:06.860" v="634" actId="20577"/>
        <pc:sldMkLst>
          <pc:docMk/>
          <pc:sldMk cId="2543786543" sldId="268"/>
        </pc:sldMkLst>
        <pc:spChg chg="mod">
          <ac:chgData name="Léonie Miège" userId="1543ee91-ec3a-4dbd-9bc3-ebbc844a4b11" providerId="ADAL" clId="{441F6FFD-F928-43A4-A90C-DB30D1F0EEB5}" dt="2024-11-05T10:02:17.906" v="46" actId="790"/>
          <ac:spMkLst>
            <pc:docMk/>
            <pc:sldMk cId="2543786543" sldId="268"/>
            <ac:spMk id="7" creationId="{2ED7036F-3A1C-538E-2AE3-DEC7A44393A2}"/>
          </ac:spMkLst>
        </pc:spChg>
        <pc:spChg chg="mod">
          <ac:chgData name="Léonie Miège" userId="1543ee91-ec3a-4dbd-9bc3-ebbc844a4b11" providerId="ADAL" clId="{441F6FFD-F928-43A4-A90C-DB30D1F0EEB5}" dt="2024-11-05T10:02:17.906" v="46" actId="790"/>
          <ac:spMkLst>
            <pc:docMk/>
            <pc:sldMk cId="2543786543" sldId="268"/>
            <ac:spMk id="8" creationId="{909BBD92-DA6A-445E-7499-3E64E4B56DAE}"/>
          </ac:spMkLst>
        </pc:spChg>
        <pc:spChg chg="mod">
          <ac:chgData name="Léonie Miège" userId="1543ee91-ec3a-4dbd-9bc3-ebbc844a4b11" providerId="ADAL" clId="{441F6FFD-F928-43A4-A90C-DB30D1F0EEB5}" dt="2024-11-05T10:26:06.860" v="634" actId="20577"/>
          <ac:spMkLst>
            <pc:docMk/>
            <pc:sldMk cId="2543786543" sldId="268"/>
            <ac:spMk id="9" creationId="{8E1B4971-8AC5-8776-FB71-D0AD2B862147}"/>
          </ac:spMkLst>
        </pc:spChg>
      </pc:sldChg>
      <pc:sldChg chg="modSp mod">
        <pc:chgData name="Léonie Miège" userId="1543ee91-ec3a-4dbd-9bc3-ebbc844a4b11" providerId="ADAL" clId="{441F6FFD-F928-43A4-A90C-DB30D1F0EEB5}" dt="2024-11-05T11:03:35.489" v="1871" actId="20577"/>
        <pc:sldMkLst>
          <pc:docMk/>
          <pc:sldMk cId="2643917449" sldId="271"/>
        </pc:sldMkLst>
        <pc:spChg chg="mod">
          <ac:chgData name="Léonie Miège" userId="1543ee91-ec3a-4dbd-9bc3-ebbc844a4b11" providerId="ADAL" clId="{441F6FFD-F928-43A4-A90C-DB30D1F0EEB5}" dt="2024-11-05T10:02:17.906" v="46" actId="790"/>
          <ac:spMkLst>
            <pc:docMk/>
            <pc:sldMk cId="2643917449" sldId="271"/>
            <ac:spMk id="2" creationId="{73AFC734-556B-5519-FF7B-B1B80ED8B15C}"/>
          </ac:spMkLst>
        </pc:spChg>
        <pc:spChg chg="mod">
          <ac:chgData name="Léonie Miège" userId="1543ee91-ec3a-4dbd-9bc3-ebbc844a4b11" providerId="ADAL" clId="{441F6FFD-F928-43A4-A90C-DB30D1F0EEB5}" dt="2024-11-05T11:03:35.489" v="1871" actId="20577"/>
          <ac:spMkLst>
            <pc:docMk/>
            <pc:sldMk cId="2643917449" sldId="271"/>
            <ac:spMk id="3" creationId="{2F819F01-4F24-771F-6FF3-7527055CA8E8}"/>
          </ac:spMkLst>
        </pc:spChg>
        <pc:spChg chg="mod">
          <ac:chgData name="Léonie Miège" userId="1543ee91-ec3a-4dbd-9bc3-ebbc844a4b11" providerId="ADAL" clId="{441F6FFD-F928-43A4-A90C-DB30D1F0EEB5}" dt="2024-11-05T11:01:21.982" v="1729"/>
          <ac:spMkLst>
            <pc:docMk/>
            <pc:sldMk cId="2643917449" sldId="271"/>
            <ac:spMk id="4" creationId="{735638B0-9BA5-AB31-E2B9-C24CC1788BE1}"/>
          </ac:spMkLst>
        </pc:spChg>
        <pc:spChg chg="mod">
          <ac:chgData name="Léonie Miège" userId="1543ee91-ec3a-4dbd-9bc3-ebbc844a4b11" providerId="ADAL" clId="{441F6FFD-F928-43A4-A90C-DB30D1F0EEB5}" dt="2024-11-05T10:47:14.248" v="1363"/>
          <ac:spMkLst>
            <pc:docMk/>
            <pc:sldMk cId="2643917449" sldId="271"/>
            <ac:spMk id="5" creationId="{5CDA614F-4B9A-9384-8EFB-C0CC0720AA68}"/>
          </ac:spMkLst>
        </pc:spChg>
        <pc:spChg chg="mod">
          <ac:chgData name="Léonie Miège" userId="1543ee91-ec3a-4dbd-9bc3-ebbc844a4b11" providerId="ADAL" clId="{441F6FFD-F928-43A4-A90C-DB30D1F0EEB5}" dt="2024-11-05T10:02:17.906" v="46" actId="790"/>
          <ac:spMkLst>
            <pc:docMk/>
            <pc:sldMk cId="2643917449" sldId="271"/>
            <ac:spMk id="6" creationId="{9430B597-98E8-5996-84A3-48C60FC9455F}"/>
          </ac:spMkLst>
        </pc:spChg>
        <pc:spChg chg="mod">
          <ac:chgData name="Léonie Miège" userId="1543ee91-ec3a-4dbd-9bc3-ebbc844a4b11" providerId="ADAL" clId="{441F6FFD-F928-43A4-A90C-DB30D1F0EEB5}" dt="2024-11-05T10:02:17.906" v="46" actId="790"/>
          <ac:spMkLst>
            <pc:docMk/>
            <pc:sldMk cId="2643917449" sldId="271"/>
            <ac:spMk id="31" creationId="{0C8365B1-E106-A150-85A0-4AD3D53E7453}"/>
          </ac:spMkLst>
        </pc:spChg>
        <pc:spChg chg="mod">
          <ac:chgData name="Léonie Miège" userId="1543ee91-ec3a-4dbd-9bc3-ebbc844a4b11" providerId="ADAL" clId="{441F6FFD-F928-43A4-A90C-DB30D1F0EEB5}" dt="2024-11-05T11:02:02.482" v="1787" actId="1076"/>
          <ac:spMkLst>
            <pc:docMk/>
            <pc:sldMk cId="2643917449" sldId="271"/>
            <ac:spMk id="32" creationId="{0C724447-BB63-E74B-B3E0-BE276887650B}"/>
          </ac:spMkLst>
        </pc:spChg>
        <pc:spChg chg="mod">
          <ac:chgData name="Léonie Miège" userId="1543ee91-ec3a-4dbd-9bc3-ebbc844a4b11" providerId="ADAL" clId="{441F6FFD-F928-43A4-A90C-DB30D1F0EEB5}" dt="2024-11-05T11:02:12.884" v="1794" actId="20577"/>
          <ac:spMkLst>
            <pc:docMk/>
            <pc:sldMk cId="2643917449" sldId="271"/>
            <ac:spMk id="33" creationId="{306C432D-411E-B483-FF30-DE75469AF1AC}"/>
          </ac:spMkLst>
        </pc:spChg>
        <pc:spChg chg="mod">
          <ac:chgData name="Léonie Miège" userId="1543ee91-ec3a-4dbd-9bc3-ebbc844a4b11" providerId="ADAL" clId="{441F6FFD-F928-43A4-A90C-DB30D1F0EEB5}" dt="2024-11-05T11:02:55.134" v="1866" actId="1076"/>
          <ac:spMkLst>
            <pc:docMk/>
            <pc:sldMk cId="2643917449" sldId="271"/>
            <ac:spMk id="34" creationId="{49429443-C305-340F-3475-E0F8116588EE}"/>
          </ac:spMkLst>
        </pc:spChg>
        <pc:spChg chg="mod">
          <ac:chgData name="Léonie Miège" userId="1543ee91-ec3a-4dbd-9bc3-ebbc844a4b11" providerId="ADAL" clId="{441F6FFD-F928-43A4-A90C-DB30D1F0EEB5}" dt="2024-11-05T11:02:35.457" v="1831" actId="1076"/>
          <ac:spMkLst>
            <pc:docMk/>
            <pc:sldMk cId="2643917449" sldId="271"/>
            <ac:spMk id="39" creationId="{4B101C65-8BD9-0FCF-1C6E-4105D9C9CA0F}"/>
          </ac:spMkLst>
        </pc:spChg>
      </pc:sldChg>
      <pc:sldChg chg="modSp mod">
        <pc:chgData name="Léonie Miège" userId="1543ee91-ec3a-4dbd-9bc3-ebbc844a4b11" providerId="ADAL" clId="{441F6FFD-F928-43A4-A90C-DB30D1F0EEB5}" dt="2024-11-07T17:04:48.696" v="6470" actId="790"/>
        <pc:sldMkLst>
          <pc:docMk/>
          <pc:sldMk cId="244369347" sldId="272"/>
        </pc:sldMkLst>
        <pc:spChg chg="mod">
          <ac:chgData name="Léonie Miège" userId="1543ee91-ec3a-4dbd-9bc3-ebbc844a4b11" providerId="ADAL" clId="{441F6FFD-F928-43A4-A90C-DB30D1F0EEB5}" dt="2024-11-05T10:02:17.906" v="46" actId="790"/>
          <ac:spMkLst>
            <pc:docMk/>
            <pc:sldMk cId="244369347" sldId="272"/>
            <ac:spMk id="2" creationId="{81447A0F-4ED9-43C9-31B3-A6C4D607924A}"/>
          </ac:spMkLst>
        </pc:spChg>
        <pc:spChg chg="mod">
          <ac:chgData name="Léonie Miège" userId="1543ee91-ec3a-4dbd-9bc3-ebbc844a4b11" providerId="ADAL" clId="{441F6FFD-F928-43A4-A90C-DB30D1F0EEB5}" dt="2024-11-05T14:56:58.653" v="1916" actId="20577"/>
          <ac:spMkLst>
            <pc:docMk/>
            <pc:sldMk cId="244369347" sldId="272"/>
            <ac:spMk id="3" creationId="{632EB9F2-9EC1-2A71-1447-BD1F6A82AE2D}"/>
          </ac:spMkLst>
        </pc:spChg>
        <pc:spChg chg="mod">
          <ac:chgData name="Léonie Miège" userId="1543ee91-ec3a-4dbd-9bc3-ebbc844a4b11" providerId="ADAL" clId="{441F6FFD-F928-43A4-A90C-DB30D1F0EEB5}" dt="2024-11-05T11:03:14.570" v="1867" actId="20577"/>
          <ac:spMkLst>
            <pc:docMk/>
            <pc:sldMk cId="244369347" sldId="272"/>
            <ac:spMk id="4" creationId="{997F4B28-DB07-AA12-6AD4-9E966BB6A6D8}"/>
          </ac:spMkLst>
        </pc:spChg>
        <pc:spChg chg="mod">
          <ac:chgData name="Léonie Miège" userId="1543ee91-ec3a-4dbd-9bc3-ebbc844a4b11" providerId="ADAL" clId="{441F6FFD-F928-43A4-A90C-DB30D1F0EEB5}" dt="2024-11-05T10:47:17.126" v="1364"/>
          <ac:spMkLst>
            <pc:docMk/>
            <pc:sldMk cId="244369347" sldId="272"/>
            <ac:spMk id="5" creationId="{E900EF80-3BD6-B217-DD20-FB0FF79D45B8}"/>
          </ac:spMkLst>
        </pc:spChg>
        <pc:spChg chg="mod">
          <ac:chgData name="Léonie Miège" userId="1543ee91-ec3a-4dbd-9bc3-ebbc844a4b11" providerId="ADAL" clId="{441F6FFD-F928-43A4-A90C-DB30D1F0EEB5}" dt="2024-11-05T10:02:17.906" v="46" actId="790"/>
          <ac:spMkLst>
            <pc:docMk/>
            <pc:sldMk cId="244369347" sldId="272"/>
            <ac:spMk id="6" creationId="{715AD8AC-5412-A1D4-71C0-A9719B61C6BA}"/>
          </ac:spMkLst>
        </pc:spChg>
        <pc:spChg chg="mod">
          <ac:chgData name="Léonie Miège" userId="1543ee91-ec3a-4dbd-9bc3-ebbc844a4b11" providerId="ADAL" clId="{441F6FFD-F928-43A4-A90C-DB30D1F0EEB5}" dt="2024-11-05T10:02:17.906" v="46" actId="790"/>
          <ac:spMkLst>
            <pc:docMk/>
            <pc:sldMk cId="244369347" sldId="272"/>
            <ac:spMk id="9" creationId="{6FAD8A80-F245-9EBF-A6CA-AEA363FBF426}"/>
          </ac:spMkLst>
        </pc:spChg>
        <pc:spChg chg="mod">
          <ac:chgData name="Léonie Miège" userId="1543ee91-ec3a-4dbd-9bc3-ebbc844a4b11" providerId="ADAL" clId="{441F6FFD-F928-43A4-A90C-DB30D1F0EEB5}" dt="2024-11-05T10:02:17.906" v="46" actId="790"/>
          <ac:spMkLst>
            <pc:docMk/>
            <pc:sldMk cId="244369347" sldId="272"/>
            <ac:spMk id="11" creationId="{7AF636CE-45C6-FF4A-6F68-832577F08EE8}"/>
          </ac:spMkLst>
        </pc:spChg>
        <pc:spChg chg="mod">
          <ac:chgData name="Léonie Miège" userId="1543ee91-ec3a-4dbd-9bc3-ebbc844a4b11" providerId="ADAL" clId="{441F6FFD-F928-43A4-A90C-DB30D1F0EEB5}" dt="2024-11-05T10:02:17.906" v="46" actId="790"/>
          <ac:spMkLst>
            <pc:docMk/>
            <pc:sldMk cId="244369347" sldId="272"/>
            <ac:spMk id="12" creationId="{7E770592-A0B2-C7B6-1D53-FD9F675F0C60}"/>
          </ac:spMkLst>
        </pc:spChg>
        <pc:spChg chg="mod">
          <ac:chgData name="Léonie Miège" userId="1543ee91-ec3a-4dbd-9bc3-ebbc844a4b11" providerId="ADAL" clId="{441F6FFD-F928-43A4-A90C-DB30D1F0EEB5}" dt="2024-11-05T10:02:17.906" v="46" actId="790"/>
          <ac:spMkLst>
            <pc:docMk/>
            <pc:sldMk cId="244369347" sldId="272"/>
            <ac:spMk id="13" creationId="{43039B3E-B8CE-2776-EC4F-A0D16AC93734}"/>
          </ac:spMkLst>
        </pc:spChg>
        <pc:spChg chg="mod">
          <ac:chgData name="Léonie Miège" userId="1543ee91-ec3a-4dbd-9bc3-ebbc844a4b11" providerId="ADAL" clId="{441F6FFD-F928-43A4-A90C-DB30D1F0EEB5}" dt="2024-11-05T10:02:17.906" v="46" actId="790"/>
          <ac:spMkLst>
            <pc:docMk/>
            <pc:sldMk cId="244369347" sldId="272"/>
            <ac:spMk id="30" creationId="{15B21CC0-0190-01C7-4DA4-DEFA7508DB83}"/>
          </ac:spMkLst>
        </pc:spChg>
        <pc:spChg chg="mod">
          <ac:chgData name="Léonie Miège" userId="1543ee91-ec3a-4dbd-9bc3-ebbc844a4b11" providerId="ADAL" clId="{441F6FFD-F928-43A4-A90C-DB30D1F0EEB5}" dt="2024-11-05T14:57:24.421" v="1949" actId="20577"/>
          <ac:spMkLst>
            <pc:docMk/>
            <pc:sldMk cId="244369347" sldId="272"/>
            <ac:spMk id="36" creationId="{567E8F5C-4B29-5B19-4E24-9B4AF8A77093}"/>
          </ac:spMkLst>
        </pc:spChg>
        <pc:spChg chg="mod">
          <ac:chgData name="Léonie Miège" userId="1543ee91-ec3a-4dbd-9bc3-ebbc844a4b11" providerId="ADAL" clId="{441F6FFD-F928-43A4-A90C-DB30D1F0EEB5}" dt="2024-11-07T17:04:48.696" v="6470" actId="790"/>
          <ac:spMkLst>
            <pc:docMk/>
            <pc:sldMk cId="244369347" sldId="272"/>
            <ac:spMk id="37" creationId="{C1F29554-5DFC-568D-3741-D5967920AD1B}"/>
          </ac:spMkLst>
        </pc:spChg>
        <pc:spChg chg="mod">
          <ac:chgData name="Léonie Miège" userId="1543ee91-ec3a-4dbd-9bc3-ebbc844a4b11" providerId="ADAL" clId="{441F6FFD-F928-43A4-A90C-DB30D1F0EEB5}" dt="2024-11-05T10:02:17.906" v="46" actId="790"/>
          <ac:spMkLst>
            <pc:docMk/>
            <pc:sldMk cId="244369347" sldId="272"/>
            <ac:spMk id="41" creationId="{DDA59316-2AA7-F169-9AF2-BA5399BC019D}"/>
          </ac:spMkLst>
        </pc:spChg>
        <pc:spChg chg="mod">
          <ac:chgData name="Léonie Miège" userId="1543ee91-ec3a-4dbd-9bc3-ebbc844a4b11" providerId="ADAL" clId="{441F6FFD-F928-43A4-A90C-DB30D1F0EEB5}" dt="2024-11-05T10:02:17.906" v="46" actId="790"/>
          <ac:spMkLst>
            <pc:docMk/>
            <pc:sldMk cId="244369347" sldId="272"/>
            <ac:spMk id="42" creationId="{2021E4DA-D4F1-C98D-AE9C-FD611DB9721B}"/>
          </ac:spMkLst>
        </pc:spChg>
        <pc:spChg chg="mod">
          <ac:chgData name="Léonie Miège" userId="1543ee91-ec3a-4dbd-9bc3-ebbc844a4b11" providerId="ADAL" clId="{441F6FFD-F928-43A4-A90C-DB30D1F0EEB5}" dt="2024-11-05T14:59:00.293" v="2102" actId="20577"/>
          <ac:spMkLst>
            <pc:docMk/>
            <pc:sldMk cId="244369347" sldId="272"/>
            <ac:spMk id="43" creationId="{7B73B3F3-FAC0-744B-A964-9369256F5627}"/>
          </ac:spMkLst>
        </pc:spChg>
        <pc:spChg chg="mod">
          <ac:chgData name="Léonie Miège" userId="1543ee91-ec3a-4dbd-9bc3-ebbc844a4b11" providerId="ADAL" clId="{441F6FFD-F928-43A4-A90C-DB30D1F0EEB5}" dt="2024-11-05T10:02:17.906" v="46" actId="790"/>
          <ac:spMkLst>
            <pc:docMk/>
            <pc:sldMk cId="244369347" sldId="272"/>
            <ac:spMk id="47" creationId="{8051AAD3-B23C-8B7D-F15E-99C612B0F691}"/>
          </ac:spMkLst>
        </pc:spChg>
        <pc:spChg chg="mod">
          <ac:chgData name="Léonie Miège" userId="1543ee91-ec3a-4dbd-9bc3-ebbc844a4b11" providerId="ADAL" clId="{441F6FFD-F928-43A4-A90C-DB30D1F0EEB5}" dt="2024-11-05T10:02:17.906" v="46" actId="790"/>
          <ac:spMkLst>
            <pc:docMk/>
            <pc:sldMk cId="244369347" sldId="272"/>
            <ac:spMk id="48" creationId="{6DABD1A0-DCAA-1727-12E2-896459478FE6}"/>
          </ac:spMkLst>
        </pc:spChg>
        <pc:spChg chg="mod">
          <ac:chgData name="Léonie Miège" userId="1543ee91-ec3a-4dbd-9bc3-ebbc844a4b11" providerId="ADAL" clId="{441F6FFD-F928-43A4-A90C-DB30D1F0EEB5}" dt="2024-11-05T10:02:17.906" v="46" actId="790"/>
          <ac:spMkLst>
            <pc:docMk/>
            <pc:sldMk cId="244369347" sldId="272"/>
            <ac:spMk id="49" creationId="{E665E784-2CCB-FE11-63AB-FA493C750C95}"/>
          </ac:spMkLst>
        </pc:spChg>
        <pc:spChg chg="mod">
          <ac:chgData name="Léonie Miège" userId="1543ee91-ec3a-4dbd-9bc3-ebbc844a4b11" providerId="ADAL" clId="{441F6FFD-F928-43A4-A90C-DB30D1F0EEB5}" dt="2024-11-05T14:59:48.886" v="2119" actId="14100"/>
          <ac:spMkLst>
            <pc:docMk/>
            <pc:sldMk cId="244369347" sldId="272"/>
            <ac:spMk id="50" creationId="{351BDBDF-E0FB-4B5C-06C7-C3641CBA8B54}"/>
          </ac:spMkLst>
        </pc:spChg>
        <pc:spChg chg="mod">
          <ac:chgData name="Léonie Miège" userId="1543ee91-ec3a-4dbd-9bc3-ebbc844a4b11" providerId="ADAL" clId="{441F6FFD-F928-43A4-A90C-DB30D1F0EEB5}" dt="2024-11-05T15:00:15.914" v="2125" actId="20577"/>
          <ac:spMkLst>
            <pc:docMk/>
            <pc:sldMk cId="244369347" sldId="272"/>
            <ac:spMk id="51" creationId="{35082580-E4F5-A497-6382-DF971B1C55B6}"/>
          </ac:spMkLst>
        </pc:spChg>
        <pc:spChg chg="mod">
          <ac:chgData name="Léonie Miège" userId="1543ee91-ec3a-4dbd-9bc3-ebbc844a4b11" providerId="ADAL" clId="{441F6FFD-F928-43A4-A90C-DB30D1F0EEB5}" dt="2024-11-05T14:58:41.859" v="2098"/>
          <ac:spMkLst>
            <pc:docMk/>
            <pc:sldMk cId="244369347" sldId="272"/>
            <ac:spMk id="59" creationId="{2082254F-0EB6-EBAC-66E9-0465AB19B9D2}"/>
          </ac:spMkLst>
        </pc:spChg>
      </pc:sldChg>
      <pc:sldChg chg="modSp mod">
        <pc:chgData name="Léonie Miège" userId="1543ee91-ec3a-4dbd-9bc3-ebbc844a4b11" providerId="ADAL" clId="{441F6FFD-F928-43A4-A90C-DB30D1F0EEB5}" dt="2024-11-05T15:05:13.967" v="2180" actId="123"/>
        <pc:sldMkLst>
          <pc:docMk/>
          <pc:sldMk cId="2456570522" sldId="273"/>
        </pc:sldMkLst>
        <pc:spChg chg="mod">
          <ac:chgData name="Léonie Miège" userId="1543ee91-ec3a-4dbd-9bc3-ebbc844a4b11" providerId="ADAL" clId="{441F6FFD-F928-43A4-A90C-DB30D1F0EEB5}" dt="2024-11-05T10:02:17.906" v="46" actId="790"/>
          <ac:spMkLst>
            <pc:docMk/>
            <pc:sldMk cId="2456570522" sldId="273"/>
            <ac:spMk id="2" creationId="{7F8FB82C-F194-F71A-1490-C3C9C7F39B67}"/>
          </ac:spMkLst>
        </pc:spChg>
        <pc:spChg chg="mod">
          <ac:chgData name="Léonie Miège" userId="1543ee91-ec3a-4dbd-9bc3-ebbc844a4b11" providerId="ADAL" clId="{441F6FFD-F928-43A4-A90C-DB30D1F0EEB5}" dt="2024-11-05T15:00:37.826" v="2147" actId="20577"/>
          <ac:spMkLst>
            <pc:docMk/>
            <pc:sldMk cId="2456570522" sldId="273"/>
            <ac:spMk id="3" creationId="{007F6D08-6827-A773-C0F8-E2DF360DC30C}"/>
          </ac:spMkLst>
        </pc:spChg>
        <pc:spChg chg="mod">
          <ac:chgData name="Léonie Miège" userId="1543ee91-ec3a-4dbd-9bc3-ebbc844a4b11" providerId="ADAL" clId="{441F6FFD-F928-43A4-A90C-DB30D1F0EEB5}" dt="2024-11-05T15:05:13.967" v="2180" actId="123"/>
          <ac:spMkLst>
            <pc:docMk/>
            <pc:sldMk cId="2456570522" sldId="273"/>
            <ac:spMk id="4" creationId="{344FBBA2-D6A0-26C3-68AC-8147245E0712}"/>
          </ac:spMkLst>
        </pc:spChg>
        <pc:spChg chg="mod">
          <ac:chgData name="Léonie Miège" userId="1543ee91-ec3a-4dbd-9bc3-ebbc844a4b11" providerId="ADAL" clId="{441F6FFD-F928-43A4-A90C-DB30D1F0EEB5}" dt="2024-11-05T10:47:20.237" v="1365"/>
          <ac:spMkLst>
            <pc:docMk/>
            <pc:sldMk cId="2456570522" sldId="273"/>
            <ac:spMk id="5" creationId="{EB7088B1-A5FC-4B44-9D79-33B37F056B11}"/>
          </ac:spMkLst>
        </pc:spChg>
        <pc:spChg chg="mod">
          <ac:chgData name="Léonie Miège" userId="1543ee91-ec3a-4dbd-9bc3-ebbc844a4b11" providerId="ADAL" clId="{441F6FFD-F928-43A4-A90C-DB30D1F0EEB5}" dt="2024-11-05T10:02:17.906" v="46" actId="790"/>
          <ac:spMkLst>
            <pc:docMk/>
            <pc:sldMk cId="2456570522" sldId="273"/>
            <ac:spMk id="6" creationId="{124A4EDF-6A2F-22F5-4EEC-13B220EBF28E}"/>
          </ac:spMkLst>
        </pc:spChg>
        <pc:picChg chg="mod">
          <ac:chgData name="Léonie Miège" userId="1543ee91-ec3a-4dbd-9bc3-ebbc844a4b11" providerId="ADAL" clId="{441F6FFD-F928-43A4-A90C-DB30D1F0EEB5}" dt="2024-11-05T15:01:13.604" v="2150" actId="1076"/>
          <ac:picMkLst>
            <pc:docMk/>
            <pc:sldMk cId="2456570522" sldId="273"/>
            <ac:picMk id="7" creationId="{D6D3B94C-AAA7-00E8-1E32-42D70E20680D}"/>
          </ac:picMkLst>
        </pc:picChg>
      </pc:sldChg>
      <pc:sldChg chg="modSp mod">
        <pc:chgData name="Léonie Miège" userId="1543ee91-ec3a-4dbd-9bc3-ebbc844a4b11" providerId="ADAL" clId="{441F6FFD-F928-43A4-A90C-DB30D1F0EEB5}" dt="2024-11-12T13:28:44.689" v="6522" actId="27107"/>
        <pc:sldMkLst>
          <pc:docMk/>
          <pc:sldMk cId="1305139409" sldId="274"/>
        </pc:sldMkLst>
        <pc:spChg chg="mod">
          <ac:chgData name="Léonie Miège" userId="1543ee91-ec3a-4dbd-9bc3-ebbc844a4b11" providerId="ADAL" clId="{441F6FFD-F928-43A4-A90C-DB30D1F0EEB5}" dt="2024-11-05T10:02:17.906" v="46" actId="790"/>
          <ac:spMkLst>
            <pc:docMk/>
            <pc:sldMk cId="1305139409" sldId="274"/>
            <ac:spMk id="2" creationId="{38074D68-46BE-7E91-42BF-900C4F871549}"/>
          </ac:spMkLst>
        </pc:spChg>
        <pc:spChg chg="mod">
          <ac:chgData name="Léonie Miège" userId="1543ee91-ec3a-4dbd-9bc3-ebbc844a4b11" providerId="ADAL" clId="{441F6FFD-F928-43A4-A90C-DB30D1F0EEB5}" dt="2024-11-05T15:01:36.426" v="2156" actId="20577"/>
          <ac:spMkLst>
            <pc:docMk/>
            <pc:sldMk cId="1305139409" sldId="274"/>
            <ac:spMk id="3" creationId="{9AAA85E1-7A90-8219-8237-A00705BBBF99}"/>
          </ac:spMkLst>
        </pc:spChg>
        <pc:spChg chg="mod">
          <ac:chgData name="Léonie Miège" userId="1543ee91-ec3a-4dbd-9bc3-ebbc844a4b11" providerId="ADAL" clId="{441F6FFD-F928-43A4-A90C-DB30D1F0EEB5}" dt="2024-11-05T10:47:23.137" v="1366"/>
          <ac:spMkLst>
            <pc:docMk/>
            <pc:sldMk cId="1305139409" sldId="274"/>
            <ac:spMk id="5" creationId="{92D26A0F-C325-4A29-E09F-6F09AE38AE71}"/>
          </ac:spMkLst>
        </pc:spChg>
        <pc:spChg chg="mod">
          <ac:chgData name="Léonie Miège" userId="1543ee91-ec3a-4dbd-9bc3-ebbc844a4b11" providerId="ADAL" clId="{441F6FFD-F928-43A4-A90C-DB30D1F0EEB5}" dt="2024-11-05T10:02:17.906" v="46" actId="790"/>
          <ac:spMkLst>
            <pc:docMk/>
            <pc:sldMk cId="1305139409" sldId="274"/>
            <ac:spMk id="6" creationId="{002A38B5-195C-F7F8-96B4-CEB0746E62BC}"/>
          </ac:spMkLst>
        </pc:spChg>
        <pc:spChg chg="mod">
          <ac:chgData name="Léonie Miège" userId="1543ee91-ec3a-4dbd-9bc3-ebbc844a4b11" providerId="ADAL" clId="{441F6FFD-F928-43A4-A90C-DB30D1F0EEB5}" dt="2024-11-05T10:02:17.906" v="46" actId="790"/>
          <ac:spMkLst>
            <pc:docMk/>
            <pc:sldMk cId="1305139409" sldId="274"/>
            <ac:spMk id="9" creationId="{B774D302-CE1D-506C-3E5A-ACB2AC223786}"/>
          </ac:spMkLst>
        </pc:spChg>
        <pc:spChg chg="mod">
          <ac:chgData name="Léonie Miège" userId="1543ee91-ec3a-4dbd-9bc3-ebbc844a4b11" providerId="ADAL" clId="{441F6FFD-F928-43A4-A90C-DB30D1F0EEB5}" dt="2024-11-05T10:02:17.906" v="46" actId="790"/>
          <ac:spMkLst>
            <pc:docMk/>
            <pc:sldMk cId="1305139409" sldId="274"/>
            <ac:spMk id="10" creationId="{A55D0D82-FFAC-6279-0ED4-9AF56772C1BB}"/>
          </ac:spMkLst>
        </pc:spChg>
        <pc:spChg chg="mod">
          <ac:chgData name="Léonie Miège" userId="1543ee91-ec3a-4dbd-9bc3-ebbc844a4b11" providerId="ADAL" clId="{441F6FFD-F928-43A4-A90C-DB30D1F0EEB5}" dt="2024-11-12T13:28:44.689" v="6522" actId="27107"/>
          <ac:spMkLst>
            <pc:docMk/>
            <pc:sldMk cId="1305139409" sldId="274"/>
            <ac:spMk id="16" creationId="{89BBD8BA-52B8-626A-3778-E6130DFF6826}"/>
          </ac:spMkLst>
        </pc:spChg>
        <pc:spChg chg="mod">
          <ac:chgData name="Léonie Miège" userId="1543ee91-ec3a-4dbd-9bc3-ebbc844a4b11" providerId="ADAL" clId="{441F6FFD-F928-43A4-A90C-DB30D1F0EEB5}" dt="2024-11-05T15:02:35.067" v="2164"/>
          <ac:spMkLst>
            <pc:docMk/>
            <pc:sldMk cId="1305139409" sldId="274"/>
            <ac:spMk id="17" creationId="{8A073679-721B-26B8-A2BB-A7D2AB701F72}"/>
          </ac:spMkLst>
        </pc:spChg>
      </pc:sldChg>
      <pc:sldChg chg="modSp mod">
        <pc:chgData name="Léonie Miège" userId="1543ee91-ec3a-4dbd-9bc3-ebbc844a4b11" providerId="ADAL" clId="{441F6FFD-F928-43A4-A90C-DB30D1F0EEB5}" dt="2024-11-05T15:05:09.443" v="2179" actId="123"/>
        <pc:sldMkLst>
          <pc:docMk/>
          <pc:sldMk cId="3688542902" sldId="275"/>
        </pc:sldMkLst>
        <pc:spChg chg="mod">
          <ac:chgData name="Léonie Miège" userId="1543ee91-ec3a-4dbd-9bc3-ebbc844a4b11" providerId="ADAL" clId="{441F6FFD-F928-43A4-A90C-DB30D1F0EEB5}" dt="2024-11-05T10:02:17.906" v="46" actId="790"/>
          <ac:spMkLst>
            <pc:docMk/>
            <pc:sldMk cId="3688542902" sldId="275"/>
            <ac:spMk id="2" creationId="{C836B6D9-B15D-01AB-5613-D48C25283393}"/>
          </ac:spMkLst>
        </pc:spChg>
        <pc:spChg chg="mod">
          <ac:chgData name="Léonie Miège" userId="1543ee91-ec3a-4dbd-9bc3-ebbc844a4b11" providerId="ADAL" clId="{441F6FFD-F928-43A4-A90C-DB30D1F0EEB5}" dt="2024-11-05T10:02:17.906" v="46" actId="790"/>
          <ac:spMkLst>
            <pc:docMk/>
            <pc:sldMk cId="3688542902" sldId="275"/>
            <ac:spMk id="3" creationId="{67E89743-4F9A-DAC7-E6C3-32003C65FF77}"/>
          </ac:spMkLst>
        </pc:spChg>
        <pc:spChg chg="mod">
          <ac:chgData name="Léonie Miège" userId="1543ee91-ec3a-4dbd-9bc3-ebbc844a4b11" providerId="ADAL" clId="{441F6FFD-F928-43A4-A90C-DB30D1F0EEB5}" dt="2024-11-05T15:05:09.443" v="2179" actId="123"/>
          <ac:spMkLst>
            <pc:docMk/>
            <pc:sldMk cId="3688542902" sldId="275"/>
            <ac:spMk id="4" creationId="{051CA65D-771E-34DE-3FF8-7607E03C46AB}"/>
          </ac:spMkLst>
        </pc:spChg>
        <pc:spChg chg="mod">
          <ac:chgData name="Léonie Miège" userId="1543ee91-ec3a-4dbd-9bc3-ebbc844a4b11" providerId="ADAL" clId="{441F6FFD-F928-43A4-A90C-DB30D1F0EEB5}" dt="2024-11-05T10:47:25.783" v="1367"/>
          <ac:spMkLst>
            <pc:docMk/>
            <pc:sldMk cId="3688542902" sldId="275"/>
            <ac:spMk id="5" creationId="{7894814F-2B36-80DC-0721-AD8D17F9CDF1}"/>
          </ac:spMkLst>
        </pc:spChg>
        <pc:spChg chg="mod">
          <ac:chgData name="Léonie Miège" userId="1543ee91-ec3a-4dbd-9bc3-ebbc844a4b11" providerId="ADAL" clId="{441F6FFD-F928-43A4-A90C-DB30D1F0EEB5}" dt="2024-11-05T10:02:17.906" v="46" actId="790"/>
          <ac:spMkLst>
            <pc:docMk/>
            <pc:sldMk cId="3688542902" sldId="275"/>
            <ac:spMk id="6" creationId="{98D10EDB-6C5B-77B4-D2F7-61FA6E4FE90D}"/>
          </ac:spMkLst>
        </pc:spChg>
      </pc:sldChg>
      <pc:sldChg chg="modSp mod">
        <pc:chgData name="Léonie Miège" userId="1543ee91-ec3a-4dbd-9bc3-ebbc844a4b11" providerId="ADAL" clId="{441F6FFD-F928-43A4-A90C-DB30D1F0EEB5}" dt="2024-11-05T16:59:03.368" v="3246" actId="5793"/>
        <pc:sldMkLst>
          <pc:docMk/>
          <pc:sldMk cId="3897175153" sldId="288"/>
        </pc:sldMkLst>
        <pc:spChg chg="mod">
          <ac:chgData name="Léonie Miège" userId="1543ee91-ec3a-4dbd-9bc3-ebbc844a4b11" providerId="ADAL" clId="{441F6FFD-F928-43A4-A90C-DB30D1F0EEB5}" dt="2024-11-05T10:02:17.906" v="46" actId="790"/>
          <ac:spMkLst>
            <pc:docMk/>
            <pc:sldMk cId="3897175153" sldId="288"/>
            <ac:spMk id="2" creationId="{929A5A2D-E987-D6AC-E060-99B2C6DB5A60}"/>
          </ac:spMkLst>
        </pc:spChg>
        <pc:spChg chg="mod">
          <ac:chgData name="Léonie Miège" userId="1543ee91-ec3a-4dbd-9bc3-ebbc844a4b11" providerId="ADAL" clId="{441F6FFD-F928-43A4-A90C-DB30D1F0EEB5}" dt="2024-11-05T10:02:17.906" v="46" actId="790"/>
          <ac:spMkLst>
            <pc:docMk/>
            <pc:sldMk cId="3897175153" sldId="288"/>
            <ac:spMk id="4" creationId="{F5295771-4046-1612-5BE8-56BD87DD7B7A}"/>
          </ac:spMkLst>
        </pc:spChg>
        <pc:spChg chg="mod">
          <ac:chgData name="Léonie Miège" userId="1543ee91-ec3a-4dbd-9bc3-ebbc844a4b11" providerId="ADAL" clId="{441F6FFD-F928-43A4-A90C-DB30D1F0EEB5}" dt="2024-11-05T10:48:47.071" v="1393"/>
          <ac:spMkLst>
            <pc:docMk/>
            <pc:sldMk cId="3897175153" sldId="288"/>
            <ac:spMk id="5" creationId="{33F25966-ED92-2078-23B8-D44149292EF7}"/>
          </ac:spMkLst>
        </pc:spChg>
        <pc:spChg chg="mod">
          <ac:chgData name="Léonie Miège" userId="1543ee91-ec3a-4dbd-9bc3-ebbc844a4b11" providerId="ADAL" clId="{441F6FFD-F928-43A4-A90C-DB30D1F0EEB5}" dt="2024-11-05T10:02:17.906" v="46" actId="790"/>
          <ac:spMkLst>
            <pc:docMk/>
            <pc:sldMk cId="3897175153" sldId="288"/>
            <ac:spMk id="6" creationId="{64777194-EAD7-53C7-B956-89A61DBFEE73}"/>
          </ac:spMkLst>
        </pc:spChg>
        <pc:spChg chg="mod">
          <ac:chgData name="Léonie Miège" userId="1543ee91-ec3a-4dbd-9bc3-ebbc844a4b11" providerId="ADAL" clId="{441F6FFD-F928-43A4-A90C-DB30D1F0EEB5}" dt="2024-11-05T16:59:01.229" v="3244" actId="20577"/>
          <ac:spMkLst>
            <pc:docMk/>
            <pc:sldMk cId="3897175153" sldId="288"/>
            <ac:spMk id="7" creationId="{BFF64662-769B-55FE-ADB0-28D34752EEE3}"/>
          </ac:spMkLst>
        </pc:spChg>
        <pc:spChg chg="mod">
          <ac:chgData name="Léonie Miège" userId="1543ee91-ec3a-4dbd-9bc3-ebbc844a4b11" providerId="ADAL" clId="{441F6FFD-F928-43A4-A90C-DB30D1F0EEB5}" dt="2024-11-05T16:59:03.368" v="3246" actId="5793"/>
          <ac:spMkLst>
            <pc:docMk/>
            <pc:sldMk cId="3897175153" sldId="288"/>
            <ac:spMk id="9" creationId="{9AE2A295-C10B-E1DE-E2C2-69812375ADBC}"/>
          </ac:spMkLst>
        </pc:spChg>
      </pc:sldChg>
      <pc:sldChg chg="addSp delSp modSp mod">
        <pc:chgData name="Léonie Miège" userId="1543ee91-ec3a-4dbd-9bc3-ebbc844a4b11" providerId="ADAL" clId="{441F6FFD-F928-43A4-A90C-DB30D1F0EEB5}" dt="2024-11-12T14:08:00.868" v="6901" actId="20577"/>
        <pc:sldMkLst>
          <pc:docMk/>
          <pc:sldMk cId="4050946495" sldId="292"/>
        </pc:sldMkLst>
        <pc:spChg chg="mod">
          <ac:chgData name="Léonie Miège" userId="1543ee91-ec3a-4dbd-9bc3-ebbc844a4b11" providerId="ADAL" clId="{441F6FFD-F928-43A4-A90C-DB30D1F0EEB5}" dt="2024-11-07T16:14:36.111" v="4549"/>
          <ac:spMkLst>
            <pc:docMk/>
            <pc:sldMk cId="4050946495" sldId="292"/>
            <ac:spMk id="2" creationId="{8324748B-2EEC-BDB7-5062-42C510447CED}"/>
          </ac:spMkLst>
        </pc:spChg>
        <pc:spChg chg="mod">
          <ac:chgData name="Léonie Miège" userId="1543ee91-ec3a-4dbd-9bc3-ebbc844a4b11" providerId="ADAL" clId="{441F6FFD-F928-43A4-A90C-DB30D1F0EEB5}" dt="2024-11-07T17:00:30.073" v="6365" actId="20577"/>
          <ac:spMkLst>
            <pc:docMk/>
            <pc:sldMk cId="4050946495" sldId="292"/>
            <ac:spMk id="3" creationId="{51E2F4E3-C3C9-5E0A-0135-42FC5BDAABE6}"/>
          </ac:spMkLst>
        </pc:spChg>
        <pc:spChg chg="mod">
          <ac:chgData name="Léonie Miège" userId="1543ee91-ec3a-4dbd-9bc3-ebbc844a4b11" providerId="ADAL" clId="{441F6FFD-F928-43A4-A90C-DB30D1F0EEB5}" dt="2024-11-07T17:01:06.294" v="6372" actId="15"/>
          <ac:spMkLst>
            <pc:docMk/>
            <pc:sldMk cId="4050946495" sldId="292"/>
            <ac:spMk id="4" creationId="{B48CF0AF-468A-2DB3-D29C-3B5E7E11216A}"/>
          </ac:spMkLst>
        </pc:spChg>
        <pc:spChg chg="mod">
          <ac:chgData name="Léonie Miège" userId="1543ee91-ec3a-4dbd-9bc3-ebbc844a4b11" providerId="ADAL" clId="{441F6FFD-F928-43A4-A90C-DB30D1F0EEB5}" dt="2024-11-05T10:50:24.387" v="1420"/>
          <ac:spMkLst>
            <pc:docMk/>
            <pc:sldMk cId="4050946495" sldId="292"/>
            <ac:spMk id="5" creationId="{83C0DD30-1177-FB48-7310-B0B5E27C04F0}"/>
          </ac:spMkLst>
        </pc:spChg>
        <pc:spChg chg="mod">
          <ac:chgData name="Léonie Miège" userId="1543ee91-ec3a-4dbd-9bc3-ebbc844a4b11" providerId="ADAL" clId="{441F6FFD-F928-43A4-A90C-DB30D1F0EEB5}" dt="2024-11-05T10:02:17.906" v="46" actId="790"/>
          <ac:spMkLst>
            <pc:docMk/>
            <pc:sldMk cId="4050946495" sldId="292"/>
            <ac:spMk id="6" creationId="{674C5F32-9C2B-4C97-9BEA-80FE310B2ECD}"/>
          </ac:spMkLst>
        </pc:spChg>
        <pc:spChg chg="add del mod">
          <ac:chgData name="Léonie Miège" userId="1543ee91-ec3a-4dbd-9bc3-ebbc844a4b11" providerId="ADAL" clId="{441F6FFD-F928-43A4-A90C-DB30D1F0EEB5}" dt="2024-11-12T14:08:00.868" v="6901" actId="20577"/>
          <ac:spMkLst>
            <pc:docMk/>
            <pc:sldMk cId="4050946495" sldId="292"/>
            <ac:spMk id="14" creationId="{F5C55499-3003-CF65-A024-8D5292893BE8}"/>
          </ac:spMkLst>
        </pc:spChg>
      </pc:sldChg>
      <pc:sldChg chg="modSp mod">
        <pc:chgData name="Léonie Miège" userId="1543ee91-ec3a-4dbd-9bc3-ebbc844a4b11" providerId="ADAL" clId="{441F6FFD-F928-43A4-A90C-DB30D1F0EEB5}" dt="2024-11-07T17:01:52.676" v="6419"/>
        <pc:sldMkLst>
          <pc:docMk/>
          <pc:sldMk cId="600669028" sldId="293"/>
        </pc:sldMkLst>
        <pc:spChg chg="mod">
          <ac:chgData name="Léonie Miège" userId="1543ee91-ec3a-4dbd-9bc3-ebbc844a4b11" providerId="ADAL" clId="{441F6FFD-F928-43A4-A90C-DB30D1F0EEB5}" dt="2024-11-07T16:14:39.429" v="4550"/>
          <ac:spMkLst>
            <pc:docMk/>
            <pc:sldMk cId="600669028" sldId="293"/>
            <ac:spMk id="2" creationId="{46CE5480-36ED-FC0A-F58B-4773634BFD2D}"/>
          </ac:spMkLst>
        </pc:spChg>
        <pc:spChg chg="mod">
          <ac:chgData name="Léonie Miège" userId="1543ee91-ec3a-4dbd-9bc3-ebbc844a4b11" providerId="ADAL" clId="{441F6FFD-F928-43A4-A90C-DB30D1F0EEB5}" dt="2024-11-07T17:01:43.830" v="6416" actId="20577"/>
          <ac:spMkLst>
            <pc:docMk/>
            <pc:sldMk cId="600669028" sldId="293"/>
            <ac:spMk id="3" creationId="{EB4A6281-DFB2-722C-71F9-C941E2115153}"/>
          </ac:spMkLst>
        </pc:spChg>
        <pc:spChg chg="mod">
          <ac:chgData name="Léonie Miège" userId="1543ee91-ec3a-4dbd-9bc3-ebbc844a4b11" providerId="ADAL" clId="{441F6FFD-F928-43A4-A90C-DB30D1F0EEB5}" dt="2024-11-05T10:50:27.641" v="1421"/>
          <ac:spMkLst>
            <pc:docMk/>
            <pc:sldMk cId="600669028" sldId="293"/>
            <ac:spMk id="5" creationId="{59B73439-F99C-3056-7DFD-549BE72AF576}"/>
          </ac:spMkLst>
        </pc:spChg>
        <pc:spChg chg="mod">
          <ac:chgData name="Léonie Miège" userId="1543ee91-ec3a-4dbd-9bc3-ebbc844a4b11" providerId="ADAL" clId="{441F6FFD-F928-43A4-A90C-DB30D1F0EEB5}" dt="2024-11-05T10:02:17.906" v="46" actId="790"/>
          <ac:spMkLst>
            <pc:docMk/>
            <pc:sldMk cId="600669028" sldId="293"/>
            <ac:spMk id="6" creationId="{BB0E8B6F-7260-875A-FAF7-358CC56DC7B7}"/>
          </ac:spMkLst>
        </pc:spChg>
        <pc:spChg chg="mod">
          <ac:chgData name="Léonie Miège" userId="1543ee91-ec3a-4dbd-9bc3-ebbc844a4b11" providerId="ADAL" clId="{441F6FFD-F928-43A4-A90C-DB30D1F0EEB5}" dt="2024-11-07T17:01:52.676" v="6419"/>
          <ac:spMkLst>
            <pc:docMk/>
            <pc:sldMk cId="600669028" sldId="293"/>
            <ac:spMk id="11" creationId="{5855BCBA-FF71-5152-1CC3-EEB49490AB4B}"/>
          </ac:spMkLst>
        </pc:spChg>
      </pc:sldChg>
      <pc:sldChg chg="modSp mod modNotesTx">
        <pc:chgData name="Léonie Miège" userId="1543ee91-ec3a-4dbd-9bc3-ebbc844a4b11" providerId="ADAL" clId="{441F6FFD-F928-43A4-A90C-DB30D1F0EEB5}" dt="2024-11-05T10:06:09.979" v="53" actId="14100"/>
        <pc:sldMkLst>
          <pc:docMk/>
          <pc:sldMk cId="2630028490" sldId="295"/>
        </pc:sldMkLst>
      </pc:sldChg>
      <pc:sldChg chg="modSp del mod modClrScheme chgLayout">
        <pc:chgData name="Léonie Miège" userId="1543ee91-ec3a-4dbd-9bc3-ebbc844a4b11" providerId="ADAL" clId="{441F6FFD-F928-43A4-A90C-DB30D1F0EEB5}" dt="2024-11-05T10:07:23.792" v="64" actId="2696"/>
        <pc:sldMkLst>
          <pc:docMk/>
          <pc:sldMk cId="1226384646" sldId="296"/>
        </pc:sldMkLst>
      </pc:sldChg>
      <pc:sldChg chg="addSp delSp modSp mod">
        <pc:chgData name="Léonie Miège" userId="1543ee91-ec3a-4dbd-9bc3-ebbc844a4b11" providerId="ADAL" clId="{441F6FFD-F928-43A4-A90C-DB30D1F0EEB5}" dt="2024-11-07T15:57:45.790" v="4364" actId="1076"/>
        <pc:sldMkLst>
          <pc:docMk/>
          <pc:sldMk cId="976003787" sldId="298"/>
        </pc:sldMkLst>
      </pc:sldChg>
      <pc:sldChg chg="modSp mod chgLayout">
        <pc:chgData name="Léonie Miège" userId="1543ee91-ec3a-4dbd-9bc3-ebbc844a4b11" providerId="ADAL" clId="{441F6FFD-F928-43A4-A90C-DB30D1F0EEB5}" dt="2024-11-05T10:39:00.890" v="1179"/>
        <pc:sldMkLst>
          <pc:docMk/>
          <pc:sldMk cId="2889582093" sldId="299"/>
        </pc:sldMkLst>
      </pc:sldChg>
      <pc:sldChg chg="modSp mod">
        <pc:chgData name="Léonie Miège" userId="1543ee91-ec3a-4dbd-9bc3-ebbc844a4b11" providerId="ADAL" clId="{441F6FFD-F928-43A4-A90C-DB30D1F0EEB5}" dt="2024-11-05T10:32:25.828" v="1098" actId="20577"/>
        <pc:sldMkLst>
          <pc:docMk/>
          <pc:sldMk cId="548893795" sldId="300"/>
        </pc:sldMkLst>
      </pc:sldChg>
      <pc:sldChg chg="modSp mod">
        <pc:chgData name="Léonie Miège" userId="1543ee91-ec3a-4dbd-9bc3-ebbc844a4b11" providerId="ADAL" clId="{441F6FFD-F928-43A4-A90C-DB30D1F0EEB5}" dt="2024-11-05T10:39:33.593" v="1184" actId="123"/>
        <pc:sldMkLst>
          <pc:docMk/>
          <pc:sldMk cId="472878866" sldId="301"/>
        </pc:sldMkLst>
      </pc:sldChg>
      <pc:sldChg chg="modSp mod">
        <pc:chgData name="Léonie Miège" userId="1543ee91-ec3a-4dbd-9bc3-ebbc844a4b11" providerId="ADAL" clId="{441F6FFD-F928-43A4-A90C-DB30D1F0EEB5}" dt="2024-11-05T10:42:18.486" v="1252" actId="1076"/>
        <pc:sldMkLst>
          <pc:docMk/>
          <pc:sldMk cId="2330316476" sldId="302"/>
        </pc:sldMkLst>
      </pc:sldChg>
      <pc:sldChg chg="modSp mod">
        <pc:chgData name="Léonie Miège" userId="1543ee91-ec3a-4dbd-9bc3-ebbc844a4b11" providerId="ADAL" clId="{441F6FFD-F928-43A4-A90C-DB30D1F0EEB5}" dt="2024-11-05T10:45:22.239" v="1309" actId="123"/>
        <pc:sldMkLst>
          <pc:docMk/>
          <pc:sldMk cId="3915881842" sldId="304"/>
        </pc:sldMkLst>
      </pc:sldChg>
      <pc:sldChg chg="modSp mod">
        <pc:chgData name="Léonie Miège" userId="1543ee91-ec3a-4dbd-9bc3-ebbc844a4b11" providerId="ADAL" clId="{441F6FFD-F928-43A4-A90C-DB30D1F0EEB5}" dt="2024-11-05T10:45:18.907" v="1308" actId="790"/>
        <pc:sldMkLst>
          <pc:docMk/>
          <pc:sldMk cId="2835543031" sldId="305"/>
        </pc:sldMkLst>
      </pc:sldChg>
      <pc:sldChg chg="modSp mod">
        <pc:chgData name="Léonie Miège" userId="1543ee91-ec3a-4dbd-9bc3-ebbc844a4b11" providerId="ADAL" clId="{441F6FFD-F928-43A4-A90C-DB30D1F0EEB5}" dt="2024-11-05T10:55:17.973" v="1503" actId="14100"/>
        <pc:sldMkLst>
          <pc:docMk/>
          <pc:sldMk cId="4126665034" sldId="306"/>
        </pc:sldMkLst>
      </pc:sldChg>
      <pc:sldChg chg="modSp mod">
        <pc:chgData name="Léonie Miège" userId="1543ee91-ec3a-4dbd-9bc3-ebbc844a4b11" providerId="ADAL" clId="{441F6FFD-F928-43A4-A90C-DB30D1F0EEB5}" dt="2024-11-05T10:55:02.513" v="1500" actId="14100"/>
        <pc:sldMkLst>
          <pc:docMk/>
          <pc:sldMk cId="1532206046" sldId="307"/>
        </pc:sldMkLst>
      </pc:sldChg>
      <pc:sldChg chg="modSp mod">
        <pc:chgData name="Léonie Miège" userId="1543ee91-ec3a-4dbd-9bc3-ebbc844a4b11" providerId="ADAL" clId="{441F6FFD-F928-43A4-A90C-DB30D1F0EEB5}" dt="2024-11-05T10:55:34.474" v="1505" actId="790"/>
        <pc:sldMkLst>
          <pc:docMk/>
          <pc:sldMk cId="2349010539" sldId="308"/>
        </pc:sldMkLst>
      </pc:sldChg>
      <pc:sldChg chg="addSp delSp modSp mod">
        <pc:chgData name="Léonie Miège" userId="1543ee91-ec3a-4dbd-9bc3-ebbc844a4b11" providerId="ADAL" clId="{441F6FFD-F928-43A4-A90C-DB30D1F0EEB5}" dt="2024-11-07T15:57:54.413" v="4366"/>
        <pc:sldMkLst>
          <pc:docMk/>
          <pc:sldMk cId="886799950" sldId="309"/>
        </pc:sldMkLst>
        <pc:spChg chg="mod">
          <ac:chgData name="Léonie Miège" userId="1543ee91-ec3a-4dbd-9bc3-ebbc844a4b11" providerId="ADAL" clId="{441F6FFD-F928-43A4-A90C-DB30D1F0EEB5}" dt="2024-11-05T10:02:17.906" v="46" actId="790"/>
          <ac:spMkLst>
            <pc:docMk/>
            <pc:sldMk cId="886799950" sldId="309"/>
            <ac:spMk id="2" creationId="{8AB08664-A769-383B-F2F4-B144B2F444EE}"/>
          </ac:spMkLst>
        </pc:spChg>
        <pc:spChg chg="mod">
          <ac:chgData name="Léonie Miège" userId="1543ee91-ec3a-4dbd-9bc3-ebbc844a4b11" providerId="ADAL" clId="{441F6FFD-F928-43A4-A90C-DB30D1F0EEB5}" dt="2024-11-07T15:08:06.903" v="3709" actId="20577"/>
          <ac:spMkLst>
            <pc:docMk/>
            <pc:sldMk cId="886799950" sldId="309"/>
            <ac:spMk id="3" creationId="{CDB0D322-9D64-6FD5-6B07-C8FEB3A1F995}"/>
          </ac:spMkLst>
        </pc:spChg>
        <pc:spChg chg="mod">
          <ac:chgData name="Léonie Miège" userId="1543ee91-ec3a-4dbd-9bc3-ebbc844a4b11" providerId="ADAL" clId="{441F6FFD-F928-43A4-A90C-DB30D1F0EEB5}" dt="2024-11-05T10:47:08.192" v="1361"/>
          <ac:spMkLst>
            <pc:docMk/>
            <pc:sldMk cId="886799950" sldId="309"/>
            <ac:spMk id="5" creationId="{7C0E7373-1564-FC6A-27D5-D76FB33F7774}"/>
          </ac:spMkLst>
        </pc:spChg>
        <pc:spChg chg="mod">
          <ac:chgData name="Léonie Miège" userId="1543ee91-ec3a-4dbd-9bc3-ebbc844a4b11" providerId="ADAL" clId="{441F6FFD-F928-43A4-A90C-DB30D1F0EEB5}" dt="2024-11-05T10:02:17.906" v="46" actId="790"/>
          <ac:spMkLst>
            <pc:docMk/>
            <pc:sldMk cId="886799950" sldId="309"/>
            <ac:spMk id="6" creationId="{2653B36B-6DA9-6A74-117A-EEDA75C876A9}"/>
          </ac:spMkLst>
        </pc:spChg>
        <pc:spChg chg="mod">
          <ac:chgData name="Léonie Miège" userId="1543ee91-ec3a-4dbd-9bc3-ebbc844a4b11" providerId="ADAL" clId="{441F6FFD-F928-43A4-A90C-DB30D1F0EEB5}" dt="2024-11-07T15:57:54.413" v="4366"/>
          <ac:spMkLst>
            <pc:docMk/>
            <pc:sldMk cId="886799950" sldId="309"/>
            <ac:spMk id="8" creationId="{DA35F562-404D-F98F-0390-1F46477E7C40}"/>
          </ac:spMkLst>
        </pc:spChg>
        <pc:spChg chg="mod">
          <ac:chgData name="Léonie Miège" userId="1543ee91-ec3a-4dbd-9bc3-ebbc844a4b11" providerId="ADAL" clId="{441F6FFD-F928-43A4-A90C-DB30D1F0EEB5}" dt="2024-11-07T15:57:04.985" v="4357" actId="1076"/>
          <ac:spMkLst>
            <pc:docMk/>
            <pc:sldMk cId="886799950" sldId="309"/>
            <ac:spMk id="9" creationId="{48E5C631-35E0-D3E0-7EB8-3FEE3B876D21}"/>
          </ac:spMkLst>
        </pc:spChg>
        <pc:spChg chg="mod">
          <ac:chgData name="Léonie Miège" userId="1543ee91-ec3a-4dbd-9bc3-ebbc844a4b11" providerId="ADAL" clId="{441F6FFD-F928-43A4-A90C-DB30D1F0EEB5}" dt="2024-11-07T15:57:04.985" v="4357" actId="1076"/>
          <ac:spMkLst>
            <pc:docMk/>
            <pc:sldMk cId="886799950" sldId="309"/>
            <ac:spMk id="10" creationId="{38CF2FCF-362F-E467-CBC8-97332DA25E13}"/>
          </ac:spMkLst>
        </pc:spChg>
        <pc:spChg chg="mod">
          <ac:chgData name="Léonie Miège" userId="1543ee91-ec3a-4dbd-9bc3-ebbc844a4b11" providerId="ADAL" clId="{441F6FFD-F928-43A4-A90C-DB30D1F0EEB5}" dt="2024-11-07T15:57:54.413" v="4366"/>
          <ac:spMkLst>
            <pc:docMk/>
            <pc:sldMk cId="886799950" sldId="309"/>
            <ac:spMk id="18" creationId="{A7A2CDBF-A074-49C6-7C58-FB9B6D3F72EA}"/>
          </ac:spMkLst>
        </pc:spChg>
        <pc:spChg chg="mod">
          <ac:chgData name="Léonie Miège" userId="1543ee91-ec3a-4dbd-9bc3-ebbc844a4b11" providerId="ADAL" clId="{441F6FFD-F928-43A4-A90C-DB30D1F0EEB5}" dt="2024-11-07T15:57:54.413" v="4366"/>
          <ac:spMkLst>
            <pc:docMk/>
            <pc:sldMk cId="886799950" sldId="309"/>
            <ac:spMk id="19" creationId="{548C95C5-120F-52A6-2376-C2E2B55CAF45}"/>
          </ac:spMkLst>
        </pc:spChg>
        <pc:spChg chg="mod">
          <ac:chgData name="Léonie Miège" userId="1543ee91-ec3a-4dbd-9bc3-ebbc844a4b11" providerId="ADAL" clId="{441F6FFD-F928-43A4-A90C-DB30D1F0EEB5}" dt="2024-11-07T15:57:54.413" v="4366"/>
          <ac:spMkLst>
            <pc:docMk/>
            <pc:sldMk cId="886799950" sldId="309"/>
            <ac:spMk id="20" creationId="{4E48B11F-430D-D87C-01D4-C6D24DE8D36C}"/>
          </ac:spMkLst>
        </pc:spChg>
        <pc:grpChg chg="add mod">
          <ac:chgData name="Léonie Miège" userId="1543ee91-ec3a-4dbd-9bc3-ebbc844a4b11" providerId="ADAL" clId="{441F6FFD-F928-43A4-A90C-DB30D1F0EEB5}" dt="2024-11-07T15:57:54.413" v="4366"/>
          <ac:grpSpMkLst>
            <pc:docMk/>
            <pc:sldMk cId="886799950" sldId="309"/>
            <ac:grpSpMk id="4" creationId="{9106CEA5-2133-927B-02EF-A2F15E996AAF}"/>
          </ac:grpSpMkLst>
        </pc:grpChg>
        <pc:picChg chg="mod">
          <ac:chgData name="Léonie Miège" userId="1543ee91-ec3a-4dbd-9bc3-ebbc844a4b11" providerId="ADAL" clId="{441F6FFD-F928-43A4-A90C-DB30D1F0EEB5}" dt="2024-11-07T15:57:54.413" v="4366"/>
          <ac:picMkLst>
            <pc:docMk/>
            <pc:sldMk cId="886799950" sldId="309"/>
            <ac:picMk id="7" creationId="{0F8B0535-B02F-2D3C-EE9E-3F6A3A3B8CCA}"/>
          </ac:picMkLst>
        </pc:picChg>
        <pc:picChg chg="mod">
          <ac:chgData name="Léonie Miège" userId="1543ee91-ec3a-4dbd-9bc3-ebbc844a4b11" providerId="ADAL" clId="{441F6FFD-F928-43A4-A90C-DB30D1F0EEB5}" dt="2024-11-07T15:57:04.985" v="4357" actId="1076"/>
          <ac:picMkLst>
            <pc:docMk/>
            <pc:sldMk cId="886799950" sldId="309"/>
            <ac:picMk id="11" creationId="{D389065E-1AF3-432F-75D4-0753897293A4}"/>
          </ac:picMkLst>
        </pc:picChg>
      </pc:sldChg>
      <pc:sldChg chg="modSp mod">
        <pc:chgData name="Léonie Miège" userId="1543ee91-ec3a-4dbd-9bc3-ebbc844a4b11" providerId="ADAL" clId="{441F6FFD-F928-43A4-A90C-DB30D1F0EEB5}" dt="2024-11-05T10:29:27.005" v="925" actId="20577"/>
        <pc:sldMkLst>
          <pc:docMk/>
          <pc:sldMk cId="516403572" sldId="311"/>
        </pc:sldMkLst>
        <pc:spChg chg="mod">
          <ac:chgData name="Léonie Miège" userId="1543ee91-ec3a-4dbd-9bc3-ebbc844a4b11" providerId="ADAL" clId="{441F6FFD-F928-43A4-A90C-DB30D1F0EEB5}" dt="2024-11-05T10:02:17.906" v="46" actId="790"/>
          <ac:spMkLst>
            <pc:docMk/>
            <pc:sldMk cId="516403572" sldId="311"/>
            <ac:spMk id="6" creationId="{4122A5ED-791A-2A94-2719-0F694625762B}"/>
          </ac:spMkLst>
        </pc:spChg>
        <pc:spChg chg="mod">
          <ac:chgData name="Léonie Miège" userId="1543ee91-ec3a-4dbd-9bc3-ebbc844a4b11" providerId="ADAL" clId="{441F6FFD-F928-43A4-A90C-DB30D1F0EEB5}" dt="2024-11-05T10:29:27.005" v="925" actId="20577"/>
          <ac:spMkLst>
            <pc:docMk/>
            <pc:sldMk cId="516403572" sldId="311"/>
            <ac:spMk id="7" creationId="{09F0B63B-AD1E-8BE3-E75A-7EABA057036D}"/>
          </ac:spMkLst>
        </pc:spChg>
        <pc:spChg chg="mod">
          <ac:chgData name="Léonie Miège" userId="1543ee91-ec3a-4dbd-9bc3-ebbc844a4b11" providerId="ADAL" clId="{441F6FFD-F928-43A4-A90C-DB30D1F0EEB5}" dt="2024-11-05T10:02:17.906" v="46" actId="790"/>
          <ac:spMkLst>
            <pc:docMk/>
            <pc:sldMk cId="516403572" sldId="311"/>
            <ac:spMk id="8" creationId="{DC5A4CFF-58CE-48CD-D358-A134C4082EB8}"/>
          </ac:spMkLst>
        </pc:spChg>
      </pc:sldChg>
      <pc:sldChg chg="modSp mod">
        <pc:chgData name="Léonie Miège" userId="1543ee91-ec3a-4dbd-9bc3-ebbc844a4b11" providerId="ADAL" clId="{441F6FFD-F928-43A4-A90C-DB30D1F0EEB5}" dt="2024-11-05T15:34:37.583" v="2279" actId="20577"/>
        <pc:sldMkLst>
          <pc:docMk/>
          <pc:sldMk cId="45355593" sldId="312"/>
        </pc:sldMkLst>
        <pc:spChg chg="mod">
          <ac:chgData name="Léonie Miège" userId="1543ee91-ec3a-4dbd-9bc3-ebbc844a4b11" providerId="ADAL" clId="{441F6FFD-F928-43A4-A90C-DB30D1F0EEB5}" dt="2024-11-05T10:02:17.906" v="46" actId="790"/>
          <ac:spMkLst>
            <pc:docMk/>
            <pc:sldMk cId="45355593" sldId="312"/>
            <ac:spMk id="3" creationId="{434B3654-570E-010B-635E-C8BBFB7AAEB3}"/>
          </ac:spMkLst>
        </pc:spChg>
        <pc:spChg chg="mod">
          <ac:chgData name="Léonie Miège" userId="1543ee91-ec3a-4dbd-9bc3-ebbc844a4b11" providerId="ADAL" clId="{441F6FFD-F928-43A4-A90C-DB30D1F0EEB5}" dt="2024-11-05T10:56:13.093" v="1542" actId="14100"/>
          <ac:spMkLst>
            <pc:docMk/>
            <pc:sldMk cId="45355593" sldId="312"/>
            <ac:spMk id="4" creationId="{3B9295CB-19A3-24BA-CE33-9F1CAEE4676A}"/>
          </ac:spMkLst>
        </pc:spChg>
        <pc:spChg chg="mod">
          <ac:chgData name="Léonie Miège" userId="1543ee91-ec3a-4dbd-9bc3-ebbc844a4b11" providerId="ADAL" clId="{441F6FFD-F928-43A4-A90C-DB30D1F0EEB5}" dt="2024-11-05T10:02:17.906" v="46" actId="790"/>
          <ac:spMkLst>
            <pc:docMk/>
            <pc:sldMk cId="45355593" sldId="312"/>
            <ac:spMk id="5" creationId="{99AE6475-04FB-1D22-8E37-5F15801A7F8D}"/>
          </ac:spMkLst>
        </pc:spChg>
        <pc:spChg chg="mod">
          <ac:chgData name="Léonie Miège" userId="1543ee91-ec3a-4dbd-9bc3-ebbc844a4b11" providerId="ADAL" clId="{441F6FFD-F928-43A4-A90C-DB30D1F0EEB5}" dt="2024-11-05T15:34:37.583" v="2279" actId="20577"/>
          <ac:spMkLst>
            <pc:docMk/>
            <pc:sldMk cId="45355593" sldId="312"/>
            <ac:spMk id="6" creationId="{EDF60321-8D4F-66F0-9130-CBBE25D3DB8C}"/>
          </ac:spMkLst>
        </pc:spChg>
      </pc:sldChg>
      <pc:sldChg chg="modSp mod">
        <pc:chgData name="Léonie Miège" userId="1543ee91-ec3a-4dbd-9bc3-ebbc844a4b11" providerId="ADAL" clId="{441F6FFD-F928-43A4-A90C-DB30D1F0EEB5}" dt="2024-11-05T16:06:06" v="2583" actId="108"/>
        <pc:sldMkLst>
          <pc:docMk/>
          <pc:sldMk cId="3190914953" sldId="313"/>
        </pc:sldMkLst>
        <pc:spChg chg="mod">
          <ac:chgData name="Léonie Miège" userId="1543ee91-ec3a-4dbd-9bc3-ebbc844a4b11" providerId="ADAL" clId="{441F6FFD-F928-43A4-A90C-DB30D1F0EEB5}" dt="2024-11-05T10:02:17.906" v="46" actId="790"/>
          <ac:spMkLst>
            <pc:docMk/>
            <pc:sldMk cId="3190914953" sldId="313"/>
            <ac:spMk id="3" creationId="{434B3654-570E-010B-635E-C8BBFB7AAEB3}"/>
          </ac:spMkLst>
        </pc:spChg>
        <pc:spChg chg="mod">
          <ac:chgData name="Léonie Miège" userId="1543ee91-ec3a-4dbd-9bc3-ebbc844a4b11" providerId="ADAL" clId="{441F6FFD-F928-43A4-A90C-DB30D1F0EEB5}" dt="2024-11-05T16:05:10.323" v="2576" actId="14100"/>
          <ac:spMkLst>
            <pc:docMk/>
            <pc:sldMk cId="3190914953" sldId="313"/>
            <ac:spMk id="4" creationId="{3B9295CB-19A3-24BA-CE33-9F1CAEE4676A}"/>
          </ac:spMkLst>
        </pc:spChg>
        <pc:spChg chg="mod">
          <ac:chgData name="Léonie Miège" userId="1543ee91-ec3a-4dbd-9bc3-ebbc844a4b11" providerId="ADAL" clId="{441F6FFD-F928-43A4-A90C-DB30D1F0EEB5}" dt="2024-11-05T10:02:17.906" v="46" actId="790"/>
          <ac:spMkLst>
            <pc:docMk/>
            <pc:sldMk cId="3190914953" sldId="313"/>
            <ac:spMk id="5" creationId="{99AE6475-04FB-1D22-8E37-5F15801A7F8D}"/>
          </ac:spMkLst>
        </pc:spChg>
        <pc:spChg chg="mod">
          <ac:chgData name="Léonie Miège" userId="1543ee91-ec3a-4dbd-9bc3-ebbc844a4b11" providerId="ADAL" clId="{441F6FFD-F928-43A4-A90C-DB30D1F0EEB5}" dt="2024-11-05T16:06:06" v="2583" actId="108"/>
          <ac:spMkLst>
            <pc:docMk/>
            <pc:sldMk cId="3190914953" sldId="313"/>
            <ac:spMk id="6" creationId="{EDF60321-8D4F-66F0-9130-CBBE25D3DB8C}"/>
          </ac:spMkLst>
        </pc:spChg>
      </pc:sldChg>
      <pc:sldChg chg="modSp mod">
        <pc:chgData name="Léonie Miège" userId="1543ee91-ec3a-4dbd-9bc3-ebbc844a4b11" providerId="ADAL" clId="{441F6FFD-F928-43A4-A90C-DB30D1F0EEB5}" dt="2024-11-05T15:34:32.312" v="2278" actId="20577"/>
        <pc:sldMkLst>
          <pc:docMk/>
          <pc:sldMk cId="1757484026" sldId="314"/>
        </pc:sldMkLst>
      </pc:sldChg>
      <pc:sldChg chg="modSp mod">
        <pc:chgData name="Léonie Miège" userId="1543ee91-ec3a-4dbd-9bc3-ebbc844a4b11" providerId="ADAL" clId="{441F6FFD-F928-43A4-A90C-DB30D1F0EEB5}" dt="2024-11-05T15:05:41.858" v="2181" actId="790"/>
        <pc:sldMkLst>
          <pc:docMk/>
          <pc:sldMk cId="2576941334" sldId="315"/>
        </pc:sldMkLst>
      </pc:sldChg>
      <pc:sldChg chg="modSp mod">
        <pc:chgData name="Léonie Miège" userId="1543ee91-ec3a-4dbd-9bc3-ebbc844a4b11" providerId="ADAL" clId="{441F6FFD-F928-43A4-A90C-DB30D1F0EEB5}" dt="2024-11-12T13:29:00.622" v="6523" actId="14826"/>
        <pc:sldMkLst>
          <pc:docMk/>
          <pc:sldMk cId="712106165" sldId="316"/>
        </pc:sldMkLst>
      </pc:sldChg>
      <pc:sldChg chg="modSp mod">
        <pc:chgData name="Léonie Miège" userId="1543ee91-ec3a-4dbd-9bc3-ebbc844a4b11" providerId="ADAL" clId="{441F6FFD-F928-43A4-A90C-DB30D1F0EEB5}" dt="2024-11-05T15:32:37.994" v="2235" actId="20577"/>
        <pc:sldMkLst>
          <pc:docMk/>
          <pc:sldMk cId="3713521610" sldId="317"/>
        </pc:sldMkLst>
      </pc:sldChg>
      <pc:sldChg chg="modSp mod">
        <pc:chgData name="Léonie Miège" userId="1543ee91-ec3a-4dbd-9bc3-ebbc844a4b11" providerId="ADAL" clId="{441F6FFD-F928-43A4-A90C-DB30D1F0EEB5}" dt="2024-11-05T15:32:21.571" v="2229" actId="20577"/>
        <pc:sldMkLst>
          <pc:docMk/>
          <pc:sldMk cId="2599808531" sldId="318"/>
        </pc:sldMkLst>
        <pc:spChg chg="mod">
          <ac:chgData name="Léonie Miège" userId="1543ee91-ec3a-4dbd-9bc3-ebbc844a4b11" providerId="ADAL" clId="{441F6FFD-F928-43A4-A90C-DB30D1F0EEB5}" dt="2024-11-05T10:47:50.873" v="1375"/>
          <ac:spMkLst>
            <pc:docMk/>
            <pc:sldMk cId="2599808531" sldId="318"/>
            <ac:spMk id="5" creationId="{C255955B-8DE9-D141-7ABB-6BDF5F5ACD8F}"/>
          </ac:spMkLst>
        </pc:spChg>
        <pc:spChg chg="mod">
          <ac:chgData name="Léonie Miège" userId="1543ee91-ec3a-4dbd-9bc3-ebbc844a4b11" providerId="ADAL" clId="{441F6FFD-F928-43A4-A90C-DB30D1F0EEB5}" dt="2024-11-05T10:02:17.906" v="46" actId="790"/>
          <ac:spMkLst>
            <pc:docMk/>
            <pc:sldMk cId="2599808531" sldId="318"/>
            <ac:spMk id="6" creationId="{D840D064-8538-AD5D-C85E-5AF0AA5570FD}"/>
          </ac:spMkLst>
        </pc:spChg>
        <pc:spChg chg="mod">
          <ac:chgData name="Léonie Miège" userId="1543ee91-ec3a-4dbd-9bc3-ebbc844a4b11" providerId="ADAL" clId="{441F6FFD-F928-43A4-A90C-DB30D1F0EEB5}" dt="2024-11-05T15:32:21.571" v="2229" actId="20577"/>
          <ac:spMkLst>
            <pc:docMk/>
            <pc:sldMk cId="2599808531" sldId="318"/>
            <ac:spMk id="7" creationId="{286E0A27-C9D6-C3AF-62C2-EBFA0084BC19}"/>
          </ac:spMkLst>
        </pc:spChg>
        <pc:spChg chg="mod">
          <ac:chgData name="Léonie Miège" userId="1543ee91-ec3a-4dbd-9bc3-ebbc844a4b11" providerId="ADAL" clId="{441F6FFD-F928-43A4-A90C-DB30D1F0EEB5}" dt="2024-11-05T10:02:17.906" v="46" actId="790"/>
          <ac:spMkLst>
            <pc:docMk/>
            <pc:sldMk cId="2599808531" sldId="318"/>
            <ac:spMk id="8" creationId="{FEFB16C5-C087-088D-1733-74DD023AC259}"/>
          </ac:spMkLst>
        </pc:spChg>
        <pc:spChg chg="mod">
          <ac:chgData name="Léonie Miège" userId="1543ee91-ec3a-4dbd-9bc3-ebbc844a4b11" providerId="ADAL" clId="{441F6FFD-F928-43A4-A90C-DB30D1F0EEB5}" dt="2024-11-05T15:32:11.656" v="2228" actId="15"/>
          <ac:spMkLst>
            <pc:docMk/>
            <pc:sldMk cId="2599808531" sldId="318"/>
            <ac:spMk id="9" creationId="{433E1699-5D42-C005-0592-FB788A1F1F3C}"/>
          </ac:spMkLst>
        </pc:spChg>
      </pc:sldChg>
      <pc:sldChg chg="modSp mod">
        <pc:chgData name="Léonie Miège" userId="1543ee91-ec3a-4dbd-9bc3-ebbc844a4b11" providerId="ADAL" clId="{441F6FFD-F928-43A4-A90C-DB30D1F0EEB5}" dt="2024-11-12T13:24:55.301" v="6517" actId="114"/>
        <pc:sldMkLst>
          <pc:docMk/>
          <pc:sldMk cId="2602416999" sldId="319"/>
        </pc:sldMkLst>
      </pc:sldChg>
      <pc:sldChg chg="modSp mod">
        <pc:chgData name="Léonie Miège" userId="1543ee91-ec3a-4dbd-9bc3-ebbc844a4b11" providerId="ADAL" clId="{441F6FFD-F928-43A4-A90C-DB30D1F0EEB5}" dt="2024-11-05T15:36:15.998" v="2352" actId="1076"/>
        <pc:sldMkLst>
          <pc:docMk/>
          <pc:sldMk cId="3035932350" sldId="320"/>
        </pc:sldMkLst>
      </pc:sldChg>
      <pc:sldChg chg="modSp mod">
        <pc:chgData name="Léonie Miège" userId="1543ee91-ec3a-4dbd-9bc3-ebbc844a4b11" providerId="ADAL" clId="{441F6FFD-F928-43A4-A90C-DB30D1F0EEB5}" dt="2024-11-12T13:31:33.400" v="6542" actId="20577"/>
        <pc:sldMkLst>
          <pc:docMk/>
          <pc:sldMk cId="1306665427" sldId="321"/>
        </pc:sldMkLst>
      </pc:sldChg>
      <pc:sldChg chg="modSp mod">
        <pc:chgData name="Léonie Miège" userId="1543ee91-ec3a-4dbd-9bc3-ebbc844a4b11" providerId="ADAL" clId="{441F6FFD-F928-43A4-A90C-DB30D1F0EEB5}" dt="2024-11-12T13:37:34.204" v="6577" actId="14826"/>
        <pc:sldMkLst>
          <pc:docMk/>
          <pc:sldMk cId="739520370" sldId="322"/>
        </pc:sldMkLst>
      </pc:sldChg>
      <pc:sldChg chg="modSp mod">
        <pc:chgData name="Léonie Miège" userId="1543ee91-ec3a-4dbd-9bc3-ebbc844a4b11" providerId="ADAL" clId="{441F6FFD-F928-43A4-A90C-DB30D1F0EEB5}" dt="2024-11-12T13:34:56.496" v="6573" actId="14100"/>
        <pc:sldMkLst>
          <pc:docMk/>
          <pc:sldMk cId="914478147" sldId="323"/>
        </pc:sldMkLst>
      </pc:sldChg>
      <pc:sldChg chg="modSp mod">
        <pc:chgData name="Léonie Miège" userId="1543ee91-ec3a-4dbd-9bc3-ebbc844a4b11" providerId="ADAL" clId="{441F6FFD-F928-43A4-A90C-DB30D1F0EEB5}" dt="2024-11-05T17:01:45.110" v="3312" actId="20577"/>
        <pc:sldMkLst>
          <pc:docMk/>
          <pc:sldMk cId="225546456" sldId="325"/>
        </pc:sldMkLst>
      </pc:sldChg>
      <pc:sldChg chg="delSp modSp mod">
        <pc:chgData name="Léonie Miège" userId="1543ee91-ec3a-4dbd-9bc3-ebbc844a4b11" providerId="ADAL" clId="{441F6FFD-F928-43A4-A90C-DB30D1F0EEB5}" dt="2024-11-12T13:54:03.455" v="6761"/>
        <pc:sldMkLst>
          <pc:docMk/>
          <pc:sldMk cId="1617899260" sldId="326"/>
        </pc:sldMkLst>
      </pc:sldChg>
      <pc:sldChg chg="modSp mod">
        <pc:chgData name="Léonie Miège" userId="1543ee91-ec3a-4dbd-9bc3-ebbc844a4b11" providerId="ADAL" clId="{441F6FFD-F928-43A4-A90C-DB30D1F0EEB5}" dt="2024-11-12T13:55:29.105" v="6774" actId="14100"/>
        <pc:sldMkLst>
          <pc:docMk/>
          <pc:sldMk cId="1582518363" sldId="327"/>
        </pc:sldMkLst>
      </pc:sldChg>
      <pc:sldChg chg="modSp mod">
        <pc:chgData name="Léonie Miège" userId="1543ee91-ec3a-4dbd-9bc3-ebbc844a4b11" providerId="ADAL" clId="{441F6FFD-F928-43A4-A90C-DB30D1F0EEB5}" dt="2024-11-05T17:08:16.976" v="3609"/>
        <pc:sldMkLst>
          <pc:docMk/>
          <pc:sldMk cId="461975768" sldId="328"/>
        </pc:sldMkLst>
      </pc:sldChg>
      <pc:sldChg chg="modSp mod">
        <pc:chgData name="Léonie Miège" userId="1543ee91-ec3a-4dbd-9bc3-ebbc844a4b11" providerId="ADAL" clId="{441F6FFD-F928-43A4-A90C-DB30D1F0EEB5}" dt="2024-11-07T15:05:59.145" v="3698" actId="14100"/>
        <pc:sldMkLst>
          <pc:docMk/>
          <pc:sldMk cId="1799318159" sldId="332"/>
        </pc:sldMkLst>
      </pc:sldChg>
      <pc:sldChg chg="modSp mod">
        <pc:chgData name="Léonie Miège" userId="1543ee91-ec3a-4dbd-9bc3-ebbc844a4b11" providerId="ADAL" clId="{441F6FFD-F928-43A4-A90C-DB30D1F0EEB5}" dt="2024-11-07T15:05:52.435" v="3696" actId="14100"/>
        <pc:sldMkLst>
          <pc:docMk/>
          <pc:sldMk cId="262178642" sldId="333"/>
        </pc:sldMkLst>
      </pc:sldChg>
      <pc:sldChg chg="modSp mod">
        <pc:chgData name="Léonie Miège" userId="1543ee91-ec3a-4dbd-9bc3-ebbc844a4b11" providerId="ADAL" clId="{441F6FFD-F928-43A4-A90C-DB30D1F0EEB5}" dt="2024-11-07T15:05:41.731" v="3694" actId="14100"/>
        <pc:sldMkLst>
          <pc:docMk/>
          <pc:sldMk cId="3922752177" sldId="334"/>
        </pc:sldMkLst>
      </pc:sldChg>
      <pc:sldChg chg="modSp mod">
        <pc:chgData name="Léonie Miège" userId="1543ee91-ec3a-4dbd-9bc3-ebbc844a4b11" providerId="ADAL" clId="{441F6FFD-F928-43A4-A90C-DB30D1F0EEB5}" dt="2024-11-07T15:55:20.829" v="4276" actId="20577"/>
        <pc:sldMkLst>
          <pc:docMk/>
          <pc:sldMk cId="427382947" sldId="335"/>
        </pc:sldMkLst>
      </pc:sldChg>
      <pc:sldChg chg="modSp mod">
        <pc:chgData name="Léonie Miège" userId="1543ee91-ec3a-4dbd-9bc3-ebbc844a4b11" providerId="ADAL" clId="{441F6FFD-F928-43A4-A90C-DB30D1F0EEB5}" dt="2024-11-07T15:55:42.780" v="4325" actId="20577"/>
        <pc:sldMkLst>
          <pc:docMk/>
          <pc:sldMk cId="2343256410" sldId="336"/>
        </pc:sldMkLst>
      </pc:sldChg>
      <pc:sldChg chg="modSp mod">
        <pc:chgData name="Léonie Miège" userId="1543ee91-ec3a-4dbd-9bc3-ebbc844a4b11" providerId="ADAL" clId="{441F6FFD-F928-43A4-A90C-DB30D1F0EEB5}" dt="2024-11-07T16:12:03.713" v="4500" actId="20577"/>
        <pc:sldMkLst>
          <pc:docMk/>
          <pc:sldMk cId="1189860984" sldId="338"/>
        </pc:sldMkLst>
      </pc:sldChg>
      <pc:sldChg chg="modSp mod">
        <pc:chgData name="Léonie Miège" userId="1543ee91-ec3a-4dbd-9bc3-ebbc844a4b11" providerId="ADAL" clId="{441F6FFD-F928-43A4-A90C-DB30D1F0EEB5}" dt="2024-11-07T16:12:20.023" v="4501"/>
        <pc:sldMkLst>
          <pc:docMk/>
          <pc:sldMk cId="2290480886" sldId="339"/>
        </pc:sldMkLst>
        <pc:spChg chg="mod">
          <ac:chgData name="Léonie Miège" userId="1543ee91-ec3a-4dbd-9bc3-ebbc844a4b11" providerId="ADAL" clId="{441F6FFD-F928-43A4-A90C-DB30D1F0EEB5}" dt="2024-11-05T10:02:17.906" v="46" actId="790"/>
          <ac:spMkLst>
            <pc:docMk/>
            <pc:sldMk cId="2290480886" sldId="339"/>
            <ac:spMk id="2" creationId="{84BACAD9-9B43-423A-96E0-3F14008A7041}"/>
          </ac:spMkLst>
        </pc:spChg>
        <pc:spChg chg="mod">
          <ac:chgData name="Léonie Miège" userId="1543ee91-ec3a-4dbd-9bc3-ebbc844a4b11" providerId="ADAL" clId="{441F6FFD-F928-43A4-A90C-DB30D1F0EEB5}" dt="2024-11-07T16:12:20.023" v="4501"/>
          <ac:spMkLst>
            <pc:docMk/>
            <pc:sldMk cId="2290480886" sldId="339"/>
            <ac:spMk id="5" creationId="{C6CE28CA-DE74-8D58-3171-BEB715F99AEB}"/>
          </ac:spMkLst>
        </pc:spChg>
        <pc:spChg chg="mod">
          <ac:chgData name="Léonie Miège" userId="1543ee91-ec3a-4dbd-9bc3-ebbc844a4b11" providerId="ADAL" clId="{441F6FFD-F928-43A4-A90C-DB30D1F0EEB5}" dt="2024-11-05T10:02:17.906" v="46" actId="790"/>
          <ac:spMkLst>
            <pc:docMk/>
            <pc:sldMk cId="2290480886" sldId="339"/>
            <ac:spMk id="6" creationId="{65B94C15-B777-B4E6-870A-03F63DA913EC}"/>
          </ac:spMkLst>
        </pc:spChg>
        <pc:spChg chg="mod">
          <ac:chgData name="Léonie Miège" userId="1543ee91-ec3a-4dbd-9bc3-ebbc844a4b11" providerId="ADAL" clId="{441F6FFD-F928-43A4-A90C-DB30D1F0EEB5}" dt="2024-11-07T16:11:48.169" v="4493" actId="20577"/>
          <ac:spMkLst>
            <pc:docMk/>
            <pc:sldMk cId="2290480886" sldId="339"/>
            <ac:spMk id="7" creationId="{B0130B08-8C93-C203-C3CB-28EB41EC28AE}"/>
          </ac:spMkLst>
        </pc:spChg>
      </pc:sldChg>
      <pc:sldChg chg="addSp delSp modSp mod">
        <pc:chgData name="Léonie Miège" userId="1543ee91-ec3a-4dbd-9bc3-ebbc844a4b11" providerId="ADAL" clId="{441F6FFD-F928-43A4-A90C-DB30D1F0EEB5}" dt="2024-11-07T15:58:27.320" v="4373" actId="1076"/>
        <pc:sldMkLst>
          <pc:docMk/>
          <pc:sldMk cId="4064763023" sldId="340"/>
        </pc:sldMkLst>
      </pc:sldChg>
      <pc:sldChg chg="modSp mod">
        <pc:chgData name="Léonie Miège" userId="1543ee91-ec3a-4dbd-9bc3-ebbc844a4b11" providerId="ADAL" clId="{441F6FFD-F928-43A4-A90C-DB30D1F0EEB5}" dt="2024-11-07T15:10:36.452" v="3768"/>
        <pc:sldMkLst>
          <pc:docMk/>
          <pc:sldMk cId="676032195" sldId="341"/>
        </pc:sldMkLst>
      </pc:sldChg>
      <pc:sldChg chg="modSp mod">
        <pc:chgData name="Léonie Miège" userId="1543ee91-ec3a-4dbd-9bc3-ebbc844a4b11" providerId="ADAL" clId="{441F6FFD-F928-43A4-A90C-DB30D1F0EEB5}" dt="2024-11-07T15:24:10.356" v="3843" actId="20577"/>
        <pc:sldMkLst>
          <pc:docMk/>
          <pc:sldMk cId="2435514878" sldId="342"/>
        </pc:sldMkLst>
      </pc:sldChg>
      <pc:sldChg chg="modSp mod">
        <pc:chgData name="Léonie Miège" userId="1543ee91-ec3a-4dbd-9bc3-ebbc844a4b11" providerId="ADAL" clId="{441F6FFD-F928-43A4-A90C-DB30D1F0EEB5}" dt="2024-11-07T15:24:37.357" v="3881" actId="20577"/>
        <pc:sldMkLst>
          <pc:docMk/>
          <pc:sldMk cId="3202384667" sldId="343"/>
        </pc:sldMkLst>
      </pc:sldChg>
      <pc:sldChg chg="addSp delSp modSp mod">
        <pc:chgData name="Léonie Miège" userId="1543ee91-ec3a-4dbd-9bc3-ebbc844a4b11" providerId="ADAL" clId="{441F6FFD-F928-43A4-A90C-DB30D1F0EEB5}" dt="2024-11-07T15:31:05.213" v="3936" actId="14100"/>
        <pc:sldMkLst>
          <pc:docMk/>
          <pc:sldMk cId="2330691878" sldId="344"/>
        </pc:sldMkLst>
      </pc:sldChg>
      <pc:sldChg chg="modSp mod">
        <pc:chgData name="Léonie Miège" userId="1543ee91-ec3a-4dbd-9bc3-ebbc844a4b11" providerId="ADAL" clId="{441F6FFD-F928-43A4-A90C-DB30D1F0EEB5}" dt="2024-11-07T15:38:15.595" v="3998" actId="20577"/>
        <pc:sldMkLst>
          <pc:docMk/>
          <pc:sldMk cId="1533738350" sldId="345"/>
        </pc:sldMkLst>
      </pc:sldChg>
      <pc:sldChg chg="addSp delSp modSp mod">
        <pc:chgData name="Léonie Miège" userId="1543ee91-ec3a-4dbd-9bc3-ebbc844a4b11" providerId="ADAL" clId="{441F6FFD-F928-43A4-A90C-DB30D1F0EEB5}" dt="2024-11-07T15:44:32.532" v="4059" actId="1076"/>
        <pc:sldMkLst>
          <pc:docMk/>
          <pc:sldMk cId="3449536961" sldId="346"/>
        </pc:sldMkLst>
      </pc:sldChg>
      <pc:sldChg chg="modSp mod">
        <pc:chgData name="Léonie Miège" userId="1543ee91-ec3a-4dbd-9bc3-ebbc844a4b11" providerId="ADAL" clId="{441F6FFD-F928-43A4-A90C-DB30D1F0EEB5}" dt="2024-11-07T16:02:15.640" v="4408" actId="20577"/>
        <pc:sldMkLst>
          <pc:docMk/>
          <pc:sldMk cId="2946610953" sldId="347"/>
        </pc:sldMkLst>
      </pc:sldChg>
      <pc:sldChg chg="modSp mod">
        <pc:chgData name="Léonie Miège" userId="1543ee91-ec3a-4dbd-9bc3-ebbc844a4b11" providerId="ADAL" clId="{441F6FFD-F928-43A4-A90C-DB30D1F0EEB5}" dt="2024-11-07T16:21:32.897" v="4706" actId="20577"/>
        <pc:sldMkLst>
          <pc:docMk/>
          <pc:sldMk cId="3911988618" sldId="348"/>
        </pc:sldMkLst>
      </pc:sldChg>
      <pc:sldChg chg="addSp delSp modSp mod">
        <pc:chgData name="Léonie Miège" userId="1543ee91-ec3a-4dbd-9bc3-ebbc844a4b11" providerId="ADAL" clId="{441F6FFD-F928-43A4-A90C-DB30D1F0EEB5}" dt="2024-11-07T15:59:11.762" v="4382" actId="1076"/>
        <pc:sldMkLst>
          <pc:docMk/>
          <pc:sldMk cId="2032870333" sldId="349"/>
        </pc:sldMkLst>
      </pc:sldChg>
      <pc:sldChg chg="addSp delSp modSp mod">
        <pc:chgData name="Léonie Miège" userId="1543ee91-ec3a-4dbd-9bc3-ebbc844a4b11" providerId="ADAL" clId="{441F6FFD-F928-43A4-A90C-DB30D1F0EEB5}" dt="2024-11-12T13:59:12.252" v="6796" actId="14100"/>
        <pc:sldMkLst>
          <pc:docMk/>
          <pc:sldMk cId="1845482055" sldId="350"/>
        </pc:sldMkLst>
      </pc:sldChg>
      <pc:sldChg chg="modSp mod">
        <pc:chgData name="Léonie Miège" userId="1543ee91-ec3a-4dbd-9bc3-ebbc844a4b11" providerId="ADAL" clId="{441F6FFD-F928-43A4-A90C-DB30D1F0EEB5}" dt="2024-11-07T16:10:29.706" v="4467" actId="20577"/>
        <pc:sldMkLst>
          <pc:docMk/>
          <pc:sldMk cId="3535984782" sldId="351"/>
        </pc:sldMkLst>
      </pc:sldChg>
      <pc:sldChg chg="modSp mod">
        <pc:chgData name="Léonie Miège" userId="1543ee91-ec3a-4dbd-9bc3-ebbc844a4b11" providerId="ADAL" clId="{441F6FFD-F928-43A4-A90C-DB30D1F0EEB5}" dt="2024-11-07T16:13:49.811" v="4528" actId="20577"/>
        <pc:sldMkLst>
          <pc:docMk/>
          <pc:sldMk cId="2454728901" sldId="352"/>
        </pc:sldMkLst>
      </pc:sldChg>
      <pc:sldChg chg="modSp mod">
        <pc:chgData name="Léonie Miège" userId="1543ee91-ec3a-4dbd-9bc3-ebbc844a4b11" providerId="ADAL" clId="{441F6FFD-F928-43A4-A90C-DB30D1F0EEB5}" dt="2024-11-07T16:17:24.945" v="4636" actId="20577"/>
        <pc:sldMkLst>
          <pc:docMk/>
          <pc:sldMk cId="1029946911" sldId="353"/>
        </pc:sldMkLst>
      </pc:sldChg>
      <pc:sldChg chg="modSp mod">
        <pc:chgData name="Léonie Miège" userId="1543ee91-ec3a-4dbd-9bc3-ebbc844a4b11" providerId="ADAL" clId="{441F6FFD-F928-43A4-A90C-DB30D1F0EEB5}" dt="2024-11-07T16:21:12.949" v="4685" actId="20577"/>
        <pc:sldMkLst>
          <pc:docMk/>
          <pc:sldMk cId="3623508432" sldId="354"/>
        </pc:sldMkLst>
      </pc:sldChg>
      <pc:sldChg chg="modSp mod">
        <pc:chgData name="Léonie Miège" userId="1543ee91-ec3a-4dbd-9bc3-ebbc844a4b11" providerId="ADAL" clId="{441F6FFD-F928-43A4-A90C-DB30D1F0EEB5}" dt="2024-11-07T16:22:46.273" v="4755" actId="123"/>
        <pc:sldMkLst>
          <pc:docMk/>
          <pc:sldMk cId="282488013" sldId="356"/>
        </pc:sldMkLst>
      </pc:sldChg>
      <pc:sldChg chg="modSp mod">
        <pc:chgData name="Léonie Miège" userId="1543ee91-ec3a-4dbd-9bc3-ebbc844a4b11" providerId="ADAL" clId="{441F6FFD-F928-43A4-A90C-DB30D1F0EEB5}" dt="2024-11-07T16:27:52.573" v="5061" actId="20577"/>
        <pc:sldMkLst>
          <pc:docMk/>
          <pc:sldMk cId="3605532311" sldId="357"/>
        </pc:sldMkLst>
      </pc:sldChg>
      <pc:sldChg chg="modSp mod">
        <pc:chgData name="Léonie Miège" userId="1543ee91-ec3a-4dbd-9bc3-ebbc844a4b11" providerId="ADAL" clId="{441F6FFD-F928-43A4-A90C-DB30D1F0EEB5}" dt="2024-11-12T13:22:41.227" v="6494" actId="20577"/>
        <pc:sldMkLst>
          <pc:docMk/>
          <pc:sldMk cId="1107363465" sldId="360"/>
        </pc:sldMkLst>
        <pc:spChg chg="mod">
          <ac:chgData name="Léonie Miège" userId="1543ee91-ec3a-4dbd-9bc3-ebbc844a4b11" providerId="ADAL" clId="{441F6FFD-F928-43A4-A90C-DB30D1F0EEB5}" dt="2024-11-07T16:14:28.794" v="4547"/>
          <ac:spMkLst>
            <pc:docMk/>
            <pc:sldMk cId="1107363465" sldId="360"/>
            <ac:spMk id="2" creationId="{B4D74B8D-2B10-D959-F737-304714BFC736}"/>
          </ac:spMkLst>
        </pc:spChg>
        <pc:spChg chg="mod">
          <ac:chgData name="Léonie Miège" userId="1543ee91-ec3a-4dbd-9bc3-ebbc844a4b11" providerId="ADAL" clId="{441F6FFD-F928-43A4-A90C-DB30D1F0EEB5}" dt="2024-11-07T16:45:55.356" v="5844" actId="20577"/>
          <ac:spMkLst>
            <pc:docMk/>
            <pc:sldMk cId="1107363465" sldId="360"/>
            <ac:spMk id="3" creationId="{C15D7027-A99D-EEF4-2CA3-C69951EB2B72}"/>
          </ac:spMkLst>
        </pc:spChg>
        <pc:spChg chg="mod">
          <ac:chgData name="Léonie Miège" userId="1543ee91-ec3a-4dbd-9bc3-ebbc844a4b11" providerId="ADAL" clId="{441F6FFD-F928-43A4-A90C-DB30D1F0EEB5}" dt="2024-11-05T10:50:21.657" v="1419"/>
          <ac:spMkLst>
            <pc:docMk/>
            <pc:sldMk cId="1107363465" sldId="360"/>
            <ac:spMk id="5" creationId="{074E1DFD-0C9B-3EE8-DF80-3327C50AE691}"/>
          </ac:spMkLst>
        </pc:spChg>
        <pc:spChg chg="mod">
          <ac:chgData name="Léonie Miège" userId="1543ee91-ec3a-4dbd-9bc3-ebbc844a4b11" providerId="ADAL" clId="{441F6FFD-F928-43A4-A90C-DB30D1F0EEB5}" dt="2024-11-05T10:02:17.906" v="46" actId="790"/>
          <ac:spMkLst>
            <pc:docMk/>
            <pc:sldMk cId="1107363465" sldId="360"/>
            <ac:spMk id="6" creationId="{37AA6025-76B4-03DC-CF37-183CAE263160}"/>
          </ac:spMkLst>
        </pc:spChg>
        <pc:spChg chg="mod">
          <ac:chgData name="Léonie Miège" userId="1543ee91-ec3a-4dbd-9bc3-ebbc844a4b11" providerId="ADAL" clId="{441F6FFD-F928-43A4-A90C-DB30D1F0EEB5}" dt="2024-11-07T16:55:25.538" v="6266" actId="20577"/>
          <ac:spMkLst>
            <pc:docMk/>
            <pc:sldMk cId="1107363465" sldId="360"/>
            <ac:spMk id="8" creationId="{1ABD3E3D-5EB0-4CAF-81C4-03A93B3A5B67}"/>
          </ac:spMkLst>
        </pc:spChg>
        <pc:spChg chg="mod">
          <ac:chgData name="Léonie Miège" userId="1543ee91-ec3a-4dbd-9bc3-ebbc844a4b11" providerId="ADAL" clId="{441F6FFD-F928-43A4-A90C-DB30D1F0EEB5}" dt="2024-11-07T16:50:30.502" v="6135" actId="20577"/>
          <ac:spMkLst>
            <pc:docMk/>
            <pc:sldMk cId="1107363465" sldId="360"/>
            <ac:spMk id="9" creationId="{7AFE9DEA-85B2-628A-2DCF-DFA1E529EE7A}"/>
          </ac:spMkLst>
        </pc:spChg>
        <pc:spChg chg="mod">
          <ac:chgData name="Léonie Miège" userId="1543ee91-ec3a-4dbd-9bc3-ebbc844a4b11" providerId="ADAL" clId="{441F6FFD-F928-43A4-A90C-DB30D1F0EEB5}" dt="2024-11-07T16:51:44.193" v="6158" actId="20577"/>
          <ac:spMkLst>
            <pc:docMk/>
            <pc:sldMk cId="1107363465" sldId="360"/>
            <ac:spMk id="10" creationId="{8BFA44D5-0E52-32E0-4A5A-4FEBE88CC9F7}"/>
          </ac:spMkLst>
        </pc:spChg>
        <pc:spChg chg="mod">
          <ac:chgData name="Léonie Miège" userId="1543ee91-ec3a-4dbd-9bc3-ebbc844a4b11" providerId="ADAL" clId="{441F6FFD-F928-43A4-A90C-DB30D1F0EEB5}" dt="2024-11-07T16:52:17.874" v="6163" actId="20577"/>
          <ac:spMkLst>
            <pc:docMk/>
            <pc:sldMk cId="1107363465" sldId="360"/>
            <ac:spMk id="11" creationId="{E5722077-80B8-E232-313F-9431EA3BB885}"/>
          </ac:spMkLst>
        </pc:spChg>
        <pc:spChg chg="mod">
          <ac:chgData name="Léonie Miège" userId="1543ee91-ec3a-4dbd-9bc3-ebbc844a4b11" providerId="ADAL" clId="{441F6FFD-F928-43A4-A90C-DB30D1F0EEB5}" dt="2024-11-07T16:43:28.322" v="5788"/>
          <ac:spMkLst>
            <pc:docMk/>
            <pc:sldMk cId="1107363465" sldId="360"/>
            <ac:spMk id="16" creationId="{FB342578-61D1-B1BA-36EC-2C6CE1583A9D}"/>
          </ac:spMkLst>
        </pc:spChg>
        <pc:graphicFrameChg chg="mod modGraphic">
          <ac:chgData name="Léonie Miège" userId="1543ee91-ec3a-4dbd-9bc3-ebbc844a4b11" providerId="ADAL" clId="{441F6FFD-F928-43A4-A90C-DB30D1F0EEB5}" dt="2024-11-12T13:22:41.227" v="6494" actId="20577"/>
          <ac:graphicFrameMkLst>
            <pc:docMk/>
            <pc:sldMk cId="1107363465" sldId="360"/>
            <ac:graphicFrameMk id="7" creationId="{D6E4D433-7991-AA1D-D0DA-AFF10B2A87C8}"/>
          </ac:graphicFrameMkLst>
        </pc:graphicFrameChg>
      </pc:sldChg>
      <pc:sldChg chg="modSp mod">
        <pc:chgData name="Léonie Miège" userId="1543ee91-ec3a-4dbd-9bc3-ebbc844a4b11" providerId="ADAL" clId="{441F6FFD-F928-43A4-A90C-DB30D1F0EEB5}" dt="2024-11-12T13:23:01.655" v="6506" actId="20577"/>
        <pc:sldMkLst>
          <pc:docMk/>
          <pc:sldMk cId="3215433136" sldId="361"/>
        </pc:sldMkLst>
      </pc:sldChg>
      <pc:sldChg chg="modSp mod">
        <pc:chgData name="Léonie Miège" userId="1543ee91-ec3a-4dbd-9bc3-ebbc844a4b11" providerId="ADAL" clId="{441F6FFD-F928-43A4-A90C-DB30D1F0EEB5}" dt="2024-11-12T13:22:54.095" v="6499" actId="20577"/>
        <pc:sldMkLst>
          <pc:docMk/>
          <pc:sldMk cId="2493056473" sldId="362"/>
        </pc:sldMkLst>
      </pc:sldChg>
      <pc:sldChg chg="modSp mod">
        <pc:chgData name="Léonie Miège" userId="1543ee91-ec3a-4dbd-9bc3-ebbc844a4b11" providerId="ADAL" clId="{441F6FFD-F928-43A4-A90C-DB30D1F0EEB5}" dt="2024-11-12T13:24:23.691" v="6516"/>
        <pc:sldMkLst>
          <pc:docMk/>
          <pc:sldMk cId="3487145336" sldId="363"/>
        </pc:sldMkLst>
      </pc:sldChg>
      <pc:sldChg chg="modSp mod">
        <pc:chgData name="Léonie Miège" userId="1543ee91-ec3a-4dbd-9bc3-ebbc844a4b11" providerId="ADAL" clId="{441F6FFD-F928-43A4-A90C-DB30D1F0EEB5}" dt="2024-11-12T13:38:38.407" v="6583" actId="20577"/>
        <pc:sldMkLst>
          <pc:docMk/>
          <pc:sldMk cId="1816443357" sldId="364"/>
        </pc:sldMkLst>
        <pc:spChg chg="mod">
          <ac:chgData name="Léonie Miège" userId="1543ee91-ec3a-4dbd-9bc3-ebbc844a4b11" providerId="ADAL" clId="{441F6FFD-F928-43A4-A90C-DB30D1F0EEB5}" dt="2024-11-05T10:48:13.329" v="1382"/>
          <ac:spMkLst>
            <pc:docMk/>
            <pc:sldMk cId="1816443357" sldId="364"/>
            <ac:spMk id="2" creationId="{E06B4C8E-96F7-AD2C-BCEA-7A11F28D41B6}"/>
          </ac:spMkLst>
        </pc:spChg>
        <pc:spChg chg="mod">
          <ac:chgData name="Léonie Miège" userId="1543ee91-ec3a-4dbd-9bc3-ebbc844a4b11" providerId="ADAL" clId="{441F6FFD-F928-43A4-A90C-DB30D1F0EEB5}" dt="2024-11-05T10:02:17.906" v="46" actId="790"/>
          <ac:spMkLst>
            <pc:docMk/>
            <pc:sldMk cId="1816443357" sldId="364"/>
            <ac:spMk id="3" creationId="{F20B722C-DEB6-0E66-3F29-097186E70140}"/>
          </ac:spMkLst>
        </pc:spChg>
        <pc:spChg chg="mod">
          <ac:chgData name="Léonie Miège" userId="1543ee91-ec3a-4dbd-9bc3-ebbc844a4b11" providerId="ADAL" clId="{441F6FFD-F928-43A4-A90C-DB30D1F0EEB5}" dt="2024-11-05T10:02:17.906" v="46" actId="790"/>
          <ac:spMkLst>
            <pc:docMk/>
            <pc:sldMk cId="1816443357" sldId="364"/>
            <ac:spMk id="4" creationId="{60BCEAF0-FAD4-5950-2A43-CD715932C813}"/>
          </ac:spMkLst>
        </pc:spChg>
        <pc:spChg chg="mod">
          <ac:chgData name="Léonie Miège" userId="1543ee91-ec3a-4dbd-9bc3-ebbc844a4b11" providerId="ADAL" clId="{441F6FFD-F928-43A4-A90C-DB30D1F0EEB5}" dt="2024-11-12T13:38:38.407" v="6583" actId="20577"/>
          <ac:spMkLst>
            <pc:docMk/>
            <pc:sldMk cId="1816443357" sldId="364"/>
            <ac:spMk id="6" creationId="{C4611BE6-5A2C-EA98-FCF0-A39130F0DB7F}"/>
          </ac:spMkLst>
        </pc:spChg>
        <pc:spChg chg="mod">
          <ac:chgData name="Léonie Miège" userId="1543ee91-ec3a-4dbd-9bc3-ebbc844a4b11" providerId="ADAL" clId="{441F6FFD-F928-43A4-A90C-DB30D1F0EEB5}" dt="2024-11-05T16:07:17.080" v="2642" actId="27636"/>
          <ac:spMkLst>
            <pc:docMk/>
            <pc:sldMk cId="1816443357" sldId="364"/>
            <ac:spMk id="8" creationId="{3950FAD2-2DD7-8836-8DCE-A695365CEA6E}"/>
          </ac:spMkLst>
        </pc:spChg>
        <pc:spChg chg="mod">
          <ac:chgData name="Léonie Miège" userId="1543ee91-ec3a-4dbd-9bc3-ebbc844a4b11" providerId="ADAL" clId="{441F6FFD-F928-43A4-A90C-DB30D1F0EEB5}" dt="2024-11-12T13:38:28.860" v="6582" actId="14100"/>
          <ac:spMkLst>
            <pc:docMk/>
            <pc:sldMk cId="1816443357" sldId="364"/>
            <ac:spMk id="9" creationId="{422B2673-F1A4-7FD9-0213-BB7F5126289D}"/>
          </ac:spMkLst>
        </pc:spChg>
        <pc:picChg chg="mod">
          <ac:chgData name="Léonie Miège" userId="1543ee91-ec3a-4dbd-9bc3-ebbc844a4b11" providerId="ADAL" clId="{441F6FFD-F928-43A4-A90C-DB30D1F0EEB5}" dt="2024-11-12T13:38:15.075" v="6579" actId="14100"/>
          <ac:picMkLst>
            <pc:docMk/>
            <pc:sldMk cId="1816443357" sldId="364"/>
            <ac:picMk id="7" creationId="{23EDB943-5FE5-7538-A337-51134D5C3A4E}"/>
          </ac:picMkLst>
        </pc:picChg>
      </pc:sldChg>
      <pc:sldChg chg="modSp mod">
        <pc:chgData name="Léonie Miège" userId="1543ee91-ec3a-4dbd-9bc3-ebbc844a4b11" providerId="ADAL" clId="{441F6FFD-F928-43A4-A90C-DB30D1F0EEB5}" dt="2024-11-12T13:39:00.918" v="6585" actId="14826"/>
        <pc:sldMkLst>
          <pc:docMk/>
          <pc:sldMk cId="863462998" sldId="365"/>
        </pc:sldMkLst>
        <pc:spChg chg="mod">
          <ac:chgData name="Léonie Miège" userId="1543ee91-ec3a-4dbd-9bc3-ebbc844a4b11" providerId="ADAL" clId="{441F6FFD-F928-43A4-A90C-DB30D1F0EEB5}" dt="2024-11-05T10:02:17.906" v="46" actId="790"/>
          <ac:spMkLst>
            <pc:docMk/>
            <pc:sldMk cId="863462998" sldId="365"/>
            <ac:spMk id="2" creationId="{862975D2-2970-2E8B-1117-7DBF440C9D83}"/>
          </ac:spMkLst>
        </pc:spChg>
        <pc:spChg chg="mod">
          <ac:chgData name="Léonie Miège" userId="1543ee91-ec3a-4dbd-9bc3-ebbc844a4b11" providerId="ADAL" clId="{441F6FFD-F928-43A4-A90C-DB30D1F0EEB5}" dt="2024-11-05T16:07:56.631" v="2684" actId="20577"/>
          <ac:spMkLst>
            <pc:docMk/>
            <pc:sldMk cId="863462998" sldId="365"/>
            <ac:spMk id="3" creationId="{5B0EC47C-999A-AA4B-9264-E322927B96D1}"/>
          </ac:spMkLst>
        </pc:spChg>
        <pc:spChg chg="mod">
          <ac:chgData name="Léonie Miège" userId="1543ee91-ec3a-4dbd-9bc3-ebbc844a4b11" providerId="ADAL" clId="{441F6FFD-F928-43A4-A90C-DB30D1F0EEB5}" dt="2024-11-05T16:09:08.630" v="2689" actId="255"/>
          <ac:spMkLst>
            <pc:docMk/>
            <pc:sldMk cId="863462998" sldId="365"/>
            <ac:spMk id="4" creationId="{B97A3C82-5437-5E65-04CB-3D76F1BF6BD6}"/>
          </ac:spMkLst>
        </pc:spChg>
        <pc:spChg chg="mod">
          <ac:chgData name="Léonie Miège" userId="1543ee91-ec3a-4dbd-9bc3-ebbc844a4b11" providerId="ADAL" clId="{441F6FFD-F928-43A4-A90C-DB30D1F0EEB5}" dt="2024-11-05T10:48:17.383" v="1383"/>
          <ac:spMkLst>
            <pc:docMk/>
            <pc:sldMk cId="863462998" sldId="365"/>
            <ac:spMk id="5" creationId="{65077917-45C8-DFCA-CF0B-77F626395FF9}"/>
          </ac:spMkLst>
        </pc:spChg>
        <pc:spChg chg="mod">
          <ac:chgData name="Léonie Miège" userId="1543ee91-ec3a-4dbd-9bc3-ebbc844a4b11" providerId="ADAL" clId="{441F6FFD-F928-43A4-A90C-DB30D1F0EEB5}" dt="2024-11-05T10:02:17.906" v="46" actId="790"/>
          <ac:spMkLst>
            <pc:docMk/>
            <pc:sldMk cId="863462998" sldId="365"/>
            <ac:spMk id="6" creationId="{589DDCE1-FA6E-F609-90EA-73EECD157AB2}"/>
          </ac:spMkLst>
        </pc:spChg>
        <pc:spChg chg="mod">
          <ac:chgData name="Léonie Miège" userId="1543ee91-ec3a-4dbd-9bc3-ebbc844a4b11" providerId="ADAL" clId="{441F6FFD-F928-43A4-A90C-DB30D1F0EEB5}" dt="2024-11-05T10:02:17.906" v="46" actId="790"/>
          <ac:spMkLst>
            <pc:docMk/>
            <pc:sldMk cId="863462998" sldId="365"/>
            <ac:spMk id="16" creationId="{AF643D32-CD4E-4B0C-EB8E-1E73E694E42F}"/>
          </ac:spMkLst>
        </pc:spChg>
        <pc:picChg chg="mod">
          <ac:chgData name="Léonie Miège" userId="1543ee91-ec3a-4dbd-9bc3-ebbc844a4b11" providerId="ADAL" clId="{441F6FFD-F928-43A4-A90C-DB30D1F0EEB5}" dt="2024-11-12T13:38:49.902" v="6584" actId="14826"/>
          <ac:picMkLst>
            <pc:docMk/>
            <pc:sldMk cId="863462998" sldId="365"/>
            <ac:picMk id="12" creationId="{EE30E2CA-D70A-D69B-D70A-DB7B41713860}"/>
          </ac:picMkLst>
        </pc:picChg>
        <pc:picChg chg="mod">
          <ac:chgData name="Léonie Miège" userId="1543ee91-ec3a-4dbd-9bc3-ebbc844a4b11" providerId="ADAL" clId="{441F6FFD-F928-43A4-A90C-DB30D1F0EEB5}" dt="2024-11-12T13:39:00.918" v="6585" actId="14826"/>
          <ac:picMkLst>
            <pc:docMk/>
            <pc:sldMk cId="863462998" sldId="365"/>
            <ac:picMk id="14" creationId="{B8CD9519-5DEE-F3B9-2962-2003AB0C2EBD}"/>
          </ac:picMkLst>
        </pc:picChg>
      </pc:sldChg>
      <pc:sldChg chg="addSp modSp mod">
        <pc:chgData name="Léonie Miège" userId="1543ee91-ec3a-4dbd-9bc3-ebbc844a4b11" providerId="ADAL" clId="{441F6FFD-F928-43A4-A90C-DB30D1F0EEB5}" dt="2024-11-12T13:45:34.060" v="6690" actId="1076"/>
        <pc:sldMkLst>
          <pc:docMk/>
          <pc:sldMk cId="360835091" sldId="366"/>
        </pc:sldMkLst>
        <pc:spChg chg="mod">
          <ac:chgData name="Léonie Miège" userId="1543ee91-ec3a-4dbd-9bc3-ebbc844a4b11" providerId="ADAL" clId="{441F6FFD-F928-43A4-A90C-DB30D1F0EEB5}" dt="2024-11-05T16:10:14.620" v="2742" actId="1076"/>
          <ac:spMkLst>
            <pc:docMk/>
            <pc:sldMk cId="360835091" sldId="366"/>
            <ac:spMk id="2" creationId="{3600F3B1-780E-5389-21D4-590849E478D4}"/>
          </ac:spMkLst>
        </pc:spChg>
        <pc:spChg chg="mod">
          <ac:chgData name="Léonie Miège" userId="1543ee91-ec3a-4dbd-9bc3-ebbc844a4b11" providerId="ADAL" clId="{441F6FFD-F928-43A4-A90C-DB30D1F0EEB5}" dt="2024-11-05T16:10:09.720" v="2741" actId="20577"/>
          <ac:spMkLst>
            <pc:docMk/>
            <pc:sldMk cId="360835091" sldId="366"/>
            <ac:spMk id="3" creationId="{5B0EC47C-999A-AA4B-9264-E322927B96D1}"/>
          </ac:spMkLst>
        </pc:spChg>
        <pc:spChg chg="mod">
          <ac:chgData name="Léonie Miège" userId="1543ee91-ec3a-4dbd-9bc3-ebbc844a4b11" providerId="ADAL" clId="{441F6FFD-F928-43A4-A90C-DB30D1F0EEB5}" dt="2024-11-05T16:12:46.407" v="2814" actId="20577"/>
          <ac:spMkLst>
            <pc:docMk/>
            <pc:sldMk cId="360835091" sldId="366"/>
            <ac:spMk id="4" creationId="{B97A3C82-5437-5E65-04CB-3D76F1BF6BD6}"/>
          </ac:spMkLst>
        </pc:spChg>
        <pc:spChg chg="mod">
          <ac:chgData name="Léonie Miège" userId="1543ee91-ec3a-4dbd-9bc3-ebbc844a4b11" providerId="ADAL" clId="{441F6FFD-F928-43A4-A90C-DB30D1F0EEB5}" dt="2024-11-05T10:48:20.472" v="1384"/>
          <ac:spMkLst>
            <pc:docMk/>
            <pc:sldMk cId="360835091" sldId="366"/>
            <ac:spMk id="5" creationId="{65077917-45C8-DFCA-CF0B-77F626395FF9}"/>
          </ac:spMkLst>
        </pc:spChg>
        <pc:spChg chg="mod">
          <ac:chgData name="Léonie Miège" userId="1543ee91-ec3a-4dbd-9bc3-ebbc844a4b11" providerId="ADAL" clId="{441F6FFD-F928-43A4-A90C-DB30D1F0EEB5}" dt="2024-11-05T10:02:17.906" v="46" actId="790"/>
          <ac:spMkLst>
            <pc:docMk/>
            <pc:sldMk cId="360835091" sldId="366"/>
            <ac:spMk id="6" creationId="{589DDCE1-FA6E-F609-90EA-73EECD157AB2}"/>
          </ac:spMkLst>
        </pc:spChg>
        <pc:spChg chg="add mod">
          <ac:chgData name="Léonie Miège" userId="1543ee91-ec3a-4dbd-9bc3-ebbc844a4b11" providerId="ADAL" clId="{441F6FFD-F928-43A4-A90C-DB30D1F0EEB5}" dt="2024-11-12T13:42:45.731" v="6675" actId="14100"/>
          <ac:spMkLst>
            <pc:docMk/>
            <pc:sldMk cId="360835091" sldId="366"/>
            <ac:spMk id="7" creationId="{6A39985B-0119-9592-0EC3-1A14779E4B88}"/>
          </ac:spMkLst>
        </pc:spChg>
        <pc:spChg chg="add mod">
          <ac:chgData name="Léonie Miège" userId="1543ee91-ec3a-4dbd-9bc3-ebbc844a4b11" providerId="ADAL" clId="{441F6FFD-F928-43A4-A90C-DB30D1F0EEB5}" dt="2024-11-12T13:42:31.657" v="6671" actId="404"/>
          <ac:spMkLst>
            <pc:docMk/>
            <pc:sldMk cId="360835091" sldId="366"/>
            <ac:spMk id="9" creationId="{06EE38E4-936C-DDC5-65C3-09C770F4E6FF}"/>
          </ac:spMkLst>
        </pc:spChg>
        <pc:spChg chg="mod">
          <ac:chgData name="Léonie Miège" userId="1543ee91-ec3a-4dbd-9bc3-ebbc844a4b11" providerId="ADAL" clId="{441F6FFD-F928-43A4-A90C-DB30D1F0EEB5}" dt="2024-11-05T10:02:17.906" v="46" actId="790"/>
          <ac:spMkLst>
            <pc:docMk/>
            <pc:sldMk cId="360835091" sldId="366"/>
            <ac:spMk id="12" creationId="{DA40C8BB-6B37-5E43-E587-571E89241461}"/>
          </ac:spMkLst>
        </pc:spChg>
        <pc:spChg chg="mod">
          <ac:chgData name="Léonie Miège" userId="1543ee91-ec3a-4dbd-9bc3-ebbc844a4b11" providerId="ADAL" clId="{441F6FFD-F928-43A4-A90C-DB30D1F0EEB5}" dt="2024-11-12T13:43:10.187" v="6678" actId="14100"/>
          <ac:spMkLst>
            <pc:docMk/>
            <pc:sldMk cId="360835091" sldId="366"/>
            <ac:spMk id="15" creationId="{A576FC0D-57A5-AD80-056E-8F7ABFAE354D}"/>
          </ac:spMkLst>
        </pc:spChg>
        <pc:picChg chg="mod">
          <ac:chgData name="Léonie Miège" userId="1543ee91-ec3a-4dbd-9bc3-ebbc844a4b11" providerId="ADAL" clId="{441F6FFD-F928-43A4-A90C-DB30D1F0EEB5}" dt="2024-11-12T13:39:14.853" v="6586" actId="14826"/>
          <ac:picMkLst>
            <pc:docMk/>
            <pc:sldMk cId="360835091" sldId="366"/>
            <ac:picMk id="8" creationId="{B80F7B53-6EC8-9907-B72B-AAE190EAA164}"/>
          </ac:picMkLst>
        </pc:picChg>
        <pc:picChg chg="mod">
          <ac:chgData name="Léonie Miège" userId="1543ee91-ec3a-4dbd-9bc3-ebbc844a4b11" providerId="ADAL" clId="{441F6FFD-F928-43A4-A90C-DB30D1F0EEB5}" dt="2024-11-12T13:42:59.590" v="6676" actId="14826"/>
          <ac:picMkLst>
            <pc:docMk/>
            <pc:sldMk cId="360835091" sldId="366"/>
            <ac:picMk id="10" creationId="{3BF7C08C-E153-D958-F958-39C0FC2D5C86}"/>
          </ac:picMkLst>
        </pc:picChg>
        <pc:picChg chg="add mod">
          <ac:chgData name="Léonie Miège" userId="1543ee91-ec3a-4dbd-9bc3-ebbc844a4b11" providerId="ADAL" clId="{441F6FFD-F928-43A4-A90C-DB30D1F0EEB5}" dt="2024-11-12T13:45:34.060" v="6690" actId="1076"/>
          <ac:picMkLst>
            <pc:docMk/>
            <pc:sldMk cId="360835091" sldId="366"/>
            <ac:picMk id="11" creationId="{7E6519E9-5EC7-A754-A377-34A992AEBF1C}"/>
          </ac:picMkLst>
        </pc:picChg>
      </pc:sldChg>
      <pc:sldChg chg="addSp modSp mod">
        <pc:chgData name="Léonie Miège" userId="1543ee91-ec3a-4dbd-9bc3-ebbc844a4b11" providerId="ADAL" clId="{441F6FFD-F928-43A4-A90C-DB30D1F0EEB5}" dt="2024-11-12T13:45:12.472" v="6685" actId="962"/>
        <pc:sldMkLst>
          <pc:docMk/>
          <pc:sldMk cId="2098330110" sldId="367"/>
        </pc:sldMkLst>
        <pc:spChg chg="mod">
          <ac:chgData name="Léonie Miège" userId="1543ee91-ec3a-4dbd-9bc3-ebbc844a4b11" providerId="ADAL" clId="{441F6FFD-F928-43A4-A90C-DB30D1F0EEB5}" dt="2024-11-05T16:14:52.460" v="2863" actId="1076"/>
          <ac:spMkLst>
            <pc:docMk/>
            <pc:sldMk cId="2098330110" sldId="367"/>
            <ac:spMk id="2" creationId="{A9791DA9-0A98-7745-4153-F9621A853C3F}"/>
          </ac:spMkLst>
        </pc:spChg>
        <pc:spChg chg="mod">
          <ac:chgData name="Léonie Miège" userId="1543ee91-ec3a-4dbd-9bc3-ebbc844a4b11" providerId="ADAL" clId="{441F6FFD-F928-43A4-A90C-DB30D1F0EEB5}" dt="2024-11-05T16:14:46.446" v="2862" actId="20577"/>
          <ac:spMkLst>
            <pc:docMk/>
            <pc:sldMk cId="2098330110" sldId="367"/>
            <ac:spMk id="3" creationId="{5B0EC47C-999A-AA4B-9264-E322927B96D1}"/>
          </ac:spMkLst>
        </pc:spChg>
        <pc:spChg chg="mod">
          <ac:chgData name="Léonie Miège" userId="1543ee91-ec3a-4dbd-9bc3-ebbc844a4b11" providerId="ADAL" clId="{441F6FFD-F928-43A4-A90C-DB30D1F0EEB5}" dt="2024-11-05T16:15:11.466" v="2868" actId="404"/>
          <ac:spMkLst>
            <pc:docMk/>
            <pc:sldMk cId="2098330110" sldId="367"/>
            <ac:spMk id="4" creationId="{B97A3C82-5437-5E65-04CB-3D76F1BF6BD6}"/>
          </ac:spMkLst>
        </pc:spChg>
        <pc:spChg chg="mod">
          <ac:chgData name="Léonie Miège" userId="1543ee91-ec3a-4dbd-9bc3-ebbc844a4b11" providerId="ADAL" clId="{441F6FFD-F928-43A4-A90C-DB30D1F0EEB5}" dt="2024-11-05T10:48:23.191" v="1385"/>
          <ac:spMkLst>
            <pc:docMk/>
            <pc:sldMk cId="2098330110" sldId="367"/>
            <ac:spMk id="5" creationId="{65077917-45C8-DFCA-CF0B-77F626395FF9}"/>
          </ac:spMkLst>
        </pc:spChg>
        <pc:spChg chg="mod">
          <ac:chgData name="Léonie Miège" userId="1543ee91-ec3a-4dbd-9bc3-ebbc844a4b11" providerId="ADAL" clId="{441F6FFD-F928-43A4-A90C-DB30D1F0EEB5}" dt="2024-11-05T10:02:17.906" v="46" actId="790"/>
          <ac:spMkLst>
            <pc:docMk/>
            <pc:sldMk cId="2098330110" sldId="367"/>
            <ac:spMk id="6" creationId="{589DDCE1-FA6E-F609-90EA-73EECD157AB2}"/>
          </ac:spMkLst>
        </pc:spChg>
        <pc:picChg chg="add mod">
          <ac:chgData name="Léonie Miège" userId="1543ee91-ec3a-4dbd-9bc3-ebbc844a4b11" providerId="ADAL" clId="{441F6FFD-F928-43A4-A90C-DB30D1F0EEB5}" dt="2024-11-12T13:45:12.472" v="6685" actId="962"/>
          <ac:picMkLst>
            <pc:docMk/>
            <pc:sldMk cId="2098330110" sldId="367"/>
            <ac:picMk id="8" creationId="{21C7DF94-D421-3F0F-4F66-04A064AE30F9}"/>
          </ac:picMkLst>
        </pc:picChg>
        <pc:picChg chg="mod">
          <ac:chgData name="Léonie Miège" userId="1543ee91-ec3a-4dbd-9bc3-ebbc844a4b11" providerId="ADAL" clId="{441F6FFD-F928-43A4-A90C-DB30D1F0EEB5}" dt="2024-11-12T13:45:01.141" v="6681" actId="14826"/>
          <ac:picMkLst>
            <pc:docMk/>
            <pc:sldMk cId="2098330110" sldId="367"/>
            <ac:picMk id="12" creationId="{633F5B75-A2CB-7FE6-AD9B-698825B9BF3F}"/>
          </ac:picMkLst>
        </pc:picChg>
      </pc:sldChg>
      <pc:sldChg chg="modSp mod">
        <pc:chgData name="Léonie Miège" userId="1543ee91-ec3a-4dbd-9bc3-ebbc844a4b11" providerId="ADAL" clId="{441F6FFD-F928-43A4-A90C-DB30D1F0EEB5}" dt="2024-11-12T13:46:54.967" v="6691" actId="14826"/>
        <pc:sldMkLst>
          <pc:docMk/>
          <pc:sldMk cId="918941277" sldId="368"/>
        </pc:sldMkLst>
        <pc:spChg chg="mod">
          <ac:chgData name="Léonie Miège" userId="1543ee91-ec3a-4dbd-9bc3-ebbc844a4b11" providerId="ADAL" clId="{441F6FFD-F928-43A4-A90C-DB30D1F0EEB5}" dt="2024-11-05T16:18:30.615" v="2932" actId="1076"/>
          <ac:spMkLst>
            <pc:docMk/>
            <pc:sldMk cId="918941277" sldId="368"/>
            <ac:spMk id="2" creationId="{5163B0C6-2FCA-1750-28C5-BF083E060C3B}"/>
          </ac:spMkLst>
        </pc:spChg>
        <pc:spChg chg="mod">
          <ac:chgData name="Léonie Miège" userId="1543ee91-ec3a-4dbd-9bc3-ebbc844a4b11" providerId="ADAL" clId="{441F6FFD-F928-43A4-A90C-DB30D1F0EEB5}" dt="2024-11-05T16:18:20.230" v="2931" actId="20577"/>
          <ac:spMkLst>
            <pc:docMk/>
            <pc:sldMk cId="918941277" sldId="368"/>
            <ac:spMk id="3" creationId="{5B0EC47C-999A-AA4B-9264-E322927B96D1}"/>
          </ac:spMkLst>
        </pc:spChg>
        <pc:spChg chg="mod">
          <ac:chgData name="Léonie Miège" userId="1543ee91-ec3a-4dbd-9bc3-ebbc844a4b11" providerId="ADAL" clId="{441F6FFD-F928-43A4-A90C-DB30D1F0EEB5}" dt="2024-11-05T16:36:22.260" v="2946" actId="20577"/>
          <ac:spMkLst>
            <pc:docMk/>
            <pc:sldMk cId="918941277" sldId="368"/>
            <ac:spMk id="4" creationId="{B97A3C82-5437-5E65-04CB-3D76F1BF6BD6}"/>
          </ac:spMkLst>
        </pc:spChg>
        <pc:spChg chg="mod">
          <ac:chgData name="Léonie Miège" userId="1543ee91-ec3a-4dbd-9bc3-ebbc844a4b11" providerId="ADAL" clId="{441F6FFD-F928-43A4-A90C-DB30D1F0EEB5}" dt="2024-11-05T10:48:26.703" v="1386"/>
          <ac:spMkLst>
            <pc:docMk/>
            <pc:sldMk cId="918941277" sldId="368"/>
            <ac:spMk id="5" creationId="{65077917-45C8-DFCA-CF0B-77F626395FF9}"/>
          </ac:spMkLst>
        </pc:spChg>
        <pc:spChg chg="mod">
          <ac:chgData name="Léonie Miège" userId="1543ee91-ec3a-4dbd-9bc3-ebbc844a4b11" providerId="ADAL" clId="{441F6FFD-F928-43A4-A90C-DB30D1F0EEB5}" dt="2024-11-05T10:02:17.906" v="46" actId="790"/>
          <ac:spMkLst>
            <pc:docMk/>
            <pc:sldMk cId="918941277" sldId="368"/>
            <ac:spMk id="6" creationId="{589DDCE1-FA6E-F609-90EA-73EECD157AB2}"/>
          </ac:spMkLst>
        </pc:spChg>
        <pc:picChg chg="mod">
          <ac:chgData name="Léonie Miège" userId="1543ee91-ec3a-4dbd-9bc3-ebbc844a4b11" providerId="ADAL" clId="{441F6FFD-F928-43A4-A90C-DB30D1F0EEB5}" dt="2024-11-12T13:46:54.967" v="6691" actId="14826"/>
          <ac:picMkLst>
            <pc:docMk/>
            <pc:sldMk cId="918941277" sldId="368"/>
            <ac:picMk id="8" creationId="{6D1BE917-6E86-18FE-4B58-114190E0063A}"/>
          </ac:picMkLst>
        </pc:picChg>
      </pc:sldChg>
      <pc:sldChg chg="addSp modSp mod">
        <pc:chgData name="Léonie Miège" userId="1543ee91-ec3a-4dbd-9bc3-ebbc844a4b11" providerId="ADAL" clId="{441F6FFD-F928-43A4-A90C-DB30D1F0EEB5}" dt="2024-11-12T13:47:44.765" v="6698" actId="14826"/>
        <pc:sldMkLst>
          <pc:docMk/>
          <pc:sldMk cId="2346216346" sldId="369"/>
        </pc:sldMkLst>
        <pc:spChg chg="mod">
          <ac:chgData name="Léonie Miège" userId="1543ee91-ec3a-4dbd-9bc3-ebbc844a4b11" providerId="ADAL" clId="{441F6FFD-F928-43A4-A90C-DB30D1F0EEB5}" dt="2024-11-05T16:47:57.689" v="3009" actId="1076"/>
          <ac:spMkLst>
            <pc:docMk/>
            <pc:sldMk cId="2346216346" sldId="369"/>
            <ac:spMk id="2" creationId="{8FEF097B-2033-34F1-B80E-9D1392C0B5CA}"/>
          </ac:spMkLst>
        </pc:spChg>
        <pc:spChg chg="mod">
          <ac:chgData name="Léonie Miège" userId="1543ee91-ec3a-4dbd-9bc3-ebbc844a4b11" providerId="ADAL" clId="{441F6FFD-F928-43A4-A90C-DB30D1F0EEB5}" dt="2024-11-05T16:47:49.241" v="3008" actId="20577"/>
          <ac:spMkLst>
            <pc:docMk/>
            <pc:sldMk cId="2346216346" sldId="369"/>
            <ac:spMk id="3" creationId="{5B0EC47C-999A-AA4B-9264-E322927B96D1}"/>
          </ac:spMkLst>
        </pc:spChg>
        <pc:spChg chg="mod">
          <ac:chgData name="Léonie Miège" userId="1543ee91-ec3a-4dbd-9bc3-ebbc844a4b11" providerId="ADAL" clId="{441F6FFD-F928-43A4-A90C-DB30D1F0EEB5}" dt="2024-11-05T16:48:01.508" v="3010" actId="1076"/>
          <ac:spMkLst>
            <pc:docMk/>
            <pc:sldMk cId="2346216346" sldId="369"/>
            <ac:spMk id="4" creationId="{B97A3C82-5437-5E65-04CB-3D76F1BF6BD6}"/>
          </ac:spMkLst>
        </pc:spChg>
        <pc:spChg chg="mod">
          <ac:chgData name="Léonie Miège" userId="1543ee91-ec3a-4dbd-9bc3-ebbc844a4b11" providerId="ADAL" clId="{441F6FFD-F928-43A4-A90C-DB30D1F0EEB5}" dt="2024-11-05T10:48:29.619" v="1387"/>
          <ac:spMkLst>
            <pc:docMk/>
            <pc:sldMk cId="2346216346" sldId="369"/>
            <ac:spMk id="5" creationId="{65077917-45C8-DFCA-CF0B-77F626395FF9}"/>
          </ac:spMkLst>
        </pc:spChg>
        <pc:spChg chg="mod">
          <ac:chgData name="Léonie Miège" userId="1543ee91-ec3a-4dbd-9bc3-ebbc844a4b11" providerId="ADAL" clId="{441F6FFD-F928-43A4-A90C-DB30D1F0EEB5}" dt="2024-11-05T10:02:17.906" v="46" actId="790"/>
          <ac:spMkLst>
            <pc:docMk/>
            <pc:sldMk cId="2346216346" sldId="369"/>
            <ac:spMk id="6" creationId="{589DDCE1-FA6E-F609-90EA-73EECD157AB2}"/>
          </ac:spMkLst>
        </pc:spChg>
        <pc:picChg chg="mod">
          <ac:chgData name="Léonie Miège" userId="1543ee91-ec3a-4dbd-9bc3-ebbc844a4b11" providerId="ADAL" clId="{441F6FFD-F928-43A4-A90C-DB30D1F0EEB5}" dt="2024-11-12T13:47:36.680" v="6697" actId="14826"/>
          <ac:picMkLst>
            <pc:docMk/>
            <pc:sldMk cId="2346216346" sldId="369"/>
            <ac:picMk id="8" creationId="{5252A137-4CC9-76D3-9FFB-DE30E9E00FE0}"/>
          </ac:picMkLst>
        </pc:picChg>
        <pc:picChg chg="mod">
          <ac:chgData name="Léonie Miège" userId="1543ee91-ec3a-4dbd-9bc3-ebbc844a4b11" providerId="ADAL" clId="{441F6FFD-F928-43A4-A90C-DB30D1F0EEB5}" dt="2024-11-12T13:47:44.765" v="6698" actId="14826"/>
          <ac:picMkLst>
            <pc:docMk/>
            <pc:sldMk cId="2346216346" sldId="369"/>
            <ac:picMk id="10" creationId="{2FE61C6D-9205-322D-65F5-51ABD1E5272C}"/>
          </ac:picMkLst>
        </pc:picChg>
      </pc:sldChg>
      <pc:sldChg chg="modSp mod">
        <pc:chgData name="Léonie Miège" userId="1543ee91-ec3a-4dbd-9bc3-ebbc844a4b11" providerId="ADAL" clId="{441F6FFD-F928-43A4-A90C-DB30D1F0EEB5}" dt="2024-11-12T13:48:32.041" v="6705" actId="14100"/>
        <pc:sldMkLst>
          <pc:docMk/>
          <pc:sldMk cId="3078012972" sldId="370"/>
        </pc:sldMkLst>
        <pc:spChg chg="mod">
          <ac:chgData name="Léonie Miège" userId="1543ee91-ec3a-4dbd-9bc3-ebbc844a4b11" providerId="ADAL" clId="{441F6FFD-F928-43A4-A90C-DB30D1F0EEB5}" dt="2024-11-05T10:02:17.906" v="46" actId="790"/>
          <ac:spMkLst>
            <pc:docMk/>
            <pc:sldMk cId="3078012972" sldId="370"/>
            <ac:spMk id="2" creationId="{5F51EDBE-2FE3-B895-0F1C-48DADC963247}"/>
          </ac:spMkLst>
        </pc:spChg>
        <pc:spChg chg="mod">
          <ac:chgData name="Léonie Miège" userId="1543ee91-ec3a-4dbd-9bc3-ebbc844a4b11" providerId="ADAL" clId="{441F6FFD-F928-43A4-A90C-DB30D1F0EEB5}" dt="2024-11-05T16:48:19.028" v="3049" actId="20577"/>
          <ac:spMkLst>
            <pc:docMk/>
            <pc:sldMk cId="3078012972" sldId="370"/>
            <ac:spMk id="3" creationId="{5B0EC47C-999A-AA4B-9264-E322927B96D1}"/>
          </ac:spMkLst>
        </pc:spChg>
        <pc:spChg chg="mod">
          <ac:chgData name="Léonie Miège" userId="1543ee91-ec3a-4dbd-9bc3-ebbc844a4b11" providerId="ADAL" clId="{441F6FFD-F928-43A4-A90C-DB30D1F0EEB5}" dt="2024-11-05T16:49:18.708" v="3058"/>
          <ac:spMkLst>
            <pc:docMk/>
            <pc:sldMk cId="3078012972" sldId="370"/>
            <ac:spMk id="4" creationId="{B97A3C82-5437-5E65-04CB-3D76F1BF6BD6}"/>
          </ac:spMkLst>
        </pc:spChg>
        <pc:spChg chg="mod">
          <ac:chgData name="Léonie Miège" userId="1543ee91-ec3a-4dbd-9bc3-ebbc844a4b11" providerId="ADAL" clId="{441F6FFD-F928-43A4-A90C-DB30D1F0EEB5}" dt="2024-11-05T10:48:32.823" v="1388"/>
          <ac:spMkLst>
            <pc:docMk/>
            <pc:sldMk cId="3078012972" sldId="370"/>
            <ac:spMk id="5" creationId="{65077917-45C8-DFCA-CF0B-77F626395FF9}"/>
          </ac:spMkLst>
        </pc:spChg>
        <pc:spChg chg="mod">
          <ac:chgData name="Léonie Miège" userId="1543ee91-ec3a-4dbd-9bc3-ebbc844a4b11" providerId="ADAL" clId="{441F6FFD-F928-43A4-A90C-DB30D1F0EEB5}" dt="2024-11-05T10:02:17.906" v="46" actId="790"/>
          <ac:spMkLst>
            <pc:docMk/>
            <pc:sldMk cId="3078012972" sldId="370"/>
            <ac:spMk id="6" creationId="{589DDCE1-FA6E-F609-90EA-73EECD157AB2}"/>
          </ac:spMkLst>
        </pc:spChg>
        <pc:spChg chg="mod">
          <ac:chgData name="Léonie Miège" userId="1543ee91-ec3a-4dbd-9bc3-ebbc844a4b11" providerId="ADAL" clId="{441F6FFD-F928-43A4-A90C-DB30D1F0EEB5}" dt="2024-11-12T13:48:32.041" v="6705" actId="14100"/>
          <ac:spMkLst>
            <pc:docMk/>
            <pc:sldMk cId="3078012972" sldId="370"/>
            <ac:spMk id="9" creationId="{DFB78EF0-9BD1-CAD5-2A4F-AE0A98ED1E8A}"/>
          </ac:spMkLst>
        </pc:spChg>
        <pc:picChg chg="mod">
          <ac:chgData name="Léonie Miège" userId="1543ee91-ec3a-4dbd-9bc3-ebbc844a4b11" providerId="ADAL" clId="{441F6FFD-F928-43A4-A90C-DB30D1F0EEB5}" dt="2024-11-12T13:48:20.413" v="6701" actId="14826"/>
          <ac:picMkLst>
            <pc:docMk/>
            <pc:sldMk cId="3078012972" sldId="370"/>
            <ac:picMk id="8" creationId="{9D5AA9D3-4C45-6E82-FFEB-C7FD792C5F71}"/>
          </ac:picMkLst>
        </pc:picChg>
      </pc:sldChg>
      <pc:sldChg chg="addSp modSp mod">
        <pc:chgData name="Léonie Miège" userId="1543ee91-ec3a-4dbd-9bc3-ebbc844a4b11" providerId="ADAL" clId="{441F6FFD-F928-43A4-A90C-DB30D1F0EEB5}" dt="2024-11-12T13:50:42.965" v="6733" actId="14100"/>
        <pc:sldMkLst>
          <pc:docMk/>
          <pc:sldMk cId="4116336227" sldId="371"/>
        </pc:sldMkLst>
        <pc:spChg chg="mod">
          <ac:chgData name="Léonie Miège" userId="1543ee91-ec3a-4dbd-9bc3-ebbc844a4b11" providerId="ADAL" clId="{441F6FFD-F928-43A4-A90C-DB30D1F0EEB5}" dt="2024-11-05T10:48:35.953" v="1389"/>
          <ac:spMkLst>
            <pc:docMk/>
            <pc:sldMk cId="4116336227" sldId="371"/>
            <ac:spMk id="2" creationId="{E06B4C8E-96F7-AD2C-BCEA-7A11F28D41B6}"/>
          </ac:spMkLst>
        </pc:spChg>
        <pc:spChg chg="mod">
          <ac:chgData name="Léonie Miège" userId="1543ee91-ec3a-4dbd-9bc3-ebbc844a4b11" providerId="ADAL" clId="{441F6FFD-F928-43A4-A90C-DB30D1F0EEB5}" dt="2024-11-05T10:02:17.906" v="46" actId="790"/>
          <ac:spMkLst>
            <pc:docMk/>
            <pc:sldMk cId="4116336227" sldId="371"/>
            <ac:spMk id="3" creationId="{F20B722C-DEB6-0E66-3F29-097186E70140}"/>
          </ac:spMkLst>
        </pc:spChg>
        <pc:spChg chg="mod">
          <ac:chgData name="Léonie Miège" userId="1543ee91-ec3a-4dbd-9bc3-ebbc844a4b11" providerId="ADAL" clId="{441F6FFD-F928-43A4-A90C-DB30D1F0EEB5}" dt="2024-11-05T10:02:17.906" v="46" actId="790"/>
          <ac:spMkLst>
            <pc:docMk/>
            <pc:sldMk cId="4116336227" sldId="371"/>
            <ac:spMk id="4" creationId="{A68376BB-6C87-7812-745F-11A5305F576A}"/>
          </ac:spMkLst>
        </pc:spChg>
        <pc:spChg chg="mod">
          <ac:chgData name="Léonie Miège" userId="1543ee91-ec3a-4dbd-9bc3-ebbc844a4b11" providerId="ADAL" clId="{441F6FFD-F928-43A4-A90C-DB30D1F0EEB5}" dt="2024-11-05T16:49:48.967" v="3097" actId="20577"/>
          <ac:spMkLst>
            <pc:docMk/>
            <pc:sldMk cId="4116336227" sldId="371"/>
            <ac:spMk id="6" creationId="{C4611BE6-5A2C-EA98-FCF0-A39130F0DB7F}"/>
          </ac:spMkLst>
        </pc:spChg>
        <pc:spChg chg="mod">
          <ac:chgData name="Léonie Miège" userId="1543ee91-ec3a-4dbd-9bc3-ebbc844a4b11" providerId="ADAL" clId="{441F6FFD-F928-43A4-A90C-DB30D1F0EEB5}" dt="2024-11-12T13:50:06.065" v="6728" actId="20577"/>
          <ac:spMkLst>
            <pc:docMk/>
            <pc:sldMk cId="4116336227" sldId="371"/>
            <ac:spMk id="8" creationId="{3950FAD2-2DD7-8836-8DCE-A695365CEA6E}"/>
          </ac:spMkLst>
        </pc:spChg>
        <pc:spChg chg="mod">
          <ac:chgData name="Léonie Miège" userId="1543ee91-ec3a-4dbd-9bc3-ebbc844a4b11" providerId="ADAL" clId="{441F6FFD-F928-43A4-A90C-DB30D1F0EEB5}" dt="2024-11-05T10:02:17.906" v="46" actId="790"/>
          <ac:spMkLst>
            <pc:docMk/>
            <pc:sldMk cId="4116336227" sldId="371"/>
            <ac:spMk id="11" creationId="{A2691FEE-A673-3542-333B-295440B9D87D}"/>
          </ac:spMkLst>
        </pc:spChg>
        <pc:spChg chg="mod">
          <ac:chgData name="Léonie Miège" userId="1543ee91-ec3a-4dbd-9bc3-ebbc844a4b11" providerId="ADAL" clId="{441F6FFD-F928-43A4-A90C-DB30D1F0EEB5}" dt="2024-11-12T13:50:42.965" v="6733" actId="14100"/>
          <ac:spMkLst>
            <pc:docMk/>
            <pc:sldMk cId="4116336227" sldId="371"/>
            <ac:spMk id="12" creationId="{F0AE1855-5E83-EDC4-950C-146467328B47}"/>
          </ac:spMkLst>
        </pc:spChg>
        <pc:picChg chg="mod">
          <ac:chgData name="Léonie Miège" userId="1543ee91-ec3a-4dbd-9bc3-ebbc844a4b11" providerId="ADAL" clId="{441F6FFD-F928-43A4-A90C-DB30D1F0EEB5}" dt="2024-11-12T13:48:46.376" v="6706" actId="14826"/>
          <ac:picMkLst>
            <pc:docMk/>
            <pc:sldMk cId="4116336227" sldId="371"/>
            <ac:picMk id="7" creationId="{77C777C3-5CF1-2B3A-54FC-1B58A2AA2A44}"/>
          </ac:picMkLst>
        </pc:picChg>
        <pc:picChg chg="add mod">
          <ac:chgData name="Léonie Miège" userId="1543ee91-ec3a-4dbd-9bc3-ebbc844a4b11" providerId="ADAL" clId="{441F6FFD-F928-43A4-A90C-DB30D1F0EEB5}" dt="2024-11-12T13:49:32.589" v="6718" actId="14100"/>
          <ac:picMkLst>
            <pc:docMk/>
            <pc:sldMk cId="4116336227" sldId="371"/>
            <ac:picMk id="9" creationId="{62547B82-E7C0-1089-AD76-8F3660254F7B}"/>
          </ac:picMkLst>
        </pc:picChg>
        <pc:picChg chg="mod">
          <ac:chgData name="Léonie Miège" userId="1543ee91-ec3a-4dbd-9bc3-ebbc844a4b11" providerId="ADAL" clId="{441F6FFD-F928-43A4-A90C-DB30D1F0EEB5}" dt="2024-11-12T13:49:56.129" v="6719" actId="14826"/>
          <ac:picMkLst>
            <pc:docMk/>
            <pc:sldMk cId="4116336227" sldId="371"/>
            <ac:picMk id="10" creationId="{58CC855A-54C3-E780-8AED-D71955E55B74}"/>
          </ac:picMkLst>
        </pc:picChg>
      </pc:sldChg>
      <pc:sldChg chg="modSp mod">
        <pc:chgData name="Léonie Miège" userId="1543ee91-ec3a-4dbd-9bc3-ebbc844a4b11" providerId="ADAL" clId="{441F6FFD-F928-43A4-A90C-DB30D1F0EEB5}" dt="2024-11-12T13:51:04.952" v="6734" actId="14826"/>
        <pc:sldMkLst>
          <pc:docMk/>
          <pc:sldMk cId="744286839" sldId="372"/>
        </pc:sldMkLst>
        <pc:spChg chg="mod">
          <ac:chgData name="Léonie Miège" userId="1543ee91-ec3a-4dbd-9bc3-ebbc844a4b11" providerId="ADAL" clId="{441F6FFD-F928-43A4-A90C-DB30D1F0EEB5}" dt="2024-11-05T10:48:38.588" v="1390"/>
          <ac:spMkLst>
            <pc:docMk/>
            <pc:sldMk cId="744286839" sldId="372"/>
            <ac:spMk id="2" creationId="{E06B4C8E-96F7-AD2C-BCEA-7A11F28D41B6}"/>
          </ac:spMkLst>
        </pc:spChg>
        <pc:spChg chg="mod">
          <ac:chgData name="Léonie Miège" userId="1543ee91-ec3a-4dbd-9bc3-ebbc844a4b11" providerId="ADAL" clId="{441F6FFD-F928-43A4-A90C-DB30D1F0EEB5}" dt="2024-11-05T10:02:17.906" v="46" actId="790"/>
          <ac:spMkLst>
            <pc:docMk/>
            <pc:sldMk cId="744286839" sldId="372"/>
            <ac:spMk id="3" creationId="{F20B722C-DEB6-0E66-3F29-097186E70140}"/>
          </ac:spMkLst>
        </pc:spChg>
        <pc:spChg chg="mod">
          <ac:chgData name="Léonie Miège" userId="1543ee91-ec3a-4dbd-9bc3-ebbc844a4b11" providerId="ADAL" clId="{441F6FFD-F928-43A4-A90C-DB30D1F0EEB5}" dt="2024-11-05T10:02:17.906" v="46" actId="790"/>
          <ac:spMkLst>
            <pc:docMk/>
            <pc:sldMk cId="744286839" sldId="372"/>
            <ac:spMk id="4" creationId="{DE4DA1B2-C200-F9EE-90D3-365301609FA9}"/>
          </ac:spMkLst>
        </pc:spChg>
        <pc:spChg chg="mod">
          <ac:chgData name="Léonie Miège" userId="1543ee91-ec3a-4dbd-9bc3-ebbc844a4b11" providerId="ADAL" clId="{441F6FFD-F928-43A4-A90C-DB30D1F0EEB5}" dt="2024-11-05T16:55:20.023" v="3163" actId="20577"/>
          <ac:spMkLst>
            <pc:docMk/>
            <pc:sldMk cId="744286839" sldId="372"/>
            <ac:spMk id="6" creationId="{C4611BE6-5A2C-EA98-FCF0-A39130F0DB7F}"/>
          </ac:spMkLst>
        </pc:spChg>
        <pc:spChg chg="mod">
          <ac:chgData name="Léonie Miège" userId="1543ee91-ec3a-4dbd-9bc3-ebbc844a4b11" providerId="ADAL" clId="{441F6FFD-F928-43A4-A90C-DB30D1F0EEB5}" dt="2024-11-05T16:55:28.791" v="3166"/>
          <ac:spMkLst>
            <pc:docMk/>
            <pc:sldMk cId="744286839" sldId="372"/>
            <ac:spMk id="8" creationId="{3950FAD2-2DD7-8836-8DCE-A695365CEA6E}"/>
          </ac:spMkLst>
        </pc:spChg>
        <pc:picChg chg="mod">
          <ac:chgData name="Léonie Miège" userId="1543ee91-ec3a-4dbd-9bc3-ebbc844a4b11" providerId="ADAL" clId="{441F6FFD-F928-43A4-A90C-DB30D1F0EEB5}" dt="2024-11-12T13:51:04.952" v="6734" actId="14826"/>
          <ac:picMkLst>
            <pc:docMk/>
            <pc:sldMk cId="744286839" sldId="372"/>
            <ac:picMk id="10" creationId="{B9AD4B1E-9A42-C79B-3891-44025C8D0514}"/>
          </ac:picMkLst>
        </pc:picChg>
      </pc:sldChg>
      <pc:sldChg chg="modSp mod">
        <pc:chgData name="Léonie Miège" userId="1543ee91-ec3a-4dbd-9bc3-ebbc844a4b11" providerId="ADAL" clId="{441F6FFD-F928-43A4-A90C-DB30D1F0EEB5}" dt="2024-11-12T13:51:37.256" v="6737" actId="14100"/>
        <pc:sldMkLst>
          <pc:docMk/>
          <pc:sldMk cId="2017354963" sldId="373"/>
        </pc:sldMkLst>
        <pc:spChg chg="mod">
          <ac:chgData name="Léonie Miège" userId="1543ee91-ec3a-4dbd-9bc3-ebbc844a4b11" providerId="ADAL" clId="{441F6FFD-F928-43A4-A90C-DB30D1F0EEB5}" dt="2024-11-05T10:48:41.326" v="1391"/>
          <ac:spMkLst>
            <pc:docMk/>
            <pc:sldMk cId="2017354963" sldId="373"/>
            <ac:spMk id="2" creationId="{E06B4C8E-96F7-AD2C-BCEA-7A11F28D41B6}"/>
          </ac:spMkLst>
        </pc:spChg>
        <pc:spChg chg="mod">
          <ac:chgData name="Léonie Miège" userId="1543ee91-ec3a-4dbd-9bc3-ebbc844a4b11" providerId="ADAL" clId="{441F6FFD-F928-43A4-A90C-DB30D1F0EEB5}" dt="2024-11-05T10:02:17.906" v="46" actId="790"/>
          <ac:spMkLst>
            <pc:docMk/>
            <pc:sldMk cId="2017354963" sldId="373"/>
            <ac:spMk id="3" creationId="{F20B722C-DEB6-0E66-3F29-097186E70140}"/>
          </ac:spMkLst>
        </pc:spChg>
        <pc:spChg chg="mod">
          <ac:chgData name="Léonie Miège" userId="1543ee91-ec3a-4dbd-9bc3-ebbc844a4b11" providerId="ADAL" clId="{441F6FFD-F928-43A4-A90C-DB30D1F0EEB5}" dt="2024-11-05T10:02:17.906" v="46" actId="790"/>
          <ac:spMkLst>
            <pc:docMk/>
            <pc:sldMk cId="2017354963" sldId="373"/>
            <ac:spMk id="4" creationId="{F9C5E043-D43A-1046-6EBE-6F828FD0DDBB}"/>
          </ac:spMkLst>
        </pc:spChg>
        <pc:spChg chg="mod">
          <ac:chgData name="Léonie Miège" userId="1543ee91-ec3a-4dbd-9bc3-ebbc844a4b11" providerId="ADAL" clId="{441F6FFD-F928-43A4-A90C-DB30D1F0EEB5}" dt="2024-11-05T16:56:02.043" v="3217" actId="20577"/>
          <ac:spMkLst>
            <pc:docMk/>
            <pc:sldMk cId="2017354963" sldId="373"/>
            <ac:spMk id="6" creationId="{C4611BE6-5A2C-EA98-FCF0-A39130F0DB7F}"/>
          </ac:spMkLst>
        </pc:spChg>
        <pc:spChg chg="mod">
          <ac:chgData name="Léonie Miège" userId="1543ee91-ec3a-4dbd-9bc3-ebbc844a4b11" providerId="ADAL" clId="{441F6FFD-F928-43A4-A90C-DB30D1F0EEB5}" dt="2024-11-05T16:56:38.624" v="3226" actId="20577"/>
          <ac:spMkLst>
            <pc:docMk/>
            <pc:sldMk cId="2017354963" sldId="373"/>
            <ac:spMk id="8" creationId="{3950FAD2-2DD7-8836-8DCE-A695365CEA6E}"/>
          </ac:spMkLst>
        </pc:spChg>
        <pc:spChg chg="mod">
          <ac:chgData name="Léonie Miège" userId="1543ee91-ec3a-4dbd-9bc3-ebbc844a4b11" providerId="ADAL" clId="{441F6FFD-F928-43A4-A90C-DB30D1F0EEB5}" dt="2024-11-12T13:51:37.256" v="6737" actId="14100"/>
          <ac:spMkLst>
            <pc:docMk/>
            <pc:sldMk cId="2017354963" sldId="373"/>
            <ac:spMk id="9" creationId="{8DF385F4-EF74-E2EB-61D8-4A41F907DE55}"/>
          </ac:spMkLst>
        </pc:spChg>
        <pc:picChg chg="mod">
          <ac:chgData name="Léonie Miège" userId="1543ee91-ec3a-4dbd-9bc3-ebbc844a4b11" providerId="ADAL" clId="{441F6FFD-F928-43A4-A90C-DB30D1F0EEB5}" dt="2024-11-12T13:51:30.783" v="6735" actId="14826"/>
          <ac:picMkLst>
            <pc:docMk/>
            <pc:sldMk cId="2017354963" sldId="373"/>
            <ac:picMk id="7" creationId="{A2A76422-4A2D-9D12-F5AF-EAE97DA4CC44}"/>
          </ac:picMkLst>
        </pc:picChg>
      </pc:sldChg>
      <pc:sldChg chg="modSp mod">
        <pc:chgData name="Léonie Miège" userId="1543ee91-ec3a-4dbd-9bc3-ebbc844a4b11" providerId="ADAL" clId="{441F6FFD-F928-43A4-A90C-DB30D1F0EEB5}" dt="2024-11-12T13:52:25.106" v="6741" actId="14826"/>
        <pc:sldMkLst>
          <pc:docMk/>
          <pc:sldMk cId="3505075010" sldId="374"/>
        </pc:sldMkLst>
        <pc:spChg chg="mod">
          <ac:chgData name="Léonie Miège" userId="1543ee91-ec3a-4dbd-9bc3-ebbc844a4b11" providerId="ADAL" clId="{441F6FFD-F928-43A4-A90C-DB30D1F0EEB5}" dt="2024-11-05T10:48:43.910" v="1392"/>
          <ac:spMkLst>
            <pc:docMk/>
            <pc:sldMk cId="3505075010" sldId="374"/>
            <ac:spMk id="2" creationId="{E06B4C8E-96F7-AD2C-BCEA-7A11F28D41B6}"/>
          </ac:spMkLst>
        </pc:spChg>
        <pc:spChg chg="mod">
          <ac:chgData name="Léonie Miège" userId="1543ee91-ec3a-4dbd-9bc3-ebbc844a4b11" providerId="ADAL" clId="{441F6FFD-F928-43A4-A90C-DB30D1F0EEB5}" dt="2024-11-05T10:02:17.906" v="46" actId="790"/>
          <ac:spMkLst>
            <pc:docMk/>
            <pc:sldMk cId="3505075010" sldId="374"/>
            <ac:spMk id="3" creationId="{F20B722C-DEB6-0E66-3F29-097186E70140}"/>
          </ac:spMkLst>
        </pc:spChg>
        <pc:spChg chg="mod">
          <ac:chgData name="Léonie Miège" userId="1543ee91-ec3a-4dbd-9bc3-ebbc844a4b11" providerId="ADAL" clId="{441F6FFD-F928-43A4-A90C-DB30D1F0EEB5}" dt="2024-11-05T10:02:17.906" v="46" actId="790"/>
          <ac:spMkLst>
            <pc:docMk/>
            <pc:sldMk cId="3505075010" sldId="374"/>
            <ac:spMk id="4" creationId="{66AEC93C-0E68-5273-AABB-7E4314FCF786}"/>
          </ac:spMkLst>
        </pc:spChg>
        <pc:spChg chg="mod">
          <ac:chgData name="Léonie Miège" userId="1543ee91-ec3a-4dbd-9bc3-ebbc844a4b11" providerId="ADAL" clId="{441F6FFD-F928-43A4-A90C-DB30D1F0EEB5}" dt="2024-11-05T16:56:51.760" v="3227"/>
          <ac:spMkLst>
            <pc:docMk/>
            <pc:sldMk cId="3505075010" sldId="374"/>
            <ac:spMk id="6" creationId="{C4611BE6-5A2C-EA98-FCF0-A39130F0DB7F}"/>
          </ac:spMkLst>
        </pc:spChg>
        <pc:spChg chg="mod">
          <ac:chgData name="Léonie Miège" userId="1543ee91-ec3a-4dbd-9bc3-ebbc844a4b11" providerId="ADAL" clId="{441F6FFD-F928-43A4-A90C-DB30D1F0EEB5}" dt="2024-11-05T16:57:34.405" v="3239" actId="20577"/>
          <ac:spMkLst>
            <pc:docMk/>
            <pc:sldMk cId="3505075010" sldId="374"/>
            <ac:spMk id="8" creationId="{3950FAD2-2DD7-8836-8DCE-A695365CEA6E}"/>
          </ac:spMkLst>
        </pc:spChg>
        <pc:spChg chg="mod">
          <ac:chgData name="Léonie Miège" userId="1543ee91-ec3a-4dbd-9bc3-ebbc844a4b11" providerId="ADAL" clId="{441F6FFD-F928-43A4-A90C-DB30D1F0EEB5}" dt="2024-11-05T10:02:17.906" v="46" actId="790"/>
          <ac:spMkLst>
            <pc:docMk/>
            <pc:sldMk cId="3505075010" sldId="374"/>
            <ac:spMk id="11" creationId="{5B213FE4-CA04-2BC3-60CE-4FBF494F6B4E}"/>
          </ac:spMkLst>
        </pc:spChg>
        <pc:picChg chg="mod">
          <ac:chgData name="Léonie Miège" userId="1543ee91-ec3a-4dbd-9bc3-ebbc844a4b11" providerId="ADAL" clId="{441F6FFD-F928-43A4-A90C-DB30D1F0EEB5}" dt="2024-11-12T13:52:08.873" v="6740" actId="14826"/>
          <ac:picMkLst>
            <pc:docMk/>
            <pc:sldMk cId="3505075010" sldId="374"/>
            <ac:picMk id="7" creationId="{7E1221DC-FA54-2317-580F-CF8EE0BE2EB4}"/>
          </ac:picMkLst>
        </pc:picChg>
        <pc:picChg chg="mod">
          <ac:chgData name="Léonie Miège" userId="1543ee91-ec3a-4dbd-9bc3-ebbc844a4b11" providerId="ADAL" clId="{441F6FFD-F928-43A4-A90C-DB30D1F0EEB5}" dt="2024-11-12T13:52:25.106" v="6741" actId="14826"/>
          <ac:picMkLst>
            <pc:docMk/>
            <pc:sldMk cId="3505075010" sldId="374"/>
            <ac:picMk id="10" creationId="{EF2A3042-2B5B-BDE3-7860-A0C10DBAEC37}"/>
          </ac:picMkLst>
        </pc:picChg>
      </pc:sldChg>
      <pc:sldChg chg="addSp delSp modSp mod">
        <pc:chgData name="Léonie Miège" userId="1543ee91-ec3a-4dbd-9bc3-ebbc844a4b11" providerId="ADAL" clId="{441F6FFD-F928-43A4-A90C-DB30D1F0EEB5}" dt="2024-11-12T14:06:52.103" v="6834" actId="14100"/>
        <pc:sldMkLst>
          <pc:docMk/>
          <pc:sldMk cId="2387863767" sldId="375"/>
        </pc:sldMkLst>
        <pc:spChg chg="mod">
          <ac:chgData name="Léonie Miège" userId="1543ee91-ec3a-4dbd-9bc3-ebbc844a4b11" providerId="ADAL" clId="{441F6FFD-F928-43A4-A90C-DB30D1F0EEB5}" dt="2024-11-07T16:14:32.215" v="4548"/>
          <ac:spMkLst>
            <pc:docMk/>
            <pc:sldMk cId="2387863767" sldId="375"/>
            <ac:spMk id="2" creationId="{22A710C9-4371-92A8-693F-460F715546A8}"/>
          </ac:spMkLst>
        </pc:spChg>
        <pc:spChg chg="mod">
          <ac:chgData name="Léonie Miège" userId="1543ee91-ec3a-4dbd-9bc3-ebbc844a4b11" providerId="ADAL" clId="{441F6FFD-F928-43A4-A90C-DB30D1F0EEB5}" dt="2024-11-07T17:00:05.375" v="6342" actId="20577"/>
          <ac:spMkLst>
            <pc:docMk/>
            <pc:sldMk cId="2387863767" sldId="375"/>
            <ac:spMk id="3" creationId="{4FD0AD8C-294F-7515-9639-B0EF3DE22694}"/>
          </ac:spMkLst>
        </pc:spChg>
        <pc:spChg chg="mod">
          <ac:chgData name="Léonie Miège" userId="1543ee91-ec3a-4dbd-9bc3-ebbc844a4b11" providerId="ADAL" clId="{441F6FFD-F928-43A4-A90C-DB30D1F0EEB5}" dt="2024-11-07T17:00:16.064" v="6343"/>
          <ac:spMkLst>
            <pc:docMk/>
            <pc:sldMk cId="2387863767" sldId="375"/>
            <ac:spMk id="5" creationId="{A563520D-961F-D34A-A32C-354F3E626E06}"/>
          </ac:spMkLst>
        </pc:spChg>
        <pc:spChg chg="mod">
          <ac:chgData name="Léonie Miège" userId="1543ee91-ec3a-4dbd-9bc3-ebbc844a4b11" providerId="ADAL" clId="{441F6FFD-F928-43A4-A90C-DB30D1F0EEB5}" dt="2024-11-05T10:02:17.906" v="46" actId="790"/>
          <ac:spMkLst>
            <pc:docMk/>
            <pc:sldMk cId="2387863767" sldId="375"/>
            <ac:spMk id="6" creationId="{25648BC7-CABE-2120-8FD9-49CCD476FDE7}"/>
          </ac:spMkLst>
        </pc:spChg>
        <pc:spChg chg="mod">
          <ac:chgData name="Léonie Miège" userId="1543ee91-ec3a-4dbd-9bc3-ebbc844a4b11" providerId="ADAL" clId="{441F6FFD-F928-43A4-A90C-DB30D1F0EEB5}" dt="2024-11-05T10:02:17.906" v="46" actId="790"/>
          <ac:spMkLst>
            <pc:docMk/>
            <pc:sldMk cId="2387863767" sldId="375"/>
            <ac:spMk id="11" creationId="{00DBE859-B416-32DE-8B11-E383BE414748}"/>
          </ac:spMkLst>
        </pc:spChg>
        <pc:spChg chg="mod">
          <ac:chgData name="Léonie Miège" userId="1543ee91-ec3a-4dbd-9bc3-ebbc844a4b11" providerId="ADAL" clId="{441F6FFD-F928-43A4-A90C-DB30D1F0EEB5}" dt="2024-11-07T16:59:56.223" v="6311" actId="14100"/>
          <ac:spMkLst>
            <pc:docMk/>
            <pc:sldMk cId="2387863767" sldId="375"/>
            <ac:spMk id="12" creationId="{B18BE987-3718-EFD1-6642-EF752E44C82D}"/>
          </ac:spMkLst>
        </pc:spChg>
        <pc:spChg chg="mod">
          <ac:chgData name="Léonie Miège" userId="1543ee91-ec3a-4dbd-9bc3-ebbc844a4b11" providerId="ADAL" clId="{441F6FFD-F928-43A4-A90C-DB30D1F0EEB5}" dt="2024-11-05T10:02:17.906" v="46" actId="790"/>
          <ac:spMkLst>
            <pc:docMk/>
            <pc:sldMk cId="2387863767" sldId="375"/>
            <ac:spMk id="13" creationId="{F57456C6-014B-F9C3-0701-6595175FAC14}"/>
          </ac:spMkLst>
        </pc:spChg>
        <pc:spChg chg="mod">
          <ac:chgData name="Léonie Miège" userId="1543ee91-ec3a-4dbd-9bc3-ebbc844a4b11" providerId="ADAL" clId="{441F6FFD-F928-43A4-A90C-DB30D1F0EEB5}" dt="2024-11-07T16:59:26.882" v="6300" actId="1076"/>
          <ac:spMkLst>
            <pc:docMk/>
            <pc:sldMk cId="2387863767" sldId="375"/>
            <ac:spMk id="14" creationId="{53272CA6-2BAA-2B8B-F033-C28738F8C00B}"/>
          </ac:spMkLst>
        </pc:spChg>
        <pc:spChg chg="mod">
          <ac:chgData name="Léonie Miège" userId="1543ee91-ec3a-4dbd-9bc3-ebbc844a4b11" providerId="ADAL" clId="{441F6FFD-F928-43A4-A90C-DB30D1F0EEB5}" dt="2024-11-05T10:02:17.906" v="46" actId="790"/>
          <ac:spMkLst>
            <pc:docMk/>
            <pc:sldMk cId="2387863767" sldId="375"/>
            <ac:spMk id="15" creationId="{E6C7B118-FA79-6198-FE4F-F9829EA06D0C}"/>
          </ac:spMkLst>
        </pc:spChg>
        <pc:spChg chg="mod">
          <ac:chgData name="Léonie Miège" userId="1543ee91-ec3a-4dbd-9bc3-ebbc844a4b11" providerId="ADAL" clId="{441F6FFD-F928-43A4-A90C-DB30D1F0EEB5}" dt="2024-11-07T16:58:46.619" v="6280" actId="1076"/>
          <ac:spMkLst>
            <pc:docMk/>
            <pc:sldMk cId="2387863767" sldId="375"/>
            <ac:spMk id="16" creationId="{4566F0EA-9B71-E012-018C-CA07A80C4FAE}"/>
          </ac:spMkLst>
        </pc:spChg>
        <pc:spChg chg="mod">
          <ac:chgData name="Léonie Miège" userId="1543ee91-ec3a-4dbd-9bc3-ebbc844a4b11" providerId="ADAL" clId="{441F6FFD-F928-43A4-A90C-DB30D1F0EEB5}" dt="2024-11-05T10:02:17.906" v="46" actId="790"/>
          <ac:spMkLst>
            <pc:docMk/>
            <pc:sldMk cId="2387863767" sldId="375"/>
            <ac:spMk id="17" creationId="{3FAEE095-2EB3-F93B-F9E5-FE17B9C7654F}"/>
          </ac:spMkLst>
        </pc:spChg>
        <pc:spChg chg="mod">
          <ac:chgData name="Léonie Miège" userId="1543ee91-ec3a-4dbd-9bc3-ebbc844a4b11" providerId="ADAL" clId="{441F6FFD-F928-43A4-A90C-DB30D1F0EEB5}" dt="2024-11-07T16:58:11.816" v="6269"/>
          <ac:spMkLst>
            <pc:docMk/>
            <pc:sldMk cId="2387863767" sldId="375"/>
            <ac:spMk id="18" creationId="{CF1FD6A4-5ACC-5057-58AB-F041107F7CCB}"/>
          </ac:spMkLst>
        </pc:spChg>
        <pc:spChg chg="mod">
          <ac:chgData name="Léonie Miège" userId="1543ee91-ec3a-4dbd-9bc3-ebbc844a4b11" providerId="ADAL" clId="{441F6FFD-F928-43A4-A90C-DB30D1F0EEB5}" dt="2024-11-05T10:02:17.906" v="46" actId="790"/>
          <ac:spMkLst>
            <pc:docMk/>
            <pc:sldMk cId="2387863767" sldId="375"/>
            <ac:spMk id="26" creationId="{937EF781-43FF-260D-E9FF-1DF6F213AAE4}"/>
          </ac:spMkLst>
        </pc:spChg>
        <pc:spChg chg="mod">
          <ac:chgData name="Léonie Miège" userId="1543ee91-ec3a-4dbd-9bc3-ebbc844a4b11" providerId="ADAL" clId="{441F6FFD-F928-43A4-A90C-DB30D1F0EEB5}" dt="2024-11-05T10:02:17.906" v="46" actId="790"/>
          <ac:spMkLst>
            <pc:docMk/>
            <pc:sldMk cId="2387863767" sldId="375"/>
            <ac:spMk id="27" creationId="{CF3C97AF-1155-7A8D-0889-A2EC2B4FFDC0}"/>
          </ac:spMkLst>
        </pc:spChg>
        <pc:spChg chg="mod">
          <ac:chgData name="Léonie Miège" userId="1543ee91-ec3a-4dbd-9bc3-ebbc844a4b11" providerId="ADAL" clId="{441F6FFD-F928-43A4-A90C-DB30D1F0EEB5}" dt="2024-11-12T14:05:59.418" v="6826" actId="14100"/>
          <ac:spMkLst>
            <pc:docMk/>
            <pc:sldMk cId="2387863767" sldId="375"/>
            <ac:spMk id="28" creationId="{9AEC745E-A93D-E0F5-E565-F31D0EE21514}"/>
          </ac:spMkLst>
        </pc:spChg>
        <pc:spChg chg="mod">
          <ac:chgData name="Léonie Miège" userId="1543ee91-ec3a-4dbd-9bc3-ebbc844a4b11" providerId="ADAL" clId="{441F6FFD-F928-43A4-A90C-DB30D1F0EEB5}" dt="2024-11-12T14:06:30.188" v="6830" actId="14100"/>
          <ac:spMkLst>
            <pc:docMk/>
            <pc:sldMk cId="2387863767" sldId="375"/>
            <ac:spMk id="30" creationId="{ACC8A495-E5B7-5B23-AC30-0A88C289F165}"/>
          </ac:spMkLst>
        </pc:spChg>
        <pc:spChg chg="mod">
          <ac:chgData name="Léonie Miège" userId="1543ee91-ec3a-4dbd-9bc3-ebbc844a4b11" providerId="ADAL" clId="{441F6FFD-F928-43A4-A90C-DB30D1F0EEB5}" dt="2024-11-12T14:06:27.240" v="6829" actId="14100"/>
          <ac:spMkLst>
            <pc:docMk/>
            <pc:sldMk cId="2387863767" sldId="375"/>
            <ac:spMk id="33" creationId="{D0886236-3BDC-6B4F-0363-A9A2554131E2}"/>
          </ac:spMkLst>
        </pc:spChg>
        <pc:spChg chg="mod">
          <ac:chgData name="Léonie Miège" userId="1543ee91-ec3a-4dbd-9bc3-ebbc844a4b11" providerId="ADAL" clId="{441F6FFD-F928-43A4-A90C-DB30D1F0EEB5}" dt="2024-11-12T14:06:52.103" v="6834" actId="14100"/>
          <ac:spMkLst>
            <pc:docMk/>
            <pc:sldMk cId="2387863767" sldId="375"/>
            <ac:spMk id="36" creationId="{59CF7B99-5CB8-9B40-FC00-1861BBA00F7B}"/>
          </ac:spMkLst>
        </pc:spChg>
        <pc:picChg chg="mod">
          <ac:chgData name="Léonie Miège" userId="1543ee91-ec3a-4dbd-9bc3-ebbc844a4b11" providerId="ADAL" clId="{441F6FFD-F928-43A4-A90C-DB30D1F0EEB5}" dt="2024-11-12T14:01:09.382" v="6799" actId="14826"/>
          <ac:picMkLst>
            <pc:docMk/>
            <pc:sldMk cId="2387863767" sldId="375"/>
            <ac:picMk id="21" creationId="{266794E6-AA1F-55FE-A2C8-381DBBD4273F}"/>
          </ac:picMkLst>
        </pc:picChg>
        <pc:picChg chg="add mod">
          <ac:chgData name="Léonie Miège" userId="1543ee91-ec3a-4dbd-9bc3-ebbc844a4b11" providerId="ADAL" clId="{441F6FFD-F928-43A4-A90C-DB30D1F0EEB5}" dt="2024-11-12T14:04:01.364" v="6814" actId="1076"/>
          <ac:picMkLst>
            <pc:docMk/>
            <pc:sldMk cId="2387863767" sldId="375"/>
            <ac:picMk id="22" creationId="{B9CE222B-F283-7C23-4179-76EED1534243}"/>
          </ac:picMkLst>
        </pc:picChg>
        <pc:picChg chg="mod">
          <ac:chgData name="Léonie Miège" userId="1543ee91-ec3a-4dbd-9bc3-ebbc844a4b11" providerId="ADAL" clId="{441F6FFD-F928-43A4-A90C-DB30D1F0EEB5}" dt="2024-11-12T14:01:50.028" v="6804" actId="14826"/>
          <ac:picMkLst>
            <pc:docMk/>
            <pc:sldMk cId="2387863767" sldId="375"/>
            <ac:picMk id="23" creationId="{356DE648-83C6-CB36-7E05-DE22D81D4DFC}"/>
          </ac:picMkLst>
        </pc:picChg>
        <pc:picChg chg="mod">
          <ac:chgData name="Léonie Miège" userId="1543ee91-ec3a-4dbd-9bc3-ebbc844a4b11" providerId="ADAL" clId="{441F6FFD-F928-43A4-A90C-DB30D1F0EEB5}" dt="2024-11-12T14:05:34.800" v="6823" actId="14826"/>
          <ac:picMkLst>
            <pc:docMk/>
            <pc:sldMk cId="2387863767" sldId="375"/>
            <ac:picMk id="25" creationId="{53520682-48D3-A143-34CF-0762D353C2ED}"/>
          </ac:picMkLst>
        </pc:picChg>
        <pc:picChg chg="mod">
          <ac:chgData name="Léonie Miège" userId="1543ee91-ec3a-4dbd-9bc3-ebbc844a4b11" providerId="ADAL" clId="{441F6FFD-F928-43A4-A90C-DB30D1F0EEB5}" dt="2024-11-12T14:06:11.279" v="6827" actId="14826"/>
          <ac:picMkLst>
            <pc:docMk/>
            <pc:sldMk cId="2387863767" sldId="375"/>
            <ac:picMk id="29" creationId="{DC15A1D6-1265-B828-36D6-3EA9E660E18D}"/>
          </ac:picMkLst>
        </pc:picChg>
        <pc:picChg chg="add mod modCrop">
          <ac:chgData name="Léonie Miège" userId="1543ee91-ec3a-4dbd-9bc3-ebbc844a4b11" providerId="ADAL" clId="{441F6FFD-F928-43A4-A90C-DB30D1F0EEB5}" dt="2024-11-12T14:04:33.835" v="6822" actId="1076"/>
          <ac:picMkLst>
            <pc:docMk/>
            <pc:sldMk cId="2387863767" sldId="375"/>
            <ac:picMk id="31" creationId="{5085B3CC-2441-09F3-1746-C3153FB6A051}"/>
          </ac:picMkLst>
        </pc:picChg>
        <pc:picChg chg="mod">
          <ac:chgData name="Léonie Miège" userId="1543ee91-ec3a-4dbd-9bc3-ebbc844a4b11" providerId="ADAL" clId="{441F6FFD-F928-43A4-A90C-DB30D1F0EEB5}" dt="2024-11-12T14:06:20.308" v="6828" actId="14826"/>
          <ac:picMkLst>
            <pc:docMk/>
            <pc:sldMk cId="2387863767" sldId="375"/>
            <ac:picMk id="32" creationId="{44634F2A-4126-98D1-69BB-6044FB0B7A04}"/>
          </ac:picMkLst>
        </pc:picChg>
        <pc:picChg chg="mod">
          <ac:chgData name="Léonie Miège" userId="1543ee91-ec3a-4dbd-9bc3-ebbc844a4b11" providerId="ADAL" clId="{441F6FFD-F928-43A4-A90C-DB30D1F0EEB5}" dt="2024-11-12T14:06:40.510" v="6831" actId="14826"/>
          <ac:picMkLst>
            <pc:docMk/>
            <pc:sldMk cId="2387863767" sldId="375"/>
            <ac:picMk id="35" creationId="{E4017916-F4BC-A726-C062-7E7BB5990A45}"/>
          </ac:picMkLst>
        </pc:picChg>
      </pc:sldChg>
      <pc:sldChg chg="addSp delSp modSp mod">
        <pc:chgData name="Léonie Miège" userId="1543ee91-ec3a-4dbd-9bc3-ebbc844a4b11" providerId="ADAL" clId="{441F6FFD-F928-43A4-A90C-DB30D1F0EEB5}" dt="2024-11-12T13:24:15.206" v="6510" actId="20577"/>
        <pc:sldMkLst>
          <pc:docMk/>
          <pc:sldMk cId="3262844483" sldId="376"/>
        </pc:sldMkLst>
        <pc:spChg chg="mod">
          <ac:chgData name="Léonie Miège" userId="1543ee91-ec3a-4dbd-9bc3-ebbc844a4b11" providerId="ADAL" clId="{441F6FFD-F928-43A4-A90C-DB30D1F0EEB5}" dt="2024-11-12T13:24:15.206" v="6510" actId="20577"/>
          <ac:spMkLst>
            <pc:docMk/>
            <pc:sldMk cId="3262844483" sldId="376"/>
            <ac:spMk id="2" creationId="{13B6AC09-FA5F-8171-1552-D00D3FB6133E}"/>
          </ac:spMkLst>
        </pc:spChg>
        <pc:spChg chg="mod">
          <ac:chgData name="Léonie Miège" userId="1543ee91-ec3a-4dbd-9bc3-ebbc844a4b11" providerId="ADAL" clId="{441F6FFD-F928-43A4-A90C-DB30D1F0EEB5}" dt="2024-11-07T17:02:06.173" v="6420"/>
          <ac:spMkLst>
            <pc:docMk/>
            <pc:sldMk cId="3262844483" sldId="376"/>
            <ac:spMk id="3" creationId="{C6C38346-6D10-1958-0C27-738D86209726}"/>
          </ac:spMkLst>
        </pc:spChg>
        <pc:spChg chg="mod">
          <ac:chgData name="Léonie Miège" userId="1543ee91-ec3a-4dbd-9bc3-ebbc844a4b11" providerId="ADAL" clId="{441F6FFD-F928-43A4-A90C-DB30D1F0EEB5}" dt="2024-11-05T10:50:30.980" v="1422"/>
          <ac:spMkLst>
            <pc:docMk/>
            <pc:sldMk cId="3262844483" sldId="376"/>
            <ac:spMk id="5" creationId="{21063A48-4A14-1FCF-6AE2-B0DF7E170331}"/>
          </ac:spMkLst>
        </pc:spChg>
        <pc:spChg chg="mod">
          <ac:chgData name="Léonie Miège" userId="1543ee91-ec3a-4dbd-9bc3-ebbc844a4b11" providerId="ADAL" clId="{441F6FFD-F928-43A4-A90C-DB30D1F0EEB5}" dt="2024-11-05T10:02:17.906" v="46" actId="790"/>
          <ac:spMkLst>
            <pc:docMk/>
            <pc:sldMk cId="3262844483" sldId="376"/>
            <ac:spMk id="6" creationId="{4BB1F373-AD03-E0BC-2C02-EE4B6BA17C23}"/>
          </ac:spMkLst>
        </pc:spChg>
        <pc:spChg chg="mod">
          <ac:chgData name="Léonie Miège" userId="1543ee91-ec3a-4dbd-9bc3-ebbc844a4b11" providerId="ADAL" clId="{441F6FFD-F928-43A4-A90C-DB30D1F0EEB5}" dt="2024-11-12T13:22:28.048" v="6489" actId="20577"/>
          <ac:spMkLst>
            <pc:docMk/>
            <pc:sldMk cId="3262844483" sldId="376"/>
            <ac:spMk id="8" creationId="{643FF009-9609-6DF4-3B25-B11978A4B9BC}"/>
          </ac:spMkLst>
        </pc:spChg>
        <pc:picChg chg="add mod">
          <ac:chgData name="Léonie Miège" userId="1543ee91-ec3a-4dbd-9bc3-ebbc844a4b11" providerId="ADAL" clId="{441F6FFD-F928-43A4-A90C-DB30D1F0EEB5}" dt="2024-11-07T17:03:08.019" v="6427" actId="962"/>
          <ac:picMkLst>
            <pc:docMk/>
            <pc:sldMk cId="3262844483" sldId="376"/>
            <ac:picMk id="11" creationId="{ED333DC0-9561-9081-DC84-25F576F5F07B}"/>
          </ac:picMkLst>
        </pc:picChg>
      </pc:sldChg>
      <pc:sldChg chg="addSp delSp modSp add mod modClrScheme chgLayout">
        <pc:chgData name="Léonie Miège" userId="1543ee91-ec3a-4dbd-9bc3-ebbc844a4b11" providerId="ADAL" clId="{441F6FFD-F928-43A4-A90C-DB30D1F0EEB5}" dt="2024-11-05T10:10:34.534" v="204"/>
        <pc:sldMkLst>
          <pc:docMk/>
          <pc:sldMk cId="3478440687" sldId="377"/>
        </pc:sldMkLst>
      </pc:sldChg>
      <pc:sldMasterChg chg="modSldLayout">
        <pc:chgData name="Léonie Miège" userId="1543ee91-ec3a-4dbd-9bc3-ebbc844a4b11" providerId="ADAL" clId="{441F6FFD-F928-43A4-A90C-DB30D1F0EEB5}" dt="2024-11-05T10:15:56.639" v="341"/>
        <pc:sldMasterMkLst>
          <pc:docMk/>
          <pc:sldMasterMk cId="1559191890" sldId="2147483727"/>
        </pc:sldMasterMkLst>
        <pc:sldLayoutChg chg="modSp mod">
          <pc:chgData name="Léonie Miège" userId="1543ee91-ec3a-4dbd-9bc3-ebbc844a4b11" providerId="ADAL" clId="{441F6FFD-F928-43A4-A90C-DB30D1F0EEB5}" dt="2024-11-05T10:13:20.057" v="330"/>
          <pc:sldLayoutMkLst>
            <pc:docMk/>
            <pc:sldMasterMk cId="1559191890" sldId="2147483727"/>
            <pc:sldLayoutMk cId="125867597" sldId="2147483745"/>
          </pc:sldLayoutMkLst>
          <pc:spChg chg="mod">
            <ac:chgData name="Léonie Miège" userId="1543ee91-ec3a-4dbd-9bc3-ebbc844a4b11" providerId="ADAL" clId="{441F6FFD-F928-43A4-A90C-DB30D1F0EEB5}" dt="2024-11-05T10:13:20.057" v="330"/>
            <ac:spMkLst>
              <pc:docMk/>
              <pc:sldMasterMk cId="1559191890" sldId="2147483727"/>
              <pc:sldLayoutMk cId="125867597" sldId="2147483745"/>
              <ac:spMk id="11" creationId="{F601852F-9A0D-E0CD-B302-3A35135B2CC7}"/>
            </ac:spMkLst>
          </pc:spChg>
        </pc:sldLayoutChg>
        <pc:sldLayoutChg chg="modSp mod">
          <pc:chgData name="Léonie Miège" userId="1543ee91-ec3a-4dbd-9bc3-ebbc844a4b11" providerId="ADAL" clId="{441F6FFD-F928-43A4-A90C-DB30D1F0EEB5}" dt="2024-11-05T10:13:33.799" v="333"/>
          <pc:sldLayoutMkLst>
            <pc:docMk/>
            <pc:sldMasterMk cId="1559191890" sldId="2147483727"/>
            <pc:sldLayoutMk cId="2679537112" sldId="2147483757"/>
          </pc:sldLayoutMkLst>
          <pc:spChg chg="mod">
            <ac:chgData name="Léonie Miège" userId="1543ee91-ec3a-4dbd-9bc3-ebbc844a4b11" providerId="ADAL" clId="{441F6FFD-F928-43A4-A90C-DB30D1F0EEB5}" dt="2024-11-05T10:13:33.799" v="333"/>
            <ac:spMkLst>
              <pc:docMk/>
              <pc:sldMasterMk cId="1559191890" sldId="2147483727"/>
              <pc:sldLayoutMk cId="2679537112" sldId="2147483757"/>
              <ac:spMk id="9" creationId="{C7CA7637-4A6E-B470-A0B2-0812A065057D}"/>
            </ac:spMkLst>
          </pc:spChg>
        </pc:sldLayoutChg>
        <pc:sldLayoutChg chg="modSp mod">
          <pc:chgData name="Léonie Miège" userId="1543ee91-ec3a-4dbd-9bc3-ebbc844a4b11" providerId="ADAL" clId="{441F6FFD-F928-43A4-A90C-DB30D1F0EEB5}" dt="2024-11-05T10:13:04.768" v="328" actId="20577"/>
          <pc:sldLayoutMkLst>
            <pc:docMk/>
            <pc:sldMasterMk cId="1559191890" sldId="2147483727"/>
            <pc:sldLayoutMk cId="2501799317" sldId="2147483786"/>
          </pc:sldLayoutMkLst>
          <pc:spChg chg="mod">
            <ac:chgData name="Léonie Miège" userId="1543ee91-ec3a-4dbd-9bc3-ebbc844a4b11" providerId="ADAL" clId="{441F6FFD-F928-43A4-A90C-DB30D1F0EEB5}" dt="2024-11-05T10:13:04.768" v="328" actId="20577"/>
            <ac:spMkLst>
              <pc:docMk/>
              <pc:sldMasterMk cId="1559191890" sldId="2147483727"/>
              <pc:sldLayoutMk cId="2501799317" sldId="2147483786"/>
              <ac:spMk id="7" creationId="{34BB61B8-2A7C-185A-7EDB-99365B809514}"/>
            </ac:spMkLst>
          </pc:spChg>
        </pc:sldLayoutChg>
        <pc:sldLayoutChg chg="modSp mod">
          <pc:chgData name="Léonie Miège" userId="1543ee91-ec3a-4dbd-9bc3-ebbc844a4b11" providerId="ADAL" clId="{441F6FFD-F928-43A4-A90C-DB30D1F0EEB5}" dt="2024-11-05T10:13:37.663" v="334"/>
          <pc:sldLayoutMkLst>
            <pc:docMk/>
            <pc:sldMasterMk cId="1559191890" sldId="2147483727"/>
            <pc:sldLayoutMk cId="921479686" sldId="2147483970"/>
          </pc:sldLayoutMkLst>
          <pc:spChg chg="mod">
            <ac:chgData name="Léonie Miège" userId="1543ee91-ec3a-4dbd-9bc3-ebbc844a4b11" providerId="ADAL" clId="{441F6FFD-F928-43A4-A90C-DB30D1F0EEB5}" dt="2024-11-05T10:13:37.663" v="334"/>
            <ac:spMkLst>
              <pc:docMk/>
              <pc:sldMasterMk cId="1559191890" sldId="2147483727"/>
              <pc:sldLayoutMk cId="921479686" sldId="2147483970"/>
              <ac:spMk id="9" creationId="{C7CA7637-4A6E-B470-A0B2-0812A065057D}"/>
            </ac:spMkLst>
          </pc:spChg>
        </pc:sldLayoutChg>
        <pc:sldLayoutChg chg="modSp mod">
          <pc:chgData name="Léonie Miège" userId="1543ee91-ec3a-4dbd-9bc3-ebbc844a4b11" providerId="ADAL" clId="{441F6FFD-F928-43A4-A90C-DB30D1F0EEB5}" dt="2024-11-05T10:13:41" v="335"/>
          <pc:sldLayoutMkLst>
            <pc:docMk/>
            <pc:sldMasterMk cId="1559191890" sldId="2147483727"/>
            <pc:sldLayoutMk cId="2880691568" sldId="2147483978"/>
          </pc:sldLayoutMkLst>
          <pc:spChg chg="mod">
            <ac:chgData name="Léonie Miège" userId="1543ee91-ec3a-4dbd-9bc3-ebbc844a4b11" providerId="ADAL" clId="{441F6FFD-F928-43A4-A90C-DB30D1F0EEB5}" dt="2024-11-05T10:13:41" v="335"/>
            <ac:spMkLst>
              <pc:docMk/>
              <pc:sldMasterMk cId="1559191890" sldId="2147483727"/>
              <pc:sldLayoutMk cId="2880691568" sldId="2147483978"/>
              <ac:spMk id="4" creationId="{C63D02A2-806B-47BC-B742-63BA93C22046}"/>
            </ac:spMkLst>
          </pc:spChg>
        </pc:sldLayoutChg>
        <pc:sldLayoutChg chg="addSp modSp mod">
          <pc:chgData name="Léonie Miège" userId="1543ee91-ec3a-4dbd-9bc3-ebbc844a4b11" providerId="ADAL" clId="{441F6FFD-F928-43A4-A90C-DB30D1F0EEB5}" dt="2024-11-05T10:15:49.409" v="340"/>
          <pc:sldLayoutMkLst>
            <pc:docMk/>
            <pc:sldMasterMk cId="1559191890" sldId="2147483727"/>
            <pc:sldLayoutMk cId="814585993" sldId="2147483980"/>
          </pc:sldLayoutMkLst>
          <pc:picChg chg="mod">
            <ac:chgData name="Léonie Miège" userId="1543ee91-ec3a-4dbd-9bc3-ebbc844a4b11" providerId="ADAL" clId="{441F6FFD-F928-43A4-A90C-DB30D1F0EEB5}" dt="2024-11-05T10:15:39.515" v="338" actId="1076"/>
            <ac:picMkLst>
              <pc:docMk/>
              <pc:sldMasterMk cId="1559191890" sldId="2147483727"/>
              <pc:sldLayoutMk cId="814585993" sldId="2147483980"/>
              <ac:picMk id="6" creationId="{061B02D6-A3AB-571D-57AE-D8E27ADE1A33}"/>
            </ac:picMkLst>
          </pc:picChg>
          <pc:picChg chg="add mod">
            <ac:chgData name="Léonie Miège" userId="1543ee91-ec3a-4dbd-9bc3-ebbc844a4b11" providerId="ADAL" clId="{441F6FFD-F928-43A4-A90C-DB30D1F0EEB5}" dt="2024-11-05T10:15:49.409" v="340"/>
            <ac:picMkLst>
              <pc:docMk/>
              <pc:sldMasterMk cId="1559191890" sldId="2147483727"/>
              <pc:sldLayoutMk cId="814585993" sldId="2147483980"/>
              <ac:picMk id="25" creationId="{BE93FC59-5917-3235-BD02-672AB5597DC2}"/>
            </ac:picMkLst>
          </pc:picChg>
        </pc:sldLayoutChg>
        <pc:sldLayoutChg chg="addSp delSp modSp mod">
          <pc:chgData name="Léonie Miège" userId="1543ee91-ec3a-4dbd-9bc3-ebbc844a4b11" providerId="ADAL" clId="{441F6FFD-F928-43A4-A90C-DB30D1F0EEB5}" dt="2024-11-05T10:15:56.639" v="341"/>
          <pc:sldLayoutMkLst>
            <pc:docMk/>
            <pc:sldMasterMk cId="1559191890" sldId="2147483727"/>
            <pc:sldLayoutMk cId="591641781" sldId="2147483981"/>
          </pc:sldLayoutMkLst>
          <pc:picChg chg="add mod">
            <ac:chgData name="Léonie Miège" userId="1543ee91-ec3a-4dbd-9bc3-ebbc844a4b11" providerId="ADAL" clId="{441F6FFD-F928-43A4-A90C-DB30D1F0EEB5}" dt="2024-11-05T10:15:56.639" v="341"/>
            <ac:picMkLst>
              <pc:docMk/>
              <pc:sldMasterMk cId="1559191890" sldId="2147483727"/>
              <pc:sldLayoutMk cId="591641781" sldId="2147483981"/>
              <ac:picMk id="26" creationId="{FDE003E4-425C-953D-D195-781057CCFB65}"/>
            </ac:picMkLst>
          </pc:picChg>
        </pc:sldLayoutChg>
        <pc:sldLayoutChg chg="modSp mod">
          <pc:chgData name="Léonie Miège" userId="1543ee91-ec3a-4dbd-9bc3-ebbc844a4b11" providerId="ADAL" clId="{441F6FFD-F928-43A4-A90C-DB30D1F0EEB5}" dt="2024-11-05T10:13:15.499" v="329"/>
          <pc:sldLayoutMkLst>
            <pc:docMk/>
            <pc:sldMasterMk cId="1559191890" sldId="2147483727"/>
            <pc:sldLayoutMk cId="67302793" sldId="2147483984"/>
          </pc:sldLayoutMkLst>
          <pc:spChg chg="mod">
            <ac:chgData name="Léonie Miège" userId="1543ee91-ec3a-4dbd-9bc3-ebbc844a4b11" providerId="ADAL" clId="{441F6FFD-F928-43A4-A90C-DB30D1F0EEB5}" dt="2024-11-05T10:13:15.499" v="329"/>
            <ac:spMkLst>
              <pc:docMk/>
              <pc:sldMasterMk cId="1559191890" sldId="2147483727"/>
              <pc:sldLayoutMk cId="67302793" sldId="2147483984"/>
              <ac:spMk id="7" creationId="{34BB61B8-2A7C-185A-7EDB-99365B809514}"/>
            </ac:spMkLst>
          </pc:spChg>
        </pc:sldLayoutChg>
        <pc:sldLayoutChg chg="modSp mod">
          <pc:chgData name="Léonie Miège" userId="1543ee91-ec3a-4dbd-9bc3-ebbc844a4b11" providerId="ADAL" clId="{441F6FFD-F928-43A4-A90C-DB30D1F0EEB5}" dt="2024-11-05T10:13:43.765" v="336"/>
          <pc:sldLayoutMkLst>
            <pc:docMk/>
            <pc:sldMasterMk cId="1559191890" sldId="2147483727"/>
            <pc:sldLayoutMk cId="3482631450" sldId="2147483985"/>
          </pc:sldLayoutMkLst>
          <pc:spChg chg="mod">
            <ac:chgData name="Léonie Miège" userId="1543ee91-ec3a-4dbd-9bc3-ebbc844a4b11" providerId="ADAL" clId="{441F6FFD-F928-43A4-A90C-DB30D1F0EEB5}" dt="2024-11-05T10:13:43.765" v="336"/>
            <ac:spMkLst>
              <pc:docMk/>
              <pc:sldMasterMk cId="1559191890" sldId="2147483727"/>
              <pc:sldLayoutMk cId="3482631450" sldId="2147483985"/>
              <ac:spMk id="7" creationId="{9C73BB25-DB78-FD44-E5D0-C61E620E0648}"/>
            </ac:spMkLst>
          </pc:spChg>
        </pc:sldLayoutChg>
      </pc:sldMasterChg>
    </pc:docChg>
  </pc:docChgLst>
  <pc:docChgLst>
    <pc:chgData name="Sandra Sudhoff" userId="ef2c0e33-bed2-4419-afce-a457db630116" providerId="ADAL" clId="{E89A1649-B0CA-4ACF-BAE3-293B3E81F09F}"/>
    <pc:docChg chg="modSld">
      <pc:chgData name="Sandra Sudhoff" userId="ef2c0e33-bed2-4419-afce-a457db630116" providerId="ADAL" clId="{E89A1649-B0CA-4ACF-BAE3-293B3E81F09F}" dt="2024-04-17T09:32:02.206" v="13"/>
      <pc:docMkLst>
        <pc:docMk/>
      </pc:docMkLst>
      <pc:sldChg chg="addCm">
        <pc:chgData name="Sandra Sudhoff" userId="ef2c0e33-bed2-4419-afce-a457db630116" providerId="ADAL" clId="{E89A1649-B0CA-4ACF-BAE3-293B3E81F09F}" dt="2024-04-17T09:19:56.020" v="4"/>
        <pc:sldMkLst>
          <pc:docMk/>
          <pc:sldMk cId="1682077271" sldId="267"/>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9:56.020" v="4"/>
              <pc2:cmMkLst xmlns:pc2="http://schemas.microsoft.com/office/powerpoint/2019/9/main/command">
                <pc:docMk/>
                <pc:sldMk cId="1682077271" sldId="267"/>
                <pc2:cmMk id="{9C628DE5-037C-4C9F-9176-F237E2F22FD4}"/>
              </pc2:cmMkLst>
            </pc226:cmChg>
          </p:ext>
        </pc:extLst>
      </pc:sldChg>
      <pc:sldChg chg="addCm">
        <pc:chgData name="Sandra Sudhoff" userId="ef2c0e33-bed2-4419-afce-a457db630116" providerId="ADAL" clId="{E89A1649-B0CA-4ACF-BAE3-293B3E81F09F}" dt="2024-04-17T09:15:53.729" v="0"/>
        <pc:sldMkLst>
          <pc:docMk/>
          <pc:sldMk cId="2630028490" sldId="29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5:53.729" v="0"/>
              <pc2:cmMkLst xmlns:pc2="http://schemas.microsoft.com/office/powerpoint/2019/9/main/command">
                <pc:docMk/>
                <pc:sldMk cId="2630028490" sldId="295"/>
                <pc2:cmMk id="{20960FD8-2990-4288-BDF0-B9ADDB136658}"/>
              </pc2:cmMkLst>
            </pc226:cmChg>
          </p:ext>
        </pc:extLst>
      </pc:sldChg>
      <pc:sldChg chg="addCm">
        <pc:chgData name="Sandra Sudhoff" userId="ef2c0e33-bed2-4419-afce-a457db630116" providerId="ADAL" clId="{E89A1649-B0CA-4ACF-BAE3-293B3E81F09F}" dt="2024-04-17T09:16:50.061" v="1"/>
        <pc:sldMkLst>
          <pc:docMk/>
          <pc:sldMk cId="1226384646" sldId="29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6:50.061" v="1"/>
              <pc2:cmMkLst xmlns:pc2="http://schemas.microsoft.com/office/powerpoint/2019/9/main/command">
                <pc:docMk/>
                <pc:sldMk cId="1226384646" sldId="296"/>
                <pc2:cmMk id="{7C24482E-82E7-4399-A0BF-347CC268016E}"/>
              </pc2:cmMkLst>
            </pc226:cmChg>
          </p:ext>
        </pc:extLst>
      </pc:sldChg>
      <pc:sldChg chg="modSp mod">
        <pc:chgData name="Sandra Sudhoff" userId="ef2c0e33-bed2-4419-afce-a457db630116" providerId="ADAL" clId="{E89A1649-B0CA-4ACF-BAE3-293B3E81F09F}" dt="2024-04-17T09:19:08.154" v="3" actId="20577"/>
        <pc:sldMkLst>
          <pc:docMk/>
          <pc:sldMk cId="1532206046" sldId="307"/>
        </pc:sldMkLst>
      </pc:sldChg>
      <pc:sldChg chg="addCm">
        <pc:chgData name="Sandra Sudhoff" userId="ef2c0e33-bed2-4419-afce-a457db630116" providerId="ADAL" clId="{E89A1649-B0CA-4ACF-BAE3-293B3E81F09F}" dt="2024-04-17T09:21:47.118" v="5"/>
        <pc:sldMkLst>
          <pc:docMk/>
          <pc:sldMk cId="712106165" sldId="31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1:47.118" v="5"/>
              <pc2:cmMkLst xmlns:pc2="http://schemas.microsoft.com/office/powerpoint/2019/9/main/command">
                <pc:docMk/>
                <pc:sldMk cId="712106165" sldId="316"/>
                <pc2:cmMk id="{2C613B4C-3D97-478A-B0DA-16145B9AE51B}"/>
              </pc2:cmMkLst>
            </pc226:cmChg>
          </p:ext>
        </pc:extLst>
      </pc:sldChg>
      <pc:sldChg chg="addCm">
        <pc:chgData name="Sandra Sudhoff" userId="ef2c0e33-bed2-4419-afce-a457db630116" providerId="ADAL" clId="{E89A1649-B0CA-4ACF-BAE3-293B3E81F09F}" dt="2024-04-17T09:22:42.161" v="6"/>
        <pc:sldMkLst>
          <pc:docMk/>
          <pc:sldMk cId="1306665427" sldId="32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2:42.161" v="6"/>
              <pc2:cmMkLst xmlns:pc2="http://schemas.microsoft.com/office/powerpoint/2019/9/main/command">
                <pc:docMk/>
                <pc:sldMk cId="1306665427" sldId="321"/>
                <pc2:cmMk id="{2DFC2EC7-0230-413B-B6D8-635DDBD2E32D}"/>
              </pc2:cmMkLst>
            </pc226:cmChg>
          </p:ext>
        </pc:extLst>
      </pc:sldChg>
      <pc:sldChg chg="addCm">
        <pc:chgData name="Sandra Sudhoff" userId="ef2c0e33-bed2-4419-afce-a457db630116" providerId="ADAL" clId="{E89A1649-B0CA-4ACF-BAE3-293B3E81F09F}" dt="2024-04-17T09:24:46.651" v="7"/>
        <pc:sldMkLst>
          <pc:docMk/>
          <pc:sldMk cId="225546456" sldId="32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4:46.651" v="7"/>
              <pc2:cmMkLst xmlns:pc2="http://schemas.microsoft.com/office/powerpoint/2019/9/main/command">
                <pc:docMk/>
                <pc:sldMk cId="225546456" sldId="325"/>
                <pc2:cmMk id="{24520A3F-F782-422D-8CD1-2578F7E7D99A}"/>
              </pc2:cmMkLst>
            </pc226:cmChg>
          </p:ext>
        </pc:extLst>
      </pc:sldChg>
      <pc:sldChg chg="addCm">
        <pc:chgData name="Sandra Sudhoff" userId="ef2c0e33-bed2-4419-afce-a457db630116" providerId="ADAL" clId="{E89A1649-B0CA-4ACF-BAE3-293B3E81F09F}" dt="2024-04-17T09:25:47.669" v="8"/>
        <pc:sldMkLst>
          <pc:docMk/>
          <pc:sldMk cId="715040611" sldId="33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5:47.669" v="8"/>
              <pc2:cmMkLst xmlns:pc2="http://schemas.microsoft.com/office/powerpoint/2019/9/main/command">
                <pc:docMk/>
                <pc:sldMk cId="715040611" sldId="331"/>
                <pc2:cmMk id="{8DF0E57D-C09F-4025-8DCD-079F68A74B59}"/>
              </pc2:cmMkLst>
            </pc226:cmChg>
          </p:ext>
        </pc:extLst>
      </pc:sldChg>
      <pc:sldChg chg="addCm">
        <pc:chgData name="Sandra Sudhoff" userId="ef2c0e33-bed2-4419-afce-a457db630116" providerId="ADAL" clId="{E89A1649-B0CA-4ACF-BAE3-293B3E81F09F}" dt="2024-04-17T09:26:26.383" v="9"/>
        <pc:sldMkLst>
          <pc:docMk/>
          <pc:sldMk cId="2435514878" sldId="342"/>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6:26.383" v="9"/>
              <pc2:cmMkLst xmlns:pc2="http://schemas.microsoft.com/office/powerpoint/2019/9/main/command">
                <pc:docMk/>
                <pc:sldMk cId="2435514878" sldId="342"/>
                <pc2:cmMk id="{D6E9BAEA-C0BB-4BD8-9DEA-5BEA126F0D75}"/>
              </pc2:cmMkLst>
            </pc226:cmChg>
          </p:ext>
        </pc:extLst>
      </pc:sldChg>
      <pc:sldChg chg="addCm">
        <pc:chgData name="Sandra Sudhoff" userId="ef2c0e33-bed2-4419-afce-a457db630116" providerId="ADAL" clId="{E89A1649-B0CA-4ACF-BAE3-293B3E81F09F}" dt="2024-04-17T09:27:59.747" v="10"/>
        <pc:sldMkLst>
          <pc:docMk/>
          <pc:sldMk cId="2330691878" sldId="344"/>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7:59.747" v="10"/>
              <pc2:cmMkLst xmlns:pc2="http://schemas.microsoft.com/office/powerpoint/2019/9/main/command">
                <pc:docMk/>
                <pc:sldMk cId="2330691878" sldId="344"/>
                <pc2:cmMk id="{7465C398-53CC-4DBE-9711-B49ED1A2F430}"/>
              </pc2:cmMkLst>
            </pc226:cmChg>
          </p:ext>
        </pc:extLst>
      </pc:sldChg>
      <pc:sldChg chg="modCm">
        <pc:chgData name="Sandra Sudhoff" userId="ef2c0e33-bed2-4419-afce-a457db630116" providerId="ADAL" clId="{E89A1649-B0CA-4ACF-BAE3-293B3E81F09F}" dt="2024-04-17T09:30:51.239" v="12"/>
        <pc:sldMkLst>
          <pc:docMk/>
          <pc:sldMk cId="3535984782" sldId="351"/>
        </pc:sldMkLst>
        <pc:extLst>
          <p:ext xmlns:p="http://schemas.openxmlformats.org/presentationml/2006/main" uri="{D6D511B9-2390-475A-947B-AFAB55BFBCF1}">
            <pc226:cmChg xmlns:pc226="http://schemas.microsoft.com/office/powerpoint/2022/06/main/command" chg="">
              <pc226:chgData name="Sandra Sudhoff" userId="ef2c0e33-bed2-4419-afce-a457db630116" providerId="ADAL" clId="{E89A1649-B0CA-4ACF-BAE3-293B3E81F09F}" dt="2024-04-17T09:30:51.239" v="12"/>
              <pc2:cmMkLst xmlns:pc2="http://schemas.microsoft.com/office/powerpoint/2019/9/main/command">
                <pc:docMk/>
                <pc:sldMk cId="3535984782" sldId="351"/>
                <pc2:cmMk id="{BFCAE202-6DA8-4578-A7AC-7D86DA020A65}"/>
              </pc2:cmMkLst>
              <pc226:cmRplyChg chg="add">
                <pc226:chgData name="Sandra Sudhoff" userId="ef2c0e33-bed2-4419-afce-a457db630116" providerId="ADAL" clId="{E89A1649-B0CA-4ACF-BAE3-293B3E81F09F}" dt="2024-04-17T09:30:51.239" v="12"/>
                <pc2:cmRplyMkLst xmlns:pc2="http://schemas.microsoft.com/office/powerpoint/2019/9/main/command">
                  <pc:docMk/>
                  <pc:sldMk cId="3535984782" sldId="351"/>
                  <pc2:cmMk id="{BFCAE202-6DA8-4578-A7AC-7D86DA020A65}"/>
                  <pc2:cmRplyMk id="{98BD559C-4C03-40CC-9135-CFAC77F40543}"/>
                </pc2:cmRplyMkLst>
              </pc226:cmRplyChg>
              <pc226:cmRplyChg chg="add">
                <pc226:chgData name="Sandra Sudhoff" userId="ef2c0e33-bed2-4419-afce-a457db630116" providerId="ADAL" clId="{E89A1649-B0CA-4ACF-BAE3-293B3E81F09F}" dt="2024-04-17T09:30:04.985" v="11"/>
                <pc2:cmRplyMkLst xmlns:pc2="http://schemas.microsoft.com/office/powerpoint/2019/9/main/command">
                  <pc:docMk/>
                  <pc:sldMk cId="3535984782" sldId="351"/>
                  <pc2:cmMk id="{BFCAE202-6DA8-4578-A7AC-7D86DA020A65}"/>
                  <pc2:cmRplyMk id="{0A242FFC-1179-4DFB-81E8-D5977A391D07}"/>
                </pc2:cmRplyMkLst>
              </pc226:cmRplyChg>
            </pc226:cmChg>
          </p:ext>
        </pc:extLst>
      </pc:sldChg>
      <pc:sldChg chg="addCm">
        <pc:chgData name="Sandra Sudhoff" userId="ef2c0e33-bed2-4419-afce-a457db630116" providerId="ADAL" clId="{E89A1649-B0CA-4ACF-BAE3-293B3E81F09F}" dt="2024-04-17T09:32:02.206" v="13"/>
        <pc:sldMkLst>
          <pc:docMk/>
          <pc:sldMk cId="4068343013" sldId="35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32:02.206" v="13"/>
              <pc2:cmMkLst xmlns:pc2="http://schemas.microsoft.com/office/powerpoint/2019/9/main/command">
                <pc:docMk/>
                <pc:sldMk cId="4068343013" sldId="355"/>
                <pc2:cmMk id="{990860C1-569E-432C-8174-1CF6C6C7FB1F}"/>
              </pc2:cmMkLst>
            </pc226:cmChg>
          </p:ext>
        </pc:extLst>
      </pc:sldChg>
    </pc:docChg>
  </pc:docChgLst>
  <pc:docChgLst>
    <pc:chgData name="Sandra Sudhoff" userId="ef2c0e33-bed2-4419-afce-a457db630116" providerId="ADAL" clId="{6C729A09-70E5-4217-8A41-1DA7D3E2C670}"/>
    <pc:docChg chg="custSel modSld">
      <pc:chgData name="Sandra Sudhoff" userId="ef2c0e33-bed2-4419-afce-a457db630116" providerId="ADAL" clId="{6C729A09-70E5-4217-8A41-1DA7D3E2C670}" dt="2024-10-07T09:51:37.880" v="214" actId="120"/>
      <pc:docMkLst>
        <pc:docMk/>
      </pc:docMkLst>
      <pc:sldChg chg="modSp mod">
        <pc:chgData name="Sandra Sudhoff" userId="ef2c0e33-bed2-4419-afce-a457db630116" providerId="ADAL" clId="{6C729A09-70E5-4217-8A41-1DA7D3E2C670}" dt="2024-10-07T07:31:12.063" v="0" actId="20577"/>
        <pc:sldMkLst>
          <pc:docMk/>
          <pc:sldMk cId="3006595427" sldId="266"/>
        </pc:sldMkLst>
        <pc:spChg chg="mod">
          <ac:chgData name="Sandra Sudhoff" userId="ef2c0e33-bed2-4419-afce-a457db630116" providerId="ADAL" clId="{6C729A09-70E5-4217-8A41-1DA7D3E2C670}" dt="2024-10-07T07:31:12.063" v="0" actId="20577"/>
          <ac:spMkLst>
            <pc:docMk/>
            <pc:sldMk cId="3006595427" sldId="266"/>
            <ac:spMk id="3" creationId="{CDB0D322-9D64-6FD5-6B07-C8FEB3A1F995}"/>
          </ac:spMkLst>
        </pc:spChg>
      </pc:sldChg>
      <pc:sldChg chg="addSp delSp modSp mod">
        <pc:chgData name="Sandra Sudhoff" userId="ef2c0e33-bed2-4419-afce-a457db630116" providerId="ADAL" clId="{6C729A09-70E5-4217-8A41-1DA7D3E2C670}" dt="2024-10-07T07:41:02.530" v="44" actId="1076"/>
        <pc:sldMkLst>
          <pc:docMk/>
          <pc:sldMk cId="1682077271" sldId="267"/>
        </pc:sldMkLst>
        <pc:spChg chg="mod">
          <ac:chgData name="Sandra Sudhoff" userId="ef2c0e33-bed2-4419-afce-a457db630116" providerId="ADAL" clId="{6C729A09-70E5-4217-8A41-1DA7D3E2C670}" dt="2024-10-07T07:40:08.087" v="35" actId="20577"/>
          <ac:spMkLst>
            <pc:docMk/>
            <pc:sldMk cId="1682077271" sldId="267"/>
            <ac:spMk id="4" creationId="{FAAA8217-7F23-ACDD-1493-52B26F78A312}"/>
          </ac:spMkLst>
        </pc:spChg>
        <pc:picChg chg="add mod">
          <ac:chgData name="Sandra Sudhoff" userId="ef2c0e33-bed2-4419-afce-a457db630116" providerId="ADAL" clId="{6C729A09-70E5-4217-8A41-1DA7D3E2C670}" dt="2024-10-07T07:35:44.169" v="8" actId="14100"/>
          <ac:picMkLst>
            <pc:docMk/>
            <pc:sldMk cId="1682077271" sldId="267"/>
            <ac:picMk id="14" creationId="{9B739B19-1827-8453-9615-56305E5910E9}"/>
          </ac:picMkLst>
        </pc:picChg>
        <pc:picChg chg="add mod">
          <ac:chgData name="Sandra Sudhoff" userId="ef2c0e33-bed2-4419-afce-a457db630116" providerId="ADAL" clId="{6C729A09-70E5-4217-8A41-1DA7D3E2C670}" dt="2024-10-07T07:41:02.530" v="44" actId="1076"/>
          <ac:picMkLst>
            <pc:docMk/>
            <pc:sldMk cId="1682077271" sldId="267"/>
            <ac:picMk id="16" creationId="{A7473C49-7C1B-36D0-9EC1-727D7CAC0870}"/>
          </ac:picMkLst>
        </pc:picChg>
        <pc:picChg chg="add mod">
          <ac:chgData name="Sandra Sudhoff" userId="ef2c0e33-bed2-4419-afce-a457db630116" providerId="ADAL" clId="{6C729A09-70E5-4217-8A41-1DA7D3E2C670}" dt="2024-10-07T07:40:55.677" v="40" actId="1076"/>
          <ac:picMkLst>
            <pc:docMk/>
            <pc:sldMk cId="1682077271" sldId="267"/>
            <ac:picMk id="18" creationId="{F2A66D09-A5C2-9B8E-617B-E4D87FB9C82B}"/>
          </ac:picMkLst>
        </pc:picChg>
      </pc:sldChg>
      <pc:sldChg chg="modSp mod">
        <pc:chgData name="Sandra Sudhoff" userId="ef2c0e33-bed2-4419-afce-a457db630116" providerId="ADAL" clId="{6C729A09-70E5-4217-8A41-1DA7D3E2C670}" dt="2024-10-07T07:41:45.009" v="45" actId="6549"/>
        <pc:sldMkLst>
          <pc:docMk/>
          <pc:sldMk cId="2643917449" sldId="271"/>
        </pc:sldMkLst>
        <pc:spChg chg="mod">
          <ac:chgData name="Sandra Sudhoff" userId="ef2c0e33-bed2-4419-afce-a457db630116" providerId="ADAL" clId="{6C729A09-70E5-4217-8A41-1DA7D3E2C670}" dt="2024-10-07T07:41:45.009" v="45" actId="6549"/>
          <ac:spMkLst>
            <pc:docMk/>
            <pc:sldMk cId="2643917449" sldId="271"/>
            <ac:spMk id="4" creationId="{735638B0-9BA5-AB31-E2B9-C24CC1788BE1}"/>
          </ac:spMkLst>
        </pc:spChg>
      </pc:sldChg>
      <pc:sldChg chg="modSp mod">
        <pc:chgData name="Sandra Sudhoff" userId="ef2c0e33-bed2-4419-afce-a457db630116" providerId="ADAL" clId="{6C729A09-70E5-4217-8A41-1DA7D3E2C670}" dt="2024-10-07T09:51:37.880" v="214" actId="120"/>
        <pc:sldMkLst>
          <pc:docMk/>
          <pc:sldMk cId="3897175153" sldId="288"/>
        </pc:sldMkLst>
        <pc:spChg chg="mod">
          <ac:chgData name="Sandra Sudhoff" userId="ef2c0e33-bed2-4419-afce-a457db630116" providerId="ADAL" clId="{6C729A09-70E5-4217-8A41-1DA7D3E2C670}" dt="2024-10-07T09:51:37.880" v="214" actId="120"/>
          <ac:spMkLst>
            <pc:docMk/>
            <pc:sldMk cId="3897175153" sldId="288"/>
            <ac:spMk id="9" creationId="{9AE2A295-C10B-E1DE-E2C2-69812375ADBC}"/>
          </ac:spMkLst>
        </pc:spChg>
      </pc:sldChg>
      <pc:sldChg chg="modSp mod">
        <pc:chgData name="Sandra Sudhoff" userId="ef2c0e33-bed2-4419-afce-a457db630116" providerId="ADAL" clId="{6C729A09-70E5-4217-8A41-1DA7D3E2C670}" dt="2024-10-07T07:31:20.631" v="1" actId="20577"/>
        <pc:sldMkLst>
          <pc:docMk/>
          <pc:sldMk cId="976003787" sldId="298"/>
        </pc:sldMkLst>
      </pc:sldChg>
      <pc:sldChg chg="modSp mod">
        <pc:chgData name="Sandra Sudhoff" userId="ef2c0e33-bed2-4419-afce-a457db630116" providerId="ADAL" clId="{6C729A09-70E5-4217-8A41-1DA7D3E2C670}" dt="2024-10-07T07:46:34.272" v="211" actId="5793"/>
        <pc:sldMkLst>
          <pc:docMk/>
          <pc:sldMk cId="712106165" sldId="316"/>
        </pc:sldMkLst>
      </pc:sldChg>
    </pc:docChg>
  </pc:docChgLst>
  <pc:docChgLst>
    <pc:chgData name="Jessica Bergametti" userId="636fbab7-285a-4915-addd-0591c341fcfd" providerId="ADAL" clId="{1B91EE4D-E0AC-4666-A0EA-02F05462B1FF}"/>
    <pc:docChg chg="sldOrd">
      <pc:chgData name="Jessica Bergametti" userId="636fbab7-285a-4915-addd-0591c341fcfd" providerId="ADAL" clId="{1B91EE4D-E0AC-4666-A0EA-02F05462B1FF}" dt="2024-07-25T14:10:51.450" v="0" actId="20578"/>
      <pc:docMkLst>
        <pc:docMk/>
      </pc:docMkLst>
      <pc:sldChg chg="ord">
        <pc:chgData name="Jessica Bergametti" userId="636fbab7-285a-4915-addd-0591c341fcfd" providerId="ADAL" clId="{1B91EE4D-E0AC-4666-A0EA-02F05462B1FF}" dt="2024-07-25T14:10:51.450" v="0" actId="20578"/>
        <pc:sldMkLst>
          <pc:docMk/>
          <pc:sldMk cId="2630028490" sldId="295"/>
        </pc:sldMkLst>
      </pc:sldChg>
    </pc:docChg>
  </pc:docChgLst>
  <pc:docChgLst>
    <pc:chgData name="Léonie Miège" userId="1543ee91-ec3a-4dbd-9bc3-ebbc844a4b11" providerId="ADAL" clId="{774209F3-684D-48A7-8CDD-7120A5A984EE}"/>
    <pc:docChg chg="modSld">
      <pc:chgData name="Léonie Miège" userId="1543ee91-ec3a-4dbd-9bc3-ebbc844a4b11" providerId="ADAL" clId="{774209F3-684D-48A7-8CDD-7120A5A984EE}" dt="2024-04-18T09:13:46.168" v="1" actId="1076"/>
      <pc:docMkLst>
        <pc:docMk/>
      </pc:docMkLst>
      <pc:sldChg chg="modSp mod">
        <pc:chgData name="Léonie Miège" userId="1543ee91-ec3a-4dbd-9bc3-ebbc844a4b11" providerId="ADAL" clId="{774209F3-684D-48A7-8CDD-7120A5A984EE}" dt="2024-04-18T09:13:46.168" v="1" actId="1076"/>
        <pc:sldMkLst>
          <pc:docMk/>
          <pc:sldMk cId="4050946495" sldId="292"/>
        </pc:sldMkLst>
      </pc:sldChg>
    </pc:docChg>
  </pc:docChgLst>
  <pc:docChgLst>
    <pc:chgData name="Léonie Miège" userId="1543ee91-ec3a-4dbd-9bc3-ebbc844a4b11" providerId="ADAL" clId="{2CBC442E-1F1C-49A6-A49E-BCF377A8307C}"/>
    <pc:docChg chg="custSel modSld">
      <pc:chgData name="Léonie Miège" userId="1543ee91-ec3a-4dbd-9bc3-ebbc844a4b11" providerId="ADAL" clId="{2CBC442E-1F1C-49A6-A49E-BCF377A8307C}" dt="2024-11-27T13:06:49.578" v="1" actId="729"/>
      <pc:docMkLst>
        <pc:docMk/>
      </pc:docMkLst>
      <pc:sldChg chg="modSp mod">
        <pc:chgData name="Léonie Miège" userId="1543ee91-ec3a-4dbd-9bc3-ebbc844a4b11" providerId="ADAL" clId="{2CBC442E-1F1C-49A6-A49E-BCF377A8307C}" dt="2024-11-27T11:55:43.160" v="0" actId="313"/>
        <pc:sldMkLst>
          <pc:docMk/>
          <pc:sldMk cId="600669028" sldId="293"/>
        </pc:sldMkLst>
        <pc:spChg chg="mod">
          <ac:chgData name="Léonie Miège" userId="1543ee91-ec3a-4dbd-9bc3-ebbc844a4b11" providerId="ADAL" clId="{2CBC442E-1F1C-49A6-A49E-BCF377A8307C}" dt="2024-11-27T11:55:43.160" v="0" actId="313"/>
          <ac:spMkLst>
            <pc:docMk/>
            <pc:sldMk cId="600669028" sldId="293"/>
            <ac:spMk id="3" creationId="{EB4A6281-DFB2-722C-71F9-C941E2115153}"/>
          </ac:spMkLst>
        </pc:spChg>
      </pc:sldChg>
      <pc:sldChg chg="mod modShow">
        <pc:chgData name="Léonie Miège" userId="1543ee91-ec3a-4dbd-9bc3-ebbc844a4b11" providerId="ADAL" clId="{2CBC442E-1F1C-49A6-A49E-BCF377A8307C}" dt="2024-11-27T13:06:49.578" v="1" actId="729"/>
        <pc:sldMkLst>
          <pc:docMk/>
          <pc:sldMk cId="1114326322" sldId="378"/>
        </pc:sldMkLst>
      </pc:sldChg>
    </pc:docChg>
  </pc:docChgLst>
  <pc:docChgLst>
    <pc:chgData name="Léonie Miège" userId="1543ee91-ec3a-4dbd-9bc3-ebbc844a4b11" providerId="ADAL" clId="{225E30BA-09E8-46D2-9C0A-B65F08279129}"/>
    <pc:docChg chg="undo custSel addSld delSld modSld modMainMaster">
      <pc:chgData name="Léonie Miège" userId="1543ee91-ec3a-4dbd-9bc3-ebbc844a4b11" providerId="ADAL" clId="{225E30BA-09E8-46D2-9C0A-B65F08279129}" dt="2024-09-05T15:13:30.929" v="1034" actId="20577"/>
      <pc:docMkLst>
        <pc:docMk/>
      </pc:docMkLst>
      <pc:sldChg chg="addSp delSp modSp mod">
        <pc:chgData name="Léonie Miège" userId="1543ee91-ec3a-4dbd-9bc3-ebbc844a4b11" providerId="ADAL" clId="{225E30BA-09E8-46D2-9C0A-B65F08279129}" dt="2024-09-05T13:55:17.687" v="356" actId="20577"/>
        <pc:sldMkLst>
          <pc:docMk/>
          <pc:sldMk cId="1682077271" sldId="267"/>
        </pc:sldMkLst>
        <pc:spChg chg="mod">
          <ac:chgData name="Léonie Miège" userId="1543ee91-ec3a-4dbd-9bc3-ebbc844a4b11" providerId="ADAL" clId="{225E30BA-09E8-46D2-9C0A-B65F08279129}" dt="2024-09-05T13:55:17.687" v="356" actId="20577"/>
          <ac:spMkLst>
            <pc:docMk/>
            <pc:sldMk cId="1682077271" sldId="267"/>
            <ac:spMk id="4" creationId="{FAAA8217-7F23-ACDD-1493-52B26F78A312}"/>
          </ac:spMkLst>
        </pc:spChg>
        <pc:spChg chg="add mod">
          <ac:chgData name="Léonie Miège" userId="1543ee91-ec3a-4dbd-9bc3-ebbc844a4b11" providerId="ADAL" clId="{225E30BA-09E8-46D2-9C0A-B65F08279129}" dt="2024-09-05T13:46:35.281" v="330" actId="1076"/>
          <ac:spMkLst>
            <pc:docMk/>
            <pc:sldMk cId="1682077271" sldId="267"/>
            <ac:spMk id="11" creationId="{75A77C40-2EF5-5927-B82D-8DC377565BA7}"/>
          </ac:spMkLst>
        </pc:spChg>
      </pc:sldChg>
      <pc:sldChg chg="modSp mod">
        <pc:chgData name="Léonie Miège" userId="1543ee91-ec3a-4dbd-9bc3-ebbc844a4b11" providerId="ADAL" clId="{225E30BA-09E8-46D2-9C0A-B65F08279129}" dt="2024-09-05T13:54:17.585" v="341" actId="2711"/>
        <pc:sldMkLst>
          <pc:docMk/>
          <pc:sldMk cId="2643917449" sldId="271"/>
        </pc:sldMkLst>
        <pc:spChg chg="mod">
          <ac:chgData name="Léonie Miège" userId="1543ee91-ec3a-4dbd-9bc3-ebbc844a4b11" providerId="ADAL" clId="{225E30BA-09E8-46D2-9C0A-B65F08279129}" dt="2024-09-05T13:53:55.418" v="335" actId="2711"/>
          <ac:spMkLst>
            <pc:docMk/>
            <pc:sldMk cId="2643917449" sldId="271"/>
            <ac:spMk id="31" creationId="{0C8365B1-E106-A150-85A0-4AD3D53E7453}"/>
          </ac:spMkLst>
        </pc:spChg>
        <pc:spChg chg="mod">
          <ac:chgData name="Léonie Miège" userId="1543ee91-ec3a-4dbd-9bc3-ebbc844a4b11" providerId="ADAL" clId="{225E30BA-09E8-46D2-9C0A-B65F08279129}" dt="2024-09-05T13:54:02.243" v="338" actId="2711"/>
          <ac:spMkLst>
            <pc:docMk/>
            <pc:sldMk cId="2643917449" sldId="271"/>
            <ac:spMk id="32" creationId="{0C724447-BB63-E74B-B3E0-BE276887650B}"/>
          </ac:spMkLst>
        </pc:spChg>
        <pc:spChg chg="mod">
          <ac:chgData name="Léonie Miège" userId="1543ee91-ec3a-4dbd-9bc3-ebbc844a4b11" providerId="ADAL" clId="{225E30BA-09E8-46D2-9C0A-B65F08279129}" dt="2024-09-05T13:54:08.455" v="339" actId="2711"/>
          <ac:spMkLst>
            <pc:docMk/>
            <pc:sldMk cId="2643917449" sldId="271"/>
            <ac:spMk id="33" creationId="{306C432D-411E-B483-FF30-DE75469AF1AC}"/>
          </ac:spMkLst>
        </pc:spChg>
        <pc:spChg chg="mod">
          <ac:chgData name="Léonie Miège" userId="1543ee91-ec3a-4dbd-9bc3-ebbc844a4b11" providerId="ADAL" clId="{225E30BA-09E8-46D2-9C0A-B65F08279129}" dt="2024-09-05T13:54:17.585" v="341" actId="2711"/>
          <ac:spMkLst>
            <pc:docMk/>
            <pc:sldMk cId="2643917449" sldId="271"/>
            <ac:spMk id="34" creationId="{49429443-C305-340F-3475-E0F8116588EE}"/>
          </ac:spMkLst>
        </pc:spChg>
        <pc:spChg chg="mod">
          <ac:chgData name="Léonie Miège" userId="1543ee91-ec3a-4dbd-9bc3-ebbc844a4b11" providerId="ADAL" clId="{225E30BA-09E8-46D2-9C0A-B65F08279129}" dt="2024-09-05T13:54:13.162" v="340" actId="2711"/>
          <ac:spMkLst>
            <pc:docMk/>
            <pc:sldMk cId="2643917449" sldId="271"/>
            <ac:spMk id="39" creationId="{4B101C65-8BD9-0FCF-1C6E-4105D9C9CA0F}"/>
          </ac:spMkLst>
        </pc:spChg>
      </pc:sldChg>
      <pc:sldChg chg="modSp mod">
        <pc:chgData name="Léonie Miège" userId="1543ee91-ec3a-4dbd-9bc3-ebbc844a4b11" providerId="ADAL" clId="{225E30BA-09E8-46D2-9C0A-B65F08279129}" dt="2024-09-05T13:55:07.761" v="355" actId="404"/>
        <pc:sldMkLst>
          <pc:docMk/>
          <pc:sldMk cId="244369347" sldId="272"/>
        </pc:sldMkLst>
        <pc:spChg chg="mod">
          <ac:chgData name="Léonie Miège" userId="1543ee91-ec3a-4dbd-9bc3-ebbc844a4b11" providerId="ADAL" clId="{225E30BA-09E8-46D2-9C0A-B65F08279129}" dt="2024-09-05T13:54:31.401" v="343" actId="404"/>
          <ac:spMkLst>
            <pc:docMk/>
            <pc:sldMk cId="244369347" sldId="272"/>
            <ac:spMk id="36" creationId="{567E8F5C-4B29-5B19-4E24-9B4AF8A77093}"/>
          </ac:spMkLst>
        </pc:spChg>
        <pc:spChg chg="mod">
          <ac:chgData name="Léonie Miège" userId="1543ee91-ec3a-4dbd-9bc3-ebbc844a4b11" providerId="ADAL" clId="{225E30BA-09E8-46D2-9C0A-B65F08279129}" dt="2024-09-05T13:55:03.249" v="354" actId="404"/>
          <ac:spMkLst>
            <pc:docMk/>
            <pc:sldMk cId="244369347" sldId="272"/>
            <ac:spMk id="37" creationId="{C1F29554-5DFC-568D-3741-D5967920AD1B}"/>
          </ac:spMkLst>
        </pc:spChg>
        <pc:spChg chg="mod">
          <ac:chgData name="Léonie Miège" userId="1543ee91-ec3a-4dbd-9bc3-ebbc844a4b11" providerId="ADAL" clId="{225E30BA-09E8-46D2-9C0A-B65F08279129}" dt="2024-09-05T13:54:39.848" v="345" actId="404"/>
          <ac:spMkLst>
            <pc:docMk/>
            <pc:sldMk cId="244369347" sldId="272"/>
            <ac:spMk id="43" creationId="{7B73B3F3-FAC0-744B-A964-9369256F5627}"/>
          </ac:spMkLst>
        </pc:spChg>
        <pc:spChg chg="mod">
          <ac:chgData name="Léonie Miège" userId="1543ee91-ec3a-4dbd-9bc3-ebbc844a4b11" providerId="ADAL" clId="{225E30BA-09E8-46D2-9C0A-B65F08279129}" dt="2024-09-05T13:54:46.338" v="347" actId="404"/>
          <ac:spMkLst>
            <pc:docMk/>
            <pc:sldMk cId="244369347" sldId="272"/>
            <ac:spMk id="50" creationId="{351BDBDF-E0FB-4B5C-06C7-C3641CBA8B54}"/>
          </ac:spMkLst>
        </pc:spChg>
        <pc:spChg chg="mod">
          <ac:chgData name="Léonie Miège" userId="1543ee91-ec3a-4dbd-9bc3-ebbc844a4b11" providerId="ADAL" clId="{225E30BA-09E8-46D2-9C0A-B65F08279129}" dt="2024-09-05T13:54:53.229" v="351" actId="404"/>
          <ac:spMkLst>
            <pc:docMk/>
            <pc:sldMk cId="244369347" sldId="272"/>
            <ac:spMk id="51" creationId="{35082580-E4F5-A497-6382-DF971B1C55B6}"/>
          </ac:spMkLst>
        </pc:spChg>
        <pc:spChg chg="mod">
          <ac:chgData name="Léonie Miège" userId="1543ee91-ec3a-4dbd-9bc3-ebbc844a4b11" providerId="ADAL" clId="{225E30BA-09E8-46D2-9C0A-B65F08279129}" dt="2024-09-05T13:55:07.761" v="355" actId="404"/>
          <ac:spMkLst>
            <pc:docMk/>
            <pc:sldMk cId="244369347" sldId="272"/>
            <ac:spMk id="59" creationId="{2082254F-0EB6-EBAC-66E9-0465AB19B9D2}"/>
          </ac:spMkLst>
        </pc:spChg>
      </pc:sldChg>
      <pc:sldChg chg="modSp mod">
        <pc:chgData name="Léonie Miège" userId="1543ee91-ec3a-4dbd-9bc3-ebbc844a4b11" providerId="ADAL" clId="{225E30BA-09E8-46D2-9C0A-B65F08279129}" dt="2024-09-05T13:53:44.960" v="334" actId="2711"/>
        <pc:sldMkLst>
          <pc:docMk/>
          <pc:sldMk cId="1305139409" sldId="274"/>
        </pc:sldMkLst>
        <pc:spChg chg="mod">
          <ac:chgData name="Léonie Miège" userId="1543ee91-ec3a-4dbd-9bc3-ebbc844a4b11" providerId="ADAL" clId="{225E30BA-09E8-46D2-9C0A-B65F08279129}" dt="2024-09-05T13:53:33.868" v="331" actId="2711"/>
          <ac:spMkLst>
            <pc:docMk/>
            <pc:sldMk cId="1305139409" sldId="274"/>
            <ac:spMk id="16" creationId="{89BBD8BA-52B8-626A-3778-E6130DFF6826}"/>
          </ac:spMkLst>
        </pc:spChg>
        <pc:spChg chg="mod">
          <ac:chgData name="Léonie Miège" userId="1543ee91-ec3a-4dbd-9bc3-ebbc844a4b11" providerId="ADAL" clId="{225E30BA-09E8-46D2-9C0A-B65F08279129}" dt="2024-09-05T13:53:44.960" v="334" actId="2711"/>
          <ac:spMkLst>
            <pc:docMk/>
            <pc:sldMk cId="1305139409" sldId="274"/>
            <ac:spMk id="17" creationId="{8A073679-721B-26B8-A2BB-A7D2AB701F72}"/>
          </ac:spMkLst>
        </pc:spChg>
      </pc:sldChg>
      <pc:sldChg chg="modSp mod">
        <pc:chgData name="Léonie Miège" userId="1543ee91-ec3a-4dbd-9bc3-ebbc844a4b11" providerId="ADAL" clId="{225E30BA-09E8-46D2-9C0A-B65F08279129}" dt="2024-09-05T14:48:07.530" v="404" actId="14100"/>
        <pc:sldMkLst>
          <pc:docMk/>
          <pc:sldMk cId="2630028490" sldId="295"/>
        </pc:sldMkLst>
      </pc:sldChg>
      <pc:sldChg chg="addSp delSp modSp mod">
        <pc:chgData name="Léonie Miège" userId="1543ee91-ec3a-4dbd-9bc3-ebbc844a4b11" providerId="ADAL" clId="{225E30BA-09E8-46D2-9C0A-B65F08279129}" dt="2024-09-05T13:35:09.775" v="123" actId="1076"/>
        <pc:sldMkLst>
          <pc:docMk/>
          <pc:sldMk cId="1226384646" sldId="296"/>
        </pc:sldMkLst>
      </pc:sldChg>
      <pc:sldChg chg="del">
        <pc:chgData name="Léonie Miège" userId="1543ee91-ec3a-4dbd-9bc3-ebbc844a4b11" providerId="ADAL" clId="{225E30BA-09E8-46D2-9C0A-B65F08279129}" dt="2024-09-05T13:35:13.326" v="124" actId="2696"/>
        <pc:sldMkLst>
          <pc:docMk/>
          <pc:sldMk cId="168650687" sldId="297"/>
        </pc:sldMkLst>
      </pc:sldChg>
      <pc:sldChg chg="addSp delSp modSp mod">
        <pc:chgData name="Léonie Miège" userId="1543ee91-ec3a-4dbd-9bc3-ebbc844a4b11" providerId="ADAL" clId="{225E30BA-09E8-46D2-9C0A-B65F08279129}" dt="2024-09-05T13:56:43.843" v="364" actId="1076"/>
        <pc:sldMkLst>
          <pc:docMk/>
          <pc:sldMk cId="3035932350" sldId="320"/>
        </pc:sldMkLst>
      </pc:sldChg>
      <pc:sldChg chg="modSp mod">
        <pc:chgData name="Léonie Miège" userId="1543ee91-ec3a-4dbd-9bc3-ebbc844a4b11" providerId="ADAL" clId="{225E30BA-09E8-46D2-9C0A-B65F08279129}" dt="2024-09-05T14:05:58.583" v="373" actId="1076"/>
        <pc:sldMkLst>
          <pc:docMk/>
          <pc:sldMk cId="1306665427" sldId="321"/>
        </pc:sldMkLst>
      </pc:sldChg>
      <pc:sldChg chg="modSp mod">
        <pc:chgData name="Léonie Miège" userId="1543ee91-ec3a-4dbd-9bc3-ebbc844a4b11" providerId="ADAL" clId="{225E30BA-09E8-46D2-9C0A-B65F08279129}" dt="2024-09-05T14:06:23.936" v="375" actId="1076"/>
        <pc:sldMkLst>
          <pc:docMk/>
          <pc:sldMk cId="739520370" sldId="322"/>
        </pc:sldMkLst>
      </pc:sldChg>
      <pc:sldChg chg="addSp delSp modSp mod">
        <pc:chgData name="Léonie Miège" userId="1543ee91-ec3a-4dbd-9bc3-ebbc844a4b11" providerId="ADAL" clId="{225E30BA-09E8-46D2-9C0A-B65F08279129}" dt="2024-09-05T14:56:51.763" v="689" actId="20577"/>
        <pc:sldMkLst>
          <pc:docMk/>
          <pc:sldMk cId="225546456" sldId="325"/>
        </pc:sldMkLst>
      </pc:sldChg>
      <pc:sldChg chg="addSp modSp mod">
        <pc:chgData name="Léonie Miège" userId="1543ee91-ec3a-4dbd-9bc3-ebbc844a4b11" providerId="ADAL" clId="{225E30BA-09E8-46D2-9C0A-B65F08279129}" dt="2024-09-05T15:00:05.183" v="769" actId="207"/>
        <pc:sldMkLst>
          <pc:docMk/>
          <pc:sldMk cId="1617899260" sldId="326"/>
        </pc:sldMkLst>
      </pc:sldChg>
      <pc:sldChg chg="modSp mod">
        <pc:chgData name="Léonie Miège" userId="1543ee91-ec3a-4dbd-9bc3-ebbc844a4b11" providerId="ADAL" clId="{225E30BA-09E8-46D2-9C0A-B65F08279129}" dt="2024-09-05T15:00:15.124" v="770" actId="14100"/>
        <pc:sldMkLst>
          <pc:docMk/>
          <pc:sldMk cId="1582518363" sldId="327"/>
        </pc:sldMkLst>
      </pc:sldChg>
      <pc:sldChg chg="del">
        <pc:chgData name="Léonie Miège" userId="1543ee91-ec3a-4dbd-9bc3-ebbc844a4b11" providerId="ADAL" clId="{225E30BA-09E8-46D2-9C0A-B65F08279129}" dt="2024-09-05T15:02:42.293" v="773" actId="2696"/>
        <pc:sldMkLst>
          <pc:docMk/>
          <pc:sldMk cId="2493878932" sldId="329"/>
        </pc:sldMkLst>
      </pc:sldChg>
      <pc:sldChg chg="add del">
        <pc:chgData name="Léonie Miège" userId="1543ee91-ec3a-4dbd-9bc3-ebbc844a4b11" providerId="ADAL" clId="{225E30BA-09E8-46D2-9C0A-B65F08279129}" dt="2024-09-05T15:02:42.293" v="773" actId="2696"/>
        <pc:sldMkLst>
          <pc:docMk/>
          <pc:sldMk cId="715040611" sldId="331"/>
        </pc:sldMkLst>
      </pc:sldChg>
      <pc:sldChg chg="modSp mod">
        <pc:chgData name="Léonie Miège" userId="1543ee91-ec3a-4dbd-9bc3-ebbc844a4b11" providerId="ADAL" clId="{225E30BA-09E8-46D2-9C0A-B65F08279129}" dt="2024-09-05T15:02:46.133" v="774" actId="20577"/>
        <pc:sldMkLst>
          <pc:docMk/>
          <pc:sldMk cId="1799318159" sldId="332"/>
        </pc:sldMkLst>
      </pc:sldChg>
      <pc:sldChg chg="modSp mod">
        <pc:chgData name="Léonie Miège" userId="1543ee91-ec3a-4dbd-9bc3-ebbc844a4b11" providerId="ADAL" clId="{225E30BA-09E8-46D2-9C0A-B65F08279129}" dt="2024-09-05T15:02:54.983" v="776" actId="20577"/>
        <pc:sldMkLst>
          <pc:docMk/>
          <pc:sldMk cId="262178642" sldId="333"/>
        </pc:sldMkLst>
      </pc:sldChg>
      <pc:sldChg chg="modSp mod">
        <pc:chgData name="Léonie Miège" userId="1543ee91-ec3a-4dbd-9bc3-ebbc844a4b11" providerId="ADAL" clId="{225E30BA-09E8-46D2-9C0A-B65F08279129}" dt="2024-09-05T15:03:17.840" v="778" actId="20577"/>
        <pc:sldMkLst>
          <pc:docMk/>
          <pc:sldMk cId="3922752177" sldId="334"/>
        </pc:sldMkLst>
      </pc:sldChg>
      <pc:sldChg chg="modSp mod">
        <pc:chgData name="Léonie Miège" userId="1543ee91-ec3a-4dbd-9bc3-ebbc844a4b11" providerId="ADAL" clId="{225E30BA-09E8-46D2-9C0A-B65F08279129}" dt="2024-09-05T15:03:22.700" v="779" actId="20577"/>
        <pc:sldMkLst>
          <pc:docMk/>
          <pc:sldMk cId="427382947" sldId="335"/>
        </pc:sldMkLst>
      </pc:sldChg>
      <pc:sldChg chg="modSp mod">
        <pc:chgData name="Léonie Miège" userId="1543ee91-ec3a-4dbd-9bc3-ebbc844a4b11" providerId="ADAL" clId="{225E30BA-09E8-46D2-9C0A-B65F08279129}" dt="2024-09-05T15:03:29.812" v="780" actId="20577"/>
        <pc:sldMkLst>
          <pc:docMk/>
          <pc:sldMk cId="2343256410" sldId="336"/>
        </pc:sldMkLst>
      </pc:sldChg>
      <pc:sldChg chg="modSp mod">
        <pc:chgData name="Léonie Miège" userId="1543ee91-ec3a-4dbd-9bc3-ebbc844a4b11" providerId="ADAL" clId="{225E30BA-09E8-46D2-9C0A-B65F08279129}" dt="2024-09-05T15:03:35.537" v="782" actId="20577"/>
        <pc:sldMkLst>
          <pc:docMk/>
          <pc:sldMk cId="1189860984" sldId="338"/>
        </pc:sldMkLst>
      </pc:sldChg>
      <pc:sldChg chg="modSp mod">
        <pc:chgData name="Léonie Miège" userId="1543ee91-ec3a-4dbd-9bc3-ebbc844a4b11" providerId="ADAL" clId="{225E30BA-09E8-46D2-9C0A-B65F08279129}" dt="2024-09-05T15:03:39.843" v="783" actId="20577"/>
        <pc:sldMkLst>
          <pc:docMk/>
          <pc:sldMk cId="2290480886" sldId="339"/>
        </pc:sldMkLst>
        <pc:spChg chg="mod">
          <ac:chgData name="Léonie Miège" userId="1543ee91-ec3a-4dbd-9bc3-ebbc844a4b11" providerId="ADAL" clId="{225E30BA-09E8-46D2-9C0A-B65F08279129}" dt="2024-09-05T15:03:39.843" v="783" actId="20577"/>
          <ac:spMkLst>
            <pc:docMk/>
            <pc:sldMk cId="2290480886" sldId="339"/>
            <ac:spMk id="6" creationId="{65B94C15-B777-B4E6-870A-03F63DA913EC}"/>
          </ac:spMkLst>
        </pc:spChg>
      </pc:sldChg>
      <pc:sldChg chg="modSp mod">
        <pc:chgData name="Léonie Miège" userId="1543ee91-ec3a-4dbd-9bc3-ebbc844a4b11" providerId="ADAL" clId="{225E30BA-09E8-46D2-9C0A-B65F08279129}" dt="2024-09-05T15:11:15.285" v="1005" actId="113"/>
        <pc:sldMkLst>
          <pc:docMk/>
          <pc:sldMk cId="2435514878" sldId="342"/>
        </pc:sldMkLst>
      </pc:sldChg>
      <pc:sldChg chg="modSp mod">
        <pc:chgData name="Léonie Miège" userId="1543ee91-ec3a-4dbd-9bc3-ebbc844a4b11" providerId="ADAL" clId="{225E30BA-09E8-46D2-9C0A-B65F08279129}" dt="2024-09-05T15:13:30.929" v="1034" actId="20577"/>
        <pc:sldMkLst>
          <pc:docMk/>
          <pc:sldMk cId="2330691878" sldId="344"/>
        </pc:sldMkLst>
      </pc:sldChg>
      <pc:sldChg chg="del">
        <pc:chgData name="Léonie Miège" userId="1543ee91-ec3a-4dbd-9bc3-ebbc844a4b11" providerId="ADAL" clId="{225E30BA-09E8-46D2-9C0A-B65F08279129}" dt="2024-09-05T15:04:59.343" v="784" actId="2696"/>
        <pc:sldMkLst>
          <pc:docMk/>
          <pc:sldMk cId="4068343013" sldId="355"/>
        </pc:sldMkLst>
      </pc:sldChg>
      <pc:sldChg chg="modSp mod">
        <pc:chgData name="Léonie Miège" userId="1543ee91-ec3a-4dbd-9bc3-ebbc844a4b11" providerId="ADAL" clId="{225E30BA-09E8-46D2-9C0A-B65F08279129}" dt="2024-09-05T14:07:21.983" v="378" actId="14100"/>
        <pc:sldMkLst>
          <pc:docMk/>
          <pc:sldMk cId="1816443357" sldId="364"/>
        </pc:sldMkLst>
        <pc:spChg chg="mod">
          <ac:chgData name="Léonie Miège" userId="1543ee91-ec3a-4dbd-9bc3-ebbc844a4b11" providerId="ADAL" clId="{225E30BA-09E8-46D2-9C0A-B65F08279129}" dt="2024-09-05T14:07:21.983" v="378" actId="14100"/>
          <ac:spMkLst>
            <pc:docMk/>
            <pc:sldMk cId="1816443357" sldId="364"/>
            <ac:spMk id="9" creationId="{422B2673-F1A4-7FD9-0213-BB7F5126289D}"/>
          </ac:spMkLst>
        </pc:spChg>
        <pc:picChg chg="mod">
          <ac:chgData name="Léonie Miège" userId="1543ee91-ec3a-4dbd-9bc3-ebbc844a4b11" providerId="ADAL" clId="{225E30BA-09E8-46D2-9C0A-B65F08279129}" dt="2024-09-05T14:07:12.715" v="376" actId="14826"/>
          <ac:picMkLst>
            <pc:docMk/>
            <pc:sldMk cId="1816443357" sldId="364"/>
            <ac:picMk id="7" creationId="{23EDB943-5FE5-7538-A337-51134D5C3A4E}"/>
          </ac:picMkLst>
        </pc:picChg>
      </pc:sldChg>
      <pc:sldChg chg="modSp mod">
        <pc:chgData name="Léonie Miège" userId="1543ee91-ec3a-4dbd-9bc3-ebbc844a4b11" providerId="ADAL" clId="{225E30BA-09E8-46D2-9C0A-B65F08279129}" dt="2024-09-05T14:07:57.716" v="383" actId="14100"/>
        <pc:sldMkLst>
          <pc:docMk/>
          <pc:sldMk cId="2017354963" sldId="373"/>
        </pc:sldMkLst>
        <pc:spChg chg="mod">
          <ac:chgData name="Léonie Miège" userId="1543ee91-ec3a-4dbd-9bc3-ebbc844a4b11" providerId="ADAL" clId="{225E30BA-09E8-46D2-9C0A-B65F08279129}" dt="2024-09-05T14:07:57.716" v="383" actId="14100"/>
          <ac:spMkLst>
            <pc:docMk/>
            <pc:sldMk cId="2017354963" sldId="373"/>
            <ac:spMk id="9" creationId="{8DF385F4-EF74-E2EB-61D8-4A41F907DE55}"/>
          </ac:spMkLst>
        </pc:spChg>
        <pc:picChg chg="mod">
          <ac:chgData name="Léonie Miège" userId="1543ee91-ec3a-4dbd-9bc3-ebbc844a4b11" providerId="ADAL" clId="{225E30BA-09E8-46D2-9C0A-B65F08279129}" dt="2024-09-05T14:07:51.931" v="381" actId="1076"/>
          <ac:picMkLst>
            <pc:docMk/>
            <pc:sldMk cId="2017354963" sldId="373"/>
            <ac:picMk id="7" creationId="{A2A76422-4A2D-9D12-F5AF-EAE97DA4CC44}"/>
          </ac:picMkLst>
        </pc:picChg>
      </pc:sldChg>
      <pc:sldChg chg="modSp add del mod">
        <pc:chgData name="Léonie Miège" userId="1543ee91-ec3a-4dbd-9bc3-ebbc844a4b11" providerId="ADAL" clId="{225E30BA-09E8-46D2-9C0A-B65F08279129}" dt="2024-09-05T13:21:11.235" v="11" actId="2696"/>
        <pc:sldMkLst>
          <pc:docMk/>
          <pc:sldMk cId="73356488" sldId="377"/>
        </pc:sldMkLst>
      </pc:sldChg>
      <pc:sldMasterChg chg="delSldLayout modSldLayout">
        <pc:chgData name="Léonie Miège" userId="1543ee91-ec3a-4dbd-9bc3-ebbc844a4b11" providerId="ADAL" clId="{225E30BA-09E8-46D2-9C0A-B65F08279129}" dt="2024-09-05T13:38:34.910" v="128" actId="21"/>
        <pc:sldMasterMkLst>
          <pc:docMk/>
          <pc:sldMasterMk cId="1559191890" sldId="2147483727"/>
        </pc:sldMasterMkLst>
        <pc:sldLayoutChg chg="addSp delSp modSp mod">
          <pc:chgData name="Léonie Miège" userId="1543ee91-ec3a-4dbd-9bc3-ebbc844a4b11" providerId="ADAL" clId="{225E30BA-09E8-46D2-9C0A-B65F08279129}" dt="2024-09-05T13:38:34.910" v="128" actId="21"/>
          <pc:sldLayoutMkLst>
            <pc:docMk/>
            <pc:sldMasterMk cId="1559191890" sldId="2147483727"/>
            <pc:sldLayoutMk cId="1737032700" sldId="2147483969"/>
          </pc:sldLayoutMkLst>
          <pc:picChg chg="add mod">
            <ac:chgData name="Léonie Miège" userId="1543ee91-ec3a-4dbd-9bc3-ebbc844a4b11" providerId="ADAL" clId="{225E30BA-09E8-46D2-9C0A-B65F08279129}" dt="2024-09-05T13:38:31.169" v="127"/>
            <ac:picMkLst>
              <pc:docMk/>
              <pc:sldMasterMk cId="1559191890" sldId="2147483727"/>
              <pc:sldLayoutMk cId="1737032700" sldId="2147483969"/>
              <ac:picMk id="4" creationId="{7FC392AE-049F-861E-2F3D-44EEAD8E8D29}"/>
            </ac:picMkLst>
          </pc:picChg>
          <pc:picChg chg="mod">
            <ac:chgData name="Léonie Miège" userId="1543ee91-ec3a-4dbd-9bc3-ebbc844a4b11" providerId="ADAL" clId="{225E30BA-09E8-46D2-9C0A-B65F08279129}" dt="2024-09-05T13:38:15.913" v="126" actId="1076"/>
            <ac:picMkLst>
              <pc:docMk/>
              <pc:sldMasterMk cId="1559191890" sldId="2147483727"/>
              <pc:sldLayoutMk cId="1737032700" sldId="2147483969"/>
              <ac:picMk id="5" creationId="{B550445B-249D-6F02-296A-A98E07016148}"/>
            </ac:picMkLst>
          </pc:picChg>
        </pc:sldLayoutChg>
        <pc:sldLayoutChg chg="del">
          <pc:chgData name="Léonie Miège" userId="1543ee91-ec3a-4dbd-9bc3-ebbc844a4b11" providerId="ADAL" clId="{225E30BA-09E8-46D2-9C0A-B65F08279129}" dt="2024-09-05T13:21:11.235" v="11" actId="2696"/>
          <pc:sldLayoutMkLst>
            <pc:docMk/>
            <pc:sldMasterMk cId="1559191890" sldId="2147483727"/>
            <pc:sldLayoutMk cId="2497360348" sldId="2147483986"/>
          </pc:sldLayoutMkLst>
        </pc:sldLayoutChg>
      </pc:sldMasterChg>
    </pc:docChg>
  </pc:docChgLst>
  <pc:docChgLst>
    <pc:chgData name="Léonie Miège" userId="1543ee91-ec3a-4dbd-9bc3-ebbc844a4b11" providerId="ADAL" clId="{8C7ED0D1-F8DD-483D-837B-FC459AB5768F}"/>
    <pc:docChg chg="undo custSel modSld modMainMaster">
      <pc:chgData name="Léonie Miège" userId="1543ee91-ec3a-4dbd-9bc3-ebbc844a4b11" providerId="ADAL" clId="{8C7ED0D1-F8DD-483D-837B-FC459AB5768F}" dt="2024-04-19T07:58:59.494" v="36" actId="20577"/>
      <pc:docMkLst>
        <pc:docMk/>
      </pc:docMkLst>
      <pc:sldChg chg="modSp mod">
        <pc:chgData name="Léonie Miège" userId="1543ee91-ec3a-4dbd-9bc3-ebbc844a4b11" providerId="ADAL" clId="{8C7ED0D1-F8DD-483D-837B-FC459AB5768F}" dt="2024-04-19T07:58:59.494" v="36" actId="20577"/>
        <pc:sldMkLst>
          <pc:docMk/>
          <pc:sldMk cId="1306665427" sldId="321"/>
        </pc:sldMkLst>
      </pc:sldChg>
      <pc:sldMasterChg chg="modSldLayout">
        <pc:chgData name="Léonie Miège" userId="1543ee91-ec3a-4dbd-9bc3-ebbc844a4b11" providerId="ADAL" clId="{8C7ED0D1-F8DD-483D-837B-FC459AB5768F}" dt="2024-04-19T07:57:04.217" v="35" actId="1076"/>
        <pc:sldMasterMkLst>
          <pc:docMk/>
          <pc:sldMasterMk cId="1559191890" sldId="2147483727"/>
        </pc:sldMasterMkLst>
        <pc:sldLayoutChg chg="addSp delSp modSp mod">
          <pc:chgData name="Léonie Miège" userId="1543ee91-ec3a-4dbd-9bc3-ebbc844a4b11" providerId="ADAL" clId="{8C7ED0D1-F8DD-483D-837B-FC459AB5768F}" dt="2024-04-19T07:56:52.057" v="31"/>
          <pc:sldLayoutMkLst>
            <pc:docMk/>
            <pc:sldMasterMk cId="1559191890" sldId="2147483727"/>
            <pc:sldLayoutMk cId="125867597" sldId="2147483745"/>
          </pc:sldLayoutMkLst>
        </pc:sldLayoutChg>
        <pc:sldLayoutChg chg="modSp mod">
          <pc:chgData name="Léonie Miège" userId="1543ee91-ec3a-4dbd-9bc3-ebbc844a4b11" providerId="ADAL" clId="{8C7ED0D1-F8DD-483D-837B-FC459AB5768F}" dt="2024-04-19T07:56:25.654" v="25" actId="1076"/>
          <pc:sldLayoutMkLst>
            <pc:docMk/>
            <pc:sldMasterMk cId="1559191890" sldId="2147483727"/>
            <pc:sldLayoutMk cId="2501799317" sldId="2147483786"/>
          </pc:sldLayoutMkLst>
        </pc:sldLayoutChg>
        <pc:sldLayoutChg chg="addSp delSp modSp mod">
          <pc:chgData name="Léonie Miège" userId="1543ee91-ec3a-4dbd-9bc3-ebbc844a4b11" providerId="ADAL" clId="{8C7ED0D1-F8DD-483D-837B-FC459AB5768F}" dt="2024-04-19T07:57:04.217" v="35" actId="1076"/>
          <pc:sldLayoutMkLst>
            <pc:docMk/>
            <pc:sldMasterMk cId="1559191890" sldId="2147483727"/>
            <pc:sldLayoutMk cId="3207281068" sldId="2147483974"/>
          </pc:sldLayoutMkLst>
        </pc:sldLayoutChg>
        <pc:sldLayoutChg chg="addSp delSp modSp mod">
          <pc:chgData name="Léonie Miège" userId="1543ee91-ec3a-4dbd-9bc3-ebbc844a4b11" providerId="ADAL" clId="{8C7ED0D1-F8DD-483D-837B-FC459AB5768F}" dt="2024-04-19T07:56:38.375" v="27"/>
          <pc:sldLayoutMkLst>
            <pc:docMk/>
            <pc:sldMasterMk cId="1559191890" sldId="2147483727"/>
            <pc:sldLayoutMk cId="591641781" sldId="2147483981"/>
          </pc:sldLayoutMkLst>
        </pc:sldLayoutChg>
        <pc:sldLayoutChg chg="addSp delSp modSp mod">
          <pc:chgData name="Léonie Miège" userId="1543ee91-ec3a-4dbd-9bc3-ebbc844a4b11" providerId="ADAL" clId="{8C7ED0D1-F8DD-483D-837B-FC459AB5768F}" dt="2024-04-19T07:56:48.088" v="29"/>
          <pc:sldLayoutMkLst>
            <pc:docMk/>
            <pc:sldMasterMk cId="1559191890" sldId="2147483727"/>
            <pc:sldLayoutMk cId="67302793" sldId="214748398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fr-FR" noProof="0" dirty="0">
              <a:solidFill>
                <a:schemeClr val="tx2"/>
              </a:solidFill>
            </a:rPr>
            <a:t>6h45</a:t>
          </a: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superviseur·ses</a:t>
          </a:r>
          <a:endParaRPr lang="fr-FR" noProof="0"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fr-FR" noProof="0"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fr-FR" noProof="0"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fr-FR" noProof="0"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fr-FR" noProof="0"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fr-FR" noProof="0"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fr-FR" noProof="0"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fr-FR" noProof="0"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fr-FR" noProof="0" dirty="0">
              <a:solidFill>
                <a:schemeClr val="tx2"/>
              </a:solidFill>
            </a:rPr>
            <a:t>Pendant la soirée</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enquêteur·rices</a:t>
          </a:r>
          <a:endParaRPr lang="fr-FR" noProof="0" dirty="0">
            <a:solidFill>
              <a:schemeClr val="tx2"/>
            </a:solidFill>
            <a:latin typeface="+mj-lt"/>
          </a:endParaRP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fr-FR" noProof="0" dirty="0">
              <a:solidFill>
                <a:schemeClr val="tx2"/>
              </a:solidFill>
              <a:latin typeface="+mj-lt"/>
            </a:rPr>
            <a:t>Déjeuner</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fr-FR" noProof="0" dirty="0">
              <a:solidFill>
                <a:schemeClr val="tx2"/>
              </a:solidFill>
              <a:latin typeface="+mj-lt"/>
            </a:rPr>
            <a:t>Téléphones reçus par les </a:t>
          </a:r>
          <a:r>
            <a:rPr lang="fr-FR" noProof="0" dirty="0" err="1">
              <a:solidFill>
                <a:schemeClr val="tx2"/>
              </a:solidFill>
              <a:latin typeface="+mj-lt"/>
            </a:rPr>
            <a:t>superviseur·ses</a:t>
          </a:r>
          <a:endParaRPr lang="fr-FR" noProof="0" dirty="0">
            <a:solidFill>
              <a:schemeClr val="tx2"/>
            </a:solidFill>
            <a:latin typeface="+mj-lt"/>
          </a:endParaRP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fr-FR" noProof="0" dirty="0">
              <a:solidFill>
                <a:schemeClr val="tx2"/>
              </a:solidFill>
              <a:latin typeface="+mj-lt"/>
            </a:rPr>
            <a:t>Téléphones reçus par le ou la responsable d’enquête</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fr-FR" noProof="0" dirty="0">
              <a:solidFill>
                <a:schemeClr val="tx2"/>
              </a:solidFill>
              <a:latin typeface="+mj-lt"/>
            </a:rPr>
            <a:t>Analyse des données, sauvegardes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fr-FR" noProof="0" dirty="0">
              <a:solidFill>
                <a:schemeClr val="tx2"/>
              </a:solidFill>
              <a:latin typeface="+mj-lt"/>
            </a:rPr>
            <a:t>Téléphones charges</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6h45</a:t>
          </a: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enquêteur·rices</a:t>
          </a:r>
          <a:endParaRPr lang="fr-FR" sz="1200" kern="1200" noProof="0" dirty="0">
            <a:solidFill>
              <a:schemeClr val="tx2"/>
            </a:solidFill>
            <a:latin typeface="+mj-lt"/>
          </a:endParaRP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Déjeuner</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les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 ou la responsable d’enquête</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Analyse des données, sauvegardes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Pendant la soirée</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charges</a:t>
          </a:r>
        </a:p>
      </dsp:txBody>
      <dsp:txXfrm rot="-5400000">
        <a:off x="446465" y="4359111"/>
        <a:ext cx="2503355" cy="37409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3612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fr-FR"/>
          </a:p>
        </p:txBody>
      </p:sp>
      <p:sp>
        <p:nvSpPr>
          <p:cNvPr id="3" name="Espace réservé de la date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Arial" panose="020B0604020202020204" pitchFamily="34" charset="0"/>
              </a:defRPr>
            </a:lvl1pPr>
          </a:lstStyle>
          <a:p>
            <a:fld id="{F7BB0540-73F8-1D41-BCD2-71080F2F4962}" type="datetimeFigureOut">
              <a:rPr lang="fr-FR" smtClean="0"/>
              <a:pPr/>
              <a:t>27/11/2024</a:t>
            </a:fld>
            <a:endParaRPr lang="fr-FR"/>
          </a:p>
        </p:txBody>
      </p:sp>
      <p:sp>
        <p:nvSpPr>
          <p:cNvPr id="4" name="Espace réservé de l'image des diapositives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fr-FR"/>
          </a:p>
        </p:txBody>
      </p:sp>
      <p:sp>
        <p:nvSpPr>
          <p:cNvPr id="7" name="Espace réservé du numéro de diapositive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3C77FC06-77CF-254F-8561-664CE211A721}" type="slidenum">
              <a:rPr lang="fr-FR" smtClean="0"/>
              <a:pPr/>
              <a:t>‹#›</a:t>
            </a:fld>
            <a:endParaRPr lang="fr-FR"/>
          </a:p>
        </p:txBody>
      </p:sp>
    </p:spTree>
    <p:extLst>
      <p:ext uri="{BB962C8B-B14F-4D97-AF65-F5344CB8AC3E}">
        <p14:creationId xmlns:p14="http://schemas.microsoft.com/office/powerpoint/2010/main" val="479752276"/>
      </p:ext>
    </p:extLst>
  </p:cSld>
  <p:clrMap bg1="lt1" tx1="dk1" bg2="lt2" tx2="dk2" accent1="accent1" accent2="accent2" accent3="accent3" accent4="accent4" accent5="accent5" accent6="accent6" hlink="hlink" folHlink="folHlink"/>
  <p:notesStyle>
    <a:lvl1pPr marL="0" algn="l" defTabSz="876050" rtl="0" eaLnBrk="1" latinLnBrk="0" hangingPunct="1">
      <a:defRPr sz="1150" b="0" i="0" kern="1200">
        <a:solidFill>
          <a:schemeClr val="tx1"/>
        </a:solidFill>
        <a:latin typeface="Arial" panose="020B0604020202020204" pitchFamily="34" charset="0"/>
        <a:ea typeface="+mn-ea"/>
        <a:cs typeface="+mn-cs"/>
      </a:defRPr>
    </a:lvl1pPr>
    <a:lvl2pPr marL="438025" algn="l" defTabSz="876050" rtl="0" eaLnBrk="1" latinLnBrk="0" hangingPunct="1">
      <a:defRPr sz="1150" b="0" i="0" kern="1200">
        <a:solidFill>
          <a:schemeClr val="tx1"/>
        </a:solidFill>
        <a:latin typeface="Arial" panose="020B0604020202020204" pitchFamily="34" charset="0"/>
        <a:ea typeface="+mn-ea"/>
        <a:cs typeface="+mn-cs"/>
      </a:defRPr>
    </a:lvl2pPr>
    <a:lvl3pPr marL="876050" algn="l" defTabSz="876050" rtl="0" eaLnBrk="1" latinLnBrk="0" hangingPunct="1">
      <a:defRPr sz="1150" b="0" i="0" kern="1200">
        <a:solidFill>
          <a:schemeClr val="tx1"/>
        </a:solidFill>
        <a:latin typeface="Arial" panose="020B0604020202020204" pitchFamily="34" charset="0"/>
        <a:ea typeface="+mn-ea"/>
        <a:cs typeface="+mn-cs"/>
      </a:defRPr>
    </a:lvl3pPr>
    <a:lvl4pPr marL="1314074" algn="l" defTabSz="876050" rtl="0" eaLnBrk="1" latinLnBrk="0" hangingPunct="1">
      <a:defRPr sz="1150" b="0" i="0" kern="1200">
        <a:solidFill>
          <a:schemeClr val="tx1"/>
        </a:solidFill>
        <a:latin typeface="Arial" panose="020B0604020202020204" pitchFamily="34" charset="0"/>
        <a:ea typeface="+mn-ea"/>
        <a:cs typeface="+mn-cs"/>
      </a:defRPr>
    </a:lvl4pPr>
    <a:lvl5pPr marL="1752099" algn="l" defTabSz="876050" rtl="0" eaLnBrk="1" latinLnBrk="0" hangingPunct="1">
      <a:defRPr sz="1150" b="0" i="0" kern="1200">
        <a:solidFill>
          <a:schemeClr val="tx1"/>
        </a:solidFill>
        <a:latin typeface="Arial" panose="020B0604020202020204" pitchFamily="34" charset="0"/>
        <a:ea typeface="+mn-ea"/>
        <a:cs typeface="+mn-cs"/>
      </a:defRPr>
    </a:lvl5pPr>
    <a:lvl6pPr marL="2190124" algn="l" defTabSz="876050" rtl="0" eaLnBrk="1" latinLnBrk="0" hangingPunct="1">
      <a:defRPr sz="1150" kern="1200">
        <a:solidFill>
          <a:schemeClr val="tx1"/>
        </a:solidFill>
        <a:latin typeface="+mn-lt"/>
        <a:ea typeface="+mn-ea"/>
        <a:cs typeface="+mn-cs"/>
      </a:defRPr>
    </a:lvl6pPr>
    <a:lvl7pPr marL="2628149" algn="l" defTabSz="876050" rtl="0" eaLnBrk="1" latinLnBrk="0" hangingPunct="1">
      <a:defRPr sz="1150" kern="1200">
        <a:solidFill>
          <a:schemeClr val="tx1"/>
        </a:solidFill>
        <a:latin typeface="+mn-lt"/>
        <a:ea typeface="+mn-ea"/>
        <a:cs typeface="+mn-cs"/>
      </a:defRPr>
    </a:lvl7pPr>
    <a:lvl8pPr marL="3066174" algn="l" defTabSz="876050" rtl="0" eaLnBrk="1" latinLnBrk="0" hangingPunct="1">
      <a:defRPr sz="1150" kern="1200">
        <a:solidFill>
          <a:schemeClr val="tx1"/>
        </a:solidFill>
        <a:latin typeface="+mn-lt"/>
        <a:ea typeface="+mn-ea"/>
        <a:cs typeface="+mn-cs"/>
      </a:defRPr>
    </a:lvl8pPr>
    <a:lvl9pPr marL="3504197" algn="l" defTabSz="876050"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a:t>
            </a:fld>
            <a:endParaRPr lang="fr-FR"/>
          </a:p>
        </p:txBody>
      </p:sp>
    </p:spTree>
    <p:extLst>
      <p:ext uri="{BB962C8B-B14F-4D97-AF65-F5344CB8AC3E}">
        <p14:creationId xmlns:p14="http://schemas.microsoft.com/office/powerpoint/2010/main" val="229599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22</a:t>
            </a:fld>
            <a:endParaRPr lang="fr-FR"/>
          </a:p>
        </p:txBody>
      </p:sp>
    </p:spTree>
    <p:extLst>
      <p:ext uri="{BB962C8B-B14F-4D97-AF65-F5344CB8AC3E}">
        <p14:creationId xmlns:p14="http://schemas.microsoft.com/office/powerpoint/2010/main" val="2102629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25</a:t>
            </a:fld>
            <a:endParaRPr lang="fr-FR"/>
          </a:p>
        </p:txBody>
      </p:sp>
    </p:spTree>
    <p:extLst>
      <p:ext uri="{BB962C8B-B14F-4D97-AF65-F5344CB8AC3E}">
        <p14:creationId xmlns:p14="http://schemas.microsoft.com/office/powerpoint/2010/main" val="99604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37224-03D9-4E65-29AC-E7A2D4A0999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A011D0-7EDB-E246-3873-6D06660D53E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7F9F4E0-ECD8-9CEF-0279-A6E2AECBD290}"/>
              </a:ext>
            </a:extLst>
          </p:cNvPr>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fr-CH" dirty="0"/>
              <a:t>S</a:t>
            </a:r>
            <a:r>
              <a:rPr lang="aa-ET" dirty="0"/>
              <a:t>l</a:t>
            </a:r>
            <a:r>
              <a:rPr lang="fr-CH" dirty="0"/>
              <a:t>i</a:t>
            </a:r>
            <a:r>
              <a:rPr lang="aa-ET" dirty="0"/>
              <a:t>d</a:t>
            </a:r>
            <a:r>
              <a:rPr lang="fr-CH" dirty="0"/>
              <a:t>e</a:t>
            </a:r>
            <a:r>
              <a:rPr lang="aa-ET" dirty="0"/>
              <a:t> </a:t>
            </a:r>
            <a:r>
              <a:rPr lang="fr-CH" dirty="0"/>
              <a:t>c</a:t>
            </a:r>
            <a:r>
              <a:rPr lang="aa-ET" dirty="0"/>
              <a:t>o</a:t>
            </a:r>
            <a:r>
              <a:rPr lang="fr-CH" dirty="0"/>
              <a:t>n</a:t>
            </a:r>
            <a:r>
              <a:rPr lang="aa-ET" dirty="0"/>
              <a:t>t</a:t>
            </a:r>
            <a:r>
              <a:rPr lang="fr-CH" dirty="0"/>
              <a:t>a</a:t>
            </a:r>
            <a:r>
              <a:rPr lang="aa-ET" dirty="0"/>
              <a:t>i</a:t>
            </a:r>
            <a:r>
              <a:rPr lang="fr-CH" dirty="0"/>
              <a:t>n</a:t>
            </a:r>
            <a:r>
              <a:rPr lang="aa-ET" dirty="0"/>
              <a:t>i</a:t>
            </a:r>
            <a:r>
              <a:rPr lang="fr-CH" dirty="0"/>
              <a:t>n</a:t>
            </a:r>
            <a:r>
              <a:rPr lang="aa-ET" dirty="0"/>
              <a:t>g </a:t>
            </a:r>
            <a:r>
              <a:rPr lang="fr-CH" dirty="0"/>
              <a:t>i</a:t>
            </a:r>
            <a:r>
              <a:rPr lang="aa-ET" dirty="0"/>
              <a:t>n</a:t>
            </a:r>
            <a:r>
              <a:rPr lang="fr-CH" dirty="0"/>
              <a:t>s</a:t>
            </a:r>
            <a:r>
              <a:rPr lang="aa-ET" dirty="0"/>
              <a:t>t</a:t>
            </a:r>
            <a:r>
              <a:rPr lang="fr-CH" dirty="0"/>
              <a:t>ru</a:t>
            </a:r>
            <a:r>
              <a:rPr lang="aa-ET" dirty="0"/>
              <a:t>ct</a:t>
            </a:r>
            <a:r>
              <a:rPr lang="fr-CH" dirty="0"/>
              <a:t>i</a:t>
            </a:r>
            <a:r>
              <a:rPr lang="aa-ET" dirty="0"/>
              <a:t>o</a:t>
            </a:r>
            <a:r>
              <a:rPr lang="fr-CH" dirty="0"/>
              <a:t>n</a:t>
            </a:r>
            <a:r>
              <a:rPr lang="aa-ET" dirty="0"/>
              <a:t>s </a:t>
            </a:r>
            <a:r>
              <a:rPr lang="fr-CH" dirty="0"/>
              <a:t>o</a:t>
            </a:r>
            <a:r>
              <a:rPr lang="aa-ET" dirty="0"/>
              <a:t>n </a:t>
            </a:r>
            <a:r>
              <a:rPr lang="fr-CH" dirty="0"/>
              <a:t>h</a:t>
            </a:r>
            <a:r>
              <a:rPr lang="aa-ET" dirty="0"/>
              <a:t>o</a:t>
            </a:r>
            <a:r>
              <a:rPr lang="fr-CH" dirty="0"/>
              <a:t>w</a:t>
            </a:r>
            <a:r>
              <a:rPr lang="aa-ET" dirty="0"/>
              <a:t> </a:t>
            </a:r>
            <a:r>
              <a:rPr lang="fr-CH" dirty="0"/>
              <a:t>t</a:t>
            </a:r>
            <a:r>
              <a:rPr lang="aa-ET" dirty="0"/>
              <a:t>o </a:t>
            </a:r>
            <a:r>
              <a:rPr lang="fr-CH" dirty="0"/>
              <a:t>u</a:t>
            </a:r>
            <a:r>
              <a:rPr lang="aa-ET" dirty="0"/>
              <a:t>s</a:t>
            </a:r>
            <a:r>
              <a:rPr lang="fr-CH" dirty="0"/>
              <a:t>e</a:t>
            </a:r>
            <a:r>
              <a:rPr lang="aa-ET" dirty="0"/>
              <a:t> </a:t>
            </a:r>
            <a:r>
              <a:rPr lang="fr-CH" dirty="0"/>
              <a:t>t</a:t>
            </a:r>
            <a:r>
              <a:rPr lang="aa-ET" dirty="0"/>
              <a:t>h</a:t>
            </a:r>
            <a:r>
              <a:rPr lang="fr-CH" dirty="0"/>
              <a:t>i</a:t>
            </a:r>
            <a:r>
              <a:rPr lang="aa-ET" dirty="0"/>
              <a:t>s </a:t>
            </a:r>
            <a:r>
              <a:rPr lang="fr-CH" dirty="0"/>
              <a:t>p</a:t>
            </a:r>
            <a:r>
              <a:rPr lang="aa-ET" dirty="0"/>
              <a:t>r</a:t>
            </a:r>
            <a:r>
              <a:rPr lang="fr-CH" dirty="0"/>
              <a:t>e</a:t>
            </a:r>
            <a:r>
              <a:rPr lang="aa-ET" dirty="0"/>
              <a:t>s</a:t>
            </a:r>
            <a:r>
              <a:rPr lang="fr-CH" dirty="0"/>
              <a:t>e</a:t>
            </a:r>
            <a:r>
              <a:rPr lang="aa-ET" dirty="0"/>
              <a:t>n</a:t>
            </a:r>
            <a:r>
              <a:rPr lang="fr-CH" dirty="0"/>
              <a:t>t</a:t>
            </a:r>
            <a:r>
              <a:rPr lang="aa-ET" dirty="0"/>
              <a:t>a</a:t>
            </a:r>
            <a:r>
              <a:rPr lang="fr-CH" dirty="0"/>
              <a:t>t</a:t>
            </a:r>
            <a:r>
              <a:rPr lang="aa-ET" dirty="0"/>
              <a:t>i</a:t>
            </a:r>
            <a:r>
              <a:rPr lang="fr-CH" dirty="0"/>
              <a:t>o</a:t>
            </a:r>
            <a:r>
              <a:rPr lang="aa-ET" dirty="0"/>
              <a:t>n – </a:t>
            </a:r>
            <a:r>
              <a:rPr lang="en-US" altLang="zh-CN" dirty="0"/>
              <a:t>keep it hidden.</a:t>
            </a:r>
            <a:endParaRPr lang="aa-ET" dirty="0"/>
          </a:p>
          <a:p>
            <a:endParaRPr lang="en-US" dirty="0"/>
          </a:p>
        </p:txBody>
      </p:sp>
      <p:sp>
        <p:nvSpPr>
          <p:cNvPr id="4" name="Espace réservé du numéro de diapositive 3">
            <a:extLst>
              <a:ext uri="{FF2B5EF4-FFF2-40B4-BE49-F238E27FC236}">
                <a16:creationId xmlns:a16="http://schemas.microsoft.com/office/drawing/2014/main" id="{C6DEDC20-A3F3-010C-87F9-5D152C54B6D4}"/>
              </a:ext>
            </a:extLst>
          </p:cNvPr>
          <p:cNvSpPr>
            <a:spLocks noGrp="1"/>
          </p:cNvSpPr>
          <p:nvPr>
            <p:ph type="sldNum" sz="quarter" idx="5"/>
          </p:nvPr>
        </p:nvSpPr>
        <p:spPr/>
        <p:txBody>
          <a:bodyPr/>
          <a:lstStyle/>
          <a:p>
            <a:fld id="{3C77FC06-77CF-254F-8561-664CE211A721}" type="slidenum">
              <a:rPr lang="fr-FR" smtClean="0"/>
              <a:pPr/>
              <a:t>2</a:t>
            </a:fld>
            <a:endParaRPr lang="fr-FR"/>
          </a:p>
        </p:txBody>
      </p:sp>
    </p:spTree>
    <p:extLst>
      <p:ext uri="{BB962C8B-B14F-4D97-AF65-F5344CB8AC3E}">
        <p14:creationId xmlns:p14="http://schemas.microsoft.com/office/powerpoint/2010/main" val="448016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aa-ET" dirty="0"/>
              <a:t>Section “</a:t>
            </a:r>
            <a:r>
              <a:rPr lang="fr-CH" dirty="0"/>
              <a:t>I</a:t>
            </a:r>
            <a:r>
              <a:rPr lang="aa-ET" dirty="0"/>
              <a:t>n</a:t>
            </a:r>
            <a:r>
              <a:rPr lang="fr-CH" dirty="0"/>
              <a:t>t</a:t>
            </a:r>
            <a:r>
              <a:rPr lang="aa-ET" dirty="0"/>
              <a:t>r</a:t>
            </a:r>
            <a:r>
              <a:rPr lang="fr-CH" dirty="0"/>
              <a:t>o</a:t>
            </a:r>
            <a:r>
              <a:rPr lang="aa-ET" dirty="0"/>
              <a:t>d</a:t>
            </a:r>
            <a:r>
              <a:rPr lang="fr-CH" dirty="0"/>
              <a:t>u</a:t>
            </a:r>
            <a:r>
              <a:rPr lang="aa-ET" dirty="0"/>
              <a:t>c</a:t>
            </a:r>
            <a:r>
              <a:rPr lang="fr-CH" dirty="0"/>
              <a:t>t</a:t>
            </a:r>
            <a:r>
              <a:rPr lang="aa-ET" dirty="0"/>
              <a:t>i</a:t>
            </a:r>
            <a:r>
              <a:rPr lang="fr-CH" dirty="0"/>
              <a:t>o</a:t>
            </a:r>
            <a:r>
              <a:rPr lang="aa-ET" dirty="0"/>
              <a:t>n </a:t>
            </a:r>
            <a:r>
              <a:rPr lang="fr-CH" dirty="0"/>
              <a:t>t</a:t>
            </a:r>
            <a:r>
              <a:rPr lang="aa-ET" dirty="0"/>
              <a:t>o </a:t>
            </a:r>
            <a:r>
              <a:rPr lang="fr-CH" dirty="0"/>
              <a:t>M</a:t>
            </a:r>
            <a:r>
              <a:rPr lang="aa-ET" dirty="0"/>
              <a:t>D</a:t>
            </a:r>
            <a:r>
              <a:rPr lang="fr-CH" dirty="0"/>
              <a:t>C</a:t>
            </a:r>
            <a:r>
              <a:rPr lang="aa-ET" dirty="0"/>
              <a:t>” </a:t>
            </a:r>
            <a:r>
              <a:rPr lang="fr-CH" dirty="0"/>
              <a:t>t</a:t>
            </a:r>
            <a:r>
              <a:rPr lang="aa-ET" dirty="0"/>
              <a:t>o </a:t>
            </a:r>
            <a:r>
              <a:rPr lang="fr-CH" dirty="0"/>
              <a:t>b</a:t>
            </a:r>
            <a:r>
              <a:rPr lang="aa-ET" dirty="0"/>
              <a:t>e </a:t>
            </a:r>
            <a:r>
              <a:rPr lang="fr-CH" dirty="0"/>
              <a:t>k</a:t>
            </a:r>
            <a:r>
              <a:rPr lang="aa-ET" dirty="0"/>
              <a:t>ept </a:t>
            </a:r>
            <a:r>
              <a:rPr lang="fr-CH" dirty="0"/>
              <a:t>i</a:t>
            </a:r>
            <a:r>
              <a:rPr lang="aa-ET" dirty="0"/>
              <a:t>f </a:t>
            </a:r>
            <a:r>
              <a:rPr lang="fr-CH" dirty="0"/>
              <a:t>n</a:t>
            </a:r>
            <a:r>
              <a:rPr lang="aa-ET" dirty="0"/>
              <a:t>o</a:t>
            </a:r>
            <a:r>
              <a:rPr lang="fr-CH" dirty="0"/>
              <a:t>t</a:t>
            </a:r>
            <a:r>
              <a:rPr lang="aa-ET" dirty="0"/>
              <a:t> </a:t>
            </a:r>
            <a:r>
              <a:rPr lang="fr-CH" dirty="0"/>
              <a:t>f</a:t>
            </a:r>
            <a:r>
              <a:rPr lang="aa-ET" dirty="0"/>
              <a:t>a</a:t>
            </a:r>
            <a:r>
              <a:rPr lang="fr-CH" dirty="0"/>
              <a:t>m</a:t>
            </a:r>
            <a:r>
              <a:rPr lang="aa-ET" dirty="0"/>
              <a:t>i</a:t>
            </a:r>
            <a:r>
              <a:rPr lang="fr-CH" dirty="0"/>
              <a:t>l</a:t>
            </a:r>
            <a:r>
              <a:rPr lang="aa-ET" dirty="0"/>
              <a:t>i</a:t>
            </a:r>
            <a:r>
              <a:rPr lang="fr-CH" dirty="0"/>
              <a:t>a</a:t>
            </a:r>
            <a:r>
              <a:rPr lang="aa-ET" dirty="0"/>
              <a:t>r </a:t>
            </a:r>
            <a:r>
              <a:rPr lang="fr-CH" dirty="0"/>
              <a:t>t</a:t>
            </a:r>
            <a:r>
              <a:rPr lang="aa-ET" dirty="0"/>
              <a:t>o </a:t>
            </a:r>
            <a:r>
              <a:rPr lang="fr-CH" dirty="0"/>
              <a:t>M</a:t>
            </a:r>
            <a:r>
              <a:rPr lang="aa-ET" dirty="0"/>
              <a:t>D</a:t>
            </a:r>
            <a:r>
              <a:rPr lang="fr-CH" dirty="0"/>
              <a:t>C</a:t>
            </a:r>
            <a:r>
              <a:rPr lang="aa-ET" dirty="0"/>
              <a:t> and an introduction to MDC is needed. </a:t>
            </a:r>
            <a:r>
              <a:rPr lang="fr-CH" dirty="0"/>
              <a:t>O</a:t>
            </a:r>
            <a:r>
              <a:rPr lang="aa-ET" dirty="0"/>
              <a:t>t</a:t>
            </a:r>
            <a:r>
              <a:rPr lang="fr-CH" dirty="0"/>
              <a:t>h</a:t>
            </a:r>
            <a:r>
              <a:rPr lang="aa-ET" dirty="0"/>
              <a:t>e</a:t>
            </a:r>
            <a:r>
              <a:rPr lang="fr-CH" dirty="0"/>
              <a:t>r</a:t>
            </a:r>
            <a:r>
              <a:rPr lang="aa-ET" dirty="0"/>
              <a:t>wise, whole section can be deleted.</a:t>
            </a:r>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a:t>
            </a:fld>
            <a:endParaRPr lang="fr-FR"/>
          </a:p>
        </p:txBody>
      </p:sp>
    </p:spTree>
    <p:extLst>
      <p:ext uri="{BB962C8B-B14F-4D97-AF65-F5344CB8AC3E}">
        <p14:creationId xmlns:p14="http://schemas.microsoft.com/office/powerpoint/2010/main" val="437739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CA"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4</a:t>
            </a:fld>
            <a:endParaRPr lang="fr-FR"/>
          </a:p>
        </p:txBody>
      </p:sp>
    </p:spTree>
    <p:extLst>
      <p:ext uri="{BB962C8B-B14F-4D97-AF65-F5344CB8AC3E}">
        <p14:creationId xmlns:p14="http://schemas.microsoft.com/office/powerpoint/2010/main" val="1563537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en-US" sz="1200" baseline="0" noProof="0" dirty="0"/>
              <a:t>.</a:t>
            </a:r>
            <a:endParaRPr lang="en-US" sz="12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17</a:t>
            </a:fld>
            <a:endParaRPr lang="fr-FR"/>
          </a:p>
        </p:txBody>
      </p:sp>
    </p:spTree>
    <p:extLst>
      <p:ext uri="{BB962C8B-B14F-4D97-AF65-F5344CB8AC3E}">
        <p14:creationId xmlns:p14="http://schemas.microsoft.com/office/powerpoint/2010/main" val="2899446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18</a:t>
            </a:fld>
            <a:endParaRPr lang="fr-FR"/>
          </a:p>
        </p:txBody>
      </p:sp>
    </p:spTree>
    <p:extLst>
      <p:ext uri="{BB962C8B-B14F-4D97-AF65-F5344CB8AC3E}">
        <p14:creationId xmlns:p14="http://schemas.microsoft.com/office/powerpoint/2010/main" val="1493774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19</a:t>
            </a:fld>
            <a:endParaRPr lang="fr-FR"/>
          </a:p>
        </p:txBody>
      </p:sp>
    </p:spTree>
    <p:extLst>
      <p:ext uri="{BB962C8B-B14F-4D97-AF65-F5344CB8AC3E}">
        <p14:creationId xmlns:p14="http://schemas.microsoft.com/office/powerpoint/2010/main" val="2852395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20</a:t>
            </a:fld>
            <a:endParaRPr lang="fr-FR"/>
          </a:p>
        </p:txBody>
      </p:sp>
    </p:spTree>
    <p:extLst>
      <p:ext uri="{BB962C8B-B14F-4D97-AF65-F5344CB8AC3E}">
        <p14:creationId xmlns:p14="http://schemas.microsoft.com/office/powerpoint/2010/main" val="1111647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21</a:t>
            </a:fld>
            <a:endParaRPr lang="fr-FR"/>
          </a:p>
        </p:txBody>
      </p:sp>
    </p:spTree>
    <p:extLst>
      <p:ext uri="{BB962C8B-B14F-4D97-AF65-F5344CB8AC3E}">
        <p14:creationId xmlns:p14="http://schemas.microsoft.com/office/powerpoint/2010/main" val="1482773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26.png"/><Relationship Id="rId3" Type="http://schemas.openxmlformats.org/officeDocument/2006/relationships/image" Target="../media/image2.svg"/><Relationship Id="rId7" Type="http://schemas.openxmlformats.org/officeDocument/2006/relationships/image" Target="../media/image18.png"/><Relationship Id="rId12" Type="http://schemas.openxmlformats.org/officeDocument/2006/relationships/hyperlink" Target="https://www.facebook.com/assocCartONG?locale=fr_FR" TargetMode="External"/><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21.svg"/><Relationship Id="rId5" Type="http://schemas.openxmlformats.org/officeDocument/2006/relationships/image" Target="../media/image4.svg"/><Relationship Id="rId15" Type="http://schemas.openxmlformats.org/officeDocument/2006/relationships/hyperlink" Target="https://twitter.com/assoccartong?lang=fr" TargetMode="External"/><Relationship Id="rId10" Type="http://schemas.openxmlformats.org/officeDocument/2006/relationships/image" Target="../media/image20.png"/><Relationship Id="rId19" Type="http://schemas.openxmlformats.org/officeDocument/2006/relationships/image" Target="../media/image27.svg"/><Relationship Id="rId4" Type="http://schemas.openxmlformats.org/officeDocument/2006/relationships/image" Target="../media/image3.png"/><Relationship Id="rId9" Type="http://schemas.openxmlformats.org/officeDocument/2006/relationships/hyperlink" Target="https://www.linkedin.com/company/cartong/" TargetMode="External"/><Relationship Id="rId14" Type="http://schemas.openxmlformats.org/officeDocument/2006/relationships/image" Target="../media/image23.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png"/><Relationship Id="rId1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hyperlink" Target="https://www.linkedin.com/company/cartong/" TargetMode="External"/><Relationship Id="rId12" Type="http://schemas.openxmlformats.org/officeDocument/2006/relationships/image" Target="../media/image33.svg"/><Relationship Id="rId17" Type="http://schemas.openxmlformats.org/officeDocument/2006/relationships/hyperlink" Target="https://twitter.com/assocCartONG?ref_src=twsrc%5Egoogle%7Ctwcamp%5Eserp%7Ctwgr%5Eauthor" TargetMode="External"/><Relationship Id="rId2" Type="http://schemas.openxmlformats.org/officeDocument/2006/relationships/image" Target="../media/image1.png"/><Relationship Id="rId16" Type="http://schemas.openxmlformats.org/officeDocument/2006/relationships/image" Target="../media/image37.svg"/><Relationship Id="rId1" Type="http://schemas.openxmlformats.org/officeDocument/2006/relationships/slideMaster" Target="../slideMasters/slideMaster1.xml"/><Relationship Id="rId6" Type="http://schemas.openxmlformats.org/officeDocument/2006/relationships/image" Target="../media/image29.svg"/><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36.png"/><Relationship Id="rId10" Type="http://schemas.openxmlformats.org/officeDocument/2006/relationships/hyperlink" Target="https://www.facebook.com/assocCartONG" TargetMode="External"/><Relationship Id="rId19" Type="http://schemas.openxmlformats.org/officeDocument/2006/relationships/image" Target="../media/image4.svg"/><Relationship Id="rId4" Type="http://schemas.openxmlformats.org/officeDocument/2006/relationships/hyperlink" Target="https://www.youtube.com/@assocCartONG" TargetMode="External"/><Relationship Id="rId9" Type="http://schemas.openxmlformats.org/officeDocument/2006/relationships/image" Target="../media/image31.svg"/><Relationship Id="rId14" Type="http://schemas.openxmlformats.org/officeDocument/2006/relationships/image" Target="../media/image35.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twitter.com/assoccartong?lang=fr" TargetMode="External"/><Relationship Id="rId13" Type="http://schemas.openxmlformats.org/officeDocument/2006/relationships/image" Target="../media/image41.png"/><Relationship Id="rId3" Type="http://schemas.openxmlformats.org/officeDocument/2006/relationships/image" Target="../media/image2.svg"/><Relationship Id="rId7" Type="http://schemas.openxmlformats.org/officeDocument/2006/relationships/image" Target="../media/image38.png"/><Relationship Id="rId12" Type="http://schemas.openxmlformats.org/officeDocument/2006/relationships/hyperlink" Target="https://www.facebook.com/assocCartONG?locale=fr_FR"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www.youtube.com/channel/UCiLYxphxmbL9DsILuLEsI2w" TargetMode="External"/><Relationship Id="rId11" Type="http://schemas.openxmlformats.org/officeDocument/2006/relationships/image" Target="../media/image40.png"/><Relationship Id="rId5" Type="http://schemas.openxmlformats.org/officeDocument/2006/relationships/image" Target="../media/image10.svg"/><Relationship Id="rId10" Type="http://schemas.openxmlformats.org/officeDocument/2006/relationships/hyperlink" Target="https://www.linkedin.com/company/cartong/" TargetMode="External"/><Relationship Id="rId4" Type="http://schemas.openxmlformats.org/officeDocument/2006/relationships/image" Target="../media/image9.png"/><Relationship Id="rId9" Type="http://schemas.openxmlformats.org/officeDocument/2006/relationships/image" Target="../media/image3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2.png"/><Relationship Id="rId18" Type="http://schemas.openxmlformats.org/officeDocument/2006/relationships/image" Target="../media/image37.svg"/><Relationship Id="rId3" Type="http://schemas.openxmlformats.org/officeDocument/2006/relationships/image" Target="../media/image2.svg"/><Relationship Id="rId7" Type="http://schemas.openxmlformats.org/officeDocument/2006/relationships/image" Target="../media/image28.png"/><Relationship Id="rId12" Type="http://schemas.openxmlformats.org/officeDocument/2006/relationships/hyperlink" Target="https://www.facebook.com/assocCartONG" TargetMode="External"/><Relationship Id="rId17" Type="http://schemas.openxmlformats.org/officeDocument/2006/relationships/image" Target="../media/image36.png"/><Relationship Id="rId2" Type="http://schemas.openxmlformats.org/officeDocument/2006/relationships/image" Target="../media/image1.png"/><Relationship Id="rId16" Type="http://schemas.openxmlformats.org/officeDocument/2006/relationships/image" Target="../media/image35.sv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31.svg"/><Relationship Id="rId5" Type="http://schemas.openxmlformats.org/officeDocument/2006/relationships/image" Target="../media/image10.svg"/><Relationship Id="rId15" Type="http://schemas.openxmlformats.org/officeDocument/2006/relationships/image" Target="../media/image34.png"/><Relationship Id="rId10" Type="http://schemas.openxmlformats.org/officeDocument/2006/relationships/image" Target="../media/image30.png"/><Relationship Id="rId19" Type="http://schemas.openxmlformats.org/officeDocument/2006/relationships/hyperlink" Target="https://twitter.com/assocCartONG?ref_src=twsrc%5Egoogle%7Ctwcamp%5Eserp%7Ctwgr%5Eauthor" TargetMode="External"/><Relationship Id="rId4" Type="http://schemas.openxmlformats.org/officeDocument/2006/relationships/image" Target="../media/image9.png"/><Relationship Id="rId9" Type="http://schemas.openxmlformats.org/officeDocument/2006/relationships/hyperlink" Target="https://www.linkedin.com/company/cartong/" TargetMode="External"/><Relationship Id="rId14" Type="http://schemas.openxmlformats.org/officeDocument/2006/relationships/image" Target="../media/image3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option1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a:t>Titre de la </a:t>
            </a:r>
            <a:br>
              <a:rPr lang="fr-FR" dirty="0"/>
            </a:br>
            <a:r>
              <a:rPr lang="fr-FR" dirty="0"/>
              <a:t>présentation</a:t>
            </a:r>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a:t>1er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Nom Prénom Intitulé</a:t>
            </a:r>
          </a:p>
        </p:txBody>
      </p:sp>
      <p:pic>
        <p:nvPicPr>
          <p:cNvPr id="10" name="Graphique 9">
            <a:extLst>
              <a:ext uri="{FF2B5EF4-FFF2-40B4-BE49-F238E27FC236}">
                <a16:creationId xmlns:a16="http://schemas.microsoft.com/office/drawing/2014/main" id="{A8295288-34C1-292F-F6F9-6A0CB690B3F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Tree>
    <p:extLst>
      <p:ext uri="{BB962C8B-B14F-4D97-AF65-F5344CB8AC3E}">
        <p14:creationId xmlns:p14="http://schemas.microsoft.com/office/powerpoint/2010/main" val="1383307902"/>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ntent_option1">
    <p:bg>
      <p:bgPr>
        <a:solidFill>
          <a:schemeClr val="bg2"/>
        </a:solidFill>
        <a:effectLst/>
      </p:bgPr>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9">
            <a:extLst>
              <a:ext uri="{FF2B5EF4-FFF2-40B4-BE49-F238E27FC236}">
                <a16:creationId xmlns:a16="http://schemas.microsoft.com/office/drawing/2014/main" id="{BDBA5A1D-AF2C-B214-1D98-0CA567E68C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38439" y="7027019"/>
            <a:ext cx="1213521" cy="258885"/>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96C54F54-B436-2817-A94A-9CAF3CA22843}"/>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6730279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ontent_option2">
    <p:bg>
      <p:bgRef idx="1001">
        <a:schemeClr val="bg1"/>
      </p:bgRef>
    </p:bg>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54EC7C1E-3A58-2A7F-B36F-D5C163685764}"/>
              </a:ext>
            </a:extLst>
          </p:cNvPr>
          <p:cNvSpPr>
            <a:spLocks noGrp="1"/>
          </p:cNvSpPr>
          <p:nvPr>
            <p:ph type="pic" sz="quarter" idx="10" hasCustomPrompt="1"/>
          </p:nvPr>
        </p:nvSpPr>
        <p:spPr>
          <a:xfrm>
            <a:off x="6784768" y="0"/>
            <a:ext cx="3907043" cy="7559675"/>
          </a:xfrm>
          <a:prstGeom prst="rect">
            <a:avLst/>
          </a:prstGeom>
          <a:solidFill>
            <a:schemeClr val="bg2"/>
          </a:solidFill>
        </p:spPr>
        <p:txBody>
          <a:bodyPr anchor="ctr"/>
          <a:lstStyle>
            <a:lvl1pPr marL="0" indent="0" algn="ctr">
              <a:buNone/>
              <a:defRPr sz="3394"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8" name="Titre 7">
            <a:extLst>
              <a:ext uri="{FF2B5EF4-FFF2-40B4-BE49-F238E27FC236}">
                <a16:creationId xmlns:a16="http://schemas.microsoft.com/office/drawing/2014/main" id="{30E40138-5FD8-9D3A-BCBB-EA90C0384398}"/>
              </a:ext>
            </a:extLst>
          </p:cNvPr>
          <p:cNvSpPr>
            <a:spLocks noGrp="1"/>
          </p:cNvSpPr>
          <p:nvPr>
            <p:ph type="title"/>
          </p:nvPr>
        </p:nvSpPr>
        <p:spPr>
          <a:xfrm>
            <a:off x="575689" y="202735"/>
            <a:ext cx="5761262" cy="554684"/>
          </a:xfrm>
        </p:spPr>
        <p:txBody>
          <a:bodyPr/>
          <a:lstStyle>
            <a:lvl1pPr>
              <a:defRPr>
                <a:latin typeface="+mj-lt"/>
              </a:defRPr>
            </a:lvl1pPr>
          </a:lstStyle>
          <a:p>
            <a:r>
              <a:rPr lang="fr-FR"/>
              <a:t>Modifiez le style du titre</a:t>
            </a:r>
          </a:p>
        </p:txBody>
      </p:sp>
      <p:sp>
        <p:nvSpPr>
          <p:cNvPr id="2" name="Espace réservé du contenu 7">
            <a:extLst>
              <a:ext uri="{FF2B5EF4-FFF2-40B4-BE49-F238E27FC236}">
                <a16:creationId xmlns:a16="http://schemas.microsoft.com/office/drawing/2014/main" id="{FBC5A2F7-7686-115E-E236-98BCCD41DB5C}"/>
              </a:ext>
            </a:extLst>
          </p:cNvPr>
          <p:cNvSpPr>
            <a:spLocks noGrp="1"/>
          </p:cNvSpPr>
          <p:nvPr>
            <p:ph sz="quarter" idx="12" hasCustomPrompt="1"/>
          </p:nvPr>
        </p:nvSpPr>
        <p:spPr>
          <a:xfrm>
            <a:off x="575689" y="698746"/>
            <a:ext cx="5761252"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7" name="Espace réservé du contenu 5">
            <a:extLst>
              <a:ext uri="{FF2B5EF4-FFF2-40B4-BE49-F238E27FC236}">
                <a16:creationId xmlns:a16="http://schemas.microsoft.com/office/drawing/2014/main" id="{F1C4C670-7AD5-3E6A-A0B4-A432551981BC}"/>
              </a:ext>
            </a:extLst>
          </p:cNvPr>
          <p:cNvSpPr>
            <a:spLocks noGrp="1"/>
          </p:cNvSpPr>
          <p:nvPr>
            <p:ph sz="quarter" idx="28" hasCustomPrompt="1"/>
          </p:nvPr>
        </p:nvSpPr>
        <p:spPr>
          <a:xfrm>
            <a:off x="575679" y="1240256"/>
            <a:ext cx="5761262" cy="5463389"/>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pied de page 10">
            <a:extLst>
              <a:ext uri="{FF2B5EF4-FFF2-40B4-BE49-F238E27FC236}">
                <a16:creationId xmlns:a16="http://schemas.microsoft.com/office/drawing/2014/main" id="{F601852F-9A0D-E0CD-B302-3A35135B2CC7}"/>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12" name="Espace réservé du numéro de diapositive 11">
            <a:extLst>
              <a:ext uri="{FF2B5EF4-FFF2-40B4-BE49-F238E27FC236}">
                <a16:creationId xmlns:a16="http://schemas.microsoft.com/office/drawing/2014/main" id="{E494E04F-24DB-92B4-5FDB-E00EE0461421}"/>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2">
            <a:extLst>
              <a:ext uri="{FF2B5EF4-FFF2-40B4-BE49-F238E27FC236}">
                <a16:creationId xmlns:a16="http://schemas.microsoft.com/office/drawing/2014/main" id="{74AC8CB3-8544-1689-D841-9D4000C459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76458" y="7027020"/>
            <a:ext cx="1213521" cy="258884"/>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350624C0-900B-514C-14AB-ED1B0B16191A}"/>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12586759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ontent_option3_3columns_pictur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accent1"/>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solidFill>
                  <a:schemeClr val="tx2"/>
                </a:solidFill>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tx2"/>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Collecte de données mobile (MDC) avec OpenDataKit </a:t>
            </a:r>
            <a:r>
              <a:rPr lang="fr-FR" dirty="0"/>
              <a:t>|  Formation des responsables d’enquêtes</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0" name="Graphique 9">
            <a:extLst>
              <a:ext uri="{FF2B5EF4-FFF2-40B4-BE49-F238E27FC236}">
                <a16:creationId xmlns:a16="http://schemas.microsoft.com/office/drawing/2014/main" id="{CB442F63-55A6-DA1F-9FA7-2E7BED5712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267953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_option4_3columns_picture">
    <p:bg>
      <p:bgRef idx="1001">
        <a:schemeClr val="bg1"/>
      </p:bgRef>
    </p:bg>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Collecte de données mobile (MDC) avec OpenDataKit </a:t>
            </a:r>
            <a:r>
              <a:rPr lang="fr-FR" dirty="0"/>
              <a:t>|  Formation des responsables d’enquêtes</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2" name="Graphique 11">
            <a:extLst>
              <a:ext uri="{FF2B5EF4-FFF2-40B4-BE49-F238E27FC236}">
                <a16:creationId xmlns:a16="http://schemas.microsoft.com/office/drawing/2014/main" id="{4C44DFDA-AF2D-D398-59F4-D12297FDAF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1619"/>
            <a:ext cx="1213521" cy="258884"/>
          </a:xfrm>
          <a:prstGeom prst="rect">
            <a:avLst/>
          </a:prstGeom>
        </p:spPr>
      </p:pic>
    </p:spTree>
    <p:extLst>
      <p:ext uri="{BB962C8B-B14F-4D97-AF65-F5344CB8AC3E}">
        <p14:creationId xmlns:p14="http://schemas.microsoft.com/office/powerpoint/2010/main" val="92147968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ontent_option5">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7F53B3-08EA-8246-BA0D-742A880986E9}"/>
              </a:ext>
            </a:extLst>
          </p:cNvPr>
          <p:cNvSpPr>
            <a:spLocks noGrp="1"/>
          </p:cNvSpPr>
          <p:nvPr>
            <p:ph type="title"/>
          </p:nvPr>
        </p:nvSpPr>
        <p:spPr/>
        <p:txBody>
          <a:bodyPr/>
          <a:lstStyle>
            <a:lvl1pPr>
              <a:defRPr>
                <a:latin typeface="+mj-lt"/>
              </a:defRPr>
            </a:lvl1pPr>
          </a:lstStyle>
          <a:p>
            <a:r>
              <a:rPr lang="fr-FR"/>
              <a:t>Modifiez le style du titre</a:t>
            </a:r>
            <a:endParaRPr lang="fr-FR" dirty="0"/>
          </a:p>
        </p:txBody>
      </p:sp>
      <p:sp>
        <p:nvSpPr>
          <p:cNvPr id="3" name="Espace réservé du numéro de diapositive 2">
            <a:extLst>
              <a:ext uri="{FF2B5EF4-FFF2-40B4-BE49-F238E27FC236}">
                <a16:creationId xmlns:a16="http://schemas.microsoft.com/office/drawing/2014/main" id="{BE0B0DC3-1965-6230-0AFC-6D597E8E92E2}"/>
              </a:ext>
            </a:extLst>
          </p:cNvPr>
          <p:cNvSpPr>
            <a:spLocks noGrp="1"/>
          </p:cNvSpPr>
          <p:nvPr>
            <p:ph type="sldNum" sz="quarter" idx="10"/>
          </p:nvPr>
        </p:nvSpPr>
        <p:spPr/>
        <p:txBody>
          <a:bodyPr/>
          <a:lstStyle/>
          <a:p>
            <a:fld id="{45D260E3-6ADF-3D4B-8601-DFAB5F13007E}" type="slidenum">
              <a:rPr lang="fr-FR" smtClean="0"/>
              <a:pPr/>
              <a:t>‹#›</a:t>
            </a:fld>
            <a:endParaRPr lang="fr-FR"/>
          </a:p>
        </p:txBody>
      </p:sp>
      <p:sp>
        <p:nvSpPr>
          <p:cNvPr id="4" name="Espace réservé du pied de page 3">
            <a:extLst>
              <a:ext uri="{FF2B5EF4-FFF2-40B4-BE49-F238E27FC236}">
                <a16:creationId xmlns:a16="http://schemas.microsoft.com/office/drawing/2014/main" id="{C63D02A2-806B-47BC-B742-63BA93C22046}"/>
              </a:ext>
            </a:extLst>
          </p:cNvPr>
          <p:cNvSpPr>
            <a:spLocks noGrp="1"/>
          </p:cNvSpPr>
          <p:nvPr>
            <p:ph type="ftr" sz="quarter" idx="11"/>
          </p:nvPr>
        </p:nvSpPr>
        <p:spPr/>
        <p:txBody>
          <a:bodyPr/>
          <a:lstStyle/>
          <a:p>
            <a:r>
              <a:rPr lang="fr-FR" b="1" dirty="0"/>
              <a:t>Collecte de données mobile (MDC) avec OpenDataKit </a:t>
            </a:r>
            <a:r>
              <a:rPr lang="fr-FR" dirty="0"/>
              <a:t>|  Formation des responsables d’enquêtes</a:t>
            </a:r>
          </a:p>
        </p:txBody>
      </p:sp>
      <p:sp>
        <p:nvSpPr>
          <p:cNvPr id="6" name="Espace réservé du texte 5">
            <a:extLst>
              <a:ext uri="{FF2B5EF4-FFF2-40B4-BE49-F238E27FC236}">
                <a16:creationId xmlns:a16="http://schemas.microsoft.com/office/drawing/2014/main" id="{4ED439D5-B4A9-09BD-5939-325F551CF07B}"/>
              </a:ext>
            </a:extLst>
          </p:cNvPr>
          <p:cNvSpPr>
            <a:spLocks noGrp="1"/>
          </p:cNvSpPr>
          <p:nvPr>
            <p:ph type="body" sz="quarter" idx="12"/>
          </p:nvPr>
        </p:nvSpPr>
        <p:spPr>
          <a:xfrm>
            <a:off x="576263" y="2060575"/>
            <a:ext cx="3917950" cy="4572000"/>
          </a:xfrm>
          <a:ln cmpd="sng">
            <a:no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Espace réservé du texte 7">
            <a:extLst>
              <a:ext uri="{FF2B5EF4-FFF2-40B4-BE49-F238E27FC236}">
                <a16:creationId xmlns:a16="http://schemas.microsoft.com/office/drawing/2014/main" id="{9284D3DF-4F0C-C206-E18B-E4B5347A26BE}"/>
              </a:ext>
            </a:extLst>
          </p:cNvPr>
          <p:cNvSpPr>
            <a:spLocks noGrp="1"/>
          </p:cNvSpPr>
          <p:nvPr>
            <p:ph type="body" sz="quarter" idx="13"/>
          </p:nvPr>
        </p:nvSpPr>
        <p:spPr>
          <a:xfrm>
            <a:off x="5100638" y="2060575"/>
            <a:ext cx="5181600" cy="4572000"/>
          </a:xfrm>
          <a:ln w="60325" cmpd="sng">
            <a:solidFill>
              <a:schemeClr val="accent1"/>
            </a:solid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88069156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nt_option6">
    <p:spTree>
      <p:nvGrpSpPr>
        <p:cNvPr id="1" name=""/>
        <p:cNvGrpSpPr/>
        <p:nvPr/>
      </p:nvGrpSpPr>
      <p:grpSpPr>
        <a:xfrm>
          <a:off x="0" y="0"/>
          <a:ext cx="0" cy="0"/>
          <a:chOff x="0" y="0"/>
          <a:chExt cx="0" cy="0"/>
        </a:xfrm>
      </p:grpSpPr>
      <p:sp>
        <p:nvSpPr>
          <p:cNvPr id="5" name="Espace réservé du contenu 4">
            <a:extLst>
              <a:ext uri="{FF2B5EF4-FFF2-40B4-BE49-F238E27FC236}">
                <a16:creationId xmlns:a16="http://schemas.microsoft.com/office/drawing/2014/main" id="{2F4943AD-23BB-D47F-3D02-7103C1EB2946}"/>
              </a:ext>
            </a:extLst>
          </p:cNvPr>
          <p:cNvSpPr>
            <a:spLocks noGrp="1"/>
          </p:cNvSpPr>
          <p:nvPr>
            <p:ph sz="quarter" idx="12"/>
          </p:nvPr>
        </p:nvSpPr>
        <p:spPr>
          <a:xfrm>
            <a:off x="575688" y="698746"/>
            <a:ext cx="9705823" cy="297834"/>
          </a:xfrm>
        </p:spPr>
        <p:txBody>
          <a:bodyPr/>
          <a:lstStyle/>
          <a:p>
            <a:pPr lvl="0"/>
            <a:r>
              <a:rPr lang="fr-FR"/>
              <a:t>Cliquez pour modifier les styles du texte du masque</a:t>
            </a:r>
          </a:p>
        </p:txBody>
      </p:sp>
      <p:sp>
        <p:nvSpPr>
          <p:cNvPr id="6" name="Titre 3">
            <a:extLst>
              <a:ext uri="{FF2B5EF4-FFF2-40B4-BE49-F238E27FC236}">
                <a16:creationId xmlns:a16="http://schemas.microsoft.com/office/drawing/2014/main" id="{19DFC591-5A05-D5EE-8DD4-3F2971880F7F}"/>
              </a:ext>
            </a:extLst>
          </p:cNvPr>
          <p:cNvSpPr>
            <a:spLocks noGrp="1"/>
          </p:cNvSpPr>
          <p:nvPr>
            <p:ph type="title"/>
          </p:nvPr>
        </p:nvSpPr>
        <p:spPr>
          <a:xfrm>
            <a:off x="575687" y="202735"/>
            <a:ext cx="9696295" cy="548097"/>
          </a:xfrm>
        </p:spPr>
        <p:txBody>
          <a:bodyPr>
            <a:noAutofit/>
          </a:bodyPr>
          <a:lstStyle/>
          <a:p>
            <a:r>
              <a:rPr lang="fr-FR" sz="3200"/>
              <a:t>Modifiez le style du titre</a:t>
            </a:r>
          </a:p>
        </p:txBody>
      </p:sp>
      <p:sp>
        <p:nvSpPr>
          <p:cNvPr id="7" name="Espace réservé du pied de page 7">
            <a:extLst>
              <a:ext uri="{FF2B5EF4-FFF2-40B4-BE49-F238E27FC236}">
                <a16:creationId xmlns:a16="http://schemas.microsoft.com/office/drawing/2014/main" id="{9C73BB25-DB78-FD44-E5D0-C61E620E0648}"/>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 </a:t>
            </a:r>
            <a:r>
              <a:rPr lang="fr-FR" dirty="0"/>
              <a:t>|  Formation des responsables d’enquêtes</a:t>
            </a:r>
          </a:p>
        </p:txBody>
      </p:sp>
      <p:sp>
        <p:nvSpPr>
          <p:cNvPr id="8" name="Espace réservé du numéro de diapositive 1">
            <a:extLst>
              <a:ext uri="{FF2B5EF4-FFF2-40B4-BE49-F238E27FC236}">
                <a16:creationId xmlns:a16="http://schemas.microsoft.com/office/drawing/2014/main" id="{861F58DD-21F7-C004-99C3-9F8FCF5BCEC4}"/>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a:p>
        </p:txBody>
      </p:sp>
      <p:sp>
        <p:nvSpPr>
          <p:cNvPr id="2" name="Rectangle 1">
            <a:extLst>
              <a:ext uri="{FF2B5EF4-FFF2-40B4-BE49-F238E27FC236}">
                <a16:creationId xmlns:a16="http://schemas.microsoft.com/office/drawing/2014/main" id="{4E79C724-A708-04E6-E209-0501662287A3}"/>
              </a:ext>
            </a:extLst>
          </p:cNvPr>
          <p:cNvSpPr/>
          <p:nvPr userDrawn="1"/>
        </p:nvSpPr>
        <p:spPr>
          <a:xfrm>
            <a:off x="1041308"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 name="Rectangle 2">
            <a:extLst>
              <a:ext uri="{FF2B5EF4-FFF2-40B4-BE49-F238E27FC236}">
                <a16:creationId xmlns:a16="http://schemas.microsoft.com/office/drawing/2014/main" id="{5AA6BCAD-9E12-E98D-ABA5-B813828AF36C}"/>
              </a:ext>
            </a:extLst>
          </p:cNvPr>
          <p:cNvSpPr/>
          <p:nvPr userDrawn="1"/>
        </p:nvSpPr>
        <p:spPr>
          <a:xfrm>
            <a:off x="6781815"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4" name="Rectangle 3">
            <a:extLst>
              <a:ext uri="{FF2B5EF4-FFF2-40B4-BE49-F238E27FC236}">
                <a16:creationId xmlns:a16="http://schemas.microsoft.com/office/drawing/2014/main" id="{7851C93C-8955-8D54-113E-EAF7742CDB62}"/>
              </a:ext>
            </a:extLst>
          </p:cNvPr>
          <p:cNvSpPr/>
          <p:nvPr userDrawn="1"/>
        </p:nvSpPr>
        <p:spPr>
          <a:xfrm>
            <a:off x="3909998" y="1527583"/>
            <a:ext cx="2868690" cy="4504509"/>
          </a:xfrm>
          <a:prstGeom prst="rect">
            <a:avLst/>
          </a:prstGeom>
          <a:solidFill>
            <a:schemeClr val="bg1"/>
          </a:solidFill>
          <a:ln>
            <a:solidFill>
              <a:schemeClr val="bg1">
                <a:lumMod val="95000"/>
              </a:schemeClr>
            </a:solidFill>
          </a:ln>
          <a:effectLst>
            <a:outerShdw blurRad="381000" dist="2540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3" name="Text Placeholder 32">
            <a:extLst>
              <a:ext uri="{FF2B5EF4-FFF2-40B4-BE49-F238E27FC236}">
                <a16:creationId xmlns:a16="http://schemas.microsoft.com/office/drawing/2014/main" id="{46054C6B-2BDD-6806-932A-C61122966A94}"/>
              </a:ext>
            </a:extLst>
          </p:cNvPr>
          <p:cNvSpPr>
            <a:spLocks noGrp="1"/>
          </p:cNvSpPr>
          <p:nvPr>
            <p:ph type="body" sz="quarter" idx="32" hasCustomPrompt="1"/>
          </p:nvPr>
        </p:nvSpPr>
        <p:spPr>
          <a:xfrm>
            <a:off x="1594131" y="2852109"/>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4" name="Text Placeholder 32">
            <a:extLst>
              <a:ext uri="{FF2B5EF4-FFF2-40B4-BE49-F238E27FC236}">
                <a16:creationId xmlns:a16="http://schemas.microsoft.com/office/drawing/2014/main" id="{4F8DDA4D-9B6B-6981-5879-B9DB266D0DBD}"/>
              </a:ext>
            </a:extLst>
          </p:cNvPr>
          <p:cNvSpPr>
            <a:spLocks noGrp="1"/>
          </p:cNvSpPr>
          <p:nvPr>
            <p:ph type="body" sz="quarter" idx="33" hasCustomPrompt="1"/>
          </p:nvPr>
        </p:nvSpPr>
        <p:spPr>
          <a:xfrm>
            <a:off x="4402215" y="2850528"/>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5" name="Text Placeholder 32">
            <a:extLst>
              <a:ext uri="{FF2B5EF4-FFF2-40B4-BE49-F238E27FC236}">
                <a16:creationId xmlns:a16="http://schemas.microsoft.com/office/drawing/2014/main" id="{F66B3DB1-B2A2-C8AA-0145-075F88184F59}"/>
              </a:ext>
            </a:extLst>
          </p:cNvPr>
          <p:cNvSpPr>
            <a:spLocks noGrp="1"/>
          </p:cNvSpPr>
          <p:nvPr>
            <p:ph type="body" sz="quarter" idx="34" hasCustomPrompt="1"/>
          </p:nvPr>
        </p:nvSpPr>
        <p:spPr>
          <a:xfrm>
            <a:off x="7274032" y="2845403"/>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9" name="Text Placeholder 38">
            <a:extLst>
              <a:ext uri="{FF2B5EF4-FFF2-40B4-BE49-F238E27FC236}">
                <a16:creationId xmlns:a16="http://schemas.microsoft.com/office/drawing/2014/main" id="{0DD1FE74-A6B8-23EF-617E-9536B4A710E1}"/>
              </a:ext>
            </a:extLst>
          </p:cNvPr>
          <p:cNvSpPr>
            <a:spLocks noGrp="1"/>
          </p:cNvSpPr>
          <p:nvPr>
            <p:ph type="body" sz="quarter" idx="36" hasCustomPrompt="1"/>
          </p:nvPr>
        </p:nvSpPr>
        <p:spPr>
          <a:xfrm>
            <a:off x="1594131" y="3705767"/>
            <a:ext cx="1918183"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0" name="Text Placeholder 38">
            <a:extLst>
              <a:ext uri="{FF2B5EF4-FFF2-40B4-BE49-F238E27FC236}">
                <a16:creationId xmlns:a16="http://schemas.microsoft.com/office/drawing/2014/main" id="{F17E3CCF-6087-B6DC-E332-7FF9B83247B4}"/>
              </a:ext>
            </a:extLst>
          </p:cNvPr>
          <p:cNvSpPr>
            <a:spLocks noGrp="1"/>
          </p:cNvSpPr>
          <p:nvPr>
            <p:ph type="body" sz="quarter" idx="37" hasCustomPrompt="1"/>
          </p:nvPr>
        </p:nvSpPr>
        <p:spPr>
          <a:xfrm>
            <a:off x="4402216" y="3705766"/>
            <a:ext cx="1884255"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1" name="Text Placeholder 38">
            <a:extLst>
              <a:ext uri="{FF2B5EF4-FFF2-40B4-BE49-F238E27FC236}">
                <a16:creationId xmlns:a16="http://schemas.microsoft.com/office/drawing/2014/main" id="{D6B6E29E-E60C-16A7-8A4B-AF69EB9D63E6}"/>
              </a:ext>
            </a:extLst>
          </p:cNvPr>
          <p:cNvSpPr>
            <a:spLocks noGrp="1"/>
          </p:cNvSpPr>
          <p:nvPr>
            <p:ph type="body" sz="quarter" idx="38" hasCustomPrompt="1"/>
          </p:nvPr>
        </p:nvSpPr>
        <p:spPr>
          <a:xfrm>
            <a:off x="7270904" y="3705766"/>
            <a:ext cx="1884256"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3" name="Text Placeholder 42">
            <a:extLst>
              <a:ext uri="{FF2B5EF4-FFF2-40B4-BE49-F238E27FC236}">
                <a16:creationId xmlns:a16="http://schemas.microsoft.com/office/drawing/2014/main" id="{FF3A64D7-6D26-E4CF-8791-8737B877518F}"/>
              </a:ext>
            </a:extLst>
          </p:cNvPr>
          <p:cNvSpPr>
            <a:spLocks noGrp="1"/>
          </p:cNvSpPr>
          <p:nvPr>
            <p:ph type="body" sz="quarter" idx="39" hasCustomPrompt="1"/>
          </p:nvPr>
        </p:nvSpPr>
        <p:spPr>
          <a:xfrm>
            <a:off x="1594132"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4" name="Text Placeholder 42">
            <a:extLst>
              <a:ext uri="{FF2B5EF4-FFF2-40B4-BE49-F238E27FC236}">
                <a16:creationId xmlns:a16="http://schemas.microsoft.com/office/drawing/2014/main" id="{83D3D7CE-614E-F3FB-B3B4-60D0FA794E5E}"/>
              </a:ext>
            </a:extLst>
          </p:cNvPr>
          <p:cNvSpPr>
            <a:spLocks noGrp="1"/>
          </p:cNvSpPr>
          <p:nvPr>
            <p:ph type="body" sz="quarter" idx="40" hasCustomPrompt="1"/>
          </p:nvPr>
        </p:nvSpPr>
        <p:spPr>
          <a:xfrm>
            <a:off x="7270904" y="2408532"/>
            <a:ext cx="1887384"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5" name="Text Placeholder 42">
            <a:extLst>
              <a:ext uri="{FF2B5EF4-FFF2-40B4-BE49-F238E27FC236}">
                <a16:creationId xmlns:a16="http://schemas.microsoft.com/office/drawing/2014/main" id="{41711339-8FB1-EB5E-A627-BCCD4FA54E1F}"/>
              </a:ext>
            </a:extLst>
          </p:cNvPr>
          <p:cNvSpPr>
            <a:spLocks noGrp="1"/>
          </p:cNvSpPr>
          <p:nvPr>
            <p:ph type="body" sz="quarter" idx="41" hasCustomPrompt="1"/>
          </p:nvPr>
        </p:nvSpPr>
        <p:spPr>
          <a:xfrm>
            <a:off x="4402215"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Tree>
    <p:extLst>
      <p:ext uri="{BB962C8B-B14F-4D97-AF65-F5344CB8AC3E}">
        <p14:creationId xmlns:p14="http://schemas.microsoft.com/office/powerpoint/2010/main" val="3482631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Title_Blue">
    <p:spTree>
      <p:nvGrpSpPr>
        <p:cNvPr id="1" name=""/>
        <p:cNvGrpSpPr/>
        <p:nvPr/>
      </p:nvGrpSpPr>
      <p:grpSpPr>
        <a:xfrm>
          <a:off x="0" y="0"/>
          <a:ext cx="0" cy="0"/>
          <a:chOff x="0" y="0"/>
          <a:chExt cx="0" cy="0"/>
        </a:xfrm>
      </p:grpSpPr>
      <p:pic>
        <p:nvPicPr>
          <p:cNvPr id="14" name="Graphique 13">
            <a:extLst>
              <a:ext uri="{FF2B5EF4-FFF2-40B4-BE49-F238E27FC236}">
                <a16:creationId xmlns:a16="http://schemas.microsoft.com/office/drawing/2014/main" id="{24E5241D-7DD9-ACED-26FD-B0D206597C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1" name="Rectangle 10">
            <a:extLst>
              <a:ext uri="{FF2B5EF4-FFF2-40B4-BE49-F238E27FC236}">
                <a16:creationId xmlns:a16="http://schemas.microsoft.com/office/drawing/2014/main" id="{05AF40AF-7F90-2945-6C70-97828D481C81}"/>
              </a:ext>
            </a:extLst>
          </p:cNvPr>
          <p:cNvSpPr/>
          <p:nvPr userDrawn="1"/>
        </p:nvSpPr>
        <p:spPr>
          <a:xfrm>
            <a:off x="-2" y="1"/>
            <a:ext cx="10691813" cy="139700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a:latin typeface="Arial" panose="020B0604020202020204" pitchFamily="34" charset="0"/>
            </a:endParaRPr>
          </a:p>
        </p:txBody>
      </p:sp>
      <p:sp>
        <p:nvSpPr>
          <p:cNvPr id="5" name="Forme libre 4">
            <a:extLst>
              <a:ext uri="{FF2B5EF4-FFF2-40B4-BE49-F238E27FC236}">
                <a16:creationId xmlns:a16="http://schemas.microsoft.com/office/drawing/2014/main" id="{40FC062C-A032-EA31-43CA-65DD7E7A2B36}"/>
              </a:ext>
            </a:extLst>
          </p:cNvPr>
          <p:cNvSpPr/>
          <p:nvPr/>
        </p:nvSpPr>
        <p:spPr>
          <a:xfrm>
            <a:off x="10060710" y="590908"/>
            <a:ext cx="6005" cy="5681"/>
          </a:xfrm>
          <a:custGeom>
            <a:avLst/>
            <a:gdLst>
              <a:gd name="connsiteX0" fmla="*/ 0 w 6299"/>
              <a:gd name="connsiteY0" fmla="*/ 0 h 5940"/>
              <a:gd name="connsiteX1" fmla="*/ 6300 w 6299"/>
              <a:gd name="connsiteY1" fmla="*/ 5941 h 5940"/>
              <a:gd name="connsiteX2" fmla="*/ 0 w 6299"/>
              <a:gd name="connsiteY2" fmla="*/ 0 h 5940"/>
            </a:gdLst>
            <a:ahLst/>
            <a:cxnLst>
              <a:cxn ang="0">
                <a:pos x="connsiteX0" y="connsiteY0"/>
              </a:cxn>
              <a:cxn ang="0">
                <a:pos x="connsiteX1" y="connsiteY1"/>
              </a:cxn>
              <a:cxn ang="0">
                <a:pos x="connsiteX2" y="connsiteY2"/>
              </a:cxn>
            </a:cxnLst>
            <a:rect l="l" t="t" r="r" b="b"/>
            <a:pathLst>
              <a:path w="6299" h="5940">
                <a:moveTo>
                  <a:pt x="0" y="0"/>
                </a:moveTo>
                <a:cubicBezTo>
                  <a:pt x="2374" y="1974"/>
                  <a:pt x="4426" y="3957"/>
                  <a:pt x="6300" y="5941"/>
                </a:cubicBezTo>
                <a:cubicBezTo>
                  <a:pt x="4389" y="3958"/>
                  <a:pt x="2369" y="1974"/>
                  <a:pt x="0" y="0"/>
                </a:cubicBezTo>
                <a:close/>
              </a:path>
            </a:pathLst>
          </a:custGeom>
          <a:solidFill>
            <a:schemeClr val="bg1"/>
          </a:solidFill>
          <a:ln w="9525" cap="flat">
            <a:noFill/>
            <a:prstDash val="solid"/>
            <a:miter/>
          </a:ln>
        </p:spPr>
        <p:txBody>
          <a:bodyPr rtlCol="0" anchor="ctr"/>
          <a:lstStyle/>
          <a:p>
            <a:endParaRPr lang="fr-FR" sz="3605" b="0" i="0">
              <a:latin typeface="Arial" panose="020B0604020202020204" pitchFamily="34" charset="0"/>
            </a:endParaRPr>
          </a:p>
        </p:txBody>
      </p:sp>
      <p:sp>
        <p:nvSpPr>
          <p:cNvPr id="7" name="Espace réservé du numéro de diapositive 6">
            <a:extLst>
              <a:ext uri="{FF2B5EF4-FFF2-40B4-BE49-F238E27FC236}">
                <a16:creationId xmlns:a16="http://schemas.microsoft.com/office/drawing/2014/main" id="{F34F77EC-F5F6-090E-59AC-E51B59CDD9AB}"/>
              </a:ext>
            </a:extLst>
          </p:cNvPr>
          <p:cNvSpPr>
            <a:spLocks noGrp="1"/>
          </p:cNvSpPr>
          <p:nvPr>
            <p:ph type="sldNum" sz="quarter" idx="11"/>
          </p:nvPr>
        </p:nvSpPr>
        <p:spPr/>
        <p:txBody>
          <a:bodyPr/>
          <a:lstStyle>
            <a:lvl1pPr>
              <a:defRPr>
                <a:solidFill>
                  <a:schemeClr val="accent2"/>
                </a:solidFill>
              </a:defRPr>
            </a:lvl1pPr>
          </a:lstStyle>
          <a:p>
            <a:fld id="{45D260E3-6ADF-3D4B-8601-DFAB5F13007E}" type="slidenum">
              <a:rPr lang="fr-FR" smtClean="0"/>
              <a:pPr/>
              <a:t>‹#›</a:t>
            </a:fld>
            <a:endParaRPr lang="fr-FR"/>
          </a:p>
        </p:txBody>
      </p:sp>
      <p:sp>
        <p:nvSpPr>
          <p:cNvPr id="10" name="Espace réservé du texte 9">
            <a:extLst>
              <a:ext uri="{FF2B5EF4-FFF2-40B4-BE49-F238E27FC236}">
                <a16:creationId xmlns:a16="http://schemas.microsoft.com/office/drawing/2014/main" id="{DB245891-274D-DDF8-85CE-3A7B1C3E1D5E}"/>
              </a:ext>
            </a:extLst>
          </p:cNvPr>
          <p:cNvSpPr>
            <a:spLocks noGrp="1"/>
          </p:cNvSpPr>
          <p:nvPr>
            <p:ph type="body" sz="quarter" idx="12" hasCustomPrompt="1"/>
          </p:nvPr>
        </p:nvSpPr>
        <p:spPr>
          <a:xfrm>
            <a:off x="649391" y="2446497"/>
            <a:ext cx="7920847" cy="700368"/>
          </a:xfrm>
        </p:spPr>
        <p:txBody>
          <a:bodyPr lIns="0" tIns="0" rIns="0" bIns="0">
            <a:noAutofit/>
          </a:bodyPr>
          <a:lstStyle>
            <a:lvl1pPr marL="0" indent="0">
              <a:lnSpc>
                <a:spcPct val="100000"/>
              </a:lnSpc>
              <a:buNone/>
              <a:defRPr sz="4400">
                <a:solidFill>
                  <a:schemeClr val="accent2"/>
                </a:solidFill>
                <a:latin typeface="+mj-lt"/>
              </a:defRPr>
            </a:lvl1pPr>
          </a:lstStyle>
          <a:p>
            <a:pPr lvl="0"/>
            <a:r>
              <a:rPr lang="fr-FR" dirty="0"/>
              <a:t>Modifiez le titre</a:t>
            </a:r>
          </a:p>
        </p:txBody>
      </p:sp>
      <p:pic>
        <p:nvPicPr>
          <p:cNvPr id="3" name="Graphique 2">
            <a:extLst>
              <a:ext uri="{FF2B5EF4-FFF2-40B4-BE49-F238E27FC236}">
                <a16:creationId xmlns:a16="http://schemas.microsoft.com/office/drawing/2014/main" id="{1A677B4F-976D-3E84-6D27-B8E69CBA96C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936421" y="7062300"/>
            <a:ext cx="1213521" cy="258885"/>
          </a:xfrm>
          <a:prstGeom prst="rect">
            <a:avLst/>
          </a:prstGeom>
        </p:spPr>
      </p:pic>
      <p:sp>
        <p:nvSpPr>
          <p:cNvPr id="12" name="Espace réservé du texte 12">
            <a:extLst>
              <a:ext uri="{FF2B5EF4-FFF2-40B4-BE49-F238E27FC236}">
                <a16:creationId xmlns:a16="http://schemas.microsoft.com/office/drawing/2014/main" id="{F04D60CD-42C7-5893-ABAD-BFF76306FB19}"/>
              </a:ext>
            </a:extLst>
          </p:cNvPr>
          <p:cNvSpPr>
            <a:spLocks noGrp="1"/>
          </p:cNvSpPr>
          <p:nvPr>
            <p:ph type="body" sz="quarter" idx="14" hasCustomPrompt="1"/>
          </p:nvPr>
        </p:nvSpPr>
        <p:spPr>
          <a:xfrm>
            <a:off x="585214" y="392467"/>
            <a:ext cx="1835228" cy="1622401"/>
          </a:xfrm>
        </p:spPr>
        <p:txBody>
          <a:bodyPr>
            <a:noAutofit/>
          </a:bodyPr>
          <a:lstStyle>
            <a:lvl1pPr marL="0" indent="0">
              <a:lnSpc>
                <a:spcPct val="100000"/>
              </a:lnSpc>
              <a:buNone/>
              <a:defRPr sz="3600" b="1">
                <a:solidFill>
                  <a:schemeClr val="bg1"/>
                </a:solidFill>
                <a:latin typeface="+mj-lt"/>
              </a:defRPr>
            </a:lvl1pPr>
          </a:lstStyle>
          <a:p>
            <a:pPr lvl="0"/>
            <a:r>
              <a:rPr lang="fr-FR" dirty="0"/>
              <a:t>01</a:t>
            </a:r>
          </a:p>
        </p:txBody>
      </p:sp>
      <p:pic>
        <p:nvPicPr>
          <p:cNvPr id="4" name="Image 3" descr="Une image contenant texte, Police, Graphique, logo&#10;&#10;Description générée automatiquement">
            <a:extLst>
              <a:ext uri="{FF2B5EF4-FFF2-40B4-BE49-F238E27FC236}">
                <a16:creationId xmlns:a16="http://schemas.microsoft.com/office/drawing/2014/main" id="{B886A050-49B2-5696-608C-602868CD12C6}"/>
              </a:ext>
            </a:extLst>
          </p:cNvPr>
          <p:cNvPicPr>
            <a:picLocks noChangeAspect="1"/>
          </p:cNvPicPr>
          <p:nvPr userDrawn="1"/>
        </p:nvPicPr>
        <p:blipFill rotWithShape="1">
          <a:blip r:embed="rId6"/>
          <a:srcRect t="37387" b="37566"/>
          <a:stretch/>
        </p:blipFill>
        <p:spPr>
          <a:xfrm>
            <a:off x="503852" y="7006129"/>
            <a:ext cx="1286221" cy="322157"/>
          </a:xfrm>
          <a:prstGeom prst="rect">
            <a:avLst/>
          </a:prstGeom>
        </p:spPr>
      </p:pic>
    </p:spTree>
    <p:extLst>
      <p:ext uri="{BB962C8B-B14F-4D97-AF65-F5344CB8AC3E}">
        <p14:creationId xmlns:p14="http://schemas.microsoft.com/office/powerpoint/2010/main" val="3207281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EndSlide_option1_FR">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5" name="Graphique 4">
            <a:extLst>
              <a:ext uri="{FF2B5EF4-FFF2-40B4-BE49-F238E27FC236}">
                <a16:creationId xmlns:a16="http://schemas.microsoft.com/office/drawing/2014/main" id="{62B22911-5A7C-D694-42BE-61088DFB0B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
        <p:nvSpPr>
          <p:cNvPr id="2" name="Titre 6">
            <a:extLst>
              <a:ext uri="{FF2B5EF4-FFF2-40B4-BE49-F238E27FC236}">
                <a16:creationId xmlns:a16="http://schemas.microsoft.com/office/drawing/2014/main" id="{F216678A-49B3-F96F-19E7-02C283B2CB45}"/>
              </a:ext>
            </a:extLst>
          </p:cNvPr>
          <p:cNvSpPr>
            <a:spLocks noGrp="1"/>
          </p:cNvSpPr>
          <p:nvPr>
            <p:ph type="title" hasCustomPrompt="1"/>
          </p:nvPr>
        </p:nvSpPr>
        <p:spPr>
          <a:xfrm>
            <a:off x="1301156" y="2484843"/>
            <a:ext cx="8089499" cy="744360"/>
          </a:xfrm>
        </p:spPr>
        <p:txBody>
          <a:bodyPr lIns="0" tIns="0" rIns="0" bIns="0">
            <a:noAutofit/>
          </a:bodyPr>
          <a:lstStyle>
            <a:lvl1pPr>
              <a:lnSpc>
                <a:spcPct val="100000"/>
              </a:lnSpc>
              <a:defRPr sz="4800">
                <a:latin typeface="+mj-lt"/>
              </a:defRPr>
            </a:lvl1pPr>
          </a:lstStyle>
          <a:p>
            <a:r>
              <a:rPr lang="en-001" dirty="0"/>
              <a:t>Titre de la</a:t>
            </a:r>
            <a:br>
              <a:rPr lang="fr-FR" dirty="0"/>
            </a:br>
            <a:r>
              <a:rPr lang="fr-FR" dirty="0" err="1"/>
              <a:t>pr</a:t>
            </a:r>
            <a:r>
              <a:rPr lang="en-001" dirty="0"/>
              <a:t>é</a:t>
            </a:r>
            <a:r>
              <a:rPr lang="fr-FR" dirty="0" err="1"/>
              <a:t>sentation</a:t>
            </a:r>
            <a:endParaRPr lang="fr-FR" dirty="0"/>
          </a:p>
        </p:txBody>
      </p:sp>
      <p:pic>
        <p:nvPicPr>
          <p:cNvPr id="4" name="Graphique 3">
            <a:hlinkClick r:id="rId6"/>
            <a:extLst>
              <a:ext uri="{FF2B5EF4-FFF2-40B4-BE49-F238E27FC236}">
                <a16:creationId xmlns:a16="http://schemas.microsoft.com/office/drawing/2014/main" id="{BE80A640-4AA2-69B9-A3B9-1018A888BF85}"/>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646571" y="6442754"/>
            <a:ext cx="744361" cy="744361"/>
          </a:xfrm>
          <a:prstGeom prst="rect">
            <a:avLst/>
          </a:prstGeom>
        </p:spPr>
      </p:pic>
      <p:pic>
        <p:nvPicPr>
          <p:cNvPr id="9" name="Graphique 8">
            <a:hlinkClick r:id="rId9"/>
            <a:extLst>
              <a:ext uri="{FF2B5EF4-FFF2-40B4-BE49-F238E27FC236}">
                <a16:creationId xmlns:a16="http://schemas.microsoft.com/office/drawing/2014/main" id="{FBE1EABD-FFCF-3821-9A60-D12389F1F41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5644239" y="6442754"/>
            <a:ext cx="736568" cy="745200"/>
          </a:xfrm>
          <a:prstGeom prst="rect">
            <a:avLst/>
          </a:prstGeom>
        </p:spPr>
      </p:pic>
      <p:pic>
        <p:nvPicPr>
          <p:cNvPr id="11" name="Graphique 10">
            <a:hlinkClick r:id="rId12"/>
            <a:extLst>
              <a:ext uri="{FF2B5EF4-FFF2-40B4-BE49-F238E27FC236}">
                <a16:creationId xmlns:a16="http://schemas.microsoft.com/office/drawing/2014/main" id="{1BD046EB-0FBB-4B7B-B81C-6056836FF3CF}"/>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555681" y="6419068"/>
            <a:ext cx="745200" cy="745200"/>
          </a:xfrm>
          <a:prstGeom prst="rect">
            <a:avLst/>
          </a:prstGeom>
        </p:spPr>
      </p:pic>
      <p:grpSp>
        <p:nvGrpSpPr>
          <p:cNvPr id="18" name="Groupe 17">
            <a:extLst>
              <a:ext uri="{FF2B5EF4-FFF2-40B4-BE49-F238E27FC236}">
                <a16:creationId xmlns:a16="http://schemas.microsoft.com/office/drawing/2014/main" id="{ED9CFF7A-1AA2-D836-D53F-9096C3E1FAE1}"/>
              </a:ext>
            </a:extLst>
          </p:cNvPr>
          <p:cNvGrpSpPr/>
          <p:nvPr userDrawn="1"/>
        </p:nvGrpSpPr>
        <p:grpSpPr>
          <a:xfrm>
            <a:off x="3650832" y="6419907"/>
            <a:ext cx="744361" cy="744361"/>
            <a:chOff x="1800357" y="6343967"/>
            <a:chExt cx="744361" cy="744361"/>
          </a:xfrm>
        </p:grpSpPr>
        <p:pic>
          <p:nvPicPr>
            <p:cNvPr id="7" name="Graphique 6">
              <a:hlinkClick r:id="rId15"/>
              <a:extLst>
                <a:ext uri="{FF2B5EF4-FFF2-40B4-BE49-F238E27FC236}">
                  <a16:creationId xmlns:a16="http://schemas.microsoft.com/office/drawing/2014/main" id="{41686609-748D-3439-476C-1327C519DAD6}"/>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800357" y="6343967"/>
              <a:ext cx="744361" cy="744361"/>
            </a:xfrm>
            <a:prstGeom prst="rect">
              <a:avLst/>
            </a:prstGeom>
          </p:spPr>
        </p:pic>
        <p:pic>
          <p:nvPicPr>
            <p:cNvPr id="16" name="Graphique 15">
              <a:extLst>
                <a:ext uri="{FF2B5EF4-FFF2-40B4-BE49-F238E27FC236}">
                  <a16:creationId xmlns:a16="http://schemas.microsoft.com/office/drawing/2014/main" id="{EC0455F5-13A0-A037-37B4-B4364C1394B6}"/>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1928148" y="6502399"/>
              <a:ext cx="459281" cy="459281"/>
            </a:xfrm>
            <a:prstGeom prst="rect">
              <a:avLst/>
            </a:prstGeom>
          </p:spPr>
        </p:pic>
      </p:grpSp>
    </p:spTree>
    <p:extLst>
      <p:ext uri="{BB962C8B-B14F-4D97-AF65-F5344CB8AC3E}">
        <p14:creationId xmlns:p14="http://schemas.microsoft.com/office/powerpoint/2010/main" val="15406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EndSlide_option2_FR">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F18BFD0-660D-9321-CA4D-2BC8A2FC790F}"/>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28">
            <a:extLst>
              <a:ext uri="{FF2B5EF4-FFF2-40B4-BE49-F238E27FC236}">
                <a16:creationId xmlns:a16="http://schemas.microsoft.com/office/drawing/2014/main" id="{3C63B4B3-393A-B1A1-DEB2-B605162DF8EE}"/>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49" name="Rectangle 48">
            <a:extLst>
              <a:ext uri="{FF2B5EF4-FFF2-40B4-BE49-F238E27FC236}">
                <a16:creationId xmlns:a16="http://schemas.microsoft.com/office/drawing/2014/main" id="{2185E77F-6E62-14F4-2D60-C5C45B0079EC}"/>
              </a:ext>
            </a:extLst>
          </p:cNvPr>
          <p:cNvSpPr/>
          <p:nvPr userDrawn="1"/>
        </p:nvSpPr>
        <p:spPr>
          <a:xfrm>
            <a:off x="8734940" y="5570532"/>
            <a:ext cx="1556669" cy="15736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F0ADBE0B-9EB2-6DD4-ECAF-74FC1198C81A}"/>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5502" y="4404947"/>
            <a:ext cx="8278047" cy="6198498"/>
          </a:xfrm>
          <a:prstGeom prst="rect">
            <a:avLst/>
          </a:prstGeom>
        </p:spPr>
      </p:pic>
      <p:sp>
        <p:nvSpPr>
          <p:cNvPr id="24" name="ZoneTexte 23">
            <a:extLst>
              <a:ext uri="{FF2B5EF4-FFF2-40B4-BE49-F238E27FC236}">
                <a16:creationId xmlns:a16="http://schemas.microsoft.com/office/drawing/2014/main" id="{8C77103F-578C-589B-795D-99C342B59233}"/>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10" name="ZoneTexte 9">
            <a:extLst>
              <a:ext uri="{FF2B5EF4-FFF2-40B4-BE49-F238E27FC236}">
                <a16:creationId xmlns:a16="http://schemas.microsoft.com/office/drawing/2014/main" id="{6BDF381A-AB4A-29CA-E487-6470E3F07E59}"/>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Téléphone : +33 4 79 26 28 82</a:t>
            </a:r>
          </a:p>
        </p:txBody>
      </p:sp>
      <p:sp>
        <p:nvSpPr>
          <p:cNvPr id="17" name="ZoneTexte 16">
            <a:extLst>
              <a:ext uri="{FF2B5EF4-FFF2-40B4-BE49-F238E27FC236}">
                <a16:creationId xmlns:a16="http://schemas.microsoft.com/office/drawing/2014/main" id="{E670BF36-0581-1403-B4F9-22285C26D6D3}"/>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Site Internet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3AE82F89-077B-1B93-CD72-9A68ED066730}"/>
              </a:ext>
            </a:extLst>
          </p:cNvPr>
          <p:cNvSpPr txBox="1"/>
          <p:nvPr userDrawn="1"/>
        </p:nvSpPr>
        <p:spPr>
          <a:xfrm>
            <a:off x="1607309" y="4323341"/>
            <a:ext cx="3688288"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3" name="Rectangle 32">
            <a:extLst>
              <a:ext uri="{FF2B5EF4-FFF2-40B4-BE49-F238E27FC236}">
                <a16:creationId xmlns:a16="http://schemas.microsoft.com/office/drawing/2014/main" id="{F5D83184-7272-BC94-2C07-AC9447FC7D51}"/>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99485" y="-3137385"/>
            <a:ext cx="10185400" cy="7626700"/>
          </a:xfrm>
          <a:prstGeom prst="rect">
            <a:avLst/>
          </a:prstGeom>
        </p:spPr>
      </p:pic>
      <p:sp>
        <p:nvSpPr>
          <p:cNvPr id="6" name="ZoneTexte 5">
            <a:extLst>
              <a:ext uri="{FF2B5EF4-FFF2-40B4-BE49-F238E27FC236}">
                <a16:creationId xmlns:a16="http://schemas.microsoft.com/office/drawing/2014/main" id="{4ACA1862-10AF-646C-DF0D-B352024D9111}"/>
              </a:ext>
            </a:extLst>
          </p:cNvPr>
          <p:cNvSpPr txBox="1"/>
          <p:nvPr userDrawn="1"/>
        </p:nvSpPr>
        <p:spPr>
          <a:xfrm>
            <a:off x="2556241" y="1700370"/>
            <a:ext cx="5859725"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Restons en Contact </a:t>
            </a:r>
          </a:p>
        </p:txBody>
      </p:sp>
      <p:sp>
        <p:nvSpPr>
          <p:cNvPr id="27" name="ZoneTexte 26">
            <a:extLst>
              <a:ext uri="{FF2B5EF4-FFF2-40B4-BE49-F238E27FC236}">
                <a16:creationId xmlns:a16="http://schemas.microsoft.com/office/drawing/2014/main" id="{699AC6B1-E4AB-D8F9-3EB7-F1354CA69E9D}"/>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sp>
        <p:nvSpPr>
          <p:cNvPr id="8" name="ZoneTexte 7">
            <a:extLst>
              <a:ext uri="{FF2B5EF4-FFF2-40B4-BE49-F238E27FC236}">
                <a16:creationId xmlns:a16="http://schemas.microsoft.com/office/drawing/2014/main" id="{E5BADAC8-A7A7-F71D-6B5B-63AC4BE777F1}"/>
              </a:ext>
            </a:extLst>
          </p:cNvPr>
          <p:cNvSpPr txBox="1"/>
          <p:nvPr userDrawn="1"/>
        </p:nvSpPr>
        <p:spPr>
          <a:xfrm rot="822660">
            <a:off x="8205623" y="2230433"/>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arial" panose="020B0604020202020204" pitchFamily="34" charset="0"/>
              </a:rPr>
              <a:t>!</a:t>
            </a:r>
            <a:r>
              <a:rPr lang="fr-FR" sz="5000" b="1" i="0" u="none" strike="noStrike" dirty="0">
                <a:solidFill>
                  <a:srgbClr val="4D5156"/>
                </a:solidFill>
                <a:effectLst>
                  <a:outerShdw blurRad="38100" dist="38100" dir="2700000" algn="tl">
                    <a:srgbClr val="000000">
                      <a:alpha val="43137"/>
                    </a:srgbClr>
                  </a:outerShdw>
                </a:effectLst>
                <a:latin typeface="arial" panose="020B0604020202020204" pitchFamily="34" charset="0"/>
              </a:rPr>
              <a:t> </a:t>
            </a:r>
            <a:endParaRPr lang="fr-FR" sz="5000" b="1" i="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8" name="Ellipse 117">
            <a:extLst>
              <a:ext uri="{FF2B5EF4-FFF2-40B4-BE49-F238E27FC236}">
                <a16:creationId xmlns:a16="http://schemas.microsoft.com/office/drawing/2014/main" id="{3784137C-0305-57C3-DAE1-008BB32C90F6}"/>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9" name="ZoneTexte 118">
            <a:extLst>
              <a:ext uri="{FF2B5EF4-FFF2-40B4-BE49-F238E27FC236}">
                <a16:creationId xmlns:a16="http://schemas.microsoft.com/office/drawing/2014/main" id="{65335E40-B12C-8920-26BB-FF7A16D497A4}"/>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120" name="Ellipse 119">
            <a:extLst>
              <a:ext uri="{FF2B5EF4-FFF2-40B4-BE49-F238E27FC236}">
                <a16:creationId xmlns:a16="http://schemas.microsoft.com/office/drawing/2014/main" id="{716AEA20-30E7-8E06-9783-04F3E05FF813}"/>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1" name="Ellipse 120">
            <a:extLst>
              <a:ext uri="{FF2B5EF4-FFF2-40B4-BE49-F238E27FC236}">
                <a16:creationId xmlns:a16="http://schemas.microsoft.com/office/drawing/2014/main" id="{A1314DA4-9254-AEB8-BC8F-09F4E8CDA01B}"/>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2" name="Ellipse 121">
            <a:extLst>
              <a:ext uri="{FF2B5EF4-FFF2-40B4-BE49-F238E27FC236}">
                <a16:creationId xmlns:a16="http://schemas.microsoft.com/office/drawing/2014/main" id="{238132E1-934A-8F40-0C97-219524E5EE42}"/>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3" name="Ellipse 122">
            <a:hlinkClick r:id="rId4"/>
            <a:extLst>
              <a:ext uri="{FF2B5EF4-FFF2-40B4-BE49-F238E27FC236}">
                <a16:creationId xmlns:a16="http://schemas.microsoft.com/office/drawing/2014/main" id="{CB7BE055-46F5-1FDA-7130-14F17AA9CAFC}"/>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24" name="Graphique 123">
            <a:extLst>
              <a:ext uri="{FF2B5EF4-FFF2-40B4-BE49-F238E27FC236}">
                <a16:creationId xmlns:a16="http://schemas.microsoft.com/office/drawing/2014/main" id="{1B662456-B5F8-B0F7-BCAA-8A16E4D6871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28591" y="6151261"/>
            <a:ext cx="1016409" cy="1016409"/>
          </a:xfrm>
          <a:prstGeom prst="rect">
            <a:avLst/>
          </a:prstGeom>
        </p:spPr>
      </p:pic>
      <p:sp>
        <p:nvSpPr>
          <p:cNvPr id="125" name="Ellipse 124">
            <a:extLst>
              <a:ext uri="{FF2B5EF4-FFF2-40B4-BE49-F238E27FC236}">
                <a16:creationId xmlns:a16="http://schemas.microsoft.com/office/drawing/2014/main" id="{F25859CA-A979-5E64-55DC-D7FFF351B0E0}"/>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6" name="Ellipse 125">
            <a:extLst>
              <a:ext uri="{FF2B5EF4-FFF2-40B4-BE49-F238E27FC236}">
                <a16:creationId xmlns:a16="http://schemas.microsoft.com/office/drawing/2014/main" id="{06B7C1C5-295C-2B42-3337-D4C8D1ABC90C}"/>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7" name="Ellipse 126">
            <a:extLst>
              <a:ext uri="{FF2B5EF4-FFF2-40B4-BE49-F238E27FC236}">
                <a16:creationId xmlns:a16="http://schemas.microsoft.com/office/drawing/2014/main" id="{D746E7C6-3DCC-4896-1E6D-420346DCBC73}"/>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8" name="Ellipse 127">
            <a:extLst>
              <a:ext uri="{FF2B5EF4-FFF2-40B4-BE49-F238E27FC236}">
                <a16:creationId xmlns:a16="http://schemas.microsoft.com/office/drawing/2014/main" id="{FC643547-46D4-68B2-03C7-4A4B42C1CAC9}"/>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9" name="Ellipse 128">
            <a:hlinkClick r:id="rId7"/>
            <a:extLst>
              <a:ext uri="{FF2B5EF4-FFF2-40B4-BE49-F238E27FC236}">
                <a16:creationId xmlns:a16="http://schemas.microsoft.com/office/drawing/2014/main" id="{F4FF104E-4A5E-D0FA-C3E5-0D7C3B0E660E}"/>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0" name="Ellipse 129">
            <a:extLst>
              <a:ext uri="{FF2B5EF4-FFF2-40B4-BE49-F238E27FC236}">
                <a16:creationId xmlns:a16="http://schemas.microsoft.com/office/drawing/2014/main" id="{AA1E86B4-10A4-A9A5-F0EF-66D5FAF58DCB}"/>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1" name="Graphique 130">
            <a:extLst>
              <a:ext uri="{FF2B5EF4-FFF2-40B4-BE49-F238E27FC236}">
                <a16:creationId xmlns:a16="http://schemas.microsoft.com/office/drawing/2014/main" id="{6B0E3EAD-F8AA-D670-5457-EB5E93FA079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8984462" y="5055740"/>
            <a:ext cx="953647" cy="963582"/>
          </a:xfrm>
          <a:prstGeom prst="rect">
            <a:avLst/>
          </a:prstGeom>
        </p:spPr>
      </p:pic>
      <p:sp>
        <p:nvSpPr>
          <p:cNvPr id="132" name="Ellipse 131">
            <a:extLst>
              <a:ext uri="{FF2B5EF4-FFF2-40B4-BE49-F238E27FC236}">
                <a16:creationId xmlns:a16="http://schemas.microsoft.com/office/drawing/2014/main" id="{5B81A186-E699-EA0A-3157-A66E05E9A0C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3" name="Ellipse 132">
            <a:extLst>
              <a:ext uri="{FF2B5EF4-FFF2-40B4-BE49-F238E27FC236}">
                <a16:creationId xmlns:a16="http://schemas.microsoft.com/office/drawing/2014/main" id="{02461BDC-DBF0-8136-EDB6-1235DDC63EA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4" name="Ellipse 133">
            <a:extLst>
              <a:ext uri="{FF2B5EF4-FFF2-40B4-BE49-F238E27FC236}">
                <a16:creationId xmlns:a16="http://schemas.microsoft.com/office/drawing/2014/main" id="{8CF1A4DA-FFDF-3DAB-C371-9A705F9B76D9}"/>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5" name="Ellipse 134">
            <a:extLst>
              <a:ext uri="{FF2B5EF4-FFF2-40B4-BE49-F238E27FC236}">
                <a16:creationId xmlns:a16="http://schemas.microsoft.com/office/drawing/2014/main" id="{3811D4C3-1BD2-BBC3-53FD-E26AAB615F3E}"/>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6" name="Ellipse 135">
            <a:extLst>
              <a:ext uri="{FF2B5EF4-FFF2-40B4-BE49-F238E27FC236}">
                <a16:creationId xmlns:a16="http://schemas.microsoft.com/office/drawing/2014/main" id="{644B4ABA-BC5E-CDD6-8F6C-9C6FB247C784}"/>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7" name="Ellipse 136">
            <a:extLst>
              <a:ext uri="{FF2B5EF4-FFF2-40B4-BE49-F238E27FC236}">
                <a16:creationId xmlns:a16="http://schemas.microsoft.com/office/drawing/2014/main" id="{FDAE84E0-6A10-C90E-91F4-5BC6B471CA06}"/>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8" name="Ellipse 137">
            <a:extLst>
              <a:ext uri="{FF2B5EF4-FFF2-40B4-BE49-F238E27FC236}">
                <a16:creationId xmlns:a16="http://schemas.microsoft.com/office/drawing/2014/main" id="{C797B781-BF68-E692-D5CE-5F02F2DF36E6}"/>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9" name="Ellipse 138">
            <a:extLst>
              <a:ext uri="{FF2B5EF4-FFF2-40B4-BE49-F238E27FC236}">
                <a16:creationId xmlns:a16="http://schemas.microsoft.com/office/drawing/2014/main" id="{94A4704B-A2B3-22EA-407F-E8D743C7BA5A}"/>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0" name="Ellipse 139">
            <a:extLst>
              <a:ext uri="{FF2B5EF4-FFF2-40B4-BE49-F238E27FC236}">
                <a16:creationId xmlns:a16="http://schemas.microsoft.com/office/drawing/2014/main" id="{0C4F0DB8-3BB0-D3B3-7E5C-6769CBF603CC}"/>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1" name="Ellipse 140">
            <a:extLst>
              <a:ext uri="{FF2B5EF4-FFF2-40B4-BE49-F238E27FC236}">
                <a16:creationId xmlns:a16="http://schemas.microsoft.com/office/drawing/2014/main" id="{5001E8F8-4C16-FB66-708A-D8BCEC5A630D}"/>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2" name="Ellipse 141">
            <a:extLst>
              <a:ext uri="{FF2B5EF4-FFF2-40B4-BE49-F238E27FC236}">
                <a16:creationId xmlns:a16="http://schemas.microsoft.com/office/drawing/2014/main" id="{DADC7C63-5097-BFF2-DAED-89A99C5C83AC}"/>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3" name="Graphique 142">
            <a:hlinkClick r:id="rId10"/>
            <a:extLst>
              <a:ext uri="{FF2B5EF4-FFF2-40B4-BE49-F238E27FC236}">
                <a16:creationId xmlns:a16="http://schemas.microsoft.com/office/drawing/2014/main" id="{14397885-D3C4-4CA9-C95F-6BD1E7055679}"/>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6472299" y="4706787"/>
            <a:ext cx="1014169" cy="1014169"/>
          </a:xfrm>
          <a:prstGeom prst="rect">
            <a:avLst/>
          </a:prstGeom>
        </p:spPr>
      </p:pic>
      <p:sp>
        <p:nvSpPr>
          <p:cNvPr id="144" name="Ellipse 143">
            <a:extLst>
              <a:ext uri="{FF2B5EF4-FFF2-40B4-BE49-F238E27FC236}">
                <a16:creationId xmlns:a16="http://schemas.microsoft.com/office/drawing/2014/main" id="{A29B66DE-DBF7-BFAD-D876-E59F0F7F23D7}"/>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5" name="Ellipse 144">
            <a:extLst>
              <a:ext uri="{FF2B5EF4-FFF2-40B4-BE49-F238E27FC236}">
                <a16:creationId xmlns:a16="http://schemas.microsoft.com/office/drawing/2014/main" id="{A6C3674F-3D6D-077D-3E26-9EDFB575443E}"/>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6" name="Graphique 145">
            <a:extLst>
              <a:ext uri="{FF2B5EF4-FFF2-40B4-BE49-F238E27FC236}">
                <a16:creationId xmlns:a16="http://schemas.microsoft.com/office/drawing/2014/main" id="{92B8AFB2-5094-A1B1-B976-2A905DF54EDB}"/>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819226" y="3742581"/>
            <a:ext cx="990756" cy="990756"/>
          </a:xfrm>
          <a:prstGeom prst="rect">
            <a:avLst/>
          </a:prstGeom>
        </p:spPr>
      </p:pic>
      <p:pic>
        <p:nvPicPr>
          <p:cNvPr id="147" name="Graphique 146">
            <a:extLst>
              <a:ext uri="{FF2B5EF4-FFF2-40B4-BE49-F238E27FC236}">
                <a16:creationId xmlns:a16="http://schemas.microsoft.com/office/drawing/2014/main" id="{ED69E256-2E7C-9D56-294D-550EC232664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2342" y="3735697"/>
            <a:ext cx="997640" cy="997640"/>
          </a:xfrm>
          <a:prstGeom prst="rect">
            <a:avLst/>
          </a:prstGeom>
        </p:spPr>
      </p:pic>
      <p:sp>
        <p:nvSpPr>
          <p:cNvPr id="148" name="Rectangle 147">
            <a:extLst>
              <a:ext uri="{FF2B5EF4-FFF2-40B4-BE49-F238E27FC236}">
                <a16:creationId xmlns:a16="http://schemas.microsoft.com/office/drawing/2014/main" id="{0EA76B4D-8C6E-29D4-A83C-AAD6E147E4FD}"/>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9" name="Rectangle 148">
            <a:hlinkClick r:id="rId17"/>
            <a:extLst>
              <a:ext uri="{FF2B5EF4-FFF2-40B4-BE49-F238E27FC236}">
                <a16:creationId xmlns:a16="http://schemas.microsoft.com/office/drawing/2014/main" id="{F18DF1BD-61F8-AB03-2BCF-57270DCC0E21}"/>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0" name="Rectangle 149">
            <a:extLst>
              <a:ext uri="{FF2B5EF4-FFF2-40B4-BE49-F238E27FC236}">
                <a16:creationId xmlns:a16="http://schemas.microsoft.com/office/drawing/2014/main" id="{E7CBBEFA-A8A1-25AA-6C9B-2DC92EA06EA7}"/>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1" name="Rectangle 150">
            <a:extLst>
              <a:ext uri="{FF2B5EF4-FFF2-40B4-BE49-F238E27FC236}">
                <a16:creationId xmlns:a16="http://schemas.microsoft.com/office/drawing/2014/main" id="{668B2A70-2AE7-572D-53D1-7E31BDBA0D14}"/>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2" name="Rectangle 151">
            <a:extLst>
              <a:ext uri="{FF2B5EF4-FFF2-40B4-BE49-F238E27FC236}">
                <a16:creationId xmlns:a16="http://schemas.microsoft.com/office/drawing/2014/main" id="{AC7D61BE-5198-09E1-F33B-9C5318986CD7}"/>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3" name="Rectangle 152">
            <a:extLst>
              <a:ext uri="{FF2B5EF4-FFF2-40B4-BE49-F238E27FC236}">
                <a16:creationId xmlns:a16="http://schemas.microsoft.com/office/drawing/2014/main" id="{9317E324-1E77-EDD4-35CD-2C0E71562370}"/>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4" name="Rectangle 153">
            <a:extLst>
              <a:ext uri="{FF2B5EF4-FFF2-40B4-BE49-F238E27FC236}">
                <a16:creationId xmlns:a16="http://schemas.microsoft.com/office/drawing/2014/main" id="{AE87B4CE-F2A1-5693-E333-4E557B6D3DB7}"/>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5" name="Rectangle 154">
            <a:extLst>
              <a:ext uri="{FF2B5EF4-FFF2-40B4-BE49-F238E27FC236}">
                <a16:creationId xmlns:a16="http://schemas.microsoft.com/office/drawing/2014/main" id="{7748F2FD-D7F5-603F-886F-2FFF491F7014}"/>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6" name="Ellipse 155">
            <a:extLst>
              <a:ext uri="{FF2B5EF4-FFF2-40B4-BE49-F238E27FC236}">
                <a16:creationId xmlns:a16="http://schemas.microsoft.com/office/drawing/2014/main" id="{FE489CBB-59BA-CC60-5406-C4491A5A28C9}"/>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FF4A6A8B-7CF5-80EC-B9F4-E1E2081A9191}"/>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536639" y="676383"/>
            <a:ext cx="2019602" cy="863217"/>
          </a:xfrm>
          <a:prstGeom prst="rect">
            <a:avLst/>
          </a:prstGeom>
        </p:spPr>
      </p:pic>
    </p:spTree>
    <p:extLst>
      <p:ext uri="{BB962C8B-B14F-4D97-AF65-F5344CB8AC3E}">
        <p14:creationId xmlns:p14="http://schemas.microsoft.com/office/powerpoint/2010/main" val="679218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EndSlide_option1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2" name="Graphique 1">
            <a:extLst>
              <a:ext uri="{FF2B5EF4-FFF2-40B4-BE49-F238E27FC236}">
                <a16:creationId xmlns:a16="http://schemas.microsoft.com/office/drawing/2014/main" id="{3F242BCE-1F1C-9A42-B455-0C721404A7D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
        <p:nvSpPr>
          <p:cNvPr id="5" name="Titre 6">
            <a:extLst>
              <a:ext uri="{FF2B5EF4-FFF2-40B4-BE49-F238E27FC236}">
                <a16:creationId xmlns:a16="http://schemas.microsoft.com/office/drawing/2014/main" id="{77402C5B-FFA0-BCF9-59C3-F90AAF5B5970}"/>
              </a:ext>
            </a:extLst>
          </p:cNvPr>
          <p:cNvSpPr>
            <a:spLocks noGrp="1"/>
          </p:cNvSpPr>
          <p:nvPr>
            <p:ph type="title" hasCustomPrompt="1"/>
          </p:nvPr>
        </p:nvSpPr>
        <p:spPr>
          <a:xfrm>
            <a:off x="1301156" y="2491055"/>
            <a:ext cx="8089499" cy="744360"/>
          </a:xfrm>
        </p:spPr>
        <p:txBody>
          <a:bodyPr lIns="0" tIns="0" rIns="0" bIns="0">
            <a:noAutofit/>
          </a:bodyPr>
          <a:lstStyle>
            <a:lvl1pPr>
              <a:lnSpc>
                <a:spcPct val="100000"/>
              </a:lnSpc>
              <a:defRPr sz="4800">
                <a:latin typeface="+mj-lt"/>
              </a:defRPr>
            </a:lvl1pPr>
          </a:lstStyle>
          <a:p>
            <a:r>
              <a:rPr lang="en-001" dirty="0"/>
              <a:t>Title of this</a:t>
            </a:r>
            <a:br>
              <a:rPr lang="fr-FR" dirty="0"/>
            </a:br>
            <a:r>
              <a:rPr lang="fr-FR" dirty="0"/>
              <a:t>présentation</a:t>
            </a:r>
          </a:p>
        </p:txBody>
      </p:sp>
      <p:pic>
        <p:nvPicPr>
          <p:cNvPr id="4" name="Image 3">
            <a:hlinkClick r:id="rId6"/>
            <a:extLst>
              <a:ext uri="{FF2B5EF4-FFF2-40B4-BE49-F238E27FC236}">
                <a16:creationId xmlns:a16="http://schemas.microsoft.com/office/drawing/2014/main" id="{D0301B48-0C3C-32C8-B2CA-8B95F00C3672}"/>
              </a:ext>
            </a:extLst>
          </p:cNvPr>
          <p:cNvPicPr>
            <a:picLocks noChangeAspect="1"/>
          </p:cNvPicPr>
          <p:nvPr userDrawn="1"/>
        </p:nvPicPr>
        <p:blipFill>
          <a:blip r:embed="rId7"/>
          <a:stretch>
            <a:fillRect/>
          </a:stretch>
        </p:blipFill>
        <p:spPr>
          <a:xfrm>
            <a:off x="1625796" y="6441466"/>
            <a:ext cx="743776" cy="743776"/>
          </a:xfrm>
          <a:prstGeom prst="rect">
            <a:avLst/>
          </a:prstGeom>
        </p:spPr>
      </p:pic>
      <p:pic>
        <p:nvPicPr>
          <p:cNvPr id="6" name="Image 5">
            <a:hlinkClick r:id="rId8"/>
            <a:extLst>
              <a:ext uri="{FF2B5EF4-FFF2-40B4-BE49-F238E27FC236}">
                <a16:creationId xmlns:a16="http://schemas.microsoft.com/office/drawing/2014/main" id="{72704871-4A24-F9FD-13FC-45D8033EBD2F}"/>
              </a:ext>
            </a:extLst>
          </p:cNvPr>
          <p:cNvPicPr>
            <a:picLocks noChangeAspect="1"/>
          </p:cNvPicPr>
          <p:nvPr userDrawn="1"/>
        </p:nvPicPr>
        <p:blipFill>
          <a:blip r:embed="rId9"/>
          <a:stretch>
            <a:fillRect/>
          </a:stretch>
        </p:blipFill>
        <p:spPr>
          <a:xfrm>
            <a:off x="3661994" y="6441466"/>
            <a:ext cx="743776" cy="743776"/>
          </a:xfrm>
          <a:prstGeom prst="rect">
            <a:avLst/>
          </a:prstGeom>
        </p:spPr>
      </p:pic>
      <p:pic>
        <p:nvPicPr>
          <p:cNvPr id="7" name="Image 6">
            <a:hlinkClick r:id="rId10"/>
            <a:extLst>
              <a:ext uri="{FF2B5EF4-FFF2-40B4-BE49-F238E27FC236}">
                <a16:creationId xmlns:a16="http://schemas.microsoft.com/office/drawing/2014/main" id="{3836C44D-E7C1-977B-E95F-93863EB302F6}"/>
              </a:ext>
            </a:extLst>
          </p:cNvPr>
          <p:cNvPicPr>
            <a:picLocks noChangeAspect="1"/>
          </p:cNvPicPr>
          <p:nvPr userDrawn="1"/>
        </p:nvPicPr>
        <p:blipFill>
          <a:blip r:embed="rId11"/>
          <a:stretch>
            <a:fillRect/>
          </a:stretch>
        </p:blipFill>
        <p:spPr>
          <a:xfrm>
            <a:off x="5629619" y="6441466"/>
            <a:ext cx="737680" cy="743776"/>
          </a:xfrm>
          <a:prstGeom prst="rect">
            <a:avLst/>
          </a:prstGeom>
        </p:spPr>
      </p:pic>
      <p:pic>
        <p:nvPicPr>
          <p:cNvPr id="8" name="Image 7">
            <a:hlinkClick r:id="rId12"/>
            <a:extLst>
              <a:ext uri="{FF2B5EF4-FFF2-40B4-BE49-F238E27FC236}">
                <a16:creationId xmlns:a16="http://schemas.microsoft.com/office/drawing/2014/main" id="{3E6E5960-2981-58C3-0B20-B3D0E59798C3}"/>
              </a:ext>
            </a:extLst>
          </p:cNvPr>
          <p:cNvPicPr>
            <a:picLocks noChangeAspect="1"/>
          </p:cNvPicPr>
          <p:nvPr userDrawn="1"/>
        </p:nvPicPr>
        <p:blipFill>
          <a:blip r:embed="rId13"/>
          <a:stretch>
            <a:fillRect/>
          </a:stretch>
        </p:blipFill>
        <p:spPr>
          <a:xfrm>
            <a:off x="7591148" y="6441466"/>
            <a:ext cx="749873" cy="743776"/>
          </a:xfrm>
          <a:prstGeom prst="rect">
            <a:avLst/>
          </a:prstGeom>
        </p:spPr>
      </p:pic>
    </p:spTree>
    <p:extLst>
      <p:ext uri="{BB962C8B-B14F-4D97-AF65-F5344CB8AC3E}">
        <p14:creationId xmlns:p14="http://schemas.microsoft.com/office/powerpoint/2010/main" val="109214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_option2_FR">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solidFill>
                  <a:srgbClr val="264A5C"/>
                </a:solidFill>
                <a:latin typeface="+mj-lt"/>
              </a:defRPr>
            </a:lvl1pPr>
          </a:lstStyle>
          <a:p>
            <a:r>
              <a:rPr lang="en-001" dirty="0"/>
              <a:t>Titre de la </a:t>
            </a:r>
            <a:br>
              <a:rPr lang="en-001" dirty="0"/>
            </a:br>
            <a:r>
              <a:rPr lang="en-001" dirty="0" err="1"/>
              <a:t>présentation</a:t>
            </a:r>
            <a:endParaRPr lang="fr-FR" dirty="0"/>
          </a:p>
        </p:txBody>
      </p:sp>
      <p:pic>
        <p:nvPicPr>
          <p:cNvPr id="2" name="Graphique 1">
            <a:extLst>
              <a:ext uri="{FF2B5EF4-FFF2-40B4-BE49-F238E27FC236}">
                <a16:creationId xmlns:a16="http://schemas.microsoft.com/office/drawing/2014/main" id="{A50E4E47-981C-CFB2-426D-F72BC3FABFC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64011" y="899225"/>
            <a:ext cx="2627878" cy="1123205"/>
          </a:xfrm>
          <a:prstGeom prst="rect">
            <a:avLst/>
          </a:prstGeom>
        </p:spPr>
      </p:pic>
      <p:sp>
        <p:nvSpPr>
          <p:cNvPr id="3" name="Espace réservé du texte 5">
            <a:extLst>
              <a:ext uri="{FF2B5EF4-FFF2-40B4-BE49-F238E27FC236}">
                <a16:creationId xmlns:a16="http://schemas.microsoft.com/office/drawing/2014/main" id="{4AD8CCFD-9733-030D-B525-A539BD75117B}"/>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4" name="Espace réservé du texte 5">
            <a:extLst>
              <a:ext uri="{FF2B5EF4-FFF2-40B4-BE49-F238E27FC236}">
                <a16:creationId xmlns:a16="http://schemas.microsoft.com/office/drawing/2014/main" id="{861CC116-C9C9-EA23-FE5A-98885AE19F9A}"/>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spTree>
    <p:extLst>
      <p:ext uri="{BB962C8B-B14F-4D97-AF65-F5344CB8AC3E}">
        <p14:creationId xmlns:p14="http://schemas.microsoft.com/office/powerpoint/2010/main" val="291591962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EndSlide_option2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99113" y="-3043473"/>
            <a:ext cx="10185400" cy="7626700"/>
          </a:xfrm>
          <a:prstGeom prst="rect">
            <a:avLst/>
          </a:prstGeom>
        </p:spPr>
      </p:pic>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48418" y="5208039"/>
            <a:ext cx="8278047" cy="6198498"/>
          </a:xfrm>
          <a:prstGeom prst="rect">
            <a:avLst/>
          </a:prstGeom>
        </p:spPr>
      </p:pic>
      <p:sp>
        <p:nvSpPr>
          <p:cNvPr id="7" name="Rectangle 6">
            <a:extLst>
              <a:ext uri="{FF2B5EF4-FFF2-40B4-BE49-F238E27FC236}">
                <a16:creationId xmlns:a16="http://schemas.microsoft.com/office/drawing/2014/main" id="{46B80B0C-127B-48FF-43CB-058D15EB5C1D}"/>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16">
            <a:extLst>
              <a:ext uri="{FF2B5EF4-FFF2-40B4-BE49-F238E27FC236}">
                <a16:creationId xmlns:a16="http://schemas.microsoft.com/office/drawing/2014/main" id="{40D84BF9-C2B7-53E8-CDA1-2E5D18498EF5}"/>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18" name="ZoneTexte 17">
            <a:extLst>
              <a:ext uri="{FF2B5EF4-FFF2-40B4-BE49-F238E27FC236}">
                <a16:creationId xmlns:a16="http://schemas.microsoft.com/office/drawing/2014/main" id="{D8109E10-EC94-E6C7-E7B9-CFCBAF951D39}"/>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sp>
        <p:nvSpPr>
          <p:cNvPr id="24" name="ZoneTexte 23">
            <a:extLst>
              <a:ext uri="{FF2B5EF4-FFF2-40B4-BE49-F238E27FC236}">
                <a16:creationId xmlns:a16="http://schemas.microsoft.com/office/drawing/2014/main" id="{055BC86A-6F44-84FE-9455-28732224FF5B}"/>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26" name="ZoneTexte 25">
            <a:extLst>
              <a:ext uri="{FF2B5EF4-FFF2-40B4-BE49-F238E27FC236}">
                <a16:creationId xmlns:a16="http://schemas.microsoft.com/office/drawing/2014/main" id="{0E3A161C-49A0-6173-A16E-AB6DF5C9DFC1}"/>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Phone +33 4 79 26 28 82</a:t>
            </a:r>
          </a:p>
        </p:txBody>
      </p:sp>
      <p:sp>
        <p:nvSpPr>
          <p:cNvPr id="28" name="ZoneTexte 27">
            <a:extLst>
              <a:ext uri="{FF2B5EF4-FFF2-40B4-BE49-F238E27FC236}">
                <a16:creationId xmlns:a16="http://schemas.microsoft.com/office/drawing/2014/main" id="{95D0122F-6FCD-408E-1F48-0D2F71CF41F4}"/>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err="1">
                <a:solidFill>
                  <a:schemeClr val="tx2"/>
                </a:solidFill>
                <a:latin typeface="Arial" panose="020B0604020202020204" pitchFamily="34" charset="0"/>
                <a:cs typeface="Arial" panose="020B0604020202020204" pitchFamily="34" charset="0"/>
              </a:rPr>
              <a:t>Website</a:t>
            </a:r>
            <a:r>
              <a:rPr lang="fr-FR" sz="2400" b="0" i="0" dirty="0">
                <a:solidFill>
                  <a:schemeClr val="tx2"/>
                </a:solidFill>
                <a:latin typeface="Arial" panose="020B0604020202020204" pitchFamily="34" charset="0"/>
                <a:cs typeface="Arial" panose="020B0604020202020204" pitchFamily="34" charset="0"/>
              </a:rPr>
              <a: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9" name="ZoneTexte 28">
            <a:extLst>
              <a:ext uri="{FF2B5EF4-FFF2-40B4-BE49-F238E27FC236}">
                <a16:creationId xmlns:a16="http://schemas.microsoft.com/office/drawing/2014/main" id="{EEBBDCA4-3A0C-7EEE-DBC2-FA4B610EC102}"/>
              </a:ext>
            </a:extLst>
          </p:cNvPr>
          <p:cNvSpPr txBox="1"/>
          <p:nvPr userDrawn="1"/>
        </p:nvSpPr>
        <p:spPr>
          <a:xfrm>
            <a:off x="1607308" y="4323341"/>
            <a:ext cx="3799639"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0" name="Rectangle 29">
            <a:extLst>
              <a:ext uri="{FF2B5EF4-FFF2-40B4-BE49-F238E27FC236}">
                <a16:creationId xmlns:a16="http://schemas.microsoft.com/office/drawing/2014/main" id="{F8A1BF42-AB3C-7469-26B4-43CEEF2BB36E}"/>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ZoneTexte 31">
            <a:extLst>
              <a:ext uri="{FF2B5EF4-FFF2-40B4-BE49-F238E27FC236}">
                <a16:creationId xmlns:a16="http://schemas.microsoft.com/office/drawing/2014/main" id="{089E4665-D765-C3CC-53E1-C7C4EA0770FF}"/>
              </a:ext>
            </a:extLst>
          </p:cNvPr>
          <p:cNvSpPr txBox="1"/>
          <p:nvPr userDrawn="1"/>
        </p:nvSpPr>
        <p:spPr>
          <a:xfrm>
            <a:off x="3289312" y="1680809"/>
            <a:ext cx="4113188" cy="687048"/>
          </a:xfrm>
          <a:prstGeom prst="rect">
            <a:avLst/>
          </a:prstGeom>
        </p:spPr>
        <p:txBody>
          <a:bodyPr vert="horz" wrap="square" lIns="0" tIns="0" rIns="0" bIns="0" numCol="1" spcCol="306000" rtlCol="0" anchor="t">
            <a:spAutoFit/>
          </a:bodyPr>
          <a:lstStyle/>
          <a:p>
            <a:pPr algn="just">
              <a:lnSpc>
                <a:spcPct val="110000"/>
              </a:lnSpc>
            </a:pP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Stay</a:t>
            </a: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 in </a:t>
            </a:r>
            <a:r>
              <a:rPr lang="en-001"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t</a:t>
            </a: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ouch</a:t>
            </a:r>
            <a:endPar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
        <p:nvSpPr>
          <p:cNvPr id="33" name="ZoneTexte 32">
            <a:extLst>
              <a:ext uri="{FF2B5EF4-FFF2-40B4-BE49-F238E27FC236}">
                <a16:creationId xmlns:a16="http://schemas.microsoft.com/office/drawing/2014/main" id="{23A0E777-BE67-E636-A7A7-FF2ED7D5A3D4}"/>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pic>
        <p:nvPicPr>
          <p:cNvPr id="34" name="Graphique 33">
            <a:extLst>
              <a:ext uri="{FF2B5EF4-FFF2-40B4-BE49-F238E27FC236}">
                <a16:creationId xmlns:a16="http://schemas.microsoft.com/office/drawing/2014/main" id="{D1986DCE-B2B4-2F7A-C59A-B226B378950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9336" y="684819"/>
            <a:ext cx="1842243" cy="867901"/>
          </a:xfrm>
          <a:prstGeom prst="rect">
            <a:avLst/>
          </a:prstGeom>
        </p:spPr>
      </p:pic>
      <p:sp>
        <p:nvSpPr>
          <p:cNvPr id="35" name="Ellipse 34">
            <a:extLst>
              <a:ext uri="{FF2B5EF4-FFF2-40B4-BE49-F238E27FC236}">
                <a16:creationId xmlns:a16="http://schemas.microsoft.com/office/drawing/2014/main" id="{2ADD612D-6E3A-5FEA-6156-D7718551535A}"/>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a16="http://schemas.microsoft.com/office/drawing/2014/main" id="{76691D86-F3F3-EB71-3F61-DD9AC4A4CE42}"/>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37" name="Ellipse 36">
            <a:extLst>
              <a:ext uri="{FF2B5EF4-FFF2-40B4-BE49-F238E27FC236}">
                <a16:creationId xmlns:a16="http://schemas.microsoft.com/office/drawing/2014/main" id="{E4A57448-4537-74E8-EE31-9C088DFAE618}"/>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8" name="Ellipse 37">
            <a:extLst>
              <a:ext uri="{FF2B5EF4-FFF2-40B4-BE49-F238E27FC236}">
                <a16:creationId xmlns:a16="http://schemas.microsoft.com/office/drawing/2014/main" id="{8755D194-753D-039B-34F1-97D539FA041C}"/>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Ellipse 38">
            <a:extLst>
              <a:ext uri="{FF2B5EF4-FFF2-40B4-BE49-F238E27FC236}">
                <a16:creationId xmlns:a16="http://schemas.microsoft.com/office/drawing/2014/main" id="{1A834181-F265-F1B1-D899-AE8215B58F7C}"/>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Ellipse 39">
            <a:hlinkClick r:id="rId6"/>
            <a:extLst>
              <a:ext uri="{FF2B5EF4-FFF2-40B4-BE49-F238E27FC236}">
                <a16:creationId xmlns:a16="http://schemas.microsoft.com/office/drawing/2014/main" id="{07748D6E-40CD-3CA3-FA86-83B804F5A930}"/>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1" name="Graphique 40">
            <a:extLst>
              <a:ext uri="{FF2B5EF4-FFF2-40B4-BE49-F238E27FC236}">
                <a16:creationId xmlns:a16="http://schemas.microsoft.com/office/drawing/2014/main" id="{87DDADD4-6D0E-DA9E-D665-2C8A52ACBA33}"/>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8591" y="6151261"/>
            <a:ext cx="1016409" cy="1016409"/>
          </a:xfrm>
          <a:prstGeom prst="rect">
            <a:avLst/>
          </a:prstGeom>
        </p:spPr>
      </p:pic>
      <p:sp>
        <p:nvSpPr>
          <p:cNvPr id="42" name="Ellipse 41">
            <a:extLst>
              <a:ext uri="{FF2B5EF4-FFF2-40B4-BE49-F238E27FC236}">
                <a16:creationId xmlns:a16="http://schemas.microsoft.com/office/drawing/2014/main" id="{BEB1D50A-0D52-C1AF-98B7-374118AC2583}"/>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Ellipse 42">
            <a:extLst>
              <a:ext uri="{FF2B5EF4-FFF2-40B4-BE49-F238E27FC236}">
                <a16:creationId xmlns:a16="http://schemas.microsoft.com/office/drawing/2014/main" id="{883C28A3-DBCF-8B6D-5BD3-FC6C738C3B90}"/>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Ellipse 43">
            <a:extLst>
              <a:ext uri="{FF2B5EF4-FFF2-40B4-BE49-F238E27FC236}">
                <a16:creationId xmlns:a16="http://schemas.microsoft.com/office/drawing/2014/main" id="{3EA152AB-0D9C-1B43-284C-55652345D566}"/>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Ellipse 44">
            <a:extLst>
              <a:ext uri="{FF2B5EF4-FFF2-40B4-BE49-F238E27FC236}">
                <a16:creationId xmlns:a16="http://schemas.microsoft.com/office/drawing/2014/main" id="{46C55990-8013-AA59-528B-08F11E5541E7}"/>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Ellipse 45">
            <a:hlinkClick r:id="rId9"/>
            <a:extLst>
              <a:ext uri="{FF2B5EF4-FFF2-40B4-BE49-F238E27FC236}">
                <a16:creationId xmlns:a16="http://schemas.microsoft.com/office/drawing/2014/main" id="{4BE40E35-5021-A413-73DB-FFCCAAEBAE90}"/>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Ellipse 46">
            <a:extLst>
              <a:ext uri="{FF2B5EF4-FFF2-40B4-BE49-F238E27FC236}">
                <a16:creationId xmlns:a16="http://schemas.microsoft.com/office/drawing/2014/main" id="{FD34D325-0CD2-1917-0F7E-EFCE7019BC1D}"/>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8" name="Graphique 47">
            <a:extLst>
              <a:ext uri="{FF2B5EF4-FFF2-40B4-BE49-F238E27FC236}">
                <a16:creationId xmlns:a16="http://schemas.microsoft.com/office/drawing/2014/main" id="{7A5489E4-7FBB-D900-4195-C5DD8DA9556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984462" y="5055740"/>
            <a:ext cx="953647" cy="963582"/>
          </a:xfrm>
          <a:prstGeom prst="rect">
            <a:avLst/>
          </a:prstGeom>
        </p:spPr>
      </p:pic>
      <p:sp>
        <p:nvSpPr>
          <p:cNvPr id="49" name="Ellipse 48">
            <a:extLst>
              <a:ext uri="{FF2B5EF4-FFF2-40B4-BE49-F238E27FC236}">
                <a16:creationId xmlns:a16="http://schemas.microsoft.com/office/drawing/2014/main" id="{005631D1-69D6-C6DD-7AFB-E67B2BC8AA8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Ellipse 49">
            <a:extLst>
              <a:ext uri="{FF2B5EF4-FFF2-40B4-BE49-F238E27FC236}">
                <a16:creationId xmlns:a16="http://schemas.microsoft.com/office/drawing/2014/main" id="{BE764AAD-DA6A-58C3-707F-6A39FD0C943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Ellipse 50">
            <a:extLst>
              <a:ext uri="{FF2B5EF4-FFF2-40B4-BE49-F238E27FC236}">
                <a16:creationId xmlns:a16="http://schemas.microsoft.com/office/drawing/2014/main" id="{515C578A-D604-5DDA-76A1-262606DBE2BA}"/>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Ellipse 51">
            <a:extLst>
              <a:ext uri="{FF2B5EF4-FFF2-40B4-BE49-F238E27FC236}">
                <a16:creationId xmlns:a16="http://schemas.microsoft.com/office/drawing/2014/main" id="{41C2F942-9102-02C3-5EDB-B313DE4AFD46}"/>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3" name="Ellipse 52">
            <a:extLst>
              <a:ext uri="{FF2B5EF4-FFF2-40B4-BE49-F238E27FC236}">
                <a16:creationId xmlns:a16="http://schemas.microsoft.com/office/drawing/2014/main" id="{A4495822-27E3-EC41-81E1-672B6BE3482C}"/>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Ellipse 53">
            <a:extLst>
              <a:ext uri="{FF2B5EF4-FFF2-40B4-BE49-F238E27FC236}">
                <a16:creationId xmlns:a16="http://schemas.microsoft.com/office/drawing/2014/main" id="{27A2FAAB-AB04-567C-9DD4-1E2393B27820}"/>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Ellipse 54">
            <a:extLst>
              <a:ext uri="{FF2B5EF4-FFF2-40B4-BE49-F238E27FC236}">
                <a16:creationId xmlns:a16="http://schemas.microsoft.com/office/drawing/2014/main" id="{BF4E0C0C-78DD-41D4-20BB-307548E2705C}"/>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6" name="Ellipse 55">
            <a:extLst>
              <a:ext uri="{FF2B5EF4-FFF2-40B4-BE49-F238E27FC236}">
                <a16:creationId xmlns:a16="http://schemas.microsoft.com/office/drawing/2014/main" id="{01ADFF5C-9CAD-17EC-1663-8535A3CD8F12}"/>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Ellipse 56">
            <a:extLst>
              <a:ext uri="{FF2B5EF4-FFF2-40B4-BE49-F238E27FC236}">
                <a16:creationId xmlns:a16="http://schemas.microsoft.com/office/drawing/2014/main" id="{7DF8C6A8-0969-CE09-D564-8CAE7601C84E}"/>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8" name="Ellipse 57">
            <a:extLst>
              <a:ext uri="{FF2B5EF4-FFF2-40B4-BE49-F238E27FC236}">
                <a16:creationId xmlns:a16="http://schemas.microsoft.com/office/drawing/2014/main" id="{E7422927-B3DC-402E-C6BA-007FB1646144}"/>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9" name="Ellipse 58">
            <a:extLst>
              <a:ext uri="{FF2B5EF4-FFF2-40B4-BE49-F238E27FC236}">
                <a16:creationId xmlns:a16="http://schemas.microsoft.com/office/drawing/2014/main" id="{D4C2B99A-BA19-A72B-D64D-2735CA46D8FF}"/>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0" name="Graphique 59">
            <a:hlinkClick r:id="rId12"/>
            <a:extLst>
              <a:ext uri="{FF2B5EF4-FFF2-40B4-BE49-F238E27FC236}">
                <a16:creationId xmlns:a16="http://schemas.microsoft.com/office/drawing/2014/main" id="{9349E2A1-8F0A-5ECF-7DFF-5960E65A8180}"/>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6472299" y="4706787"/>
            <a:ext cx="1014169" cy="1014169"/>
          </a:xfrm>
          <a:prstGeom prst="rect">
            <a:avLst/>
          </a:prstGeom>
        </p:spPr>
      </p:pic>
      <p:sp>
        <p:nvSpPr>
          <p:cNvPr id="61" name="Ellipse 60">
            <a:extLst>
              <a:ext uri="{FF2B5EF4-FFF2-40B4-BE49-F238E27FC236}">
                <a16:creationId xmlns:a16="http://schemas.microsoft.com/office/drawing/2014/main" id="{D7C3C724-50AD-5226-789C-1FE34063CEEE}"/>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2" name="Ellipse 61">
            <a:extLst>
              <a:ext uri="{FF2B5EF4-FFF2-40B4-BE49-F238E27FC236}">
                <a16:creationId xmlns:a16="http://schemas.microsoft.com/office/drawing/2014/main" id="{49714B7A-C3FA-E61C-DD6B-CF72D82C484A}"/>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3" name="Graphique 62">
            <a:extLst>
              <a:ext uri="{FF2B5EF4-FFF2-40B4-BE49-F238E27FC236}">
                <a16:creationId xmlns:a16="http://schemas.microsoft.com/office/drawing/2014/main" id="{16DA000C-BD08-2737-5B16-2C0BFE5D80A7}"/>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9226" y="3742581"/>
            <a:ext cx="990756" cy="990756"/>
          </a:xfrm>
          <a:prstGeom prst="rect">
            <a:avLst/>
          </a:prstGeom>
        </p:spPr>
      </p:pic>
      <p:pic>
        <p:nvPicPr>
          <p:cNvPr id="64" name="Graphique 63">
            <a:extLst>
              <a:ext uri="{FF2B5EF4-FFF2-40B4-BE49-F238E27FC236}">
                <a16:creationId xmlns:a16="http://schemas.microsoft.com/office/drawing/2014/main" id="{F53B7534-447C-316D-3BD6-69FAD8455DA7}"/>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7812342" y="3735697"/>
            <a:ext cx="997640" cy="997640"/>
          </a:xfrm>
          <a:prstGeom prst="rect">
            <a:avLst/>
          </a:prstGeom>
        </p:spPr>
      </p:pic>
      <p:sp>
        <p:nvSpPr>
          <p:cNvPr id="65" name="Rectangle 64">
            <a:extLst>
              <a:ext uri="{FF2B5EF4-FFF2-40B4-BE49-F238E27FC236}">
                <a16:creationId xmlns:a16="http://schemas.microsoft.com/office/drawing/2014/main" id="{A384A6D9-69FB-D421-9AE9-C3BE67E8344C}"/>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65">
            <a:hlinkClick r:id="rId19"/>
            <a:extLst>
              <a:ext uri="{FF2B5EF4-FFF2-40B4-BE49-F238E27FC236}">
                <a16:creationId xmlns:a16="http://schemas.microsoft.com/office/drawing/2014/main" id="{B55D8F16-C6CC-809A-C8DC-0E6F61C6101B}"/>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Rectangle 66">
            <a:extLst>
              <a:ext uri="{FF2B5EF4-FFF2-40B4-BE49-F238E27FC236}">
                <a16:creationId xmlns:a16="http://schemas.microsoft.com/office/drawing/2014/main" id="{5AE8CE54-9853-CECD-9F84-A3DBE5851AE2}"/>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8" name="Rectangle 67">
            <a:extLst>
              <a:ext uri="{FF2B5EF4-FFF2-40B4-BE49-F238E27FC236}">
                <a16:creationId xmlns:a16="http://schemas.microsoft.com/office/drawing/2014/main" id="{0DDD1901-CEAF-4CB5-FB9F-A6CB44089FC5}"/>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Rectangle 68">
            <a:extLst>
              <a:ext uri="{FF2B5EF4-FFF2-40B4-BE49-F238E27FC236}">
                <a16:creationId xmlns:a16="http://schemas.microsoft.com/office/drawing/2014/main" id="{757E7DA6-30BF-B2A7-05D1-92C85A9896CD}"/>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Rectangle 69">
            <a:extLst>
              <a:ext uri="{FF2B5EF4-FFF2-40B4-BE49-F238E27FC236}">
                <a16:creationId xmlns:a16="http://schemas.microsoft.com/office/drawing/2014/main" id="{D3683428-F8CA-4DFE-665F-DE8E43DB8FA8}"/>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Rectangle 70">
            <a:extLst>
              <a:ext uri="{FF2B5EF4-FFF2-40B4-BE49-F238E27FC236}">
                <a16:creationId xmlns:a16="http://schemas.microsoft.com/office/drawing/2014/main" id="{6FA5BEAD-048D-A5E6-E494-5F97F328A7AB}"/>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2" name="Rectangle 71">
            <a:extLst>
              <a:ext uri="{FF2B5EF4-FFF2-40B4-BE49-F238E27FC236}">
                <a16:creationId xmlns:a16="http://schemas.microsoft.com/office/drawing/2014/main" id="{04540209-D017-DCB1-79B7-E394CB79DF58}"/>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3" name="Ellipse 72">
            <a:extLst>
              <a:ext uri="{FF2B5EF4-FFF2-40B4-BE49-F238E27FC236}">
                <a16:creationId xmlns:a16="http://schemas.microsoft.com/office/drawing/2014/main" id="{FDD9275E-543D-158F-BC2A-8A293A807040}"/>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4" name="ZoneTexte 73">
            <a:extLst>
              <a:ext uri="{FF2B5EF4-FFF2-40B4-BE49-F238E27FC236}">
                <a16:creationId xmlns:a16="http://schemas.microsoft.com/office/drawing/2014/main" id="{E91A10E5-0045-499C-98BD-C3C3B32D41BA}"/>
              </a:ext>
            </a:extLst>
          </p:cNvPr>
          <p:cNvSpPr txBox="1"/>
          <p:nvPr userDrawn="1"/>
        </p:nvSpPr>
        <p:spPr>
          <a:xfrm rot="822660">
            <a:off x="7246280" y="2209105"/>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mj-lt"/>
              </a:rPr>
              <a:t>! </a:t>
            </a:r>
            <a:endParaRPr lang="fr-FR" sz="50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2583095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_option1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err="1"/>
              <a:t>Title</a:t>
            </a:r>
            <a:r>
              <a:rPr lang="fr-FR" dirty="0"/>
              <a:t> of </a:t>
            </a:r>
            <a:r>
              <a:rPr lang="fr-FR" dirty="0" err="1"/>
              <a:t>this</a:t>
            </a:r>
            <a:r>
              <a:rPr lang="fr-FR" dirty="0"/>
              <a:t> </a:t>
            </a:r>
            <a:br>
              <a:rPr lang="fr-FR" dirty="0"/>
            </a:br>
            <a:r>
              <a:rPr lang="fr-FR" dirty="0" err="1"/>
              <a:t>presentation</a:t>
            </a:r>
            <a:endParaRPr lang="fr-FR" dirty="0"/>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3" name="Graphique 2">
            <a:extLst>
              <a:ext uri="{FF2B5EF4-FFF2-40B4-BE49-F238E27FC236}">
                <a16:creationId xmlns:a16="http://schemas.microsoft.com/office/drawing/2014/main" id="{6F301927-6A27-CAE9-7DDA-D85A165519F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Tree>
    <p:extLst>
      <p:ext uri="{BB962C8B-B14F-4D97-AF65-F5344CB8AC3E}">
        <p14:creationId xmlns:p14="http://schemas.microsoft.com/office/powerpoint/2010/main" val="785897006"/>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_option2_EN">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latin typeface="+mj-lt"/>
              </a:defRPr>
            </a:lvl1pPr>
          </a:lstStyle>
          <a:p>
            <a:r>
              <a:rPr lang="en-001" dirty="0"/>
              <a:t>Title of this</a:t>
            </a:r>
            <a:br>
              <a:rPr lang="en-001" dirty="0"/>
            </a:br>
            <a:r>
              <a:rPr lang="en-001" dirty="0"/>
              <a:t>presentation</a:t>
            </a:r>
            <a:endParaRPr lang="fr-FR" dirty="0"/>
          </a:p>
        </p:txBody>
      </p:sp>
      <p:sp>
        <p:nvSpPr>
          <p:cNvPr id="2" name="Espace réservé du texte 5">
            <a:extLst>
              <a:ext uri="{FF2B5EF4-FFF2-40B4-BE49-F238E27FC236}">
                <a16:creationId xmlns:a16="http://schemas.microsoft.com/office/drawing/2014/main" id="{A1A6FEFB-61B4-6767-3140-80010F0BB140}"/>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3" name="Espace réservé du texte 5">
            <a:extLst>
              <a:ext uri="{FF2B5EF4-FFF2-40B4-BE49-F238E27FC236}">
                <a16:creationId xmlns:a16="http://schemas.microsoft.com/office/drawing/2014/main" id="{AEAFA63D-2075-6AD7-374E-9E10CF438871}"/>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5" name="Image 4" descr="Une image contenant texte, Police, Graphique, logo&#10;&#10;Description générée automatiquement">
            <a:extLst>
              <a:ext uri="{FF2B5EF4-FFF2-40B4-BE49-F238E27FC236}">
                <a16:creationId xmlns:a16="http://schemas.microsoft.com/office/drawing/2014/main" id="{B550445B-249D-6F02-296A-A98E07016148}"/>
              </a:ext>
            </a:extLst>
          </p:cNvPr>
          <p:cNvPicPr>
            <a:picLocks noChangeAspect="1"/>
          </p:cNvPicPr>
          <p:nvPr userDrawn="1"/>
        </p:nvPicPr>
        <p:blipFill rotWithShape="1">
          <a:blip r:embed="rId4"/>
          <a:srcRect t="37387" b="37566"/>
          <a:stretch/>
        </p:blipFill>
        <p:spPr>
          <a:xfrm>
            <a:off x="504713" y="835384"/>
            <a:ext cx="2397349" cy="600459"/>
          </a:xfrm>
          <a:prstGeom prst="rect">
            <a:avLst/>
          </a:prstGeom>
        </p:spPr>
      </p:pic>
      <p:pic>
        <p:nvPicPr>
          <p:cNvPr id="4" name="Graphique 4">
            <a:extLst>
              <a:ext uri="{FF2B5EF4-FFF2-40B4-BE49-F238E27FC236}">
                <a16:creationId xmlns:a16="http://schemas.microsoft.com/office/drawing/2014/main" id="{7FC392AE-049F-861E-2F3D-44EEAD8E8D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757099" y="7027020"/>
            <a:ext cx="1213521" cy="258884"/>
          </a:xfrm>
          <a:prstGeom prst="rect">
            <a:avLst/>
          </a:prstGeom>
        </p:spPr>
      </p:pic>
    </p:spTree>
    <p:extLst>
      <p:ext uri="{BB962C8B-B14F-4D97-AF65-F5344CB8AC3E}">
        <p14:creationId xmlns:p14="http://schemas.microsoft.com/office/powerpoint/2010/main" val="173703270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able of content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pic>
        <p:nvPicPr>
          <p:cNvPr id="6" name="Graphique 5">
            <a:extLst>
              <a:ext uri="{FF2B5EF4-FFF2-40B4-BE49-F238E27FC236}">
                <a16:creationId xmlns:a16="http://schemas.microsoft.com/office/drawing/2014/main" id="{061B02D6-A3AB-571D-57AE-D8E27ADE1A3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736090" y="7027020"/>
            <a:ext cx="1213521" cy="258884"/>
          </a:xfrm>
          <a:prstGeom prst="rect">
            <a:avLst/>
          </a:prstGeom>
        </p:spPr>
      </p:pic>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616082" y="495235"/>
            <a:ext cx="5459647"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des Matières</a:t>
            </a:r>
          </a:p>
        </p:txBody>
      </p:sp>
      <p:sp>
        <p:nvSpPr>
          <p:cNvPr id="2" name="Content Placeholder 12">
            <a:extLst>
              <a:ext uri="{FF2B5EF4-FFF2-40B4-BE49-F238E27FC236}">
                <a16:creationId xmlns:a16="http://schemas.microsoft.com/office/drawing/2014/main" id="{BC481994-2606-34C3-5623-5C5A5585185D}"/>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70B07FB5-68AA-63B3-83E6-3F1A0950A56B}"/>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16F07F54-161D-FF6D-302F-0E829D0E5B93}"/>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3C08A6E1-1602-3250-4E89-567D1AEA1359}"/>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DFD258BF-05A3-1315-0293-F9C57AC7CDD3}"/>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4" name="Content Placeholder 12">
            <a:extLst>
              <a:ext uri="{FF2B5EF4-FFF2-40B4-BE49-F238E27FC236}">
                <a16:creationId xmlns:a16="http://schemas.microsoft.com/office/drawing/2014/main" id="{3B6DC26E-214D-5726-7504-884702F10E7C}"/>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5" name="Content Placeholder 12">
            <a:extLst>
              <a:ext uri="{FF2B5EF4-FFF2-40B4-BE49-F238E27FC236}">
                <a16:creationId xmlns:a16="http://schemas.microsoft.com/office/drawing/2014/main" id="{5B437DEC-B7D6-B632-C189-A2D0A4D6353D}"/>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6" name="Content Placeholder 24">
            <a:extLst>
              <a:ext uri="{FF2B5EF4-FFF2-40B4-BE49-F238E27FC236}">
                <a16:creationId xmlns:a16="http://schemas.microsoft.com/office/drawing/2014/main" id="{0485437E-3F80-703B-1F76-D755434DA4A8}"/>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7" name="Content Placeholder 12">
            <a:extLst>
              <a:ext uri="{FF2B5EF4-FFF2-40B4-BE49-F238E27FC236}">
                <a16:creationId xmlns:a16="http://schemas.microsoft.com/office/drawing/2014/main" id="{CAEE4787-53D6-A59A-1191-8F1DF11A1596}"/>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8" name="Content Placeholder 12">
            <a:extLst>
              <a:ext uri="{FF2B5EF4-FFF2-40B4-BE49-F238E27FC236}">
                <a16:creationId xmlns:a16="http://schemas.microsoft.com/office/drawing/2014/main" id="{23673216-A8A0-1AE9-31F5-901756389C02}"/>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9" name="Content Placeholder 24">
            <a:extLst>
              <a:ext uri="{FF2B5EF4-FFF2-40B4-BE49-F238E27FC236}">
                <a16:creationId xmlns:a16="http://schemas.microsoft.com/office/drawing/2014/main" id="{42EEC648-3615-C938-61A6-EEB707972AF8}"/>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0" name="Content Placeholder 12">
            <a:extLst>
              <a:ext uri="{FF2B5EF4-FFF2-40B4-BE49-F238E27FC236}">
                <a16:creationId xmlns:a16="http://schemas.microsoft.com/office/drawing/2014/main" id="{71C1433B-AF3A-8C73-7663-19FE7331669C}"/>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1" name="Content Placeholder 12">
            <a:extLst>
              <a:ext uri="{FF2B5EF4-FFF2-40B4-BE49-F238E27FC236}">
                <a16:creationId xmlns:a16="http://schemas.microsoft.com/office/drawing/2014/main" id="{BA883D8A-E098-63CE-D33E-95B780AFFEB0}"/>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2" name="Content Placeholder 24">
            <a:extLst>
              <a:ext uri="{FF2B5EF4-FFF2-40B4-BE49-F238E27FC236}">
                <a16:creationId xmlns:a16="http://schemas.microsoft.com/office/drawing/2014/main" id="{82F822F6-C6B9-22C4-04C8-ED22E9FA2EDC}"/>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3" name="Content Placeholder 12">
            <a:extLst>
              <a:ext uri="{FF2B5EF4-FFF2-40B4-BE49-F238E27FC236}">
                <a16:creationId xmlns:a16="http://schemas.microsoft.com/office/drawing/2014/main" id="{849182BC-66EF-F4CC-EBF0-11A6C7D67807}"/>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4" name="Content Placeholder 12">
            <a:extLst>
              <a:ext uri="{FF2B5EF4-FFF2-40B4-BE49-F238E27FC236}">
                <a16:creationId xmlns:a16="http://schemas.microsoft.com/office/drawing/2014/main" id="{CD1473E3-D960-6943-D12F-9B8B5A014138}"/>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6" name="Content Placeholder 24">
            <a:extLst>
              <a:ext uri="{FF2B5EF4-FFF2-40B4-BE49-F238E27FC236}">
                <a16:creationId xmlns:a16="http://schemas.microsoft.com/office/drawing/2014/main" id="{E937C6E3-B310-E5C0-8F82-B079181632E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7" name="Content Placeholder 12">
            <a:extLst>
              <a:ext uri="{FF2B5EF4-FFF2-40B4-BE49-F238E27FC236}">
                <a16:creationId xmlns:a16="http://schemas.microsoft.com/office/drawing/2014/main" id="{07DF9AA5-FCDB-2CB9-8DF1-81BA12DDEC7F}"/>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pic>
        <p:nvPicPr>
          <p:cNvPr id="25" name="Image 26" descr="Une image contenant texte, Police, Graphique, logo&#10;&#10;Description générée automatiquement">
            <a:extLst>
              <a:ext uri="{FF2B5EF4-FFF2-40B4-BE49-F238E27FC236}">
                <a16:creationId xmlns:a16="http://schemas.microsoft.com/office/drawing/2014/main" id="{BE93FC59-5917-3235-BD02-672AB5597DC2}"/>
              </a:ext>
            </a:extLst>
          </p:cNvPr>
          <p:cNvPicPr>
            <a:picLocks noChangeAspect="1"/>
          </p:cNvPicPr>
          <p:nvPr userDrawn="1"/>
        </p:nvPicPr>
        <p:blipFill rotWithShape="1">
          <a:blip r:embed="rId6"/>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814585993"/>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able of content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867267" y="495235"/>
            <a:ext cx="4975600"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of Content</a:t>
            </a:r>
          </a:p>
        </p:txBody>
      </p:sp>
      <p:sp>
        <p:nvSpPr>
          <p:cNvPr id="2" name="Content Placeholder 12">
            <a:extLst>
              <a:ext uri="{FF2B5EF4-FFF2-40B4-BE49-F238E27FC236}">
                <a16:creationId xmlns:a16="http://schemas.microsoft.com/office/drawing/2014/main" id="{F39764C0-64B2-644F-51C4-D4FA3716FCD1}"/>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9AF82977-028E-AFDB-0ACC-69937A387889}"/>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F2DC92D1-1884-FB3B-BC9C-AA37A501A4A7}"/>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9E2B0E48-9FB3-5C45-1D66-EE03DB36C1E0}"/>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109BC319-85D5-20C1-21C5-3663D2430BB8}"/>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3" name="Content Placeholder 12">
            <a:extLst>
              <a:ext uri="{FF2B5EF4-FFF2-40B4-BE49-F238E27FC236}">
                <a16:creationId xmlns:a16="http://schemas.microsoft.com/office/drawing/2014/main" id="{AD290FEE-1E72-B393-8EC9-93D6CC75F15E}"/>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4" name="Content Placeholder 12">
            <a:extLst>
              <a:ext uri="{FF2B5EF4-FFF2-40B4-BE49-F238E27FC236}">
                <a16:creationId xmlns:a16="http://schemas.microsoft.com/office/drawing/2014/main" id="{8AE5BCEB-0E3F-CD9A-B58D-3CA0CEFD485F}"/>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5" name="Content Placeholder 24">
            <a:extLst>
              <a:ext uri="{FF2B5EF4-FFF2-40B4-BE49-F238E27FC236}">
                <a16:creationId xmlns:a16="http://schemas.microsoft.com/office/drawing/2014/main" id="{125737C5-CA8A-3558-F0AD-E7F6B60324F5}"/>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6" name="Content Placeholder 12">
            <a:extLst>
              <a:ext uri="{FF2B5EF4-FFF2-40B4-BE49-F238E27FC236}">
                <a16:creationId xmlns:a16="http://schemas.microsoft.com/office/drawing/2014/main" id="{4B8206E3-E615-102F-9815-472138767055}"/>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7" name="Content Placeholder 12">
            <a:extLst>
              <a:ext uri="{FF2B5EF4-FFF2-40B4-BE49-F238E27FC236}">
                <a16:creationId xmlns:a16="http://schemas.microsoft.com/office/drawing/2014/main" id="{78336699-47BB-4D12-242F-E6DF02EC86ED}"/>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8" name="Content Placeholder 24">
            <a:extLst>
              <a:ext uri="{FF2B5EF4-FFF2-40B4-BE49-F238E27FC236}">
                <a16:creationId xmlns:a16="http://schemas.microsoft.com/office/drawing/2014/main" id="{1D9A1224-B6E3-AABA-0AE7-FD80F21D331C}"/>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9" name="Content Placeholder 12">
            <a:extLst>
              <a:ext uri="{FF2B5EF4-FFF2-40B4-BE49-F238E27FC236}">
                <a16:creationId xmlns:a16="http://schemas.microsoft.com/office/drawing/2014/main" id="{09C5413B-7B21-A1A9-311D-41BA92942FD1}"/>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0" name="Content Placeholder 12">
            <a:extLst>
              <a:ext uri="{FF2B5EF4-FFF2-40B4-BE49-F238E27FC236}">
                <a16:creationId xmlns:a16="http://schemas.microsoft.com/office/drawing/2014/main" id="{13CAD8CE-1B53-9B6D-2225-F8ECF1B2AC77}"/>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1" name="Content Placeholder 24">
            <a:extLst>
              <a:ext uri="{FF2B5EF4-FFF2-40B4-BE49-F238E27FC236}">
                <a16:creationId xmlns:a16="http://schemas.microsoft.com/office/drawing/2014/main" id="{882EE13B-9EDF-2617-564D-4BC50EB33B37}"/>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2" name="Content Placeholder 12">
            <a:extLst>
              <a:ext uri="{FF2B5EF4-FFF2-40B4-BE49-F238E27FC236}">
                <a16:creationId xmlns:a16="http://schemas.microsoft.com/office/drawing/2014/main" id="{656A450E-7098-1D0A-B11E-7AC32DB24430}"/>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3" name="Content Placeholder 12">
            <a:extLst>
              <a:ext uri="{FF2B5EF4-FFF2-40B4-BE49-F238E27FC236}">
                <a16:creationId xmlns:a16="http://schemas.microsoft.com/office/drawing/2014/main" id="{42166A23-1D1D-DD4E-EED9-E7F60FEF901B}"/>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4" name="Content Placeholder 24">
            <a:extLst>
              <a:ext uri="{FF2B5EF4-FFF2-40B4-BE49-F238E27FC236}">
                <a16:creationId xmlns:a16="http://schemas.microsoft.com/office/drawing/2014/main" id="{7594BCD1-5786-FEDD-FE7B-65082BCE828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5" name="Content Placeholder 12">
            <a:extLst>
              <a:ext uri="{FF2B5EF4-FFF2-40B4-BE49-F238E27FC236}">
                <a16:creationId xmlns:a16="http://schemas.microsoft.com/office/drawing/2014/main" id="{5C282D99-502E-6B06-69D6-376BEABF682B}"/>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pic>
        <p:nvPicPr>
          <p:cNvPr id="27" name="Image 26" descr="Une image contenant texte, Police, Graphique, logo&#10;&#10;Description générée automatiquement">
            <a:extLst>
              <a:ext uri="{FF2B5EF4-FFF2-40B4-BE49-F238E27FC236}">
                <a16:creationId xmlns:a16="http://schemas.microsoft.com/office/drawing/2014/main" id="{203C6FD8-036D-E762-F724-4E552564248B}"/>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pic>
        <p:nvPicPr>
          <p:cNvPr id="26" name="Graphique 5">
            <a:extLst>
              <a:ext uri="{FF2B5EF4-FFF2-40B4-BE49-F238E27FC236}">
                <a16:creationId xmlns:a16="http://schemas.microsoft.com/office/drawing/2014/main" id="{FDE003E4-425C-953D-D195-781057CCFB6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736090" y="7027020"/>
            <a:ext cx="1213521" cy="258884"/>
          </a:xfrm>
          <a:prstGeom prst="rect">
            <a:avLst/>
          </a:prstGeom>
        </p:spPr>
      </p:pic>
    </p:spTree>
    <p:extLst>
      <p:ext uri="{BB962C8B-B14F-4D97-AF65-F5344CB8AC3E}">
        <p14:creationId xmlns:p14="http://schemas.microsoft.com/office/powerpoint/2010/main" val="591641781"/>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Quote_option1">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92A4DD-4FDF-E850-3472-AD03AF924D7E}"/>
              </a:ext>
            </a:extLst>
          </p:cNvPr>
          <p:cNvSpPr>
            <a:spLocks noGrp="1"/>
          </p:cNvSpPr>
          <p:nvPr>
            <p:ph type="title"/>
          </p:nvPr>
        </p:nvSpPr>
        <p:spPr>
          <a:xfrm>
            <a:off x="734190" y="877824"/>
            <a:ext cx="9223429" cy="5365267"/>
          </a:xfrm>
          <a:prstGeom prst="rect">
            <a:avLst/>
          </a:prstGeom>
        </p:spPr>
        <p:txBody>
          <a:bodyPr anchor="ctr"/>
          <a:lstStyle>
            <a:lvl1pPr algn="ctr">
              <a:defRPr baseline="0">
                <a:solidFill>
                  <a:schemeClr val="bg2"/>
                </a:solidFill>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DCB8063F-BB0F-5B58-4836-8488F35D650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2894" y="6994651"/>
            <a:ext cx="1213521" cy="258884"/>
          </a:xfrm>
          <a:prstGeom prst="rect">
            <a:avLst/>
          </a:prstGeom>
        </p:spPr>
      </p:pic>
      <p:sp>
        <p:nvSpPr>
          <p:cNvPr id="6" name="Espace réservé du pied de page 5">
            <a:extLst>
              <a:ext uri="{FF2B5EF4-FFF2-40B4-BE49-F238E27FC236}">
                <a16:creationId xmlns:a16="http://schemas.microsoft.com/office/drawing/2014/main" id="{6B0DC9A5-F100-AFD6-B257-D89D1316F61A}"/>
              </a:ext>
            </a:extLst>
          </p:cNvPr>
          <p:cNvSpPr>
            <a:spLocks noGrp="1"/>
          </p:cNvSpPr>
          <p:nvPr>
            <p:ph type="ftr" sz="quarter" idx="10"/>
          </p:nvPr>
        </p:nvSpPr>
        <p:spPr/>
        <p:txBody>
          <a:bodyPr/>
          <a:lstStyle>
            <a:lvl1pPr>
              <a:defRPr>
                <a:solidFill>
                  <a:schemeClr val="bg1"/>
                </a:solidFill>
              </a:defRPr>
            </a:lvl1pPr>
          </a:lstStyle>
          <a:p>
            <a:r>
              <a:rPr lang="fr-FR" b="1" dirty="0"/>
              <a:t>Mobile Data Collection (MDC) </a:t>
            </a:r>
            <a:r>
              <a:rPr lang="fr-FR" b="1" dirty="0" err="1"/>
              <a:t>with</a:t>
            </a:r>
            <a:r>
              <a:rPr lang="fr-FR" b="1" dirty="0"/>
              <a:t> OpenDataKit </a:t>
            </a:r>
            <a:r>
              <a:rPr lang="fr-FR" dirty="0"/>
              <a:t>|  Survey Manager Training</a:t>
            </a:r>
          </a:p>
        </p:txBody>
      </p:sp>
      <p:sp>
        <p:nvSpPr>
          <p:cNvPr id="7" name="Espace réservé du numéro de diapositive 6">
            <a:extLst>
              <a:ext uri="{FF2B5EF4-FFF2-40B4-BE49-F238E27FC236}">
                <a16:creationId xmlns:a16="http://schemas.microsoft.com/office/drawing/2014/main" id="{2B7C3E16-BF63-C7AB-56F0-44483C6721EB}"/>
              </a:ext>
            </a:extLst>
          </p:cNvPr>
          <p:cNvSpPr>
            <a:spLocks noGrp="1"/>
          </p:cNvSpPr>
          <p:nvPr>
            <p:ph type="sldNum" sz="quarter" idx="11"/>
          </p:nvPr>
        </p:nvSpPr>
        <p:spPr/>
        <p:txBody>
          <a:bodyPr/>
          <a:lstStyle>
            <a:lvl1pPr>
              <a:defRPr>
                <a:solidFill>
                  <a:schemeClr val="bg1"/>
                </a:solidFill>
              </a:defRPr>
            </a:lvl1pPr>
          </a:lstStyle>
          <a:p>
            <a:fld id="{45D260E3-6ADF-3D4B-8601-DFAB5F13007E}" type="slidenum">
              <a:rPr lang="fr-FR" smtClean="0"/>
              <a:pPr/>
              <a:t>‹#›</a:t>
            </a:fld>
            <a:endParaRPr lang="fr-FR"/>
          </a:p>
        </p:txBody>
      </p:sp>
    </p:spTree>
    <p:extLst>
      <p:ext uri="{BB962C8B-B14F-4D97-AF65-F5344CB8AC3E}">
        <p14:creationId xmlns:p14="http://schemas.microsoft.com/office/powerpoint/2010/main" val="1762631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Quote_option2">
    <p:spTree>
      <p:nvGrpSpPr>
        <p:cNvPr id="1" name=""/>
        <p:cNvGrpSpPr/>
        <p:nvPr/>
      </p:nvGrpSpPr>
      <p:grpSpPr>
        <a:xfrm>
          <a:off x="0" y="0"/>
          <a:ext cx="0" cy="0"/>
          <a:chOff x="0" y="0"/>
          <a:chExt cx="0" cy="0"/>
        </a:xfrm>
      </p:grpSpPr>
      <p:sp>
        <p:nvSpPr>
          <p:cNvPr id="14" name="Espace réservé du pied de page 13">
            <a:extLst>
              <a:ext uri="{FF2B5EF4-FFF2-40B4-BE49-F238E27FC236}">
                <a16:creationId xmlns:a16="http://schemas.microsoft.com/office/drawing/2014/main" id="{23D36D95-1632-90EB-98B6-E00D073D58FC}"/>
              </a:ext>
            </a:extLst>
          </p:cNvPr>
          <p:cNvSpPr>
            <a:spLocks noGrp="1"/>
          </p:cNvSpPr>
          <p:nvPr>
            <p:ph type="ftr" sz="quarter" idx="10"/>
          </p:nvPr>
        </p:nvSpPr>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5" name="Espace réservé du numéro de diapositive 14">
            <a:extLst>
              <a:ext uri="{FF2B5EF4-FFF2-40B4-BE49-F238E27FC236}">
                <a16:creationId xmlns:a16="http://schemas.microsoft.com/office/drawing/2014/main" id="{C8F081C0-A6DB-2ED8-6E6A-7652727C0624}"/>
              </a:ext>
            </a:extLst>
          </p:cNvPr>
          <p:cNvSpPr>
            <a:spLocks noGrp="1"/>
          </p:cNvSpPr>
          <p:nvPr>
            <p:ph type="sldNum" sz="quarter" idx="11"/>
          </p:nvPr>
        </p:nvSpPr>
        <p:spPr/>
        <p:txBody>
          <a:bodyPr/>
          <a:lstStyle/>
          <a:p>
            <a:fld id="{45D260E3-6ADF-3D4B-8601-DFAB5F13007E}" type="slidenum">
              <a:rPr lang="fr-FR" smtClean="0"/>
              <a:pPr/>
              <a:t>‹#›</a:t>
            </a:fld>
            <a:endParaRPr lang="fr-FR"/>
          </a:p>
        </p:txBody>
      </p:sp>
      <p:pic>
        <p:nvPicPr>
          <p:cNvPr id="16" name="Graphique 15">
            <a:extLst>
              <a:ext uri="{FF2B5EF4-FFF2-40B4-BE49-F238E27FC236}">
                <a16:creationId xmlns:a16="http://schemas.microsoft.com/office/drawing/2014/main" id="{2F9D21B8-BDA5-0FE8-7BC8-8C36EAC54A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8" name="Titre 17">
            <a:extLst>
              <a:ext uri="{FF2B5EF4-FFF2-40B4-BE49-F238E27FC236}">
                <a16:creationId xmlns:a16="http://schemas.microsoft.com/office/drawing/2014/main" id="{A81C4D44-9374-F540-2C59-E9ED2E8A4C4B}"/>
              </a:ext>
            </a:extLst>
          </p:cNvPr>
          <p:cNvSpPr>
            <a:spLocks noGrp="1"/>
          </p:cNvSpPr>
          <p:nvPr>
            <p:ph type="title"/>
          </p:nvPr>
        </p:nvSpPr>
        <p:spPr>
          <a:xfrm>
            <a:off x="734190" y="877146"/>
            <a:ext cx="9223429" cy="5377349"/>
          </a:xfrm>
        </p:spPr>
        <p:txBody>
          <a:bodyPr anchor="ctr" anchorCtr="0"/>
          <a:lstStyle>
            <a:lvl1pPr algn="ctr">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491FF84D-6DE6-190B-CFF3-6857C5F022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1502652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ontent_option1">
    <p:bg>
      <p:bgRef idx="1001">
        <a:schemeClr val="bg1"/>
      </p:bgRef>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5" name="Graphique 4">
            <a:extLst>
              <a:ext uri="{FF2B5EF4-FFF2-40B4-BE49-F238E27FC236}">
                <a16:creationId xmlns:a16="http://schemas.microsoft.com/office/drawing/2014/main" id="{BBD17AF9-3658-FF91-C45E-2855C8042F2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57099" y="7027020"/>
            <a:ext cx="1213521" cy="258884"/>
          </a:xfrm>
          <a:prstGeom prst="rect">
            <a:avLst/>
          </a:prstGeom>
        </p:spPr>
      </p:pic>
      <p:pic>
        <p:nvPicPr>
          <p:cNvPr id="2" name="Image 1" descr="Une image contenant texte, Police, Graphique, logo&#10;&#10;Description générée automatiquement">
            <a:extLst>
              <a:ext uri="{FF2B5EF4-FFF2-40B4-BE49-F238E27FC236}">
                <a16:creationId xmlns:a16="http://schemas.microsoft.com/office/drawing/2014/main" id="{9A3FF916-BB99-A7C3-BCBA-D858EAD5A5EC}"/>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250179931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 name="Espace réservé du numéro de diapositive 3">
            <a:extLst>
              <a:ext uri="{FF2B5EF4-FFF2-40B4-BE49-F238E27FC236}">
                <a16:creationId xmlns:a16="http://schemas.microsoft.com/office/drawing/2014/main" id="{82EC7E13-15DD-1F41-A4E1-288965DD4409}"/>
              </a:ext>
            </a:extLst>
          </p:cNvPr>
          <p:cNvSpPr>
            <a:spLocks noGrp="1"/>
          </p:cNvSpPr>
          <p:nvPr>
            <p:ph type="sldNum" sz="quarter" idx="4"/>
          </p:nvPr>
        </p:nvSpPr>
        <p:spPr>
          <a:xfrm>
            <a:off x="9078067" y="6955982"/>
            <a:ext cx="1203444" cy="400960"/>
          </a:xfrm>
          <a:prstGeom prst="rect">
            <a:avLst/>
          </a:prstGeom>
        </p:spPr>
        <p:txBody>
          <a:bodyPr vert="horz" lIns="91440" tIns="45720" rIns="0" bIns="45720" rtlCol="0" anchor="ctr"/>
          <a:lstStyle>
            <a:lvl1pPr algn="r">
              <a:defRPr sz="1050" b="1" i="0" cap="small" baseline="0">
                <a:solidFill>
                  <a:schemeClr val="tx2"/>
                </a:solidFill>
                <a:latin typeface="Arial" panose="020B0604020202020204" pitchFamily="34" charset="0"/>
                <a:cs typeface="Arial" panose="020B0604020202020204" pitchFamily="34" charset="0"/>
              </a:defRPr>
            </a:lvl1pPr>
          </a:lstStyle>
          <a:p>
            <a:fld id="{45D260E3-6ADF-3D4B-8601-DFAB5F13007E}" type="slidenum">
              <a:rPr lang="fr-FR" smtClean="0"/>
              <a:pPr/>
              <a:t>‹#›</a:t>
            </a:fld>
            <a:endParaRPr lang="fr-FR"/>
          </a:p>
        </p:txBody>
      </p:sp>
      <p:sp>
        <p:nvSpPr>
          <p:cNvPr id="7" name="Espace réservé du titre 1">
            <a:extLst>
              <a:ext uri="{FF2B5EF4-FFF2-40B4-BE49-F238E27FC236}">
                <a16:creationId xmlns:a16="http://schemas.microsoft.com/office/drawing/2014/main" id="{3218DBBB-8A0B-580E-AE78-E73B0D0A662D}"/>
              </a:ext>
            </a:extLst>
          </p:cNvPr>
          <p:cNvSpPr>
            <a:spLocks noGrp="1"/>
          </p:cNvSpPr>
          <p:nvPr>
            <p:ph type="title"/>
          </p:nvPr>
        </p:nvSpPr>
        <p:spPr>
          <a:xfrm>
            <a:off x="575687" y="403214"/>
            <a:ext cx="9696295" cy="1289859"/>
          </a:xfrm>
          <a:prstGeom prst="rect">
            <a:avLst/>
          </a:prstGeom>
        </p:spPr>
        <p:txBody>
          <a:bodyPr vert="horz" lIns="72000" tIns="72000" rIns="72000" bIns="72000" rtlCol="0" anchor="t">
            <a:normAutofit/>
          </a:bodyPr>
          <a:lstStyle/>
          <a:p>
            <a:r>
              <a:rPr lang="fr-FR" dirty="0"/>
              <a:t>Modifiez le style du titre</a:t>
            </a:r>
          </a:p>
        </p:txBody>
      </p:sp>
      <p:sp>
        <p:nvSpPr>
          <p:cNvPr id="8" name="Espace réservé du texte 2">
            <a:extLst>
              <a:ext uri="{FF2B5EF4-FFF2-40B4-BE49-F238E27FC236}">
                <a16:creationId xmlns:a16="http://schemas.microsoft.com/office/drawing/2014/main" id="{18721E81-93F3-53AA-6B1C-44CF0D589827}"/>
              </a:ext>
            </a:extLst>
          </p:cNvPr>
          <p:cNvSpPr>
            <a:spLocks noGrp="1"/>
          </p:cNvSpPr>
          <p:nvPr>
            <p:ph type="body" idx="1"/>
          </p:nvPr>
        </p:nvSpPr>
        <p:spPr>
          <a:xfrm>
            <a:off x="585214" y="2011558"/>
            <a:ext cx="9686768" cy="4319859"/>
          </a:xfrm>
          <a:prstGeom prst="rect">
            <a:avLst/>
          </a:prstGeom>
        </p:spPr>
        <p:txBody>
          <a:bodyPr vert="horz" lIns="72000" tIns="72000" rIns="72000" bIns="72000" numCol="1" rtlCol="0" anchor="t" anchorCtr="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a:p>
            <a:pPr lvl="5"/>
            <a:r>
              <a:rPr lang="fr-FR" dirty="0"/>
              <a:t>Sixième niveau</a:t>
            </a:r>
          </a:p>
        </p:txBody>
      </p:sp>
      <p:sp>
        <p:nvSpPr>
          <p:cNvPr id="11" name="Espace réservé du pied de page 10">
            <a:extLst>
              <a:ext uri="{FF2B5EF4-FFF2-40B4-BE49-F238E27FC236}">
                <a16:creationId xmlns:a16="http://schemas.microsoft.com/office/drawing/2014/main" id="{04F54E5A-2ADB-C527-935A-6D5AD3C3B0A3}"/>
              </a:ext>
            </a:extLst>
          </p:cNvPr>
          <p:cNvSpPr>
            <a:spLocks noGrp="1"/>
          </p:cNvSpPr>
          <p:nvPr>
            <p:ph type="ftr" sz="quarter" idx="3"/>
          </p:nvPr>
        </p:nvSpPr>
        <p:spPr>
          <a:xfrm>
            <a:off x="1594131" y="6955982"/>
            <a:ext cx="7483937" cy="401638"/>
          </a:xfrm>
          <a:prstGeom prst="rect">
            <a:avLst/>
          </a:prstGeom>
        </p:spPr>
        <p:txBody>
          <a:bodyPr vert="horz" lIns="91440" tIns="45720" rIns="91440" bIns="45720" rtlCol="0" anchor="ctr"/>
          <a:lstStyle>
            <a:lvl1pPr algn="l">
              <a:defRPr sz="1050">
                <a:solidFill>
                  <a:schemeClr val="tx2"/>
                </a:solidFill>
              </a:defRPr>
            </a:lvl1pPr>
          </a:lstStyle>
          <a:p>
            <a:r>
              <a:rPr lang="fr-FR" b="1" dirty="0"/>
              <a:t>Mobile Data Collection (MDC) </a:t>
            </a:r>
            <a:r>
              <a:rPr lang="fr-FR" b="1" dirty="0" err="1"/>
              <a:t>with</a:t>
            </a:r>
            <a:r>
              <a:rPr lang="fr-FR" b="1" dirty="0"/>
              <a:t> OpenDataKit </a:t>
            </a:r>
            <a:r>
              <a:rPr lang="fr-FR" dirty="0"/>
              <a:t>|  Survey Manager Training</a:t>
            </a:r>
          </a:p>
        </p:txBody>
      </p:sp>
    </p:spTree>
    <p:extLst>
      <p:ext uri="{BB962C8B-B14F-4D97-AF65-F5344CB8AC3E}">
        <p14:creationId xmlns:p14="http://schemas.microsoft.com/office/powerpoint/2010/main" val="1559191890"/>
      </p:ext>
    </p:extLst>
  </p:cSld>
  <p:clrMap bg1="lt1" tx1="dk1" bg2="lt2" tx2="dk2" accent1="accent1" accent2="accent2" accent3="accent3" accent4="accent4" accent5="accent5" accent6="accent6" hlink="hlink" folHlink="folHlink"/>
  <p:sldLayoutIdLst>
    <p:sldLayoutId id="2147483975" r:id="rId1"/>
    <p:sldLayoutId id="2147483977" r:id="rId2"/>
    <p:sldLayoutId id="2147483968" r:id="rId3"/>
    <p:sldLayoutId id="2147483969" r:id="rId4"/>
    <p:sldLayoutId id="2147483980" r:id="rId5"/>
    <p:sldLayoutId id="2147483981" r:id="rId6"/>
    <p:sldLayoutId id="2147483959" r:id="rId7"/>
    <p:sldLayoutId id="2147483958" r:id="rId8"/>
    <p:sldLayoutId id="2147483786" r:id="rId9"/>
    <p:sldLayoutId id="2147483984" r:id="rId10"/>
    <p:sldLayoutId id="2147483745" r:id="rId11"/>
    <p:sldLayoutId id="2147483757" r:id="rId12"/>
    <p:sldLayoutId id="2147483970" r:id="rId13"/>
    <p:sldLayoutId id="2147483978" r:id="rId14"/>
    <p:sldLayoutId id="2147483985" r:id="rId15"/>
    <p:sldLayoutId id="2147483974" r:id="rId16"/>
    <p:sldLayoutId id="2147483976" r:id="rId17"/>
    <p:sldLayoutId id="2147483983" r:id="rId18"/>
    <p:sldLayoutId id="2147483963" r:id="rId19"/>
    <p:sldLayoutId id="2147483982" r:id="rId20"/>
  </p:sldLayoutIdLst>
  <p:hf hdr="0" dt="0"/>
  <p:txStyles>
    <p:titleStyle>
      <a:lvl1pPr algn="l" defTabSz="1004714" rtl="0" eaLnBrk="1" fontAlgn="t" latinLnBrk="0" hangingPunct="1">
        <a:lnSpc>
          <a:spcPct val="90000"/>
        </a:lnSpc>
        <a:spcBef>
          <a:spcPct val="0"/>
        </a:spcBef>
        <a:buNone/>
        <a:defRPr sz="3394" b="0" i="0" kern="1200" baseline="0">
          <a:solidFill>
            <a:schemeClr val="tx2"/>
          </a:solidFill>
          <a:latin typeface="Arial" panose="020B0604020202020204" pitchFamily="34" charset="0"/>
          <a:ea typeface="+mj-ea"/>
          <a:cs typeface="+mj-cs"/>
        </a:defRPr>
      </a:lvl1pPr>
    </p:titleStyle>
    <p:body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sz="2400" kern="1200" baseline="0">
          <a:solidFill>
            <a:schemeClr val="tx2"/>
          </a:solidFill>
          <a:latin typeface="Arial" panose="020B0604020202020204" pitchFamily="34" charset="0"/>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p:bodyStyle>
    <p:otherStyle>
      <a:defPPr>
        <a:defRPr lang="en-US"/>
      </a:defPPr>
      <a:lvl1pPr marL="0" algn="l" defTabSz="1004714" rtl="0" eaLnBrk="1" latinLnBrk="0" hangingPunct="1">
        <a:defRPr sz="1977" kern="1200">
          <a:solidFill>
            <a:schemeClr val="tx1"/>
          </a:solidFill>
          <a:latin typeface="+mn-lt"/>
          <a:ea typeface="+mn-ea"/>
          <a:cs typeface="+mn-cs"/>
        </a:defRPr>
      </a:lvl1pPr>
      <a:lvl2pPr marL="502358" algn="l" defTabSz="1004714" rtl="0" eaLnBrk="1" latinLnBrk="0" hangingPunct="1">
        <a:defRPr sz="1977" kern="1200">
          <a:solidFill>
            <a:schemeClr val="tx1"/>
          </a:solidFill>
          <a:latin typeface="+mn-lt"/>
          <a:ea typeface="+mn-ea"/>
          <a:cs typeface="+mn-cs"/>
        </a:defRPr>
      </a:lvl2pPr>
      <a:lvl3pPr marL="1004714" algn="l" defTabSz="1004714" rtl="0" eaLnBrk="1" latinLnBrk="0" hangingPunct="1">
        <a:defRPr sz="1977" kern="1200">
          <a:solidFill>
            <a:schemeClr val="tx1"/>
          </a:solidFill>
          <a:latin typeface="+mn-lt"/>
          <a:ea typeface="+mn-ea"/>
          <a:cs typeface="+mn-cs"/>
        </a:defRPr>
      </a:lvl3pPr>
      <a:lvl4pPr marL="1507072" algn="l" defTabSz="1004714" rtl="0" eaLnBrk="1" latinLnBrk="0" hangingPunct="1">
        <a:defRPr sz="1977" kern="1200">
          <a:solidFill>
            <a:schemeClr val="tx1"/>
          </a:solidFill>
          <a:latin typeface="+mn-lt"/>
          <a:ea typeface="+mn-ea"/>
          <a:cs typeface="+mn-cs"/>
        </a:defRPr>
      </a:lvl4pPr>
      <a:lvl5pPr marL="2009430" algn="l" defTabSz="1004714" rtl="0" eaLnBrk="1" latinLnBrk="0" hangingPunct="1">
        <a:defRPr sz="1977" kern="1200">
          <a:solidFill>
            <a:schemeClr val="tx1"/>
          </a:solidFill>
          <a:latin typeface="+mn-lt"/>
          <a:ea typeface="+mn-ea"/>
          <a:cs typeface="+mn-cs"/>
        </a:defRPr>
      </a:lvl5pPr>
      <a:lvl6pPr marL="2511787" algn="l" defTabSz="1004714" rtl="0" eaLnBrk="1" latinLnBrk="0" hangingPunct="1">
        <a:defRPr sz="1977" kern="1200">
          <a:solidFill>
            <a:schemeClr val="tx1"/>
          </a:solidFill>
          <a:latin typeface="+mn-lt"/>
          <a:ea typeface="+mn-ea"/>
          <a:cs typeface="+mn-cs"/>
        </a:defRPr>
      </a:lvl6pPr>
      <a:lvl7pPr marL="3014145" algn="l" defTabSz="1004714" rtl="0" eaLnBrk="1" latinLnBrk="0" hangingPunct="1">
        <a:defRPr sz="1977" kern="1200">
          <a:solidFill>
            <a:schemeClr val="tx1"/>
          </a:solidFill>
          <a:latin typeface="+mn-lt"/>
          <a:ea typeface="+mn-ea"/>
          <a:cs typeface="+mn-cs"/>
        </a:defRPr>
      </a:lvl7pPr>
      <a:lvl8pPr marL="3516503" algn="l" defTabSz="1004714" rtl="0" eaLnBrk="1" latinLnBrk="0" hangingPunct="1">
        <a:defRPr sz="1977" kern="1200">
          <a:solidFill>
            <a:schemeClr val="tx1"/>
          </a:solidFill>
          <a:latin typeface="+mn-lt"/>
          <a:ea typeface="+mn-ea"/>
          <a:cs typeface="+mn-cs"/>
        </a:defRPr>
      </a:lvl8pPr>
      <a:lvl9pPr marL="4018859" algn="l" defTabSz="1004714" rtl="0" eaLnBrk="1" latinLnBrk="0" hangingPunct="1">
        <a:defRPr sz="19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56.png"/><Relationship Id="rId4" Type="http://schemas.openxmlformats.org/officeDocument/2006/relationships/image" Target="../media/image55.jp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9.xml"/><Relationship Id="rId5" Type="http://schemas.openxmlformats.org/officeDocument/2006/relationships/image" Target="../media/image71.png"/><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2.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68.jpg"/><Relationship Id="rId1" Type="http://schemas.openxmlformats.org/officeDocument/2006/relationships/slideLayout" Target="../slideLayouts/slideLayout9.xml"/><Relationship Id="rId4" Type="http://schemas.openxmlformats.org/officeDocument/2006/relationships/image" Target="../media/image71.png"/></Relationships>
</file>

<file path=ppt/slides/_rels/slide33.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66.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9.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jpg"/></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F40F49A-18C9-5449-4E2F-D087DC2DF463}"/>
              </a:ext>
            </a:extLst>
          </p:cNvPr>
          <p:cNvSpPr>
            <a:spLocks noGrp="1"/>
          </p:cNvSpPr>
          <p:nvPr>
            <p:ph type="title"/>
          </p:nvPr>
        </p:nvSpPr>
        <p:spPr>
          <a:xfrm>
            <a:off x="1503680" y="3035477"/>
            <a:ext cx="8392674" cy="2166443"/>
          </a:xfrm>
        </p:spPr>
        <p:txBody>
          <a:bodyPr>
            <a:normAutofit/>
          </a:bodyPr>
          <a:lstStyle/>
          <a:p>
            <a:pPr algn="just"/>
            <a:r>
              <a:rPr lang="fr-FR" dirty="0"/>
              <a:t>Collecte de données mobile (MDC) avec OpenDataKit</a:t>
            </a:r>
            <a:endParaRPr lang="fr-FR" noProof="0" dirty="0"/>
          </a:p>
        </p:txBody>
      </p:sp>
      <p:sp>
        <p:nvSpPr>
          <p:cNvPr id="6" name="Espace réservé du texte 5">
            <a:extLst>
              <a:ext uri="{FF2B5EF4-FFF2-40B4-BE49-F238E27FC236}">
                <a16:creationId xmlns:a16="http://schemas.microsoft.com/office/drawing/2014/main" id="{11DC6DE0-437F-7166-573F-7EBC89C42FBA}"/>
              </a:ext>
            </a:extLst>
          </p:cNvPr>
          <p:cNvSpPr>
            <a:spLocks noGrp="1"/>
          </p:cNvSpPr>
          <p:nvPr>
            <p:ph type="body" sz="quarter" idx="10"/>
          </p:nvPr>
        </p:nvSpPr>
        <p:spPr/>
        <p:txBody>
          <a:bodyPr>
            <a:normAutofit/>
          </a:bodyPr>
          <a:lstStyle/>
          <a:p>
            <a:r>
              <a:rPr lang="fr-FR" noProof="0" dirty="0"/>
              <a:t>2024</a:t>
            </a:r>
          </a:p>
        </p:txBody>
      </p:sp>
      <p:sp>
        <p:nvSpPr>
          <p:cNvPr id="7" name="Espace réservé du texte 6">
            <a:extLst>
              <a:ext uri="{FF2B5EF4-FFF2-40B4-BE49-F238E27FC236}">
                <a16:creationId xmlns:a16="http://schemas.microsoft.com/office/drawing/2014/main" id="{6303DD05-105C-FC74-8505-8406269451D2}"/>
              </a:ext>
            </a:extLst>
          </p:cNvPr>
          <p:cNvSpPr>
            <a:spLocks noGrp="1"/>
          </p:cNvSpPr>
          <p:nvPr>
            <p:ph type="body" sz="quarter" idx="11"/>
          </p:nvPr>
        </p:nvSpPr>
        <p:spPr/>
        <p:txBody>
          <a:bodyPr/>
          <a:lstStyle/>
          <a:p>
            <a:r>
              <a:rPr lang="fr-FR" noProof="0" dirty="0"/>
              <a:t>Formation des enquêteur·rices</a:t>
            </a:r>
          </a:p>
        </p:txBody>
      </p:sp>
    </p:spTree>
    <p:extLst>
      <p:ext uri="{BB962C8B-B14F-4D97-AF65-F5344CB8AC3E}">
        <p14:creationId xmlns:p14="http://schemas.microsoft.com/office/powerpoint/2010/main" val="307644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fr-FR" noProof="0"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fr-FR" noProof="0" dirty="0"/>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4344882"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i="0" noProof="0" dirty="0">
                <a:solidFill>
                  <a:schemeClr val="accent3">
                    <a:lumMod val="60000"/>
                    <a:lumOff val="40000"/>
                  </a:schemeClr>
                </a:solidFill>
                <a:latin typeface="Source Sans Pro" panose="020B0503030403020204" pitchFamily="34" charset="77"/>
              </a:rPr>
              <a:t>Qu’est-ce que la MDC (Mobile Data Collection) ? </a:t>
            </a:r>
          </a:p>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MDC avec le UNHCR</a:t>
            </a:r>
            <a:endParaRPr lang="fr-FR" sz="1600" b="1" i="0"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5437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13C0FDD-0C0F-2B90-2010-B072ACC27704}"/>
              </a:ext>
            </a:extLst>
          </p:cNvPr>
          <p:cNvSpPr>
            <a:spLocks noGrp="1"/>
          </p:cNvSpPr>
          <p:nvPr>
            <p:ph type="title"/>
          </p:nvPr>
        </p:nvSpPr>
        <p:spPr/>
        <p:txBody>
          <a:bodyPr>
            <a:normAutofit fontScale="90000"/>
          </a:bodyPr>
          <a:lstStyle/>
          <a:p>
            <a:r>
              <a:rPr lang="fr-FR" noProof="0" dirty="0"/>
              <a:t>MDC pour PHS (HCR)</a:t>
            </a:r>
          </a:p>
        </p:txBody>
      </p:sp>
      <p:sp>
        <p:nvSpPr>
          <p:cNvPr id="4" name="Espace réservé du contenu 3">
            <a:extLst>
              <a:ext uri="{FF2B5EF4-FFF2-40B4-BE49-F238E27FC236}">
                <a16:creationId xmlns:a16="http://schemas.microsoft.com/office/drawing/2014/main" id="{C2F33A74-7C20-F15E-294D-46BC683B6A16}"/>
              </a:ext>
            </a:extLst>
          </p:cNvPr>
          <p:cNvSpPr>
            <a:spLocks noGrp="1"/>
          </p:cNvSpPr>
          <p:nvPr>
            <p:ph sz="quarter" idx="28"/>
          </p:nvPr>
        </p:nvSpPr>
        <p:spPr/>
        <p:txBody>
          <a:bodyPr>
            <a:normAutofit fontScale="92500" lnSpcReduction="10000"/>
          </a:bodyPr>
          <a:lstStyle/>
          <a:p>
            <a:pPr algn="just"/>
            <a:r>
              <a:rPr lang="fr-FR" noProof="0" dirty="0"/>
              <a:t>Premier déploiement : </a:t>
            </a:r>
          </a:p>
          <a:p>
            <a:pPr lvl="1" algn="just"/>
            <a:r>
              <a:rPr lang="fr-FR" noProof="0" dirty="0"/>
              <a:t>Kenya: Moustiquaires avec ODK (Open Data Kit) 2010, HCR</a:t>
            </a:r>
          </a:p>
          <a:p>
            <a:pPr lvl="1" algn="just"/>
            <a:r>
              <a:rPr lang="fr-FR" dirty="0"/>
              <a:t>Les outils </a:t>
            </a:r>
            <a:r>
              <a:rPr lang="fr-FR" noProof="0" dirty="0"/>
              <a:t>:  ODK Collect &amp; ODK </a:t>
            </a:r>
            <a:r>
              <a:rPr lang="fr-FR" noProof="0" dirty="0" err="1"/>
              <a:t>Aggregate</a:t>
            </a:r>
            <a:endParaRPr lang="fr-FR" noProof="0" dirty="0"/>
          </a:p>
          <a:p>
            <a:pPr marL="254574" lvl="1" indent="0" algn="just">
              <a:buNone/>
            </a:pPr>
            <a:endParaRPr lang="fr-FR" noProof="0" dirty="0"/>
          </a:p>
          <a:p>
            <a:pPr algn="just"/>
            <a:r>
              <a:rPr lang="fr-FR" noProof="0" dirty="0"/>
              <a:t>Depuis lors, des dizaines de déploiements !</a:t>
            </a:r>
          </a:p>
          <a:p>
            <a:endParaRPr lang="fr-FR" noProof="0" dirty="0"/>
          </a:p>
          <a:p>
            <a:endParaRPr lang="fr-FR" noProof="0" dirty="0"/>
          </a:p>
          <a:p>
            <a:endParaRPr lang="fr-FR" noProof="0" dirty="0"/>
          </a:p>
          <a:p>
            <a:endParaRPr lang="fr-FR" noProof="0" dirty="0"/>
          </a:p>
          <a:p>
            <a:endParaRPr lang="fr-FR" noProof="0" dirty="0"/>
          </a:p>
          <a:p>
            <a:pPr marL="0" indent="0" algn="just">
              <a:buNone/>
            </a:pPr>
            <a:r>
              <a:rPr lang="fr-FR" sz="1600" noProof="0" dirty="0"/>
              <a:t>                                                               </a:t>
            </a:r>
          </a:p>
          <a:p>
            <a:pPr marL="0" indent="0" algn="just">
              <a:buNone/>
            </a:pPr>
            <a:r>
              <a:rPr lang="fr-FR" sz="1600" noProof="0" dirty="0"/>
              <a:t>                                                                                Sur le terrain: Sara </a:t>
            </a:r>
            <a:r>
              <a:rPr lang="fr-FR" sz="1600" noProof="0" dirty="0" err="1"/>
              <a:t>Hoibak</a:t>
            </a:r>
            <a:r>
              <a:rPr lang="fr-FR" sz="1600" noProof="0" dirty="0"/>
              <a:t>, consultante du HCR</a:t>
            </a:r>
          </a:p>
        </p:txBody>
      </p:sp>
      <p:sp>
        <p:nvSpPr>
          <p:cNvPr id="5" name="Espace réservé du pied de page 4">
            <a:extLst>
              <a:ext uri="{FF2B5EF4-FFF2-40B4-BE49-F238E27FC236}">
                <a16:creationId xmlns:a16="http://schemas.microsoft.com/office/drawing/2014/main" id="{54844ED8-209D-7B7D-90C3-E9DE2F286F7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150D2F7A-C93A-057B-2C93-1E2771756205}"/>
              </a:ext>
            </a:extLst>
          </p:cNvPr>
          <p:cNvSpPr>
            <a:spLocks noGrp="1"/>
          </p:cNvSpPr>
          <p:nvPr>
            <p:ph type="sldNum" sz="quarter" idx="30"/>
          </p:nvPr>
        </p:nvSpPr>
        <p:spPr/>
        <p:txBody>
          <a:bodyPr/>
          <a:lstStyle/>
          <a:p>
            <a:fld id="{45D260E3-6ADF-3D4B-8601-DFAB5F13007E}" type="slidenum">
              <a:rPr lang="fr-FR" noProof="0" smtClean="0"/>
              <a:pPr/>
              <a:t>11</a:t>
            </a:fld>
            <a:endParaRPr lang="fr-FR" noProof="0" dirty="0"/>
          </a:p>
        </p:txBody>
      </p:sp>
      <p:pic>
        <p:nvPicPr>
          <p:cNvPr id="8" name="Image 7" descr="Une image contenant intérieur, habits, mur, personne&#10;&#10;Description générée automatiquement">
            <a:extLst>
              <a:ext uri="{FF2B5EF4-FFF2-40B4-BE49-F238E27FC236}">
                <a16:creationId xmlns:a16="http://schemas.microsoft.com/office/drawing/2014/main" id="{92651D46-E579-F0DA-424E-2D6BC8DFD02D}"/>
              </a:ext>
            </a:extLst>
          </p:cNvPr>
          <p:cNvPicPr>
            <a:picLocks noChangeAspect="1"/>
          </p:cNvPicPr>
          <p:nvPr/>
        </p:nvPicPr>
        <p:blipFill>
          <a:blip r:embed="rId2"/>
          <a:stretch>
            <a:fillRect/>
          </a:stretch>
        </p:blipFill>
        <p:spPr>
          <a:xfrm>
            <a:off x="1754664" y="3779837"/>
            <a:ext cx="7162870" cy="2305419"/>
          </a:xfrm>
          <a:prstGeom prst="rect">
            <a:avLst/>
          </a:prstGeom>
        </p:spPr>
      </p:pic>
      <p:pic>
        <p:nvPicPr>
          <p:cNvPr id="10" name="Image 9" descr="Une image contenant clipart, Graphique, logo, graphisme&#10;&#10;Description générée automatiquement">
            <a:extLst>
              <a:ext uri="{FF2B5EF4-FFF2-40B4-BE49-F238E27FC236}">
                <a16:creationId xmlns:a16="http://schemas.microsoft.com/office/drawing/2014/main" id="{17C53D26-4773-079C-86CC-B80ACCAC93EB}"/>
              </a:ext>
            </a:extLst>
          </p:cNvPr>
          <p:cNvPicPr>
            <a:picLocks noChangeAspect="1"/>
          </p:cNvPicPr>
          <p:nvPr/>
        </p:nvPicPr>
        <p:blipFill>
          <a:blip r:embed="rId3"/>
          <a:stretch>
            <a:fillRect/>
          </a:stretch>
        </p:blipFill>
        <p:spPr>
          <a:xfrm>
            <a:off x="7361381" y="145954"/>
            <a:ext cx="1418667" cy="1420151"/>
          </a:xfrm>
          <a:prstGeom prst="rect">
            <a:avLst/>
          </a:prstGeom>
        </p:spPr>
      </p:pic>
      <p:pic>
        <p:nvPicPr>
          <p:cNvPr id="12" name="Image 11" descr="Une image contenant capture d’écran, Graphique, symbole, logo&#10;&#10;Description générée automatiquement">
            <a:extLst>
              <a:ext uri="{FF2B5EF4-FFF2-40B4-BE49-F238E27FC236}">
                <a16:creationId xmlns:a16="http://schemas.microsoft.com/office/drawing/2014/main" id="{AA685081-7285-1105-7B25-CBB7410AB8AA}"/>
              </a:ext>
            </a:extLst>
          </p:cNvPr>
          <p:cNvPicPr>
            <a:picLocks noChangeAspect="1"/>
          </p:cNvPicPr>
          <p:nvPr/>
        </p:nvPicPr>
        <p:blipFill>
          <a:blip r:embed="rId4"/>
          <a:stretch>
            <a:fillRect/>
          </a:stretch>
        </p:blipFill>
        <p:spPr>
          <a:xfrm>
            <a:off x="8826904" y="226472"/>
            <a:ext cx="1339633" cy="1339633"/>
          </a:xfrm>
          <a:prstGeom prst="rect">
            <a:avLst/>
          </a:prstGeom>
        </p:spPr>
      </p:pic>
      <p:sp>
        <p:nvSpPr>
          <p:cNvPr id="2" name="Espace réservé du contenu 3">
            <a:extLst>
              <a:ext uri="{FF2B5EF4-FFF2-40B4-BE49-F238E27FC236}">
                <a16:creationId xmlns:a16="http://schemas.microsoft.com/office/drawing/2014/main" id="{20AD6F1F-C181-0406-2D33-3329BB701AEF}"/>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2079614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1BE6176C-8B36-A758-BAEE-3D71856969DE}"/>
              </a:ext>
            </a:extLst>
          </p:cNvPr>
          <p:cNvSpPr>
            <a:spLocks noGrp="1"/>
          </p:cNvSpPr>
          <p:nvPr>
            <p:ph sz="quarter" idx="12"/>
          </p:nvPr>
        </p:nvSpPr>
        <p:spPr>
          <a:xfrm>
            <a:off x="575688" y="1048702"/>
            <a:ext cx="9705823" cy="1559032"/>
          </a:xfrm>
        </p:spPr>
        <p:txBody>
          <a:bodyPr/>
          <a:lstStyle/>
          <a:p>
            <a:pPr marL="0" indent="0" algn="just">
              <a:buNone/>
            </a:pPr>
            <a:r>
              <a:rPr lang="fr-FR" sz="2000" b="1" noProof="0" dirty="0">
                <a:solidFill>
                  <a:schemeClr val="accent3"/>
                </a:solidFill>
                <a:latin typeface="+mj-lt"/>
              </a:rPr>
              <a:t>Quelles sont pour vous les principales phases d’une campagne de collecte de données par téléphone portable ?</a:t>
            </a:r>
          </a:p>
          <a:p>
            <a:pPr marL="0" indent="0" algn="just">
              <a:buNone/>
            </a:pPr>
            <a:endParaRPr lang="fr-FR" noProof="0" dirty="0"/>
          </a:p>
        </p:txBody>
      </p:sp>
      <p:sp>
        <p:nvSpPr>
          <p:cNvPr id="3" name="Titre 2">
            <a:extLst>
              <a:ext uri="{FF2B5EF4-FFF2-40B4-BE49-F238E27FC236}">
                <a16:creationId xmlns:a16="http://schemas.microsoft.com/office/drawing/2014/main" id="{8B087B49-AA48-DF28-F406-887CB095E7A7}"/>
              </a:ext>
            </a:extLst>
          </p:cNvPr>
          <p:cNvSpPr>
            <a:spLocks noGrp="1"/>
          </p:cNvSpPr>
          <p:nvPr>
            <p:ph type="title"/>
          </p:nvPr>
        </p:nvSpPr>
        <p:spPr/>
        <p:txBody>
          <a:bodyPr>
            <a:normAutofit fontScale="90000"/>
          </a:bodyPr>
          <a:lstStyle/>
          <a:p>
            <a:r>
              <a:rPr lang="fr-FR" noProof="0" dirty="0"/>
              <a:t>Exercice 2</a:t>
            </a:r>
            <a:br>
              <a:rPr lang="fr-FR" noProof="0" dirty="0"/>
            </a:br>
            <a:br>
              <a:rPr lang="fr-FR" noProof="0" dirty="0"/>
            </a:br>
            <a:endParaRPr lang="fr-FR" noProof="0" dirty="0"/>
          </a:p>
        </p:txBody>
      </p:sp>
      <p:sp>
        <p:nvSpPr>
          <p:cNvPr id="5" name="Espace réservé du pied de page 4">
            <a:extLst>
              <a:ext uri="{FF2B5EF4-FFF2-40B4-BE49-F238E27FC236}">
                <a16:creationId xmlns:a16="http://schemas.microsoft.com/office/drawing/2014/main" id="{2900E9D6-B846-630B-36A5-97E0C78D11A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C3404249-85F9-C73E-DCD7-F424B99988D2}"/>
              </a:ext>
            </a:extLst>
          </p:cNvPr>
          <p:cNvSpPr>
            <a:spLocks noGrp="1"/>
          </p:cNvSpPr>
          <p:nvPr>
            <p:ph type="sldNum" sz="quarter" idx="30"/>
          </p:nvPr>
        </p:nvSpPr>
        <p:spPr/>
        <p:txBody>
          <a:bodyPr/>
          <a:lstStyle/>
          <a:p>
            <a:fld id="{45D260E3-6ADF-3D4B-8601-DFAB5F13007E}" type="slidenum">
              <a:rPr lang="fr-FR" noProof="0" smtClean="0"/>
              <a:pPr/>
              <a:t>12</a:t>
            </a:fld>
            <a:endParaRPr lang="fr-FR" noProof="0" dirty="0"/>
          </a:p>
        </p:txBody>
      </p:sp>
      <p:sp>
        <p:nvSpPr>
          <p:cNvPr id="4" name="Espace réservé du contenu 3">
            <a:extLst>
              <a:ext uri="{FF2B5EF4-FFF2-40B4-BE49-F238E27FC236}">
                <a16:creationId xmlns:a16="http://schemas.microsoft.com/office/drawing/2014/main" id="{B50875AB-36EF-E8CC-62E6-E2BC67FAA67E}"/>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noProof="0" dirty="0"/>
              <a:t>Mobile Data Collection</a:t>
            </a:r>
          </a:p>
        </p:txBody>
      </p:sp>
    </p:spTree>
    <p:extLst>
      <p:ext uri="{BB962C8B-B14F-4D97-AF65-F5344CB8AC3E}">
        <p14:creationId xmlns:p14="http://schemas.microsoft.com/office/powerpoint/2010/main" val="2506843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4122A5ED-791A-2A94-2719-0F694625762B}"/>
              </a:ext>
            </a:extLst>
          </p:cNvPr>
          <p:cNvSpPr>
            <a:spLocks noGrp="1"/>
          </p:cNvSpPr>
          <p:nvPr>
            <p:ph type="sldNum" sz="quarter" idx="11"/>
          </p:nvPr>
        </p:nvSpPr>
        <p:spPr/>
        <p:txBody>
          <a:bodyPr/>
          <a:lstStyle/>
          <a:p>
            <a:fld id="{45D260E3-6ADF-3D4B-8601-DFAB5F13007E}" type="slidenum">
              <a:rPr lang="fr-FR" noProof="0" smtClean="0"/>
              <a:pPr/>
              <a:t>13</a:t>
            </a:fld>
            <a:endParaRPr lang="fr-FR" noProof="0" dirty="0"/>
          </a:p>
        </p:txBody>
      </p:sp>
      <p:sp>
        <p:nvSpPr>
          <p:cNvPr id="7" name="Espace réservé du texte 6">
            <a:extLst>
              <a:ext uri="{FF2B5EF4-FFF2-40B4-BE49-F238E27FC236}">
                <a16:creationId xmlns:a16="http://schemas.microsoft.com/office/drawing/2014/main" id="{09F0B63B-AD1E-8BE3-E75A-7EABA057036D}"/>
              </a:ext>
            </a:extLst>
          </p:cNvPr>
          <p:cNvSpPr>
            <a:spLocks noGrp="1"/>
          </p:cNvSpPr>
          <p:nvPr>
            <p:ph type="body" sz="quarter" idx="12"/>
          </p:nvPr>
        </p:nvSpPr>
        <p:spPr>
          <a:xfrm>
            <a:off x="649391" y="2446497"/>
            <a:ext cx="9304234" cy="700368"/>
          </a:xfrm>
        </p:spPr>
        <p:txBody>
          <a:bodyPr/>
          <a:lstStyle/>
          <a:p>
            <a:pPr algn="just"/>
            <a:r>
              <a:rPr lang="fr-FR" noProof="0" dirty="0"/>
              <a:t>Phases d’une collecte de données mobile</a:t>
            </a:r>
          </a:p>
        </p:txBody>
      </p:sp>
      <p:sp>
        <p:nvSpPr>
          <p:cNvPr id="8" name="Espace réservé du texte 7">
            <a:extLst>
              <a:ext uri="{FF2B5EF4-FFF2-40B4-BE49-F238E27FC236}">
                <a16:creationId xmlns:a16="http://schemas.microsoft.com/office/drawing/2014/main" id="{DC5A4CFF-58CE-48CD-D358-A134C4082EB8}"/>
              </a:ext>
            </a:extLst>
          </p:cNvPr>
          <p:cNvSpPr>
            <a:spLocks noGrp="1"/>
          </p:cNvSpPr>
          <p:nvPr>
            <p:ph type="body" sz="quarter" idx="14"/>
          </p:nvPr>
        </p:nvSpPr>
        <p:spPr/>
        <p:txBody>
          <a:bodyPr/>
          <a:lstStyle/>
          <a:p>
            <a:r>
              <a:rPr lang="fr-FR" noProof="0" dirty="0"/>
              <a:t>02</a:t>
            </a:r>
          </a:p>
        </p:txBody>
      </p:sp>
    </p:spTree>
    <p:extLst>
      <p:ext uri="{BB962C8B-B14F-4D97-AF65-F5344CB8AC3E}">
        <p14:creationId xmlns:p14="http://schemas.microsoft.com/office/powerpoint/2010/main" val="516403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fr-FR" noProof="0" dirty="0"/>
              <a:t>Phases de la MDC</a:t>
            </a:r>
          </a:p>
        </p:txBody>
      </p:sp>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noProof="0" smtClean="0"/>
              <a:pPr/>
              <a:t>14</a:t>
            </a:fld>
            <a:endParaRPr lang="fr-FR" noProof="0" dirty="0"/>
          </a:p>
        </p:txBody>
      </p:sp>
      <p:pic>
        <p:nvPicPr>
          <p:cNvPr id="9" name="Content Placeholder 8" descr="A close-up of a sign&#10;&#10;Description automatically generated">
            <a:extLst>
              <a:ext uri="{FF2B5EF4-FFF2-40B4-BE49-F238E27FC236}">
                <a16:creationId xmlns:a16="http://schemas.microsoft.com/office/drawing/2014/main" id="{93683281-0270-92EC-2D87-55FE95EBEFF2}"/>
              </a:ext>
            </a:extLst>
          </p:cNvPr>
          <p:cNvPicPr>
            <a:picLocks noGrp="1" noChangeAspect="1"/>
          </p:cNvPicPr>
          <p:nvPr>
            <p:ph sz="quarter" idx="28"/>
          </p:nvPr>
        </p:nvPicPr>
        <p:blipFill>
          <a:blip r:embed="rId2"/>
          <a:stretch>
            <a:fillRect/>
          </a:stretch>
        </p:blipFill>
        <p:spPr>
          <a:xfrm>
            <a:off x="525013" y="2600274"/>
            <a:ext cx="9641786" cy="2359126"/>
          </a:xfrm>
        </p:spPr>
      </p:pic>
    </p:spTree>
    <p:extLst>
      <p:ext uri="{BB962C8B-B14F-4D97-AF65-F5344CB8AC3E}">
        <p14:creationId xmlns:p14="http://schemas.microsoft.com/office/powerpoint/2010/main" val="3006595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15</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297839" cy="1333340"/>
          </a:xfrm>
        </p:spPr>
        <p:txBody>
          <a:bodyPr/>
          <a:lstStyle/>
          <a:p>
            <a:pPr algn="just"/>
            <a:r>
              <a:rPr lang="fr-FR" noProof="0" dirty="0"/>
              <a:t>Phase 2 – Collecte : Apprendre à connaître ODK Collect</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03</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Lancer les paramètres du smartphone</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Saisie, révision et édition des données ODK</a:t>
            </a: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45355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fr-FR" noProof="0" dirty="0"/>
              <a:t>Phases de la MDC</a:t>
            </a:r>
          </a:p>
        </p:txBody>
      </p:sp>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noProof="0" smtClean="0"/>
              <a:pPr/>
              <a:t>16</a:t>
            </a:fld>
            <a:endParaRPr lang="fr-FR" noProof="0" dirty="0"/>
          </a:p>
        </p:txBody>
      </p:sp>
      <p:sp>
        <p:nvSpPr>
          <p:cNvPr id="9" name="Rounded Rectangle 12">
            <a:extLst>
              <a:ext uri="{FF2B5EF4-FFF2-40B4-BE49-F238E27FC236}">
                <a16:creationId xmlns:a16="http://schemas.microsoft.com/office/drawing/2014/main" id="{48E5C631-35E0-D3E0-7EB8-3FEE3B876D21}"/>
              </a:ext>
            </a:extLst>
          </p:cNvPr>
          <p:cNvSpPr/>
          <p:nvPr/>
        </p:nvSpPr>
        <p:spPr>
          <a:xfrm>
            <a:off x="3308531" y="3802859"/>
            <a:ext cx="1905000" cy="2362200"/>
          </a:xfrm>
          <a:prstGeom prst="round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fr-FR" noProof="0" dirty="0"/>
          </a:p>
        </p:txBody>
      </p:sp>
      <p:sp>
        <p:nvSpPr>
          <p:cNvPr id="10" name="TextBox 37">
            <a:extLst>
              <a:ext uri="{FF2B5EF4-FFF2-40B4-BE49-F238E27FC236}">
                <a16:creationId xmlns:a16="http://schemas.microsoft.com/office/drawing/2014/main" id="{38CF2FCF-362F-E467-CBC8-97332DA25E13}"/>
              </a:ext>
            </a:extLst>
          </p:cNvPr>
          <p:cNvSpPr txBox="1"/>
          <p:nvPr/>
        </p:nvSpPr>
        <p:spPr>
          <a:xfrm>
            <a:off x="3404846" y="3955259"/>
            <a:ext cx="1680268" cy="400110"/>
          </a:xfrm>
          <a:prstGeom prst="rect">
            <a:avLst/>
          </a:prstGeom>
          <a:noFill/>
        </p:spPr>
        <p:txBody>
          <a:bodyPr wrap="none" rtlCol="0">
            <a:spAutoFit/>
          </a:bodyPr>
          <a:lstStyle/>
          <a:p>
            <a:r>
              <a:rPr lang="fr-FR" sz="2000" b="1" i="1" noProof="0" dirty="0">
                <a:solidFill>
                  <a:srgbClr val="52A8A8"/>
                </a:solidFill>
                <a:latin typeface="Arial" panose="020B0604020202020204" pitchFamily="34" charset="0"/>
                <a:cs typeface="Arial" panose="020B0604020202020204" pitchFamily="34" charset="0"/>
              </a:rPr>
              <a:t>ODK Collect</a:t>
            </a:r>
          </a:p>
        </p:txBody>
      </p:sp>
      <p:pic>
        <p:nvPicPr>
          <p:cNvPr id="11" name="Picture 4" descr="C:\Franck\Work\ODK_Jordan\ODK2014_JOR_FV\Material\Screenshots\Presentation_survey_managers\phone.JPG">
            <a:extLst>
              <a:ext uri="{FF2B5EF4-FFF2-40B4-BE49-F238E27FC236}">
                <a16:creationId xmlns:a16="http://schemas.microsoft.com/office/drawing/2014/main" id="{D389065E-1AF3-432F-75D4-0753897293A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20369" y="4330380"/>
            <a:ext cx="1081324" cy="1690850"/>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contenu 1">
            <a:extLst>
              <a:ext uri="{FF2B5EF4-FFF2-40B4-BE49-F238E27FC236}">
                <a16:creationId xmlns:a16="http://schemas.microsoft.com/office/drawing/2014/main" id="{8AB08664-A769-383B-F2F4-B144B2F444EE}"/>
              </a:ext>
            </a:extLst>
          </p:cNvPr>
          <p:cNvSpPr>
            <a:spLocks noGrp="1"/>
          </p:cNvSpPr>
          <p:nvPr>
            <p:ph sz="quarter" idx="12"/>
          </p:nvPr>
        </p:nvSpPr>
        <p:spPr>
          <a:xfrm>
            <a:off x="576263" y="698500"/>
            <a:ext cx="9705975" cy="298450"/>
          </a:xfrm>
        </p:spPr>
        <p:txBody>
          <a:bodyPr/>
          <a:lstStyle/>
          <a:p>
            <a:r>
              <a:rPr lang="fr-FR" noProof="0" dirty="0"/>
              <a:t>ODK Collect</a:t>
            </a:r>
          </a:p>
        </p:txBody>
      </p:sp>
      <p:grpSp>
        <p:nvGrpSpPr>
          <p:cNvPr id="4" name="Group 3">
            <a:extLst>
              <a:ext uri="{FF2B5EF4-FFF2-40B4-BE49-F238E27FC236}">
                <a16:creationId xmlns:a16="http://schemas.microsoft.com/office/drawing/2014/main" id="{9106CEA5-2133-927B-02EF-A2F15E996AAF}"/>
              </a:ext>
            </a:extLst>
          </p:cNvPr>
          <p:cNvGrpSpPr/>
          <p:nvPr/>
        </p:nvGrpSpPr>
        <p:grpSpPr>
          <a:xfrm>
            <a:off x="1093391" y="1538445"/>
            <a:ext cx="8505029" cy="2021998"/>
            <a:chOff x="824089" y="1369569"/>
            <a:chExt cx="8205927" cy="1950889"/>
          </a:xfrm>
        </p:grpSpPr>
        <p:pic>
          <p:nvPicPr>
            <p:cNvPr id="7" name="Picture 6">
              <a:extLst>
                <a:ext uri="{FF2B5EF4-FFF2-40B4-BE49-F238E27FC236}">
                  <a16:creationId xmlns:a16="http://schemas.microsoft.com/office/drawing/2014/main" id="{0F8B0535-B02F-2D3C-EE9E-3F6A3A3B8CCA}"/>
                </a:ext>
              </a:extLst>
            </p:cNvPr>
            <p:cNvPicPr>
              <a:picLocks noChangeAspect="1"/>
            </p:cNvPicPr>
            <p:nvPr/>
          </p:nvPicPr>
          <p:blipFill>
            <a:blip r:embed="rId3"/>
            <a:stretch>
              <a:fillRect/>
            </a:stretch>
          </p:blipFill>
          <p:spPr>
            <a:xfrm>
              <a:off x="824089" y="1369569"/>
              <a:ext cx="8205927" cy="1950889"/>
            </a:xfrm>
            <a:prstGeom prst="rect">
              <a:avLst/>
            </a:prstGeom>
          </p:spPr>
        </p:pic>
        <p:sp>
          <p:nvSpPr>
            <p:cNvPr id="8" name="TextBox 7">
              <a:extLst>
                <a:ext uri="{FF2B5EF4-FFF2-40B4-BE49-F238E27FC236}">
                  <a16:creationId xmlns:a16="http://schemas.microsoft.com/office/drawing/2014/main" id="{DA35F562-404D-F98F-0390-1F46477E7C40}"/>
                </a:ext>
              </a:extLst>
            </p:cNvPr>
            <p:cNvSpPr txBox="1"/>
            <p:nvPr/>
          </p:nvSpPr>
          <p:spPr>
            <a:xfrm>
              <a:off x="5647384" y="2998952"/>
              <a:ext cx="849913" cy="307777"/>
            </a:xfrm>
            <a:prstGeom prst="rect">
              <a:avLst/>
            </a:prstGeom>
            <a:noFill/>
          </p:spPr>
          <p:txBody>
            <a:bodyPr wrap="none" rtlCol="0">
              <a:spAutoFit/>
            </a:bodyPr>
            <a:lstStyle/>
            <a:p>
              <a:r>
                <a:rPr lang="fr-FR" sz="1400" b="1" i="1" dirty="0">
                  <a:solidFill>
                    <a:srgbClr val="E6640A"/>
                  </a:solidFill>
                  <a:latin typeface="Arial" panose="020B0604020202020204" pitchFamily="34" charset="0"/>
                  <a:cs typeface="Arial" panose="020B0604020202020204" pitchFamily="34" charset="0"/>
                </a:rPr>
                <a:t>Gérer</a:t>
              </a:r>
            </a:p>
          </p:txBody>
        </p:sp>
        <p:sp>
          <p:nvSpPr>
            <p:cNvPr id="18" name="TextBox 17">
              <a:extLst>
                <a:ext uri="{FF2B5EF4-FFF2-40B4-BE49-F238E27FC236}">
                  <a16:creationId xmlns:a16="http://schemas.microsoft.com/office/drawing/2014/main" id="{A7A2CDBF-A074-49C6-7C58-FB9B6D3F72EA}"/>
                </a:ext>
              </a:extLst>
            </p:cNvPr>
            <p:cNvSpPr txBox="1"/>
            <p:nvPr/>
          </p:nvSpPr>
          <p:spPr>
            <a:xfrm>
              <a:off x="1377482" y="3012681"/>
              <a:ext cx="1059906" cy="307777"/>
            </a:xfrm>
            <a:prstGeom prst="rect">
              <a:avLst/>
            </a:prstGeom>
            <a:noFill/>
          </p:spPr>
          <p:txBody>
            <a:bodyPr wrap="none" rtlCol="0">
              <a:spAutoFit/>
            </a:bodyPr>
            <a:lstStyle/>
            <a:p>
              <a:r>
                <a:rPr lang="fr-FR" sz="1400" b="1" i="1" dirty="0">
                  <a:solidFill>
                    <a:srgbClr val="3F4848"/>
                  </a:solidFill>
                  <a:latin typeface="Arial" panose="020B0604020202020204" pitchFamily="34" charset="0"/>
                  <a:cs typeface="Arial" panose="020B0604020202020204" pitchFamily="34" charset="0"/>
                </a:rPr>
                <a:t>Concevoir</a:t>
              </a:r>
            </a:p>
          </p:txBody>
        </p:sp>
        <p:sp>
          <p:nvSpPr>
            <p:cNvPr id="19" name="TextBox 18">
              <a:extLst>
                <a:ext uri="{FF2B5EF4-FFF2-40B4-BE49-F238E27FC236}">
                  <a16:creationId xmlns:a16="http://schemas.microsoft.com/office/drawing/2014/main" id="{548C95C5-120F-52A6-2376-C2E2B55CAF45}"/>
                </a:ext>
              </a:extLst>
            </p:cNvPr>
            <p:cNvSpPr txBox="1"/>
            <p:nvPr/>
          </p:nvSpPr>
          <p:spPr>
            <a:xfrm>
              <a:off x="3358682" y="2985067"/>
              <a:ext cx="950901" cy="307777"/>
            </a:xfrm>
            <a:prstGeom prst="rect">
              <a:avLst/>
            </a:prstGeom>
            <a:noFill/>
          </p:spPr>
          <p:txBody>
            <a:bodyPr wrap="none" rtlCol="0">
              <a:spAutoFit/>
            </a:bodyPr>
            <a:lstStyle/>
            <a:p>
              <a:r>
                <a:rPr lang="fr-FR" sz="1400" b="1" i="1" dirty="0">
                  <a:solidFill>
                    <a:srgbClr val="52A8A8"/>
                  </a:solidFill>
                  <a:latin typeface="Arial" panose="020B0604020202020204" pitchFamily="34" charset="0"/>
                  <a:cs typeface="Arial" panose="020B0604020202020204" pitchFamily="34" charset="0"/>
                </a:rPr>
                <a:t>Collecter</a:t>
              </a:r>
            </a:p>
          </p:txBody>
        </p:sp>
        <p:sp>
          <p:nvSpPr>
            <p:cNvPr id="20" name="TextBox 19">
              <a:extLst>
                <a:ext uri="{FF2B5EF4-FFF2-40B4-BE49-F238E27FC236}">
                  <a16:creationId xmlns:a16="http://schemas.microsoft.com/office/drawing/2014/main" id="{4E48B11F-430D-D87C-01D4-C6D24DE8D36C}"/>
                </a:ext>
              </a:extLst>
            </p:cNvPr>
            <p:cNvSpPr txBox="1"/>
            <p:nvPr/>
          </p:nvSpPr>
          <p:spPr>
            <a:xfrm>
              <a:off x="7593331" y="3002245"/>
              <a:ext cx="941283" cy="307777"/>
            </a:xfrm>
            <a:prstGeom prst="rect">
              <a:avLst/>
            </a:prstGeom>
            <a:noFill/>
          </p:spPr>
          <p:txBody>
            <a:bodyPr wrap="none" rtlCol="0">
              <a:spAutoFit/>
            </a:bodyPr>
            <a:lstStyle/>
            <a:p>
              <a:r>
                <a:rPr lang="fr-FR" sz="1400" b="1" i="1" dirty="0">
                  <a:solidFill>
                    <a:srgbClr val="D1813E"/>
                  </a:solidFill>
                  <a:latin typeface="Arial" panose="020B0604020202020204" pitchFamily="34" charset="0"/>
                  <a:cs typeface="Arial" panose="020B0604020202020204" pitchFamily="34" charset="0"/>
                </a:rPr>
                <a:t>Analyser</a:t>
              </a:r>
            </a:p>
          </p:txBody>
        </p:sp>
      </p:grpSp>
    </p:spTree>
    <p:extLst>
      <p:ext uri="{BB962C8B-B14F-4D97-AF65-F5344CB8AC3E}">
        <p14:creationId xmlns:p14="http://schemas.microsoft.com/office/powerpoint/2010/main" val="886799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41AD4E1-F70A-710A-082D-09FB7DEBC5D4}"/>
              </a:ext>
            </a:extLst>
          </p:cNvPr>
          <p:cNvSpPr>
            <a:spLocks noGrp="1"/>
          </p:cNvSpPr>
          <p:nvPr>
            <p:ph type="title"/>
          </p:nvPr>
        </p:nvSpPr>
        <p:spPr/>
        <p:txBody>
          <a:bodyPr>
            <a:normAutofit fontScale="90000"/>
          </a:bodyPr>
          <a:lstStyle/>
          <a:p>
            <a:r>
              <a:rPr lang="fr-FR" noProof="0" dirty="0"/>
              <a:t>Smartphones (1) - Modèle</a:t>
            </a:r>
          </a:p>
        </p:txBody>
      </p:sp>
      <p:sp>
        <p:nvSpPr>
          <p:cNvPr id="4" name="Espace réservé du contenu 3">
            <a:extLst>
              <a:ext uri="{FF2B5EF4-FFF2-40B4-BE49-F238E27FC236}">
                <a16:creationId xmlns:a16="http://schemas.microsoft.com/office/drawing/2014/main" id="{FAAA8217-7F23-ACDD-1493-52B26F78A312}"/>
              </a:ext>
            </a:extLst>
          </p:cNvPr>
          <p:cNvSpPr>
            <a:spLocks noGrp="1"/>
          </p:cNvSpPr>
          <p:nvPr>
            <p:ph sz="quarter" idx="28"/>
          </p:nvPr>
        </p:nvSpPr>
        <p:spPr/>
        <p:txBody>
          <a:bodyPr/>
          <a:lstStyle/>
          <a:p>
            <a:pPr marL="0" indent="0" algn="just">
              <a:buNone/>
            </a:pPr>
            <a:r>
              <a:rPr lang="fr-FR" noProof="0" dirty="0"/>
              <a:t>Sony </a:t>
            </a:r>
            <a:r>
              <a:rPr lang="fr-FR" noProof="0" dirty="0" err="1"/>
              <a:t>Experia</a:t>
            </a:r>
            <a:r>
              <a:rPr lang="fr-FR" noProof="0" dirty="0"/>
              <a:t> :               Xiaomi :                               Samsung :  </a:t>
            </a:r>
          </a:p>
        </p:txBody>
      </p:sp>
      <p:sp>
        <p:nvSpPr>
          <p:cNvPr id="5" name="Espace réservé du pied de page 4">
            <a:extLst>
              <a:ext uri="{FF2B5EF4-FFF2-40B4-BE49-F238E27FC236}">
                <a16:creationId xmlns:a16="http://schemas.microsoft.com/office/drawing/2014/main" id="{B135F3D0-4043-5006-277A-C12C36C594DA}"/>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FE133BB6-6DEC-1E4E-2483-F651226F3EAC}"/>
              </a:ext>
            </a:extLst>
          </p:cNvPr>
          <p:cNvSpPr>
            <a:spLocks noGrp="1"/>
          </p:cNvSpPr>
          <p:nvPr>
            <p:ph type="sldNum" sz="quarter" idx="30"/>
          </p:nvPr>
        </p:nvSpPr>
        <p:spPr/>
        <p:txBody>
          <a:bodyPr/>
          <a:lstStyle/>
          <a:p>
            <a:fld id="{45D260E3-6ADF-3D4B-8601-DFAB5F13007E}" type="slidenum">
              <a:rPr lang="fr-FR" noProof="0" smtClean="0"/>
              <a:pPr/>
              <a:t>17</a:t>
            </a:fld>
            <a:endParaRPr lang="fr-FR" noProof="0" dirty="0"/>
          </a:p>
        </p:txBody>
      </p:sp>
      <p:sp>
        <p:nvSpPr>
          <p:cNvPr id="2" name="Espace réservé du contenu 1">
            <a:extLst>
              <a:ext uri="{FF2B5EF4-FFF2-40B4-BE49-F238E27FC236}">
                <a16:creationId xmlns:a16="http://schemas.microsoft.com/office/drawing/2014/main" id="{B80F1267-E1D7-FE84-753F-8B9C8EAF015E}"/>
              </a:ext>
            </a:extLst>
          </p:cNvPr>
          <p:cNvSpPr>
            <a:spLocks noGrp="1"/>
          </p:cNvSpPr>
          <p:nvPr>
            <p:ph sz="quarter" idx="12"/>
          </p:nvPr>
        </p:nvSpPr>
        <p:spPr>
          <a:xfrm>
            <a:off x="576263" y="698500"/>
            <a:ext cx="9705975" cy="298450"/>
          </a:xfrm>
        </p:spPr>
        <p:txBody>
          <a:bodyPr/>
          <a:lstStyle/>
          <a:p>
            <a:r>
              <a:rPr lang="fr-FR" noProof="0" dirty="0"/>
              <a:t>ODK Collect</a:t>
            </a:r>
          </a:p>
        </p:txBody>
      </p:sp>
      <p:sp>
        <p:nvSpPr>
          <p:cNvPr id="11" name="TextBox 10">
            <a:extLst>
              <a:ext uri="{FF2B5EF4-FFF2-40B4-BE49-F238E27FC236}">
                <a16:creationId xmlns:a16="http://schemas.microsoft.com/office/drawing/2014/main" id="{75A77C40-2EF5-5927-B82D-8DC377565BA7}"/>
              </a:ext>
            </a:extLst>
          </p:cNvPr>
          <p:cNvSpPr txBox="1"/>
          <p:nvPr/>
        </p:nvSpPr>
        <p:spPr>
          <a:xfrm>
            <a:off x="575687" y="6045120"/>
            <a:ext cx="9088620" cy="780983"/>
          </a:xfrm>
          <a:prstGeom prst="rect">
            <a:avLst/>
          </a:prstGeom>
        </p:spPr>
        <p:txBody>
          <a:bodyPr vert="horz" wrap="square" lIns="0" tIns="0" rIns="0" bIns="0" numCol="1" spcCol="306000" rtlCol="0" anchor="t">
            <a:spAutoFit/>
          </a:bodyPr>
          <a:lstStyle/>
          <a:p>
            <a:pPr algn="just">
              <a:lnSpc>
                <a:spcPct val="110000"/>
              </a:lnSpc>
            </a:pPr>
            <a:r>
              <a:rPr lang="fr-FR" sz="2400" noProof="0" dirty="0">
                <a:solidFill>
                  <a:schemeClr val="tx2"/>
                </a:solidFill>
              </a:rPr>
              <a:t>Assurez-vous que vous disposez d'un téléphone avec la dernière version d’Android.</a:t>
            </a:r>
            <a:endParaRPr lang="fr-FR" sz="2400" b="0" i="0" noProof="0" dirty="0">
              <a:solidFill>
                <a:schemeClr val="tx2"/>
              </a:solidFill>
            </a:endParaRPr>
          </a:p>
        </p:txBody>
      </p:sp>
      <p:pic>
        <p:nvPicPr>
          <p:cNvPr id="14" name="Picture 13">
            <a:extLst>
              <a:ext uri="{FF2B5EF4-FFF2-40B4-BE49-F238E27FC236}">
                <a16:creationId xmlns:a16="http://schemas.microsoft.com/office/drawing/2014/main" id="{9B739B19-1827-8453-9615-56305E5910E9}"/>
              </a:ext>
            </a:extLst>
          </p:cNvPr>
          <p:cNvPicPr>
            <a:picLocks noChangeAspect="1"/>
          </p:cNvPicPr>
          <p:nvPr/>
        </p:nvPicPr>
        <p:blipFill>
          <a:blip r:embed="rId3"/>
          <a:stretch>
            <a:fillRect/>
          </a:stretch>
        </p:blipFill>
        <p:spPr>
          <a:xfrm>
            <a:off x="721052" y="2137884"/>
            <a:ext cx="2513926" cy="3417811"/>
          </a:xfrm>
          <a:prstGeom prst="rect">
            <a:avLst/>
          </a:prstGeom>
        </p:spPr>
      </p:pic>
      <p:pic>
        <p:nvPicPr>
          <p:cNvPr id="16" name="Picture 15" descr="A black cell phone with a white background&#10;&#10;Description automatically generated">
            <a:extLst>
              <a:ext uri="{FF2B5EF4-FFF2-40B4-BE49-F238E27FC236}">
                <a16:creationId xmlns:a16="http://schemas.microsoft.com/office/drawing/2014/main" id="{A7473C49-7C1B-36D0-9EC1-727D7CAC0870}"/>
              </a:ext>
            </a:extLst>
          </p:cNvPr>
          <p:cNvPicPr>
            <a:picLocks noChangeAspect="1"/>
          </p:cNvPicPr>
          <p:nvPr/>
        </p:nvPicPr>
        <p:blipFill>
          <a:blip r:embed="rId4"/>
          <a:stretch>
            <a:fillRect/>
          </a:stretch>
        </p:blipFill>
        <p:spPr>
          <a:xfrm>
            <a:off x="7456836" y="1970116"/>
            <a:ext cx="1990693" cy="3619441"/>
          </a:xfrm>
          <a:prstGeom prst="rect">
            <a:avLst/>
          </a:prstGeom>
        </p:spPr>
      </p:pic>
      <p:pic>
        <p:nvPicPr>
          <p:cNvPr id="18" name="Picture 17">
            <a:extLst>
              <a:ext uri="{FF2B5EF4-FFF2-40B4-BE49-F238E27FC236}">
                <a16:creationId xmlns:a16="http://schemas.microsoft.com/office/drawing/2014/main" id="{F2A66D09-A5C2-9B8E-617B-E4D87FB9C82B}"/>
              </a:ext>
            </a:extLst>
          </p:cNvPr>
          <p:cNvPicPr>
            <a:picLocks noChangeAspect="1"/>
          </p:cNvPicPr>
          <p:nvPr/>
        </p:nvPicPr>
        <p:blipFill>
          <a:blip r:embed="rId5"/>
          <a:stretch>
            <a:fillRect/>
          </a:stretch>
        </p:blipFill>
        <p:spPr>
          <a:xfrm>
            <a:off x="3772927" y="2137884"/>
            <a:ext cx="2902319" cy="3285886"/>
          </a:xfrm>
          <a:prstGeom prst="rect">
            <a:avLst/>
          </a:prstGeom>
        </p:spPr>
      </p:pic>
    </p:spTree>
    <p:extLst>
      <p:ext uri="{BB962C8B-B14F-4D97-AF65-F5344CB8AC3E}">
        <p14:creationId xmlns:p14="http://schemas.microsoft.com/office/powerpoint/2010/main" val="1682077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819F01-4F24-771F-6FF3-7527055CA8E8}"/>
              </a:ext>
            </a:extLst>
          </p:cNvPr>
          <p:cNvSpPr>
            <a:spLocks noGrp="1"/>
          </p:cNvSpPr>
          <p:nvPr>
            <p:ph type="title"/>
          </p:nvPr>
        </p:nvSpPr>
        <p:spPr/>
        <p:txBody>
          <a:bodyPr>
            <a:normAutofit fontScale="90000"/>
          </a:bodyPr>
          <a:lstStyle/>
          <a:p>
            <a:r>
              <a:rPr lang="fr-FR" noProof="0" dirty="0"/>
              <a:t>Smartphone (2) - Contrôle</a:t>
            </a:r>
          </a:p>
        </p:txBody>
      </p:sp>
      <p:sp>
        <p:nvSpPr>
          <p:cNvPr id="4" name="Espace réservé du contenu 3">
            <a:extLst>
              <a:ext uri="{FF2B5EF4-FFF2-40B4-BE49-F238E27FC236}">
                <a16:creationId xmlns:a16="http://schemas.microsoft.com/office/drawing/2014/main" id="{735638B0-9BA5-AB31-E2B9-C24CC1788BE1}"/>
              </a:ext>
            </a:extLst>
          </p:cNvPr>
          <p:cNvSpPr>
            <a:spLocks noGrp="1"/>
          </p:cNvSpPr>
          <p:nvPr>
            <p:ph sz="quarter" idx="28"/>
          </p:nvPr>
        </p:nvSpPr>
        <p:spPr/>
        <p:txBody>
          <a:bodyPr/>
          <a:lstStyle/>
          <a:p>
            <a:pPr algn="just"/>
            <a:r>
              <a:rPr lang="fr-FR" noProof="0" dirty="0"/>
              <a:t>Varie d'un modèle à l'autre (mise en page, boutons physiques vs virtuels, etc.)</a:t>
            </a:r>
          </a:p>
          <a:p>
            <a:pPr algn="just"/>
            <a:r>
              <a:rPr lang="fr-FR" noProof="0" dirty="0"/>
              <a:t>Les composants de base sont similaires d'un modèle à l'autre :</a:t>
            </a:r>
          </a:p>
        </p:txBody>
      </p:sp>
      <p:sp>
        <p:nvSpPr>
          <p:cNvPr id="5" name="Espace réservé du pied de page 4">
            <a:extLst>
              <a:ext uri="{FF2B5EF4-FFF2-40B4-BE49-F238E27FC236}">
                <a16:creationId xmlns:a16="http://schemas.microsoft.com/office/drawing/2014/main" id="{5CDA614F-4B9A-9384-8EFB-C0CC0720AA68}"/>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430B597-98E8-5996-84A3-48C60FC9455F}"/>
              </a:ext>
            </a:extLst>
          </p:cNvPr>
          <p:cNvSpPr>
            <a:spLocks noGrp="1"/>
          </p:cNvSpPr>
          <p:nvPr>
            <p:ph type="sldNum" sz="quarter" idx="30"/>
          </p:nvPr>
        </p:nvSpPr>
        <p:spPr/>
        <p:txBody>
          <a:bodyPr/>
          <a:lstStyle/>
          <a:p>
            <a:fld id="{45D260E3-6ADF-3D4B-8601-DFAB5F13007E}" type="slidenum">
              <a:rPr lang="fr-FR" noProof="0" smtClean="0"/>
              <a:pPr/>
              <a:t>18</a:t>
            </a:fld>
            <a:endParaRPr lang="fr-FR" noProof="0" dirty="0"/>
          </a:p>
        </p:txBody>
      </p:sp>
      <p:pic>
        <p:nvPicPr>
          <p:cNvPr id="8" name="Image 7" descr="Une image contenant gadget, Téléphone mobile, Appareil de communications portable, Appareil de communication&#10;&#10;Description générée automatiquement">
            <a:extLst>
              <a:ext uri="{FF2B5EF4-FFF2-40B4-BE49-F238E27FC236}">
                <a16:creationId xmlns:a16="http://schemas.microsoft.com/office/drawing/2014/main" id="{BE0C1E3C-1A0A-FB85-9B2E-78D939D5E70A}"/>
              </a:ext>
            </a:extLst>
          </p:cNvPr>
          <p:cNvPicPr>
            <a:picLocks noChangeAspect="1"/>
          </p:cNvPicPr>
          <p:nvPr/>
        </p:nvPicPr>
        <p:blipFill>
          <a:blip r:embed="rId3"/>
          <a:stretch>
            <a:fillRect/>
          </a:stretch>
        </p:blipFill>
        <p:spPr>
          <a:xfrm>
            <a:off x="1403009" y="2874061"/>
            <a:ext cx="3991532" cy="3829584"/>
          </a:xfrm>
          <a:prstGeom prst="rect">
            <a:avLst/>
          </a:prstGeom>
        </p:spPr>
      </p:pic>
      <p:cxnSp>
        <p:nvCxnSpPr>
          <p:cNvPr id="12" name="Connecteur droit avec flèche 11">
            <a:extLst>
              <a:ext uri="{FF2B5EF4-FFF2-40B4-BE49-F238E27FC236}">
                <a16:creationId xmlns:a16="http://schemas.microsoft.com/office/drawing/2014/main" id="{BB478DD0-21F0-3AD2-7C7F-9719F4AFF6F8}"/>
              </a:ext>
            </a:extLst>
          </p:cNvPr>
          <p:cNvCxnSpPr>
            <a:cxnSpLocks/>
          </p:cNvCxnSpPr>
          <p:nvPr/>
        </p:nvCxnSpPr>
        <p:spPr>
          <a:xfrm flipV="1">
            <a:off x="1099127" y="5141514"/>
            <a:ext cx="997528" cy="102790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7" name="Connecteur droit avec flèche 16">
            <a:extLst>
              <a:ext uri="{FF2B5EF4-FFF2-40B4-BE49-F238E27FC236}">
                <a16:creationId xmlns:a16="http://schemas.microsoft.com/office/drawing/2014/main" id="{4AE44753-5588-FF3A-DB6F-5B1C5F7824BC}"/>
              </a:ext>
            </a:extLst>
          </p:cNvPr>
          <p:cNvCxnSpPr>
            <a:cxnSpLocks/>
          </p:cNvCxnSpPr>
          <p:nvPr/>
        </p:nvCxnSpPr>
        <p:spPr>
          <a:xfrm flipH="1">
            <a:off x="3897745" y="3779837"/>
            <a:ext cx="262312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1" name="Connecteur droit avec flèche 20">
            <a:extLst>
              <a:ext uri="{FF2B5EF4-FFF2-40B4-BE49-F238E27FC236}">
                <a16:creationId xmlns:a16="http://schemas.microsoft.com/office/drawing/2014/main" id="{40C982EC-B3CB-69D2-C9CF-07C121DF14A5}"/>
              </a:ext>
            </a:extLst>
          </p:cNvPr>
          <p:cNvCxnSpPr>
            <a:cxnSpLocks/>
          </p:cNvCxnSpPr>
          <p:nvPr/>
        </p:nvCxnSpPr>
        <p:spPr>
          <a:xfrm flipH="1">
            <a:off x="4987636" y="5264727"/>
            <a:ext cx="1533237"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4" name="Connecteur droit avec flèche 23">
            <a:extLst>
              <a:ext uri="{FF2B5EF4-FFF2-40B4-BE49-F238E27FC236}">
                <a16:creationId xmlns:a16="http://schemas.microsoft.com/office/drawing/2014/main" id="{65BF6667-755C-FFD3-60F4-218BEEBC467A}"/>
              </a:ext>
            </a:extLst>
          </p:cNvPr>
          <p:cNvCxnSpPr>
            <a:cxnSpLocks/>
          </p:cNvCxnSpPr>
          <p:nvPr/>
        </p:nvCxnSpPr>
        <p:spPr>
          <a:xfrm flipH="1" flipV="1">
            <a:off x="3888633" y="6215398"/>
            <a:ext cx="2632240" cy="16921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1" name="ZoneTexte 30">
            <a:extLst>
              <a:ext uri="{FF2B5EF4-FFF2-40B4-BE49-F238E27FC236}">
                <a16:creationId xmlns:a16="http://schemas.microsoft.com/office/drawing/2014/main" id="{0C8365B1-E106-A150-85A0-4AD3D53E7453}"/>
              </a:ext>
            </a:extLst>
          </p:cNvPr>
          <p:cNvSpPr txBox="1"/>
          <p:nvPr/>
        </p:nvSpPr>
        <p:spPr>
          <a:xfrm>
            <a:off x="529905" y="6290199"/>
            <a:ext cx="907493" cy="312330"/>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Volume</a:t>
            </a:r>
          </a:p>
        </p:txBody>
      </p:sp>
      <p:sp>
        <p:nvSpPr>
          <p:cNvPr id="32" name="ZoneTexte 31">
            <a:extLst>
              <a:ext uri="{FF2B5EF4-FFF2-40B4-BE49-F238E27FC236}">
                <a16:creationId xmlns:a16="http://schemas.microsoft.com/office/drawing/2014/main" id="{0C724447-BB63-E74B-B3E0-BE276887650B}"/>
              </a:ext>
            </a:extLst>
          </p:cNvPr>
          <p:cNvSpPr txBox="1"/>
          <p:nvPr/>
        </p:nvSpPr>
        <p:spPr>
          <a:xfrm>
            <a:off x="6594789" y="3425043"/>
            <a:ext cx="2989601" cy="1327992"/>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Mise sous / hors tension</a:t>
            </a:r>
          </a:p>
          <a:p>
            <a:pPr algn="just">
              <a:lnSpc>
                <a:spcPct val="110000"/>
              </a:lnSpc>
            </a:pPr>
            <a:r>
              <a:rPr lang="fr-FR" sz="2000" b="1" dirty="0">
                <a:solidFill>
                  <a:schemeClr val="accent3"/>
                </a:solidFill>
              </a:rPr>
              <a:t>Eteindre l’écran</a:t>
            </a:r>
          </a:p>
          <a:p>
            <a:pPr algn="just">
              <a:lnSpc>
                <a:spcPct val="110000"/>
              </a:lnSpc>
            </a:pPr>
            <a:r>
              <a:rPr lang="fr-FR" sz="2000" b="1" i="0" noProof="0" dirty="0">
                <a:solidFill>
                  <a:schemeClr val="accent3"/>
                </a:solidFill>
              </a:rPr>
              <a:t>Mode avion</a:t>
            </a:r>
          </a:p>
          <a:p>
            <a:pPr algn="just">
              <a:lnSpc>
                <a:spcPct val="110000"/>
              </a:lnSpc>
            </a:pPr>
            <a:endParaRPr lang="fr-FR" sz="2000" b="0" i="0" noProof="0" dirty="0">
              <a:solidFill>
                <a:schemeClr val="accent3"/>
              </a:solidFill>
            </a:endParaRPr>
          </a:p>
        </p:txBody>
      </p:sp>
      <p:sp>
        <p:nvSpPr>
          <p:cNvPr id="33" name="ZoneTexte 32">
            <a:extLst>
              <a:ext uri="{FF2B5EF4-FFF2-40B4-BE49-F238E27FC236}">
                <a16:creationId xmlns:a16="http://schemas.microsoft.com/office/drawing/2014/main" id="{306C432D-411E-B483-FF30-DE75469AF1AC}"/>
              </a:ext>
            </a:extLst>
          </p:cNvPr>
          <p:cNvSpPr txBox="1"/>
          <p:nvPr/>
        </p:nvSpPr>
        <p:spPr>
          <a:xfrm>
            <a:off x="6666124" y="5086294"/>
            <a:ext cx="827150" cy="312330"/>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Retour</a:t>
            </a:r>
          </a:p>
        </p:txBody>
      </p:sp>
      <p:sp>
        <p:nvSpPr>
          <p:cNvPr id="34" name="ZoneTexte 33">
            <a:extLst>
              <a:ext uri="{FF2B5EF4-FFF2-40B4-BE49-F238E27FC236}">
                <a16:creationId xmlns:a16="http://schemas.microsoft.com/office/drawing/2014/main" id="{49429443-C305-340F-3475-E0F8116588EE}"/>
              </a:ext>
            </a:extLst>
          </p:cNvPr>
          <p:cNvSpPr txBox="1"/>
          <p:nvPr/>
        </p:nvSpPr>
        <p:spPr>
          <a:xfrm>
            <a:off x="6666123" y="6281999"/>
            <a:ext cx="1966885" cy="650884"/>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MENU</a:t>
            </a:r>
            <a:r>
              <a:rPr lang="fr-FR" sz="2000" b="0" i="0" noProof="0" dirty="0">
                <a:solidFill>
                  <a:schemeClr val="accent3"/>
                </a:solidFill>
              </a:rPr>
              <a:t> (</a:t>
            </a:r>
            <a:r>
              <a:rPr lang="fr-FR" sz="2000" dirty="0">
                <a:solidFill>
                  <a:schemeClr val="accent3"/>
                </a:solidFill>
              </a:rPr>
              <a:t>Options </a:t>
            </a:r>
          </a:p>
          <a:p>
            <a:pPr algn="just">
              <a:lnSpc>
                <a:spcPct val="110000"/>
              </a:lnSpc>
            </a:pPr>
            <a:r>
              <a:rPr lang="fr-FR" sz="2000" dirty="0">
                <a:solidFill>
                  <a:schemeClr val="accent3"/>
                </a:solidFill>
              </a:rPr>
              <a:t>supplémentaires</a:t>
            </a:r>
            <a:r>
              <a:rPr lang="fr-FR" sz="2000" b="0" i="0" noProof="0" dirty="0">
                <a:solidFill>
                  <a:schemeClr val="accent3"/>
                </a:solidFill>
              </a:rPr>
              <a:t>)</a:t>
            </a:r>
          </a:p>
        </p:txBody>
      </p:sp>
      <p:cxnSp>
        <p:nvCxnSpPr>
          <p:cNvPr id="35" name="Connecteur droit avec flèche 34">
            <a:extLst>
              <a:ext uri="{FF2B5EF4-FFF2-40B4-BE49-F238E27FC236}">
                <a16:creationId xmlns:a16="http://schemas.microsoft.com/office/drawing/2014/main" id="{5D9E279F-E7AF-BBCA-5430-2D642A16D464}"/>
              </a:ext>
            </a:extLst>
          </p:cNvPr>
          <p:cNvCxnSpPr>
            <a:cxnSpLocks/>
          </p:cNvCxnSpPr>
          <p:nvPr/>
        </p:nvCxnSpPr>
        <p:spPr>
          <a:xfrm flipH="1">
            <a:off x="4692555" y="5849277"/>
            <a:ext cx="182831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sp>
        <p:nvSpPr>
          <p:cNvPr id="39" name="ZoneTexte 38">
            <a:extLst>
              <a:ext uri="{FF2B5EF4-FFF2-40B4-BE49-F238E27FC236}">
                <a16:creationId xmlns:a16="http://schemas.microsoft.com/office/drawing/2014/main" id="{4B101C65-8BD9-0FCF-1C6E-4105D9C9CA0F}"/>
              </a:ext>
            </a:extLst>
          </p:cNvPr>
          <p:cNvSpPr txBox="1"/>
          <p:nvPr/>
        </p:nvSpPr>
        <p:spPr>
          <a:xfrm>
            <a:off x="6666123" y="5555823"/>
            <a:ext cx="1997342" cy="650884"/>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Accueil :</a:t>
            </a:r>
            <a:r>
              <a:rPr lang="fr-FR" sz="2000" b="0" i="0" noProof="0" dirty="0">
                <a:solidFill>
                  <a:schemeClr val="accent3"/>
                </a:solidFill>
              </a:rPr>
              <a:t> Retour </a:t>
            </a:r>
          </a:p>
          <a:p>
            <a:pPr algn="just">
              <a:lnSpc>
                <a:spcPct val="110000"/>
              </a:lnSpc>
            </a:pPr>
            <a:r>
              <a:rPr lang="fr-FR" sz="2000" b="0" i="0" noProof="0" dirty="0">
                <a:solidFill>
                  <a:schemeClr val="accent3"/>
                </a:solidFill>
              </a:rPr>
              <a:t>à l’écran principal</a:t>
            </a:r>
          </a:p>
        </p:txBody>
      </p:sp>
      <p:sp>
        <p:nvSpPr>
          <p:cNvPr id="2" name="Espace réservé du contenu 1">
            <a:extLst>
              <a:ext uri="{FF2B5EF4-FFF2-40B4-BE49-F238E27FC236}">
                <a16:creationId xmlns:a16="http://schemas.microsoft.com/office/drawing/2014/main" id="{73AFC734-556B-5519-FF7B-B1B80ED8B15C}"/>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643917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32EB9F2-9EC1-2A71-1447-BD1F6A82AE2D}"/>
              </a:ext>
            </a:extLst>
          </p:cNvPr>
          <p:cNvSpPr>
            <a:spLocks noGrp="1"/>
          </p:cNvSpPr>
          <p:nvPr>
            <p:ph type="title"/>
          </p:nvPr>
        </p:nvSpPr>
        <p:spPr/>
        <p:txBody>
          <a:bodyPr>
            <a:normAutofit fontScale="90000"/>
          </a:bodyPr>
          <a:lstStyle/>
          <a:p>
            <a:r>
              <a:rPr lang="fr-FR" noProof="0" dirty="0"/>
              <a:t>Smartphones (3) – Ecran d’accueil</a:t>
            </a:r>
          </a:p>
        </p:txBody>
      </p:sp>
      <p:sp>
        <p:nvSpPr>
          <p:cNvPr id="4" name="Espace réservé du contenu 3">
            <a:extLst>
              <a:ext uri="{FF2B5EF4-FFF2-40B4-BE49-F238E27FC236}">
                <a16:creationId xmlns:a16="http://schemas.microsoft.com/office/drawing/2014/main" id="{997F4B28-DB07-AA12-6AD4-9E966BB6A6D8}"/>
              </a:ext>
            </a:extLst>
          </p:cNvPr>
          <p:cNvSpPr>
            <a:spLocks noGrp="1"/>
          </p:cNvSpPr>
          <p:nvPr>
            <p:ph sz="quarter" idx="28"/>
          </p:nvPr>
        </p:nvSpPr>
        <p:spPr>
          <a:xfrm>
            <a:off x="575688" y="1240257"/>
            <a:ext cx="9637706" cy="740952"/>
          </a:xfrm>
        </p:spPr>
        <p:txBody>
          <a:bodyPr/>
          <a:lstStyle/>
          <a:p>
            <a:r>
              <a:rPr lang="fr-FR" noProof="0" dirty="0"/>
              <a:t>Exemple : Samsung Galaxy</a:t>
            </a:r>
          </a:p>
        </p:txBody>
      </p:sp>
      <p:sp>
        <p:nvSpPr>
          <p:cNvPr id="5" name="Espace réservé du pied de page 4">
            <a:extLst>
              <a:ext uri="{FF2B5EF4-FFF2-40B4-BE49-F238E27FC236}">
                <a16:creationId xmlns:a16="http://schemas.microsoft.com/office/drawing/2014/main" id="{E900EF80-3BD6-B217-DD20-FB0FF79D45B8}"/>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715AD8AC-5412-A1D4-71C0-A9719B61C6BA}"/>
              </a:ext>
            </a:extLst>
          </p:cNvPr>
          <p:cNvSpPr>
            <a:spLocks noGrp="1"/>
          </p:cNvSpPr>
          <p:nvPr>
            <p:ph type="sldNum" sz="quarter" idx="30"/>
          </p:nvPr>
        </p:nvSpPr>
        <p:spPr/>
        <p:txBody>
          <a:bodyPr/>
          <a:lstStyle/>
          <a:p>
            <a:fld id="{45D260E3-6ADF-3D4B-8601-DFAB5F13007E}" type="slidenum">
              <a:rPr lang="fr-FR" noProof="0" smtClean="0"/>
              <a:pPr/>
              <a:t>19</a:t>
            </a:fld>
            <a:endParaRPr lang="fr-FR" noProof="0" dirty="0"/>
          </a:p>
        </p:txBody>
      </p:sp>
      <p:pic>
        <p:nvPicPr>
          <p:cNvPr id="8" name="Image 7" descr="Une image contenant texte, capture d’écran, Système d’exploitation, Icône d’ordinateur&#10;&#10;Description générée automatiquement">
            <a:extLst>
              <a:ext uri="{FF2B5EF4-FFF2-40B4-BE49-F238E27FC236}">
                <a16:creationId xmlns:a16="http://schemas.microsoft.com/office/drawing/2014/main" id="{26B0E7F8-4384-70BA-A062-3F0208AD2DA4}"/>
              </a:ext>
            </a:extLst>
          </p:cNvPr>
          <p:cNvPicPr>
            <a:picLocks noChangeAspect="1"/>
          </p:cNvPicPr>
          <p:nvPr/>
        </p:nvPicPr>
        <p:blipFill>
          <a:blip r:embed="rId3"/>
          <a:stretch>
            <a:fillRect/>
          </a:stretch>
        </p:blipFill>
        <p:spPr>
          <a:xfrm>
            <a:off x="4212148" y="2328443"/>
            <a:ext cx="2247900" cy="3990975"/>
          </a:xfrm>
          <a:prstGeom prst="rect">
            <a:avLst/>
          </a:prstGeom>
        </p:spPr>
      </p:pic>
      <p:sp>
        <p:nvSpPr>
          <p:cNvPr id="9" name="Rectangle 8">
            <a:extLst>
              <a:ext uri="{FF2B5EF4-FFF2-40B4-BE49-F238E27FC236}">
                <a16:creationId xmlns:a16="http://schemas.microsoft.com/office/drawing/2014/main" id="{6FAD8A80-F245-9EBF-A6CA-AEA363FBF426}"/>
              </a:ext>
            </a:extLst>
          </p:cNvPr>
          <p:cNvSpPr/>
          <p:nvPr/>
        </p:nvSpPr>
        <p:spPr>
          <a:xfrm>
            <a:off x="4212148" y="2328443"/>
            <a:ext cx="157816" cy="16329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1" name="Rectangle 10">
            <a:extLst>
              <a:ext uri="{FF2B5EF4-FFF2-40B4-BE49-F238E27FC236}">
                <a16:creationId xmlns:a16="http://schemas.microsoft.com/office/drawing/2014/main" id="{7AF636CE-45C6-FF4A-6F68-832577F08EE8}"/>
              </a:ext>
            </a:extLst>
          </p:cNvPr>
          <p:cNvSpPr/>
          <p:nvPr/>
        </p:nvSpPr>
        <p:spPr>
          <a:xfrm>
            <a:off x="591902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7E770592-A0B2-C7B6-1D53-FD9F675F0C60}"/>
              </a:ext>
            </a:extLst>
          </p:cNvPr>
          <p:cNvSpPr/>
          <p:nvPr/>
        </p:nvSpPr>
        <p:spPr>
          <a:xfrm>
            <a:off x="537800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3" name="Rectangle 12">
            <a:extLst>
              <a:ext uri="{FF2B5EF4-FFF2-40B4-BE49-F238E27FC236}">
                <a16:creationId xmlns:a16="http://schemas.microsoft.com/office/drawing/2014/main" id="{43039B3E-B8CE-2776-EC4F-A0D16AC93734}"/>
              </a:ext>
            </a:extLst>
          </p:cNvPr>
          <p:cNvSpPr/>
          <p:nvPr/>
        </p:nvSpPr>
        <p:spPr>
          <a:xfrm>
            <a:off x="5946681" y="5554848"/>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cxnSp>
        <p:nvCxnSpPr>
          <p:cNvPr id="17" name="Connecteur droit avec flèche 16">
            <a:extLst>
              <a:ext uri="{FF2B5EF4-FFF2-40B4-BE49-F238E27FC236}">
                <a16:creationId xmlns:a16="http://schemas.microsoft.com/office/drawing/2014/main" id="{70BBE334-540A-B428-1AC5-7A8550D5ED88}"/>
              </a:ext>
            </a:extLst>
          </p:cNvPr>
          <p:cNvCxnSpPr>
            <a:cxnSpLocks/>
          </p:cNvCxnSpPr>
          <p:nvPr/>
        </p:nvCxnSpPr>
        <p:spPr>
          <a:xfrm>
            <a:off x="3304944" y="2410091"/>
            <a:ext cx="825359"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8" name="Connecteur droit avec flèche 17">
            <a:extLst>
              <a:ext uri="{FF2B5EF4-FFF2-40B4-BE49-F238E27FC236}">
                <a16:creationId xmlns:a16="http://schemas.microsoft.com/office/drawing/2014/main" id="{5810E56F-E25F-0D80-523E-23389DE18311}"/>
              </a:ext>
            </a:extLst>
          </p:cNvPr>
          <p:cNvCxnSpPr>
            <a:cxnSpLocks/>
          </p:cNvCxnSpPr>
          <p:nvPr/>
        </p:nvCxnSpPr>
        <p:spPr>
          <a:xfrm flipH="1">
            <a:off x="5373054" y="2810996"/>
            <a:ext cx="2076043" cy="1116235"/>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2" name="Connecteur droit avec flèche 21">
            <a:extLst>
              <a:ext uri="{FF2B5EF4-FFF2-40B4-BE49-F238E27FC236}">
                <a16:creationId xmlns:a16="http://schemas.microsoft.com/office/drawing/2014/main" id="{07DBFBA9-3D67-0FE2-35E7-6243F1FDCA88}"/>
              </a:ext>
            </a:extLst>
          </p:cNvPr>
          <p:cNvCxnSpPr>
            <a:cxnSpLocks/>
          </p:cNvCxnSpPr>
          <p:nvPr/>
        </p:nvCxnSpPr>
        <p:spPr>
          <a:xfrm flipH="1">
            <a:off x="6397867" y="4865288"/>
            <a:ext cx="105123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3" name="Connecteur droit avec flèche 22">
            <a:extLst>
              <a:ext uri="{FF2B5EF4-FFF2-40B4-BE49-F238E27FC236}">
                <a16:creationId xmlns:a16="http://schemas.microsoft.com/office/drawing/2014/main" id="{86DCD9EB-54C7-32A4-9DCA-A4C7473BD58E}"/>
              </a:ext>
            </a:extLst>
          </p:cNvPr>
          <p:cNvCxnSpPr>
            <a:cxnSpLocks/>
          </p:cNvCxnSpPr>
          <p:nvPr/>
        </p:nvCxnSpPr>
        <p:spPr>
          <a:xfrm flipH="1">
            <a:off x="6428347" y="5858165"/>
            <a:ext cx="102075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8" name="Connecteur droit avec flèche 27">
            <a:extLst>
              <a:ext uri="{FF2B5EF4-FFF2-40B4-BE49-F238E27FC236}">
                <a16:creationId xmlns:a16="http://schemas.microsoft.com/office/drawing/2014/main" id="{E4AFF603-B7D3-3457-3999-2218B8BE7209}"/>
              </a:ext>
            </a:extLst>
          </p:cNvPr>
          <p:cNvCxnSpPr>
            <a:cxnSpLocks/>
          </p:cNvCxnSpPr>
          <p:nvPr/>
        </p:nvCxnSpPr>
        <p:spPr>
          <a:xfrm>
            <a:off x="3304944" y="4583962"/>
            <a:ext cx="2001861" cy="1"/>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0" name="Arc 29">
            <a:extLst>
              <a:ext uri="{FF2B5EF4-FFF2-40B4-BE49-F238E27FC236}">
                <a16:creationId xmlns:a16="http://schemas.microsoft.com/office/drawing/2014/main" id="{15B21CC0-0190-01C7-4DA4-DEFA7508DB83}"/>
              </a:ext>
            </a:extLst>
          </p:cNvPr>
          <p:cNvSpPr/>
          <p:nvPr/>
        </p:nvSpPr>
        <p:spPr>
          <a:xfrm rot="19135547">
            <a:off x="3990150" y="4108654"/>
            <a:ext cx="2691896" cy="2365505"/>
          </a:xfrm>
          <a:prstGeom prst="arc">
            <a:avLst/>
          </a:prstGeom>
          <a:ln w="38100">
            <a:solidFill>
              <a:schemeClr val="accent5"/>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fr-FR" noProof="0" dirty="0"/>
          </a:p>
        </p:txBody>
      </p:sp>
      <p:sp>
        <p:nvSpPr>
          <p:cNvPr id="36" name="ZoneTexte 35">
            <a:extLst>
              <a:ext uri="{FF2B5EF4-FFF2-40B4-BE49-F238E27FC236}">
                <a16:creationId xmlns:a16="http://schemas.microsoft.com/office/drawing/2014/main" id="{567E8F5C-4B29-5B19-4E24-9B4AF8A77093}"/>
              </a:ext>
            </a:extLst>
          </p:cNvPr>
          <p:cNvSpPr txBox="1"/>
          <p:nvPr/>
        </p:nvSpPr>
        <p:spPr>
          <a:xfrm>
            <a:off x="1047824" y="2179354"/>
            <a:ext cx="2175275" cy="390556"/>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Barre d’état: </a:t>
            </a:r>
            <a:r>
              <a:rPr lang="fr-FR" sz="1200" b="0" i="0" noProof="0" dirty="0">
                <a:solidFill>
                  <a:schemeClr val="accent3"/>
                </a:solidFill>
              </a:rPr>
              <a:t>WIFI / Réseau / </a:t>
            </a:r>
          </a:p>
          <a:p>
            <a:pPr algn="just">
              <a:lnSpc>
                <a:spcPct val="110000"/>
              </a:lnSpc>
            </a:pPr>
            <a:r>
              <a:rPr lang="fr-FR" sz="1200" b="0" i="0" noProof="0" dirty="0">
                <a:solidFill>
                  <a:schemeClr val="accent3"/>
                </a:solidFill>
              </a:rPr>
              <a:t>Mode Avion /USB / Batterie.</a:t>
            </a:r>
          </a:p>
        </p:txBody>
      </p:sp>
      <p:sp>
        <p:nvSpPr>
          <p:cNvPr id="37" name="ZoneTexte 36">
            <a:extLst>
              <a:ext uri="{FF2B5EF4-FFF2-40B4-BE49-F238E27FC236}">
                <a16:creationId xmlns:a16="http://schemas.microsoft.com/office/drawing/2014/main" id="{C1F29554-5DFC-568D-3741-D5967920AD1B}"/>
              </a:ext>
            </a:extLst>
          </p:cNvPr>
          <p:cNvSpPr txBox="1"/>
          <p:nvPr/>
        </p:nvSpPr>
        <p:spPr>
          <a:xfrm>
            <a:off x="581986" y="4353225"/>
            <a:ext cx="2628925" cy="593689"/>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ODK Collect : </a:t>
            </a:r>
            <a:r>
              <a:rPr lang="fr-FR" sz="1200" b="0" i="0" noProof="0" dirty="0">
                <a:solidFill>
                  <a:schemeClr val="accent3"/>
                </a:solidFill>
              </a:rPr>
              <a:t>L’application utilisée pour la collect</a:t>
            </a:r>
            <a:r>
              <a:rPr lang="fr-FR" sz="1200" dirty="0">
                <a:solidFill>
                  <a:schemeClr val="accent3"/>
                </a:solidFill>
              </a:rPr>
              <a:t>e de données par téléphone. </a:t>
            </a:r>
            <a:endParaRPr lang="fr-FR" sz="1200" b="0" i="0" noProof="0" dirty="0">
              <a:solidFill>
                <a:schemeClr val="accent3"/>
              </a:solidFill>
            </a:endParaRPr>
          </a:p>
        </p:txBody>
      </p:sp>
      <p:sp>
        <p:nvSpPr>
          <p:cNvPr id="41" name="Rectangle 40">
            <a:extLst>
              <a:ext uri="{FF2B5EF4-FFF2-40B4-BE49-F238E27FC236}">
                <a16:creationId xmlns:a16="http://schemas.microsoft.com/office/drawing/2014/main" id="{DDA59316-2AA7-F169-9AF2-BA5399BC019D}"/>
              </a:ext>
            </a:extLst>
          </p:cNvPr>
          <p:cNvSpPr/>
          <p:nvPr/>
        </p:nvSpPr>
        <p:spPr>
          <a:xfrm>
            <a:off x="661480" y="2222437"/>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1</a:t>
            </a:r>
          </a:p>
        </p:txBody>
      </p:sp>
      <p:sp>
        <p:nvSpPr>
          <p:cNvPr id="42" name="Rectangle 41">
            <a:extLst>
              <a:ext uri="{FF2B5EF4-FFF2-40B4-BE49-F238E27FC236}">
                <a16:creationId xmlns:a16="http://schemas.microsoft.com/office/drawing/2014/main" id="{2021E4DA-D4F1-C98D-AE9C-FD611DB9721B}"/>
              </a:ext>
            </a:extLst>
          </p:cNvPr>
          <p:cNvSpPr/>
          <p:nvPr/>
        </p:nvSpPr>
        <p:spPr>
          <a:xfrm>
            <a:off x="184052" y="4387585"/>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3</a:t>
            </a:r>
          </a:p>
        </p:txBody>
      </p:sp>
      <p:sp>
        <p:nvSpPr>
          <p:cNvPr id="43" name="ZoneTexte 42">
            <a:extLst>
              <a:ext uri="{FF2B5EF4-FFF2-40B4-BE49-F238E27FC236}">
                <a16:creationId xmlns:a16="http://schemas.microsoft.com/office/drawing/2014/main" id="{7B73B3F3-FAC0-744B-A964-9369256F5627}"/>
              </a:ext>
            </a:extLst>
          </p:cNvPr>
          <p:cNvSpPr txBox="1"/>
          <p:nvPr/>
        </p:nvSpPr>
        <p:spPr>
          <a:xfrm>
            <a:off x="7978892" y="2545906"/>
            <a:ext cx="2444699" cy="999954"/>
          </a:xfrm>
          <a:prstGeom prst="rect">
            <a:avLst/>
          </a:prstGeom>
        </p:spPr>
        <p:txBody>
          <a:bodyPr vert="horz" wrap="square" lIns="0" tIns="0" rIns="0" bIns="0" numCol="1" spcCol="306000" rtlCol="0" anchor="t">
            <a:spAutoFit/>
          </a:bodyPr>
          <a:lstStyle/>
          <a:p>
            <a:pPr algn="just">
              <a:lnSpc>
                <a:spcPct val="110000"/>
              </a:lnSpc>
            </a:pPr>
            <a:r>
              <a:rPr lang="fr-FR" sz="1200" b="1" i="0" noProof="0" dirty="0" err="1">
                <a:solidFill>
                  <a:schemeClr val="accent3"/>
                </a:solidFill>
              </a:rPr>
              <a:t>Homescreen</a:t>
            </a:r>
            <a:r>
              <a:rPr lang="fr-FR" sz="1200" b="1" i="0" noProof="0" dirty="0">
                <a:solidFill>
                  <a:schemeClr val="accent3"/>
                </a:solidFill>
              </a:rPr>
              <a:t> : </a:t>
            </a:r>
            <a:r>
              <a:rPr lang="fr-FR" sz="1200" b="0" i="0" noProof="0" dirty="0">
                <a:solidFill>
                  <a:schemeClr val="accent3"/>
                </a:solidFill>
              </a:rPr>
              <a:t>Apportez toutes les applications nécessaires sur votre écran d'accueil et supprimez toutes les applications qui ne seront pas utilisées dans l'enquête.</a:t>
            </a:r>
          </a:p>
        </p:txBody>
      </p:sp>
      <p:sp>
        <p:nvSpPr>
          <p:cNvPr id="47" name="Rectangle 46">
            <a:extLst>
              <a:ext uri="{FF2B5EF4-FFF2-40B4-BE49-F238E27FC236}">
                <a16:creationId xmlns:a16="http://schemas.microsoft.com/office/drawing/2014/main" id="{8051AAD3-B23C-8B7D-F15E-99C612B0F691}"/>
              </a:ext>
            </a:extLst>
          </p:cNvPr>
          <p:cNvSpPr/>
          <p:nvPr/>
        </p:nvSpPr>
        <p:spPr>
          <a:xfrm>
            <a:off x="7561745" y="2610258"/>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2</a:t>
            </a:r>
          </a:p>
        </p:txBody>
      </p:sp>
      <p:sp>
        <p:nvSpPr>
          <p:cNvPr id="48" name="Rectangle 47">
            <a:extLst>
              <a:ext uri="{FF2B5EF4-FFF2-40B4-BE49-F238E27FC236}">
                <a16:creationId xmlns:a16="http://schemas.microsoft.com/office/drawing/2014/main" id="{6DABD1A0-DCAA-1727-12E2-896459478FE6}"/>
              </a:ext>
            </a:extLst>
          </p:cNvPr>
          <p:cNvSpPr/>
          <p:nvPr/>
        </p:nvSpPr>
        <p:spPr>
          <a:xfrm>
            <a:off x="7561317" y="4664550"/>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4</a:t>
            </a:r>
          </a:p>
        </p:txBody>
      </p:sp>
      <p:sp>
        <p:nvSpPr>
          <p:cNvPr id="49" name="Rectangle 48">
            <a:extLst>
              <a:ext uri="{FF2B5EF4-FFF2-40B4-BE49-F238E27FC236}">
                <a16:creationId xmlns:a16="http://schemas.microsoft.com/office/drawing/2014/main" id="{E665E784-2CCB-FE11-63AB-FA493C750C95}"/>
              </a:ext>
            </a:extLst>
          </p:cNvPr>
          <p:cNvSpPr/>
          <p:nvPr/>
        </p:nvSpPr>
        <p:spPr>
          <a:xfrm>
            <a:off x="7561317" y="5651023"/>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5</a:t>
            </a:r>
          </a:p>
        </p:txBody>
      </p:sp>
      <p:sp>
        <p:nvSpPr>
          <p:cNvPr id="50" name="ZoneTexte 49">
            <a:extLst>
              <a:ext uri="{FF2B5EF4-FFF2-40B4-BE49-F238E27FC236}">
                <a16:creationId xmlns:a16="http://schemas.microsoft.com/office/drawing/2014/main" id="{351BDBDF-E0FB-4B5C-06C7-C3641CBA8B54}"/>
              </a:ext>
            </a:extLst>
          </p:cNvPr>
          <p:cNvSpPr txBox="1"/>
          <p:nvPr/>
        </p:nvSpPr>
        <p:spPr>
          <a:xfrm>
            <a:off x="7978893" y="4621630"/>
            <a:ext cx="1019318" cy="999954"/>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Réglages : </a:t>
            </a:r>
            <a:endParaRPr lang="fr-FR" sz="1200" b="0" i="0" noProof="0" dirty="0">
              <a:solidFill>
                <a:schemeClr val="accent3"/>
              </a:solidFill>
            </a:endParaRPr>
          </a:p>
          <a:p>
            <a:pPr algn="just">
              <a:lnSpc>
                <a:spcPct val="110000"/>
              </a:lnSpc>
            </a:pPr>
            <a:r>
              <a:rPr lang="fr-FR" sz="1200" noProof="0" dirty="0">
                <a:solidFill>
                  <a:schemeClr val="accent3"/>
                </a:solidFill>
              </a:rPr>
              <a:t>Modifier les différents paramètres du téléphone.</a:t>
            </a:r>
          </a:p>
        </p:txBody>
      </p:sp>
      <p:sp>
        <p:nvSpPr>
          <p:cNvPr id="51" name="ZoneTexte 50">
            <a:extLst>
              <a:ext uri="{FF2B5EF4-FFF2-40B4-BE49-F238E27FC236}">
                <a16:creationId xmlns:a16="http://schemas.microsoft.com/office/drawing/2014/main" id="{35082580-E4F5-A497-6382-DF971B1C55B6}"/>
              </a:ext>
            </a:extLst>
          </p:cNvPr>
          <p:cNvSpPr txBox="1"/>
          <p:nvPr/>
        </p:nvSpPr>
        <p:spPr>
          <a:xfrm>
            <a:off x="7977764" y="5746167"/>
            <a:ext cx="2444699" cy="796821"/>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Applications : </a:t>
            </a:r>
            <a:r>
              <a:rPr lang="fr-FR" sz="1200" b="0" i="0" noProof="0" dirty="0">
                <a:solidFill>
                  <a:schemeClr val="accent3"/>
                </a:solidFill>
              </a:rPr>
              <a:t>Accédez à toutes les applications installées sur le téléphone.</a:t>
            </a:r>
          </a:p>
          <a:p>
            <a:pPr algn="just">
              <a:lnSpc>
                <a:spcPct val="110000"/>
              </a:lnSpc>
            </a:pPr>
            <a:endParaRPr lang="fr-FR" sz="1200" b="0" i="0" noProof="0" dirty="0">
              <a:solidFill>
                <a:schemeClr val="accent3"/>
              </a:solidFill>
            </a:endParaRPr>
          </a:p>
        </p:txBody>
      </p:sp>
      <p:pic>
        <p:nvPicPr>
          <p:cNvPr id="53" name="Image 52" descr="Une image contenant capture d’écran, texte&#10;&#10;Description générée automatiquement">
            <a:extLst>
              <a:ext uri="{FF2B5EF4-FFF2-40B4-BE49-F238E27FC236}">
                <a16:creationId xmlns:a16="http://schemas.microsoft.com/office/drawing/2014/main" id="{4864FED9-9EEA-F860-FED0-475BEBD77AA5}"/>
              </a:ext>
            </a:extLst>
          </p:cNvPr>
          <p:cNvPicPr>
            <a:picLocks noChangeAspect="1"/>
          </p:cNvPicPr>
          <p:nvPr/>
        </p:nvPicPr>
        <p:blipFill>
          <a:blip r:embed="rId4"/>
          <a:stretch>
            <a:fillRect/>
          </a:stretch>
        </p:blipFill>
        <p:spPr>
          <a:xfrm>
            <a:off x="9312972" y="3670101"/>
            <a:ext cx="1019317" cy="1790950"/>
          </a:xfrm>
          <a:prstGeom prst="rect">
            <a:avLst/>
          </a:prstGeom>
        </p:spPr>
      </p:pic>
      <p:sp>
        <p:nvSpPr>
          <p:cNvPr id="59" name="ZoneTexte 58">
            <a:extLst>
              <a:ext uri="{FF2B5EF4-FFF2-40B4-BE49-F238E27FC236}">
                <a16:creationId xmlns:a16="http://schemas.microsoft.com/office/drawing/2014/main" id="{2082254F-0EB6-EBAC-66E9-0465AB19B9D2}"/>
              </a:ext>
            </a:extLst>
          </p:cNvPr>
          <p:cNvSpPr txBox="1"/>
          <p:nvPr/>
        </p:nvSpPr>
        <p:spPr>
          <a:xfrm>
            <a:off x="249733" y="5149583"/>
            <a:ext cx="3554615" cy="999954"/>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fr-FR" sz="1200" b="0" i="0" noProof="0" dirty="0">
                <a:solidFill>
                  <a:schemeClr val="accent2"/>
                </a:solidFill>
              </a:rPr>
              <a:t> Les raccourcis en bas de page sont accessibles depuis tous les écrans. </a:t>
            </a:r>
          </a:p>
          <a:p>
            <a:pPr marL="171450" indent="-171450" algn="just">
              <a:lnSpc>
                <a:spcPct val="110000"/>
              </a:lnSpc>
              <a:buFont typeface="Arial" panose="020B0604020202020204" pitchFamily="34" charset="0"/>
              <a:buChar char="•"/>
            </a:pPr>
            <a:r>
              <a:rPr lang="fr-FR" sz="1200" b="0" i="0" noProof="0" dirty="0">
                <a:solidFill>
                  <a:schemeClr val="accent2"/>
                </a:solidFill>
              </a:rPr>
              <a:t>Ne téléchargez pas d'applications inutiles et n'utilisez pas le téléphone de l'enquête à d'autres fins que la collecte de données. </a:t>
            </a:r>
          </a:p>
        </p:txBody>
      </p:sp>
      <p:sp>
        <p:nvSpPr>
          <p:cNvPr id="2" name="Espace réservé du contenu 1">
            <a:extLst>
              <a:ext uri="{FF2B5EF4-FFF2-40B4-BE49-F238E27FC236}">
                <a16:creationId xmlns:a16="http://schemas.microsoft.com/office/drawing/2014/main" id="{81447A0F-4ED9-43C9-31B3-A6C4D607924A}"/>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44369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C9C75-4528-16DB-FFF3-69D2887EF765}"/>
            </a:ext>
          </a:extLst>
        </p:cNvPr>
        <p:cNvGrpSpPr/>
        <p:nvPr/>
      </p:nvGrpSpPr>
      <p:grpSpPr>
        <a:xfrm>
          <a:off x="0" y="0"/>
          <a:ext cx="0" cy="0"/>
          <a:chOff x="0" y="0"/>
          <a:chExt cx="0" cy="0"/>
        </a:xfrm>
      </p:grpSpPr>
      <p:sp>
        <p:nvSpPr>
          <p:cNvPr id="8" name="Espace réservé du contenu 1">
            <a:extLst>
              <a:ext uri="{FF2B5EF4-FFF2-40B4-BE49-F238E27FC236}">
                <a16:creationId xmlns:a16="http://schemas.microsoft.com/office/drawing/2014/main" id="{C1AFFBE8-529B-73CE-9C5A-2BA58E6AB8E7}"/>
              </a:ext>
            </a:extLst>
          </p:cNvPr>
          <p:cNvSpPr>
            <a:spLocks noGrp="1"/>
          </p:cNvSpPr>
          <p:nvPr>
            <p:ph sz="quarter" idx="31"/>
          </p:nvPr>
        </p:nvSpPr>
        <p:spPr>
          <a:xfrm>
            <a:off x="1287681" y="2212728"/>
            <a:ext cx="4869928" cy="590931"/>
          </a:xfrm>
        </p:spPr>
        <p:txBody>
          <a:bodyPr/>
          <a:lstStyle/>
          <a:p>
            <a:pPr algn="just"/>
            <a:r>
              <a:rPr lang="fr-FR" sz="1600" noProof="0" dirty="0"/>
              <a:t>Introduction à la collecte de données sur mobile</a:t>
            </a:r>
          </a:p>
        </p:txBody>
      </p:sp>
      <p:sp>
        <p:nvSpPr>
          <p:cNvPr id="9" name="Espace réservé du contenu 7">
            <a:extLst>
              <a:ext uri="{FF2B5EF4-FFF2-40B4-BE49-F238E27FC236}">
                <a16:creationId xmlns:a16="http://schemas.microsoft.com/office/drawing/2014/main" id="{FF3322F2-ABC0-FD3F-BC90-02FAEC1D386D}"/>
              </a:ext>
            </a:extLst>
          </p:cNvPr>
          <p:cNvSpPr txBox="1">
            <a:spLocks/>
          </p:cNvSpPr>
          <p:nvPr/>
        </p:nvSpPr>
        <p:spPr>
          <a:xfrm>
            <a:off x="1287681" y="3213138"/>
            <a:ext cx="4869928"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Phases d'une collecte de données mobile </a:t>
            </a:r>
          </a:p>
        </p:txBody>
      </p:sp>
      <p:sp>
        <p:nvSpPr>
          <p:cNvPr id="10" name="Espace réservé du contenu 8">
            <a:extLst>
              <a:ext uri="{FF2B5EF4-FFF2-40B4-BE49-F238E27FC236}">
                <a16:creationId xmlns:a16="http://schemas.microsoft.com/office/drawing/2014/main" id="{AFB456B3-197B-A2CD-7C94-ACB9E39F3EEC}"/>
              </a:ext>
            </a:extLst>
          </p:cNvPr>
          <p:cNvSpPr txBox="1">
            <a:spLocks/>
          </p:cNvSpPr>
          <p:nvPr/>
        </p:nvSpPr>
        <p:spPr>
          <a:xfrm>
            <a:off x="1287681" y="3452717"/>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11" name="Espace réservé du contenu 9">
            <a:extLst>
              <a:ext uri="{FF2B5EF4-FFF2-40B4-BE49-F238E27FC236}">
                <a16:creationId xmlns:a16="http://schemas.microsoft.com/office/drawing/2014/main" id="{235D848B-A057-C4AD-B1D6-72E71F8B57EA}"/>
              </a:ext>
            </a:extLst>
          </p:cNvPr>
          <p:cNvSpPr txBox="1">
            <a:spLocks/>
          </p:cNvSpPr>
          <p:nvPr/>
        </p:nvSpPr>
        <p:spPr>
          <a:xfrm>
            <a:off x="596949" y="3103082"/>
            <a:ext cx="690732" cy="646331"/>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en-US"/>
              <a:t>02</a:t>
            </a:r>
          </a:p>
        </p:txBody>
      </p:sp>
      <p:sp>
        <p:nvSpPr>
          <p:cNvPr id="12" name="Espace réservé du contenu 10">
            <a:extLst>
              <a:ext uri="{FF2B5EF4-FFF2-40B4-BE49-F238E27FC236}">
                <a16:creationId xmlns:a16="http://schemas.microsoft.com/office/drawing/2014/main" id="{A2F5255E-FF56-2599-FC93-CDEC3C34B85F}"/>
              </a:ext>
            </a:extLst>
          </p:cNvPr>
          <p:cNvSpPr txBox="1">
            <a:spLocks/>
          </p:cNvSpPr>
          <p:nvPr/>
        </p:nvSpPr>
        <p:spPr>
          <a:xfrm>
            <a:off x="1287681" y="4212417"/>
            <a:ext cx="762482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Phase 2 - Collecte : Apprendre à connaître ODK Collect</a:t>
            </a:r>
          </a:p>
        </p:txBody>
      </p:sp>
      <p:sp>
        <p:nvSpPr>
          <p:cNvPr id="13" name="Espace réservé du contenu 11">
            <a:extLst>
              <a:ext uri="{FF2B5EF4-FFF2-40B4-BE49-F238E27FC236}">
                <a16:creationId xmlns:a16="http://schemas.microsoft.com/office/drawing/2014/main" id="{EDBFD779-3C2B-AA0E-D43A-DCF2D8C7465C}"/>
              </a:ext>
            </a:extLst>
          </p:cNvPr>
          <p:cNvSpPr txBox="1">
            <a:spLocks/>
          </p:cNvSpPr>
          <p:nvPr/>
        </p:nvSpPr>
        <p:spPr>
          <a:xfrm>
            <a:off x="1287683" y="4501505"/>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14" name="Espace réservé du contenu 12">
            <a:extLst>
              <a:ext uri="{FF2B5EF4-FFF2-40B4-BE49-F238E27FC236}">
                <a16:creationId xmlns:a16="http://schemas.microsoft.com/office/drawing/2014/main" id="{38D3F4CD-5A27-0372-F85C-94456D1F0C94}"/>
              </a:ext>
            </a:extLst>
          </p:cNvPr>
          <p:cNvSpPr txBox="1">
            <a:spLocks/>
          </p:cNvSpPr>
          <p:nvPr/>
        </p:nvSpPr>
        <p:spPr>
          <a:xfrm>
            <a:off x="596950" y="4106302"/>
            <a:ext cx="690732" cy="646331"/>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en-US"/>
              <a:t>03</a:t>
            </a:r>
          </a:p>
        </p:txBody>
      </p:sp>
      <p:sp>
        <p:nvSpPr>
          <p:cNvPr id="15" name="Espace réservé du contenu 13">
            <a:extLst>
              <a:ext uri="{FF2B5EF4-FFF2-40B4-BE49-F238E27FC236}">
                <a16:creationId xmlns:a16="http://schemas.microsoft.com/office/drawing/2014/main" id="{E1D64702-1846-4436-4EF1-B5F64B3A6AEE}"/>
              </a:ext>
            </a:extLst>
          </p:cNvPr>
          <p:cNvSpPr txBox="1">
            <a:spLocks/>
          </p:cNvSpPr>
          <p:nvPr/>
        </p:nvSpPr>
        <p:spPr>
          <a:xfrm>
            <a:off x="1287682" y="5246657"/>
            <a:ext cx="5388972"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600" noProof="0" dirty="0"/>
              <a:t>Procédures opérationnelles standard (POS)</a:t>
            </a:r>
          </a:p>
        </p:txBody>
      </p:sp>
      <p:sp>
        <p:nvSpPr>
          <p:cNvPr id="16" name="Espace réservé du contenu 14">
            <a:extLst>
              <a:ext uri="{FF2B5EF4-FFF2-40B4-BE49-F238E27FC236}">
                <a16:creationId xmlns:a16="http://schemas.microsoft.com/office/drawing/2014/main" id="{54305A9D-BB25-B526-DC49-E3712EF6394E}"/>
              </a:ext>
            </a:extLst>
          </p:cNvPr>
          <p:cNvSpPr txBox="1">
            <a:spLocks/>
          </p:cNvSpPr>
          <p:nvPr/>
        </p:nvSpPr>
        <p:spPr>
          <a:xfrm>
            <a:off x="1287682" y="5503910"/>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17" name="Espace réservé du contenu 15">
            <a:extLst>
              <a:ext uri="{FF2B5EF4-FFF2-40B4-BE49-F238E27FC236}">
                <a16:creationId xmlns:a16="http://schemas.microsoft.com/office/drawing/2014/main" id="{CCB1426B-AABC-F988-725F-18A6740B7032}"/>
              </a:ext>
            </a:extLst>
          </p:cNvPr>
          <p:cNvSpPr txBox="1">
            <a:spLocks/>
          </p:cNvSpPr>
          <p:nvPr/>
        </p:nvSpPr>
        <p:spPr>
          <a:xfrm>
            <a:off x="596949" y="5208648"/>
            <a:ext cx="690732" cy="646331"/>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en-US"/>
              <a:t>04</a:t>
            </a:r>
          </a:p>
        </p:txBody>
      </p:sp>
      <p:sp>
        <p:nvSpPr>
          <p:cNvPr id="18" name="Espace réservé du contenu 2">
            <a:extLst>
              <a:ext uri="{FF2B5EF4-FFF2-40B4-BE49-F238E27FC236}">
                <a16:creationId xmlns:a16="http://schemas.microsoft.com/office/drawing/2014/main" id="{C4A6B748-F1B5-AD36-0679-5FD0DC482B38}"/>
              </a:ext>
            </a:extLst>
          </p:cNvPr>
          <p:cNvSpPr>
            <a:spLocks noGrp="1"/>
          </p:cNvSpPr>
          <p:nvPr>
            <p:ph sz="quarter" idx="32"/>
          </p:nvPr>
        </p:nvSpPr>
        <p:spPr>
          <a:xfrm>
            <a:off x="1287681" y="2504125"/>
            <a:ext cx="3521798" cy="258532"/>
          </a:xfrm>
        </p:spPr>
        <p:txBody>
          <a:bodyPr/>
          <a:lstStyle/>
          <a:p>
            <a:r>
              <a:rPr lang="fr-FR" sz="1400" dirty="0"/>
              <a:t>peut être cachée si elle n’est pas nécessaire</a:t>
            </a:r>
            <a:endParaRPr lang="fr-FR" sz="1400" noProof="0" dirty="0"/>
          </a:p>
        </p:txBody>
      </p:sp>
      <p:sp>
        <p:nvSpPr>
          <p:cNvPr id="19" name="Espace réservé du contenu 3">
            <a:extLst>
              <a:ext uri="{FF2B5EF4-FFF2-40B4-BE49-F238E27FC236}">
                <a16:creationId xmlns:a16="http://schemas.microsoft.com/office/drawing/2014/main" id="{07522B45-286E-28C7-999F-63FFDDF01B84}"/>
              </a:ext>
            </a:extLst>
          </p:cNvPr>
          <p:cNvSpPr>
            <a:spLocks noGrp="1"/>
          </p:cNvSpPr>
          <p:nvPr>
            <p:ph sz="quarter" idx="34"/>
          </p:nvPr>
        </p:nvSpPr>
        <p:spPr>
          <a:xfrm>
            <a:off x="596949" y="2073500"/>
            <a:ext cx="690732" cy="646331"/>
          </a:xfrm>
        </p:spPr>
        <p:txBody>
          <a:bodyPr/>
          <a:lstStyle/>
          <a:p>
            <a:r>
              <a:rPr lang="en-US" dirty="0"/>
              <a:t>01</a:t>
            </a:r>
          </a:p>
        </p:txBody>
      </p:sp>
    </p:spTree>
    <p:extLst>
      <p:ext uri="{BB962C8B-B14F-4D97-AF65-F5344CB8AC3E}">
        <p14:creationId xmlns:p14="http://schemas.microsoft.com/office/powerpoint/2010/main" val="1114326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07F6D08-6827-A773-C0F8-E2DF360DC30C}"/>
              </a:ext>
            </a:extLst>
          </p:cNvPr>
          <p:cNvSpPr>
            <a:spLocks noGrp="1"/>
          </p:cNvSpPr>
          <p:nvPr>
            <p:ph type="title"/>
          </p:nvPr>
        </p:nvSpPr>
        <p:spPr/>
        <p:txBody>
          <a:bodyPr>
            <a:normAutofit fontScale="90000"/>
          </a:bodyPr>
          <a:lstStyle/>
          <a:p>
            <a:r>
              <a:rPr lang="fr-FR" noProof="0" dirty="0"/>
              <a:t>Smartphones (4) – Economies d’énergie</a:t>
            </a:r>
          </a:p>
        </p:txBody>
      </p:sp>
      <p:sp>
        <p:nvSpPr>
          <p:cNvPr id="4" name="Espace réservé du contenu 3">
            <a:extLst>
              <a:ext uri="{FF2B5EF4-FFF2-40B4-BE49-F238E27FC236}">
                <a16:creationId xmlns:a16="http://schemas.microsoft.com/office/drawing/2014/main" id="{344FBBA2-D6A0-26C3-68AC-8147245E0712}"/>
              </a:ext>
            </a:extLst>
          </p:cNvPr>
          <p:cNvSpPr>
            <a:spLocks noGrp="1"/>
          </p:cNvSpPr>
          <p:nvPr>
            <p:ph sz="quarter" idx="28"/>
          </p:nvPr>
        </p:nvSpPr>
        <p:spPr>
          <a:xfrm>
            <a:off x="575688" y="1240256"/>
            <a:ext cx="6611325" cy="5463389"/>
          </a:xfrm>
        </p:spPr>
        <p:txBody>
          <a:bodyPr/>
          <a:lstStyle/>
          <a:p>
            <a:pPr algn="just"/>
            <a:r>
              <a:rPr lang="fr-FR" noProof="0" dirty="0"/>
              <a:t>Pour économiser l'énergie :</a:t>
            </a:r>
          </a:p>
          <a:p>
            <a:pPr lvl="1" algn="just">
              <a:lnSpc>
                <a:spcPct val="110000"/>
              </a:lnSpc>
              <a:spcBef>
                <a:spcPts val="0"/>
              </a:spcBef>
              <a:spcAft>
                <a:spcPts val="1200"/>
              </a:spcAft>
            </a:pPr>
            <a:r>
              <a:rPr lang="fr-FR" noProof="0" dirty="0"/>
              <a:t>Mode avion</a:t>
            </a:r>
          </a:p>
          <a:p>
            <a:pPr lvl="1" algn="just">
              <a:lnSpc>
                <a:spcPct val="110000"/>
              </a:lnSpc>
              <a:spcBef>
                <a:spcPts val="0"/>
              </a:spcBef>
              <a:spcAft>
                <a:spcPts val="1200"/>
              </a:spcAft>
            </a:pPr>
            <a:r>
              <a:rPr lang="fr-FR" noProof="0" dirty="0"/>
              <a:t>WIFI OFF</a:t>
            </a:r>
          </a:p>
          <a:p>
            <a:pPr lvl="1" algn="just">
              <a:lnSpc>
                <a:spcPct val="110000"/>
              </a:lnSpc>
              <a:spcBef>
                <a:spcPts val="0"/>
              </a:spcBef>
              <a:spcAft>
                <a:spcPts val="1200"/>
              </a:spcAft>
            </a:pPr>
            <a:r>
              <a:rPr lang="fr-FR" noProof="0" dirty="0"/>
              <a:t>La luminosité de l'écran est plus faible ;</a:t>
            </a:r>
          </a:p>
          <a:p>
            <a:pPr lvl="1" algn="just">
              <a:lnSpc>
                <a:spcPct val="110000"/>
              </a:lnSpc>
              <a:spcBef>
                <a:spcPts val="0"/>
              </a:spcBef>
              <a:spcAft>
                <a:spcPts val="1200"/>
              </a:spcAft>
            </a:pPr>
            <a:r>
              <a:rPr lang="fr-FR" noProof="0" dirty="0"/>
              <a:t>Réglez l'affichage sur "off" ;</a:t>
            </a:r>
          </a:p>
          <a:p>
            <a:pPr lvl="1" algn="just">
              <a:lnSpc>
                <a:spcPct val="110000"/>
              </a:lnSpc>
              <a:spcBef>
                <a:spcPts val="0"/>
              </a:spcBef>
              <a:spcAft>
                <a:spcPts val="1200"/>
              </a:spcAft>
            </a:pPr>
            <a:r>
              <a:rPr lang="fr-FR" noProof="0" dirty="0"/>
              <a:t>Rechargez la batterie chaque jour si possible ;</a:t>
            </a:r>
          </a:p>
          <a:p>
            <a:pPr lvl="1" algn="just">
              <a:lnSpc>
                <a:spcPct val="110000"/>
              </a:lnSpc>
              <a:spcBef>
                <a:spcPts val="0"/>
              </a:spcBef>
              <a:spcAft>
                <a:spcPts val="1200"/>
              </a:spcAft>
            </a:pPr>
            <a:r>
              <a:rPr lang="fr-FR" noProof="0" dirty="0"/>
              <a:t>Éteindre le GPS lorsqu'il n'est pas utilisé</a:t>
            </a:r>
          </a:p>
          <a:p>
            <a:pPr lvl="1" algn="just">
              <a:lnSpc>
                <a:spcPct val="110000"/>
              </a:lnSpc>
              <a:spcBef>
                <a:spcPts val="0"/>
              </a:spcBef>
              <a:spcAft>
                <a:spcPts val="1200"/>
              </a:spcAft>
            </a:pPr>
            <a:r>
              <a:rPr lang="fr-FR" noProof="0" dirty="0"/>
              <a:t>Utilisez des thèmes sombres sur ODK Collect (modifiez les paramètres dans ODK Collect) ;</a:t>
            </a:r>
          </a:p>
          <a:p>
            <a:pPr lvl="1" algn="just">
              <a:lnSpc>
                <a:spcPct val="110000"/>
              </a:lnSpc>
              <a:spcBef>
                <a:spcPts val="0"/>
              </a:spcBef>
              <a:spcAft>
                <a:spcPts val="1200"/>
              </a:spcAft>
            </a:pPr>
            <a:r>
              <a:rPr lang="fr-FR" noProof="0" dirty="0"/>
              <a:t>Utilisez des chargeurs portables/ chargeurs USB pour les endroits éloignés.</a:t>
            </a:r>
          </a:p>
        </p:txBody>
      </p:sp>
      <p:sp>
        <p:nvSpPr>
          <p:cNvPr id="5" name="Espace réservé du pied de page 4">
            <a:extLst>
              <a:ext uri="{FF2B5EF4-FFF2-40B4-BE49-F238E27FC236}">
                <a16:creationId xmlns:a16="http://schemas.microsoft.com/office/drawing/2014/main" id="{EB7088B1-A5FC-4B44-9D79-33B37F056B1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124A4EDF-6A2F-22F5-4EEC-13B220EBF28E}"/>
              </a:ext>
            </a:extLst>
          </p:cNvPr>
          <p:cNvSpPr>
            <a:spLocks noGrp="1"/>
          </p:cNvSpPr>
          <p:nvPr>
            <p:ph type="sldNum" sz="quarter" idx="30"/>
          </p:nvPr>
        </p:nvSpPr>
        <p:spPr/>
        <p:txBody>
          <a:bodyPr/>
          <a:lstStyle/>
          <a:p>
            <a:fld id="{45D260E3-6ADF-3D4B-8601-DFAB5F13007E}" type="slidenum">
              <a:rPr lang="fr-FR" noProof="0" smtClean="0"/>
              <a:pPr/>
              <a:t>20</a:t>
            </a:fld>
            <a:endParaRPr lang="fr-FR" noProof="0" dirty="0"/>
          </a:p>
        </p:txBody>
      </p:sp>
      <p:pic>
        <p:nvPicPr>
          <p:cNvPr id="7" name="Picture 9">
            <a:extLst>
              <a:ext uri="{FF2B5EF4-FFF2-40B4-BE49-F238E27FC236}">
                <a16:creationId xmlns:a16="http://schemas.microsoft.com/office/drawing/2014/main" id="{D6D3B94C-AAA7-00E8-1E32-42D70E20680D}"/>
              </a:ext>
            </a:extLst>
          </p:cNvPr>
          <p:cNvPicPr>
            <a:picLocks noChangeAspect="1"/>
          </p:cNvPicPr>
          <p:nvPr/>
        </p:nvPicPr>
        <p:blipFill>
          <a:blip r:embed="rId3"/>
          <a:stretch>
            <a:fillRect/>
          </a:stretch>
        </p:blipFill>
        <p:spPr>
          <a:xfrm>
            <a:off x="5362321" y="4064547"/>
            <a:ext cx="333432" cy="453623"/>
          </a:xfrm>
          <a:prstGeom prst="rect">
            <a:avLst/>
          </a:prstGeom>
        </p:spPr>
      </p:pic>
      <p:pic>
        <p:nvPicPr>
          <p:cNvPr id="8" name="Picture 8">
            <a:extLst>
              <a:ext uri="{FF2B5EF4-FFF2-40B4-BE49-F238E27FC236}">
                <a16:creationId xmlns:a16="http://schemas.microsoft.com/office/drawing/2014/main" id="{F56D49F2-3221-EA7B-C9CE-8514F577E0AA}"/>
              </a:ext>
            </a:extLst>
          </p:cNvPr>
          <p:cNvPicPr>
            <a:picLocks noChangeAspect="1"/>
          </p:cNvPicPr>
          <p:nvPr/>
        </p:nvPicPr>
        <p:blipFill>
          <a:blip r:embed="rId4"/>
          <a:stretch>
            <a:fillRect/>
          </a:stretch>
        </p:blipFill>
        <p:spPr>
          <a:xfrm>
            <a:off x="2282645" y="2323268"/>
            <a:ext cx="395979" cy="304800"/>
          </a:xfrm>
          <a:prstGeom prst="rect">
            <a:avLst/>
          </a:prstGeom>
        </p:spPr>
      </p:pic>
      <p:pic>
        <p:nvPicPr>
          <p:cNvPr id="9" name="Picture 2">
            <a:extLst>
              <a:ext uri="{FF2B5EF4-FFF2-40B4-BE49-F238E27FC236}">
                <a16:creationId xmlns:a16="http://schemas.microsoft.com/office/drawing/2014/main" id="{5C9AF7DD-58B2-0CEF-1C37-66C3F47F7B70}"/>
              </a:ext>
            </a:extLst>
          </p:cNvPr>
          <p:cNvPicPr>
            <a:picLocks noChangeAspect="1"/>
          </p:cNvPicPr>
          <p:nvPr/>
        </p:nvPicPr>
        <p:blipFill>
          <a:blip r:embed="rId5">
            <a:duotone>
              <a:schemeClr val="accent3">
                <a:shade val="45000"/>
                <a:satMod val="135000"/>
              </a:schemeClr>
              <a:prstClr val="white"/>
            </a:duotone>
          </a:blip>
          <a:stretch>
            <a:fillRect/>
          </a:stretch>
        </p:blipFill>
        <p:spPr>
          <a:xfrm>
            <a:off x="2480634" y="1892300"/>
            <a:ext cx="326886" cy="304799"/>
          </a:xfrm>
          <a:prstGeom prst="rect">
            <a:avLst/>
          </a:prstGeom>
        </p:spPr>
      </p:pic>
      <p:pic>
        <p:nvPicPr>
          <p:cNvPr id="11" name="Image 10" descr="Une image contenant texte, capture d’écran, logiciel, multimédia&#10;&#10;Description générée automatiquement">
            <a:extLst>
              <a:ext uri="{FF2B5EF4-FFF2-40B4-BE49-F238E27FC236}">
                <a16:creationId xmlns:a16="http://schemas.microsoft.com/office/drawing/2014/main" id="{DC32ACBD-E26B-06F9-4624-99A41F403F81}"/>
              </a:ext>
            </a:extLst>
          </p:cNvPr>
          <p:cNvPicPr>
            <a:picLocks noChangeAspect="1"/>
          </p:cNvPicPr>
          <p:nvPr/>
        </p:nvPicPr>
        <p:blipFill>
          <a:blip r:embed="rId6"/>
          <a:stretch>
            <a:fillRect/>
          </a:stretch>
        </p:blipFill>
        <p:spPr>
          <a:xfrm>
            <a:off x="7267752" y="1240256"/>
            <a:ext cx="2848373" cy="5058481"/>
          </a:xfrm>
          <a:prstGeom prst="rect">
            <a:avLst/>
          </a:prstGeom>
        </p:spPr>
      </p:pic>
      <p:sp>
        <p:nvSpPr>
          <p:cNvPr id="2" name="Espace réservé du contenu 1">
            <a:extLst>
              <a:ext uri="{FF2B5EF4-FFF2-40B4-BE49-F238E27FC236}">
                <a16:creationId xmlns:a16="http://schemas.microsoft.com/office/drawing/2014/main" id="{7F8FB82C-F194-F71A-1490-C3C9C7F39B67}"/>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456570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AAA85E1-7A90-8219-8237-A00705BBBF99}"/>
              </a:ext>
            </a:extLst>
          </p:cNvPr>
          <p:cNvSpPr>
            <a:spLocks noGrp="1"/>
          </p:cNvSpPr>
          <p:nvPr>
            <p:ph type="title"/>
          </p:nvPr>
        </p:nvSpPr>
        <p:spPr/>
        <p:txBody>
          <a:bodyPr>
            <a:normAutofit fontScale="90000"/>
          </a:bodyPr>
          <a:lstStyle/>
          <a:p>
            <a:r>
              <a:rPr lang="fr-FR" noProof="0" dirty="0"/>
              <a:t>Smartphones (5) – Date &amp; Heure</a:t>
            </a:r>
          </a:p>
        </p:txBody>
      </p:sp>
      <p:pic>
        <p:nvPicPr>
          <p:cNvPr id="8" name="Espace réservé du contenu 7" descr="Une image contenant texte, capture d’écran, logiciel, Icône d’ordinateur&#10;&#10;Description générée automatiquement">
            <a:extLst>
              <a:ext uri="{FF2B5EF4-FFF2-40B4-BE49-F238E27FC236}">
                <a16:creationId xmlns:a16="http://schemas.microsoft.com/office/drawing/2014/main" id="{BC84E62A-70B7-F429-86B2-22FE466178E1}"/>
              </a:ext>
            </a:extLst>
          </p:cNvPr>
          <p:cNvPicPr>
            <a:picLocks noGrp="1" noChangeAspect="1"/>
          </p:cNvPicPr>
          <p:nvPr>
            <p:ph sz="quarter" idx="28"/>
          </p:nvPr>
        </p:nvPicPr>
        <p:blipFill>
          <a:blip r:embed="rId3"/>
          <a:stretch>
            <a:fillRect/>
          </a:stretch>
        </p:blipFill>
        <p:spPr>
          <a:xfrm>
            <a:off x="575687" y="1859718"/>
            <a:ext cx="4558190" cy="3987377"/>
          </a:xfrm>
        </p:spPr>
      </p:pic>
      <p:sp>
        <p:nvSpPr>
          <p:cNvPr id="5" name="Espace réservé du pied de page 4">
            <a:extLst>
              <a:ext uri="{FF2B5EF4-FFF2-40B4-BE49-F238E27FC236}">
                <a16:creationId xmlns:a16="http://schemas.microsoft.com/office/drawing/2014/main" id="{92D26A0F-C325-4A29-E09F-6F09AE38AE7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002A38B5-195C-F7F8-96B4-CEB0746E62BC}"/>
              </a:ext>
            </a:extLst>
          </p:cNvPr>
          <p:cNvSpPr>
            <a:spLocks noGrp="1"/>
          </p:cNvSpPr>
          <p:nvPr>
            <p:ph type="sldNum" sz="quarter" idx="30"/>
          </p:nvPr>
        </p:nvSpPr>
        <p:spPr/>
        <p:txBody>
          <a:bodyPr/>
          <a:lstStyle/>
          <a:p>
            <a:fld id="{45D260E3-6ADF-3D4B-8601-DFAB5F13007E}" type="slidenum">
              <a:rPr lang="fr-FR" noProof="0" smtClean="0"/>
              <a:pPr/>
              <a:t>21</a:t>
            </a:fld>
            <a:endParaRPr lang="fr-FR" noProof="0" dirty="0"/>
          </a:p>
        </p:txBody>
      </p:sp>
      <p:sp>
        <p:nvSpPr>
          <p:cNvPr id="9" name="Rectangle 8">
            <a:extLst>
              <a:ext uri="{FF2B5EF4-FFF2-40B4-BE49-F238E27FC236}">
                <a16:creationId xmlns:a16="http://schemas.microsoft.com/office/drawing/2014/main" id="{B774D302-CE1D-506C-3E5A-ACB2AC223786}"/>
              </a:ext>
            </a:extLst>
          </p:cNvPr>
          <p:cNvSpPr/>
          <p:nvPr/>
        </p:nvSpPr>
        <p:spPr>
          <a:xfrm>
            <a:off x="575687" y="3341077"/>
            <a:ext cx="1405513"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A55D0D82-FFAC-6279-0ED4-9AF56772C1BB}"/>
              </a:ext>
            </a:extLst>
          </p:cNvPr>
          <p:cNvSpPr/>
          <p:nvPr/>
        </p:nvSpPr>
        <p:spPr>
          <a:xfrm>
            <a:off x="4643150" y="2445727"/>
            <a:ext cx="395576"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cxnSp>
        <p:nvCxnSpPr>
          <p:cNvPr id="12" name="Connecteur droit avec flèche 11">
            <a:extLst>
              <a:ext uri="{FF2B5EF4-FFF2-40B4-BE49-F238E27FC236}">
                <a16:creationId xmlns:a16="http://schemas.microsoft.com/office/drawing/2014/main" id="{627EDC3E-0B89-57C9-C3E8-FCD59C4459E3}"/>
              </a:ext>
            </a:extLst>
          </p:cNvPr>
          <p:cNvCxnSpPr/>
          <p:nvPr/>
        </p:nvCxnSpPr>
        <p:spPr>
          <a:xfrm flipH="1">
            <a:off x="5133877" y="2571750"/>
            <a:ext cx="1295498"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3" name="Connecteur droit avec flèche 12">
            <a:extLst>
              <a:ext uri="{FF2B5EF4-FFF2-40B4-BE49-F238E27FC236}">
                <a16:creationId xmlns:a16="http://schemas.microsoft.com/office/drawing/2014/main" id="{5DB27B9E-8D49-99EB-E9C3-71FEFD9E9F10}"/>
              </a:ext>
            </a:extLst>
          </p:cNvPr>
          <p:cNvCxnSpPr>
            <a:cxnSpLocks/>
          </p:cNvCxnSpPr>
          <p:nvPr/>
        </p:nvCxnSpPr>
        <p:spPr>
          <a:xfrm flipH="1">
            <a:off x="4181475" y="2762250"/>
            <a:ext cx="2247900" cy="120015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16" name="ZoneTexte 15">
            <a:extLst>
              <a:ext uri="{FF2B5EF4-FFF2-40B4-BE49-F238E27FC236}">
                <a16:creationId xmlns:a16="http://schemas.microsoft.com/office/drawing/2014/main" id="{89BBD8BA-52B8-626A-3778-E6130DFF6826}"/>
              </a:ext>
            </a:extLst>
          </p:cNvPr>
          <p:cNvSpPr txBox="1"/>
          <p:nvPr/>
        </p:nvSpPr>
        <p:spPr>
          <a:xfrm>
            <a:off x="6524526" y="2294525"/>
            <a:ext cx="3170160" cy="935449"/>
          </a:xfrm>
          <a:prstGeom prst="rect">
            <a:avLst/>
          </a:prstGeom>
        </p:spPr>
        <p:txBody>
          <a:bodyPr vert="horz" wrap="square" lIns="0" tIns="0" rIns="0" bIns="0" numCol="1" spcCol="306000" rtlCol="0" anchor="t">
            <a:spAutoFit/>
          </a:bodyPr>
          <a:lstStyle/>
          <a:p>
            <a:pPr algn="just">
              <a:lnSpc>
                <a:spcPct val="110000"/>
              </a:lnSpc>
            </a:pPr>
            <a:r>
              <a:rPr lang="fr-FR" sz="1400" noProof="0" dirty="0">
                <a:solidFill>
                  <a:schemeClr val="accent3"/>
                </a:solidFill>
              </a:rPr>
              <a:t>Si les paramètres automatiques ne sont pas corrects, décochez "Automatique" et ajustez la date/heure manuellement.</a:t>
            </a:r>
          </a:p>
          <a:p>
            <a:pPr algn="just">
              <a:lnSpc>
                <a:spcPct val="110000"/>
              </a:lnSpc>
            </a:pPr>
            <a:endParaRPr lang="fr-FR" sz="1400" i="0" noProof="0" dirty="0">
              <a:solidFill>
                <a:schemeClr val="accent3"/>
              </a:solidFill>
              <a:latin typeface="Source Sans Pro" panose="020B0503030403020204" pitchFamily="34" charset="77"/>
            </a:endParaRPr>
          </a:p>
        </p:txBody>
      </p:sp>
      <p:sp>
        <p:nvSpPr>
          <p:cNvPr id="17" name="ZoneTexte 16">
            <a:extLst>
              <a:ext uri="{FF2B5EF4-FFF2-40B4-BE49-F238E27FC236}">
                <a16:creationId xmlns:a16="http://schemas.microsoft.com/office/drawing/2014/main" id="{8A073679-721B-26B8-A2BB-A7D2AB701F72}"/>
              </a:ext>
            </a:extLst>
          </p:cNvPr>
          <p:cNvSpPr txBox="1"/>
          <p:nvPr/>
        </p:nvSpPr>
        <p:spPr>
          <a:xfrm>
            <a:off x="6031408" y="4054208"/>
            <a:ext cx="3663278" cy="692562"/>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fr-FR" sz="1400" b="0" i="0" noProof="0" dirty="0">
                <a:solidFill>
                  <a:schemeClr val="accent2"/>
                </a:solidFill>
              </a:rPr>
              <a:t>Réglez d'abord le fuseau horaire, puis la date et l'heure. Ces paramètres doivent être corrects.</a:t>
            </a:r>
          </a:p>
        </p:txBody>
      </p:sp>
      <p:sp>
        <p:nvSpPr>
          <p:cNvPr id="2" name="Espace réservé du contenu 1">
            <a:extLst>
              <a:ext uri="{FF2B5EF4-FFF2-40B4-BE49-F238E27FC236}">
                <a16:creationId xmlns:a16="http://schemas.microsoft.com/office/drawing/2014/main" id="{38074D68-46BE-7E91-42BF-900C4F871549}"/>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1305139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7E89743-4F9A-DAC7-E6C3-32003C65FF77}"/>
              </a:ext>
            </a:extLst>
          </p:cNvPr>
          <p:cNvSpPr>
            <a:spLocks noGrp="1"/>
          </p:cNvSpPr>
          <p:nvPr>
            <p:ph type="title"/>
          </p:nvPr>
        </p:nvSpPr>
        <p:spPr/>
        <p:txBody>
          <a:bodyPr>
            <a:normAutofit fontScale="90000"/>
          </a:bodyPr>
          <a:lstStyle/>
          <a:p>
            <a:r>
              <a:rPr lang="fr-FR" noProof="0" dirty="0"/>
              <a:t>Apps (1) – OpenDataKit (ODK) Collect</a:t>
            </a:r>
          </a:p>
        </p:txBody>
      </p:sp>
      <p:sp>
        <p:nvSpPr>
          <p:cNvPr id="4" name="Espace réservé du contenu 3">
            <a:extLst>
              <a:ext uri="{FF2B5EF4-FFF2-40B4-BE49-F238E27FC236}">
                <a16:creationId xmlns:a16="http://schemas.microsoft.com/office/drawing/2014/main" id="{051CA65D-771E-34DE-3FF8-7607E03C46AB}"/>
              </a:ext>
            </a:extLst>
          </p:cNvPr>
          <p:cNvSpPr>
            <a:spLocks noGrp="1"/>
          </p:cNvSpPr>
          <p:nvPr>
            <p:ph sz="quarter" idx="28"/>
          </p:nvPr>
        </p:nvSpPr>
        <p:spPr/>
        <p:txBody>
          <a:bodyPr>
            <a:normAutofit/>
          </a:bodyPr>
          <a:lstStyle/>
          <a:p>
            <a:pPr algn="just"/>
            <a:r>
              <a:rPr lang="fr-FR" noProof="0" dirty="0"/>
              <a:t>La solution MDC la plus connue dans le secteur humanitaire.</a:t>
            </a:r>
          </a:p>
          <a:p>
            <a:pPr marL="0" indent="0" algn="just">
              <a:buNone/>
            </a:pPr>
            <a:endParaRPr lang="fr-FR" noProof="0" dirty="0"/>
          </a:p>
          <a:p>
            <a:pPr algn="just"/>
            <a:r>
              <a:rPr lang="fr-FR" noProof="0" dirty="0"/>
              <a:t>Solution open source pour Android :</a:t>
            </a:r>
          </a:p>
          <a:p>
            <a:pPr lvl="1" algn="just"/>
            <a:r>
              <a:rPr lang="fr-FR" noProof="0" dirty="0"/>
              <a:t>Largement utilisé</a:t>
            </a:r>
          </a:p>
          <a:p>
            <a:pPr lvl="1" algn="just"/>
            <a:r>
              <a:rPr lang="fr-FR" noProof="0" dirty="0"/>
              <a:t>Base de nombreux systèmes</a:t>
            </a:r>
          </a:p>
          <a:p>
            <a:pPr lvl="1" algn="just"/>
            <a:r>
              <a:rPr lang="fr-FR" noProof="0" dirty="0"/>
              <a:t>Puissant et flexible</a:t>
            </a:r>
          </a:p>
          <a:p>
            <a:pPr lvl="1" algn="just"/>
            <a:r>
              <a:rPr lang="fr-FR" noProof="0" dirty="0"/>
              <a:t>Possibilité de stockage sécurisé sur vos propres serveurs</a:t>
            </a:r>
          </a:p>
          <a:p>
            <a:pPr marL="457200" lvl="1" indent="0" algn="just">
              <a:buNone/>
            </a:pPr>
            <a:endParaRPr lang="fr-FR" noProof="0" dirty="0"/>
          </a:p>
          <a:p>
            <a:pPr algn="just"/>
            <a:r>
              <a:rPr lang="fr-FR" noProof="0" dirty="0"/>
              <a:t>Différents profils de déploiement possibles (hors ligne avec USB, hors ligne sur réseau local, en ligne, etc.)</a:t>
            </a:r>
          </a:p>
        </p:txBody>
      </p:sp>
      <p:sp>
        <p:nvSpPr>
          <p:cNvPr id="5" name="Espace réservé du pied de page 4">
            <a:extLst>
              <a:ext uri="{FF2B5EF4-FFF2-40B4-BE49-F238E27FC236}">
                <a16:creationId xmlns:a16="http://schemas.microsoft.com/office/drawing/2014/main" id="{7894814F-2B36-80DC-0721-AD8D17F9CDF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8D10EDB-6C5B-77B4-D2F7-61FA6E4FE90D}"/>
              </a:ext>
            </a:extLst>
          </p:cNvPr>
          <p:cNvSpPr>
            <a:spLocks noGrp="1"/>
          </p:cNvSpPr>
          <p:nvPr>
            <p:ph type="sldNum" sz="quarter" idx="30"/>
          </p:nvPr>
        </p:nvSpPr>
        <p:spPr/>
        <p:txBody>
          <a:bodyPr/>
          <a:lstStyle/>
          <a:p>
            <a:fld id="{45D260E3-6ADF-3D4B-8601-DFAB5F13007E}" type="slidenum">
              <a:rPr lang="fr-FR" noProof="0" smtClean="0"/>
              <a:pPr/>
              <a:t>22</a:t>
            </a:fld>
            <a:endParaRPr lang="fr-FR" noProof="0" dirty="0"/>
          </a:p>
        </p:txBody>
      </p:sp>
      <p:pic>
        <p:nvPicPr>
          <p:cNvPr id="8" name="Image 7" descr="Une image contenant capture d’écran, Graphique, symbole, logo&#10;&#10;Description générée automatiquement">
            <a:extLst>
              <a:ext uri="{FF2B5EF4-FFF2-40B4-BE49-F238E27FC236}">
                <a16:creationId xmlns:a16="http://schemas.microsoft.com/office/drawing/2014/main" id="{DF5DA831-E98D-2F41-6F5C-020E24094B71}"/>
              </a:ext>
            </a:extLst>
          </p:cNvPr>
          <p:cNvPicPr>
            <a:picLocks noChangeAspect="1"/>
          </p:cNvPicPr>
          <p:nvPr/>
        </p:nvPicPr>
        <p:blipFill>
          <a:blip r:embed="rId3"/>
          <a:stretch>
            <a:fillRect/>
          </a:stretch>
        </p:blipFill>
        <p:spPr>
          <a:xfrm>
            <a:off x="6896100" y="2474145"/>
            <a:ext cx="1840680" cy="1840680"/>
          </a:xfrm>
          <a:prstGeom prst="rect">
            <a:avLst/>
          </a:prstGeom>
        </p:spPr>
      </p:pic>
      <p:sp>
        <p:nvSpPr>
          <p:cNvPr id="2" name="Espace réservé du contenu 1">
            <a:extLst>
              <a:ext uri="{FF2B5EF4-FFF2-40B4-BE49-F238E27FC236}">
                <a16:creationId xmlns:a16="http://schemas.microsoft.com/office/drawing/2014/main" id="{C836B6D9-B15D-01AB-5613-D48C25283393}"/>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3688542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FEFB16C5-C087-088D-1733-74DD023AC259}"/>
              </a:ext>
            </a:extLst>
          </p:cNvPr>
          <p:cNvSpPr>
            <a:spLocks noGrp="1"/>
          </p:cNvSpPr>
          <p:nvPr>
            <p:ph sz="quarter" idx="12"/>
          </p:nvPr>
        </p:nvSpPr>
        <p:spPr/>
        <p:txBody>
          <a:bodyPr/>
          <a:lstStyle/>
          <a:p>
            <a:r>
              <a:rPr lang="fr-FR" noProof="0" dirty="0"/>
              <a:t>ODK Collect</a:t>
            </a:r>
          </a:p>
        </p:txBody>
      </p:sp>
      <p:sp>
        <p:nvSpPr>
          <p:cNvPr id="7" name="Titre 6">
            <a:extLst>
              <a:ext uri="{FF2B5EF4-FFF2-40B4-BE49-F238E27FC236}">
                <a16:creationId xmlns:a16="http://schemas.microsoft.com/office/drawing/2014/main" id="{286E0A27-C9D6-C3AF-62C2-EBFA0084BC19}"/>
              </a:ext>
            </a:extLst>
          </p:cNvPr>
          <p:cNvSpPr>
            <a:spLocks noGrp="1"/>
          </p:cNvSpPr>
          <p:nvPr>
            <p:ph type="title"/>
          </p:nvPr>
        </p:nvSpPr>
        <p:spPr/>
        <p:txBody>
          <a:bodyPr>
            <a:normAutofit fontScale="90000"/>
          </a:bodyPr>
          <a:lstStyle/>
          <a:p>
            <a:r>
              <a:rPr lang="fr-FR" noProof="0" dirty="0"/>
              <a:t>Exercice 3</a:t>
            </a:r>
          </a:p>
        </p:txBody>
      </p:sp>
      <p:sp>
        <p:nvSpPr>
          <p:cNvPr id="9" name="Espace réservé du contenu 8">
            <a:extLst>
              <a:ext uri="{FF2B5EF4-FFF2-40B4-BE49-F238E27FC236}">
                <a16:creationId xmlns:a16="http://schemas.microsoft.com/office/drawing/2014/main" id="{433E1699-5D42-C005-0592-FB788A1F1F3C}"/>
              </a:ext>
            </a:extLst>
          </p:cNvPr>
          <p:cNvSpPr>
            <a:spLocks noGrp="1"/>
          </p:cNvSpPr>
          <p:nvPr>
            <p:ph sz="quarter" idx="28"/>
          </p:nvPr>
        </p:nvSpPr>
        <p:spPr/>
        <p:txBody>
          <a:bodyPr/>
          <a:lstStyle/>
          <a:p>
            <a:pPr algn="just"/>
            <a:r>
              <a:rPr lang="fr-FR" noProof="0" dirty="0"/>
              <a:t>Paramétrer le téléphone</a:t>
            </a:r>
          </a:p>
          <a:p>
            <a:pPr lvl="1" algn="just"/>
            <a:r>
              <a:rPr lang="fr-FR" noProof="0" dirty="0"/>
              <a:t>Fixez la date à la date du jour et à l'heure actuelle.</a:t>
            </a:r>
          </a:p>
          <a:p>
            <a:pPr lvl="1" algn="just"/>
            <a:r>
              <a:rPr lang="fr-FR" noProof="0" dirty="0"/>
              <a:t>Assurez-vous que le téléphone est en mode vol, que la WIFI est éteinte et que la luminosité de l'écran est réglée sur faible.</a:t>
            </a:r>
            <a:endParaRPr lang="fr-FR" dirty="0"/>
          </a:p>
          <a:p>
            <a:pPr algn="just"/>
            <a:r>
              <a:rPr lang="fr-FR" noProof="0" dirty="0"/>
              <a:t>Discussion :</a:t>
            </a:r>
          </a:p>
          <a:p>
            <a:pPr lvl="1" algn="just"/>
            <a:r>
              <a:rPr lang="fr-FR" noProof="0" dirty="0"/>
              <a:t>Quel est l'impact de ces paramètres sur l'enquête ?</a:t>
            </a:r>
          </a:p>
          <a:p>
            <a:pPr lvl="1" algn="just"/>
            <a:r>
              <a:rPr lang="fr-FR" noProof="0" dirty="0"/>
              <a:t>Que se passe-t-il si vous supprimez accidentellement le raccourci ODK Collect de l'écran d'accueil ?</a:t>
            </a:r>
          </a:p>
          <a:p>
            <a:pPr marL="0" indent="0">
              <a:buNone/>
            </a:pPr>
            <a:endParaRPr lang="fr-FR" noProof="0" dirty="0"/>
          </a:p>
        </p:txBody>
      </p:sp>
      <p:sp>
        <p:nvSpPr>
          <p:cNvPr id="5" name="Espace réservé du pied de page 4">
            <a:extLst>
              <a:ext uri="{FF2B5EF4-FFF2-40B4-BE49-F238E27FC236}">
                <a16:creationId xmlns:a16="http://schemas.microsoft.com/office/drawing/2014/main" id="{C255955B-8DE9-D141-7ABB-6BDF5F5ACD8F}"/>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840D064-8538-AD5D-C85E-5AF0AA5570FD}"/>
              </a:ext>
            </a:extLst>
          </p:cNvPr>
          <p:cNvSpPr>
            <a:spLocks noGrp="1"/>
          </p:cNvSpPr>
          <p:nvPr>
            <p:ph type="sldNum" sz="quarter" idx="30"/>
          </p:nvPr>
        </p:nvSpPr>
        <p:spPr/>
        <p:txBody>
          <a:bodyPr/>
          <a:lstStyle/>
          <a:p>
            <a:fld id="{45D260E3-6ADF-3D4B-8601-DFAB5F13007E}" type="slidenum">
              <a:rPr lang="fr-FR" noProof="0" smtClean="0"/>
              <a:pPr/>
              <a:t>23</a:t>
            </a:fld>
            <a:endParaRPr lang="fr-FR" noProof="0" dirty="0"/>
          </a:p>
        </p:txBody>
      </p:sp>
    </p:spTree>
    <p:extLst>
      <p:ext uri="{BB962C8B-B14F-4D97-AF65-F5344CB8AC3E}">
        <p14:creationId xmlns:p14="http://schemas.microsoft.com/office/powerpoint/2010/main" val="25998085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24</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428676" cy="1333340"/>
          </a:xfrm>
        </p:spPr>
        <p:txBody>
          <a:bodyPr/>
          <a:lstStyle/>
          <a:p>
            <a:pPr algn="just"/>
            <a:r>
              <a:rPr lang="fr-FR" noProof="0" dirty="0"/>
              <a:t>Phase 2 – Collecte : Apprendre à connaître ODK Collect </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03</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les paramètres du smartphone</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Saisie, révision et édition des données ODK</a:t>
            </a:r>
          </a:p>
        </p:txBody>
      </p:sp>
    </p:spTree>
    <p:extLst>
      <p:ext uri="{BB962C8B-B14F-4D97-AF65-F5344CB8AC3E}">
        <p14:creationId xmlns:p14="http://schemas.microsoft.com/office/powerpoint/2010/main" val="3190914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(1)</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2685465"/>
            <a:ext cx="4770218" cy="2188744"/>
          </a:xfrm>
        </p:spPr>
        <p:txBody>
          <a:bodyPr>
            <a:normAutofit fontScale="92500" lnSpcReduction="20000"/>
          </a:bodyPr>
          <a:lstStyle/>
          <a:p>
            <a:pPr algn="just"/>
            <a:r>
              <a:rPr lang="fr-FR" noProof="0" dirty="0"/>
              <a:t>La fonction la plus couramment utilisée est "Remplir un formulaire".</a:t>
            </a:r>
          </a:p>
          <a:p>
            <a:pPr algn="just"/>
            <a:endParaRPr lang="fr-FR" noProof="0" dirty="0"/>
          </a:p>
          <a:p>
            <a:pPr algn="just"/>
            <a:r>
              <a:rPr lang="fr-FR" noProof="0" dirty="0"/>
              <a:t>Utilisé pour saisir une nouvelle entrée de données</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25</a:t>
            </a:fld>
            <a:endParaRPr lang="fr-FR" noProof="0" dirty="0"/>
          </a:p>
        </p:txBody>
      </p:sp>
      <p:sp>
        <p:nvSpPr>
          <p:cNvPr id="4" name="Espace réservé du contenu 3">
            <a:extLst>
              <a:ext uri="{FF2B5EF4-FFF2-40B4-BE49-F238E27FC236}">
                <a16:creationId xmlns:a16="http://schemas.microsoft.com/office/drawing/2014/main" id="{60BCEAF0-FAD4-5950-2A43-CD715932C813}"/>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23EDB943-5FE5-7538-A337-51134D5C3A4E}"/>
              </a:ext>
            </a:extLst>
          </p:cNvPr>
          <p:cNvPicPr>
            <a:picLocks noChangeAspect="1"/>
          </p:cNvPicPr>
          <p:nvPr/>
        </p:nvPicPr>
        <p:blipFill>
          <a:blip r:embed="rId3"/>
          <a:srcRect/>
          <a:stretch/>
        </p:blipFill>
        <p:spPr>
          <a:xfrm>
            <a:off x="6667500" y="579348"/>
            <a:ext cx="3153838" cy="5606822"/>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422B2673-F1A4-7FD9-0213-BB7F5126289D}"/>
              </a:ext>
            </a:extLst>
          </p:cNvPr>
          <p:cNvSpPr/>
          <p:nvPr/>
        </p:nvSpPr>
        <p:spPr>
          <a:xfrm>
            <a:off x="6735640" y="1373504"/>
            <a:ext cx="3017960" cy="548347"/>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1816443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(2) – Changer de langue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3577212" cy="5463389"/>
          </a:xfrm>
        </p:spPr>
        <p:txBody>
          <a:bodyPr>
            <a:normAutofit/>
          </a:bodyPr>
          <a:lstStyle/>
          <a:p>
            <a:pPr algn="just"/>
            <a:r>
              <a:rPr lang="fr-FR" sz="2200" noProof="0" dirty="0"/>
              <a:t>Pour changer la langue de l'enquête, ouvrez un formulaire vierge ou un formulaire déjà enregistré.</a:t>
            </a:r>
          </a:p>
          <a:p>
            <a:pPr algn="just"/>
            <a:endParaRPr lang="fr-FR" sz="2200" noProof="0" dirty="0"/>
          </a:p>
          <a:p>
            <a:pPr algn="just"/>
            <a:r>
              <a:rPr lang="fr-FR" sz="2200" noProof="0" dirty="0"/>
              <a:t>Ensuite, appuyez sur le bouton " menu " en haut à droite et appuyez sur "Changer de langue".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26</a:t>
            </a:fld>
            <a:endParaRPr lang="fr-FR" noProof="0" dirty="0"/>
          </a:p>
        </p:txBody>
      </p:sp>
      <p:sp>
        <p:nvSpPr>
          <p:cNvPr id="2" name="Espace réservé du contenu 3">
            <a:extLst>
              <a:ext uri="{FF2B5EF4-FFF2-40B4-BE49-F238E27FC236}">
                <a16:creationId xmlns:a16="http://schemas.microsoft.com/office/drawing/2014/main" id="{862975D2-2970-2E8B-1117-7DBF440C9D83}"/>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12" name="Image 11">
            <a:extLst>
              <a:ext uri="{FF2B5EF4-FFF2-40B4-BE49-F238E27FC236}">
                <a16:creationId xmlns:a16="http://schemas.microsoft.com/office/drawing/2014/main" id="{EE30E2CA-D70A-D69B-D70A-DB7B41713860}"/>
              </a:ext>
            </a:extLst>
          </p:cNvPr>
          <p:cNvPicPr>
            <a:picLocks noChangeAspect="1"/>
          </p:cNvPicPr>
          <p:nvPr/>
        </p:nvPicPr>
        <p:blipFill>
          <a:blip r:embed="rId2"/>
          <a:srcRect/>
          <a:stretch/>
        </p:blipFill>
        <p:spPr>
          <a:xfrm>
            <a:off x="4252154" y="996580"/>
            <a:ext cx="3073156" cy="5463388"/>
          </a:xfrm>
          <a:prstGeom prst="rect">
            <a:avLst/>
          </a:prstGeom>
          <a:effectLst>
            <a:outerShdw blurRad="50800" dist="38100" dir="2700000" algn="tl" rotWithShape="0">
              <a:prstClr val="black">
                <a:alpha val="40000"/>
              </a:prstClr>
            </a:outerShdw>
          </a:effectLst>
        </p:spPr>
      </p:pic>
      <p:pic>
        <p:nvPicPr>
          <p:cNvPr id="14" name="Image 13">
            <a:extLst>
              <a:ext uri="{FF2B5EF4-FFF2-40B4-BE49-F238E27FC236}">
                <a16:creationId xmlns:a16="http://schemas.microsoft.com/office/drawing/2014/main" id="{B8CD9519-5DEE-F3B9-2962-2003AB0C2EBD}"/>
              </a:ext>
            </a:extLst>
          </p:cNvPr>
          <p:cNvPicPr>
            <a:picLocks noChangeAspect="1"/>
          </p:cNvPicPr>
          <p:nvPr/>
        </p:nvPicPr>
        <p:blipFill>
          <a:blip r:embed="rId3"/>
          <a:srcRect/>
          <a:stretch/>
        </p:blipFill>
        <p:spPr>
          <a:xfrm>
            <a:off x="7435449" y="996580"/>
            <a:ext cx="3073156" cy="5463388"/>
          </a:xfrm>
          <a:prstGeom prst="rect">
            <a:avLst/>
          </a:prstGeo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AF643D32-CD4E-4B0C-EB8E-1E73E694E42F}"/>
              </a:ext>
            </a:extLst>
          </p:cNvPr>
          <p:cNvSpPr/>
          <p:nvPr/>
        </p:nvSpPr>
        <p:spPr>
          <a:xfrm>
            <a:off x="7028328" y="1246845"/>
            <a:ext cx="251013" cy="33359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863462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(3) – Navigation dans le formulaire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02424" y="1506443"/>
            <a:ext cx="3577212" cy="5463389"/>
          </a:xfrm>
        </p:spPr>
        <p:txBody>
          <a:bodyPr>
            <a:normAutofit fontScale="25000" lnSpcReduction="20000"/>
          </a:bodyPr>
          <a:lstStyle/>
          <a:p>
            <a:pPr algn="just"/>
            <a:r>
              <a:rPr lang="fr-FR" sz="8800" noProof="0" dirty="0"/>
              <a:t>Vous pouvez faire glisser votre doigt vers la gauche ou vers la droite pour avancer ou reculer dans le formulaire, un peu comme pour lire un livre.</a:t>
            </a:r>
          </a:p>
          <a:p>
            <a:pPr marL="0" indent="0" algn="just">
              <a:buNone/>
            </a:pPr>
            <a:endParaRPr lang="fr-FR" sz="8800" noProof="0" dirty="0"/>
          </a:p>
          <a:p>
            <a:pPr algn="just"/>
            <a:r>
              <a:rPr lang="fr-FR" sz="8800" noProof="0" dirty="0"/>
              <a:t>Les 3 options de navigation suivantes se trouvent dans </a:t>
            </a:r>
            <a:r>
              <a:rPr lang="fr-FR" sz="8800" dirty="0"/>
              <a:t>l’ «</a:t>
            </a:r>
            <a:r>
              <a:rPr lang="fr-FR" sz="8800" noProof="0" dirty="0"/>
              <a:t>Interface utilisateur ».</a:t>
            </a:r>
          </a:p>
          <a:p>
            <a:pPr algn="just"/>
            <a:endParaRPr lang="fr-FR" sz="2400" noProof="0" dirty="0"/>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27</a:t>
            </a:fld>
            <a:endParaRPr lang="fr-FR" noProof="0" dirty="0"/>
          </a:p>
        </p:txBody>
      </p:sp>
      <p:sp>
        <p:nvSpPr>
          <p:cNvPr id="2" name="Espace réservé du contenu 3">
            <a:extLst>
              <a:ext uri="{FF2B5EF4-FFF2-40B4-BE49-F238E27FC236}">
                <a16:creationId xmlns:a16="http://schemas.microsoft.com/office/drawing/2014/main" id="{3600F3B1-780E-5389-21D4-590849E478D4}"/>
              </a:ext>
            </a:extLst>
          </p:cNvPr>
          <p:cNvSpPr>
            <a:spLocks noGrp="1"/>
          </p:cNvSpPr>
          <p:nvPr>
            <p:ph sz="quarter" idx="12"/>
          </p:nvPr>
        </p:nvSpPr>
        <p:spPr>
          <a:xfrm>
            <a:off x="575687" y="1130181"/>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B80F7B53-6EC8-9907-B72B-AAE190EAA164}"/>
              </a:ext>
            </a:extLst>
          </p:cNvPr>
          <p:cNvPicPr>
            <a:picLocks noChangeAspect="1"/>
          </p:cNvPicPr>
          <p:nvPr/>
        </p:nvPicPr>
        <p:blipFill>
          <a:blip r:embed="rId2"/>
          <a:srcRect/>
          <a:stretch/>
        </p:blipFill>
        <p:spPr>
          <a:xfrm>
            <a:off x="4346514" y="1242794"/>
            <a:ext cx="2940645" cy="5227813"/>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3BF7C08C-E153-D958-F958-39C0FC2D5C86}"/>
              </a:ext>
            </a:extLst>
          </p:cNvPr>
          <p:cNvPicPr>
            <a:picLocks noChangeAspect="1"/>
          </p:cNvPicPr>
          <p:nvPr/>
        </p:nvPicPr>
        <p:blipFill>
          <a:blip r:embed="rId3"/>
          <a:srcRect/>
          <a:stretch/>
        </p:blipFill>
        <p:spPr>
          <a:xfrm>
            <a:off x="7607744" y="1236205"/>
            <a:ext cx="2940645" cy="5227813"/>
          </a:xfrm>
          <a:prstGeom prst="rect">
            <a:avLst/>
          </a:prstGeom>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DA40C8BB-6B37-5E43-E587-571E89241461}"/>
              </a:ext>
            </a:extLst>
          </p:cNvPr>
          <p:cNvSpPr/>
          <p:nvPr/>
        </p:nvSpPr>
        <p:spPr>
          <a:xfrm>
            <a:off x="4346514" y="5887618"/>
            <a:ext cx="2940645" cy="5983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14" name="Image 13" descr="Une image contenant Police, conception&#10;&#10;Description générée automatiquement">
            <a:extLst>
              <a:ext uri="{FF2B5EF4-FFF2-40B4-BE49-F238E27FC236}">
                <a16:creationId xmlns:a16="http://schemas.microsoft.com/office/drawing/2014/main" id="{E8B7D25A-2C2C-69E8-9797-3131FC182FFD}"/>
              </a:ext>
            </a:extLst>
          </p:cNvPr>
          <p:cNvPicPr>
            <a:picLocks noChangeAspect="1"/>
          </p:cNvPicPr>
          <p:nvPr/>
        </p:nvPicPr>
        <p:blipFill>
          <a:blip r:embed="rId4"/>
          <a:stretch>
            <a:fillRect/>
          </a:stretch>
        </p:blipFill>
        <p:spPr>
          <a:xfrm>
            <a:off x="4463587" y="3971950"/>
            <a:ext cx="2706497" cy="1615819"/>
          </a:xfrm>
          <a:prstGeom prst="rect">
            <a:avLst/>
          </a:prstGeom>
        </p:spPr>
      </p:pic>
      <p:sp>
        <p:nvSpPr>
          <p:cNvPr id="15" name="Rectangle 14">
            <a:extLst>
              <a:ext uri="{FF2B5EF4-FFF2-40B4-BE49-F238E27FC236}">
                <a16:creationId xmlns:a16="http://schemas.microsoft.com/office/drawing/2014/main" id="{A576FC0D-57A5-AD80-056E-8F7ABFAE354D}"/>
              </a:ext>
            </a:extLst>
          </p:cNvPr>
          <p:cNvSpPr/>
          <p:nvPr/>
        </p:nvSpPr>
        <p:spPr>
          <a:xfrm>
            <a:off x="7801358" y="2899954"/>
            <a:ext cx="2571367" cy="2091146"/>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6A39985B-0119-9592-0EC3-1A14779E4B88}"/>
              </a:ext>
            </a:extLst>
          </p:cNvPr>
          <p:cNvSpPr/>
          <p:nvPr/>
        </p:nvSpPr>
        <p:spPr>
          <a:xfrm>
            <a:off x="4463587" y="4768106"/>
            <a:ext cx="1570710" cy="861682"/>
          </a:xfrm>
          <a:prstGeom prst="rect">
            <a:avLst/>
          </a:prstGeom>
          <a:solidFill>
            <a:schemeClr val="bg1"/>
          </a:solidFill>
          <a:ln>
            <a:noFill/>
          </a:ln>
        </p:spPr>
        <p:style>
          <a:lnRef idx="2">
            <a:schemeClr val="accent3"/>
          </a:lnRef>
          <a:fillRef idx="1">
            <a:schemeClr val="lt1"/>
          </a:fillRef>
          <a:effectRef idx="0">
            <a:schemeClr val="accent3"/>
          </a:effectRef>
          <a:fontRef idx="minor">
            <a:schemeClr val="dk1"/>
          </a:fontRef>
        </p:style>
        <p:txBody>
          <a:bodyPr rtlCol="0" anchor="ctr"/>
          <a:lstStyle/>
          <a:p>
            <a:r>
              <a:rPr lang="fr-FR" sz="1400" dirty="0">
                <a:latin typeface="+mj-lt"/>
              </a:rPr>
              <a:t>Retour à la question précédente</a:t>
            </a:r>
          </a:p>
        </p:txBody>
      </p:sp>
      <p:sp>
        <p:nvSpPr>
          <p:cNvPr id="9" name="Rectangle 8">
            <a:extLst>
              <a:ext uri="{FF2B5EF4-FFF2-40B4-BE49-F238E27FC236}">
                <a16:creationId xmlns:a16="http://schemas.microsoft.com/office/drawing/2014/main" id="{06EE38E4-936C-DDC5-65C3-09C770F4E6FF}"/>
              </a:ext>
            </a:extLst>
          </p:cNvPr>
          <p:cNvSpPr/>
          <p:nvPr/>
        </p:nvSpPr>
        <p:spPr>
          <a:xfrm>
            <a:off x="6151372" y="4810125"/>
            <a:ext cx="1135785" cy="861682"/>
          </a:xfrm>
          <a:prstGeom prst="rect">
            <a:avLst/>
          </a:prstGeom>
          <a:solidFill>
            <a:schemeClr val="bg1"/>
          </a:solidFill>
          <a:ln>
            <a:noFill/>
          </a:ln>
        </p:spPr>
        <p:style>
          <a:lnRef idx="2">
            <a:schemeClr val="accent3"/>
          </a:lnRef>
          <a:fillRef idx="1">
            <a:schemeClr val="lt1"/>
          </a:fillRef>
          <a:effectRef idx="0">
            <a:schemeClr val="accent3"/>
          </a:effectRef>
          <a:fontRef idx="minor">
            <a:schemeClr val="dk1"/>
          </a:fontRef>
        </p:style>
        <p:txBody>
          <a:bodyPr rtlCol="0" anchor="ctr"/>
          <a:lstStyle/>
          <a:p>
            <a:r>
              <a:rPr lang="fr-FR" sz="1400" dirty="0">
                <a:latin typeface="+mj-lt"/>
              </a:rPr>
              <a:t>Passer à la question suivante</a:t>
            </a:r>
          </a:p>
        </p:txBody>
      </p:sp>
      <p:pic>
        <p:nvPicPr>
          <p:cNvPr id="11" name="Picture 10" descr="A screenshot of a phone&#10;&#10;Description automatically generated">
            <a:extLst>
              <a:ext uri="{FF2B5EF4-FFF2-40B4-BE49-F238E27FC236}">
                <a16:creationId xmlns:a16="http://schemas.microsoft.com/office/drawing/2014/main" id="{7E6519E9-5EC7-A754-A377-34A992AEBF1C}"/>
              </a:ext>
            </a:extLst>
          </p:cNvPr>
          <p:cNvPicPr>
            <a:picLocks noChangeAspect="1"/>
          </p:cNvPicPr>
          <p:nvPr/>
        </p:nvPicPr>
        <p:blipFill>
          <a:blip r:embed="rId5"/>
          <a:stretch>
            <a:fillRect/>
          </a:stretch>
        </p:blipFill>
        <p:spPr>
          <a:xfrm>
            <a:off x="4463587" y="2266190"/>
            <a:ext cx="2706497" cy="1415324"/>
          </a:xfrm>
          <a:prstGeom prst="rect">
            <a:avLst/>
          </a:prstGeom>
        </p:spPr>
      </p:pic>
    </p:spTree>
    <p:extLst>
      <p:ext uri="{BB962C8B-B14F-4D97-AF65-F5344CB8AC3E}">
        <p14:creationId xmlns:p14="http://schemas.microsoft.com/office/powerpoint/2010/main" val="36083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formulaire(4) – Sélectionner une option</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20967" y="1630497"/>
            <a:ext cx="3577212" cy="5463389"/>
          </a:xfrm>
        </p:spPr>
        <p:txBody>
          <a:bodyPr>
            <a:normAutofit/>
          </a:bodyPr>
          <a:lstStyle/>
          <a:p>
            <a:pPr algn="just" fontAlgn="auto">
              <a:spcAft>
                <a:spcPts val="0"/>
              </a:spcAft>
            </a:pPr>
            <a:r>
              <a:rPr lang="fr-FR" noProof="0" dirty="0"/>
              <a:t>Dans cet exemple, une des réponses peut être sélectionnée.</a:t>
            </a:r>
          </a:p>
          <a:p>
            <a:pPr algn="just" fontAlgn="auto">
              <a:spcAft>
                <a:spcPts val="0"/>
              </a:spcAft>
            </a:pPr>
            <a:endParaRPr lang="fr-FR" noProof="0" dirty="0"/>
          </a:p>
          <a:p>
            <a:pPr algn="just" fontAlgn="auto">
              <a:spcAft>
                <a:spcPts val="0"/>
              </a:spcAft>
            </a:pPr>
            <a:r>
              <a:rPr lang="fr-FR" noProof="0" dirty="0"/>
              <a:t>Lorsque l'icône est un cercle (bouton radio), une seule réponse peut être sélectionnée.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28</a:t>
            </a:fld>
            <a:endParaRPr lang="fr-FR" noProof="0" dirty="0"/>
          </a:p>
        </p:txBody>
      </p:sp>
      <p:sp>
        <p:nvSpPr>
          <p:cNvPr id="2" name="Espace réservé du contenu 3">
            <a:extLst>
              <a:ext uri="{FF2B5EF4-FFF2-40B4-BE49-F238E27FC236}">
                <a16:creationId xmlns:a16="http://schemas.microsoft.com/office/drawing/2014/main" id="{A9791DA9-0A98-7745-4153-F9621A853C3F}"/>
              </a:ext>
            </a:extLst>
          </p:cNvPr>
          <p:cNvSpPr>
            <a:spLocks noGrp="1"/>
          </p:cNvSpPr>
          <p:nvPr>
            <p:ph sz="quarter" idx="12"/>
          </p:nvPr>
        </p:nvSpPr>
        <p:spPr>
          <a:xfrm>
            <a:off x="575687" y="1114525"/>
            <a:ext cx="5761252" cy="297834"/>
          </a:xfrm>
        </p:spPr>
        <p:txBody>
          <a:bodyPr/>
          <a:lstStyle/>
          <a:p>
            <a:r>
              <a:rPr lang="fr-FR" noProof="0" dirty="0"/>
              <a:t>ODK Collect</a:t>
            </a:r>
          </a:p>
        </p:txBody>
      </p:sp>
      <p:pic>
        <p:nvPicPr>
          <p:cNvPr id="12" name="Image 11">
            <a:extLst>
              <a:ext uri="{FF2B5EF4-FFF2-40B4-BE49-F238E27FC236}">
                <a16:creationId xmlns:a16="http://schemas.microsoft.com/office/drawing/2014/main" id="{633F5B75-A2CB-7FE6-AD9B-698825B9BF3F}"/>
              </a:ext>
            </a:extLst>
          </p:cNvPr>
          <p:cNvPicPr>
            <a:picLocks noChangeAspect="1"/>
          </p:cNvPicPr>
          <p:nvPr/>
        </p:nvPicPr>
        <p:blipFill>
          <a:blip r:embed="rId2"/>
          <a:srcRect/>
          <a:stretch/>
        </p:blipFill>
        <p:spPr>
          <a:xfrm>
            <a:off x="5423834" y="932913"/>
            <a:ext cx="3285555" cy="5840986"/>
          </a:xfrm>
          <a:prstGeom prst="rect">
            <a:avLst/>
          </a:prstGeom>
          <a:effectLst>
            <a:outerShdw blurRad="50800" dist="38100" dir="2700000" algn="tl" rotWithShape="0">
              <a:prstClr val="black">
                <a:alpha val="40000"/>
              </a:prstClr>
            </a:outerShdw>
          </a:effectLst>
        </p:spPr>
      </p:pic>
      <p:pic>
        <p:nvPicPr>
          <p:cNvPr id="8" name="Picture 7" descr="A screenshot of a phone&#10;&#10;Description automatically generated">
            <a:extLst>
              <a:ext uri="{FF2B5EF4-FFF2-40B4-BE49-F238E27FC236}">
                <a16:creationId xmlns:a16="http://schemas.microsoft.com/office/drawing/2014/main" id="{21C7DF94-D421-3F0F-4F66-04A064AE30F9}"/>
              </a:ext>
            </a:extLst>
          </p:cNvPr>
          <p:cNvPicPr>
            <a:picLocks noChangeAspect="1"/>
          </p:cNvPicPr>
          <p:nvPr/>
        </p:nvPicPr>
        <p:blipFill>
          <a:blip r:embed="rId3"/>
          <a:stretch>
            <a:fillRect/>
          </a:stretch>
        </p:blipFill>
        <p:spPr>
          <a:xfrm>
            <a:off x="5509056" y="1993786"/>
            <a:ext cx="3115110" cy="1629002"/>
          </a:xfrm>
          <a:prstGeom prst="rect">
            <a:avLst/>
          </a:prstGeom>
        </p:spPr>
      </p:pic>
    </p:spTree>
    <p:extLst>
      <p:ext uri="{BB962C8B-B14F-4D97-AF65-F5344CB8AC3E}">
        <p14:creationId xmlns:p14="http://schemas.microsoft.com/office/powerpoint/2010/main" val="2098330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(5) – Sélectionner plusieurs options</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7" y="1693073"/>
            <a:ext cx="5291713" cy="5463389"/>
          </a:xfrm>
        </p:spPr>
        <p:txBody>
          <a:bodyPr>
            <a:normAutofit/>
          </a:bodyPr>
          <a:lstStyle/>
          <a:p>
            <a:pPr algn="just" fontAlgn="auto">
              <a:spcAft>
                <a:spcPts val="0"/>
              </a:spcAft>
            </a:pPr>
            <a:r>
              <a:rPr lang="fr-FR" sz="2300" noProof="0" dirty="0"/>
              <a:t>Lorsque l'icône est un carré, plusieurs réponses peuvent être sélectionnées.</a:t>
            </a:r>
          </a:p>
          <a:p>
            <a:pPr algn="just" fontAlgn="auto">
              <a:spcAft>
                <a:spcPts val="0"/>
              </a:spcAft>
            </a:pPr>
            <a:endParaRPr lang="fr-FR" sz="2300" noProof="0" dirty="0"/>
          </a:p>
          <a:p>
            <a:pPr algn="just" fontAlgn="auto">
              <a:spcAft>
                <a:spcPts val="0"/>
              </a:spcAft>
            </a:pPr>
            <a:r>
              <a:rPr lang="fr-FR" sz="2300" noProof="0" dirty="0"/>
              <a:t>Les questions posées aux </a:t>
            </a:r>
            <a:r>
              <a:rPr lang="fr-FR" sz="2300" noProof="0" dirty="0" err="1"/>
              <a:t>répondant·es</a:t>
            </a:r>
            <a:r>
              <a:rPr lang="fr-FR" sz="2300" noProof="0" dirty="0"/>
              <a:t> sont en gras.</a:t>
            </a:r>
          </a:p>
          <a:p>
            <a:pPr algn="just" fontAlgn="auto">
              <a:spcAft>
                <a:spcPts val="0"/>
              </a:spcAft>
            </a:pPr>
            <a:endParaRPr lang="fr-FR" sz="2300" noProof="0" dirty="0"/>
          </a:p>
          <a:p>
            <a:pPr algn="just" fontAlgn="auto">
              <a:spcAft>
                <a:spcPts val="0"/>
              </a:spcAft>
            </a:pPr>
            <a:r>
              <a:rPr lang="fr-FR" sz="2300" noProof="0" dirty="0"/>
              <a:t>Les phrases en majuscules sont les instructions qui vous sont données, ne lisez pas les instructions données aux personnes interrogées et opérez en suivant les instructions.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29</a:t>
            </a:fld>
            <a:endParaRPr lang="fr-FR" noProof="0" dirty="0"/>
          </a:p>
        </p:txBody>
      </p:sp>
      <p:sp>
        <p:nvSpPr>
          <p:cNvPr id="2" name="Espace réservé du contenu 3">
            <a:extLst>
              <a:ext uri="{FF2B5EF4-FFF2-40B4-BE49-F238E27FC236}">
                <a16:creationId xmlns:a16="http://schemas.microsoft.com/office/drawing/2014/main" id="{5163B0C6-2FCA-1750-28C5-BF083E060C3B}"/>
              </a:ext>
            </a:extLst>
          </p:cNvPr>
          <p:cNvSpPr>
            <a:spLocks noGrp="1"/>
          </p:cNvSpPr>
          <p:nvPr>
            <p:ph sz="quarter" idx="12"/>
          </p:nvPr>
        </p:nvSpPr>
        <p:spPr>
          <a:xfrm>
            <a:off x="575687" y="1240256"/>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6D1BE917-6E86-18FE-4B58-114190E0063A}"/>
              </a:ext>
            </a:extLst>
          </p:cNvPr>
          <p:cNvPicPr>
            <a:picLocks noChangeAspect="1"/>
          </p:cNvPicPr>
          <p:nvPr/>
        </p:nvPicPr>
        <p:blipFill>
          <a:blip r:embed="rId2"/>
          <a:srcRect/>
          <a:stretch/>
        </p:blipFill>
        <p:spPr>
          <a:xfrm>
            <a:off x="6546321" y="996580"/>
            <a:ext cx="3198569" cy="568634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8941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fr-FR" noProof="0"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fr-FR" noProof="0" dirty="0"/>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4553226"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i="0" noProof="0" dirty="0">
                <a:solidFill>
                  <a:schemeClr val="accent3"/>
                </a:solidFill>
                <a:latin typeface="Source Sans Pro" panose="020B0503030403020204" pitchFamily="34" charset="77"/>
              </a:rPr>
              <a:t>Qu’est-ce que la MDC (Mobile Data Collection) ? </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MDC avec le HCR</a:t>
            </a:r>
            <a:endParaRPr lang="fr-FR" sz="1600" b="0" i="0" noProof="0" dirty="0">
              <a:solidFill>
                <a:schemeClr val="accent3">
                  <a:lumMod val="60000"/>
                  <a:lumOff val="40000"/>
                </a:schemeClr>
              </a:solidFill>
              <a:latin typeface="Source Sans Pro" panose="020B0503030403020204" pitchFamily="34" charset="77"/>
            </a:endParaRPr>
          </a:p>
        </p:txBody>
      </p:sp>
    </p:spTree>
    <p:extLst>
      <p:ext uri="{BB962C8B-B14F-4D97-AF65-F5344CB8AC3E}">
        <p14:creationId xmlns:p14="http://schemas.microsoft.com/office/powerpoint/2010/main" val="3811492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formulaire(6) – Saisir du texte / nombre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7" y="1492593"/>
            <a:ext cx="4148712" cy="5463389"/>
          </a:xfrm>
        </p:spPr>
        <p:txBody>
          <a:bodyPr>
            <a:normAutofit/>
          </a:bodyPr>
          <a:lstStyle/>
          <a:p>
            <a:pPr algn="just" fontAlgn="auto">
              <a:spcAft>
                <a:spcPts val="0"/>
              </a:spcAft>
            </a:pPr>
            <a:r>
              <a:rPr lang="fr-FR" noProof="0" dirty="0"/>
              <a:t>Exemple :</a:t>
            </a:r>
          </a:p>
          <a:p>
            <a:pPr lvl="1" algn="just" fontAlgn="auto">
              <a:spcAft>
                <a:spcPts val="0"/>
              </a:spcAft>
            </a:pPr>
            <a:r>
              <a:rPr lang="fr-FR" noProof="0" dirty="0"/>
              <a:t>Certaines questions nécessitent des entrées de texte.</a:t>
            </a:r>
          </a:p>
          <a:p>
            <a:pPr lvl="1" algn="just" fontAlgn="auto">
              <a:spcAft>
                <a:spcPts val="0"/>
              </a:spcAft>
            </a:pPr>
            <a:r>
              <a:rPr lang="fr-FR" noProof="0" dirty="0"/>
              <a:t>Pour certains champs, seules les </a:t>
            </a:r>
            <a:r>
              <a:rPr lang="fr-FR" b="1" noProof="0" dirty="0"/>
              <a:t>lettres</a:t>
            </a:r>
            <a:r>
              <a:rPr lang="fr-FR" noProof="0" dirty="0"/>
              <a:t> peuvent être utilisées, tandis que pour d'autres, les deux </a:t>
            </a:r>
            <a:r>
              <a:rPr lang="fr-FR" b="1" noProof="0" dirty="0"/>
              <a:t>nombres entiers/lettres </a:t>
            </a:r>
            <a:r>
              <a:rPr lang="fr-FR" noProof="0" dirty="0"/>
              <a:t>sont acceptés. Des contraintes peuvent également être utilisées pour contrôler la saisie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30</a:t>
            </a:fld>
            <a:endParaRPr lang="fr-FR" noProof="0" dirty="0"/>
          </a:p>
        </p:txBody>
      </p:sp>
      <p:sp>
        <p:nvSpPr>
          <p:cNvPr id="2" name="Espace réservé du contenu 3">
            <a:extLst>
              <a:ext uri="{FF2B5EF4-FFF2-40B4-BE49-F238E27FC236}">
                <a16:creationId xmlns:a16="http://schemas.microsoft.com/office/drawing/2014/main" id="{8FEF097B-2033-34F1-B80E-9D1392C0B5CA}"/>
              </a:ext>
            </a:extLst>
          </p:cNvPr>
          <p:cNvSpPr>
            <a:spLocks noGrp="1"/>
          </p:cNvSpPr>
          <p:nvPr>
            <p:ph sz="quarter" idx="12"/>
          </p:nvPr>
        </p:nvSpPr>
        <p:spPr>
          <a:xfrm>
            <a:off x="575687" y="1116427"/>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5252A137-4CC9-76D3-9FFB-DE30E9E00FE0}"/>
              </a:ext>
            </a:extLst>
          </p:cNvPr>
          <p:cNvPicPr>
            <a:picLocks noChangeAspect="1"/>
          </p:cNvPicPr>
          <p:nvPr/>
        </p:nvPicPr>
        <p:blipFill>
          <a:blip r:embed="rId2"/>
          <a:srcRect/>
          <a:stretch/>
        </p:blipFill>
        <p:spPr>
          <a:xfrm>
            <a:off x="4804232" y="1116427"/>
            <a:ext cx="2753143" cy="4894476"/>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2FE61C6D-9205-322D-65F5-51ABD1E5272C}"/>
              </a:ext>
            </a:extLst>
          </p:cNvPr>
          <p:cNvPicPr>
            <a:picLocks noChangeAspect="1"/>
          </p:cNvPicPr>
          <p:nvPr/>
        </p:nvPicPr>
        <p:blipFill>
          <a:blip r:embed="rId3"/>
          <a:srcRect/>
          <a:stretch/>
        </p:blipFill>
        <p:spPr>
          <a:xfrm>
            <a:off x="7689450" y="1073601"/>
            <a:ext cx="2777232" cy="49373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46216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(7) – Ajouter un groupe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4151594" y="1121712"/>
            <a:ext cx="6120388" cy="5463389"/>
          </a:xfrm>
        </p:spPr>
        <p:txBody>
          <a:bodyPr>
            <a:normAutofit/>
          </a:bodyPr>
          <a:lstStyle/>
          <a:p>
            <a:pPr algn="just" fontAlgn="auto">
              <a:spcAft>
                <a:spcPts val="0"/>
              </a:spcAft>
            </a:pPr>
            <a:r>
              <a:rPr lang="fr-FR" sz="2600" noProof="0" dirty="0"/>
              <a:t>Exemple:</a:t>
            </a:r>
          </a:p>
          <a:p>
            <a:pPr marL="0" indent="0" algn="just" fontAlgn="auto">
              <a:spcAft>
                <a:spcPts val="0"/>
              </a:spcAft>
              <a:buNone/>
            </a:pPr>
            <a:endParaRPr lang="fr-FR" noProof="0" dirty="0"/>
          </a:p>
          <a:p>
            <a:pPr lvl="1" algn="just" fontAlgn="auto">
              <a:spcAft>
                <a:spcPts val="0"/>
              </a:spcAft>
            </a:pPr>
            <a:r>
              <a:rPr lang="fr-FR" noProof="0" dirty="0"/>
              <a:t>Ajout d'un groupe pour le formulaire “Enfant” </a:t>
            </a:r>
          </a:p>
          <a:p>
            <a:pPr lvl="1" algn="just" fontAlgn="auto">
              <a:spcAft>
                <a:spcPts val="0"/>
              </a:spcAft>
            </a:pPr>
            <a:endParaRPr lang="fr-FR" noProof="0" dirty="0"/>
          </a:p>
          <a:p>
            <a:pPr lvl="1" algn="just" fontAlgn="auto">
              <a:spcAft>
                <a:spcPts val="0"/>
              </a:spcAft>
            </a:pPr>
            <a:r>
              <a:rPr lang="fr-FR" noProof="0" dirty="0"/>
              <a:t>Chaque enfant du ménage membre sera membre du groupe</a:t>
            </a:r>
          </a:p>
          <a:p>
            <a:pPr algn="just" fontAlgn="auto">
              <a:spcAft>
                <a:spcPts val="0"/>
              </a:spcAft>
            </a:pPr>
            <a:endParaRPr lang="fr-FR" noProof="0" dirty="0"/>
          </a:p>
          <a:p>
            <a:pPr marL="0" indent="0" algn="just" fontAlgn="auto">
              <a:spcAft>
                <a:spcPts val="0"/>
              </a:spcAft>
              <a:buNone/>
            </a:pPr>
            <a:r>
              <a:rPr lang="fr-FR" sz="1800" noProof="0" dirty="0"/>
              <a:t>Si le numéro de groupe indiqué ne correspond pas au nombre total de membres du ménage, une notification sera envoyée avant la finalisation de l'inscription. Veuillez vérifier le numéro de groupe et ajouter/supprimer le membre manquant/répétitif en conséquence. </a:t>
            </a:r>
          </a:p>
          <a:p>
            <a:pPr marL="0" indent="0" algn="just" fontAlgn="auto">
              <a:spcAft>
                <a:spcPts val="0"/>
              </a:spcAft>
              <a:buNone/>
            </a:pPr>
            <a:endParaRPr lang="fr-FR" sz="1800" noProof="0" dirty="0"/>
          </a:p>
          <a:p>
            <a:pPr marL="0" indent="0" algn="just" fontAlgn="auto">
              <a:spcAft>
                <a:spcPts val="0"/>
              </a:spcAft>
              <a:buNone/>
            </a:pPr>
            <a:r>
              <a:rPr lang="fr-FR" sz="1800" noProof="0" dirty="0">
                <a:solidFill>
                  <a:schemeClr val="accent5"/>
                </a:solidFill>
              </a:rPr>
              <a:t>Comment supprimer un groupe si un trop grand nombre a été ajouté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31</a:t>
            </a:fld>
            <a:endParaRPr lang="fr-FR" noProof="0" dirty="0"/>
          </a:p>
        </p:txBody>
      </p:sp>
      <p:sp>
        <p:nvSpPr>
          <p:cNvPr id="2" name="Espace réservé du contenu 3">
            <a:extLst>
              <a:ext uri="{FF2B5EF4-FFF2-40B4-BE49-F238E27FC236}">
                <a16:creationId xmlns:a16="http://schemas.microsoft.com/office/drawing/2014/main" id="{5F51EDBE-2FE3-B895-0F1C-48DADC963247}"/>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9D5AA9D3-4C45-6E82-FFEB-C7FD792C5F71}"/>
              </a:ext>
            </a:extLst>
          </p:cNvPr>
          <p:cNvPicPr>
            <a:picLocks noChangeAspect="1"/>
          </p:cNvPicPr>
          <p:nvPr/>
        </p:nvPicPr>
        <p:blipFill>
          <a:blip r:embed="rId2"/>
          <a:srcRect/>
          <a:stretch/>
        </p:blipFill>
        <p:spPr>
          <a:xfrm>
            <a:off x="704197" y="1055588"/>
            <a:ext cx="3214661" cy="5714952"/>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DFB78EF0-9BD1-CAD5-2A4F-AE0A98ED1E8A}"/>
              </a:ext>
            </a:extLst>
          </p:cNvPr>
          <p:cNvSpPr/>
          <p:nvPr/>
        </p:nvSpPr>
        <p:spPr>
          <a:xfrm>
            <a:off x="2647949" y="3981450"/>
            <a:ext cx="857251" cy="42638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3078012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(8) – Supprimer un groupe</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marL="342900" indent="-342900" algn="just"/>
            <a:r>
              <a:rPr lang="fr-FR" sz="2200" noProof="0" dirty="0"/>
              <a:t>Dans les formulaires où des groupes sont utilisés, si un groupe a été ajouté par erreur, il peut être supprimé.</a:t>
            </a:r>
          </a:p>
          <a:p>
            <a:pPr marL="342900" indent="-342900" algn="just"/>
            <a:endParaRPr lang="fr-FR" sz="2200" noProof="0" dirty="0"/>
          </a:p>
          <a:p>
            <a:pPr marL="342900" indent="-342900" algn="just"/>
            <a:r>
              <a:rPr lang="fr-FR" sz="2200" noProof="0" dirty="0"/>
              <a:t>Pour ce faire, appuyez sur le champ de réponse et maintenez-le enfoncé.</a:t>
            </a:r>
          </a:p>
          <a:p>
            <a:pPr marL="342900" indent="-342900" algn="just"/>
            <a:endParaRPr lang="fr-FR" sz="2200" noProof="0" dirty="0"/>
          </a:p>
          <a:p>
            <a:pPr marL="342900" indent="-342900" algn="just"/>
            <a:r>
              <a:rPr lang="fr-FR" sz="2200" noProof="0" dirty="0"/>
              <a:t>Sélectionnez ensuite « Enlever le groupe".</a:t>
            </a:r>
          </a:p>
          <a:p>
            <a:pPr marL="0" indent="0">
              <a:buNone/>
            </a:pPr>
            <a:endParaRPr lang="fr-FR" sz="2200" noProof="0"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32</a:t>
            </a:fld>
            <a:endParaRPr lang="fr-FR" noProof="0" dirty="0"/>
          </a:p>
        </p:txBody>
      </p:sp>
      <p:sp>
        <p:nvSpPr>
          <p:cNvPr id="4" name="Espace réservé du contenu 3">
            <a:extLst>
              <a:ext uri="{FF2B5EF4-FFF2-40B4-BE49-F238E27FC236}">
                <a16:creationId xmlns:a16="http://schemas.microsoft.com/office/drawing/2014/main" id="{A68376BB-6C87-7812-745F-11A5305F576A}"/>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77C777C3-5CF1-2B3A-54FC-1B58A2AA2A44}"/>
              </a:ext>
            </a:extLst>
          </p:cNvPr>
          <p:cNvPicPr>
            <a:picLocks noChangeAspect="1"/>
          </p:cNvPicPr>
          <p:nvPr/>
        </p:nvPicPr>
        <p:blipFill>
          <a:blip r:embed="rId2"/>
          <a:srcRect/>
          <a:stretch/>
        </p:blipFill>
        <p:spPr>
          <a:xfrm>
            <a:off x="5423834" y="996580"/>
            <a:ext cx="2450202" cy="4355914"/>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58CC855A-54C3-E780-8AED-D71955E55B74}"/>
              </a:ext>
            </a:extLst>
          </p:cNvPr>
          <p:cNvPicPr>
            <a:picLocks noChangeAspect="1"/>
          </p:cNvPicPr>
          <p:nvPr/>
        </p:nvPicPr>
        <p:blipFill>
          <a:blip r:embed="rId3"/>
          <a:srcRect/>
          <a:stretch/>
        </p:blipFill>
        <p:spPr>
          <a:xfrm>
            <a:off x="8095392" y="996580"/>
            <a:ext cx="2450202" cy="4355914"/>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A2691FEE-A673-3542-333B-295440B9D87D}"/>
              </a:ext>
            </a:extLst>
          </p:cNvPr>
          <p:cNvSpPr/>
          <p:nvPr/>
        </p:nvSpPr>
        <p:spPr>
          <a:xfrm>
            <a:off x="7367451" y="1182928"/>
            <a:ext cx="261258" cy="26705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F0AE1855-5E83-EDC4-950C-146467328B47}"/>
              </a:ext>
            </a:extLst>
          </p:cNvPr>
          <p:cNvSpPr/>
          <p:nvPr/>
        </p:nvSpPr>
        <p:spPr>
          <a:xfrm>
            <a:off x="9191625" y="3411415"/>
            <a:ext cx="1032573" cy="30647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9" name="Picture 8" descr="A screenshot of a phone&#10;&#10;Description automatically generated">
            <a:extLst>
              <a:ext uri="{FF2B5EF4-FFF2-40B4-BE49-F238E27FC236}">
                <a16:creationId xmlns:a16="http://schemas.microsoft.com/office/drawing/2014/main" id="{62547B82-E7C0-1089-AD76-8F3660254F7B}"/>
              </a:ext>
            </a:extLst>
          </p:cNvPr>
          <p:cNvPicPr>
            <a:picLocks noChangeAspect="1"/>
          </p:cNvPicPr>
          <p:nvPr/>
        </p:nvPicPr>
        <p:blipFill>
          <a:blip r:embed="rId4"/>
          <a:stretch>
            <a:fillRect/>
          </a:stretch>
        </p:blipFill>
        <p:spPr>
          <a:xfrm>
            <a:off x="5444322" y="1891714"/>
            <a:ext cx="2429714" cy="1270585"/>
          </a:xfrm>
          <a:prstGeom prst="rect">
            <a:avLst/>
          </a:prstGeom>
        </p:spPr>
      </p:pic>
    </p:spTree>
    <p:extLst>
      <p:ext uri="{BB962C8B-B14F-4D97-AF65-F5344CB8AC3E}">
        <p14:creationId xmlns:p14="http://schemas.microsoft.com/office/powerpoint/2010/main" val="41163362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(9) – Renvoi automatique</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Si l'enfant souffre de malnutrition ou d'anémie grave et qu'il ne participe pas au programme de traitement, une information automatique sur l'orientation sera affichée à l'écran. </a:t>
            </a:r>
          </a:p>
          <a:p>
            <a:pPr algn="just"/>
            <a:endParaRPr lang="fr-FR" noProof="0" dirty="0"/>
          </a:p>
          <a:p>
            <a:pPr algn="just"/>
            <a:r>
              <a:rPr lang="fr-FR" noProof="0" dirty="0"/>
              <a:t>Veuillez remplir les extraits de renvoi en conséquence. </a:t>
            </a:r>
          </a:p>
          <a:p>
            <a:pPr marL="0" indent="0">
              <a:buNone/>
            </a:pPr>
            <a:endParaRPr lang="fr-FR" noProof="0"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33</a:t>
            </a:fld>
            <a:endParaRPr lang="fr-FR" noProof="0" dirty="0"/>
          </a:p>
        </p:txBody>
      </p:sp>
      <p:sp>
        <p:nvSpPr>
          <p:cNvPr id="4" name="Espace réservé du contenu 3">
            <a:extLst>
              <a:ext uri="{FF2B5EF4-FFF2-40B4-BE49-F238E27FC236}">
                <a16:creationId xmlns:a16="http://schemas.microsoft.com/office/drawing/2014/main" id="{DE4DA1B2-C200-F9EE-90D3-365301609FA9}"/>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10" name="Image 9">
            <a:extLst>
              <a:ext uri="{FF2B5EF4-FFF2-40B4-BE49-F238E27FC236}">
                <a16:creationId xmlns:a16="http://schemas.microsoft.com/office/drawing/2014/main" id="{B9AD4B1E-9A42-C79B-3891-44025C8D0514}"/>
              </a:ext>
            </a:extLst>
          </p:cNvPr>
          <p:cNvPicPr>
            <a:picLocks noChangeAspect="1"/>
          </p:cNvPicPr>
          <p:nvPr/>
        </p:nvPicPr>
        <p:blipFill>
          <a:blip r:embed="rId2"/>
          <a:srcRect/>
          <a:stretch/>
        </p:blipFill>
        <p:spPr>
          <a:xfrm>
            <a:off x="5737866" y="847663"/>
            <a:ext cx="3297696" cy="586257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4286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Revoir et éditer les données (1)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Si un formulaire a été sauvegardé (automatiquement au fur et à mesure qu'il est rempli), il est possible d'éditer les réponses avec : « Ebauches ».</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34</a:t>
            </a:fld>
            <a:endParaRPr lang="fr-FR" noProof="0" dirty="0"/>
          </a:p>
        </p:txBody>
      </p:sp>
      <p:sp>
        <p:nvSpPr>
          <p:cNvPr id="4" name="Espace réservé du contenu 3">
            <a:extLst>
              <a:ext uri="{FF2B5EF4-FFF2-40B4-BE49-F238E27FC236}">
                <a16:creationId xmlns:a16="http://schemas.microsoft.com/office/drawing/2014/main" id="{F9C5E043-D43A-1046-6EBE-6F828FD0DDBB}"/>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A2A76422-4A2D-9D12-F5AF-EAE97DA4CC44}"/>
              </a:ext>
            </a:extLst>
          </p:cNvPr>
          <p:cNvPicPr>
            <a:picLocks noChangeAspect="1"/>
          </p:cNvPicPr>
          <p:nvPr/>
        </p:nvPicPr>
        <p:blipFill>
          <a:blip r:embed="rId2"/>
          <a:srcRect/>
          <a:stretch/>
        </p:blipFill>
        <p:spPr>
          <a:xfrm>
            <a:off x="6102779" y="1382806"/>
            <a:ext cx="2779425" cy="4941200"/>
          </a:xfrm>
          <a:prstGeom prst="rect">
            <a:avLst/>
          </a:prstGeom>
        </p:spPr>
      </p:pic>
      <p:sp>
        <p:nvSpPr>
          <p:cNvPr id="9" name="Rectangle 8">
            <a:extLst>
              <a:ext uri="{FF2B5EF4-FFF2-40B4-BE49-F238E27FC236}">
                <a16:creationId xmlns:a16="http://schemas.microsoft.com/office/drawing/2014/main" id="{8DF385F4-EF74-E2EB-61D8-4A41F907DE55}"/>
              </a:ext>
            </a:extLst>
          </p:cNvPr>
          <p:cNvSpPr/>
          <p:nvPr/>
        </p:nvSpPr>
        <p:spPr>
          <a:xfrm>
            <a:off x="6234199" y="2574930"/>
            <a:ext cx="2570754"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017354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Revoir et éditer les données(2)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Une fois le formulaire sélectionné, cliquez sur la flèche en haut à droite de l'écran pour accéder au « mode de guidage ».</a:t>
            </a:r>
          </a:p>
          <a:p>
            <a:pPr algn="just"/>
            <a:r>
              <a:rPr lang="fr-FR" noProof="0" dirty="0"/>
              <a:t>Cela permet d'examiner toutes les réponses plus facilement, comme le montre la deuxième capture d'écran.</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35</a:t>
            </a:fld>
            <a:endParaRPr lang="fr-FR" noProof="0" dirty="0"/>
          </a:p>
        </p:txBody>
      </p:sp>
      <p:sp>
        <p:nvSpPr>
          <p:cNvPr id="4" name="Espace réservé du contenu 3">
            <a:extLst>
              <a:ext uri="{FF2B5EF4-FFF2-40B4-BE49-F238E27FC236}">
                <a16:creationId xmlns:a16="http://schemas.microsoft.com/office/drawing/2014/main" id="{66AEC93C-0E68-5273-AABB-7E4314FCF786}"/>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7E1221DC-FA54-2317-580F-CF8EE0BE2EB4}"/>
              </a:ext>
            </a:extLst>
          </p:cNvPr>
          <p:cNvPicPr>
            <a:picLocks noChangeAspect="1"/>
          </p:cNvPicPr>
          <p:nvPr/>
        </p:nvPicPr>
        <p:blipFill>
          <a:blip r:embed="rId2"/>
          <a:srcRect/>
          <a:stretch/>
        </p:blipFill>
        <p:spPr>
          <a:xfrm>
            <a:off x="5486583" y="963114"/>
            <a:ext cx="2502149" cy="4448266"/>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EF2A3042-2B5B-BDE3-7860-A0C10DBAEC37}"/>
              </a:ext>
            </a:extLst>
          </p:cNvPr>
          <p:cNvPicPr>
            <a:picLocks noChangeAspect="1"/>
          </p:cNvPicPr>
          <p:nvPr/>
        </p:nvPicPr>
        <p:blipFill>
          <a:blip r:embed="rId3"/>
          <a:srcRect/>
          <a:stretch/>
        </p:blipFill>
        <p:spPr>
          <a:xfrm>
            <a:off x="8076755" y="968164"/>
            <a:ext cx="2502149" cy="4448264"/>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5B213FE4-CA04-2BC3-60CE-4FBF494F6B4E}"/>
              </a:ext>
            </a:extLst>
          </p:cNvPr>
          <p:cNvSpPr/>
          <p:nvPr/>
        </p:nvSpPr>
        <p:spPr>
          <a:xfrm>
            <a:off x="7486652" y="1103096"/>
            <a:ext cx="250579"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35050750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FF64662-769B-55FE-ADB0-28D34752EEE3}"/>
              </a:ext>
            </a:extLst>
          </p:cNvPr>
          <p:cNvSpPr>
            <a:spLocks noGrp="1"/>
          </p:cNvSpPr>
          <p:nvPr>
            <p:ph type="title"/>
          </p:nvPr>
        </p:nvSpPr>
        <p:spPr/>
        <p:txBody>
          <a:bodyPr>
            <a:normAutofit fontScale="90000"/>
          </a:bodyPr>
          <a:lstStyle/>
          <a:p>
            <a:r>
              <a:rPr lang="fr-FR" noProof="0" dirty="0"/>
              <a:t>Exercice 4</a:t>
            </a:r>
          </a:p>
        </p:txBody>
      </p:sp>
      <p:sp>
        <p:nvSpPr>
          <p:cNvPr id="9" name="Espace réservé du contenu 8">
            <a:extLst>
              <a:ext uri="{FF2B5EF4-FFF2-40B4-BE49-F238E27FC236}">
                <a16:creationId xmlns:a16="http://schemas.microsoft.com/office/drawing/2014/main" id="{9AE2A295-C10B-E1DE-E2C2-69812375ADBC}"/>
              </a:ext>
            </a:extLst>
          </p:cNvPr>
          <p:cNvSpPr>
            <a:spLocks noGrp="1"/>
          </p:cNvSpPr>
          <p:nvPr>
            <p:ph sz="quarter" idx="28"/>
          </p:nvPr>
        </p:nvSpPr>
        <p:spPr>
          <a:xfrm>
            <a:off x="575688" y="1240256"/>
            <a:ext cx="5567937" cy="5463389"/>
          </a:xfrm>
        </p:spPr>
        <p:txBody>
          <a:bodyPr/>
          <a:lstStyle/>
          <a:p>
            <a:pPr algn="just"/>
            <a:r>
              <a:rPr lang="fr-FR" noProof="0" dirty="0"/>
              <a:t>Appuyez sur l'icône "ODK Collect".</a:t>
            </a:r>
          </a:p>
          <a:p>
            <a:pPr algn="just"/>
            <a:endParaRPr lang="fr-FR" noProof="0" dirty="0"/>
          </a:p>
          <a:p>
            <a:pPr algn="just"/>
            <a:r>
              <a:rPr lang="fr-FR" noProof="0" dirty="0"/>
              <a:t>Sélectionnez "Remplir le formulaire".</a:t>
            </a:r>
          </a:p>
          <a:p>
            <a:pPr marL="0" indent="0" algn="just">
              <a:buNone/>
            </a:pPr>
            <a:endParaRPr lang="fr-FR" noProof="0" dirty="0"/>
          </a:p>
          <a:p>
            <a:pPr algn="just"/>
            <a:r>
              <a:rPr lang="fr-FR" noProof="0" dirty="0"/>
              <a:t>Remplissez le formulaire "Global V3 SENS </a:t>
            </a:r>
            <a:r>
              <a:rPr lang="fr-FR" noProof="0" dirty="0" err="1"/>
              <a:t>Women</a:t>
            </a:r>
            <a:r>
              <a:rPr lang="fr-FR" noProof="0" dirty="0"/>
              <a:t> Questionnaire" et conservez-le dans votre dossier.</a:t>
            </a:r>
          </a:p>
          <a:p>
            <a:pPr marL="0" indent="0">
              <a:buNone/>
            </a:pPr>
            <a:endParaRPr lang="fr-FR" noProof="0" dirty="0"/>
          </a:p>
        </p:txBody>
      </p:sp>
      <p:sp>
        <p:nvSpPr>
          <p:cNvPr id="5" name="Espace réservé du pied de page 4">
            <a:extLst>
              <a:ext uri="{FF2B5EF4-FFF2-40B4-BE49-F238E27FC236}">
                <a16:creationId xmlns:a16="http://schemas.microsoft.com/office/drawing/2014/main" id="{33F25966-ED92-2078-23B8-D44149292EF7}"/>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4777194-EAD7-53C7-B956-89A61DBFEE73}"/>
              </a:ext>
            </a:extLst>
          </p:cNvPr>
          <p:cNvSpPr>
            <a:spLocks noGrp="1"/>
          </p:cNvSpPr>
          <p:nvPr>
            <p:ph type="sldNum" sz="quarter" idx="30"/>
          </p:nvPr>
        </p:nvSpPr>
        <p:spPr/>
        <p:txBody>
          <a:bodyPr/>
          <a:lstStyle/>
          <a:p>
            <a:fld id="{45D260E3-6ADF-3D4B-8601-DFAB5F13007E}" type="slidenum">
              <a:rPr lang="fr-FR" noProof="0" smtClean="0"/>
              <a:pPr/>
              <a:t>36</a:t>
            </a:fld>
            <a:endParaRPr lang="fr-FR" noProof="0" dirty="0"/>
          </a:p>
        </p:txBody>
      </p:sp>
      <p:pic>
        <p:nvPicPr>
          <p:cNvPr id="3" name="Image 2" descr="Une image contenant texte, capture d’écran, Système d’exploitation, multimédia&#10;&#10;Description générée automatiquement">
            <a:extLst>
              <a:ext uri="{FF2B5EF4-FFF2-40B4-BE49-F238E27FC236}">
                <a16:creationId xmlns:a16="http://schemas.microsoft.com/office/drawing/2014/main" id="{AE7F3D63-EFC7-8AB5-BBF5-1D9C480CD272}"/>
              </a:ext>
            </a:extLst>
          </p:cNvPr>
          <p:cNvPicPr>
            <a:picLocks noChangeAspect="1"/>
          </p:cNvPicPr>
          <p:nvPr/>
        </p:nvPicPr>
        <p:blipFill>
          <a:blip r:embed="rId2"/>
          <a:stretch>
            <a:fillRect/>
          </a:stretch>
        </p:blipFill>
        <p:spPr>
          <a:xfrm>
            <a:off x="7267752" y="750832"/>
            <a:ext cx="2848373" cy="5077534"/>
          </a:xfrm>
          <a:prstGeom prst="rect">
            <a:avLst/>
          </a:prstGeom>
        </p:spPr>
      </p:pic>
      <p:sp>
        <p:nvSpPr>
          <p:cNvPr id="4" name="Rectangle 3">
            <a:extLst>
              <a:ext uri="{FF2B5EF4-FFF2-40B4-BE49-F238E27FC236}">
                <a16:creationId xmlns:a16="http://schemas.microsoft.com/office/drawing/2014/main" id="{F5295771-4046-1612-5BE8-56BD87DD7B7A}"/>
              </a:ext>
            </a:extLst>
          </p:cNvPr>
          <p:cNvSpPr/>
          <p:nvPr/>
        </p:nvSpPr>
        <p:spPr>
          <a:xfrm>
            <a:off x="8686800" y="2857500"/>
            <a:ext cx="733425" cy="68580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 name="Espace réservé du contenu 3">
            <a:extLst>
              <a:ext uri="{FF2B5EF4-FFF2-40B4-BE49-F238E27FC236}">
                <a16:creationId xmlns:a16="http://schemas.microsoft.com/office/drawing/2014/main" id="{929A5A2D-E987-D6AC-E060-99B2C6DB5A60}"/>
              </a:ext>
            </a:extLst>
          </p:cNvPr>
          <p:cNvSpPr>
            <a:spLocks noGrp="1"/>
          </p:cNvSpPr>
          <p:nvPr>
            <p:ph sz="quarter" idx="12"/>
          </p:nvPr>
        </p:nvSpPr>
        <p:spPr>
          <a:xfrm>
            <a:off x="575689" y="698746"/>
            <a:ext cx="5761252" cy="297834"/>
          </a:xfrm>
        </p:spPr>
        <p:txBody>
          <a:bodyPr/>
          <a:lstStyle/>
          <a:p>
            <a:r>
              <a:rPr lang="fr-FR" noProof="0" dirty="0"/>
              <a:t>ODK Collect</a:t>
            </a:r>
          </a:p>
        </p:txBody>
      </p:sp>
    </p:spTree>
    <p:extLst>
      <p:ext uri="{BB962C8B-B14F-4D97-AF65-F5344CB8AC3E}">
        <p14:creationId xmlns:p14="http://schemas.microsoft.com/office/powerpoint/2010/main" val="3897175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noProof="0" smtClean="0"/>
              <a:pPr/>
              <a:t>37</a:t>
            </a:fld>
            <a:endParaRPr lang="fr-FR" noProof="0" dirty="0"/>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fr-FR" noProof="0" dirty="0"/>
              <a:t>Procédures opérationnelles standards (POS)</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fr-FR" noProof="0" dirty="0"/>
              <a:t>04</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4013662"/>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En cours de déploiement : POS du responsable d'enquêtes, des superviseur·ses et des enquêteur·rices</a:t>
            </a:r>
          </a:p>
          <a:p>
            <a:pPr marL="285750" indent="-285750" algn="just">
              <a:lnSpc>
                <a:spcPct val="110000"/>
              </a:lnSpc>
              <a:buFont typeface="Arial" panose="020B0604020202020204" pitchFamily="34" charset="0"/>
              <a:buChar char="•"/>
            </a:pPr>
            <a:endParaRPr lang="fr-FR" sz="1600" b="1" noProof="0" dirty="0">
              <a:solidFill>
                <a:schemeClr val="accent3"/>
              </a:solidFill>
              <a:latin typeface="Source Sans Pro" panose="020B0503030403020204" pitchFamily="34" charset="77"/>
            </a:endParaRP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2904808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fr-FR" noProof="0" dirty="0"/>
              <a:t>Journée typique : enquêteur·rices</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noProof="0" smtClean="0"/>
              <a:pPr/>
              <a:t>38</a:t>
            </a:fld>
            <a:endParaRPr lang="fr-FR" noProof="0" dirty="0"/>
          </a:p>
        </p:txBody>
      </p:sp>
      <p:graphicFrame>
        <p:nvGraphicFramePr>
          <p:cNvPr id="7" name="Diagram 11">
            <a:extLst>
              <a:ext uri="{FF2B5EF4-FFF2-40B4-BE49-F238E27FC236}">
                <a16:creationId xmlns:a16="http://schemas.microsoft.com/office/drawing/2014/main" id="{D6E4D433-7991-AA1D-D0DA-AFF10B2A87C8}"/>
              </a:ext>
            </a:extLst>
          </p:cNvPr>
          <p:cNvGraphicFramePr/>
          <p:nvPr>
            <p:extLst>
              <p:ext uri="{D42A27DB-BD31-4B8C-83A1-F6EECF244321}">
                <p14:modId xmlns:p14="http://schemas.microsoft.com/office/powerpoint/2010/main" val="3746158156"/>
              </p:ext>
            </p:extLst>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43400" y="4661989"/>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endParaRPr lang="fr-FR" sz="1200" noProof="0" dirty="0">
              <a:solidFill>
                <a:schemeClr val="accent5"/>
              </a:solidFill>
            </a:endParaRPr>
          </a:p>
          <a:p>
            <a:pPr algn="just"/>
            <a:r>
              <a:rPr lang="fr-FR" sz="1200" dirty="0">
                <a:solidFill>
                  <a:schemeClr val="accent5"/>
                </a:solidFill>
              </a:rPr>
              <a:t>Les équipes sont généralement composées de :</a:t>
            </a:r>
          </a:p>
          <a:p>
            <a:pPr marL="171450" indent="-171450" algn="just">
              <a:buFont typeface="Arial" panose="020B0604020202020204" pitchFamily="34" charset="0"/>
              <a:buChar char="•"/>
            </a:pPr>
            <a:r>
              <a:rPr lang="fr-FR" sz="1200" dirty="0" err="1">
                <a:solidFill>
                  <a:schemeClr val="accent5"/>
                </a:solidFill>
              </a:rPr>
              <a:t>Chef·fe</a:t>
            </a:r>
            <a:r>
              <a:rPr lang="fr-FR" sz="1200" dirty="0">
                <a:solidFill>
                  <a:schemeClr val="accent5"/>
                </a:solidFill>
              </a:rPr>
              <a:t> d'équipe (qualité des données, remplissage des formulaires individuels et supervision)</a:t>
            </a:r>
          </a:p>
          <a:p>
            <a:pPr marL="171450" indent="-171450" algn="just">
              <a:buFont typeface="Arial" panose="020B0604020202020204" pitchFamily="34" charset="0"/>
              <a:buChar char="•"/>
            </a:pPr>
            <a:r>
              <a:rPr lang="fr-FR" sz="1200" dirty="0" err="1">
                <a:solidFill>
                  <a:schemeClr val="accent5"/>
                </a:solidFill>
              </a:rPr>
              <a:t>Enquêteur·rices</a:t>
            </a:r>
            <a:r>
              <a:rPr lang="fr-FR" sz="1200" dirty="0">
                <a:solidFill>
                  <a:schemeClr val="accent5"/>
                </a:solidFill>
              </a:rPr>
              <a:t> (remplir les modules au niveau du ménage)</a:t>
            </a:r>
          </a:p>
          <a:p>
            <a:pPr marL="171450" indent="-171450" algn="just">
              <a:buFont typeface="Arial" panose="020B0604020202020204" pitchFamily="34" charset="0"/>
              <a:buChar char="•"/>
            </a:pPr>
            <a:r>
              <a:rPr lang="fr-FR" sz="1200" dirty="0">
                <a:solidFill>
                  <a:schemeClr val="accent5"/>
                </a:solidFill>
              </a:rPr>
              <a:t>Des personnes prenant les mesures pour les données anthropométriques</a:t>
            </a:r>
          </a:p>
          <a:p>
            <a:pPr marL="171450" indent="-171450" algn="just">
              <a:buFont typeface="Arial" panose="020B0604020202020204" pitchFamily="34" charset="0"/>
              <a:buChar char="•"/>
            </a:pPr>
            <a:r>
              <a:rPr lang="fr-FR" sz="1200" dirty="0">
                <a:solidFill>
                  <a:schemeClr val="accent5"/>
                </a:solidFill>
              </a:rPr>
              <a:t>Des personnes </a:t>
            </a:r>
            <a:r>
              <a:rPr lang="fr-FR" sz="1200" dirty="0" err="1">
                <a:solidFill>
                  <a:schemeClr val="accent5"/>
                </a:solidFill>
              </a:rPr>
              <a:t>prendant</a:t>
            </a:r>
            <a:r>
              <a:rPr lang="fr-FR" sz="1200" dirty="0">
                <a:solidFill>
                  <a:schemeClr val="accent5"/>
                </a:solidFill>
              </a:rPr>
              <a:t> les mesureurs d'</a:t>
            </a:r>
            <a:r>
              <a:rPr lang="fr-FR" sz="1200" dirty="0" err="1">
                <a:solidFill>
                  <a:schemeClr val="accent5"/>
                </a:solidFill>
              </a:rPr>
              <a:t>Hb</a:t>
            </a:r>
            <a:endParaRPr lang="fr-FR" sz="1200" dirty="0">
              <a:solidFill>
                <a:schemeClr val="accent5"/>
              </a:solidFill>
            </a:endParaRPr>
          </a:p>
          <a:p>
            <a:pPr marL="171450" indent="-171450" algn="just">
              <a:buFont typeface="Arial" panose="020B0604020202020204" pitchFamily="34" charset="0"/>
              <a:buChar char="•"/>
            </a:pPr>
            <a:r>
              <a:rPr lang="fr-FR" sz="1200" dirty="0" err="1">
                <a:solidFill>
                  <a:schemeClr val="accent5"/>
                </a:solidFill>
              </a:rPr>
              <a:t>Traducteur·rice</a:t>
            </a:r>
            <a:r>
              <a:rPr lang="fr-FR" sz="1200" dirty="0">
                <a:solidFill>
                  <a:schemeClr val="accent5"/>
                </a:solidFill>
              </a:rPr>
              <a:t>/</a:t>
            </a:r>
            <a:r>
              <a:rPr lang="fr-FR" sz="1200" dirty="0" err="1">
                <a:solidFill>
                  <a:schemeClr val="accent5"/>
                </a:solidFill>
              </a:rPr>
              <a:t>assistant·e</a:t>
            </a:r>
            <a:r>
              <a:rPr lang="fr-FR" sz="1200" dirty="0">
                <a:solidFill>
                  <a:schemeClr val="accent5"/>
                </a:solidFill>
              </a:rPr>
              <a:t> </a:t>
            </a:r>
            <a:r>
              <a:rPr lang="fr-FR" sz="1200" dirty="0" err="1">
                <a:solidFill>
                  <a:schemeClr val="accent5"/>
                </a:solidFill>
              </a:rPr>
              <a:t>local·e</a:t>
            </a:r>
            <a:r>
              <a:rPr lang="fr-FR" sz="1200" dirty="0">
                <a:solidFill>
                  <a:schemeClr val="accent5"/>
                </a:solidFill>
              </a:rPr>
              <a:t> (si nécessaire)</a:t>
            </a:r>
          </a:p>
          <a:p>
            <a:pPr algn="ctr"/>
            <a:endParaRPr lang="fr-FR" sz="1200" noProof="0" dirty="0">
              <a:solidFill>
                <a:schemeClr val="accent6"/>
              </a:solidFill>
            </a:endParaRP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166563"/>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dirty="0">
                <a:solidFill>
                  <a:schemeClr val="accent5"/>
                </a:solidFill>
              </a:rPr>
              <a:t>Le premier jour, signez la renonciation. Sinon, assurez-vous de recevoir les fiches de contrôle de la composition des ménages et de la collecte des données. Vérifiez que tous les paramètres du téléphone sont corrects (date/heure, affichage, mode avion, wifi désactivé...).</a:t>
            </a:r>
          </a:p>
        </p:txBody>
      </p:sp>
      <p:sp>
        <p:nvSpPr>
          <p:cNvPr id="10" name="Rounded Rectangle 1">
            <a:extLst>
              <a:ext uri="{FF2B5EF4-FFF2-40B4-BE49-F238E27FC236}">
                <a16:creationId xmlns:a16="http://schemas.microsoft.com/office/drawing/2014/main" id="{8BFA44D5-0E52-32E0-4A5A-4FEBE88CC9F7}"/>
              </a:ext>
            </a:extLst>
          </p:cNvPr>
          <p:cNvSpPr/>
          <p:nvPr/>
        </p:nvSpPr>
        <p:spPr>
          <a:xfrm>
            <a:off x="4343400" y="2488252"/>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fr-FR" sz="1200" dirty="0">
                <a:solidFill>
                  <a:schemeClr val="accent5"/>
                </a:solidFill>
              </a:rPr>
              <a:t>Revenez</a:t>
            </a:r>
            <a:r>
              <a:rPr lang="fr-FR" sz="1200" noProof="0" dirty="0">
                <a:solidFill>
                  <a:schemeClr val="accent5"/>
                </a:solidFill>
              </a:rPr>
              <a:t> aux enquêtes incomplètes de la veille. Ensuite, procédez comme prévu en vous référant à la fiche de contrôle de la collecte des données. Ne marquez pas l'enquête comme étant finalisée - mais indiquez à la fin si vous considérez l'enquête comme finie ou non (avant-dernière question).</a:t>
            </a:r>
          </a:p>
          <a:p>
            <a:pPr marL="171450" indent="-171450" algn="just">
              <a:buFont typeface="Arial" panose="020B0604020202020204" pitchFamily="34" charset="0"/>
              <a:buChar char="•"/>
            </a:pPr>
            <a:r>
              <a:rPr lang="fr-FR" sz="1200" noProof="0" dirty="0">
                <a:solidFill>
                  <a:schemeClr val="accent5"/>
                </a:solidFill>
              </a:rPr>
              <a:t>Expliquez aux bénéficiaires l'utilisation du téléphone pour éviter les malentendus.</a:t>
            </a:r>
          </a:p>
        </p:txBody>
      </p:sp>
      <p:sp>
        <p:nvSpPr>
          <p:cNvPr id="11" name="Rounded Rectangle 1">
            <a:extLst>
              <a:ext uri="{FF2B5EF4-FFF2-40B4-BE49-F238E27FC236}">
                <a16:creationId xmlns:a16="http://schemas.microsoft.com/office/drawing/2014/main" id="{E5722077-80B8-E232-313F-9431EA3BB885}"/>
              </a:ext>
            </a:extLst>
          </p:cNvPr>
          <p:cNvSpPr/>
          <p:nvPr/>
        </p:nvSpPr>
        <p:spPr>
          <a:xfrm>
            <a:off x="4343400" y="4220912"/>
            <a:ext cx="5264540" cy="384816"/>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Rendre les téléphones et les documents administratifs.</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810000" y="16668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876F22D1-3438-7F90-4BBA-D2ED9BECF55D}"/>
              </a:ext>
            </a:extLst>
          </p:cNvPr>
          <p:cNvCxnSpPr/>
          <p:nvPr/>
        </p:nvCxnSpPr>
        <p:spPr>
          <a:xfrm flipH="1">
            <a:off x="3810000" y="275272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p:nvPr/>
        </p:nvCxnSpPr>
        <p:spPr>
          <a:xfrm flipH="1">
            <a:off x="3810000" y="3779837"/>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p:nvPr/>
        </p:nvCxnSpPr>
        <p:spPr>
          <a:xfrm flipH="1">
            <a:off x="3810000" y="44100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177787" y="6514906"/>
            <a:ext cx="2300310" cy="256609"/>
          </a:xfrm>
          <a:prstGeom prst="rect">
            <a:avLst/>
          </a:prstGeom>
        </p:spPr>
        <p:txBody>
          <a:bodyPr vert="horz" wrap="none" lIns="0" tIns="0" rIns="0" bIns="0" numCol="1" spcCol="306000" rtlCol="0" anchor="t">
            <a:spAutoFit/>
          </a:bodyPr>
          <a:lstStyle/>
          <a:p>
            <a:pPr algn="just">
              <a:lnSpc>
                <a:spcPct val="110000"/>
              </a:lnSpc>
            </a:pPr>
            <a:r>
              <a:rPr lang="fr-FR" sz="1600" b="0" i="1" noProof="0" dirty="0">
                <a:solidFill>
                  <a:schemeClr val="accent3"/>
                </a:solidFill>
                <a:latin typeface="Source Sans Pro" panose="020B0503030403020204" pitchFamily="34" charset="77"/>
              </a:rPr>
              <a:t>A adapter à votre contexte. </a:t>
            </a:r>
          </a:p>
        </p:txBody>
      </p:sp>
    </p:spTree>
    <p:extLst>
      <p:ext uri="{BB962C8B-B14F-4D97-AF65-F5344CB8AC3E}">
        <p14:creationId xmlns:p14="http://schemas.microsoft.com/office/powerpoint/2010/main" val="1107363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FD0AD8C-294F-7515-9639-B0EF3DE22694}"/>
              </a:ext>
            </a:extLst>
          </p:cNvPr>
          <p:cNvSpPr>
            <a:spLocks noGrp="1"/>
          </p:cNvSpPr>
          <p:nvPr>
            <p:ph type="title"/>
          </p:nvPr>
        </p:nvSpPr>
        <p:spPr/>
        <p:txBody>
          <a:bodyPr>
            <a:normAutofit fontScale="90000"/>
          </a:bodyPr>
          <a:lstStyle/>
          <a:p>
            <a:r>
              <a:rPr lang="fr-FR" noProof="0" dirty="0"/>
              <a:t>Cycle de vie d’un formulaire</a:t>
            </a:r>
          </a:p>
        </p:txBody>
      </p:sp>
      <p:sp>
        <p:nvSpPr>
          <p:cNvPr id="5" name="Espace réservé du pied de page 4">
            <a:extLst>
              <a:ext uri="{FF2B5EF4-FFF2-40B4-BE49-F238E27FC236}">
                <a16:creationId xmlns:a16="http://schemas.microsoft.com/office/drawing/2014/main" id="{A563520D-961F-D34A-A32C-354F3E626E0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5648BC7-CABE-2120-8FD9-49CCD476FDE7}"/>
              </a:ext>
            </a:extLst>
          </p:cNvPr>
          <p:cNvSpPr>
            <a:spLocks noGrp="1"/>
          </p:cNvSpPr>
          <p:nvPr>
            <p:ph type="sldNum" sz="quarter" idx="30"/>
          </p:nvPr>
        </p:nvSpPr>
        <p:spPr/>
        <p:txBody>
          <a:bodyPr/>
          <a:lstStyle/>
          <a:p>
            <a:fld id="{45D260E3-6ADF-3D4B-8601-DFAB5F13007E}" type="slidenum">
              <a:rPr lang="fr-FR" noProof="0" smtClean="0"/>
              <a:pPr/>
              <a:t>39</a:t>
            </a:fld>
            <a:endParaRPr lang="fr-FR" noProof="0" dirty="0"/>
          </a:p>
        </p:txBody>
      </p:sp>
      <p:grpSp>
        <p:nvGrpSpPr>
          <p:cNvPr id="7" name="Groupe 6">
            <a:extLst>
              <a:ext uri="{FF2B5EF4-FFF2-40B4-BE49-F238E27FC236}">
                <a16:creationId xmlns:a16="http://schemas.microsoft.com/office/drawing/2014/main" id="{609B7A38-C2EA-57A2-CCCE-DCA498EE3133}"/>
              </a:ext>
            </a:extLst>
          </p:cNvPr>
          <p:cNvGrpSpPr/>
          <p:nvPr/>
        </p:nvGrpSpPr>
        <p:grpSpPr>
          <a:xfrm>
            <a:off x="575687" y="1317311"/>
            <a:ext cx="2385470" cy="954188"/>
            <a:chOff x="4098" y="334793"/>
            <a:chExt cx="2385470" cy="954188"/>
          </a:xfrm>
        </p:grpSpPr>
        <p:sp>
          <p:nvSpPr>
            <p:cNvPr id="17" name="Flèche : chevron 16">
              <a:extLst>
                <a:ext uri="{FF2B5EF4-FFF2-40B4-BE49-F238E27FC236}">
                  <a16:creationId xmlns:a16="http://schemas.microsoft.com/office/drawing/2014/main" id="{3FAEE095-2EB3-F93B-F9E5-FE17B9C7654F}"/>
                </a:ext>
              </a:extLst>
            </p:cNvPr>
            <p:cNvSpPr/>
            <p:nvPr/>
          </p:nvSpPr>
          <p:spPr>
            <a:xfrm>
              <a:off x="409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8" name="Flèche : chevron 4">
              <a:extLst>
                <a:ext uri="{FF2B5EF4-FFF2-40B4-BE49-F238E27FC236}">
                  <a16:creationId xmlns:a16="http://schemas.microsoft.com/office/drawing/2014/main" id="{CF1FD6A4-5ACC-5057-58AB-F041107F7CCB}"/>
                </a:ext>
              </a:extLst>
            </p:cNvPr>
            <p:cNvSpPr txBox="1"/>
            <p:nvPr/>
          </p:nvSpPr>
          <p:spPr>
            <a:xfrm>
              <a:off x="481192"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En cours (non finalisé, absent, etc.)</a:t>
              </a:r>
            </a:p>
          </p:txBody>
        </p:sp>
      </p:grpSp>
      <p:grpSp>
        <p:nvGrpSpPr>
          <p:cNvPr id="8" name="Groupe 7">
            <a:extLst>
              <a:ext uri="{FF2B5EF4-FFF2-40B4-BE49-F238E27FC236}">
                <a16:creationId xmlns:a16="http://schemas.microsoft.com/office/drawing/2014/main" id="{6CE1C57E-19F3-63F1-C28A-2591C911840F}"/>
              </a:ext>
            </a:extLst>
          </p:cNvPr>
          <p:cNvGrpSpPr/>
          <p:nvPr/>
        </p:nvGrpSpPr>
        <p:grpSpPr>
          <a:xfrm>
            <a:off x="2722610" y="1317311"/>
            <a:ext cx="2385470" cy="954188"/>
            <a:chOff x="2151021" y="334793"/>
            <a:chExt cx="2385470" cy="954188"/>
          </a:xfrm>
        </p:grpSpPr>
        <p:sp>
          <p:nvSpPr>
            <p:cNvPr id="15" name="Flèche : chevron 14">
              <a:extLst>
                <a:ext uri="{FF2B5EF4-FFF2-40B4-BE49-F238E27FC236}">
                  <a16:creationId xmlns:a16="http://schemas.microsoft.com/office/drawing/2014/main" id="{E6C7B118-FA79-6198-FE4F-F9829EA06D0C}"/>
                </a:ext>
              </a:extLst>
            </p:cNvPr>
            <p:cNvSpPr/>
            <p:nvPr/>
          </p:nvSpPr>
          <p:spPr>
            <a:xfrm>
              <a:off x="2151021"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6" name="Flèche : chevron 6">
              <a:extLst>
                <a:ext uri="{FF2B5EF4-FFF2-40B4-BE49-F238E27FC236}">
                  <a16:creationId xmlns:a16="http://schemas.microsoft.com/office/drawing/2014/main" id="{4566F0EA-9B71-E012-018C-CA07A80C4FAE}"/>
                </a:ext>
              </a:extLst>
            </p:cNvPr>
            <p:cNvSpPr txBox="1"/>
            <p:nvPr/>
          </p:nvSpPr>
          <p:spPr>
            <a:xfrm>
              <a:off x="2508841" y="334793"/>
              <a:ext cx="1669829"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Considéré comme terminé par </a:t>
              </a:r>
              <a:r>
                <a:rPr lang="fr-FR" sz="1600" b="1" kern="1200" noProof="0" dirty="0">
                  <a:solidFill>
                    <a:schemeClr val="accent5">
                      <a:lumMod val="75000"/>
                    </a:schemeClr>
                  </a:solidFill>
                </a:rPr>
                <a:t>l’</a:t>
              </a:r>
              <a:r>
                <a:rPr lang="fr-FR" sz="1600" b="1" kern="1200" noProof="0" dirty="0" err="1">
                  <a:solidFill>
                    <a:schemeClr val="accent5">
                      <a:lumMod val="75000"/>
                    </a:schemeClr>
                  </a:solidFill>
                </a:rPr>
                <a:t>enquêteur·rice</a:t>
              </a:r>
              <a:endParaRPr lang="fr-FR" sz="1600" b="1" kern="1200" noProof="0" dirty="0">
                <a:solidFill>
                  <a:schemeClr val="accent5">
                    <a:lumMod val="75000"/>
                  </a:schemeClr>
                </a:solidFill>
              </a:endParaRPr>
            </a:p>
          </p:txBody>
        </p:sp>
      </p:grpSp>
      <p:grpSp>
        <p:nvGrpSpPr>
          <p:cNvPr id="9" name="Groupe 8">
            <a:extLst>
              <a:ext uri="{FF2B5EF4-FFF2-40B4-BE49-F238E27FC236}">
                <a16:creationId xmlns:a16="http://schemas.microsoft.com/office/drawing/2014/main" id="{EF113F58-2ABD-E7A0-1C3A-4CE48B8864E2}"/>
              </a:ext>
            </a:extLst>
          </p:cNvPr>
          <p:cNvGrpSpPr/>
          <p:nvPr/>
        </p:nvGrpSpPr>
        <p:grpSpPr>
          <a:xfrm>
            <a:off x="4869533" y="1314199"/>
            <a:ext cx="2385470" cy="957300"/>
            <a:chOff x="4297944" y="331681"/>
            <a:chExt cx="2385470" cy="957300"/>
          </a:xfrm>
        </p:grpSpPr>
        <p:sp>
          <p:nvSpPr>
            <p:cNvPr id="13" name="Flèche : chevron 12">
              <a:extLst>
                <a:ext uri="{FF2B5EF4-FFF2-40B4-BE49-F238E27FC236}">
                  <a16:creationId xmlns:a16="http://schemas.microsoft.com/office/drawing/2014/main" id="{F57456C6-014B-F9C3-0701-6595175FAC14}"/>
                </a:ext>
              </a:extLst>
            </p:cNvPr>
            <p:cNvSpPr/>
            <p:nvPr/>
          </p:nvSpPr>
          <p:spPr>
            <a:xfrm>
              <a:off x="4297944"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4" name="Flèche : chevron 8">
              <a:extLst>
                <a:ext uri="{FF2B5EF4-FFF2-40B4-BE49-F238E27FC236}">
                  <a16:creationId xmlns:a16="http://schemas.microsoft.com/office/drawing/2014/main" id="{53272CA6-2BAA-2B8B-F033-C28738F8C00B}"/>
                </a:ext>
              </a:extLst>
            </p:cNvPr>
            <p:cNvSpPr txBox="1"/>
            <p:nvPr/>
          </p:nvSpPr>
          <p:spPr>
            <a:xfrm>
              <a:off x="4617808" y="331681"/>
              <a:ext cx="1863569"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Considéré comme terminé par </a:t>
              </a:r>
              <a:r>
                <a:rPr lang="fr-FR" sz="1600" kern="1200" noProof="0" dirty="0" err="1">
                  <a:solidFill>
                    <a:schemeClr val="accent5">
                      <a:lumMod val="75000"/>
                    </a:schemeClr>
                  </a:solidFill>
                </a:rPr>
                <a:t>le·la</a:t>
              </a:r>
              <a:r>
                <a:rPr lang="fr-FR" sz="1600" kern="1200" noProof="0" dirty="0">
                  <a:solidFill>
                    <a:schemeClr val="accent5">
                      <a:lumMod val="75000"/>
                    </a:schemeClr>
                  </a:solidFill>
                </a:rPr>
                <a:t> </a:t>
              </a:r>
              <a:r>
                <a:rPr lang="fr-FR" sz="1600" b="1" kern="1200" noProof="0" dirty="0" err="1">
                  <a:solidFill>
                    <a:schemeClr val="accent5">
                      <a:lumMod val="75000"/>
                    </a:schemeClr>
                  </a:solidFill>
                </a:rPr>
                <a:t>superviseur·se</a:t>
              </a:r>
              <a:endParaRPr lang="fr-FR" sz="1600" b="1" kern="1200" noProof="0" dirty="0">
                <a:solidFill>
                  <a:schemeClr val="accent5">
                    <a:lumMod val="75000"/>
                  </a:schemeClr>
                </a:solidFill>
              </a:endParaRPr>
            </a:p>
          </p:txBody>
        </p:sp>
      </p:grpSp>
      <p:grpSp>
        <p:nvGrpSpPr>
          <p:cNvPr id="10" name="Groupe 9">
            <a:extLst>
              <a:ext uri="{FF2B5EF4-FFF2-40B4-BE49-F238E27FC236}">
                <a16:creationId xmlns:a16="http://schemas.microsoft.com/office/drawing/2014/main" id="{CA0CE19E-32B0-DE99-3549-F3A4B32C553D}"/>
              </a:ext>
            </a:extLst>
          </p:cNvPr>
          <p:cNvGrpSpPr/>
          <p:nvPr/>
        </p:nvGrpSpPr>
        <p:grpSpPr>
          <a:xfrm>
            <a:off x="7016457" y="1317311"/>
            <a:ext cx="2385470" cy="954188"/>
            <a:chOff x="6444868" y="334793"/>
            <a:chExt cx="2385470" cy="954188"/>
          </a:xfrm>
        </p:grpSpPr>
        <p:sp>
          <p:nvSpPr>
            <p:cNvPr id="11" name="Flèche : chevron 10">
              <a:extLst>
                <a:ext uri="{FF2B5EF4-FFF2-40B4-BE49-F238E27FC236}">
                  <a16:creationId xmlns:a16="http://schemas.microsoft.com/office/drawing/2014/main" id="{00DBE859-B416-32DE-8B11-E383BE414748}"/>
                </a:ext>
              </a:extLst>
            </p:cNvPr>
            <p:cNvSpPr/>
            <p:nvPr/>
          </p:nvSpPr>
          <p:spPr>
            <a:xfrm>
              <a:off x="644486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2" name="Flèche : chevron 10">
              <a:extLst>
                <a:ext uri="{FF2B5EF4-FFF2-40B4-BE49-F238E27FC236}">
                  <a16:creationId xmlns:a16="http://schemas.microsoft.com/office/drawing/2014/main" id="{B18BE987-3718-EFD1-6642-EF752E44C82D}"/>
                </a:ext>
              </a:extLst>
            </p:cNvPr>
            <p:cNvSpPr txBox="1"/>
            <p:nvPr/>
          </p:nvSpPr>
          <p:spPr>
            <a:xfrm>
              <a:off x="6921962" y="334793"/>
              <a:ext cx="1584516"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Marqué comme finalisé par </a:t>
              </a:r>
              <a:r>
                <a:rPr lang="fr-FR" sz="1600" kern="1200" noProof="0" dirty="0" err="1">
                  <a:solidFill>
                    <a:schemeClr val="accent5">
                      <a:lumMod val="75000"/>
                    </a:schemeClr>
                  </a:solidFill>
                </a:rPr>
                <a:t>le·la</a:t>
              </a:r>
              <a:r>
                <a:rPr lang="fr-FR" sz="1600" kern="1200" noProof="0" dirty="0">
                  <a:solidFill>
                    <a:schemeClr val="accent5">
                      <a:lumMod val="75000"/>
                    </a:schemeClr>
                  </a:solidFill>
                </a:rPr>
                <a:t> </a:t>
              </a:r>
              <a:r>
                <a:rPr lang="fr-FR" sz="1600" b="1" kern="1200" noProof="0" dirty="0" err="1">
                  <a:solidFill>
                    <a:schemeClr val="accent5">
                      <a:lumMod val="75000"/>
                    </a:schemeClr>
                  </a:solidFill>
                </a:rPr>
                <a:t>superviseur·se</a:t>
              </a:r>
              <a:endParaRPr lang="fr-FR" sz="1600" b="1" kern="1200" noProof="0" dirty="0">
                <a:solidFill>
                  <a:schemeClr val="accent5">
                    <a:lumMod val="75000"/>
                  </a:schemeClr>
                </a:solidFill>
              </a:endParaRPr>
            </a:p>
          </p:txBody>
        </p:sp>
      </p:grpSp>
      <p:sp>
        <p:nvSpPr>
          <p:cNvPr id="2" name="Espace réservé du contenu 3">
            <a:extLst>
              <a:ext uri="{FF2B5EF4-FFF2-40B4-BE49-F238E27FC236}">
                <a16:creationId xmlns:a16="http://schemas.microsoft.com/office/drawing/2014/main" id="{22A710C9-4371-92A8-693F-460F715546A8}"/>
              </a:ext>
            </a:extLst>
          </p:cNvPr>
          <p:cNvSpPr>
            <a:spLocks noGrp="1"/>
          </p:cNvSpPr>
          <p:nvPr>
            <p:ph sz="quarter" idx="12"/>
          </p:nvPr>
        </p:nvSpPr>
        <p:spPr>
          <a:xfrm>
            <a:off x="575689" y="698746"/>
            <a:ext cx="5761252" cy="297834"/>
          </a:xfrm>
        </p:spPr>
        <p:txBody>
          <a:bodyPr/>
          <a:lstStyle/>
          <a:p>
            <a:r>
              <a:rPr lang="fr-FR" noProof="0" dirty="0"/>
              <a:t>POS</a:t>
            </a:r>
          </a:p>
        </p:txBody>
      </p:sp>
      <p:pic>
        <p:nvPicPr>
          <p:cNvPr id="21" name="Image 20">
            <a:extLst>
              <a:ext uri="{FF2B5EF4-FFF2-40B4-BE49-F238E27FC236}">
                <a16:creationId xmlns:a16="http://schemas.microsoft.com/office/drawing/2014/main" id="{266794E6-AA1F-55FE-A2C8-381DBBD4273F}"/>
              </a:ext>
            </a:extLst>
          </p:cNvPr>
          <p:cNvPicPr>
            <a:picLocks noChangeAspect="1"/>
          </p:cNvPicPr>
          <p:nvPr/>
        </p:nvPicPr>
        <p:blipFill>
          <a:blip r:embed="rId2"/>
          <a:srcRect/>
          <a:stretch/>
        </p:blipFill>
        <p:spPr>
          <a:xfrm>
            <a:off x="280180" y="2402290"/>
            <a:ext cx="1545201" cy="2747024"/>
          </a:xfrm>
          <a:prstGeom prst="rect">
            <a:avLst/>
          </a:prstGeom>
          <a:effectLst>
            <a:outerShdw blurRad="50800" dist="38100" dir="2700000" algn="tl" rotWithShape="0">
              <a:prstClr val="black">
                <a:alpha val="40000"/>
              </a:prstClr>
            </a:outerShdw>
          </a:effectLst>
        </p:spPr>
      </p:pic>
      <p:pic>
        <p:nvPicPr>
          <p:cNvPr id="23" name="Image 22">
            <a:extLst>
              <a:ext uri="{FF2B5EF4-FFF2-40B4-BE49-F238E27FC236}">
                <a16:creationId xmlns:a16="http://schemas.microsoft.com/office/drawing/2014/main" id="{356DE648-83C6-CB36-7E05-DE22D81D4DFC}"/>
              </a:ext>
            </a:extLst>
          </p:cNvPr>
          <p:cNvPicPr>
            <a:picLocks noChangeAspect="1"/>
          </p:cNvPicPr>
          <p:nvPr/>
        </p:nvPicPr>
        <p:blipFill>
          <a:blip r:embed="rId3"/>
          <a:srcRect/>
          <a:stretch/>
        </p:blipFill>
        <p:spPr>
          <a:xfrm>
            <a:off x="975057" y="3107140"/>
            <a:ext cx="1545201" cy="2747024"/>
          </a:xfrm>
          <a:prstGeom prst="rect">
            <a:avLst/>
          </a:prstGeom>
          <a:effectLst>
            <a:outerShdw blurRad="50800" dist="38100" dir="2700000" algn="tl" rotWithShape="0">
              <a:prstClr val="black">
                <a:alpha val="40000"/>
              </a:prstClr>
            </a:outerShdw>
          </a:effectLst>
        </p:spPr>
      </p:pic>
      <p:pic>
        <p:nvPicPr>
          <p:cNvPr id="25" name="Image 24">
            <a:extLst>
              <a:ext uri="{FF2B5EF4-FFF2-40B4-BE49-F238E27FC236}">
                <a16:creationId xmlns:a16="http://schemas.microsoft.com/office/drawing/2014/main" id="{53520682-48D3-A143-34CF-0762D353C2ED}"/>
              </a:ext>
            </a:extLst>
          </p:cNvPr>
          <p:cNvPicPr>
            <a:picLocks noChangeAspect="1"/>
          </p:cNvPicPr>
          <p:nvPr/>
        </p:nvPicPr>
        <p:blipFill>
          <a:blip r:embed="rId4"/>
          <a:srcRect/>
          <a:stretch/>
        </p:blipFill>
        <p:spPr>
          <a:xfrm>
            <a:off x="1576778" y="4078165"/>
            <a:ext cx="1545202" cy="2747025"/>
          </a:xfrm>
          <a:prstGeom prst="rect">
            <a:avLst/>
          </a:prstGeom>
          <a:effectLst>
            <a:outerShdw blurRad="50800" dist="38100" dir="2700000" algn="tl" rotWithShape="0">
              <a:prstClr val="black">
                <a:alpha val="40000"/>
              </a:prstClr>
            </a:outerShdw>
          </a:effectLst>
        </p:spPr>
      </p:pic>
      <p:sp>
        <p:nvSpPr>
          <p:cNvPr id="26" name="Rectangle 25">
            <a:extLst>
              <a:ext uri="{FF2B5EF4-FFF2-40B4-BE49-F238E27FC236}">
                <a16:creationId xmlns:a16="http://schemas.microsoft.com/office/drawing/2014/main" id="{937EF781-43FF-260D-E9FF-1DF6F213AAE4}"/>
              </a:ext>
            </a:extLst>
          </p:cNvPr>
          <p:cNvSpPr/>
          <p:nvPr/>
        </p:nvSpPr>
        <p:spPr>
          <a:xfrm>
            <a:off x="325108" y="3028950"/>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7" name="Rectangle 26">
            <a:extLst>
              <a:ext uri="{FF2B5EF4-FFF2-40B4-BE49-F238E27FC236}">
                <a16:creationId xmlns:a16="http://schemas.microsoft.com/office/drawing/2014/main" id="{CF3C97AF-1155-7A8D-0889-A2EC2B4FFDC0}"/>
              </a:ext>
            </a:extLst>
          </p:cNvPr>
          <p:cNvSpPr/>
          <p:nvPr/>
        </p:nvSpPr>
        <p:spPr>
          <a:xfrm>
            <a:off x="1025181" y="4097215"/>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8" name="Rectangle 27">
            <a:extLst>
              <a:ext uri="{FF2B5EF4-FFF2-40B4-BE49-F238E27FC236}">
                <a16:creationId xmlns:a16="http://schemas.microsoft.com/office/drawing/2014/main" id="{9AEC745E-A93D-E0F5-E565-F31D0EE21514}"/>
              </a:ext>
            </a:extLst>
          </p:cNvPr>
          <p:cNvSpPr/>
          <p:nvPr/>
        </p:nvSpPr>
        <p:spPr>
          <a:xfrm>
            <a:off x="1654579" y="5975296"/>
            <a:ext cx="657698" cy="327737"/>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29" name="Image 28">
            <a:extLst>
              <a:ext uri="{FF2B5EF4-FFF2-40B4-BE49-F238E27FC236}">
                <a16:creationId xmlns:a16="http://schemas.microsoft.com/office/drawing/2014/main" id="{DC15A1D6-1265-B828-36D6-3EA9E660E18D}"/>
              </a:ext>
            </a:extLst>
          </p:cNvPr>
          <p:cNvPicPr>
            <a:picLocks noChangeAspect="1"/>
          </p:cNvPicPr>
          <p:nvPr/>
        </p:nvPicPr>
        <p:blipFill>
          <a:blip r:embed="rId2"/>
          <a:srcRect/>
          <a:stretch/>
        </p:blipFill>
        <p:spPr>
          <a:xfrm>
            <a:off x="3180775" y="2541152"/>
            <a:ext cx="1863569" cy="3313011"/>
          </a:xfrm>
          <a:prstGeom prst="rect">
            <a:avLst/>
          </a:prstGeom>
          <a:effectLst>
            <a:outerShdw blurRad="50800" dist="38100" dir="2700000" algn="tl" rotWithShape="0">
              <a:prstClr val="black">
                <a:alpha val="40000"/>
              </a:prstClr>
            </a:outerShdw>
          </a:effectLst>
        </p:spPr>
      </p:pic>
      <p:sp>
        <p:nvSpPr>
          <p:cNvPr id="30" name="Rectangle 29">
            <a:extLst>
              <a:ext uri="{FF2B5EF4-FFF2-40B4-BE49-F238E27FC236}">
                <a16:creationId xmlns:a16="http://schemas.microsoft.com/office/drawing/2014/main" id="{ACC8A495-E5B7-5B23-AC30-0A88C289F165}"/>
              </a:ext>
            </a:extLst>
          </p:cNvPr>
          <p:cNvSpPr/>
          <p:nvPr/>
        </p:nvSpPr>
        <p:spPr>
          <a:xfrm>
            <a:off x="3252156" y="3267076"/>
            <a:ext cx="500694" cy="270884"/>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32" name="Image 31">
            <a:extLst>
              <a:ext uri="{FF2B5EF4-FFF2-40B4-BE49-F238E27FC236}">
                <a16:creationId xmlns:a16="http://schemas.microsoft.com/office/drawing/2014/main" id="{44634F2A-4126-98D1-69BB-6044FB0B7A04}"/>
              </a:ext>
            </a:extLst>
          </p:cNvPr>
          <p:cNvPicPr>
            <a:picLocks noChangeAspect="1"/>
          </p:cNvPicPr>
          <p:nvPr/>
        </p:nvPicPr>
        <p:blipFill>
          <a:blip r:embed="rId3"/>
          <a:srcRect/>
          <a:stretch/>
        </p:blipFill>
        <p:spPr>
          <a:xfrm>
            <a:off x="5115725" y="2541153"/>
            <a:ext cx="1863569" cy="3313011"/>
          </a:xfrm>
          <a:prstGeom prst="rect">
            <a:avLst/>
          </a:prstGeom>
          <a:effectLst>
            <a:outerShdw blurRad="50800" dist="38100" dir="2700000" algn="tl" rotWithShape="0">
              <a:prstClr val="black">
                <a:alpha val="40000"/>
              </a:prstClr>
            </a:outerShdw>
          </a:effectLst>
        </p:spPr>
      </p:pic>
      <p:sp>
        <p:nvSpPr>
          <p:cNvPr id="33" name="Rectangle 32">
            <a:extLst>
              <a:ext uri="{FF2B5EF4-FFF2-40B4-BE49-F238E27FC236}">
                <a16:creationId xmlns:a16="http://schemas.microsoft.com/office/drawing/2014/main" id="{D0886236-3BDC-6B4F-0363-A9A2554131E2}"/>
              </a:ext>
            </a:extLst>
          </p:cNvPr>
          <p:cNvSpPr/>
          <p:nvPr/>
        </p:nvSpPr>
        <p:spPr>
          <a:xfrm>
            <a:off x="5189397" y="3477968"/>
            <a:ext cx="500694" cy="23945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35" name="Image 34">
            <a:extLst>
              <a:ext uri="{FF2B5EF4-FFF2-40B4-BE49-F238E27FC236}">
                <a16:creationId xmlns:a16="http://schemas.microsoft.com/office/drawing/2014/main" id="{E4017916-F4BC-A726-C062-7E7BB5990A45}"/>
              </a:ext>
            </a:extLst>
          </p:cNvPr>
          <p:cNvPicPr>
            <a:picLocks noChangeAspect="1"/>
          </p:cNvPicPr>
          <p:nvPr/>
        </p:nvPicPr>
        <p:blipFill>
          <a:blip r:embed="rId4"/>
          <a:srcRect/>
          <a:stretch/>
        </p:blipFill>
        <p:spPr>
          <a:xfrm>
            <a:off x="7057795" y="2541153"/>
            <a:ext cx="1879347" cy="3341061"/>
          </a:xfrm>
          <a:prstGeom prst="rect">
            <a:avLst/>
          </a:prstGeom>
          <a:effectLst>
            <a:outerShdw blurRad="50800" dist="38100" dir="2700000" algn="tl" rotWithShape="0">
              <a:prstClr val="black">
                <a:alpha val="40000"/>
              </a:prstClr>
            </a:outerShdw>
          </a:effectLst>
        </p:spPr>
      </p:pic>
      <p:sp>
        <p:nvSpPr>
          <p:cNvPr id="36" name="Rectangle 35">
            <a:extLst>
              <a:ext uri="{FF2B5EF4-FFF2-40B4-BE49-F238E27FC236}">
                <a16:creationId xmlns:a16="http://schemas.microsoft.com/office/drawing/2014/main" id="{59CF7B99-5CB8-9B40-FC00-1861BBA00F7B}"/>
              </a:ext>
            </a:extLst>
          </p:cNvPr>
          <p:cNvSpPr/>
          <p:nvPr/>
        </p:nvSpPr>
        <p:spPr>
          <a:xfrm>
            <a:off x="8045674" y="4854039"/>
            <a:ext cx="807769" cy="401638"/>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22" name="Picture 21">
            <a:extLst>
              <a:ext uri="{FF2B5EF4-FFF2-40B4-BE49-F238E27FC236}">
                <a16:creationId xmlns:a16="http://schemas.microsoft.com/office/drawing/2014/main" id="{B9CE222B-F283-7C23-4179-76EED1534243}"/>
              </a:ext>
            </a:extLst>
          </p:cNvPr>
          <p:cNvPicPr>
            <a:picLocks noChangeAspect="1"/>
          </p:cNvPicPr>
          <p:nvPr/>
        </p:nvPicPr>
        <p:blipFill>
          <a:blip r:embed="rId5"/>
          <a:stretch>
            <a:fillRect/>
          </a:stretch>
        </p:blipFill>
        <p:spPr>
          <a:xfrm>
            <a:off x="1048755" y="3950440"/>
            <a:ext cx="94813" cy="86912"/>
          </a:xfrm>
          <a:prstGeom prst="rect">
            <a:avLst/>
          </a:prstGeom>
        </p:spPr>
      </p:pic>
      <p:pic>
        <p:nvPicPr>
          <p:cNvPr id="31" name="Picture 30">
            <a:extLst>
              <a:ext uri="{FF2B5EF4-FFF2-40B4-BE49-F238E27FC236}">
                <a16:creationId xmlns:a16="http://schemas.microsoft.com/office/drawing/2014/main" id="{5085B3CC-2441-09F3-1746-C3153FB6A051}"/>
              </a:ext>
            </a:extLst>
          </p:cNvPr>
          <p:cNvPicPr>
            <a:picLocks noChangeAspect="1"/>
          </p:cNvPicPr>
          <p:nvPr/>
        </p:nvPicPr>
        <p:blipFill>
          <a:blip r:embed="rId6"/>
          <a:srcRect t="17028"/>
          <a:stretch/>
        </p:blipFill>
        <p:spPr>
          <a:xfrm>
            <a:off x="1048755" y="4138251"/>
            <a:ext cx="98230" cy="98969"/>
          </a:xfrm>
          <a:prstGeom prst="rect">
            <a:avLst/>
          </a:prstGeom>
        </p:spPr>
      </p:pic>
    </p:spTree>
    <p:extLst>
      <p:ext uri="{BB962C8B-B14F-4D97-AF65-F5344CB8AC3E}">
        <p14:creationId xmlns:p14="http://schemas.microsoft.com/office/powerpoint/2010/main" val="2387863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pour une image  10">
            <a:extLst>
              <a:ext uri="{FF2B5EF4-FFF2-40B4-BE49-F238E27FC236}">
                <a16:creationId xmlns:a16="http://schemas.microsoft.com/office/drawing/2014/main" id="{95E469EC-BD0D-0063-BA4C-F7935FCBCCED}"/>
              </a:ext>
            </a:extLst>
          </p:cNvPr>
          <p:cNvPicPr>
            <a:picLocks noGrp="1" noChangeAspect="1"/>
          </p:cNvPicPr>
          <p:nvPr>
            <p:ph type="pic" sz="quarter" idx="10"/>
          </p:nvPr>
        </p:nvPicPr>
        <p:blipFill>
          <a:blip r:embed="rId3"/>
          <a:srcRect l="14683" r="14683"/>
          <a:stretch>
            <a:fillRect/>
          </a:stretch>
        </p:blipFill>
        <p:spPr>
          <a:xfrm>
            <a:off x="7398328" y="1572732"/>
            <a:ext cx="2281382" cy="4414210"/>
          </a:xfrm>
        </p:spPr>
      </p:pic>
      <p:sp>
        <p:nvSpPr>
          <p:cNvPr id="6" name="Titre 5">
            <a:extLst>
              <a:ext uri="{FF2B5EF4-FFF2-40B4-BE49-F238E27FC236}">
                <a16:creationId xmlns:a16="http://schemas.microsoft.com/office/drawing/2014/main" id="{6A7FDA96-35D2-7A03-A754-D019440F5344}"/>
              </a:ext>
            </a:extLst>
          </p:cNvPr>
          <p:cNvSpPr>
            <a:spLocks noGrp="1"/>
          </p:cNvSpPr>
          <p:nvPr>
            <p:ph type="title"/>
          </p:nvPr>
        </p:nvSpPr>
        <p:spPr>
          <a:xfrm>
            <a:off x="575688" y="202735"/>
            <a:ext cx="9104021" cy="554684"/>
          </a:xfrm>
        </p:spPr>
        <p:txBody>
          <a:bodyPr>
            <a:normAutofit fontScale="90000"/>
          </a:bodyPr>
          <a:lstStyle/>
          <a:p>
            <a:r>
              <a:rPr lang="fr-FR" noProof="0" dirty="0"/>
              <a:t>Qu’est-ce que la </a:t>
            </a:r>
            <a:r>
              <a:rPr lang="fr-FR" b="1" noProof="0" dirty="0"/>
              <a:t>C</a:t>
            </a:r>
            <a:r>
              <a:rPr lang="fr-FR" noProof="0" dirty="0"/>
              <a:t>ollecte de </a:t>
            </a:r>
            <a:r>
              <a:rPr lang="fr-FR" b="1" noProof="0" dirty="0"/>
              <a:t>D</a:t>
            </a:r>
            <a:r>
              <a:rPr lang="fr-FR" noProof="0" dirty="0"/>
              <a:t>onnées </a:t>
            </a:r>
            <a:r>
              <a:rPr lang="fr-FR" b="1" noProof="0" dirty="0"/>
              <a:t>M</a:t>
            </a:r>
            <a:r>
              <a:rPr lang="fr-FR" noProof="0" dirty="0"/>
              <a:t>obile (MDC)</a:t>
            </a:r>
            <a:r>
              <a:rPr lang="fr-FR" b="1" noProof="0" dirty="0"/>
              <a:t> </a:t>
            </a:r>
            <a:r>
              <a:rPr lang="fr-FR" noProof="0" dirty="0"/>
              <a:t>?</a:t>
            </a:r>
          </a:p>
        </p:txBody>
      </p:sp>
      <p:sp>
        <p:nvSpPr>
          <p:cNvPr id="9" name="Espace réservé du contenu 8">
            <a:extLst>
              <a:ext uri="{FF2B5EF4-FFF2-40B4-BE49-F238E27FC236}">
                <a16:creationId xmlns:a16="http://schemas.microsoft.com/office/drawing/2014/main" id="{6BCB1901-2624-B231-1E79-8745D75ED476}"/>
              </a:ext>
            </a:extLst>
          </p:cNvPr>
          <p:cNvSpPr>
            <a:spLocks noGrp="1"/>
          </p:cNvSpPr>
          <p:nvPr>
            <p:ph sz="quarter" idx="28"/>
          </p:nvPr>
        </p:nvSpPr>
        <p:spPr>
          <a:xfrm>
            <a:off x="575679" y="1693073"/>
            <a:ext cx="5761262" cy="5463389"/>
          </a:xfrm>
        </p:spPr>
        <p:txBody>
          <a:bodyPr>
            <a:normAutofit fontScale="92500"/>
          </a:bodyPr>
          <a:lstStyle/>
          <a:p>
            <a:pPr algn="just"/>
            <a:r>
              <a:rPr lang="fr-FR" noProof="0" dirty="0"/>
              <a:t>MDC : utilisation de nouvelles technologies pour la collecte de données (smartphones ou tablettes au lieu de formulaires papiers).</a:t>
            </a:r>
          </a:p>
          <a:p>
            <a:pPr algn="just"/>
            <a:r>
              <a:rPr lang="fr-FR" noProof="0" dirty="0"/>
              <a:t>Utilisé par CartONG depuis 2010 avec de nombreux partenaires (HCR, Terre des Hommes, MSF, Solidarités International, REACH, Caritas, UNICEF, etc.)</a:t>
            </a:r>
          </a:p>
          <a:p>
            <a:pPr algn="just"/>
            <a:r>
              <a:rPr lang="fr-FR" noProof="0" dirty="0"/>
              <a:t>Cas d'utilisation possibles : enquêtes, évaluations (potentiellement en cas d'urgence), suivi (distributions &amp; autres), suivi et évaluation, etc.</a:t>
            </a:r>
          </a:p>
        </p:txBody>
      </p:sp>
      <p:sp>
        <p:nvSpPr>
          <p:cNvPr id="2" name="Espace réservé du pied de page 1">
            <a:extLst>
              <a:ext uri="{FF2B5EF4-FFF2-40B4-BE49-F238E27FC236}">
                <a16:creationId xmlns:a16="http://schemas.microsoft.com/office/drawing/2014/main" id="{2B626A2E-F599-C602-1EF8-8C1F089F49E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C692A41E-C2A8-D28A-4CA6-4DD9C3267DB1}"/>
              </a:ext>
            </a:extLst>
          </p:cNvPr>
          <p:cNvSpPr>
            <a:spLocks noGrp="1"/>
          </p:cNvSpPr>
          <p:nvPr>
            <p:ph type="sldNum" sz="quarter" idx="30"/>
          </p:nvPr>
        </p:nvSpPr>
        <p:spPr/>
        <p:txBody>
          <a:bodyPr/>
          <a:lstStyle/>
          <a:p>
            <a:fld id="{45D260E3-6ADF-3D4B-8601-DFAB5F13007E}" type="slidenum">
              <a:rPr lang="fr-FR" noProof="0" smtClean="0"/>
              <a:pPr/>
              <a:t>4</a:t>
            </a:fld>
            <a:endParaRPr lang="fr-FR" noProof="0" dirty="0"/>
          </a:p>
        </p:txBody>
      </p:sp>
      <p:sp>
        <p:nvSpPr>
          <p:cNvPr id="4" name="Espace réservé du contenu 3">
            <a:extLst>
              <a:ext uri="{FF2B5EF4-FFF2-40B4-BE49-F238E27FC236}">
                <a16:creationId xmlns:a16="http://schemas.microsoft.com/office/drawing/2014/main" id="{C5C98614-0A97-8EDB-088A-8C9B5A1CECC0}"/>
              </a:ext>
            </a:extLst>
          </p:cNvPr>
          <p:cNvSpPr>
            <a:spLocks noGrp="1"/>
          </p:cNvSpPr>
          <p:nvPr>
            <p:ph sz="quarter" idx="12"/>
          </p:nvPr>
        </p:nvSpPr>
        <p:spPr>
          <a:xfrm>
            <a:off x="575689" y="1194081"/>
            <a:ext cx="5761252" cy="297834"/>
          </a:xfrm>
        </p:spPr>
        <p:txBody>
          <a:bodyPr/>
          <a:lstStyle/>
          <a:p>
            <a:r>
              <a:rPr lang="fr-FR" noProof="0" dirty="0"/>
              <a:t>Mobile Data Collection</a:t>
            </a:r>
          </a:p>
        </p:txBody>
      </p:sp>
    </p:spTree>
    <p:extLst>
      <p:ext uri="{BB962C8B-B14F-4D97-AF65-F5344CB8AC3E}">
        <p14:creationId xmlns:p14="http://schemas.microsoft.com/office/powerpoint/2010/main" val="4191525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1E2F4E3-C3C9-5E0A-0135-42FC5BDAABE6}"/>
              </a:ext>
            </a:extLst>
          </p:cNvPr>
          <p:cNvSpPr>
            <a:spLocks noGrp="1"/>
          </p:cNvSpPr>
          <p:nvPr>
            <p:ph type="title"/>
          </p:nvPr>
        </p:nvSpPr>
        <p:spPr/>
        <p:txBody>
          <a:bodyPr>
            <a:normAutofit fontScale="90000"/>
          </a:bodyPr>
          <a:lstStyle/>
          <a:p>
            <a:r>
              <a:rPr lang="fr-FR" noProof="0" dirty="0"/>
              <a:t>Documentation d’appui</a:t>
            </a:r>
          </a:p>
        </p:txBody>
      </p:sp>
      <p:sp>
        <p:nvSpPr>
          <p:cNvPr id="4" name="Espace réservé du contenu 3">
            <a:extLst>
              <a:ext uri="{FF2B5EF4-FFF2-40B4-BE49-F238E27FC236}">
                <a16:creationId xmlns:a16="http://schemas.microsoft.com/office/drawing/2014/main" id="{B48CF0AF-468A-2DB3-D29C-3B5E7E11216A}"/>
              </a:ext>
            </a:extLst>
          </p:cNvPr>
          <p:cNvSpPr>
            <a:spLocks noGrp="1"/>
          </p:cNvSpPr>
          <p:nvPr>
            <p:ph sz="quarter" idx="28"/>
          </p:nvPr>
        </p:nvSpPr>
        <p:spPr>
          <a:xfrm>
            <a:off x="575688" y="1240256"/>
            <a:ext cx="4179119" cy="5463389"/>
          </a:xfrm>
        </p:spPr>
        <p:txBody>
          <a:bodyPr>
            <a:normAutofit/>
          </a:bodyPr>
          <a:lstStyle/>
          <a:p>
            <a:pPr algn="just"/>
            <a:r>
              <a:rPr lang="fr-FR" noProof="0" dirty="0"/>
              <a:t>Contrôle de la collecte des données:</a:t>
            </a:r>
          </a:p>
          <a:p>
            <a:pPr lvl="1" algn="just"/>
            <a:r>
              <a:rPr lang="fr-FR" noProof="0" dirty="0"/>
              <a:t>Vue d'ensemble de tous les ménages    à visiter ;</a:t>
            </a:r>
          </a:p>
          <a:p>
            <a:pPr lvl="1" algn="just"/>
            <a:r>
              <a:rPr lang="fr-FR" noProof="0" dirty="0"/>
              <a:t>Un par bloc/groupe.</a:t>
            </a:r>
          </a:p>
          <a:p>
            <a:pPr algn="just"/>
            <a:endParaRPr lang="fr-FR" noProof="0" dirty="0"/>
          </a:p>
          <a:p>
            <a:pPr algn="just"/>
            <a:r>
              <a:rPr lang="fr-FR" noProof="0" dirty="0"/>
              <a:t>Feuille de composition ménage :</a:t>
            </a:r>
          </a:p>
          <a:p>
            <a:pPr lvl="1" algn="just"/>
            <a:r>
              <a:rPr lang="fr-FR" noProof="0" dirty="0"/>
              <a:t>Aperçu de la composition de chaque ménage ;</a:t>
            </a:r>
          </a:p>
          <a:p>
            <a:pPr lvl="1" algn="just"/>
            <a:r>
              <a:rPr lang="fr-FR" noProof="0" dirty="0"/>
              <a:t>Un par ménage.</a:t>
            </a:r>
          </a:p>
          <a:p>
            <a:endParaRPr lang="fr-FR" noProof="0" dirty="0"/>
          </a:p>
          <a:p>
            <a:endParaRPr lang="fr-FR" noProof="0" dirty="0"/>
          </a:p>
          <a:p>
            <a:endParaRPr lang="fr-FR" noProof="0" dirty="0"/>
          </a:p>
          <a:p>
            <a:endParaRPr lang="fr-FR" noProof="0" dirty="0"/>
          </a:p>
        </p:txBody>
      </p:sp>
      <p:sp>
        <p:nvSpPr>
          <p:cNvPr id="5" name="Espace réservé du pied de page 4">
            <a:extLst>
              <a:ext uri="{FF2B5EF4-FFF2-40B4-BE49-F238E27FC236}">
                <a16:creationId xmlns:a16="http://schemas.microsoft.com/office/drawing/2014/main" id="{83C0DD30-1177-FB48-7310-B0B5E27C04F0}"/>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74C5F32-9C2B-4C97-9BEA-80FE310B2ECD}"/>
              </a:ext>
            </a:extLst>
          </p:cNvPr>
          <p:cNvSpPr>
            <a:spLocks noGrp="1"/>
          </p:cNvSpPr>
          <p:nvPr>
            <p:ph type="sldNum" sz="quarter" idx="30"/>
          </p:nvPr>
        </p:nvSpPr>
        <p:spPr/>
        <p:txBody>
          <a:bodyPr/>
          <a:lstStyle/>
          <a:p>
            <a:fld id="{45D260E3-6ADF-3D4B-8601-DFAB5F13007E}" type="slidenum">
              <a:rPr lang="fr-FR" noProof="0" smtClean="0"/>
              <a:pPr/>
              <a:t>40</a:t>
            </a:fld>
            <a:endParaRPr lang="fr-FR" noProof="0" dirty="0"/>
          </a:p>
        </p:txBody>
      </p:sp>
      <p:pic>
        <p:nvPicPr>
          <p:cNvPr id="12" name="Image 11" descr="Une image contenant texte, reçu, nombre, ligne&#10;&#10;Description générée automatiquement">
            <a:extLst>
              <a:ext uri="{FF2B5EF4-FFF2-40B4-BE49-F238E27FC236}">
                <a16:creationId xmlns:a16="http://schemas.microsoft.com/office/drawing/2014/main" id="{B083904C-CCDE-0C13-C221-202AFC1D130D}"/>
              </a:ext>
            </a:extLst>
          </p:cNvPr>
          <p:cNvPicPr>
            <a:picLocks noChangeAspect="1"/>
          </p:cNvPicPr>
          <p:nvPr/>
        </p:nvPicPr>
        <p:blipFill>
          <a:blip r:embed="rId2"/>
          <a:stretch>
            <a:fillRect/>
          </a:stretch>
        </p:blipFill>
        <p:spPr>
          <a:xfrm>
            <a:off x="4912852" y="1276851"/>
            <a:ext cx="5458587" cy="1305107"/>
          </a:xfrm>
          <a:prstGeom prst="rect">
            <a:avLst/>
          </a:prstGeom>
        </p:spPr>
      </p:pic>
      <p:pic>
        <p:nvPicPr>
          <p:cNvPr id="13" name="Picture 14">
            <a:extLst>
              <a:ext uri="{FF2B5EF4-FFF2-40B4-BE49-F238E27FC236}">
                <a16:creationId xmlns:a16="http://schemas.microsoft.com/office/drawing/2014/main" id="{86EF7CD2-9570-8017-45F3-B82F8D4F87E0}"/>
              </a:ext>
            </a:extLst>
          </p:cNvPr>
          <p:cNvPicPr>
            <a:picLocks noChangeAspect="1"/>
          </p:cNvPicPr>
          <p:nvPr/>
        </p:nvPicPr>
        <p:blipFill>
          <a:blip r:embed="rId3"/>
          <a:stretch>
            <a:fillRect/>
          </a:stretch>
        </p:blipFill>
        <p:spPr>
          <a:xfrm>
            <a:off x="4912852" y="3303694"/>
            <a:ext cx="5458587" cy="2157672"/>
          </a:xfrm>
          <a:prstGeom prst="rect">
            <a:avLst/>
          </a:prstGeom>
        </p:spPr>
      </p:pic>
      <p:sp>
        <p:nvSpPr>
          <p:cNvPr id="14" name="ZoneTexte 13">
            <a:extLst>
              <a:ext uri="{FF2B5EF4-FFF2-40B4-BE49-F238E27FC236}">
                <a16:creationId xmlns:a16="http://schemas.microsoft.com/office/drawing/2014/main" id="{F5C55499-3003-CF65-A024-8D5292893BE8}"/>
              </a:ext>
            </a:extLst>
          </p:cNvPr>
          <p:cNvSpPr txBox="1"/>
          <p:nvPr/>
        </p:nvSpPr>
        <p:spPr>
          <a:xfrm>
            <a:off x="6730068" y="5736983"/>
            <a:ext cx="3386057" cy="527452"/>
          </a:xfrm>
          <a:prstGeom prst="rect">
            <a:avLst/>
          </a:prstGeom>
        </p:spPr>
        <p:txBody>
          <a:bodyPr vert="horz" wrap="square" lIns="0" tIns="0" rIns="0" bIns="0" numCol="1" spcCol="306000" rtlCol="0" anchor="t">
            <a:spAutoFit/>
          </a:bodyPr>
          <a:lstStyle/>
          <a:p>
            <a:pPr algn="just">
              <a:lnSpc>
                <a:spcPct val="110000"/>
              </a:lnSpc>
            </a:pPr>
            <a:r>
              <a:rPr lang="fr-FR" sz="1600" i="1" dirty="0">
                <a:solidFill>
                  <a:schemeClr val="accent3"/>
                </a:solidFill>
                <a:latin typeface="Source Sans Pro" panose="020B0503030403020204" pitchFamily="34" charset="77"/>
              </a:rPr>
              <a:t>Seulement utile quand c’est réellement utilisé ! </a:t>
            </a:r>
            <a:endParaRPr lang="fr-FR" sz="1600" b="0" i="1" noProof="0" dirty="0">
              <a:solidFill>
                <a:schemeClr val="accent3"/>
              </a:solidFill>
              <a:latin typeface="Source Sans Pro" panose="020B0503030403020204" pitchFamily="34" charset="77"/>
            </a:endParaRPr>
          </a:p>
        </p:txBody>
      </p:sp>
      <p:sp>
        <p:nvSpPr>
          <p:cNvPr id="2" name="Espace réservé du contenu 3">
            <a:extLst>
              <a:ext uri="{FF2B5EF4-FFF2-40B4-BE49-F238E27FC236}">
                <a16:creationId xmlns:a16="http://schemas.microsoft.com/office/drawing/2014/main" id="{8324748B-2EEC-BDB7-5062-42C510447CED}"/>
              </a:ext>
            </a:extLst>
          </p:cNvPr>
          <p:cNvSpPr>
            <a:spLocks noGrp="1"/>
          </p:cNvSpPr>
          <p:nvPr>
            <p:ph sz="quarter" idx="12"/>
          </p:nvPr>
        </p:nvSpPr>
        <p:spPr>
          <a:xfrm>
            <a:off x="575689" y="698746"/>
            <a:ext cx="5761252" cy="297834"/>
          </a:xfrm>
        </p:spPr>
        <p:txBody>
          <a:bodyPr/>
          <a:lstStyle/>
          <a:p>
            <a:r>
              <a:rPr lang="fr-FR" noProof="0" dirty="0"/>
              <a:t>POS</a:t>
            </a:r>
          </a:p>
        </p:txBody>
      </p:sp>
    </p:spTree>
    <p:extLst>
      <p:ext uri="{BB962C8B-B14F-4D97-AF65-F5344CB8AC3E}">
        <p14:creationId xmlns:p14="http://schemas.microsoft.com/office/powerpoint/2010/main" val="40509464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B4A6281-DFB2-722C-71F9-C941E2115153}"/>
              </a:ext>
            </a:extLst>
          </p:cNvPr>
          <p:cNvSpPr>
            <a:spLocks noGrp="1"/>
          </p:cNvSpPr>
          <p:nvPr>
            <p:ph type="title"/>
          </p:nvPr>
        </p:nvSpPr>
        <p:spPr/>
        <p:txBody>
          <a:bodyPr>
            <a:normAutofit fontScale="90000"/>
          </a:bodyPr>
          <a:lstStyle/>
          <a:p>
            <a:r>
              <a:rPr lang="fr-FR" noProof="0" dirty="0"/>
              <a:t>Propriété du téléphone et responsabilités</a:t>
            </a:r>
          </a:p>
        </p:txBody>
      </p:sp>
      <p:pic>
        <p:nvPicPr>
          <p:cNvPr id="10" name="Espace réservé du contenu 9" descr="Une image contenant texte, capture d’écran, Police, nombre&#10;&#10;Description générée automatiquement">
            <a:extLst>
              <a:ext uri="{FF2B5EF4-FFF2-40B4-BE49-F238E27FC236}">
                <a16:creationId xmlns:a16="http://schemas.microsoft.com/office/drawing/2014/main" id="{5BA10BCD-469A-C22E-C639-422145FAF8EA}"/>
              </a:ext>
            </a:extLst>
          </p:cNvPr>
          <p:cNvPicPr>
            <a:picLocks noGrp="1" noChangeAspect="1"/>
          </p:cNvPicPr>
          <p:nvPr>
            <p:ph sz="quarter" idx="28"/>
          </p:nvPr>
        </p:nvPicPr>
        <p:blipFill>
          <a:blip r:embed="rId2"/>
          <a:stretch>
            <a:fillRect/>
          </a:stretch>
        </p:blipFill>
        <p:spPr>
          <a:xfrm>
            <a:off x="3218658" y="1612569"/>
            <a:ext cx="4352921" cy="4718713"/>
          </a:xfrm>
        </p:spPr>
      </p:pic>
      <p:sp>
        <p:nvSpPr>
          <p:cNvPr id="5" name="Espace réservé du pied de page 4">
            <a:extLst>
              <a:ext uri="{FF2B5EF4-FFF2-40B4-BE49-F238E27FC236}">
                <a16:creationId xmlns:a16="http://schemas.microsoft.com/office/drawing/2014/main" id="{59B73439-F99C-3056-7DFD-549BE72AF57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BB0E8B6F-7260-875A-FAF7-358CC56DC7B7}"/>
              </a:ext>
            </a:extLst>
          </p:cNvPr>
          <p:cNvSpPr>
            <a:spLocks noGrp="1"/>
          </p:cNvSpPr>
          <p:nvPr>
            <p:ph type="sldNum" sz="quarter" idx="30"/>
          </p:nvPr>
        </p:nvSpPr>
        <p:spPr/>
        <p:txBody>
          <a:bodyPr/>
          <a:lstStyle/>
          <a:p>
            <a:fld id="{45D260E3-6ADF-3D4B-8601-DFAB5F13007E}" type="slidenum">
              <a:rPr lang="fr-FR" noProof="0" smtClean="0"/>
              <a:pPr/>
              <a:t>41</a:t>
            </a:fld>
            <a:endParaRPr lang="fr-FR" noProof="0" dirty="0"/>
          </a:p>
        </p:txBody>
      </p:sp>
      <p:sp>
        <p:nvSpPr>
          <p:cNvPr id="11" name="Rectangle : coins arrondis 10">
            <a:extLst>
              <a:ext uri="{FF2B5EF4-FFF2-40B4-BE49-F238E27FC236}">
                <a16:creationId xmlns:a16="http://schemas.microsoft.com/office/drawing/2014/main" id="{5855BCBA-FF71-5152-1CC3-EEB49490AB4B}"/>
              </a:ext>
            </a:extLst>
          </p:cNvPr>
          <p:cNvSpPr/>
          <p:nvPr/>
        </p:nvSpPr>
        <p:spPr>
          <a:xfrm>
            <a:off x="6452457" y="4657670"/>
            <a:ext cx="3819525" cy="13239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fr-FR" sz="1800" noProof="0" dirty="0">
                <a:solidFill>
                  <a:schemeClr val="accent3">
                    <a:lumMod val="20000"/>
                    <a:lumOff val="80000"/>
                  </a:schemeClr>
                </a:solidFill>
                <a:latin typeface="+mj-lt"/>
                <a:cs typeface="Verdana"/>
              </a:rPr>
              <a:t>Signé une fois avant le début de l'enquête lors de la distribution des téléphones.</a:t>
            </a:r>
          </a:p>
        </p:txBody>
      </p:sp>
      <p:sp>
        <p:nvSpPr>
          <p:cNvPr id="2" name="Espace réservé du contenu 3">
            <a:extLst>
              <a:ext uri="{FF2B5EF4-FFF2-40B4-BE49-F238E27FC236}">
                <a16:creationId xmlns:a16="http://schemas.microsoft.com/office/drawing/2014/main" id="{46CE5480-36ED-FC0A-F58B-4773634BFD2D}"/>
              </a:ext>
            </a:extLst>
          </p:cNvPr>
          <p:cNvSpPr>
            <a:spLocks noGrp="1"/>
          </p:cNvSpPr>
          <p:nvPr>
            <p:ph sz="quarter" idx="12"/>
          </p:nvPr>
        </p:nvSpPr>
        <p:spPr>
          <a:xfrm>
            <a:off x="575689" y="698746"/>
            <a:ext cx="5761252" cy="297834"/>
          </a:xfrm>
        </p:spPr>
        <p:txBody>
          <a:bodyPr/>
          <a:lstStyle/>
          <a:p>
            <a:r>
              <a:rPr lang="fr-FR" noProof="0" dirty="0"/>
              <a:t>POS</a:t>
            </a:r>
          </a:p>
        </p:txBody>
      </p:sp>
    </p:spTree>
    <p:extLst>
      <p:ext uri="{BB962C8B-B14F-4D97-AF65-F5344CB8AC3E}">
        <p14:creationId xmlns:p14="http://schemas.microsoft.com/office/powerpoint/2010/main" val="600669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3B6AC09-FA5F-8171-1552-D00D3FB6133E}"/>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6C38346-6D10-1958-0C27-738D86209726}"/>
              </a:ext>
            </a:extLst>
          </p:cNvPr>
          <p:cNvSpPr>
            <a:spLocks noGrp="1"/>
          </p:cNvSpPr>
          <p:nvPr>
            <p:ph type="title"/>
          </p:nvPr>
        </p:nvSpPr>
        <p:spPr/>
        <p:txBody>
          <a:bodyPr>
            <a:normAutofit fontScale="90000"/>
          </a:bodyPr>
          <a:lstStyle/>
          <a:p>
            <a:r>
              <a:rPr lang="fr-FR" sz="3600" dirty="0"/>
              <a:t>Gestion quotidienne du téléphone</a:t>
            </a:r>
            <a:endParaRPr lang="fr-FR" noProof="0" dirty="0"/>
          </a:p>
        </p:txBody>
      </p:sp>
      <p:sp>
        <p:nvSpPr>
          <p:cNvPr id="5" name="Espace réservé du pied de page 4">
            <a:extLst>
              <a:ext uri="{FF2B5EF4-FFF2-40B4-BE49-F238E27FC236}">
                <a16:creationId xmlns:a16="http://schemas.microsoft.com/office/drawing/2014/main" id="{21063A48-4A14-1FCF-6AE2-B0DF7E17033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4BB1F373-AD03-E0BC-2C02-EE4B6BA17C23}"/>
              </a:ext>
            </a:extLst>
          </p:cNvPr>
          <p:cNvSpPr>
            <a:spLocks noGrp="1"/>
          </p:cNvSpPr>
          <p:nvPr>
            <p:ph type="sldNum" sz="quarter" idx="30"/>
          </p:nvPr>
        </p:nvSpPr>
        <p:spPr/>
        <p:txBody>
          <a:bodyPr/>
          <a:lstStyle/>
          <a:p>
            <a:fld id="{45D260E3-6ADF-3D4B-8601-DFAB5F13007E}" type="slidenum">
              <a:rPr lang="fr-FR" noProof="0" smtClean="0"/>
              <a:pPr/>
              <a:t>42</a:t>
            </a:fld>
            <a:endParaRPr lang="fr-FR" noProof="0" dirty="0"/>
          </a:p>
        </p:txBody>
      </p:sp>
      <p:sp>
        <p:nvSpPr>
          <p:cNvPr id="8" name="Rectangle : coins arrondis 7">
            <a:extLst>
              <a:ext uri="{FF2B5EF4-FFF2-40B4-BE49-F238E27FC236}">
                <a16:creationId xmlns:a16="http://schemas.microsoft.com/office/drawing/2014/main" id="{643FF009-9609-6DF4-3B25-B11978A4B9BC}"/>
              </a:ext>
            </a:extLst>
          </p:cNvPr>
          <p:cNvSpPr/>
          <p:nvPr/>
        </p:nvSpPr>
        <p:spPr>
          <a:xfrm>
            <a:off x="1405283" y="4237570"/>
            <a:ext cx="8113301" cy="139964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fr-FR" sz="1800" noProof="0" dirty="0">
                <a:solidFill>
                  <a:schemeClr val="accent3">
                    <a:lumMod val="20000"/>
                    <a:lumOff val="80000"/>
                  </a:schemeClr>
                </a:solidFill>
                <a:latin typeface="+mj-lt"/>
                <a:cs typeface="Verdana"/>
              </a:rPr>
              <a:t>Doit être signé une fois par l’</a:t>
            </a:r>
            <a:r>
              <a:rPr lang="fr-FR" sz="1800" noProof="0" dirty="0" err="1">
                <a:solidFill>
                  <a:schemeClr val="accent3">
                    <a:lumMod val="20000"/>
                    <a:lumOff val="80000"/>
                  </a:schemeClr>
                </a:solidFill>
                <a:latin typeface="+mj-lt"/>
                <a:cs typeface="Verdana"/>
              </a:rPr>
              <a:t>enquêteur·rice</a:t>
            </a:r>
            <a:r>
              <a:rPr lang="fr-FR" sz="1800" noProof="0" dirty="0">
                <a:solidFill>
                  <a:schemeClr val="accent3">
                    <a:lumMod val="20000"/>
                    <a:lumOff val="80000"/>
                  </a:schemeClr>
                </a:solidFill>
                <a:latin typeface="+mj-lt"/>
                <a:cs typeface="Verdana"/>
              </a:rPr>
              <a:t> le matin, lorsqu’il ou elle reçoit le matériel. Le OU la </a:t>
            </a:r>
            <a:r>
              <a:rPr lang="fr-FR" sz="1800" noProof="0" dirty="0" err="1">
                <a:solidFill>
                  <a:schemeClr val="accent3">
                    <a:lumMod val="20000"/>
                    <a:lumOff val="80000"/>
                  </a:schemeClr>
                </a:solidFill>
                <a:latin typeface="+mj-lt"/>
                <a:cs typeface="Verdana"/>
              </a:rPr>
              <a:t>superviseur·se</a:t>
            </a:r>
            <a:r>
              <a:rPr lang="fr-FR" sz="1800" noProof="0" dirty="0">
                <a:solidFill>
                  <a:schemeClr val="accent3">
                    <a:lumMod val="20000"/>
                    <a:lumOff val="80000"/>
                  </a:schemeClr>
                </a:solidFill>
                <a:latin typeface="+mj-lt"/>
                <a:cs typeface="Verdana"/>
              </a:rPr>
              <a:t> signe à la fin de la journée, lorsque les téléphones sont rendus.</a:t>
            </a:r>
          </a:p>
        </p:txBody>
      </p:sp>
      <p:pic>
        <p:nvPicPr>
          <p:cNvPr id="11" name="Picture 10" descr="A screenshot of a computer&#10;&#10;Description automatically generated">
            <a:extLst>
              <a:ext uri="{FF2B5EF4-FFF2-40B4-BE49-F238E27FC236}">
                <a16:creationId xmlns:a16="http://schemas.microsoft.com/office/drawing/2014/main" id="{ED333DC0-9561-9081-DC84-25F576F5F07B}"/>
              </a:ext>
            </a:extLst>
          </p:cNvPr>
          <p:cNvPicPr>
            <a:picLocks noChangeAspect="1"/>
          </p:cNvPicPr>
          <p:nvPr/>
        </p:nvPicPr>
        <p:blipFill>
          <a:blip r:embed="rId2"/>
          <a:stretch>
            <a:fillRect/>
          </a:stretch>
        </p:blipFill>
        <p:spPr>
          <a:xfrm>
            <a:off x="1279448" y="1246843"/>
            <a:ext cx="8113301" cy="2801416"/>
          </a:xfrm>
          <a:prstGeom prst="rect">
            <a:avLst/>
          </a:prstGeom>
        </p:spPr>
      </p:pic>
    </p:spTree>
    <p:extLst>
      <p:ext uri="{BB962C8B-B14F-4D97-AF65-F5344CB8AC3E}">
        <p14:creationId xmlns:p14="http://schemas.microsoft.com/office/powerpoint/2010/main" val="3262844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FD05CF9-EF76-EC95-103A-C509461E326E}"/>
              </a:ext>
            </a:extLst>
          </p:cNvPr>
          <p:cNvSpPr>
            <a:spLocks noGrp="1"/>
          </p:cNvSpPr>
          <p:nvPr>
            <p:ph type="title"/>
          </p:nvPr>
        </p:nvSpPr>
        <p:spPr/>
        <p:txBody>
          <a:bodyPr>
            <a:normAutofit fontScale="90000"/>
          </a:bodyPr>
          <a:lstStyle/>
          <a:p>
            <a:r>
              <a:rPr lang="fr-FR" noProof="0" dirty="0"/>
              <a:t>MDC</a:t>
            </a:r>
          </a:p>
        </p:txBody>
      </p:sp>
      <p:pic>
        <p:nvPicPr>
          <p:cNvPr id="17" name="Espace réservé du contenu 16" descr="Une image contenant personne, habits, Visage humain, Partage&#10;&#10;Description générée automatiquement">
            <a:extLst>
              <a:ext uri="{FF2B5EF4-FFF2-40B4-BE49-F238E27FC236}">
                <a16:creationId xmlns:a16="http://schemas.microsoft.com/office/drawing/2014/main" id="{68CBBEA4-362C-595F-758D-7445043723E6}"/>
              </a:ext>
            </a:extLst>
          </p:cNvPr>
          <p:cNvPicPr>
            <a:picLocks noGrp="1" noChangeAspect="1"/>
          </p:cNvPicPr>
          <p:nvPr>
            <p:ph sz="quarter" idx="12"/>
          </p:nvPr>
        </p:nvPicPr>
        <p:blipFill>
          <a:blip r:embed="rId2"/>
          <a:stretch>
            <a:fillRect/>
          </a:stretch>
        </p:blipFill>
        <p:spPr>
          <a:xfrm>
            <a:off x="7135416" y="2663528"/>
            <a:ext cx="2980718" cy="2232617"/>
          </a:xfrm>
        </p:spPr>
      </p:pic>
      <p:sp>
        <p:nvSpPr>
          <p:cNvPr id="5" name="Espace réservé du contenu 4">
            <a:extLst>
              <a:ext uri="{FF2B5EF4-FFF2-40B4-BE49-F238E27FC236}">
                <a16:creationId xmlns:a16="http://schemas.microsoft.com/office/drawing/2014/main" id="{F1897289-125B-3231-EBFC-2519609FB271}"/>
              </a:ext>
            </a:extLst>
          </p:cNvPr>
          <p:cNvSpPr>
            <a:spLocks noGrp="1"/>
          </p:cNvSpPr>
          <p:nvPr>
            <p:ph sz="quarter" idx="28"/>
          </p:nvPr>
        </p:nvSpPr>
        <p:spPr>
          <a:xfrm>
            <a:off x="575679" y="1240256"/>
            <a:ext cx="6000612" cy="5463389"/>
          </a:xfrm>
        </p:spPr>
        <p:txBody>
          <a:bodyPr/>
          <a:lstStyle/>
          <a:p>
            <a:pPr algn="just"/>
            <a:r>
              <a:rPr lang="fr-FR" noProof="0" dirty="0">
                <a:latin typeface="Verdana" pitchFamily="34" charset="0"/>
                <a:ea typeface="Verdana" pitchFamily="34" charset="0"/>
                <a:cs typeface="Verdana" pitchFamily="34" charset="0"/>
              </a:rPr>
              <a:t>La technologie mobile constitue une amélioration majeure de la gestion de l'information (GI) </a:t>
            </a:r>
            <a:endParaRPr lang="fr-FR" noProof="0" dirty="0">
              <a:latin typeface="Verdana" pitchFamily="34" charset="0"/>
              <a:ea typeface="Verdana" pitchFamily="34" charset="0"/>
            </a:endParaRPr>
          </a:p>
          <a:p>
            <a:pPr algn="just"/>
            <a:r>
              <a:rPr lang="fr-FR" noProof="0" dirty="0">
                <a:latin typeface="Verdana" pitchFamily="34" charset="0"/>
                <a:ea typeface="Verdana" pitchFamily="34" charset="0"/>
              </a:rPr>
              <a:t>Il est maintenant possible de le faire en temps réel ou presque :</a:t>
            </a:r>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endParaRPr lang="fr-FR" noProof="0" dirty="0"/>
          </a:p>
        </p:txBody>
      </p:sp>
      <p:sp>
        <p:nvSpPr>
          <p:cNvPr id="6" name="Espace réservé du pied de page 5">
            <a:extLst>
              <a:ext uri="{FF2B5EF4-FFF2-40B4-BE49-F238E27FC236}">
                <a16:creationId xmlns:a16="http://schemas.microsoft.com/office/drawing/2014/main" id="{5E6607D4-570A-9A3C-1AF3-9E1409584E1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7" name="Espace réservé du numéro de diapositive 6">
            <a:extLst>
              <a:ext uri="{FF2B5EF4-FFF2-40B4-BE49-F238E27FC236}">
                <a16:creationId xmlns:a16="http://schemas.microsoft.com/office/drawing/2014/main" id="{55BCB869-42B0-708B-E701-860F3459F196}"/>
              </a:ext>
            </a:extLst>
          </p:cNvPr>
          <p:cNvSpPr>
            <a:spLocks noGrp="1"/>
          </p:cNvSpPr>
          <p:nvPr>
            <p:ph type="sldNum" sz="quarter" idx="30"/>
          </p:nvPr>
        </p:nvSpPr>
        <p:spPr/>
        <p:txBody>
          <a:bodyPr/>
          <a:lstStyle/>
          <a:p>
            <a:fld id="{45D260E3-6ADF-3D4B-8601-DFAB5F13007E}" type="slidenum">
              <a:rPr lang="fr-FR" noProof="0" smtClean="0"/>
              <a:pPr/>
              <a:t>5</a:t>
            </a:fld>
            <a:endParaRPr lang="fr-FR" noProof="0" dirty="0"/>
          </a:p>
        </p:txBody>
      </p:sp>
      <p:pic>
        <p:nvPicPr>
          <p:cNvPr id="19" name="Image 18">
            <a:extLst>
              <a:ext uri="{FF2B5EF4-FFF2-40B4-BE49-F238E27FC236}">
                <a16:creationId xmlns:a16="http://schemas.microsoft.com/office/drawing/2014/main" id="{E6E82AB8-D1A0-4381-6AE2-E2737062C6B7}"/>
              </a:ext>
            </a:extLst>
          </p:cNvPr>
          <p:cNvPicPr>
            <a:picLocks noChangeAspect="1"/>
          </p:cNvPicPr>
          <p:nvPr/>
        </p:nvPicPr>
        <p:blipFill>
          <a:blip r:embed="rId3"/>
          <a:stretch>
            <a:fillRect/>
          </a:stretch>
        </p:blipFill>
        <p:spPr>
          <a:xfrm>
            <a:off x="741887" y="3971950"/>
            <a:ext cx="4594212" cy="2305419"/>
          </a:xfrm>
          <a:prstGeom prst="rect">
            <a:avLst/>
          </a:prstGeom>
        </p:spPr>
      </p:pic>
      <p:sp>
        <p:nvSpPr>
          <p:cNvPr id="2" name="Espace réservé du contenu 3">
            <a:extLst>
              <a:ext uri="{FF2B5EF4-FFF2-40B4-BE49-F238E27FC236}">
                <a16:creationId xmlns:a16="http://schemas.microsoft.com/office/drawing/2014/main" id="{BC67D34C-D769-9D01-529A-C74E0D5D7DEB}"/>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noProof="0" dirty="0"/>
              <a:t>Mobile Data Collection</a:t>
            </a:r>
          </a:p>
        </p:txBody>
      </p:sp>
    </p:spTree>
    <p:extLst>
      <p:ext uri="{BB962C8B-B14F-4D97-AF65-F5344CB8AC3E}">
        <p14:creationId xmlns:p14="http://schemas.microsoft.com/office/powerpoint/2010/main" val="327871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ZoneTexte 43">
            <a:extLst>
              <a:ext uri="{FF2B5EF4-FFF2-40B4-BE49-F238E27FC236}">
                <a16:creationId xmlns:a16="http://schemas.microsoft.com/office/drawing/2014/main" id="{ED89CD8D-EFEC-DA79-88C7-661073385687}"/>
              </a:ext>
            </a:extLst>
          </p:cNvPr>
          <p:cNvSpPr txBox="1"/>
          <p:nvPr/>
        </p:nvSpPr>
        <p:spPr>
          <a:xfrm>
            <a:off x="585216" y="1123822"/>
            <a:ext cx="9705824" cy="320729"/>
          </a:xfrm>
          <a:prstGeom prst="rect">
            <a:avLst/>
          </a:prstGeom>
        </p:spPr>
        <p:txBody>
          <a:bodyPr vert="horz" wrap="square" lIns="0" tIns="0" rIns="0" bIns="0" numCol="1" spcCol="306000" rtlCol="0" anchor="t">
            <a:spAutoFit/>
          </a:bodyPr>
          <a:lstStyle/>
          <a:p>
            <a:pPr>
              <a:lnSpc>
                <a:spcPct val="110000"/>
              </a:lnSpc>
            </a:pPr>
            <a:r>
              <a:rPr lang="fr-FR" sz="2000" b="0" i="0" noProof="0" dirty="0">
                <a:solidFill>
                  <a:schemeClr val="accent5"/>
                </a:solidFill>
                <a:latin typeface="Source Sans Pro" panose="020B0503030403020204" pitchFamily="34" charset="77"/>
              </a:rPr>
              <a:t>                                                                                               </a:t>
            </a:r>
            <a:r>
              <a:rPr lang="fr-FR" sz="2000" b="0" i="0" noProof="0" dirty="0">
                <a:solidFill>
                  <a:schemeClr val="accent5">
                    <a:lumMod val="75000"/>
                  </a:schemeClr>
                </a:solidFill>
                <a:latin typeface="Source Sans Pro" panose="020B0503030403020204" pitchFamily="34" charset="77"/>
              </a:rPr>
              <a:t>Inconvénients de la MDC</a:t>
            </a:r>
          </a:p>
        </p:txBody>
      </p:sp>
      <p:sp>
        <p:nvSpPr>
          <p:cNvPr id="33" name="Titre 32">
            <a:extLst>
              <a:ext uri="{FF2B5EF4-FFF2-40B4-BE49-F238E27FC236}">
                <a16:creationId xmlns:a16="http://schemas.microsoft.com/office/drawing/2014/main" id="{0EB60094-4E5C-34A5-F5F9-77D0590663B9}"/>
              </a:ext>
            </a:extLst>
          </p:cNvPr>
          <p:cNvSpPr>
            <a:spLocks noGrp="1"/>
          </p:cNvSpPr>
          <p:nvPr>
            <p:ph type="title"/>
          </p:nvPr>
        </p:nvSpPr>
        <p:spPr/>
        <p:txBody>
          <a:bodyPr>
            <a:normAutofit fontScale="90000"/>
          </a:bodyPr>
          <a:lstStyle/>
          <a:p>
            <a:r>
              <a:rPr lang="fr-FR" noProof="0" dirty="0"/>
              <a:t>Exercice 1</a:t>
            </a:r>
          </a:p>
        </p:txBody>
      </p:sp>
      <p:sp>
        <p:nvSpPr>
          <p:cNvPr id="6" name="Espace réservé du pied de page 5">
            <a:extLst>
              <a:ext uri="{FF2B5EF4-FFF2-40B4-BE49-F238E27FC236}">
                <a16:creationId xmlns:a16="http://schemas.microsoft.com/office/drawing/2014/main" id="{75D73BEE-164F-1F5B-853E-0D6846CBC9FD}"/>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7" name="Espace réservé du numéro de diapositive 6">
            <a:extLst>
              <a:ext uri="{FF2B5EF4-FFF2-40B4-BE49-F238E27FC236}">
                <a16:creationId xmlns:a16="http://schemas.microsoft.com/office/drawing/2014/main" id="{F0F89D38-7AB6-6884-8983-31F96845BF57}"/>
              </a:ext>
            </a:extLst>
          </p:cNvPr>
          <p:cNvSpPr>
            <a:spLocks noGrp="1"/>
          </p:cNvSpPr>
          <p:nvPr>
            <p:ph type="sldNum" sz="quarter" idx="30"/>
          </p:nvPr>
        </p:nvSpPr>
        <p:spPr/>
        <p:txBody>
          <a:bodyPr/>
          <a:lstStyle/>
          <a:p>
            <a:fld id="{45D260E3-6ADF-3D4B-8601-DFAB5F13007E}" type="slidenum">
              <a:rPr lang="fr-FR" noProof="0" smtClean="0"/>
              <a:pPr/>
              <a:t>6</a:t>
            </a:fld>
            <a:endParaRPr lang="fr-FR" noProof="0" dirty="0"/>
          </a:p>
        </p:txBody>
      </p:sp>
      <p:sp>
        <p:nvSpPr>
          <p:cNvPr id="43" name="ZoneTexte 42">
            <a:extLst>
              <a:ext uri="{FF2B5EF4-FFF2-40B4-BE49-F238E27FC236}">
                <a16:creationId xmlns:a16="http://schemas.microsoft.com/office/drawing/2014/main" id="{7BCAADBA-AF82-7E5C-E844-87E57552B394}"/>
              </a:ext>
            </a:extLst>
          </p:cNvPr>
          <p:cNvSpPr txBox="1"/>
          <p:nvPr/>
        </p:nvSpPr>
        <p:spPr>
          <a:xfrm>
            <a:off x="585216" y="1115330"/>
            <a:ext cx="9705824" cy="320729"/>
          </a:xfrm>
          <a:prstGeom prst="rect">
            <a:avLst/>
          </a:prstGeom>
        </p:spPr>
        <p:txBody>
          <a:bodyPr vert="horz" wrap="square" lIns="0" tIns="0" rIns="0" bIns="0" numCol="1" spcCol="306000" rtlCol="0" anchor="t">
            <a:spAutoFit/>
          </a:bodyPr>
          <a:lstStyle/>
          <a:p>
            <a:pPr algn="just">
              <a:lnSpc>
                <a:spcPct val="110000"/>
              </a:lnSpc>
            </a:pPr>
            <a:r>
              <a:rPr lang="fr-FR" sz="2000" b="0" i="0" noProof="0" dirty="0">
                <a:solidFill>
                  <a:schemeClr val="accent3"/>
                </a:solidFill>
                <a:latin typeface="Source Sans Pro" panose="020B0503030403020204" pitchFamily="34" charset="77"/>
              </a:rPr>
              <a:t>Avantages de la MDC</a:t>
            </a:r>
          </a:p>
        </p:txBody>
      </p:sp>
      <p:sp>
        <p:nvSpPr>
          <p:cNvPr id="45" name="Rectangle 44">
            <a:extLst>
              <a:ext uri="{FF2B5EF4-FFF2-40B4-BE49-F238E27FC236}">
                <a16:creationId xmlns:a16="http://schemas.microsoft.com/office/drawing/2014/main" id="{5FDFF843-EF08-6425-1EE9-467722D2AD36}"/>
              </a:ext>
            </a:extLst>
          </p:cNvPr>
          <p:cNvSpPr/>
          <p:nvPr/>
        </p:nvSpPr>
        <p:spPr>
          <a:xfrm>
            <a:off x="585216" y="1561690"/>
            <a:ext cx="4605620" cy="5153891"/>
          </a:xfrm>
          <a:prstGeom prst="rect">
            <a:avLst/>
          </a:prstGeom>
          <a:solidFill>
            <a:schemeClr val="accent4">
              <a:lumMod val="75000"/>
            </a:schemeClr>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fr-FR" noProof="0" dirty="0"/>
          </a:p>
        </p:txBody>
      </p:sp>
      <p:sp>
        <p:nvSpPr>
          <p:cNvPr id="46" name="Rectangle 45">
            <a:extLst>
              <a:ext uri="{FF2B5EF4-FFF2-40B4-BE49-F238E27FC236}">
                <a16:creationId xmlns:a16="http://schemas.microsoft.com/office/drawing/2014/main" id="{B1387936-4EE7-500F-C38D-B9F41D0300C6}"/>
              </a:ext>
            </a:extLst>
          </p:cNvPr>
          <p:cNvSpPr/>
          <p:nvPr/>
        </p:nvSpPr>
        <p:spPr>
          <a:xfrm>
            <a:off x="5423834" y="1561690"/>
            <a:ext cx="4605620" cy="5153891"/>
          </a:xfrm>
          <a:prstGeom prst="rect">
            <a:avLst/>
          </a:prstGeom>
          <a:solidFill>
            <a:schemeClr val="accent5">
              <a:lumMod val="60000"/>
              <a:lumOff val="4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fr-FR" noProof="0" dirty="0"/>
          </a:p>
        </p:txBody>
      </p:sp>
      <p:sp>
        <p:nvSpPr>
          <p:cNvPr id="2" name="Espace réservé du contenu 3">
            <a:extLst>
              <a:ext uri="{FF2B5EF4-FFF2-40B4-BE49-F238E27FC236}">
                <a16:creationId xmlns:a16="http://schemas.microsoft.com/office/drawing/2014/main" id="{DCAFAED8-7A8A-F0F8-6200-91CB86B4C5CD}"/>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3190824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01F70D4-D013-F4C1-0657-1F0FC7BAEB8B}"/>
              </a:ext>
            </a:extLst>
          </p:cNvPr>
          <p:cNvSpPr>
            <a:spLocks noGrp="1"/>
          </p:cNvSpPr>
          <p:nvPr>
            <p:ph type="title"/>
          </p:nvPr>
        </p:nvSpPr>
        <p:spPr/>
        <p:txBody>
          <a:bodyPr>
            <a:normAutofit fontScale="90000"/>
          </a:bodyPr>
          <a:lstStyle/>
          <a:p>
            <a:r>
              <a:rPr lang="fr-FR" noProof="0" dirty="0"/>
              <a:t>Exercice 1</a:t>
            </a:r>
          </a:p>
        </p:txBody>
      </p:sp>
      <p:pic>
        <p:nvPicPr>
          <p:cNvPr id="8" name="Espace réservé du contenu 7">
            <a:extLst>
              <a:ext uri="{FF2B5EF4-FFF2-40B4-BE49-F238E27FC236}">
                <a16:creationId xmlns:a16="http://schemas.microsoft.com/office/drawing/2014/main" id="{045A274D-A7A6-BB76-F7BE-0FF8CC2BE7F4}"/>
              </a:ext>
            </a:extLst>
          </p:cNvPr>
          <p:cNvPicPr>
            <a:picLocks noGrp="1" noChangeAspect="1"/>
          </p:cNvPicPr>
          <p:nvPr>
            <p:ph sz="quarter" idx="28"/>
          </p:nvPr>
        </p:nvPicPr>
        <p:blipFill>
          <a:blip r:embed="rId2"/>
          <a:srcRect/>
          <a:stretch/>
        </p:blipFill>
        <p:spPr>
          <a:xfrm>
            <a:off x="1134313" y="1239838"/>
            <a:ext cx="8521612" cy="5464175"/>
          </a:xfrm>
        </p:spPr>
      </p:pic>
      <p:sp>
        <p:nvSpPr>
          <p:cNvPr id="5" name="Espace réservé du pied de page 4">
            <a:extLst>
              <a:ext uri="{FF2B5EF4-FFF2-40B4-BE49-F238E27FC236}">
                <a16:creationId xmlns:a16="http://schemas.microsoft.com/office/drawing/2014/main" id="{9C53FE8E-F011-4E0C-7341-B9F1FD767E3F}"/>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D97D31D-7F47-40A4-692B-690E0F6A8681}"/>
              </a:ext>
            </a:extLst>
          </p:cNvPr>
          <p:cNvSpPr>
            <a:spLocks noGrp="1"/>
          </p:cNvSpPr>
          <p:nvPr>
            <p:ph type="sldNum" sz="quarter" idx="30"/>
          </p:nvPr>
        </p:nvSpPr>
        <p:spPr/>
        <p:txBody>
          <a:bodyPr/>
          <a:lstStyle/>
          <a:p>
            <a:fld id="{45D260E3-6ADF-3D4B-8601-DFAB5F13007E}" type="slidenum">
              <a:rPr lang="fr-FR" noProof="0" smtClean="0"/>
              <a:pPr/>
              <a:t>7</a:t>
            </a:fld>
            <a:endParaRPr lang="fr-FR" noProof="0" dirty="0"/>
          </a:p>
        </p:txBody>
      </p:sp>
      <p:sp>
        <p:nvSpPr>
          <p:cNvPr id="2" name="Espace réservé du contenu 3">
            <a:extLst>
              <a:ext uri="{FF2B5EF4-FFF2-40B4-BE49-F238E27FC236}">
                <a16:creationId xmlns:a16="http://schemas.microsoft.com/office/drawing/2014/main" id="{F123EEC1-2AE4-B5D6-4F54-A330E9C9EFC1}"/>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1098233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25BBF70-E710-769F-3FAA-F7AB21CAFDC5}"/>
              </a:ext>
            </a:extLst>
          </p:cNvPr>
          <p:cNvSpPr>
            <a:spLocks noGrp="1"/>
          </p:cNvSpPr>
          <p:nvPr>
            <p:ph type="title"/>
          </p:nvPr>
        </p:nvSpPr>
        <p:spPr/>
        <p:txBody>
          <a:bodyPr>
            <a:normAutofit fontScale="90000"/>
          </a:bodyPr>
          <a:lstStyle/>
          <a:p>
            <a:r>
              <a:rPr lang="fr-FR" noProof="0" dirty="0"/>
              <a:t>Flux de travail pour la collecte des données (temps passé)</a:t>
            </a:r>
          </a:p>
        </p:txBody>
      </p:sp>
      <p:pic>
        <p:nvPicPr>
          <p:cNvPr id="8" name="Espace réservé du contenu 7">
            <a:extLst>
              <a:ext uri="{FF2B5EF4-FFF2-40B4-BE49-F238E27FC236}">
                <a16:creationId xmlns:a16="http://schemas.microsoft.com/office/drawing/2014/main" id="{F8CE36D6-F487-9D02-DF34-C276CFA2BDD3}"/>
              </a:ext>
            </a:extLst>
          </p:cNvPr>
          <p:cNvPicPr>
            <a:picLocks noGrp="1" noChangeAspect="1"/>
          </p:cNvPicPr>
          <p:nvPr>
            <p:ph sz="quarter" idx="28"/>
          </p:nvPr>
        </p:nvPicPr>
        <p:blipFill>
          <a:blip r:embed="rId2"/>
          <a:srcRect/>
          <a:stretch/>
        </p:blipFill>
        <p:spPr>
          <a:xfrm>
            <a:off x="906930" y="1432936"/>
            <a:ext cx="8976378" cy="5077978"/>
          </a:xfrm>
        </p:spPr>
      </p:pic>
      <p:sp>
        <p:nvSpPr>
          <p:cNvPr id="5" name="Espace réservé du pied de page 4">
            <a:extLst>
              <a:ext uri="{FF2B5EF4-FFF2-40B4-BE49-F238E27FC236}">
                <a16:creationId xmlns:a16="http://schemas.microsoft.com/office/drawing/2014/main" id="{9C98F27A-00CD-9E2E-9D7A-DBE499A9211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D9BC556-D901-7EE4-C800-6C65D80A76C8}"/>
              </a:ext>
            </a:extLst>
          </p:cNvPr>
          <p:cNvSpPr>
            <a:spLocks noGrp="1"/>
          </p:cNvSpPr>
          <p:nvPr>
            <p:ph type="sldNum" sz="quarter" idx="30"/>
          </p:nvPr>
        </p:nvSpPr>
        <p:spPr/>
        <p:txBody>
          <a:bodyPr/>
          <a:lstStyle/>
          <a:p>
            <a:fld id="{45D260E3-6ADF-3D4B-8601-DFAB5F13007E}" type="slidenum">
              <a:rPr lang="fr-FR" noProof="0" smtClean="0"/>
              <a:pPr/>
              <a:t>8</a:t>
            </a:fld>
            <a:endParaRPr lang="fr-FR" noProof="0" dirty="0"/>
          </a:p>
        </p:txBody>
      </p:sp>
      <p:sp>
        <p:nvSpPr>
          <p:cNvPr id="2" name="Espace réservé du contenu 3">
            <a:extLst>
              <a:ext uri="{FF2B5EF4-FFF2-40B4-BE49-F238E27FC236}">
                <a16:creationId xmlns:a16="http://schemas.microsoft.com/office/drawing/2014/main" id="{28752946-C402-07AF-F933-69B83910CB9B}"/>
              </a:ext>
            </a:extLst>
          </p:cNvPr>
          <p:cNvSpPr>
            <a:spLocks noGrp="1"/>
          </p:cNvSpPr>
          <p:nvPr>
            <p:ph sz="quarter" idx="12"/>
          </p:nvPr>
        </p:nvSpPr>
        <p:spPr>
          <a:xfrm>
            <a:off x="575687" y="1135102"/>
            <a:ext cx="5761252" cy="297834"/>
          </a:xfrm>
        </p:spPr>
        <p:txBody>
          <a:bodyPr/>
          <a:lstStyle/>
          <a:p>
            <a:r>
              <a:rPr lang="fr-FR" noProof="0" dirty="0"/>
              <a:t>Mobile Data Collection</a:t>
            </a:r>
          </a:p>
        </p:txBody>
      </p:sp>
    </p:spTree>
    <p:extLst>
      <p:ext uri="{BB962C8B-B14F-4D97-AF65-F5344CB8AC3E}">
        <p14:creationId xmlns:p14="http://schemas.microsoft.com/office/powerpoint/2010/main" val="1947125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2716C4A-E244-B7A3-8101-E562E41B324E}"/>
              </a:ext>
            </a:extLst>
          </p:cNvPr>
          <p:cNvSpPr>
            <a:spLocks noGrp="1"/>
          </p:cNvSpPr>
          <p:nvPr>
            <p:ph type="title"/>
          </p:nvPr>
        </p:nvSpPr>
        <p:spPr/>
        <p:txBody>
          <a:bodyPr>
            <a:normAutofit fontScale="90000"/>
          </a:bodyPr>
          <a:lstStyle/>
          <a:p>
            <a:r>
              <a:rPr lang="fr-FR" noProof="0" dirty="0"/>
              <a:t>Evolution de la technologie</a:t>
            </a:r>
          </a:p>
        </p:txBody>
      </p:sp>
      <p:pic>
        <p:nvPicPr>
          <p:cNvPr id="8" name="Espace réservé du contenu 7">
            <a:extLst>
              <a:ext uri="{FF2B5EF4-FFF2-40B4-BE49-F238E27FC236}">
                <a16:creationId xmlns:a16="http://schemas.microsoft.com/office/drawing/2014/main" id="{CF1E55E3-7B41-F31B-CE57-377267DF2A9C}"/>
              </a:ext>
            </a:extLst>
          </p:cNvPr>
          <p:cNvPicPr>
            <a:picLocks noGrp="1" noChangeAspect="1"/>
          </p:cNvPicPr>
          <p:nvPr>
            <p:ph sz="quarter" idx="28"/>
          </p:nvPr>
        </p:nvPicPr>
        <p:blipFill>
          <a:blip r:embed="rId2"/>
          <a:srcRect/>
          <a:stretch/>
        </p:blipFill>
        <p:spPr>
          <a:xfrm>
            <a:off x="887305" y="1145402"/>
            <a:ext cx="8917201" cy="5268870"/>
          </a:xfrm>
        </p:spPr>
      </p:pic>
      <p:sp>
        <p:nvSpPr>
          <p:cNvPr id="5" name="Espace réservé du pied de page 4">
            <a:extLst>
              <a:ext uri="{FF2B5EF4-FFF2-40B4-BE49-F238E27FC236}">
                <a16:creationId xmlns:a16="http://schemas.microsoft.com/office/drawing/2014/main" id="{77BAC693-859D-A029-4972-5680F58EA6D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54C1486-94C2-D514-2F79-0DA90C7CD952}"/>
              </a:ext>
            </a:extLst>
          </p:cNvPr>
          <p:cNvSpPr>
            <a:spLocks noGrp="1"/>
          </p:cNvSpPr>
          <p:nvPr>
            <p:ph type="sldNum" sz="quarter" idx="30"/>
          </p:nvPr>
        </p:nvSpPr>
        <p:spPr/>
        <p:txBody>
          <a:bodyPr/>
          <a:lstStyle/>
          <a:p>
            <a:fld id="{45D260E3-6ADF-3D4B-8601-DFAB5F13007E}" type="slidenum">
              <a:rPr lang="fr-FR" noProof="0" smtClean="0"/>
              <a:pPr/>
              <a:t>9</a:t>
            </a:fld>
            <a:endParaRPr lang="fr-FR" noProof="0" dirty="0"/>
          </a:p>
        </p:txBody>
      </p:sp>
      <p:sp>
        <p:nvSpPr>
          <p:cNvPr id="2" name="Espace réservé du contenu 3">
            <a:extLst>
              <a:ext uri="{FF2B5EF4-FFF2-40B4-BE49-F238E27FC236}">
                <a16:creationId xmlns:a16="http://schemas.microsoft.com/office/drawing/2014/main" id="{35DE68A2-5CCF-E357-BAAE-2D89082215BA}"/>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1659854529"/>
      </p:ext>
    </p:extLst>
  </p:cSld>
  <p:clrMapOvr>
    <a:masterClrMapping/>
  </p:clrMapOvr>
</p:sld>
</file>

<file path=ppt/theme/theme1.xml><?xml version="1.0" encoding="utf-8"?>
<a:theme xmlns:a="http://schemas.openxmlformats.org/drawingml/2006/main" name="0_Finergreen_Basic">
  <a:themeElements>
    <a:clrScheme name="CartONG 2024 PPT">
      <a:dk1>
        <a:srgbClr val="000000"/>
      </a:dk1>
      <a:lt1>
        <a:srgbClr val="FFFFFF"/>
      </a:lt1>
      <a:dk2>
        <a:srgbClr val="264A5C"/>
      </a:dk2>
      <a:lt2>
        <a:srgbClr val="D1E5E3"/>
      </a:lt2>
      <a:accent1>
        <a:srgbClr val="202E40"/>
      </a:accent1>
      <a:accent2>
        <a:srgbClr val="163C3A"/>
      </a:accent2>
      <a:accent3>
        <a:srgbClr val="3D9994"/>
      </a:accent3>
      <a:accent4>
        <a:srgbClr val="D1E5E3"/>
      </a:accent4>
      <a:accent5>
        <a:srgbClr val="EEB350"/>
      </a:accent5>
      <a:accent6>
        <a:srgbClr val="A8C72E"/>
      </a:accent6>
      <a:hlink>
        <a:srgbClr val="3C9993"/>
      </a:hlink>
      <a:folHlink>
        <a:srgbClr val="7373C2"/>
      </a:folHlink>
    </a:clrScheme>
    <a:fontScheme name="Custom 1">
      <a:majorFont>
        <a:latin typeface="Lucida Sans"/>
        <a:ea typeface=""/>
        <a:cs typeface=""/>
      </a:majorFont>
      <a:minorFont>
        <a:latin typeface="Arial"/>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numCol="1" spcCol="306000" rtlCol="0" anchor="t">
        <a:spAutoFit/>
      </a:bodyPr>
      <a:lstStyle>
        <a:defPPr algn="just">
          <a:lnSpc>
            <a:spcPct val="110000"/>
          </a:lnSpc>
          <a:defRPr sz="800" b="0" i="0" dirty="0" err="1">
            <a:solidFill>
              <a:schemeClr val="tx1">
                <a:lumMod val="75000"/>
                <a:lumOff val="25000"/>
              </a:schemeClr>
            </a:solidFill>
            <a:latin typeface="Source Sans Pro" panose="020B0503030403020204" pitchFamily="34" charset="77"/>
          </a:defRPr>
        </a:defPPr>
      </a:lstStyle>
    </a:txDef>
  </a:objectDefaults>
  <a:extraClrSchemeLst/>
  <a:extLst>
    <a:ext uri="{05A4C25C-085E-4340-85A3-A5531E510DB2}">
      <thm15:themeFamily xmlns:thm15="http://schemas.microsoft.com/office/thememl/2012/main" name="Presentation1" id="{580A7504-EB3C-4D0E-A326-47E76110E246}" vid="{CE9D5C9A-7734-4F24-B221-70FDD268E08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f8030e-f63f-4719-a210-57a9252374e0">
      <UserInfo>
        <DisplayName/>
        <AccountId xsi:nil="true"/>
        <AccountType/>
      </UserInfo>
    </SharedWithUsers>
    <lcf76f155ced4ddcb4097134ff3c332f xmlns="62da3b3c-de0c-4f74-ad59-0ea6b124d41e">
      <Terms xmlns="http://schemas.microsoft.com/office/infopath/2007/PartnerControls"/>
    </lcf76f155ced4ddcb4097134ff3c332f>
    <TaxCatchAll xmlns="ddf8030e-f63f-4719-a210-57a9252374e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43FAB4355D104884E1EB8E61C1563D" ma:contentTypeVersion="18" ma:contentTypeDescription="Create a new document." ma:contentTypeScope="" ma:versionID="e085c67fc7642e9988452b65ce59f282">
  <xsd:schema xmlns:xsd="http://www.w3.org/2001/XMLSchema" xmlns:xs="http://www.w3.org/2001/XMLSchema" xmlns:p="http://schemas.microsoft.com/office/2006/metadata/properties" xmlns:ns2="62da3b3c-de0c-4f74-ad59-0ea6b124d41e" xmlns:ns3="ddf8030e-f63f-4719-a210-57a9252374e0" targetNamespace="http://schemas.microsoft.com/office/2006/metadata/properties" ma:root="true" ma:fieldsID="fc550fe0b90bf2070f1d3bcb3800de7b" ns2:_="" ns3:_="">
    <xsd:import namespace="62da3b3c-de0c-4f74-ad59-0ea6b124d41e"/>
    <xsd:import namespace="ddf8030e-f63f-4719-a210-57a9252374e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da3b3c-de0c-4f74-ad59-0ea6b124d4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e195461-62be-4433-af09-c3bdfda0d46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f8030e-f63f-4719-a210-57a9252374e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1a88405-b376-4e3e-8690-eb6a9aaf5ec7}" ma:internalName="TaxCatchAll" ma:showField="CatchAllData" ma:web="ddf8030e-f63f-4719-a210-57a9252374e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3EFC6C-C1AC-4931-952A-313E13E29B9A}">
  <ds:schemaRefs>
    <ds:schemaRef ds:uri="http://schemas.microsoft.com/office/2006/documentManagement/types"/>
    <ds:schemaRef ds:uri="http://purl.org/dc/dcmitype/"/>
    <ds:schemaRef ds:uri="http://purl.org/dc/terms/"/>
    <ds:schemaRef ds:uri="http://www.w3.org/XML/1998/namespace"/>
    <ds:schemaRef ds:uri="ddf8030e-f63f-4719-a210-57a9252374e0"/>
    <ds:schemaRef ds:uri="http://schemas.microsoft.com/office/infopath/2007/PartnerControls"/>
    <ds:schemaRef ds:uri="http://schemas.openxmlformats.org/package/2006/metadata/core-properties"/>
    <ds:schemaRef ds:uri="62da3b3c-de0c-4f74-ad59-0ea6b124d41e"/>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D50865DC-CC17-4F72-8C00-1F53EDD02537}">
  <ds:schemaRefs>
    <ds:schemaRef ds:uri="http://schemas.microsoft.com/sharepoint/v3/contenttype/forms"/>
  </ds:schemaRefs>
</ds:datastoreItem>
</file>

<file path=customXml/itemProps3.xml><?xml version="1.0" encoding="utf-8"?>
<ds:datastoreItem xmlns:ds="http://schemas.openxmlformats.org/officeDocument/2006/customXml" ds:itemID="{D11798C6-A639-4FCE-9B6D-5A03475BACD5}"/>
</file>

<file path=docProps/app.xml><?xml version="1.0" encoding="utf-8"?>
<Properties xmlns="http://schemas.openxmlformats.org/officeDocument/2006/extended-properties" xmlns:vt="http://schemas.openxmlformats.org/officeDocument/2006/docPropsVTypes">
  <Template>2024_CartONG-v1</Template>
  <TotalTime>0</TotalTime>
  <Words>2587</Words>
  <Application>Microsoft Office PowerPoint</Application>
  <PresentationFormat>Custom</PresentationFormat>
  <Paragraphs>362</Paragraphs>
  <Slides>42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Source Sans Pro</vt:lpstr>
      <vt:lpstr>Verdana</vt:lpstr>
      <vt:lpstr>Arial</vt:lpstr>
      <vt:lpstr>0_Finergreen_Basic</vt:lpstr>
      <vt:lpstr>Collecte de données mobile (MDC) avec OpenDataKit</vt:lpstr>
      <vt:lpstr>PowerPoint Presentation</vt:lpstr>
      <vt:lpstr>PowerPoint Presentation</vt:lpstr>
      <vt:lpstr>Qu’est-ce que la Collecte de Données Mobile (MDC) ?</vt:lpstr>
      <vt:lpstr>MDC</vt:lpstr>
      <vt:lpstr>Exercice 1</vt:lpstr>
      <vt:lpstr>Exercice 1</vt:lpstr>
      <vt:lpstr>Flux de travail pour la collecte des données (temps passé)</vt:lpstr>
      <vt:lpstr>Evolution de la technologie</vt:lpstr>
      <vt:lpstr>PowerPoint Presentation</vt:lpstr>
      <vt:lpstr>MDC pour PHS (HCR)</vt:lpstr>
      <vt:lpstr>Exercice 2  </vt:lpstr>
      <vt:lpstr>PowerPoint Presentation</vt:lpstr>
      <vt:lpstr>Phases de la MDC</vt:lpstr>
      <vt:lpstr>PowerPoint Presentation</vt:lpstr>
      <vt:lpstr>Phases de la MDC</vt:lpstr>
      <vt:lpstr>Smartphones (1) - Modèle</vt:lpstr>
      <vt:lpstr>Smartphone (2) - Contrôle</vt:lpstr>
      <vt:lpstr>Smartphones (3) – Ecran d’accueil</vt:lpstr>
      <vt:lpstr>Smartphones (4) – Economies d’énergie</vt:lpstr>
      <vt:lpstr>Smartphones (5) – Date &amp; Heure</vt:lpstr>
      <vt:lpstr>Apps (1) – OpenDataKit (ODK) Collect</vt:lpstr>
      <vt:lpstr>Exercice 3</vt:lpstr>
      <vt:lpstr>PowerPoint Presentation</vt:lpstr>
      <vt:lpstr>Remplir un formulaire (1)</vt:lpstr>
      <vt:lpstr>Remplir un formulaire (2) – Changer de langue</vt:lpstr>
      <vt:lpstr>Remplir un formulaire (3) – Navigation dans le formulaire</vt:lpstr>
      <vt:lpstr>Remplir un formulaire(4) – Sélectionner une option</vt:lpstr>
      <vt:lpstr>Remplir un formulaire (5) – Sélectionner plusieurs options</vt:lpstr>
      <vt:lpstr>Remplir un formulaire(6) – Saisir du texte / nombre</vt:lpstr>
      <vt:lpstr>Remplir un formulaire (7) – Ajouter un groupe</vt:lpstr>
      <vt:lpstr>Remplir un formulaire (8) – Supprimer un groupe</vt:lpstr>
      <vt:lpstr>Remplir un formulaire (9) – Renvoi automatique</vt:lpstr>
      <vt:lpstr>Revoir et éditer les données (1) </vt:lpstr>
      <vt:lpstr>Revoir et éditer les données(2) </vt:lpstr>
      <vt:lpstr>Exercice 4</vt:lpstr>
      <vt:lpstr>PowerPoint Presentation</vt:lpstr>
      <vt:lpstr>Journée typique : enquêteur·rices</vt:lpstr>
      <vt:lpstr>Cycle de vie d’un formulaire</vt:lpstr>
      <vt:lpstr>Documentation d’appui</vt:lpstr>
      <vt:lpstr>Propriété du téléphone et responsabilités</vt:lpstr>
      <vt:lpstr>Gestion quotidienne du téléphone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Data Collection (MDC) with OpenDataKit-        Enumerator Training</dc:title>
  <dc:subject/>
  <dc:creator>Léonie Miège</dc:creator>
  <cp:keywords/>
  <dc:description/>
  <cp:lastModifiedBy>Léonie Miège</cp:lastModifiedBy>
  <cp:revision>38</cp:revision>
  <cp:lastPrinted>2022-12-09T11:40:43Z</cp:lastPrinted>
  <dcterms:created xsi:type="dcterms:W3CDTF">2024-04-16T12:57:46Z</dcterms:created>
  <dcterms:modified xsi:type="dcterms:W3CDTF">2024-11-27T13:06:59Z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0x0101000D43FAB4355D104884E1EB8E61C1563D</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