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727" r:id="rId4"/>
  </p:sldMasterIdLst>
  <p:notesMasterIdLst>
    <p:notesMasterId r:id="rId97"/>
  </p:notesMasterIdLst>
  <p:handoutMasterIdLst>
    <p:handoutMasterId r:id="rId98"/>
  </p:handoutMasterIdLst>
  <p:sldIdLst>
    <p:sldId id="295" r:id="rId5"/>
    <p:sldId id="256" r:id="rId6"/>
    <p:sldId id="296" r:id="rId7"/>
    <p:sldId id="257" r:id="rId8"/>
    <p:sldId id="258" r:id="rId9"/>
    <p:sldId id="259" r:id="rId10"/>
    <p:sldId id="260" r:id="rId11"/>
    <p:sldId id="261" r:id="rId12"/>
    <p:sldId id="262" r:id="rId13"/>
    <p:sldId id="263" r:id="rId14"/>
    <p:sldId id="268" r:id="rId15"/>
    <p:sldId id="264" r:id="rId16"/>
    <p:sldId id="265" r:id="rId17"/>
    <p:sldId id="311" r:id="rId18"/>
    <p:sldId id="266" r:id="rId19"/>
    <p:sldId id="300" r:id="rId20"/>
    <p:sldId id="298" r:id="rId21"/>
    <p:sldId id="299" r:id="rId22"/>
    <p:sldId id="301" r:id="rId23"/>
    <p:sldId id="302" r:id="rId24"/>
    <p:sldId id="319" r:id="rId25"/>
    <p:sldId id="304" r:id="rId26"/>
    <p:sldId id="305" r:id="rId27"/>
    <p:sldId id="306" r:id="rId28"/>
    <p:sldId id="307" r:id="rId29"/>
    <p:sldId id="308" r:id="rId30"/>
    <p:sldId id="312" r:id="rId31"/>
    <p:sldId id="309" r:id="rId32"/>
    <p:sldId id="267" r:id="rId33"/>
    <p:sldId id="271" r:id="rId34"/>
    <p:sldId id="272" r:id="rId35"/>
    <p:sldId id="273" r:id="rId36"/>
    <p:sldId id="274" r:id="rId37"/>
    <p:sldId id="275" r:id="rId38"/>
    <p:sldId id="315" r:id="rId39"/>
    <p:sldId id="316" r:id="rId40"/>
    <p:sldId id="317" r:id="rId41"/>
    <p:sldId id="318" r:id="rId42"/>
    <p:sldId id="314" r:id="rId43"/>
    <p:sldId id="320" r:id="rId44"/>
    <p:sldId id="321" r:id="rId45"/>
    <p:sldId id="322" r:id="rId46"/>
    <p:sldId id="323" r:id="rId47"/>
    <p:sldId id="313" r:id="rId48"/>
    <p:sldId id="364" r:id="rId49"/>
    <p:sldId id="365" r:id="rId50"/>
    <p:sldId id="366" r:id="rId51"/>
    <p:sldId id="367" r:id="rId52"/>
    <p:sldId id="368" r:id="rId53"/>
    <p:sldId id="369" r:id="rId54"/>
    <p:sldId id="370" r:id="rId55"/>
    <p:sldId id="371" r:id="rId56"/>
    <p:sldId id="372" r:id="rId57"/>
    <p:sldId id="373" r:id="rId58"/>
    <p:sldId id="374" r:id="rId59"/>
    <p:sldId id="288" r:id="rId60"/>
    <p:sldId id="325" r:id="rId61"/>
    <p:sldId id="326" r:id="rId62"/>
    <p:sldId id="327" r:id="rId63"/>
    <p:sldId id="328" r:id="rId64"/>
    <p:sldId id="332" r:id="rId65"/>
    <p:sldId id="340" r:id="rId66"/>
    <p:sldId id="341" r:id="rId67"/>
    <p:sldId id="342" r:id="rId68"/>
    <p:sldId id="333" r:id="rId69"/>
    <p:sldId id="343" r:id="rId70"/>
    <p:sldId id="344" r:id="rId71"/>
    <p:sldId id="345" r:id="rId72"/>
    <p:sldId id="346" r:id="rId73"/>
    <p:sldId id="334" r:id="rId74"/>
    <p:sldId id="347" r:id="rId75"/>
    <p:sldId id="348" r:id="rId76"/>
    <p:sldId id="335" r:id="rId77"/>
    <p:sldId id="349" r:id="rId78"/>
    <p:sldId id="350" r:id="rId79"/>
    <p:sldId id="336" r:id="rId80"/>
    <p:sldId id="351" r:id="rId81"/>
    <p:sldId id="338" r:id="rId82"/>
    <p:sldId id="352" r:id="rId83"/>
    <p:sldId id="353" r:id="rId84"/>
    <p:sldId id="354" r:id="rId85"/>
    <p:sldId id="356" r:id="rId86"/>
    <p:sldId id="339" r:id="rId87"/>
    <p:sldId id="357" r:id="rId88"/>
    <p:sldId id="361" r:id="rId89"/>
    <p:sldId id="362" r:id="rId90"/>
    <p:sldId id="360" r:id="rId91"/>
    <p:sldId id="375" r:id="rId92"/>
    <p:sldId id="292" r:id="rId93"/>
    <p:sldId id="293" r:id="rId94"/>
    <p:sldId id="376" r:id="rId95"/>
    <p:sldId id="363" r:id="rId96"/>
  </p:sldIdLst>
  <p:sldSz cx="10691813" cy="7559675"/>
  <p:notesSz cx="9144000" cy="6858000"/>
  <p:embeddedFontLst>
    <p:embeddedFont>
      <p:font typeface="Source Sans Pro" panose="020B0503030403020204" pitchFamily="34" charset="0"/>
      <p:regular r:id="rId99"/>
      <p:bold r:id="rId100"/>
      <p:italic r:id="rId101"/>
      <p:boldItalic r:id="rId102"/>
    </p:embeddedFont>
    <p:embeddedFont>
      <p:font typeface="Verdana" panose="020B0604030504040204" pitchFamily="34" charset="0"/>
      <p:regular r:id="rId103"/>
      <p:bold r:id="rId104"/>
      <p:italic r:id="rId105"/>
      <p:boldItalic r:id="rId106"/>
    </p:embeddedFont>
  </p:embeddedFontLst>
  <p:defaultTextStyle>
    <a:defPPr>
      <a:defRPr lang="en-US"/>
    </a:defPPr>
    <a:lvl1pPr marL="0" algn="l" defTabSz="647487" rtl="0" eaLnBrk="1" latinLnBrk="0" hangingPunct="1">
      <a:defRPr sz="2549" kern="1200">
        <a:solidFill>
          <a:schemeClr val="tx1"/>
        </a:solidFill>
        <a:latin typeface="+mn-lt"/>
        <a:ea typeface="+mn-ea"/>
        <a:cs typeface="+mn-cs"/>
      </a:defRPr>
    </a:lvl1pPr>
    <a:lvl2pPr marL="647487" algn="l" defTabSz="647487" rtl="0" eaLnBrk="1" latinLnBrk="0" hangingPunct="1">
      <a:defRPr sz="2549" kern="1200">
        <a:solidFill>
          <a:schemeClr val="tx1"/>
        </a:solidFill>
        <a:latin typeface="+mn-lt"/>
        <a:ea typeface="+mn-ea"/>
        <a:cs typeface="+mn-cs"/>
      </a:defRPr>
    </a:lvl2pPr>
    <a:lvl3pPr marL="1294973" algn="l" defTabSz="647487" rtl="0" eaLnBrk="1" latinLnBrk="0" hangingPunct="1">
      <a:defRPr sz="2549" kern="1200">
        <a:solidFill>
          <a:schemeClr val="tx1"/>
        </a:solidFill>
        <a:latin typeface="+mn-lt"/>
        <a:ea typeface="+mn-ea"/>
        <a:cs typeface="+mn-cs"/>
      </a:defRPr>
    </a:lvl3pPr>
    <a:lvl4pPr marL="1942460" algn="l" defTabSz="647487" rtl="0" eaLnBrk="1" latinLnBrk="0" hangingPunct="1">
      <a:defRPr sz="2549" kern="1200">
        <a:solidFill>
          <a:schemeClr val="tx1"/>
        </a:solidFill>
        <a:latin typeface="+mn-lt"/>
        <a:ea typeface="+mn-ea"/>
        <a:cs typeface="+mn-cs"/>
      </a:defRPr>
    </a:lvl4pPr>
    <a:lvl5pPr marL="2589947" algn="l" defTabSz="647487" rtl="0" eaLnBrk="1" latinLnBrk="0" hangingPunct="1">
      <a:defRPr sz="2549" kern="1200">
        <a:solidFill>
          <a:schemeClr val="tx1"/>
        </a:solidFill>
        <a:latin typeface="+mn-lt"/>
        <a:ea typeface="+mn-ea"/>
        <a:cs typeface="+mn-cs"/>
      </a:defRPr>
    </a:lvl5pPr>
    <a:lvl6pPr marL="3237433" algn="l" defTabSz="647487" rtl="0" eaLnBrk="1" latinLnBrk="0" hangingPunct="1">
      <a:defRPr sz="2549" kern="1200">
        <a:solidFill>
          <a:schemeClr val="tx1"/>
        </a:solidFill>
        <a:latin typeface="+mn-lt"/>
        <a:ea typeface="+mn-ea"/>
        <a:cs typeface="+mn-cs"/>
      </a:defRPr>
    </a:lvl6pPr>
    <a:lvl7pPr marL="3884920" algn="l" defTabSz="647487" rtl="0" eaLnBrk="1" latinLnBrk="0" hangingPunct="1">
      <a:defRPr sz="2549" kern="1200">
        <a:solidFill>
          <a:schemeClr val="tx1"/>
        </a:solidFill>
        <a:latin typeface="+mn-lt"/>
        <a:ea typeface="+mn-ea"/>
        <a:cs typeface="+mn-cs"/>
      </a:defRPr>
    </a:lvl7pPr>
    <a:lvl8pPr marL="4532406" algn="l" defTabSz="647487" rtl="0" eaLnBrk="1" latinLnBrk="0" hangingPunct="1">
      <a:defRPr sz="2549" kern="1200">
        <a:solidFill>
          <a:schemeClr val="tx1"/>
        </a:solidFill>
        <a:latin typeface="+mn-lt"/>
        <a:ea typeface="+mn-ea"/>
        <a:cs typeface="+mn-cs"/>
      </a:defRPr>
    </a:lvl8pPr>
    <a:lvl9pPr marL="5179893" algn="l" defTabSz="647487" rtl="0" eaLnBrk="1" latinLnBrk="0" hangingPunct="1">
      <a:defRPr sz="2549"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1" userDrawn="1">
          <p15:clr>
            <a:srgbClr val="A4A3A4"/>
          </p15:clr>
        </p15:guide>
        <p15:guide id="2" pos="3368"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6D3016-4158-7975-4BEF-31F572E55FF1}" name="Léonie Miège" initials="LM" userId="S::l_miege@cartong.org::1543ee91-ec3a-4dbd-9bc3-ebbc844a4b11" providerId="AD"/>
  <p188:author id="{0D202D4E-6670-17FB-A700-8543FD8A596F}" name="Sandra Sudhoff" initials="SS" userId="S::s_sudhoff@cartong.org::ef2c0e33-bed2-4419-afce-a457db63011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B450"/>
    <a:srgbClr val="264A5C"/>
    <a:srgbClr val="2E4A29"/>
    <a:srgbClr val="3D9994"/>
    <a:srgbClr val="8E5C1A"/>
    <a:srgbClr val="E5EBBD"/>
    <a:srgbClr val="D1E5E3"/>
    <a:srgbClr val="7373C2"/>
    <a:srgbClr val="A8C72E"/>
    <a:srgbClr val="292B4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3447" autoAdjust="0"/>
  </p:normalViewPr>
  <p:slideViewPr>
    <p:cSldViewPr snapToGrid="0">
      <p:cViewPr varScale="1">
        <p:scale>
          <a:sx n="100" d="100"/>
          <a:sy n="100" d="100"/>
        </p:scale>
        <p:origin x="1464" y="96"/>
      </p:cViewPr>
      <p:guideLst>
        <p:guide orient="horz" pos="2381"/>
        <p:guide pos="3368"/>
      </p:guideLst>
    </p:cSldViewPr>
  </p:slideViewPr>
  <p:notesTextViewPr>
    <p:cViewPr>
      <p:scale>
        <a:sx n="1" d="1"/>
        <a:sy n="1" d="1"/>
      </p:scale>
      <p:origin x="0" y="0"/>
    </p:cViewPr>
  </p:notesTextViewPr>
  <p:notesViewPr>
    <p:cSldViewPr snapToGrid="0">
      <p:cViewPr>
        <p:scale>
          <a:sx n="1" d="2"/>
          <a:sy n="1" d="2"/>
        </p:scale>
        <p:origin x="3120" y="773"/>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slide" Target="slides/slide80.xml"/><Relationship Id="rId89" Type="http://schemas.openxmlformats.org/officeDocument/2006/relationships/slide" Target="slides/slide85.xml"/><Relationship Id="rId112" Type="http://schemas.microsoft.com/office/2018/10/relationships/authors" Target="authors.xml"/><Relationship Id="rId16" Type="http://schemas.openxmlformats.org/officeDocument/2006/relationships/slide" Target="slides/slide12.xml"/><Relationship Id="rId107" Type="http://schemas.openxmlformats.org/officeDocument/2006/relationships/presProps" Target="presProps.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102" Type="http://schemas.openxmlformats.org/officeDocument/2006/relationships/font" Target="fonts/font4.fntdata"/><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80" Type="http://schemas.openxmlformats.org/officeDocument/2006/relationships/slide" Target="slides/slide76.xml"/><Relationship Id="rId85" Type="http://schemas.openxmlformats.org/officeDocument/2006/relationships/slide" Target="slides/slide81.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font" Target="fonts/font5.fntdata"/><Relationship Id="rId108" Type="http://schemas.openxmlformats.org/officeDocument/2006/relationships/viewProps" Target="viewProps.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6" Type="http://schemas.openxmlformats.org/officeDocument/2006/relationships/font" Target="fonts/font8.fntdata"/><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slide" Target="slides/slide77.xml"/><Relationship Id="rId86" Type="http://schemas.openxmlformats.org/officeDocument/2006/relationships/slide" Target="slides/slide82.xml"/><Relationship Id="rId94" Type="http://schemas.openxmlformats.org/officeDocument/2006/relationships/slide" Target="slides/slide90.xml"/><Relationship Id="rId99" Type="http://schemas.openxmlformats.org/officeDocument/2006/relationships/font" Target="fonts/font1.fntdata"/><Relationship Id="rId101" Type="http://schemas.openxmlformats.org/officeDocument/2006/relationships/font" Target="fonts/font3.fntdata"/><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theme" Target="theme/theme1.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notesMaster" Target="notesMasters/notesMaster1.xml"/><Relationship Id="rId104" Type="http://schemas.openxmlformats.org/officeDocument/2006/relationships/font" Target="fonts/font6.fntdata"/><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tableStyles" Target="tableStyles.xml"/><Relationship Id="rId61" Type="http://schemas.openxmlformats.org/officeDocument/2006/relationships/slide" Target="slides/slide57.xml"/><Relationship Id="rId82" Type="http://schemas.openxmlformats.org/officeDocument/2006/relationships/slide" Target="slides/slide78.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font" Target="fonts/font2.fntdata"/><Relationship Id="rId105" Type="http://schemas.openxmlformats.org/officeDocument/2006/relationships/font" Target="fonts/font7.fntdata"/><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handoutMaster" Target="handoutMasters/handoutMaster1.xml"/><Relationship Id="rId3" Type="http://schemas.openxmlformats.org/officeDocument/2006/relationships/customXml" Target="../customXml/item3.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éonie Miège" userId="1543ee91-ec3a-4dbd-9bc3-ebbc844a4b11" providerId="ADAL" clId="{58378AD8-5248-4B90-B22B-650735856398}"/>
    <pc:docChg chg="undo custSel modSld sldOrd">
      <pc:chgData name="Léonie Miège" userId="1543ee91-ec3a-4dbd-9bc3-ebbc844a4b11" providerId="ADAL" clId="{58378AD8-5248-4B90-B22B-650735856398}" dt="2024-11-27T13:01:03.738" v="128" actId="729"/>
      <pc:docMkLst>
        <pc:docMk/>
      </pc:docMkLst>
      <pc:sldChg chg="mod ord modShow">
        <pc:chgData name="Léonie Miège" userId="1543ee91-ec3a-4dbd-9bc3-ebbc844a4b11" providerId="ADAL" clId="{58378AD8-5248-4B90-B22B-650735856398}" dt="2024-11-27T13:01:03.738" v="128" actId="729"/>
        <pc:sldMkLst>
          <pc:docMk/>
          <pc:sldMk cId="1226384646" sldId="296"/>
        </pc:sldMkLst>
      </pc:sldChg>
      <pc:sldChg chg="modSp mod">
        <pc:chgData name="Léonie Miège" userId="1543ee91-ec3a-4dbd-9bc3-ebbc844a4b11" providerId="ADAL" clId="{58378AD8-5248-4B90-B22B-650735856398}" dt="2024-11-05T15:43:15.292" v="10" actId="20577"/>
        <pc:sldMkLst>
          <pc:docMk/>
          <pc:sldMk cId="1306665427" sldId="321"/>
        </pc:sldMkLst>
        <pc:spChg chg="mod">
          <ac:chgData name="Léonie Miège" userId="1543ee91-ec3a-4dbd-9bc3-ebbc844a4b11" providerId="ADAL" clId="{58378AD8-5248-4B90-B22B-650735856398}" dt="2024-11-05T15:43:15.292" v="10" actId="20577"/>
          <ac:spMkLst>
            <pc:docMk/>
            <pc:sldMk cId="1306665427" sldId="321"/>
            <ac:spMk id="6" creationId="{559F509F-55CF-3E99-8837-794F44EF7A09}"/>
          </ac:spMkLst>
        </pc:spChg>
      </pc:sldChg>
      <pc:sldChg chg="modSp mod">
        <pc:chgData name="Léonie Miège" userId="1543ee91-ec3a-4dbd-9bc3-ebbc844a4b11" providerId="ADAL" clId="{58378AD8-5248-4B90-B22B-650735856398}" dt="2024-11-07T15:01:27.951" v="21" actId="20577"/>
        <pc:sldMkLst>
          <pc:docMk/>
          <pc:sldMk cId="1799318159" sldId="332"/>
        </pc:sldMkLst>
        <pc:spChg chg="mod">
          <ac:chgData name="Léonie Miège" userId="1543ee91-ec3a-4dbd-9bc3-ebbc844a4b11" providerId="ADAL" clId="{58378AD8-5248-4B90-B22B-650735856398}" dt="2024-11-07T15:01:27.951" v="21" actId="20577"/>
          <ac:spMkLst>
            <pc:docMk/>
            <pc:sldMk cId="1799318159" sldId="332"/>
            <ac:spMk id="2" creationId="{0CE1C892-FB14-F75C-D187-4B15976E2975}"/>
          </ac:spMkLst>
        </pc:spChg>
      </pc:sldChg>
      <pc:sldChg chg="modSp mod">
        <pc:chgData name="Léonie Miège" userId="1543ee91-ec3a-4dbd-9bc3-ebbc844a4b11" providerId="ADAL" clId="{58378AD8-5248-4B90-B22B-650735856398}" dt="2024-11-07T15:02:09.159" v="45" actId="20577"/>
        <pc:sldMkLst>
          <pc:docMk/>
          <pc:sldMk cId="262178642" sldId="333"/>
        </pc:sldMkLst>
        <pc:spChg chg="mod">
          <ac:chgData name="Léonie Miège" userId="1543ee91-ec3a-4dbd-9bc3-ebbc844a4b11" providerId="ADAL" clId="{58378AD8-5248-4B90-B22B-650735856398}" dt="2024-11-07T15:02:09.159" v="45" actId="20577"/>
          <ac:spMkLst>
            <pc:docMk/>
            <pc:sldMk cId="262178642" sldId="333"/>
            <ac:spMk id="2" creationId="{0CE1C892-FB14-F75C-D187-4B15976E2975}"/>
          </ac:spMkLst>
        </pc:spChg>
      </pc:sldChg>
      <pc:sldChg chg="modSp mod">
        <pc:chgData name="Léonie Miège" userId="1543ee91-ec3a-4dbd-9bc3-ebbc844a4b11" providerId="ADAL" clId="{58378AD8-5248-4B90-B22B-650735856398}" dt="2024-11-07T15:02:04.494" v="44" actId="20577"/>
        <pc:sldMkLst>
          <pc:docMk/>
          <pc:sldMk cId="3922752177" sldId="334"/>
        </pc:sldMkLst>
        <pc:spChg chg="mod">
          <ac:chgData name="Léonie Miège" userId="1543ee91-ec3a-4dbd-9bc3-ebbc844a4b11" providerId="ADAL" clId="{58378AD8-5248-4B90-B22B-650735856398}" dt="2024-11-07T15:02:04.494" v="44" actId="20577"/>
          <ac:spMkLst>
            <pc:docMk/>
            <pc:sldMk cId="3922752177" sldId="334"/>
            <ac:spMk id="2" creationId="{0CE1C892-FB14-F75C-D187-4B15976E2975}"/>
          </ac:spMkLst>
        </pc:spChg>
      </pc:sldChg>
      <pc:sldChg chg="modSp mod">
        <pc:chgData name="Léonie Miège" userId="1543ee91-ec3a-4dbd-9bc3-ebbc844a4b11" providerId="ADAL" clId="{58378AD8-5248-4B90-B22B-650735856398}" dt="2024-11-12T14:28:45.577" v="108" actId="20577"/>
        <pc:sldMkLst>
          <pc:docMk/>
          <pc:sldMk cId="2290480886" sldId="339"/>
        </pc:sldMkLst>
        <pc:spChg chg="mod">
          <ac:chgData name="Léonie Miège" userId="1543ee91-ec3a-4dbd-9bc3-ebbc844a4b11" providerId="ADAL" clId="{58378AD8-5248-4B90-B22B-650735856398}" dt="2024-11-12T14:28:45.577" v="108" actId="20577"/>
          <ac:spMkLst>
            <pc:docMk/>
            <pc:sldMk cId="2290480886" sldId="339"/>
            <ac:spMk id="5" creationId="{C6CE28CA-DE74-8D58-3171-BEB715F99AEB}"/>
          </ac:spMkLst>
        </pc:spChg>
      </pc:sldChg>
      <pc:sldChg chg="modSp mod">
        <pc:chgData name="Léonie Miège" userId="1543ee91-ec3a-4dbd-9bc3-ebbc844a4b11" providerId="ADAL" clId="{58378AD8-5248-4B90-B22B-650735856398}" dt="2024-11-07T15:30:47.295" v="53" actId="14100"/>
        <pc:sldMkLst>
          <pc:docMk/>
          <pc:sldMk cId="2330691878" sldId="344"/>
        </pc:sldMkLst>
        <pc:spChg chg="mod">
          <ac:chgData name="Léonie Miège" userId="1543ee91-ec3a-4dbd-9bc3-ebbc844a4b11" providerId="ADAL" clId="{58378AD8-5248-4B90-B22B-650735856398}" dt="2024-11-07T15:25:27.745" v="46" actId="123"/>
          <ac:spMkLst>
            <pc:docMk/>
            <pc:sldMk cId="2330691878" sldId="344"/>
            <ac:spMk id="7" creationId="{61DEBB43-4E71-63D9-5862-11439ACAC7AA}"/>
          </ac:spMkLst>
        </pc:spChg>
        <pc:spChg chg="mod">
          <ac:chgData name="Léonie Miège" userId="1543ee91-ec3a-4dbd-9bc3-ebbc844a4b11" providerId="ADAL" clId="{58378AD8-5248-4B90-B22B-650735856398}" dt="2024-11-07T15:30:42.034" v="51" actId="14100"/>
          <ac:spMkLst>
            <pc:docMk/>
            <pc:sldMk cId="2330691878" sldId="344"/>
            <ac:spMk id="8" creationId="{56AF1DB8-648D-0BD2-1C52-31ABBD67DC89}"/>
          </ac:spMkLst>
        </pc:spChg>
        <pc:spChg chg="mod">
          <ac:chgData name="Léonie Miège" userId="1543ee91-ec3a-4dbd-9bc3-ebbc844a4b11" providerId="ADAL" clId="{58378AD8-5248-4B90-B22B-650735856398}" dt="2024-11-07T15:30:47.295" v="53" actId="14100"/>
          <ac:spMkLst>
            <pc:docMk/>
            <pc:sldMk cId="2330691878" sldId="344"/>
            <ac:spMk id="10" creationId="{9811048E-DD84-59E5-F5A9-AEC5C42C9247}"/>
          </ac:spMkLst>
        </pc:spChg>
        <pc:picChg chg="mod">
          <ac:chgData name="Léonie Miège" userId="1543ee91-ec3a-4dbd-9bc3-ebbc844a4b11" providerId="ADAL" clId="{58378AD8-5248-4B90-B22B-650735856398}" dt="2024-11-07T15:30:24.867" v="47" actId="14826"/>
          <ac:picMkLst>
            <pc:docMk/>
            <pc:sldMk cId="2330691878" sldId="344"/>
            <ac:picMk id="4" creationId="{1DE1DC0E-4073-2EDB-C2BE-CF627286FFD8}"/>
          </ac:picMkLst>
        </pc:picChg>
      </pc:sldChg>
      <pc:sldChg chg="modSp mod">
        <pc:chgData name="Léonie Miège" userId="1543ee91-ec3a-4dbd-9bc3-ebbc844a4b11" providerId="ADAL" clId="{58378AD8-5248-4B90-B22B-650735856398}" dt="2024-11-07T15:37:14.939" v="59" actId="14826"/>
        <pc:sldMkLst>
          <pc:docMk/>
          <pc:sldMk cId="1533738350" sldId="345"/>
        </pc:sldMkLst>
        <pc:picChg chg="mod">
          <ac:chgData name="Léonie Miège" userId="1543ee91-ec3a-4dbd-9bc3-ebbc844a4b11" providerId="ADAL" clId="{58378AD8-5248-4B90-B22B-650735856398}" dt="2024-11-07T15:37:14.939" v="59" actId="14826"/>
          <ac:picMkLst>
            <pc:docMk/>
            <pc:sldMk cId="1533738350" sldId="345"/>
            <ac:picMk id="4" creationId="{A46F926D-983E-E788-9EE8-D01D7CA24FB9}"/>
          </ac:picMkLst>
        </pc:picChg>
      </pc:sldChg>
      <pc:sldChg chg="addSp delSp modSp mod">
        <pc:chgData name="Léonie Miège" userId="1543ee91-ec3a-4dbd-9bc3-ebbc844a4b11" providerId="ADAL" clId="{58378AD8-5248-4B90-B22B-650735856398}" dt="2024-11-07T15:45:40.995" v="80" actId="1076"/>
        <pc:sldMkLst>
          <pc:docMk/>
          <pc:sldMk cId="3449536961" sldId="346"/>
        </pc:sldMkLst>
        <pc:spChg chg="add mod">
          <ac:chgData name="Léonie Miège" userId="1543ee91-ec3a-4dbd-9bc3-ebbc844a4b11" providerId="ADAL" clId="{58378AD8-5248-4B90-B22B-650735856398}" dt="2024-11-07T15:45:23.795" v="73" actId="14100"/>
          <ac:spMkLst>
            <pc:docMk/>
            <pc:sldMk cId="3449536961" sldId="346"/>
            <ac:spMk id="10" creationId="{D1D72545-8196-EE0A-5C2B-1DACC15D5F92}"/>
          </ac:spMkLst>
        </pc:spChg>
        <pc:spChg chg="mod">
          <ac:chgData name="Léonie Miège" userId="1543ee91-ec3a-4dbd-9bc3-ebbc844a4b11" providerId="ADAL" clId="{58378AD8-5248-4B90-B22B-650735856398}" dt="2024-11-07T15:45:18.161" v="70" actId="14100"/>
          <ac:spMkLst>
            <pc:docMk/>
            <pc:sldMk cId="3449536961" sldId="346"/>
            <ac:spMk id="12" creationId="{A043B40F-F85A-3838-ED67-60700D7B14E9}"/>
          </ac:spMkLst>
        </pc:spChg>
        <pc:picChg chg="add mod ord">
          <ac:chgData name="Léonie Miège" userId="1543ee91-ec3a-4dbd-9bc3-ebbc844a4b11" providerId="ADAL" clId="{58378AD8-5248-4B90-B22B-650735856398}" dt="2024-11-07T15:45:12.185" v="68" actId="167"/>
          <ac:picMkLst>
            <pc:docMk/>
            <pc:sldMk cId="3449536961" sldId="346"/>
            <ac:picMk id="9" creationId="{6C1BA6CD-CBB8-E629-D210-302D147E6093}"/>
          </ac:picMkLst>
        </pc:picChg>
        <pc:picChg chg="add mod">
          <ac:chgData name="Léonie Miège" userId="1543ee91-ec3a-4dbd-9bc3-ebbc844a4b11" providerId="ADAL" clId="{58378AD8-5248-4B90-B22B-650735856398}" dt="2024-11-07T15:45:40.995" v="80" actId="1076"/>
          <ac:picMkLst>
            <pc:docMk/>
            <pc:sldMk cId="3449536961" sldId="346"/>
            <ac:picMk id="15" creationId="{8E116DDF-E3F2-3B79-9347-E01E75FE33DE}"/>
          </ac:picMkLst>
        </pc:picChg>
      </pc:sldChg>
      <pc:sldChg chg="modSp mod">
        <pc:chgData name="Léonie Miège" userId="1543ee91-ec3a-4dbd-9bc3-ebbc844a4b11" providerId="ADAL" clId="{58378AD8-5248-4B90-B22B-650735856398}" dt="2024-11-07T15:53:37.315" v="85" actId="20577"/>
        <pc:sldMkLst>
          <pc:docMk/>
          <pc:sldMk cId="3911988618" sldId="348"/>
        </pc:sldMkLst>
        <pc:spChg chg="mod">
          <ac:chgData name="Léonie Miège" userId="1543ee91-ec3a-4dbd-9bc3-ebbc844a4b11" providerId="ADAL" clId="{58378AD8-5248-4B90-B22B-650735856398}" dt="2024-11-07T15:51:51.772" v="84" actId="20577"/>
          <ac:spMkLst>
            <pc:docMk/>
            <pc:sldMk cId="3911988618" sldId="348"/>
            <ac:spMk id="7" creationId="{42F3BA4D-739B-69D3-693A-6BAF1A926EEB}"/>
          </ac:spMkLst>
        </pc:spChg>
        <pc:spChg chg="mod">
          <ac:chgData name="Léonie Miège" userId="1543ee91-ec3a-4dbd-9bc3-ebbc844a4b11" providerId="ADAL" clId="{58378AD8-5248-4B90-B22B-650735856398}" dt="2024-11-07T15:53:37.315" v="85" actId="20577"/>
          <ac:spMkLst>
            <pc:docMk/>
            <pc:sldMk cId="3911988618" sldId="348"/>
            <ac:spMk id="19" creationId="{34C53C8E-6547-C512-E0BF-E0FF636EB879}"/>
          </ac:spMkLst>
        </pc:spChg>
      </pc:sldChg>
      <pc:sldChg chg="modSp mod">
        <pc:chgData name="Léonie Miège" userId="1543ee91-ec3a-4dbd-9bc3-ebbc844a4b11" providerId="ADAL" clId="{58378AD8-5248-4B90-B22B-650735856398}" dt="2024-11-07T16:05:08.774" v="91" actId="20577"/>
        <pc:sldMkLst>
          <pc:docMk/>
          <pc:sldMk cId="3535984782" sldId="351"/>
        </pc:sldMkLst>
        <pc:spChg chg="mod">
          <ac:chgData name="Léonie Miège" userId="1543ee91-ec3a-4dbd-9bc3-ebbc844a4b11" providerId="ADAL" clId="{58378AD8-5248-4B90-B22B-650735856398}" dt="2024-11-07T16:05:08.774" v="91" actId="20577"/>
          <ac:spMkLst>
            <pc:docMk/>
            <pc:sldMk cId="3535984782" sldId="351"/>
            <ac:spMk id="7" creationId="{924E8488-C5AE-5A63-8EA6-837DDF89DB31}"/>
          </ac:spMkLst>
        </pc:spChg>
      </pc:sldChg>
      <pc:sldChg chg="modSp mod">
        <pc:chgData name="Léonie Miège" userId="1543ee91-ec3a-4dbd-9bc3-ebbc844a4b11" providerId="ADAL" clId="{58378AD8-5248-4B90-B22B-650735856398}" dt="2024-11-07T16:20:19.331" v="92" actId="20577"/>
        <pc:sldMkLst>
          <pc:docMk/>
          <pc:sldMk cId="3623508432" sldId="354"/>
        </pc:sldMkLst>
        <pc:spChg chg="mod">
          <ac:chgData name="Léonie Miège" userId="1543ee91-ec3a-4dbd-9bc3-ebbc844a4b11" providerId="ADAL" clId="{58378AD8-5248-4B90-B22B-650735856398}" dt="2024-11-07T16:20:19.331" v="92" actId="20577"/>
          <ac:spMkLst>
            <pc:docMk/>
            <pc:sldMk cId="3623508432" sldId="354"/>
            <ac:spMk id="10" creationId="{F76C2E76-0C33-92AB-B952-A5B67A0D5123}"/>
          </ac:spMkLst>
        </pc:spChg>
      </pc:sldChg>
      <pc:sldChg chg="modSp mod">
        <pc:chgData name="Léonie Miège" userId="1543ee91-ec3a-4dbd-9bc3-ebbc844a4b11" providerId="ADAL" clId="{58378AD8-5248-4B90-B22B-650735856398}" dt="2024-11-07T16:22:59.712" v="94" actId="120"/>
        <pc:sldMkLst>
          <pc:docMk/>
          <pc:sldMk cId="282488013" sldId="356"/>
        </pc:sldMkLst>
        <pc:spChg chg="mod">
          <ac:chgData name="Léonie Miège" userId="1543ee91-ec3a-4dbd-9bc3-ebbc844a4b11" providerId="ADAL" clId="{58378AD8-5248-4B90-B22B-650735856398}" dt="2024-11-07T16:22:59.712" v="94" actId="120"/>
          <ac:spMkLst>
            <pc:docMk/>
            <pc:sldMk cId="282488013" sldId="356"/>
            <ac:spMk id="9" creationId="{71F0BAC6-F0B4-3F2B-78EB-125831277BB1}"/>
          </ac:spMkLst>
        </pc:spChg>
      </pc:sldChg>
      <pc:sldChg chg="modSp mod">
        <pc:chgData name="Léonie Miège" userId="1543ee91-ec3a-4dbd-9bc3-ebbc844a4b11" providerId="ADAL" clId="{58378AD8-5248-4B90-B22B-650735856398}" dt="2024-11-07T16:53:06.128" v="107" actId="113"/>
        <pc:sldMkLst>
          <pc:docMk/>
          <pc:sldMk cId="1107363465" sldId="360"/>
        </pc:sldMkLst>
        <pc:spChg chg="mod">
          <ac:chgData name="Léonie Miège" userId="1543ee91-ec3a-4dbd-9bc3-ebbc844a4b11" providerId="ADAL" clId="{58378AD8-5248-4B90-B22B-650735856398}" dt="2024-11-07T16:53:06.128" v="107" actId="113"/>
          <ac:spMkLst>
            <pc:docMk/>
            <pc:sldMk cId="1107363465" sldId="360"/>
            <ac:spMk id="8" creationId="{1ABD3E3D-5EB0-4CAF-81C4-03A93B3A5B67}"/>
          </ac:spMkLst>
        </pc:spChg>
        <pc:spChg chg="mod">
          <ac:chgData name="Léonie Miège" userId="1543ee91-ec3a-4dbd-9bc3-ebbc844a4b11" providerId="ADAL" clId="{58378AD8-5248-4B90-B22B-650735856398}" dt="2024-11-07T16:34:32.955" v="105" actId="20577"/>
          <ac:spMkLst>
            <pc:docMk/>
            <pc:sldMk cId="1107363465" sldId="360"/>
            <ac:spMk id="9" creationId="{7AFE9DEA-85B2-628A-2DCF-DFA1E529EE7A}"/>
          </ac:spMkLst>
        </pc:spChg>
      </pc:sldChg>
      <pc:sldChg chg="modSp mod">
        <pc:chgData name="Léonie Miège" userId="1543ee91-ec3a-4dbd-9bc3-ebbc844a4b11" providerId="ADAL" clId="{58378AD8-5248-4B90-B22B-650735856398}" dt="2024-11-07T16:33:47.090" v="100" actId="20577"/>
        <pc:sldMkLst>
          <pc:docMk/>
          <pc:sldMk cId="3215433136" sldId="361"/>
        </pc:sldMkLst>
        <pc:spChg chg="mod">
          <ac:chgData name="Léonie Miège" userId="1543ee91-ec3a-4dbd-9bc3-ebbc844a4b11" providerId="ADAL" clId="{58378AD8-5248-4B90-B22B-650735856398}" dt="2024-11-07T16:33:47.090" v="100" actId="20577"/>
          <ac:spMkLst>
            <pc:docMk/>
            <pc:sldMk cId="3215433136" sldId="361"/>
            <ac:spMk id="11" creationId="{E5722077-80B8-E232-313F-9431EA3BB885}"/>
          </ac:spMkLst>
        </pc:spChg>
      </pc:sldChg>
      <pc:sldChg chg="modSp mod">
        <pc:chgData name="Léonie Miège" userId="1543ee91-ec3a-4dbd-9bc3-ebbc844a4b11" providerId="ADAL" clId="{58378AD8-5248-4B90-B22B-650735856398}" dt="2024-11-07T16:41:26.972" v="106" actId="20577"/>
        <pc:sldMkLst>
          <pc:docMk/>
          <pc:sldMk cId="2493056473" sldId="362"/>
        </pc:sldMkLst>
        <pc:spChg chg="mod">
          <ac:chgData name="Léonie Miège" userId="1543ee91-ec3a-4dbd-9bc3-ebbc844a4b11" providerId="ADAL" clId="{58378AD8-5248-4B90-B22B-650735856398}" dt="2024-11-07T16:34:24.011" v="104" actId="20577"/>
          <ac:spMkLst>
            <pc:docMk/>
            <pc:sldMk cId="2493056473" sldId="362"/>
            <ac:spMk id="8" creationId="{1ABD3E3D-5EB0-4CAF-81C4-03A93B3A5B67}"/>
          </ac:spMkLst>
        </pc:spChg>
        <pc:spChg chg="mod">
          <ac:chgData name="Léonie Miège" userId="1543ee91-ec3a-4dbd-9bc3-ebbc844a4b11" providerId="ADAL" clId="{58378AD8-5248-4B90-B22B-650735856398}" dt="2024-11-07T16:41:26.972" v="106" actId="20577"/>
          <ac:spMkLst>
            <pc:docMk/>
            <pc:sldMk cId="2493056473" sldId="362"/>
            <ac:spMk id="9" creationId="{7AFE9DEA-85B2-628A-2DCF-DFA1E529EE7A}"/>
          </ac:spMkLst>
        </pc:spChg>
        <pc:spChg chg="mod">
          <ac:chgData name="Léonie Miège" userId="1543ee91-ec3a-4dbd-9bc3-ebbc844a4b11" providerId="ADAL" clId="{58378AD8-5248-4B90-B22B-650735856398}" dt="2024-11-07T16:34:20.346" v="103" actId="20577"/>
          <ac:spMkLst>
            <pc:docMk/>
            <pc:sldMk cId="2493056473" sldId="362"/>
            <ac:spMk id="10" creationId="{8BFA44D5-0E52-32E0-4A5A-4FEBE88CC9F7}"/>
          </ac:spMkLst>
        </pc:spChg>
      </pc:sldChg>
      <pc:sldChg chg="addSp delSp modSp mod">
        <pc:chgData name="Léonie Miège" userId="1543ee91-ec3a-4dbd-9bc3-ebbc844a4b11" providerId="ADAL" clId="{58378AD8-5248-4B90-B22B-650735856398}" dt="2024-11-27T12:07:42.782" v="125" actId="1076"/>
        <pc:sldMkLst>
          <pc:docMk/>
          <pc:sldMk cId="3487145336" sldId="363"/>
        </pc:sldMkLst>
      </pc:sldChg>
    </pc:docChg>
  </pc:docChgLst>
  <pc:docChgLst>
    <pc:chgData name="Sandra Sudhoff" userId="ef2c0e33-bed2-4419-afce-a457db630116" providerId="ADAL" clId="{E89A1649-B0CA-4ACF-BAE3-293B3E81F09F}"/>
    <pc:docChg chg="modSld">
      <pc:chgData name="Sandra Sudhoff" userId="ef2c0e33-bed2-4419-afce-a457db630116" providerId="ADAL" clId="{E89A1649-B0CA-4ACF-BAE3-293B3E81F09F}" dt="2024-04-17T09:32:02.206" v="13"/>
      <pc:docMkLst>
        <pc:docMk/>
      </pc:docMkLst>
      <pc:sldChg chg="addCm">
        <pc:chgData name="Sandra Sudhoff" userId="ef2c0e33-bed2-4419-afce-a457db630116" providerId="ADAL" clId="{E89A1649-B0CA-4ACF-BAE3-293B3E81F09F}" dt="2024-04-17T09:19:56.020" v="4"/>
        <pc:sldMkLst>
          <pc:docMk/>
          <pc:sldMk cId="1682077271" sldId="267"/>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19:56.020" v="4"/>
              <pc2:cmMkLst xmlns:pc2="http://schemas.microsoft.com/office/powerpoint/2019/9/main/command">
                <pc:docMk/>
                <pc:sldMk cId="1682077271" sldId="267"/>
                <pc2:cmMk id="{9C628DE5-037C-4C9F-9176-F237E2F22FD4}"/>
              </pc2:cmMkLst>
            </pc226:cmChg>
          </p:ext>
        </pc:extLst>
      </pc:sldChg>
      <pc:sldChg chg="addCm">
        <pc:chgData name="Sandra Sudhoff" userId="ef2c0e33-bed2-4419-afce-a457db630116" providerId="ADAL" clId="{E89A1649-B0CA-4ACF-BAE3-293B3E81F09F}" dt="2024-04-17T09:15:53.729" v="0"/>
        <pc:sldMkLst>
          <pc:docMk/>
          <pc:sldMk cId="2630028490" sldId="295"/>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15:53.729" v="0"/>
              <pc2:cmMkLst xmlns:pc2="http://schemas.microsoft.com/office/powerpoint/2019/9/main/command">
                <pc:docMk/>
                <pc:sldMk cId="2630028490" sldId="295"/>
                <pc2:cmMk id="{20960FD8-2990-4288-BDF0-B9ADDB136658}"/>
              </pc2:cmMkLst>
            </pc226:cmChg>
          </p:ext>
        </pc:extLst>
      </pc:sldChg>
      <pc:sldChg chg="addCm">
        <pc:chgData name="Sandra Sudhoff" userId="ef2c0e33-bed2-4419-afce-a457db630116" providerId="ADAL" clId="{E89A1649-B0CA-4ACF-BAE3-293B3E81F09F}" dt="2024-04-17T09:16:50.061" v="1"/>
        <pc:sldMkLst>
          <pc:docMk/>
          <pc:sldMk cId="1226384646" sldId="296"/>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16:50.061" v="1"/>
              <pc2:cmMkLst xmlns:pc2="http://schemas.microsoft.com/office/powerpoint/2019/9/main/command">
                <pc:docMk/>
                <pc:sldMk cId="1226384646" sldId="296"/>
                <pc2:cmMk id="{7C24482E-82E7-4399-A0BF-347CC268016E}"/>
              </pc2:cmMkLst>
            </pc226:cmChg>
          </p:ext>
        </pc:extLst>
      </pc:sldChg>
      <pc:sldChg chg="modSp mod">
        <pc:chgData name="Sandra Sudhoff" userId="ef2c0e33-bed2-4419-afce-a457db630116" providerId="ADAL" clId="{E89A1649-B0CA-4ACF-BAE3-293B3E81F09F}" dt="2024-04-17T09:19:08.154" v="3" actId="20577"/>
        <pc:sldMkLst>
          <pc:docMk/>
          <pc:sldMk cId="1532206046" sldId="307"/>
        </pc:sldMkLst>
      </pc:sldChg>
      <pc:sldChg chg="addCm">
        <pc:chgData name="Sandra Sudhoff" userId="ef2c0e33-bed2-4419-afce-a457db630116" providerId="ADAL" clId="{E89A1649-B0CA-4ACF-BAE3-293B3E81F09F}" dt="2024-04-17T09:21:47.118" v="5"/>
        <pc:sldMkLst>
          <pc:docMk/>
          <pc:sldMk cId="712106165" sldId="316"/>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1:47.118" v="5"/>
              <pc2:cmMkLst xmlns:pc2="http://schemas.microsoft.com/office/powerpoint/2019/9/main/command">
                <pc:docMk/>
                <pc:sldMk cId="712106165" sldId="316"/>
                <pc2:cmMk id="{2C613B4C-3D97-478A-B0DA-16145B9AE51B}"/>
              </pc2:cmMkLst>
            </pc226:cmChg>
          </p:ext>
        </pc:extLst>
      </pc:sldChg>
      <pc:sldChg chg="addCm">
        <pc:chgData name="Sandra Sudhoff" userId="ef2c0e33-bed2-4419-afce-a457db630116" providerId="ADAL" clId="{E89A1649-B0CA-4ACF-BAE3-293B3E81F09F}" dt="2024-04-17T09:22:42.161" v="6"/>
        <pc:sldMkLst>
          <pc:docMk/>
          <pc:sldMk cId="1306665427" sldId="321"/>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2:42.161" v="6"/>
              <pc2:cmMkLst xmlns:pc2="http://schemas.microsoft.com/office/powerpoint/2019/9/main/command">
                <pc:docMk/>
                <pc:sldMk cId="1306665427" sldId="321"/>
                <pc2:cmMk id="{2DFC2EC7-0230-413B-B6D8-635DDBD2E32D}"/>
              </pc2:cmMkLst>
            </pc226:cmChg>
          </p:ext>
        </pc:extLst>
      </pc:sldChg>
      <pc:sldChg chg="addCm">
        <pc:chgData name="Sandra Sudhoff" userId="ef2c0e33-bed2-4419-afce-a457db630116" providerId="ADAL" clId="{E89A1649-B0CA-4ACF-BAE3-293B3E81F09F}" dt="2024-04-17T09:24:46.651" v="7"/>
        <pc:sldMkLst>
          <pc:docMk/>
          <pc:sldMk cId="225546456" sldId="325"/>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4:46.651" v="7"/>
              <pc2:cmMkLst xmlns:pc2="http://schemas.microsoft.com/office/powerpoint/2019/9/main/command">
                <pc:docMk/>
                <pc:sldMk cId="225546456" sldId="325"/>
                <pc2:cmMk id="{24520A3F-F782-422D-8CD1-2578F7E7D99A}"/>
              </pc2:cmMkLst>
            </pc226:cmChg>
          </p:ext>
        </pc:extLst>
      </pc:sldChg>
      <pc:sldChg chg="addCm">
        <pc:chgData name="Sandra Sudhoff" userId="ef2c0e33-bed2-4419-afce-a457db630116" providerId="ADAL" clId="{E89A1649-B0CA-4ACF-BAE3-293B3E81F09F}" dt="2024-04-17T09:25:47.669" v="8"/>
        <pc:sldMkLst>
          <pc:docMk/>
          <pc:sldMk cId="715040611" sldId="331"/>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5:47.669" v="8"/>
              <pc2:cmMkLst xmlns:pc2="http://schemas.microsoft.com/office/powerpoint/2019/9/main/command">
                <pc:docMk/>
                <pc:sldMk cId="715040611" sldId="331"/>
                <pc2:cmMk id="{8DF0E57D-C09F-4025-8DCD-079F68A74B59}"/>
              </pc2:cmMkLst>
            </pc226:cmChg>
          </p:ext>
        </pc:extLst>
      </pc:sldChg>
      <pc:sldChg chg="addCm">
        <pc:chgData name="Sandra Sudhoff" userId="ef2c0e33-bed2-4419-afce-a457db630116" providerId="ADAL" clId="{E89A1649-B0CA-4ACF-BAE3-293B3E81F09F}" dt="2024-04-17T09:26:26.383" v="9"/>
        <pc:sldMkLst>
          <pc:docMk/>
          <pc:sldMk cId="2435514878" sldId="342"/>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6:26.383" v="9"/>
              <pc2:cmMkLst xmlns:pc2="http://schemas.microsoft.com/office/powerpoint/2019/9/main/command">
                <pc:docMk/>
                <pc:sldMk cId="2435514878" sldId="342"/>
                <pc2:cmMk id="{D6E9BAEA-C0BB-4BD8-9DEA-5BEA126F0D75}"/>
              </pc2:cmMkLst>
            </pc226:cmChg>
          </p:ext>
        </pc:extLst>
      </pc:sldChg>
      <pc:sldChg chg="addCm">
        <pc:chgData name="Sandra Sudhoff" userId="ef2c0e33-bed2-4419-afce-a457db630116" providerId="ADAL" clId="{E89A1649-B0CA-4ACF-BAE3-293B3E81F09F}" dt="2024-04-17T09:27:59.747" v="10"/>
        <pc:sldMkLst>
          <pc:docMk/>
          <pc:sldMk cId="2330691878" sldId="344"/>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27:59.747" v="10"/>
              <pc2:cmMkLst xmlns:pc2="http://schemas.microsoft.com/office/powerpoint/2019/9/main/command">
                <pc:docMk/>
                <pc:sldMk cId="2330691878" sldId="344"/>
                <pc2:cmMk id="{7465C398-53CC-4DBE-9711-B49ED1A2F430}"/>
              </pc2:cmMkLst>
            </pc226:cmChg>
          </p:ext>
        </pc:extLst>
      </pc:sldChg>
      <pc:sldChg chg="modCm">
        <pc:chgData name="Sandra Sudhoff" userId="ef2c0e33-bed2-4419-afce-a457db630116" providerId="ADAL" clId="{E89A1649-B0CA-4ACF-BAE3-293B3E81F09F}" dt="2024-04-17T09:30:51.239" v="12"/>
        <pc:sldMkLst>
          <pc:docMk/>
          <pc:sldMk cId="3535984782" sldId="351"/>
        </pc:sldMkLst>
        <pc:extLst>
          <p:ext xmlns:p="http://schemas.openxmlformats.org/presentationml/2006/main" uri="{D6D511B9-2390-475A-947B-AFAB55BFBCF1}">
            <pc226:cmChg xmlns:pc226="http://schemas.microsoft.com/office/powerpoint/2022/06/main/command" chg="">
              <pc226:chgData name="Sandra Sudhoff" userId="ef2c0e33-bed2-4419-afce-a457db630116" providerId="ADAL" clId="{E89A1649-B0CA-4ACF-BAE3-293B3E81F09F}" dt="2024-04-17T09:30:51.239" v="12"/>
              <pc2:cmMkLst xmlns:pc2="http://schemas.microsoft.com/office/powerpoint/2019/9/main/command">
                <pc:docMk/>
                <pc:sldMk cId="3535984782" sldId="351"/>
                <pc2:cmMk id="{BFCAE202-6DA8-4578-A7AC-7D86DA020A65}"/>
              </pc2:cmMkLst>
              <pc226:cmRplyChg chg="add">
                <pc226:chgData name="Sandra Sudhoff" userId="ef2c0e33-bed2-4419-afce-a457db630116" providerId="ADAL" clId="{E89A1649-B0CA-4ACF-BAE3-293B3E81F09F}" dt="2024-04-17T09:30:51.239" v="12"/>
                <pc2:cmRplyMkLst xmlns:pc2="http://schemas.microsoft.com/office/powerpoint/2019/9/main/command">
                  <pc:docMk/>
                  <pc:sldMk cId="3535984782" sldId="351"/>
                  <pc2:cmMk id="{BFCAE202-6DA8-4578-A7AC-7D86DA020A65}"/>
                  <pc2:cmRplyMk id="{98BD559C-4C03-40CC-9135-CFAC77F40543}"/>
                </pc2:cmRplyMkLst>
              </pc226:cmRplyChg>
              <pc226:cmRplyChg chg="add">
                <pc226:chgData name="Sandra Sudhoff" userId="ef2c0e33-bed2-4419-afce-a457db630116" providerId="ADAL" clId="{E89A1649-B0CA-4ACF-BAE3-293B3E81F09F}" dt="2024-04-17T09:30:04.985" v="11"/>
                <pc2:cmRplyMkLst xmlns:pc2="http://schemas.microsoft.com/office/powerpoint/2019/9/main/command">
                  <pc:docMk/>
                  <pc:sldMk cId="3535984782" sldId="351"/>
                  <pc2:cmMk id="{BFCAE202-6DA8-4578-A7AC-7D86DA020A65}"/>
                  <pc2:cmRplyMk id="{0A242FFC-1179-4DFB-81E8-D5977A391D07}"/>
                </pc2:cmRplyMkLst>
              </pc226:cmRplyChg>
            </pc226:cmChg>
          </p:ext>
        </pc:extLst>
      </pc:sldChg>
      <pc:sldChg chg="addCm">
        <pc:chgData name="Sandra Sudhoff" userId="ef2c0e33-bed2-4419-afce-a457db630116" providerId="ADAL" clId="{E89A1649-B0CA-4ACF-BAE3-293B3E81F09F}" dt="2024-04-17T09:32:02.206" v="13"/>
        <pc:sldMkLst>
          <pc:docMk/>
          <pc:sldMk cId="4068343013" sldId="355"/>
        </pc:sldMkLst>
        <pc:extLst>
          <p:ext xmlns:p="http://schemas.openxmlformats.org/presentationml/2006/main" uri="{D6D511B9-2390-475A-947B-AFAB55BFBCF1}">
            <pc226:cmChg xmlns:pc226="http://schemas.microsoft.com/office/powerpoint/2022/06/main/command" chg="add">
              <pc226:chgData name="Sandra Sudhoff" userId="ef2c0e33-bed2-4419-afce-a457db630116" providerId="ADAL" clId="{E89A1649-B0CA-4ACF-BAE3-293B3E81F09F}" dt="2024-04-17T09:32:02.206" v="13"/>
              <pc2:cmMkLst xmlns:pc2="http://schemas.microsoft.com/office/powerpoint/2019/9/main/command">
                <pc:docMk/>
                <pc:sldMk cId="4068343013" sldId="355"/>
                <pc2:cmMk id="{990860C1-569E-432C-8174-1CF6C6C7FB1F}"/>
              </pc2:cmMkLst>
            </pc226:cmChg>
          </p:ext>
        </pc:extLst>
      </pc:sldChg>
    </pc:docChg>
  </pc:docChgLst>
  <pc:docChgLst>
    <pc:chgData name="Léonie Miège" userId="1543ee91-ec3a-4dbd-9bc3-ebbc844a4b11" providerId="ADAL" clId="{BDBB437D-99FA-4C3C-893E-EF93283682FF}"/>
    <pc:docChg chg="custSel modSld">
      <pc:chgData name="Léonie Miège" userId="1543ee91-ec3a-4dbd-9bc3-ebbc844a4b11" providerId="ADAL" clId="{BDBB437D-99FA-4C3C-893E-EF93283682FF}" dt="2024-12-16T13:22:37.602" v="6" actId="1076"/>
      <pc:docMkLst>
        <pc:docMk/>
      </pc:docMkLst>
      <pc:sldChg chg="addSp delSp modSp mod">
        <pc:chgData name="Léonie Miège" userId="1543ee91-ec3a-4dbd-9bc3-ebbc844a4b11" providerId="ADAL" clId="{BDBB437D-99FA-4C3C-893E-EF93283682FF}" dt="2024-12-16T13:22:37.602" v="6" actId="1076"/>
        <pc:sldMkLst>
          <pc:docMk/>
          <pc:sldMk cId="3487145336" sldId="363"/>
        </pc:sldMkLst>
        <pc:picChg chg="del">
          <ac:chgData name="Léonie Miège" userId="1543ee91-ec3a-4dbd-9bc3-ebbc844a4b11" providerId="ADAL" clId="{BDBB437D-99FA-4C3C-893E-EF93283682FF}" dt="2024-12-16T13:22:15.950" v="0" actId="478"/>
          <ac:picMkLst>
            <pc:docMk/>
            <pc:sldMk cId="3487145336" sldId="363"/>
            <ac:picMk id="7" creationId="{AB36DA4C-1ADE-FAA5-2354-56C1A2A10169}"/>
          </ac:picMkLst>
        </pc:picChg>
        <pc:picChg chg="add mod">
          <ac:chgData name="Léonie Miège" userId="1543ee91-ec3a-4dbd-9bc3-ebbc844a4b11" providerId="ADAL" clId="{BDBB437D-99FA-4C3C-893E-EF93283682FF}" dt="2024-12-16T13:22:37.602" v="6" actId="1076"/>
          <ac:picMkLst>
            <pc:docMk/>
            <pc:sldMk cId="3487145336" sldId="363"/>
            <ac:picMk id="8" creationId="{76C697F4-C3A9-8484-8502-EC3C104E02A3}"/>
          </ac:picMkLst>
        </pc:picChg>
      </pc:sldChg>
    </pc:docChg>
  </pc:docChgLst>
  <pc:docChgLst>
    <pc:chgData name="Sandra Sudhoff" userId="ef2c0e33-bed2-4419-afce-a457db630116" providerId="ADAL" clId="{6C729A09-70E5-4217-8A41-1DA7D3E2C670}"/>
    <pc:docChg chg="custSel modSld">
      <pc:chgData name="Sandra Sudhoff" userId="ef2c0e33-bed2-4419-afce-a457db630116" providerId="ADAL" clId="{6C729A09-70E5-4217-8A41-1DA7D3E2C670}" dt="2024-10-07T09:51:37.880" v="214" actId="120"/>
      <pc:docMkLst>
        <pc:docMk/>
      </pc:docMkLst>
      <pc:sldChg chg="modSp mod">
        <pc:chgData name="Sandra Sudhoff" userId="ef2c0e33-bed2-4419-afce-a457db630116" providerId="ADAL" clId="{6C729A09-70E5-4217-8A41-1DA7D3E2C670}" dt="2024-10-07T07:31:12.063" v="0" actId="20577"/>
        <pc:sldMkLst>
          <pc:docMk/>
          <pc:sldMk cId="3006595427" sldId="266"/>
        </pc:sldMkLst>
        <pc:spChg chg="mod">
          <ac:chgData name="Sandra Sudhoff" userId="ef2c0e33-bed2-4419-afce-a457db630116" providerId="ADAL" clId="{6C729A09-70E5-4217-8A41-1DA7D3E2C670}" dt="2024-10-07T07:31:12.063" v="0" actId="20577"/>
          <ac:spMkLst>
            <pc:docMk/>
            <pc:sldMk cId="3006595427" sldId="266"/>
            <ac:spMk id="3" creationId="{CDB0D322-9D64-6FD5-6B07-C8FEB3A1F995}"/>
          </ac:spMkLst>
        </pc:spChg>
      </pc:sldChg>
      <pc:sldChg chg="addSp delSp modSp mod">
        <pc:chgData name="Sandra Sudhoff" userId="ef2c0e33-bed2-4419-afce-a457db630116" providerId="ADAL" clId="{6C729A09-70E5-4217-8A41-1DA7D3E2C670}" dt="2024-10-07T07:41:02.530" v="44" actId="1076"/>
        <pc:sldMkLst>
          <pc:docMk/>
          <pc:sldMk cId="1682077271" sldId="267"/>
        </pc:sldMkLst>
        <pc:spChg chg="mod">
          <ac:chgData name="Sandra Sudhoff" userId="ef2c0e33-bed2-4419-afce-a457db630116" providerId="ADAL" clId="{6C729A09-70E5-4217-8A41-1DA7D3E2C670}" dt="2024-10-07T07:40:08.087" v="35" actId="20577"/>
          <ac:spMkLst>
            <pc:docMk/>
            <pc:sldMk cId="1682077271" sldId="267"/>
            <ac:spMk id="4" creationId="{FAAA8217-7F23-ACDD-1493-52B26F78A312}"/>
          </ac:spMkLst>
        </pc:spChg>
        <pc:picChg chg="add mod">
          <ac:chgData name="Sandra Sudhoff" userId="ef2c0e33-bed2-4419-afce-a457db630116" providerId="ADAL" clId="{6C729A09-70E5-4217-8A41-1DA7D3E2C670}" dt="2024-10-07T07:35:44.169" v="8" actId="14100"/>
          <ac:picMkLst>
            <pc:docMk/>
            <pc:sldMk cId="1682077271" sldId="267"/>
            <ac:picMk id="14" creationId="{9B739B19-1827-8453-9615-56305E5910E9}"/>
          </ac:picMkLst>
        </pc:picChg>
        <pc:picChg chg="add mod">
          <ac:chgData name="Sandra Sudhoff" userId="ef2c0e33-bed2-4419-afce-a457db630116" providerId="ADAL" clId="{6C729A09-70E5-4217-8A41-1DA7D3E2C670}" dt="2024-10-07T07:41:02.530" v="44" actId="1076"/>
          <ac:picMkLst>
            <pc:docMk/>
            <pc:sldMk cId="1682077271" sldId="267"/>
            <ac:picMk id="16" creationId="{A7473C49-7C1B-36D0-9EC1-727D7CAC0870}"/>
          </ac:picMkLst>
        </pc:picChg>
        <pc:picChg chg="add mod">
          <ac:chgData name="Sandra Sudhoff" userId="ef2c0e33-bed2-4419-afce-a457db630116" providerId="ADAL" clId="{6C729A09-70E5-4217-8A41-1DA7D3E2C670}" dt="2024-10-07T07:40:55.677" v="40" actId="1076"/>
          <ac:picMkLst>
            <pc:docMk/>
            <pc:sldMk cId="1682077271" sldId="267"/>
            <ac:picMk id="18" creationId="{F2A66D09-A5C2-9B8E-617B-E4D87FB9C82B}"/>
          </ac:picMkLst>
        </pc:picChg>
      </pc:sldChg>
      <pc:sldChg chg="modSp mod">
        <pc:chgData name="Sandra Sudhoff" userId="ef2c0e33-bed2-4419-afce-a457db630116" providerId="ADAL" clId="{6C729A09-70E5-4217-8A41-1DA7D3E2C670}" dt="2024-10-07T07:41:45.009" v="45" actId="6549"/>
        <pc:sldMkLst>
          <pc:docMk/>
          <pc:sldMk cId="2643917449" sldId="271"/>
        </pc:sldMkLst>
        <pc:spChg chg="mod">
          <ac:chgData name="Sandra Sudhoff" userId="ef2c0e33-bed2-4419-afce-a457db630116" providerId="ADAL" clId="{6C729A09-70E5-4217-8A41-1DA7D3E2C670}" dt="2024-10-07T07:41:45.009" v="45" actId="6549"/>
          <ac:spMkLst>
            <pc:docMk/>
            <pc:sldMk cId="2643917449" sldId="271"/>
            <ac:spMk id="4" creationId="{735638B0-9BA5-AB31-E2B9-C24CC1788BE1}"/>
          </ac:spMkLst>
        </pc:spChg>
      </pc:sldChg>
      <pc:sldChg chg="modSp mod">
        <pc:chgData name="Sandra Sudhoff" userId="ef2c0e33-bed2-4419-afce-a457db630116" providerId="ADAL" clId="{6C729A09-70E5-4217-8A41-1DA7D3E2C670}" dt="2024-10-07T09:51:37.880" v="214" actId="120"/>
        <pc:sldMkLst>
          <pc:docMk/>
          <pc:sldMk cId="3897175153" sldId="288"/>
        </pc:sldMkLst>
        <pc:spChg chg="mod">
          <ac:chgData name="Sandra Sudhoff" userId="ef2c0e33-bed2-4419-afce-a457db630116" providerId="ADAL" clId="{6C729A09-70E5-4217-8A41-1DA7D3E2C670}" dt="2024-10-07T09:51:37.880" v="214" actId="120"/>
          <ac:spMkLst>
            <pc:docMk/>
            <pc:sldMk cId="3897175153" sldId="288"/>
            <ac:spMk id="9" creationId="{9AE2A295-C10B-E1DE-E2C2-69812375ADBC}"/>
          </ac:spMkLst>
        </pc:spChg>
      </pc:sldChg>
      <pc:sldChg chg="modSp mod">
        <pc:chgData name="Sandra Sudhoff" userId="ef2c0e33-bed2-4419-afce-a457db630116" providerId="ADAL" clId="{6C729A09-70E5-4217-8A41-1DA7D3E2C670}" dt="2024-10-07T07:31:20.631" v="1" actId="20577"/>
        <pc:sldMkLst>
          <pc:docMk/>
          <pc:sldMk cId="976003787" sldId="298"/>
        </pc:sldMkLst>
        <pc:spChg chg="mod">
          <ac:chgData name="Sandra Sudhoff" userId="ef2c0e33-bed2-4419-afce-a457db630116" providerId="ADAL" clId="{6C729A09-70E5-4217-8A41-1DA7D3E2C670}" dt="2024-10-07T07:31:20.631" v="1" actId="20577"/>
          <ac:spMkLst>
            <pc:docMk/>
            <pc:sldMk cId="976003787" sldId="298"/>
            <ac:spMk id="3" creationId="{CDB0D322-9D64-6FD5-6B07-C8FEB3A1F995}"/>
          </ac:spMkLst>
        </pc:spChg>
      </pc:sldChg>
      <pc:sldChg chg="modSp mod">
        <pc:chgData name="Sandra Sudhoff" userId="ef2c0e33-bed2-4419-afce-a457db630116" providerId="ADAL" clId="{6C729A09-70E5-4217-8A41-1DA7D3E2C670}" dt="2024-10-07T07:46:34.272" v="211" actId="5793"/>
        <pc:sldMkLst>
          <pc:docMk/>
          <pc:sldMk cId="712106165" sldId="316"/>
        </pc:sldMkLst>
        <pc:spChg chg="mod">
          <ac:chgData name="Sandra Sudhoff" userId="ef2c0e33-bed2-4419-afce-a457db630116" providerId="ADAL" clId="{6C729A09-70E5-4217-8A41-1DA7D3E2C670}" dt="2024-10-07T07:46:34.272" v="211" actId="5793"/>
          <ac:spMkLst>
            <pc:docMk/>
            <pc:sldMk cId="712106165" sldId="316"/>
            <ac:spMk id="4" creationId="{9EE16674-A6B3-348D-6A5D-5725E338E85D}"/>
          </ac:spMkLst>
        </pc:spChg>
      </pc:sldChg>
    </pc:docChg>
  </pc:docChgLst>
  <pc:docChgLst>
    <pc:chgData name="Jessica Bergametti" userId="636fbab7-285a-4915-addd-0591c341fcfd" providerId="ADAL" clId="{1B91EE4D-E0AC-4666-A0EA-02F05462B1FF}"/>
    <pc:docChg chg="sldOrd">
      <pc:chgData name="Jessica Bergametti" userId="636fbab7-285a-4915-addd-0591c341fcfd" providerId="ADAL" clId="{1B91EE4D-E0AC-4666-A0EA-02F05462B1FF}" dt="2024-07-25T14:10:51.450" v="0" actId="20578"/>
      <pc:docMkLst>
        <pc:docMk/>
      </pc:docMkLst>
      <pc:sldChg chg="ord">
        <pc:chgData name="Jessica Bergametti" userId="636fbab7-285a-4915-addd-0591c341fcfd" providerId="ADAL" clId="{1B91EE4D-E0AC-4666-A0EA-02F05462B1FF}" dt="2024-07-25T14:10:51.450" v="0" actId="20578"/>
        <pc:sldMkLst>
          <pc:docMk/>
          <pc:sldMk cId="2630028490" sldId="295"/>
        </pc:sldMkLst>
      </pc:sldChg>
    </pc:docChg>
  </pc:docChgLst>
  <pc:docChgLst>
    <pc:chgData name="Léonie Miège" userId="1543ee91-ec3a-4dbd-9bc3-ebbc844a4b11" providerId="ADAL" clId="{774209F3-684D-48A7-8CDD-7120A5A984EE}"/>
    <pc:docChg chg="modSld">
      <pc:chgData name="Léonie Miège" userId="1543ee91-ec3a-4dbd-9bc3-ebbc844a4b11" providerId="ADAL" clId="{774209F3-684D-48A7-8CDD-7120A5A984EE}" dt="2024-04-18T09:13:46.168" v="1" actId="1076"/>
      <pc:docMkLst>
        <pc:docMk/>
      </pc:docMkLst>
      <pc:sldChg chg="modSp mod">
        <pc:chgData name="Léonie Miège" userId="1543ee91-ec3a-4dbd-9bc3-ebbc844a4b11" providerId="ADAL" clId="{774209F3-684D-48A7-8CDD-7120A5A984EE}" dt="2024-04-18T09:13:46.168" v="1" actId="1076"/>
        <pc:sldMkLst>
          <pc:docMk/>
          <pc:sldMk cId="4050946495" sldId="292"/>
        </pc:sldMkLst>
      </pc:sldChg>
    </pc:docChg>
  </pc:docChgLst>
  <pc:docChgLst>
    <pc:chgData name="Léonie Miège" userId="1543ee91-ec3a-4dbd-9bc3-ebbc844a4b11" providerId="ADAL" clId="{225E30BA-09E8-46D2-9C0A-B65F08279129}"/>
    <pc:docChg chg="undo custSel addSld delSld modSld modMainMaster">
      <pc:chgData name="Léonie Miège" userId="1543ee91-ec3a-4dbd-9bc3-ebbc844a4b11" providerId="ADAL" clId="{225E30BA-09E8-46D2-9C0A-B65F08279129}" dt="2024-09-05T15:13:30.929" v="1034" actId="20577"/>
      <pc:docMkLst>
        <pc:docMk/>
      </pc:docMkLst>
      <pc:sldChg chg="addSp delSp modSp mod">
        <pc:chgData name="Léonie Miège" userId="1543ee91-ec3a-4dbd-9bc3-ebbc844a4b11" providerId="ADAL" clId="{225E30BA-09E8-46D2-9C0A-B65F08279129}" dt="2024-09-05T13:55:17.687" v="356" actId="20577"/>
        <pc:sldMkLst>
          <pc:docMk/>
          <pc:sldMk cId="1682077271" sldId="267"/>
        </pc:sldMkLst>
      </pc:sldChg>
      <pc:sldChg chg="modSp mod">
        <pc:chgData name="Léonie Miège" userId="1543ee91-ec3a-4dbd-9bc3-ebbc844a4b11" providerId="ADAL" clId="{225E30BA-09E8-46D2-9C0A-B65F08279129}" dt="2024-09-05T13:54:17.585" v="341" actId="2711"/>
        <pc:sldMkLst>
          <pc:docMk/>
          <pc:sldMk cId="2643917449" sldId="271"/>
        </pc:sldMkLst>
      </pc:sldChg>
      <pc:sldChg chg="modSp mod">
        <pc:chgData name="Léonie Miège" userId="1543ee91-ec3a-4dbd-9bc3-ebbc844a4b11" providerId="ADAL" clId="{225E30BA-09E8-46D2-9C0A-B65F08279129}" dt="2024-09-05T13:55:07.761" v="355" actId="404"/>
        <pc:sldMkLst>
          <pc:docMk/>
          <pc:sldMk cId="244369347" sldId="272"/>
        </pc:sldMkLst>
      </pc:sldChg>
      <pc:sldChg chg="modSp mod">
        <pc:chgData name="Léonie Miège" userId="1543ee91-ec3a-4dbd-9bc3-ebbc844a4b11" providerId="ADAL" clId="{225E30BA-09E8-46D2-9C0A-B65F08279129}" dt="2024-09-05T13:53:44.960" v="334" actId="2711"/>
        <pc:sldMkLst>
          <pc:docMk/>
          <pc:sldMk cId="1305139409" sldId="274"/>
        </pc:sldMkLst>
      </pc:sldChg>
      <pc:sldChg chg="modSp mod">
        <pc:chgData name="Léonie Miège" userId="1543ee91-ec3a-4dbd-9bc3-ebbc844a4b11" providerId="ADAL" clId="{225E30BA-09E8-46D2-9C0A-B65F08279129}" dt="2024-09-05T14:48:07.530" v="404" actId="14100"/>
        <pc:sldMkLst>
          <pc:docMk/>
          <pc:sldMk cId="2630028490" sldId="295"/>
        </pc:sldMkLst>
      </pc:sldChg>
      <pc:sldChg chg="addSp delSp modSp mod">
        <pc:chgData name="Léonie Miège" userId="1543ee91-ec3a-4dbd-9bc3-ebbc844a4b11" providerId="ADAL" clId="{225E30BA-09E8-46D2-9C0A-B65F08279129}" dt="2024-09-05T13:35:09.775" v="123" actId="1076"/>
        <pc:sldMkLst>
          <pc:docMk/>
          <pc:sldMk cId="1226384646" sldId="296"/>
        </pc:sldMkLst>
      </pc:sldChg>
      <pc:sldChg chg="del">
        <pc:chgData name="Léonie Miège" userId="1543ee91-ec3a-4dbd-9bc3-ebbc844a4b11" providerId="ADAL" clId="{225E30BA-09E8-46D2-9C0A-B65F08279129}" dt="2024-09-05T13:35:13.326" v="124" actId="2696"/>
        <pc:sldMkLst>
          <pc:docMk/>
          <pc:sldMk cId="168650687" sldId="297"/>
        </pc:sldMkLst>
      </pc:sldChg>
      <pc:sldChg chg="addSp delSp modSp mod">
        <pc:chgData name="Léonie Miège" userId="1543ee91-ec3a-4dbd-9bc3-ebbc844a4b11" providerId="ADAL" clId="{225E30BA-09E8-46D2-9C0A-B65F08279129}" dt="2024-09-05T13:56:43.843" v="364" actId="1076"/>
        <pc:sldMkLst>
          <pc:docMk/>
          <pc:sldMk cId="3035932350" sldId="320"/>
        </pc:sldMkLst>
      </pc:sldChg>
      <pc:sldChg chg="modSp mod">
        <pc:chgData name="Léonie Miège" userId="1543ee91-ec3a-4dbd-9bc3-ebbc844a4b11" providerId="ADAL" clId="{225E30BA-09E8-46D2-9C0A-B65F08279129}" dt="2024-09-05T14:05:58.583" v="373" actId="1076"/>
        <pc:sldMkLst>
          <pc:docMk/>
          <pc:sldMk cId="1306665427" sldId="321"/>
        </pc:sldMkLst>
      </pc:sldChg>
      <pc:sldChg chg="modSp mod">
        <pc:chgData name="Léonie Miège" userId="1543ee91-ec3a-4dbd-9bc3-ebbc844a4b11" providerId="ADAL" clId="{225E30BA-09E8-46D2-9C0A-B65F08279129}" dt="2024-09-05T14:06:23.936" v="375" actId="1076"/>
        <pc:sldMkLst>
          <pc:docMk/>
          <pc:sldMk cId="739520370" sldId="322"/>
        </pc:sldMkLst>
      </pc:sldChg>
      <pc:sldChg chg="addSp delSp modSp mod">
        <pc:chgData name="Léonie Miège" userId="1543ee91-ec3a-4dbd-9bc3-ebbc844a4b11" providerId="ADAL" clId="{225E30BA-09E8-46D2-9C0A-B65F08279129}" dt="2024-09-05T14:56:51.763" v="689" actId="20577"/>
        <pc:sldMkLst>
          <pc:docMk/>
          <pc:sldMk cId="225546456" sldId="325"/>
        </pc:sldMkLst>
      </pc:sldChg>
      <pc:sldChg chg="addSp modSp mod">
        <pc:chgData name="Léonie Miège" userId="1543ee91-ec3a-4dbd-9bc3-ebbc844a4b11" providerId="ADAL" clId="{225E30BA-09E8-46D2-9C0A-B65F08279129}" dt="2024-09-05T15:00:05.183" v="769" actId="207"/>
        <pc:sldMkLst>
          <pc:docMk/>
          <pc:sldMk cId="1617899260" sldId="326"/>
        </pc:sldMkLst>
      </pc:sldChg>
      <pc:sldChg chg="modSp mod">
        <pc:chgData name="Léonie Miège" userId="1543ee91-ec3a-4dbd-9bc3-ebbc844a4b11" providerId="ADAL" clId="{225E30BA-09E8-46D2-9C0A-B65F08279129}" dt="2024-09-05T15:00:15.124" v="770" actId="14100"/>
        <pc:sldMkLst>
          <pc:docMk/>
          <pc:sldMk cId="1582518363" sldId="327"/>
        </pc:sldMkLst>
      </pc:sldChg>
      <pc:sldChg chg="del">
        <pc:chgData name="Léonie Miège" userId="1543ee91-ec3a-4dbd-9bc3-ebbc844a4b11" providerId="ADAL" clId="{225E30BA-09E8-46D2-9C0A-B65F08279129}" dt="2024-09-05T15:02:42.293" v="773" actId="2696"/>
        <pc:sldMkLst>
          <pc:docMk/>
          <pc:sldMk cId="2493878932" sldId="329"/>
        </pc:sldMkLst>
      </pc:sldChg>
      <pc:sldChg chg="add del">
        <pc:chgData name="Léonie Miège" userId="1543ee91-ec3a-4dbd-9bc3-ebbc844a4b11" providerId="ADAL" clId="{225E30BA-09E8-46D2-9C0A-B65F08279129}" dt="2024-09-05T15:02:42.293" v="773" actId="2696"/>
        <pc:sldMkLst>
          <pc:docMk/>
          <pc:sldMk cId="715040611" sldId="331"/>
        </pc:sldMkLst>
      </pc:sldChg>
      <pc:sldChg chg="modSp mod">
        <pc:chgData name="Léonie Miège" userId="1543ee91-ec3a-4dbd-9bc3-ebbc844a4b11" providerId="ADAL" clId="{225E30BA-09E8-46D2-9C0A-B65F08279129}" dt="2024-09-05T15:02:46.133" v="774" actId="20577"/>
        <pc:sldMkLst>
          <pc:docMk/>
          <pc:sldMk cId="1799318159" sldId="332"/>
        </pc:sldMkLst>
      </pc:sldChg>
      <pc:sldChg chg="modSp mod">
        <pc:chgData name="Léonie Miège" userId="1543ee91-ec3a-4dbd-9bc3-ebbc844a4b11" providerId="ADAL" clId="{225E30BA-09E8-46D2-9C0A-B65F08279129}" dt="2024-09-05T15:02:54.983" v="776" actId="20577"/>
        <pc:sldMkLst>
          <pc:docMk/>
          <pc:sldMk cId="262178642" sldId="333"/>
        </pc:sldMkLst>
      </pc:sldChg>
      <pc:sldChg chg="modSp mod">
        <pc:chgData name="Léonie Miège" userId="1543ee91-ec3a-4dbd-9bc3-ebbc844a4b11" providerId="ADAL" clId="{225E30BA-09E8-46D2-9C0A-B65F08279129}" dt="2024-09-05T15:03:17.840" v="778" actId="20577"/>
        <pc:sldMkLst>
          <pc:docMk/>
          <pc:sldMk cId="3922752177" sldId="334"/>
        </pc:sldMkLst>
      </pc:sldChg>
      <pc:sldChg chg="modSp mod">
        <pc:chgData name="Léonie Miège" userId="1543ee91-ec3a-4dbd-9bc3-ebbc844a4b11" providerId="ADAL" clId="{225E30BA-09E8-46D2-9C0A-B65F08279129}" dt="2024-09-05T15:03:22.700" v="779" actId="20577"/>
        <pc:sldMkLst>
          <pc:docMk/>
          <pc:sldMk cId="427382947" sldId="335"/>
        </pc:sldMkLst>
      </pc:sldChg>
      <pc:sldChg chg="modSp mod">
        <pc:chgData name="Léonie Miège" userId="1543ee91-ec3a-4dbd-9bc3-ebbc844a4b11" providerId="ADAL" clId="{225E30BA-09E8-46D2-9C0A-B65F08279129}" dt="2024-09-05T15:03:29.812" v="780" actId="20577"/>
        <pc:sldMkLst>
          <pc:docMk/>
          <pc:sldMk cId="2343256410" sldId="336"/>
        </pc:sldMkLst>
      </pc:sldChg>
      <pc:sldChg chg="modSp mod">
        <pc:chgData name="Léonie Miège" userId="1543ee91-ec3a-4dbd-9bc3-ebbc844a4b11" providerId="ADAL" clId="{225E30BA-09E8-46D2-9C0A-B65F08279129}" dt="2024-09-05T15:03:35.537" v="782" actId="20577"/>
        <pc:sldMkLst>
          <pc:docMk/>
          <pc:sldMk cId="1189860984" sldId="338"/>
        </pc:sldMkLst>
      </pc:sldChg>
      <pc:sldChg chg="modSp mod">
        <pc:chgData name="Léonie Miège" userId="1543ee91-ec3a-4dbd-9bc3-ebbc844a4b11" providerId="ADAL" clId="{225E30BA-09E8-46D2-9C0A-B65F08279129}" dt="2024-09-05T15:03:39.843" v="783" actId="20577"/>
        <pc:sldMkLst>
          <pc:docMk/>
          <pc:sldMk cId="2290480886" sldId="339"/>
        </pc:sldMkLst>
      </pc:sldChg>
      <pc:sldChg chg="modSp mod">
        <pc:chgData name="Léonie Miège" userId="1543ee91-ec3a-4dbd-9bc3-ebbc844a4b11" providerId="ADAL" clId="{225E30BA-09E8-46D2-9C0A-B65F08279129}" dt="2024-09-05T15:11:15.285" v="1005" actId="113"/>
        <pc:sldMkLst>
          <pc:docMk/>
          <pc:sldMk cId="2435514878" sldId="342"/>
        </pc:sldMkLst>
      </pc:sldChg>
      <pc:sldChg chg="modSp mod">
        <pc:chgData name="Léonie Miège" userId="1543ee91-ec3a-4dbd-9bc3-ebbc844a4b11" providerId="ADAL" clId="{225E30BA-09E8-46D2-9C0A-B65F08279129}" dt="2024-09-05T15:13:30.929" v="1034" actId="20577"/>
        <pc:sldMkLst>
          <pc:docMk/>
          <pc:sldMk cId="2330691878" sldId="344"/>
        </pc:sldMkLst>
      </pc:sldChg>
      <pc:sldChg chg="del">
        <pc:chgData name="Léonie Miège" userId="1543ee91-ec3a-4dbd-9bc3-ebbc844a4b11" providerId="ADAL" clId="{225E30BA-09E8-46D2-9C0A-B65F08279129}" dt="2024-09-05T15:04:59.343" v="784" actId="2696"/>
        <pc:sldMkLst>
          <pc:docMk/>
          <pc:sldMk cId="4068343013" sldId="355"/>
        </pc:sldMkLst>
      </pc:sldChg>
      <pc:sldChg chg="modSp mod">
        <pc:chgData name="Léonie Miège" userId="1543ee91-ec3a-4dbd-9bc3-ebbc844a4b11" providerId="ADAL" clId="{225E30BA-09E8-46D2-9C0A-B65F08279129}" dt="2024-09-05T14:07:21.983" v="378" actId="14100"/>
        <pc:sldMkLst>
          <pc:docMk/>
          <pc:sldMk cId="1816443357" sldId="364"/>
        </pc:sldMkLst>
      </pc:sldChg>
      <pc:sldChg chg="modSp mod">
        <pc:chgData name="Léonie Miège" userId="1543ee91-ec3a-4dbd-9bc3-ebbc844a4b11" providerId="ADAL" clId="{225E30BA-09E8-46D2-9C0A-B65F08279129}" dt="2024-09-05T14:07:57.716" v="383" actId="14100"/>
        <pc:sldMkLst>
          <pc:docMk/>
          <pc:sldMk cId="2017354963" sldId="373"/>
        </pc:sldMkLst>
      </pc:sldChg>
      <pc:sldChg chg="modSp add del mod">
        <pc:chgData name="Léonie Miège" userId="1543ee91-ec3a-4dbd-9bc3-ebbc844a4b11" providerId="ADAL" clId="{225E30BA-09E8-46D2-9C0A-B65F08279129}" dt="2024-09-05T13:21:11.235" v="11" actId="2696"/>
        <pc:sldMkLst>
          <pc:docMk/>
          <pc:sldMk cId="73356488" sldId="377"/>
        </pc:sldMkLst>
      </pc:sldChg>
      <pc:sldMasterChg chg="delSldLayout modSldLayout">
        <pc:chgData name="Léonie Miège" userId="1543ee91-ec3a-4dbd-9bc3-ebbc844a4b11" providerId="ADAL" clId="{225E30BA-09E8-46D2-9C0A-B65F08279129}" dt="2024-09-05T13:38:34.910" v="128" actId="21"/>
        <pc:sldMasterMkLst>
          <pc:docMk/>
          <pc:sldMasterMk cId="1559191890" sldId="2147483727"/>
        </pc:sldMasterMkLst>
        <pc:sldLayoutChg chg="addSp delSp modSp mod">
          <pc:chgData name="Léonie Miège" userId="1543ee91-ec3a-4dbd-9bc3-ebbc844a4b11" providerId="ADAL" clId="{225E30BA-09E8-46D2-9C0A-B65F08279129}" dt="2024-09-05T13:38:34.910" v="128" actId="21"/>
          <pc:sldLayoutMkLst>
            <pc:docMk/>
            <pc:sldMasterMk cId="1559191890" sldId="2147483727"/>
            <pc:sldLayoutMk cId="1737032700" sldId="2147483969"/>
          </pc:sldLayoutMkLst>
        </pc:sldLayoutChg>
        <pc:sldLayoutChg chg="del">
          <pc:chgData name="Léonie Miège" userId="1543ee91-ec3a-4dbd-9bc3-ebbc844a4b11" providerId="ADAL" clId="{225E30BA-09E8-46D2-9C0A-B65F08279129}" dt="2024-09-05T13:21:11.235" v="11" actId="2696"/>
          <pc:sldLayoutMkLst>
            <pc:docMk/>
            <pc:sldMasterMk cId="1559191890" sldId="2147483727"/>
            <pc:sldLayoutMk cId="2497360348" sldId="2147483986"/>
          </pc:sldLayoutMkLst>
        </pc:sldLayoutChg>
      </pc:sldMasterChg>
    </pc:docChg>
  </pc:docChgLst>
  <pc:docChgLst>
    <pc:chgData name="Léonie Miège" userId="1543ee91-ec3a-4dbd-9bc3-ebbc844a4b11" providerId="ADAL" clId="{8C7ED0D1-F8DD-483D-837B-FC459AB5768F}"/>
    <pc:docChg chg="undo custSel modSld modMainMaster">
      <pc:chgData name="Léonie Miège" userId="1543ee91-ec3a-4dbd-9bc3-ebbc844a4b11" providerId="ADAL" clId="{8C7ED0D1-F8DD-483D-837B-FC459AB5768F}" dt="2024-04-19T07:58:59.494" v="36" actId="20577"/>
      <pc:docMkLst>
        <pc:docMk/>
      </pc:docMkLst>
      <pc:sldChg chg="modSp mod">
        <pc:chgData name="Léonie Miège" userId="1543ee91-ec3a-4dbd-9bc3-ebbc844a4b11" providerId="ADAL" clId="{8C7ED0D1-F8DD-483D-837B-FC459AB5768F}" dt="2024-04-19T07:58:59.494" v="36" actId="20577"/>
        <pc:sldMkLst>
          <pc:docMk/>
          <pc:sldMk cId="1306665427" sldId="321"/>
        </pc:sldMkLst>
      </pc:sldChg>
      <pc:sldMasterChg chg="modSldLayout">
        <pc:chgData name="Léonie Miège" userId="1543ee91-ec3a-4dbd-9bc3-ebbc844a4b11" providerId="ADAL" clId="{8C7ED0D1-F8DD-483D-837B-FC459AB5768F}" dt="2024-04-19T07:57:04.217" v="35" actId="1076"/>
        <pc:sldMasterMkLst>
          <pc:docMk/>
          <pc:sldMasterMk cId="1559191890" sldId="2147483727"/>
        </pc:sldMasterMkLst>
        <pc:sldLayoutChg chg="addSp delSp modSp mod">
          <pc:chgData name="Léonie Miège" userId="1543ee91-ec3a-4dbd-9bc3-ebbc844a4b11" providerId="ADAL" clId="{8C7ED0D1-F8DD-483D-837B-FC459AB5768F}" dt="2024-04-19T07:56:52.057" v="31"/>
          <pc:sldLayoutMkLst>
            <pc:docMk/>
            <pc:sldMasterMk cId="1559191890" sldId="2147483727"/>
            <pc:sldLayoutMk cId="125867597" sldId="2147483745"/>
          </pc:sldLayoutMkLst>
        </pc:sldLayoutChg>
        <pc:sldLayoutChg chg="modSp mod">
          <pc:chgData name="Léonie Miège" userId="1543ee91-ec3a-4dbd-9bc3-ebbc844a4b11" providerId="ADAL" clId="{8C7ED0D1-F8DD-483D-837B-FC459AB5768F}" dt="2024-04-19T07:56:25.654" v="25" actId="1076"/>
          <pc:sldLayoutMkLst>
            <pc:docMk/>
            <pc:sldMasterMk cId="1559191890" sldId="2147483727"/>
            <pc:sldLayoutMk cId="2501799317" sldId="2147483786"/>
          </pc:sldLayoutMkLst>
        </pc:sldLayoutChg>
        <pc:sldLayoutChg chg="addSp delSp modSp mod">
          <pc:chgData name="Léonie Miège" userId="1543ee91-ec3a-4dbd-9bc3-ebbc844a4b11" providerId="ADAL" clId="{8C7ED0D1-F8DD-483D-837B-FC459AB5768F}" dt="2024-04-19T07:57:04.217" v="35" actId="1076"/>
          <pc:sldLayoutMkLst>
            <pc:docMk/>
            <pc:sldMasterMk cId="1559191890" sldId="2147483727"/>
            <pc:sldLayoutMk cId="3207281068" sldId="2147483974"/>
          </pc:sldLayoutMkLst>
        </pc:sldLayoutChg>
        <pc:sldLayoutChg chg="addSp delSp modSp mod">
          <pc:chgData name="Léonie Miège" userId="1543ee91-ec3a-4dbd-9bc3-ebbc844a4b11" providerId="ADAL" clId="{8C7ED0D1-F8DD-483D-837B-FC459AB5768F}" dt="2024-04-19T07:56:38.375" v="27"/>
          <pc:sldLayoutMkLst>
            <pc:docMk/>
            <pc:sldMasterMk cId="1559191890" sldId="2147483727"/>
            <pc:sldLayoutMk cId="591641781" sldId="2147483981"/>
          </pc:sldLayoutMkLst>
        </pc:sldLayoutChg>
        <pc:sldLayoutChg chg="addSp delSp modSp mod">
          <pc:chgData name="Léonie Miège" userId="1543ee91-ec3a-4dbd-9bc3-ebbc844a4b11" providerId="ADAL" clId="{8C7ED0D1-F8DD-483D-837B-FC459AB5768F}" dt="2024-04-19T07:56:48.088" v="29"/>
          <pc:sldLayoutMkLst>
            <pc:docMk/>
            <pc:sldMasterMk cId="1559191890" sldId="2147483727"/>
            <pc:sldLayoutMk cId="67302793" sldId="2147483984"/>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7BB94B0-40B6-486C-89C6-C02C38FCFB0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5723C3EE-7BD1-4021-9B6B-B4C960582ADF}">
      <dgm:prSet phldrT="[Text]"/>
      <dgm:spPr>
        <a:solidFill>
          <a:schemeClr val="accent3">
            <a:lumMod val="40000"/>
            <a:lumOff val="60000"/>
          </a:schemeClr>
        </a:solidFill>
        <a:ln>
          <a:noFill/>
        </a:ln>
      </dgm:spPr>
      <dgm:t>
        <a:bodyPr/>
        <a:lstStyle/>
        <a:p>
          <a:r>
            <a:rPr lang="en-GB" dirty="0">
              <a:solidFill>
                <a:schemeClr val="tx2"/>
              </a:solidFill>
            </a:rPr>
            <a:t>6h45</a:t>
          </a:r>
          <a:endParaRPr lang="fr-FR" dirty="0">
            <a:solidFill>
              <a:schemeClr val="tx2"/>
            </a:solidFill>
          </a:endParaRPr>
        </a:p>
      </dgm:t>
    </dgm:pt>
    <dgm:pt modelId="{C6B952E2-9C0E-4B44-BB2B-C3EA8ED3DFD9}" type="parTrans" cxnId="{FE1493A6-C69A-46C2-9303-CB3E68046DCD}">
      <dgm:prSet/>
      <dgm:spPr/>
      <dgm:t>
        <a:bodyPr/>
        <a:lstStyle/>
        <a:p>
          <a:endParaRPr lang="fr-FR"/>
        </a:p>
      </dgm:t>
    </dgm:pt>
    <dgm:pt modelId="{BE6AC39A-41EA-4D0B-852B-8B33951ACF95}" type="sibTrans" cxnId="{FE1493A6-C69A-46C2-9303-CB3E68046DCD}">
      <dgm:prSet/>
      <dgm:spPr/>
      <dgm:t>
        <a:bodyPr/>
        <a:lstStyle/>
        <a:p>
          <a:endParaRPr lang="fr-FR"/>
        </a:p>
      </dgm:t>
    </dgm:pt>
    <dgm:pt modelId="{74956E22-2D9D-4690-81E7-792576016155}">
      <dgm:prSet phldrT="[Text]"/>
      <dgm:spPr>
        <a:ln>
          <a:solidFill>
            <a:schemeClr val="accent3">
              <a:lumMod val="40000"/>
              <a:lumOff val="60000"/>
            </a:schemeClr>
          </a:solidFill>
        </a:ln>
      </dgm:spPr>
      <dgm:t>
        <a:bodyPr/>
        <a:lstStyle/>
        <a:p>
          <a:r>
            <a:rPr lang="en-GB" dirty="0">
              <a:solidFill>
                <a:schemeClr val="tx2"/>
              </a:solidFill>
              <a:latin typeface="+mj-lt"/>
            </a:rPr>
            <a:t>Phones distributed to supervisors</a:t>
          </a:r>
          <a:endParaRPr lang="fr-FR" dirty="0">
            <a:solidFill>
              <a:schemeClr val="tx2"/>
            </a:solidFill>
            <a:latin typeface="+mj-lt"/>
          </a:endParaRPr>
        </a:p>
      </dgm:t>
    </dgm:pt>
    <dgm:pt modelId="{4F5C0202-5875-4B54-B042-C4DCD3545D22}" type="parTrans" cxnId="{57C355EF-C30B-4BFE-ABFB-5CA5C5EBFDAD}">
      <dgm:prSet/>
      <dgm:spPr/>
      <dgm:t>
        <a:bodyPr/>
        <a:lstStyle/>
        <a:p>
          <a:endParaRPr lang="fr-FR"/>
        </a:p>
      </dgm:t>
    </dgm:pt>
    <dgm:pt modelId="{EC5F5C9E-291C-405C-8378-770DAB51B15A}" type="sibTrans" cxnId="{57C355EF-C30B-4BFE-ABFB-5CA5C5EBFDAD}">
      <dgm:prSet/>
      <dgm:spPr/>
      <dgm:t>
        <a:bodyPr/>
        <a:lstStyle/>
        <a:p>
          <a:endParaRPr lang="fr-FR"/>
        </a:p>
      </dgm:t>
    </dgm:pt>
    <dgm:pt modelId="{1066920F-CA04-4C72-B622-406E0BA6513E}">
      <dgm:prSet/>
      <dgm:spPr>
        <a:solidFill>
          <a:schemeClr val="accent3">
            <a:lumMod val="40000"/>
            <a:lumOff val="60000"/>
          </a:schemeClr>
        </a:solidFill>
        <a:ln>
          <a:noFill/>
        </a:ln>
      </dgm:spPr>
      <dgm:t>
        <a:bodyPr/>
        <a:lstStyle/>
        <a:p>
          <a:r>
            <a:rPr lang="en-GB" dirty="0">
              <a:solidFill>
                <a:schemeClr val="tx2"/>
              </a:solidFill>
            </a:rPr>
            <a:t>7h00</a:t>
          </a:r>
        </a:p>
      </dgm:t>
    </dgm:pt>
    <dgm:pt modelId="{F8F4DE65-6965-42BB-9ABC-64C7F4DFCCEA}" type="parTrans" cxnId="{7E4732F5-17E6-43E7-8874-3FA9691CC898}">
      <dgm:prSet/>
      <dgm:spPr/>
      <dgm:t>
        <a:bodyPr/>
        <a:lstStyle/>
        <a:p>
          <a:endParaRPr lang="fr-FR"/>
        </a:p>
      </dgm:t>
    </dgm:pt>
    <dgm:pt modelId="{B5B656B0-8643-4357-A0D0-1554477B9711}" type="sibTrans" cxnId="{7E4732F5-17E6-43E7-8874-3FA9691CC898}">
      <dgm:prSet/>
      <dgm:spPr/>
      <dgm:t>
        <a:bodyPr/>
        <a:lstStyle/>
        <a:p>
          <a:endParaRPr lang="fr-FR"/>
        </a:p>
      </dgm:t>
    </dgm:pt>
    <dgm:pt modelId="{0A1BD141-589C-4E77-9AFE-1A25C853B4F6}">
      <dgm:prSet/>
      <dgm:spPr>
        <a:solidFill>
          <a:schemeClr val="accent3">
            <a:lumMod val="40000"/>
            <a:lumOff val="60000"/>
          </a:schemeClr>
        </a:solidFill>
        <a:ln>
          <a:noFill/>
        </a:ln>
      </dgm:spPr>
      <dgm:t>
        <a:bodyPr/>
        <a:lstStyle/>
        <a:p>
          <a:r>
            <a:rPr lang="en-GB" dirty="0">
              <a:solidFill>
                <a:schemeClr val="tx2"/>
              </a:solidFill>
            </a:rPr>
            <a:t>7h30 – 12h30</a:t>
          </a:r>
        </a:p>
      </dgm:t>
    </dgm:pt>
    <dgm:pt modelId="{F37F8ED6-1BA9-4444-A91C-A8A10EBFE53C}" type="parTrans" cxnId="{48CAEFA9-A475-4235-A357-59EDBC5A153C}">
      <dgm:prSet/>
      <dgm:spPr/>
      <dgm:t>
        <a:bodyPr/>
        <a:lstStyle/>
        <a:p>
          <a:endParaRPr lang="fr-FR"/>
        </a:p>
      </dgm:t>
    </dgm:pt>
    <dgm:pt modelId="{1D1379B4-1B29-460F-8B31-CE818B46385F}" type="sibTrans" cxnId="{48CAEFA9-A475-4235-A357-59EDBC5A153C}">
      <dgm:prSet/>
      <dgm:spPr/>
      <dgm:t>
        <a:bodyPr/>
        <a:lstStyle/>
        <a:p>
          <a:endParaRPr lang="fr-FR"/>
        </a:p>
      </dgm:t>
    </dgm:pt>
    <dgm:pt modelId="{176C4B69-C973-4D34-A701-A5989689FAFD}">
      <dgm:prSet/>
      <dgm:spPr>
        <a:solidFill>
          <a:schemeClr val="accent3">
            <a:lumMod val="40000"/>
            <a:lumOff val="60000"/>
          </a:schemeClr>
        </a:solidFill>
        <a:ln>
          <a:noFill/>
        </a:ln>
      </dgm:spPr>
      <dgm:t>
        <a:bodyPr/>
        <a:lstStyle/>
        <a:p>
          <a:r>
            <a:rPr lang="en-GB" dirty="0">
              <a:solidFill>
                <a:schemeClr val="tx2"/>
              </a:solidFill>
            </a:rPr>
            <a:t>12h30 – 13h00</a:t>
          </a:r>
        </a:p>
      </dgm:t>
    </dgm:pt>
    <dgm:pt modelId="{60D6D3C7-041C-4AB5-8E99-27D3223FC41A}" type="parTrans" cxnId="{31DD4C8A-CBB8-4739-884D-59B6A1725032}">
      <dgm:prSet/>
      <dgm:spPr/>
      <dgm:t>
        <a:bodyPr/>
        <a:lstStyle/>
        <a:p>
          <a:endParaRPr lang="fr-FR"/>
        </a:p>
      </dgm:t>
    </dgm:pt>
    <dgm:pt modelId="{A8A6B8E0-C8E1-4259-B9DF-BE9501C760C6}" type="sibTrans" cxnId="{31DD4C8A-CBB8-4739-884D-59B6A1725032}">
      <dgm:prSet/>
      <dgm:spPr/>
      <dgm:t>
        <a:bodyPr/>
        <a:lstStyle/>
        <a:p>
          <a:endParaRPr lang="fr-FR"/>
        </a:p>
      </dgm:t>
    </dgm:pt>
    <dgm:pt modelId="{79328E6F-4CBA-465D-BDF4-DD563C4F2402}">
      <dgm:prSet/>
      <dgm:spPr>
        <a:solidFill>
          <a:schemeClr val="accent3">
            <a:lumMod val="40000"/>
            <a:lumOff val="60000"/>
          </a:schemeClr>
        </a:solidFill>
        <a:ln>
          <a:noFill/>
        </a:ln>
      </dgm:spPr>
      <dgm:t>
        <a:bodyPr/>
        <a:lstStyle/>
        <a:p>
          <a:r>
            <a:rPr lang="en-GB" dirty="0">
              <a:solidFill>
                <a:schemeClr val="tx2"/>
              </a:solidFill>
            </a:rPr>
            <a:t>13h00 – 16h00</a:t>
          </a:r>
        </a:p>
      </dgm:t>
    </dgm:pt>
    <dgm:pt modelId="{1B621508-25BB-4009-B2E8-38AD3B8BCD0A}" type="parTrans" cxnId="{632A01F5-FB89-40D5-AFB0-4A475DAD5D2F}">
      <dgm:prSet/>
      <dgm:spPr/>
      <dgm:t>
        <a:bodyPr/>
        <a:lstStyle/>
        <a:p>
          <a:endParaRPr lang="fr-FR"/>
        </a:p>
      </dgm:t>
    </dgm:pt>
    <dgm:pt modelId="{65024525-B5BD-427D-8030-2CE38CC966B5}" type="sibTrans" cxnId="{632A01F5-FB89-40D5-AFB0-4A475DAD5D2F}">
      <dgm:prSet/>
      <dgm:spPr/>
      <dgm:t>
        <a:bodyPr/>
        <a:lstStyle/>
        <a:p>
          <a:endParaRPr lang="fr-FR"/>
        </a:p>
      </dgm:t>
    </dgm:pt>
    <dgm:pt modelId="{8F3D8FAB-D94C-4E09-8980-155717BEA3AF}">
      <dgm:prSet/>
      <dgm:spPr>
        <a:solidFill>
          <a:schemeClr val="accent3">
            <a:lumMod val="40000"/>
            <a:lumOff val="60000"/>
          </a:schemeClr>
        </a:solidFill>
        <a:ln>
          <a:noFill/>
        </a:ln>
      </dgm:spPr>
      <dgm:t>
        <a:bodyPr/>
        <a:lstStyle/>
        <a:p>
          <a:r>
            <a:rPr lang="en-GB" dirty="0">
              <a:solidFill>
                <a:schemeClr val="tx2"/>
              </a:solidFill>
            </a:rPr>
            <a:t>16h00 – 17h00</a:t>
          </a:r>
        </a:p>
      </dgm:t>
    </dgm:pt>
    <dgm:pt modelId="{36C6D0D3-A127-42C8-BAC6-1ACB77E1A419}" type="parTrans" cxnId="{21C4165C-F930-45DC-9CE6-21CD5A07B40B}">
      <dgm:prSet/>
      <dgm:spPr/>
      <dgm:t>
        <a:bodyPr/>
        <a:lstStyle/>
        <a:p>
          <a:endParaRPr lang="fr-FR"/>
        </a:p>
      </dgm:t>
    </dgm:pt>
    <dgm:pt modelId="{4080387D-6F21-4625-9B3C-0EE2141E7F4A}" type="sibTrans" cxnId="{21C4165C-F930-45DC-9CE6-21CD5A07B40B}">
      <dgm:prSet/>
      <dgm:spPr/>
      <dgm:t>
        <a:bodyPr/>
        <a:lstStyle/>
        <a:p>
          <a:endParaRPr lang="fr-FR"/>
        </a:p>
      </dgm:t>
    </dgm:pt>
    <dgm:pt modelId="{FE415136-FFDB-4689-A403-F72FB365DE11}">
      <dgm:prSet/>
      <dgm:spPr>
        <a:solidFill>
          <a:schemeClr val="accent3">
            <a:lumMod val="40000"/>
            <a:lumOff val="60000"/>
          </a:schemeClr>
        </a:solidFill>
        <a:ln>
          <a:noFill/>
        </a:ln>
      </dgm:spPr>
      <dgm:t>
        <a:bodyPr/>
        <a:lstStyle/>
        <a:p>
          <a:r>
            <a:rPr lang="en-GB" dirty="0">
              <a:solidFill>
                <a:schemeClr val="tx2"/>
              </a:solidFill>
            </a:rPr>
            <a:t>17h30</a:t>
          </a:r>
        </a:p>
      </dgm:t>
    </dgm:pt>
    <dgm:pt modelId="{96330108-D280-4B45-8BF2-D18BEB09DF60}" type="parTrans" cxnId="{8F49EE8F-7BB3-4407-8EFA-69E0DDCF9589}">
      <dgm:prSet/>
      <dgm:spPr/>
      <dgm:t>
        <a:bodyPr/>
        <a:lstStyle/>
        <a:p>
          <a:endParaRPr lang="fr-FR"/>
        </a:p>
      </dgm:t>
    </dgm:pt>
    <dgm:pt modelId="{352C2B1A-D2E9-41B5-B3B9-E7D1CCAB2A0D}" type="sibTrans" cxnId="{8F49EE8F-7BB3-4407-8EFA-69E0DDCF9589}">
      <dgm:prSet/>
      <dgm:spPr/>
      <dgm:t>
        <a:bodyPr/>
        <a:lstStyle/>
        <a:p>
          <a:endParaRPr lang="fr-FR"/>
        </a:p>
      </dgm:t>
    </dgm:pt>
    <dgm:pt modelId="{064FDA89-46AC-410B-85D5-CAE82F229BDF}">
      <dgm:prSet/>
      <dgm:spPr>
        <a:solidFill>
          <a:schemeClr val="accent3">
            <a:lumMod val="40000"/>
            <a:lumOff val="60000"/>
          </a:schemeClr>
        </a:solidFill>
        <a:ln>
          <a:noFill/>
        </a:ln>
      </dgm:spPr>
      <dgm:t>
        <a:bodyPr/>
        <a:lstStyle/>
        <a:p>
          <a:r>
            <a:rPr lang="en-GB" dirty="0">
              <a:solidFill>
                <a:schemeClr val="tx2"/>
              </a:solidFill>
            </a:rPr>
            <a:t>1730 - 18h30 –</a:t>
          </a:r>
        </a:p>
      </dgm:t>
    </dgm:pt>
    <dgm:pt modelId="{AB693F57-9D29-4DC7-8725-5327810FC5D7}" type="parTrans" cxnId="{C0FE3469-894E-4F9A-9CBE-906B7B290D2E}">
      <dgm:prSet/>
      <dgm:spPr/>
      <dgm:t>
        <a:bodyPr/>
        <a:lstStyle/>
        <a:p>
          <a:endParaRPr lang="fr-FR"/>
        </a:p>
      </dgm:t>
    </dgm:pt>
    <dgm:pt modelId="{833D0AAC-55C1-428D-A0F4-AEFEC0C0D1D7}" type="sibTrans" cxnId="{C0FE3469-894E-4F9A-9CBE-906B7B290D2E}">
      <dgm:prSet/>
      <dgm:spPr/>
      <dgm:t>
        <a:bodyPr/>
        <a:lstStyle/>
        <a:p>
          <a:endParaRPr lang="fr-FR"/>
        </a:p>
      </dgm:t>
    </dgm:pt>
    <dgm:pt modelId="{9F2CD4A3-E881-4BF5-B94D-7F5F97DD3574}">
      <dgm:prSet/>
      <dgm:spPr>
        <a:solidFill>
          <a:schemeClr val="accent3">
            <a:lumMod val="40000"/>
            <a:lumOff val="60000"/>
          </a:schemeClr>
        </a:solidFill>
        <a:ln>
          <a:noFill/>
        </a:ln>
      </dgm:spPr>
      <dgm:t>
        <a:bodyPr/>
        <a:lstStyle/>
        <a:p>
          <a:r>
            <a:rPr lang="en-GB" dirty="0">
              <a:solidFill>
                <a:schemeClr val="tx2"/>
              </a:solidFill>
            </a:rPr>
            <a:t>During the evening</a:t>
          </a:r>
        </a:p>
      </dgm:t>
    </dgm:pt>
    <dgm:pt modelId="{F5A26BBB-6F8E-4AE1-96C0-A718385BB9F7}" type="parTrans" cxnId="{64D2E46C-F697-4104-A65D-A8887D665829}">
      <dgm:prSet/>
      <dgm:spPr/>
      <dgm:t>
        <a:bodyPr/>
        <a:lstStyle/>
        <a:p>
          <a:endParaRPr lang="fr-FR"/>
        </a:p>
      </dgm:t>
    </dgm:pt>
    <dgm:pt modelId="{D90F4B4C-DC07-408D-BB00-660AFFEFCE60}" type="sibTrans" cxnId="{64D2E46C-F697-4104-A65D-A8887D665829}">
      <dgm:prSet/>
      <dgm:spPr/>
      <dgm:t>
        <a:bodyPr/>
        <a:lstStyle/>
        <a:p>
          <a:endParaRPr lang="fr-FR"/>
        </a:p>
      </dgm:t>
    </dgm:pt>
    <dgm:pt modelId="{51938499-B903-47EC-96A9-CB7C35D7ADD7}">
      <dgm:prSet/>
      <dgm:spPr>
        <a:ln>
          <a:solidFill>
            <a:schemeClr val="accent3">
              <a:lumMod val="40000"/>
              <a:lumOff val="60000"/>
            </a:schemeClr>
          </a:solidFill>
        </a:ln>
      </dgm:spPr>
      <dgm:t>
        <a:bodyPr/>
        <a:lstStyle/>
        <a:p>
          <a:r>
            <a:rPr lang="en-GB" dirty="0">
              <a:solidFill>
                <a:schemeClr val="tx2"/>
              </a:solidFill>
              <a:latin typeface="+mj-lt"/>
            </a:rPr>
            <a:t>Phones distributed to enumerators</a:t>
          </a:r>
        </a:p>
      </dgm:t>
    </dgm:pt>
    <dgm:pt modelId="{BCC741B8-AA2C-440C-90E8-F0984321F6DC}" type="parTrans" cxnId="{279C98A4-B11C-49AD-ADEF-47F7CB0D6089}">
      <dgm:prSet/>
      <dgm:spPr/>
      <dgm:t>
        <a:bodyPr/>
        <a:lstStyle/>
        <a:p>
          <a:endParaRPr lang="fr-FR"/>
        </a:p>
      </dgm:t>
    </dgm:pt>
    <dgm:pt modelId="{6CC6948E-B35B-49C6-A932-901564529FF2}" type="sibTrans" cxnId="{279C98A4-B11C-49AD-ADEF-47F7CB0D6089}">
      <dgm:prSet/>
      <dgm:spPr/>
      <dgm:t>
        <a:bodyPr/>
        <a:lstStyle/>
        <a:p>
          <a:endParaRPr lang="fr-FR"/>
        </a:p>
      </dgm:t>
    </dgm:pt>
    <dgm:pt modelId="{AFAFAFBF-9272-4F28-9D55-52DEFF7E277B}">
      <dgm:prSet/>
      <dgm:spPr>
        <a:ln>
          <a:solidFill>
            <a:schemeClr val="accent3">
              <a:lumMod val="40000"/>
              <a:lumOff val="60000"/>
            </a:schemeClr>
          </a:solidFill>
        </a:ln>
      </dgm:spPr>
      <dgm:t>
        <a:bodyPr/>
        <a:lstStyle/>
        <a:p>
          <a:r>
            <a:rPr lang="en-GB" dirty="0">
              <a:solidFill>
                <a:schemeClr val="tx2"/>
              </a:solidFill>
              <a:latin typeface="+mj-lt"/>
            </a:rPr>
            <a:t>Data collection</a:t>
          </a:r>
        </a:p>
      </dgm:t>
    </dgm:pt>
    <dgm:pt modelId="{1C7D4A37-F561-4BBB-8C2F-FE916BA2A6AC}" type="parTrans" cxnId="{E24B7466-8838-4AC9-A547-75F2A197C6F5}">
      <dgm:prSet/>
      <dgm:spPr/>
      <dgm:t>
        <a:bodyPr/>
        <a:lstStyle/>
        <a:p>
          <a:endParaRPr lang="fr-FR"/>
        </a:p>
      </dgm:t>
    </dgm:pt>
    <dgm:pt modelId="{BCE8F6F6-C0E1-43A7-B49A-26312E574FFE}" type="sibTrans" cxnId="{E24B7466-8838-4AC9-A547-75F2A197C6F5}">
      <dgm:prSet/>
      <dgm:spPr/>
      <dgm:t>
        <a:bodyPr/>
        <a:lstStyle/>
        <a:p>
          <a:endParaRPr lang="fr-FR"/>
        </a:p>
      </dgm:t>
    </dgm:pt>
    <dgm:pt modelId="{DCDB59FA-8D9B-4C78-908B-89AFCB74487D}">
      <dgm:prSet/>
      <dgm:spPr>
        <a:ln>
          <a:solidFill>
            <a:schemeClr val="accent3">
              <a:lumMod val="40000"/>
              <a:lumOff val="60000"/>
            </a:schemeClr>
          </a:solidFill>
        </a:ln>
      </dgm:spPr>
      <dgm:t>
        <a:bodyPr/>
        <a:lstStyle/>
        <a:p>
          <a:r>
            <a:rPr lang="en-GB" dirty="0">
              <a:solidFill>
                <a:schemeClr val="tx2"/>
              </a:solidFill>
              <a:latin typeface="+mj-lt"/>
            </a:rPr>
            <a:t>Lunch</a:t>
          </a:r>
        </a:p>
      </dgm:t>
    </dgm:pt>
    <dgm:pt modelId="{6C24278C-9840-4290-BE7E-42E87172FFC7}" type="parTrans" cxnId="{5C632502-2F94-47B1-910A-D182C935A6F2}">
      <dgm:prSet/>
      <dgm:spPr/>
      <dgm:t>
        <a:bodyPr/>
        <a:lstStyle/>
        <a:p>
          <a:endParaRPr lang="fr-FR"/>
        </a:p>
      </dgm:t>
    </dgm:pt>
    <dgm:pt modelId="{EB7925B8-5516-40BE-ABDF-1FFF25693FC3}" type="sibTrans" cxnId="{5C632502-2F94-47B1-910A-D182C935A6F2}">
      <dgm:prSet/>
      <dgm:spPr/>
      <dgm:t>
        <a:bodyPr/>
        <a:lstStyle/>
        <a:p>
          <a:endParaRPr lang="fr-FR"/>
        </a:p>
      </dgm:t>
    </dgm:pt>
    <dgm:pt modelId="{F7E335E9-FA7B-499C-B4AC-C35C72140FEB}">
      <dgm:prSet/>
      <dgm:spPr>
        <a:ln>
          <a:solidFill>
            <a:schemeClr val="accent3">
              <a:lumMod val="40000"/>
              <a:lumOff val="60000"/>
            </a:schemeClr>
          </a:solidFill>
        </a:ln>
      </dgm:spPr>
      <dgm:t>
        <a:bodyPr/>
        <a:lstStyle/>
        <a:p>
          <a:r>
            <a:rPr lang="en-GB" dirty="0">
              <a:solidFill>
                <a:schemeClr val="tx2"/>
              </a:solidFill>
              <a:latin typeface="+mj-lt"/>
            </a:rPr>
            <a:t>Data collection</a:t>
          </a:r>
        </a:p>
      </dgm:t>
    </dgm:pt>
    <dgm:pt modelId="{EBD02DFE-0C23-404E-BD79-6B583B467FAC}" type="parTrans" cxnId="{60FF63D1-6E91-453A-B0C9-764F50C4FBCE}">
      <dgm:prSet/>
      <dgm:spPr/>
      <dgm:t>
        <a:bodyPr/>
        <a:lstStyle/>
        <a:p>
          <a:endParaRPr lang="fr-FR"/>
        </a:p>
      </dgm:t>
    </dgm:pt>
    <dgm:pt modelId="{95BBD820-B712-4133-A839-3CBE78197E0B}" type="sibTrans" cxnId="{60FF63D1-6E91-453A-B0C9-764F50C4FBCE}">
      <dgm:prSet/>
      <dgm:spPr/>
      <dgm:t>
        <a:bodyPr/>
        <a:lstStyle/>
        <a:p>
          <a:endParaRPr lang="fr-FR"/>
        </a:p>
      </dgm:t>
    </dgm:pt>
    <dgm:pt modelId="{41A46C25-4FDB-4D81-9D98-6BE0439DA0DD}">
      <dgm:prSet/>
      <dgm:spPr>
        <a:ln>
          <a:solidFill>
            <a:schemeClr val="accent3">
              <a:lumMod val="40000"/>
              <a:lumOff val="60000"/>
            </a:schemeClr>
          </a:solidFill>
        </a:ln>
      </dgm:spPr>
      <dgm:t>
        <a:bodyPr/>
        <a:lstStyle/>
        <a:p>
          <a:r>
            <a:rPr lang="en-GB" dirty="0">
              <a:solidFill>
                <a:schemeClr val="tx2"/>
              </a:solidFill>
              <a:latin typeface="+mj-lt"/>
            </a:rPr>
            <a:t>Phones received by supervisors</a:t>
          </a:r>
        </a:p>
      </dgm:t>
    </dgm:pt>
    <dgm:pt modelId="{05071F44-C72F-4A5A-9E23-CB7F4B147C4E}" type="parTrans" cxnId="{54B89DAD-159A-457F-BBC3-12020BB22E8D}">
      <dgm:prSet/>
      <dgm:spPr/>
      <dgm:t>
        <a:bodyPr/>
        <a:lstStyle/>
        <a:p>
          <a:endParaRPr lang="fr-FR"/>
        </a:p>
      </dgm:t>
    </dgm:pt>
    <dgm:pt modelId="{2B62C473-0FCF-4ADC-8FD4-98066BF63D51}" type="sibTrans" cxnId="{54B89DAD-159A-457F-BBC3-12020BB22E8D}">
      <dgm:prSet/>
      <dgm:spPr/>
      <dgm:t>
        <a:bodyPr/>
        <a:lstStyle/>
        <a:p>
          <a:endParaRPr lang="fr-FR"/>
        </a:p>
      </dgm:t>
    </dgm:pt>
    <dgm:pt modelId="{FE380256-FFF0-4E2E-A3D7-03E769D0AAE9}">
      <dgm:prSet/>
      <dgm:spPr>
        <a:ln>
          <a:solidFill>
            <a:schemeClr val="accent3">
              <a:lumMod val="40000"/>
              <a:lumOff val="60000"/>
            </a:schemeClr>
          </a:solidFill>
        </a:ln>
      </dgm:spPr>
      <dgm:t>
        <a:bodyPr/>
        <a:lstStyle/>
        <a:p>
          <a:r>
            <a:rPr lang="en-GB" dirty="0">
              <a:solidFill>
                <a:schemeClr val="tx2"/>
              </a:solidFill>
              <a:latin typeface="+mj-lt"/>
            </a:rPr>
            <a:t>Phones received by survey manager</a:t>
          </a:r>
        </a:p>
      </dgm:t>
    </dgm:pt>
    <dgm:pt modelId="{75C1C3C5-7BC4-4E89-BA4A-1CD0FE6C91B4}" type="parTrans" cxnId="{58E02481-8351-4AB0-A607-8131591FC42B}">
      <dgm:prSet/>
      <dgm:spPr/>
      <dgm:t>
        <a:bodyPr/>
        <a:lstStyle/>
        <a:p>
          <a:endParaRPr lang="fr-FR"/>
        </a:p>
      </dgm:t>
    </dgm:pt>
    <dgm:pt modelId="{9A2D7195-FB60-438B-A6A8-331BF4481B14}" type="sibTrans" cxnId="{58E02481-8351-4AB0-A607-8131591FC42B}">
      <dgm:prSet/>
      <dgm:spPr/>
      <dgm:t>
        <a:bodyPr/>
        <a:lstStyle/>
        <a:p>
          <a:endParaRPr lang="fr-FR"/>
        </a:p>
      </dgm:t>
    </dgm:pt>
    <dgm:pt modelId="{3F619061-965C-47EF-B115-31765D55C1CC}">
      <dgm:prSet/>
      <dgm:spPr>
        <a:ln>
          <a:solidFill>
            <a:schemeClr val="accent3">
              <a:lumMod val="40000"/>
              <a:lumOff val="60000"/>
            </a:schemeClr>
          </a:solidFill>
        </a:ln>
      </dgm:spPr>
      <dgm:t>
        <a:bodyPr/>
        <a:lstStyle/>
        <a:p>
          <a:r>
            <a:rPr lang="en-GB" dirty="0">
              <a:solidFill>
                <a:schemeClr val="tx2"/>
              </a:solidFill>
              <a:latin typeface="+mj-lt"/>
            </a:rPr>
            <a:t>Data analysis, backups</a:t>
          </a:r>
        </a:p>
      </dgm:t>
    </dgm:pt>
    <dgm:pt modelId="{E84239F1-A8BA-4C52-A8FC-AE2EDFD21B07}" type="parTrans" cxnId="{DB518A33-EA0E-43D2-86DE-EC8424425B23}">
      <dgm:prSet/>
      <dgm:spPr/>
      <dgm:t>
        <a:bodyPr/>
        <a:lstStyle/>
        <a:p>
          <a:endParaRPr lang="fr-FR"/>
        </a:p>
      </dgm:t>
    </dgm:pt>
    <dgm:pt modelId="{0B44E0AC-7E6B-4C69-ADC4-EE5F5E34070F}" type="sibTrans" cxnId="{DB518A33-EA0E-43D2-86DE-EC8424425B23}">
      <dgm:prSet/>
      <dgm:spPr/>
      <dgm:t>
        <a:bodyPr/>
        <a:lstStyle/>
        <a:p>
          <a:endParaRPr lang="fr-FR"/>
        </a:p>
      </dgm:t>
    </dgm:pt>
    <dgm:pt modelId="{88B00B73-1633-4FC0-91B1-1095555923ED}">
      <dgm:prSet/>
      <dgm:spPr>
        <a:ln>
          <a:solidFill>
            <a:schemeClr val="accent3">
              <a:lumMod val="40000"/>
              <a:lumOff val="60000"/>
            </a:schemeClr>
          </a:solidFill>
        </a:ln>
      </dgm:spPr>
      <dgm:t>
        <a:bodyPr/>
        <a:lstStyle/>
        <a:p>
          <a:r>
            <a:rPr lang="en-GB" dirty="0">
              <a:solidFill>
                <a:schemeClr val="tx2"/>
              </a:solidFill>
              <a:latin typeface="+mj-lt"/>
            </a:rPr>
            <a:t>Phones charged</a:t>
          </a:r>
        </a:p>
      </dgm:t>
    </dgm:pt>
    <dgm:pt modelId="{32039792-0558-4630-88C9-86C48D885023}" type="parTrans" cxnId="{80D0CB4F-A6CF-47D6-A5AE-C669467F40D3}">
      <dgm:prSet/>
      <dgm:spPr/>
      <dgm:t>
        <a:bodyPr/>
        <a:lstStyle/>
        <a:p>
          <a:endParaRPr lang="fr-FR"/>
        </a:p>
      </dgm:t>
    </dgm:pt>
    <dgm:pt modelId="{EDDBECF0-1E69-4275-8EF2-757402E7A1C0}" type="sibTrans" cxnId="{80D0CB4F-A6CF-47D6-A5AE-C669467F40D3}">
      <dgm:prSet/>
      <dgm:spPr/>
      <dgm:t>
        <a:bodyPr/>
        <a:lstStyle/>
        <a:p>
          <a:endParaRPr lang="fr-FR"/>
        </a:p>
      </dgm:t>
    </dgm:pt>
    <dgm:pt modelId="{2631C340-45AC-4315-ABA9-A70C15A173CE}" type="pres">
      <dgm:prSet presAssocID="{97BB94B0-40B6-486C-89C6-C02C38FCFB0B}" presName="linearFlow" presStyleCnt="0">
        <dgm:presLayoutVars>
          <dgm:dir/>
          <dgm:animLvl val="lvl"/>
          <dgm:resizeHandles val="exact"/>
        </dgm:presLayoutVars>
      </dgm:prSet>
      <dgm:spPr/>
    </dgm:pt>
    <dgm:pt modelId="{ACAF5FFB-54E6-44C6-9B2E-883D8E4D06C4}" type="pres">
      <dgm:prSet presAssocID="{5723C3EE-7BD1-4021-9B6B-B4C960582ADF}" presName="composite" presStyleCnt="0"/>
      <dgm:spPr/>
    </dgm:pt>
    <dgm:pt modelId="{E98561AC-725A-43DE-BE19-8CB7672D061A}" type="pres">
      <dgm:prSet presAssocID="{5723C3EE-7BD1-4021-9B6B-B4C960582ADF}" presName="parentText" presStyleLbl="alignNode1" presStyleIdx="0" presStyleCnt="9">
        <dgm:presLayoutVars>
          <dgm:chMax val="1"/>
          <dgm:bulletEnabled val="1"/>
        </dgm:presLayoutVars>
      </dgm:prSet>
      <dgm:spPr/>
    </dgm:pt>
    <dgm:pt modelId="{6EBE3D4A-0D5C-4916-B363-87BE12F030B0}" type="pres">
      <dgm:prSet presAssocID="{5723C3EE-7BD1-4021-9B6B-B4C960582ADF}" presName="descendantText" presStyleLbl="alignAcc1" presStyleIdx="0" presStyleCnt="9">
        <dgm:presLayoutVars>
          <dgm:bulletEnabled val="1"/>
        </dgm:presLayoutVars>
      </dgm:prSet>
      <dgm:spPr/>
    </dgm:pt>
    <dgm:pt modelId="{AA17318C-78C0-4764-8BD6-086946843309}" type="pres">
      <dgm:prSet presAssocID="{BE6AC39A-41EA-4D0B-852B-8B33951ACF95}" presName="sp" presStyleCnt="0"/>
      <dgm:spPr/>
    </dgm:pt>
    <dgm:pt modelId="{5C35C65A-4200-480C-9CF1-3234AD308002}" type="pres">
      <dgm:prSet presAssocID="{1066920F-CA04-4C72-B622-406E0BA6513E}" presName="composite" presStyleCnt="0"/>
      <dgm:spPr/>
    </dgm:pt>
    <dgm:pt modelId="{7C828C05-87EA-42ED-88D5-D41C0D089518}" type="pres">
      <dgm:prSet presAssocID="{1066920F-CA04-4C72-B622-406E0BA6513E}" presName="parentText" presStyleLbl="alignNode1" presStyleIdx="1" presStyleCnt="9">
        <dgm:presLayoutVars>
          <dgm:chMax val="1"/>
          <dgm:bulletEnabled val="1"/>
        </dgm:presLayoutVars>
      </dgm:prSet>
      <dgm:spPr/>
    </dgm:pt>
    <dgm:pt modelId="{F056A2D5-0560-4621-9F74-A50713A26339}" type="pres">
      <dgm:prSet presAssocID="{1066920F-CA04-4C72-B622-406E0BA6513E}" presName="descendantText" presStyleLbl="alignAcc1" presStyleIdx="1" presStyleCnt="9">
        <dgm:presLayoutVars>
          <dgm:bulletEnabled val="1"/>
        </dgm:presLayoutVars>
      </dgm:prSet>
      <dgm:spPr/>
    </dgm:pt>
    <dgm:pt modelId="{668DCB0D-AC5E-49EA-BACE-80BEEDBDE3DA}" type="pres">
      <dgm:prSet presAssocID="{B5B656B0-8643-4357-A0D0-1554477B9711}" presName="sp" presStyleCnt="0"/>
      <dgm:spPr/>
    </dgm:pt>
    <dgm:pt modelId="{AE2BA08B-C2B6-4503-848D-0CC6972757F9}" type="pres">
      <dgm:prSet presAssocID="{0A1BD141-589C-4E77-9AFE-1A25C853B4F6}" presName="composite" presStyleCnt="0"/>
      <dgm:spPr/>
    </dgm:pt>
    <dgm:pt modelId="{53A25288-799E-4E73-8E63-C7A706978AEE}" type="pres">
      <dgm:prSet presAssocID="{0A1BD141-589C-4E77-9AFE-1A25C853B4F6}" presName="parentText" presStyleLbl="alignNode1" presStyleIdx="2" presStyleCnt="9">
        <dgm:presLayoutVars>
          <dgm:chMax val="1"/>
          <dgm:bulletEnabled val="1"/>
        </dgm:presLayoutVars>
      </dgm:prSet>
      <dgm:spPr/>
    </dgm:pt>
    <dgm:pt modelId="{C6642770-3405-4ACC-A158-C7DB4C90F88C}" type="pres">
      <dgm:prSet presAssocID="{0A1BD141-589C-4E77-9AFE-1A25C853B4F6}" presName="descendantText" presStyleLbl="alignAcc1" presStyleIdx="2" presStyleCnt="9">
        <dgm:presLayoutVars>
          <dgm:bulletEnabled val="1"/>
        </dgm:presLayoutVars>
      </dgm:prSet>
      <dgm:spPr/>
    </dgm:pt>
    <dgm:pt modelId="{35F461CD-53DC-4DBF-877B-075417253817}" type="pres">
      <dgm:prSet presAssocID="{1D1379B4-1B29-460F-8B31-CE818B46385F}" presName="sp" presStyleCnt="0"/>
      <dgm:spPr/>
    </dgm:pt>
    <dgm:pt modelId="{2C244E5F-5DE8-4A04-961E-9B289BBB108B}" type="pres">
      <dgm:prSet presAssocID="{176C4B69-C973-4D34-A701-A5989689FAFD}" presName="composite" presStyleCnt="0"/>
      <dgm:spPr/>
    </dgm:pt>
    <dgm:pt modelId="{36C3D3E6-7CC9-410A-A51A-65E490DFC191}" type="pres">
      <dgm:prSet presAssocID="{176C4B69-C973-4D34-A701-A5989689FAFD}" presName="parentText" presStyleLbl="alignNode1" presStyleIdx="3" presStyleCnt="9">
        <dgm:presLayoutVars>
          <dgm:chMax val="1"/>
          <dgm:bulletEnabled val="1"/>
        </dgm:presLayoutVars>
      </dgm:prSet>
      <dgm:spPr/>
    </dgm:pt>
    <dgm:pt modelId="{C097543E-00E2-4F6C-A104-4B4EE73F11BD}" type="pres">
      <dgm:prSet presAssocID="{176C4B69-C973-4D34-A701-A5989689FAFD}" presName="descendantText" presStyleLbl="alignAcc1" presStyleIdx="3" presStyleCnt="9">
        <dgm:presLayoutVars>
          <dgm:bulletEnabled val="1"/>
        </dgm:presLayoutVars>
      </dgm:prSet>
      <dgm:spPr/>
    </dgm:pt>
    <dgm:pt modelId="{C6290D4F-C49F-4960-9FE4-042985DAD443}" type="pres">
      <dgm:prSet presAssocID="{A8A6B8E0-C8E1-4259-B9DF-BE9501C760C6}" presName="sp" presStyleCnt="0"/>
      <dgm:spPr/>
    </dgm:pt>
    <dgm:pt modelId="{02AE4E33-CB41-4529-B9CB-A6A787E1284F}" type="pres">
      <dgm:prSet presAssocID="{79328E6F-4CBA-465D-BDF4-DD563C4F2402}" presName="composite" presStyleCnt="0"/>
      <dgm:spPr/>
    </dgm:pt>
    <dgm:pt modelId="{92B85E71-FE9B-4C2A-AA1F-80ED2941876B}" type="pres">
      <dgm:prSet presAssocID="{79328E6F-4CBA-465D-BDF4-DD563C4F2402}" presName="parentText" presStyleLbl="alignNode1" presStyleIdx="4" presStyleCnt="9">
        <dgm:presLayoutVars>
          <dgm:chMax val="1"/>
          <dgm:bulletEnabled val="1"/>
        </dgm:presLayoutVars>
      </dgm:prSet>
      <dgm:spPr/>
    </dgm:pt>
    <dgm:pt modelId="{6C98204F-AC1C-4EFC-AFD7-C8F8F476622C}" type="pres">
      <dgm:prSet presAssocID="{79328E6F-4CBA-465D-BDF4-DD563C4F2402}" presName="descendantText" presStyleLbl="alignAcc1" presStyleIdx="4" presStyleCnt="9">
        <dgm:presLayoutVars>
          <dgm:bulletEnabled val="1"/>
        </dgm:presLayoutVars>
      </dgm:prSet>
      <dgm:spPr/>
    </dgm:pt>
    <dgm:pt modelId="{004490A7-D4F3-463C-8326-82D0F0C700D6}" type="pres">
      <dgm:prSet presAssocID="{65024525-B5BD-427D-8030-2CE38CC966B5}" presName="sp" presStyleCnt="0"/>
      <dgm:spPr/>
    </dgm:pt>
    <dgm:pt modelId="{FC2B17D9-3DF7-4843-A182-0AAD77428670}" type="pres">
      <dgm:prSet presAssocID="{8F3D8FAB-D94C-4E09-8980-155717BEA3AF}" presName="composite" presStyleCnt="0"/>
      <dgm:spPr/>
    </dgm:pt>
    <dgm:pt modelId="{743F085B-B35E-49B2-B6BC-A85F4AB4C5FD}" type="pres">
      <dgm:prSet presAssocID="{8F3D8FAB-D94C-4E09-8980-155717BEA3AF}" presName="parentText" presStyleLbl="alignNode1" presStyleIdx="5" presStyleCnt="9">
        <dgm:presLayoutVars>
          <dgm:chMax val="1"/>
          <dgm:bulletEnabled val="1"/>
        </dgm:presLayoutVars>
      </dgm:prSet>
      <dgm:spPr/>
    </dgm:pt>
    <dgm:pt modelId="{6CBD0365-F772-4D61-AAD0-19216A31A5BF}" type="pres">
      <dgm:prSet presAssocID="{8F3D8FAB-D94C-4E09-8980-155717BEA3AF}" presName="descendantText" presStyleLbl="alignAcc1" presStyleIdx="5" presStyleCnt="9">
        <dgm:presLayoutVars>
          <dgm:bulletEnabled val="1"/>
        </dgm:presLayoutVars>
      </dgm:prSet>
      <dgm:spPr/>
    </dgm:pt>
    <dgm:pt modelId="{BF589726-C364-4AEA-97E1-DE2548C9E16D}" type="pres">
      <dgm:prSet presAssocID="{4080387D-6F21-4625-9B3C-0EE2141E7F4A}" presName="sp" presStyleCnt="0"/>
      <dgm:spPr/>
    </dgm:pt>
    <dgm:pt modelId="{B62AE3F6-8F0A-4B28-85AE-16F9EE16DE8B}" type="pres">
      <dgm:prSet presAssocID="{FE415136-FFDB-4689-A403-F72FB365DE11}" presName="composite" presStyleCnt="0"/>
      <dgm:spPr/>
    </dgm:pt>
    <dgm:pt modelId="{E27A4C28-8E19-42DB-B157-66E2B45ACC0A}" type="pres">
      <dgm:prSet presAssocID="{FE415136-FFDB-4689-A403-F72FB365DE11}" presName="parentText" presStyleLbl="alignNode1" presStyleIdx="6" presStyleCnt="9">
        <dgm:presLayoutVars>
          <dgm:chMax val="1"/>
          <dgm:bulletEnabled val="1"/>
        </dgm:presLayoutVars>
      </dgm:prSet>
      <dgm:spPr/>
    </dgm:pt>
    <dgm:pt modelId="{8422BF03-9B74-4E33-9B24-6C199620BC16}" type="pres">
      <dgm:prSet presAssocID="{FE415136-FFDB-4689-A403-F72FB365DE11}" presName="descendantText" presStyleLbl="alignAcc1" presStyleIdx="6" presStyleCnt="9">
        <dgm:presLayoutVars>
          <dgm:bulletEnabled val="1"/>
        </dgm:presLayoutVars>
      </dgm:prSet>
      <dgm:spPr/>
    </dgm:pt>
    <dgm:pt modelId="{BDF136EF-F780-4B20-92A9-845C35A8D673}" type="pres">
      <dgm:prSet presAssocID="{352C2B1A-D2E9-41B5-B3B9-E7D1CCAB2A0D}" presName="sp" presStyleCnt="0"/>
      <dgm:spPr/>
    </dgm:pt>
    <dgm:pt modelId="{A2807E08-BFFA-4515-BE36-4DC0638BA96C}" type="pres">
      <dgm:prSet presAssocID="{064FDA89-46AC-410B-85D5-CAE82F229BDF}" presName="composite" presStyleCnt="0"/>
      <dgm:spPr/>
    </dgm:pt>
    <dgm:pt modelId="{F0F1708B-A5B6-4309-A3D8-4AE87FE08A08}" type="pres">
      <dgm:prSet presAssocID="{064FDA89-46AC-410B-85D5-CAE82F229BDF}" presName="parentText" presStyleLbl="alignNode1" presStyleIdx="7" presStyleCnt="9">
        <dgm:presLayoutVars>
          <dgm:chMax val="1"/>
          <dgm:bulletEnabled val="1"/>
        </dgm:presLayoutVars>
      </dgm:prSet>
      <dgm:spPr/>
    </dgm:pt>
    <dgm:pt modelId="{8FC6D2FA-5946-4DF0-ABEB-5B2F15369BAE}" type="pres">
      <dgm:prSet presAssocID="{064FDA89-46AC-410B-85D5-CAE82F229BDF}" presName="descendantText" presStyleLbl="alignAcc1" presStyleIdx="7" presStyleCnt="9">
        <dgm:presLayoutVars>
          <dgm:bulletEnabled val="1"/>
        </dgm:presLayoutVars>
      </dgm:prSet>
      <dgm:spPr/>
    </dgm:pt>
    <dgm:pt modelId="{A3A34590-C35B-4178-A0BF-88AC1123CBF0}" type="pres">
      <dgm:prSet presAssocID="{833D0AAC-55C1-428D-A0F4-AEFEC0C0D1D7}" presName="sp" presStyleCnt="0"/>
      <dgm:spPr/>
    </dgm:pt>
    <dgm:pt modelId="{6ED37F88-8821-4B84-B012-25942F5CE288}" type="pres">
      <dgm:prSet presAssocID="{9F2CD4A3-E881-4BF5-B94D-7F5F97DD3574}" presName="composite" presStyleCnt="0"/>
      <dgm:spPr/>
    </dgm:pt>
    <dgm:pt modelId="{D7C14D4D-C03E-42E7-B874-3CC48832EEDA}" type="pres">
      <dgm:prSet presAssocID="{9F2CD4A3-E881-4BF5-B94D-7F5F97DD3574}" presName="parentText" presStyleLbl="alignNode1" presStyleIdx="8" presStyleCnt="9">
        <dgm:presLayoutVars>
          <dgm:chMax val="1"/>
          <dgm:bulletEnabled val="1"/>
        </dgm:presLayoutVars>
      </dgm:prSet>
      <dgm:spPr/>
    </dgm:pt>
    <dgm:pt modelId="{6B0E3FA8-0CDC-4E74-832A-D735FFE11B5B}" type="pres">
      <dgm:prSet presAssocID="{9F2CD4A3-E881-4BF5-B94D-7F5F97DD3574}" presName="descendantText" presStyleLbl="alignAcc1" presStyleIdx="8" presStyleCnt="9">
        <dgm:presLayoutVars>
          <dgm:bulletEnabled val="1"/>
        </dgm:presLayoutVars>
      </dgm:prSet>
      <dgm:spPr/>
    </dgm:pt>
  </dgm:ptLst>
  <dgm:cxnLst>
    <dgm:cxn modelId="{5C632502-2F94-47B1-910A-D182C935A6F2}" srcId="{176C4B69-C973-4D34-A701-A5989689FAFD}" destId="{DCDB59FA-8D9B-4C78-908B-89AFCB74487D}" srcOrd="0" destOrd="0" parTransId="{6C24278C-9840-4290-BE7E-42E87172FFC7}" sibTransId="{EB7925B8-5516-40BE-ABDF-1FFF25693FC3}"/>
    <dgm:cxn modelId="{821F3C32-86C1-4E7C-9D06-F0B04DD036BE}" type="presOf" srcId="{064FDA89-46AC-410B-85D5-CAE82F229BDF}" destId="{F0F1708B-A5B6-4309-A3D8-4AE87FE08A08}" srcOrd="0" destOrd="0" presId="urn:microsoft.com/office/officeart/2005/8/layout/chevron2"/>
    <dgm:cxn modelId="{DB518A33-EA0E-43D2-86DE-EC8424425B23}" srcId="{064FDA89-46AC-410B-85D5-CAE82F229BDF}" destId="{3F619061-965C-47EF-B115-31765D55C1CC}" srcOrd="0" destOrd="0" parTransId="{E84239F1-A8BA-4C52-A8FC-AE2EDFD21B07}" sibTransId="{0B44E0AC-7E6B-4C69-ADC4-EE5F5E34070F}"/>
    <dgm:cxn modelId="{EB98E137-D39A-4D6C-B923-0FEBB90DF8B7}" type="presOf" srcId="{41A46C25-4FDB-4D81-9D98-6BE0439DA0DD}" destId="{6CBD0365-F772-4D61-AAD0-19216A31A5BF}" srcOrd="0" destOrd="0" presId="urn:microsoft.com/office/officeart/2005/8/layout/chevron2"/>
    <dgm:cxn modelId="{48B30D3C-AE6B-425D-909A-82E012DF553B}" type="presOf" srcId="{9F2CD4A3-E881-4BF5-B94D-7F5F97DD3574}" destId="{D7C14D4D-C03E-42E7-B874-3CC48832EEDA}" srcOrd="0" destOrd="0" presId="urn:microsoft.com/office/officeart/2005/8/layout/chevron2"/>
    <dgm:cxn modelId="{21C4165C-F930-45DC-9CE6-21CD5A07B40B}" srcId="{97BB94B0-40B6-486C-89C6-C02C38FCFB0B}" destId="{8F3D8FAB-D94C-4E09-8980-155717BEA3AF}" srcOrd="5" destOrd="0" parTransId="{36C6D0D3-A127-42C8-BAC6-1ACB77E1A419}" sibTransId="{4080387D-6F21-4625-9B3C-0EE2141E7F4A}"/>
    <dgm:cxn modelId="{5B19855C-61B7-4510-99BA-D47A55FB3591}" type="presOf" srcId="{AFAFAFBF-9272-4F28-9D55-52DEFF7E277B}" destId="{C6642770-3405-4ACC-A158-C7DB4C90F88C}" srcOrd="0" destOrd="0" presId="urn:microsoft.com/office/officeart/2005/8/layout/chevron2"/>
    <dgm:cxn modelId="{E24B7466-8838-4AC9-A547-75F2A197C6F5}" srcId="{0A1BD141-589C-4E77-9AFE-1A25C853B4F6}" destId="{AFAFAFBF-9272-4F28-9D55-52DEFF7E277B}" srcOrd="0" destOrd="0" parTransId="{1C7D4A37-F561-4BBB-8C2F-FE916BA2A6AC}" sibTransId="{BCE8F6F6-C0E1-43A7-B49A-26312E574FFE}"/>
    <dgm:cxn modelId="{C0FE3469-894E-4F9A-9CBE-906B7B290D2E}" srcId="{97BB94B0-40B6-486C-89C6-C02C38FCFB0B}" destId="{064FDA89-46AC-410B-85D5-CAE82F229BDF}" srcOrd="7" destOrd="0" parTransId="{AB693F57-9D29-4DC7-8725-5327810FC5D7}" sibTransId="{833D0AAC-55C1-428D-A0F4-AEFEC0C0D1D7}"/>
    <dgm:cxn modelId="{4362056A-8937-4A52-AC3F-CC365711131D}" type="presOf" srcId="{51938499-B903-47EC-96A9-CB7C35D7ADD7}" destId="{F056A2D5-0560-4621-9F74-A50713A26339}" srcOrd="0" destOrd="0" presId="urn:microsoft.com/office/officeart/2005/8/layout/chevron2"/>
    <dgm:cxn modelId="{64D2E46C-F697-4104-A65D-A8887D665829}" srcId="{97BB94B0-40B6-486C-89C6-C02C38FCFB0B}" destId="{9F2CD4A3-E881-4BF5-B94D-7F5F97DD3574}" srcOrd="8" destOrd="0" parTransId="{F5A26BBB-6F8E-4AE1-96C0-A718385BB9F7}" sibTransId="{D90F4B4C-DC07-408D-BB00-660AFFEFCE60}"/>
    <dgm:cxn modelId="{80D0CB4F-A6CF-47D6-A5AE-C669467F40D3}" srcId="{9F2CD4A3-E881-4BF5-B94D-7F5F97DD3574}" destId="{88B00B73-1633-4FC0-91B1-1095555923ED}" srcOrd="0" destOrd="0" parTransId="{32039792-0558-4630-88C9-86C48D885023}" sibTransId="{EDDBECF0-1E69-4275-8EF2-757402E7A1C0}"/>
    <dgm:cxn modelId="{F4FC8450-2911-49C6-A16B-CBE35B82221A}" type="presOf" srcId="{79328E6F-4CBA-465D-BDF4-DD563C4F2402}" destId="{92B85E71-FE9B-4C2A-AA1F-80ED2941876B}" srcOrd="0" destOrd="0" presId="urn:microsoft.com/office/officeart/2005/8/layout/chevron2"/>
    <dgm:cxn modelId="{F69F5656-FA9B-4655-8098-4CF71A66E843}" type="presOf" srcId="{F7E335E9-FA7B-499C-B4AC-C35C72140FEB}" destId="{6C98204F-AC1C-4EFC-AFD7-C8F8F476622C}" srcOrd="0" destOrd="0" presId="urn:microsoft.com/office/officeart/2005/8/layout/chevron2"/>
    <dgm:cxn modelId="{58E02481-8351-4AB0-A607-8131591FC42B}" srcId="{FE415136-FFDB-4689-A403-F72FB365DE11}" destId="{FE380256-FFF0-4E2E-A3D7-03E769D0AAE9}" srcOrd="0" destOrd="0" parTransId="{75C1C3C5-7BC4-4E89-BA4A-1CD0FE6C91B4}" sibTransId="{9A2D7195-FB60-438B-A6A8-331BF4481B14}"/>
    <dgm:cxn modelId="{31DD4C8A-CBB8-4739-884D-59B6A1725032}" srcId="{97BB94B0-40B6-486C-89C6-C02C38FCFB0B}" destId="{176C4B69-C973-4D34-A701-A5989689FAFD}" srcOrd="3" destOrd="0" parTransId="{60D6D3C7-041C-4AB5-8E99-27D3223FC41A}" sibTransId="{A8A6B8E0-C8E1-4259-B9DF-BE9501C760C6}"/>
    <dgm:cxn modelId="{8F49EE8F-7BB3-4407-8EFA-69E0DDCF9589}" srcId="{97BB94B0-40B6-486C-89C6-C02C38FCFB0B}" destId="{FE415136-FFDB-4689-A403-F72FB365DE11}" srcOrd="6" destOrd="0" parTransId="{96330108-D280-4B45-8BF2-D18BEB09DF60}" sibTransId="{352C2B1A-D2E9-41B5-B3B9-E7D1CCAB2A0D}"/>
    <dgm:cxn modelId="{279C98A4-B11C-49AD-ADEF-47F7CB0D6089}" srcId="{1066920F-CA04-4C72-B622-406E0BA6513E}" destId="{51938499-B903-47EC-96A9-CB7C35D7ADD7}" srcOrd="0" destOrd="0" parTransId="{BCC741B8-AA2C-440C-90E8-F0984321F6DC}" sibTransId="{6CC6948E-B35B-49C6-A932-901564529FF2}"/>
    <dgm:cxn modelId="{F835EBA4-4504-4694-917B-A07969A61704}" type="presOf" srcId="{DCDB59FA-8D9B-4C78-908B-89AFCB74487D}" destId="{C097543E-00E2-4F6C-A104-4B4EE73F11BD}" srcOrd="0" destOrd="0" presId="urn:microsoft.com/office/officeart/2005/8/layout/chevron2"/>
    <dgm:cxn modelId="{FE1493A6-C69A-46C2-9303-CB3E68046DCD}" srcId="{97BB94B0-40B6-486C-89C6-C02C38FCFB0B}" destId="{5723C3EE-7BD1-4021-9B6B-B4C960582ADF}" srcOrd="0" destOrd="0" parTransId="{C6B952E2-9C0E-4B44-BB2B-C3EA8ED3DFD9}" sibTransId="{BE6AC39A-41EA-4D0B-852B-8B33951ACF95}"/>
    <dgm:cxn modelId="{AD3830A7-5063-40B1-9FA3-542F95D0DDC1}" type="presOf" srcId="{97BB94B0-40B6-486C-89C6-C02C38FCFB0B}" destId="{2631C340-45AC-4315-ABA9-A70C15A173CE}" srcOrd="0" destOrd="0" presId="urn:microsoft.com/office/officeart/2005/8/layout/chevron2"/>
    <dgm:cxn modelId="{341CACA8-C3B6-4C43-9CFA-16BED6EB4DB7}" type="presOf" srcId="{8F3D8FAB-D94C-4E09-8980-155717BEA3AF}" destId="{743F085B-B35E-49B2-B6BC-A85F4AB4C5FD}" srcOrd="0" destOrd="0" presId="urn:microsoft.com/office/officeart/2005/8/layout/chevron2"/>
    <dgm:cxn modelId="{48CAEFA9-A475-4235-A357-59EDBC5A153C}" srcId="{97BB94B0-40B6-486C-89C6-C02C38FCFB0B}" destId="{0A1BD141-589C-4E77-9AFE-1A25C853B4F6}" srcOrd="2" destOrd="0" parTransId="{F37F8ED6-1BA9-4444-A91C-A8A10EBFE53C}" sibTransId="{1D1379B4-1B29-460F-8B31-CE818B46385F}"/>
    <dgm:cxn modelId="{77F371AD-DAB4-4988-AFD2-A50D908CC832}" type="presOf" srcId="{FE415136-FFDB-4689-A403-F72FB365DE11}" destId="{E27A4C28-8E19-42DB-B157-66E2B45ACC0A}" srcOrd="0" destOrd="0" presId="urn:microsoft.com/office/officeart/2005/8/layout/chevron2"/>
    <dgm:cxn modelId="{54B89DAD-159A-457F-BBC3-12020BB22E8D}" srcId="{8F3D8FAB-D94C-4E09-8980-155717BEA3AF}" destId="{41A46C25-4FDB-4D81-9D98-6BE0439DA0DD}" srcOrd="0" destOrd="0" parTransId="{05071F44-C72F-4A5A-9E23-CB7F4B147C4E}" sibTransId="{2B62C473-0FCF-4ADC-8FD4-98066BF63D51}"/>
    <dgm:cxn modelId="{703046AE-21B5-43CF-97D1-F5FFA96E9E53}" type="presOf" srcId="{1066920F-CA04-4C72-B622-406E0BA6513E}" destId="{7C828C05-87EA-42ED-88D5-D41C0D089518}" srcOrd="0" destOrd="0" presId="urn:microsoft.com/office/officeart/2005/8/layout/chevron2"/>
    <dgm:cxn modelId="{1FBB13AF-614C-43D6-8ABF-65E5956863E8}" type="presOf" srcId="{0A1BD141-589C-4E77-9AFE-1A25C853B4F6}" destId="{53A25288-799E-4E73-8E63-C7A706978AEE}" srcOrd="0" destOrd="0" presId="urn:microsoft.com/office/officeart/2005/8/layout/chevron2"/>
    <dgm:cxn modelId="{B103C3B4-310B-4EFD-BD5A-11617E22CD47}" type="presOf" srcId="{3F619061-965C-47EF-B115-31765D55C1CC}" destId="{8FC6D2FA-5946-4DF0-ABEB-5B2F15369BAE}" srcOrd="0" destOrd="0" presId="urn:microsoft.com/office/officeart/2005/8/layout/chevron2"/>
    <dgm:cxn modelId="{765DCEC1-D3E0-44B3-962A-CD305928F6EA}" type="presOf" srcId="{74956E22-2D9D-4690-81E7-792576016155}" destId="{6EBE3D4A-0D5C-4916-B363-87BE12F030B0}" srcOrd="0" destOrd="0" presId="urn:microsoft.com/office/officeart/2005/8/layout/chevron2"/>
    <dgm:cxn modelId="{3D70DBCF-066B-4038-99B4-FA210F354B03}" type="presOf" srcId="{88B00B73-1633-4FC0-91B1-1095555923ED}" destId="{6B0E3FA8-0CDC-4E74-832A-D735FFE11B5B}" srcOrd="0" destOrd="0" presId="urn:microsoft.com/office/officeart/2005/8/layout/chevron2"/>
    <dgm:cxn modelId="{60FF63D1-6E91-453A-B0C9-764F50C4FBCE}" srcId="{79328E6F-4CBA-465D-BDF4-DD563C4F2402}" destId="{F7E335E9-FA7B-499C-B4AC-C35C72140FEB}" srcOrd="0" destOrd="0" parTransId="{EBD02DFE-0C23-404E-BD79-6B583B467FAC}" sibTransId="{95BBD820-B712-4133-A839-3CBE78197E0B}"/>
    <dgm:cxn modelId="{1DC0FDE2-1F47-412E-B046-6A481C63E763}" type="presOf" srcId="{176C4B69-C973-4D34-A701-A5989689FAFD}" destId="{36C3D3E6-7CC9-410A-A51A-65E490DFC191}" srcOrd="0" destOrd="0" presId="urn:microsoft.com/office/officeart/2005/8/layout/chevron2"/>
    <dgm:cxn modelId="{8E5E82EA-EBE6-4E53-871C-0C31F370B1B4}" type="presOf" srcId="{5723C3EE-7BD1-4021-9B6B-B4C960582ADF}" destId="{E98561AC-725A-43DE-BE19-8CB7672D061A}" srcOrd="0" destOrd="0" presId="urn:microsoft.com/office/officeart/2005/8/layout/chevron2"/>
    <dgm:cxn modelId="{57C355EF-C30B-4BFE-ABFB-5CA5C5EBFDAD}" srcId="{5723C3EE-7BD1-4021-9B6B-B4C960582ADF}" destId="{74956E22-2D9D-4690-81E7-792576016155}" srcOrd="0" destOrd="0" parTransId="{4F5C0202-5875-4B54-B042-C4DCD3545D22}" sibTransId="{EC5F5C9E-291C-405C-8378-770DAB51B15A}"/>
    <dgm:cxn modelId="{632A01F5-FB89-40D5-AFB0-4A475DAD5D2F}" srcId="{97BB94B0-40B6-486C-89C6-C02C38FCFB0B}" destId="{79328E6F-4CBA-465D-BDF4-DD563C4F2402}" srcOrd="4" destOrd="0" parTransId="{1B621508-25BB-4009-B2E8-38AD3B8BCD0A}" sibTransId="{65024525-B5BD-427D-8030-2CE38CC966B5}"/>
    <dgm:cxn modelId="{7E4732F5-17E6-43E7-8874-3FA9691CC898}" srcId="{97BB94B0-40B6-486C-89C6-C02C38FCFB0B}" destId="{1066920F-CA04-4C72-B622-406E0BA6513E}" srcOrd="1" destOrd="0" parTransId="{F8F4DE65-6965-42BB-9ABC-64C7F4DFCCEA}" sibTransId="{B5B656B0-8643-4357-A0D0-1554477B9711}"/>
    <dgm:cxn modelId="{1CCB30FD-107F-4B65-98C1-EE0979D2CD5B}" type="presOf" srcId="{FE380256-FFF0-4E2E-A3D7-03E769D0AAE9}" destId="{8422BF03-9B74-4E33-9B24-6C199620BC16}" srcOrd="0" destOrd="0" presId="urn:microsoft.com/office/officeart/2005/8/layout/chevron2"/>
    <dgm:cxn modelId="{5B866ABE-B96E-4290-A5B2-B17545961A50}" type="presParOf" srcId="{2631C340-45AC-4315-ABA9-A70C15A173CE}" destId="{ACAF5FFB-54E6-44C6-9B2E-883D8E4D06C4}" srcOrd="0" destOrd="0" presId="urn:microsoft.com/office/officeart/2005/8/layout/chevron2"/>
    <dgm:cxn modelId="{3ADF9B90-FC1E-4F9F-BC16-C275739146A1}" type="presParOf" srcId="{ACAF5FFB-54E6-44C6-9B2E-883D8E4D06C4}" destId="{E98561AC-725A-43DE-BE19-8CB7672D061A}" srcOrd="0" destOrd="0" presId="urn:microsoft.com/office/officeart/2005/8/layout/chevron2"/>
    <dgm:cxn modelId="{EEC30F06-791B-4B37-A16C-B6E13D164D1F}" type="presParOf" srcId="{ACAF5FFB-54E6-44C6-9B2E-883D8E4D06C4}" destId="{6EBE3D4A-0D5C-4916-B363-87BE12F030B0}" srcOrd="1" destOrd="0" presId="urn:microsoft.com/office/officeart/2005/8/layout/chevron2"/>
    <dgm:cxn modelId="{0A11A855-9A92-4424-A61E-AF262A450699}" type="presParOf" srcId="{2631C340-45AC-4315-ABA9-A70C15A173CE}" destId="{AA17318C-78C0-4764-8BD6-086946843309}" srcOrd="1" destOrd="0" presId="urn:microsoft.com/office/officeart/2005/8/layout/chevron2"/>
    <dgm:cxn modelId="{9386ACBF-80B5-4198-B0B7-AABFA72DC28A}" type="presParOf" srcId="{2631C340-45AC-4315-ABA9-A70C15A173CE}" destId="{5C35C65A-4200-480C-9CF1-3234AD308002}" srcOrd="2" destOrd="0" presId="urn:microsoft.com/office/officeart/2005/8/layout/chevron2"/>
    <dgm:cxn modelId="{1C69E688-5750-4EC6-A6B9-5057383400BF}" type="presParOf" srcId="{5C35C65A-4200-480C-9CF1-3234AD308002}" destId="{7C828C05-87EA-42ED-88D5-D41C0D089518}" srcOrd="0" destOrd="0" presId="urn:microsoft.com/office/officeart/2005/8/layout/chevron2"/>
    <dgm:cxn modelId="{54F87A30-1158-48F3-B7C3-7D82F4AD9005}" type="presParOf" srcId="{5C35C65A-4200-480C-9CF1-3234AD308002}" destId="{F056A2D5-0560-4621-9F74-A50713A26339}" srcOrd="1" destOrd="0" presId="urn:microsoft.com/office/officeart/2005/8/layout/chevron2"/>
    <dgm:cxn modelId="{E6DCBFD9-220F-4432-A0DE-A2F8821712B9}" type="presParOf" srcId="{2631C340-45AC-4315-ABA9-A70C15A173CE}" destId="{668DCB0D-AC5E-49EA-BACE-80BEEDBDE3DA}" srcOrd="3" destOrd="0" presId="urn:microsoft.com/office/officeart/2005/8/layout/chevron2"/>
    <dgm:cxn modelId="{D5D7C2E4-CE8D-483A-ACEF-007DCB0ECD8D}" type="presParOf" srcId="{2631C340-45AC-4315-ABA9-A70C15A173CE}" destId="{AE2BA08B-C2B6-4503-848D-0CC6972757F9}" srcOrd="4" destOrd="0" presId="urn:microsoft.com/office/officeart/2005/8/layout/chevron2"/>
    <dgm:cxn modelId="{3C564D22-AD13-4C0F-A31C-9DF58B2E62FB}" type="presParOf" srcId="{AE2BA08B-C2B6-4503-848D-0CC6972757F9}" destId="{53A25288-799E-4E73-8E63-C7A706978AEE}" srcOrd="0" destOrd="0" presId="urn:microsoft.com/office/officeart/2005/8/layout/chevron2"/>
    <dgm:cxn modelId="{CCA1740C-CF57-4748-BAC2-9347E664B11D}" type="presParOf" srcId="{AE2BA08B-C2B6-4503-848D-0CC6972757F9}" destId="{C6642770-3405-4ACC-A158-C7DB4C90F88C}" srcOrd="1" destOrd="0" presId="urn:microsoft.com/office/officeart/2005/8/layout/chevron2"/>
    <dgm:cxn modelId="{30EB74AF-911C-48D3-9B0A-AAAC7F69FD1F}" type="presParOf" srcId="{2631C340-45AC-4315-ABA9-A70C15A173CE}" destId="{35F461CD-53DC-4DBF-877B-075417253817}" srcOrd="5" destOrd="0" presId="urn:microsoft.com/office/officeart/2005/8/layout/chevron2"/>
    <dgm:cxn modelId="{F9E8A30A-CD13-462B-91A1-24AC908C750E}" type="presParOf" srcId="{2631C340-45AC-4315-ABA9-A70C15A173CE}" destId="{2C244E5F-5DE8-4A04-961E-9B289BBB108B}" srcOrd="6" destOrd="0" presId="urn:microsoft.com/office/officeart/2005/8/layout/chevron2"/>
    <dgm:cxn modelId="{3A396292-D8BB-4CBC-8BFB-BDE5F60A7788}" type="presParOf" srcId="{2C244E5F-5DE8-4A04-961E-9B289BBB108B}" destId="{36C3D3E6-7CC9-410A-A51A-65E490DFC191}" srcOrd="0" destOrd="0" presId="urn:microsoft.com/office/officeart/2005/8/layout/chevron2"/>
    <dgm:cxn modelId="{C5CB9C48-67D6-4F91-AFEA-75660DDEB38B}" type="presParOf" srcId="{2C244E5F-5DE8-4A04-961E-9B289BBB108B}" destId="{C097543E-00E2-4F6C-A104-4B4EE73F11BD}" srcOrd="1" destOrd="0" presId="urn:microsoft.com/office/officeart/2005/8/layout/chevron2"/>
    <dgm:cxn modelId="{4A0D2A16-ED4E-48F8-A17D-27C9A4B8388B}" type="presParOf" srcId="{2631C340-45AC-4315-ABA9-A70C15A173CE}" destId="{C6290D4F-C49F-4960-9FE4-042985DAD443}" srcOrd="7" destOrd="0" presId="urn:microsoft.com/office/officeart/2005/8/layout/chevron2"/>
    <dgm:cxn modelId="{E96EBCE1-D614-4879-9137-4FD0F5EDA2CB}" type="presParOf" srcId="{2631C340-45AC-4315-ABA9-A70C15A173CE}" destId="{02AE4E33-CB41-4529-B9CB-A6A787E1284F}" srcOrd="8" destOrd="0" presId="urn:microsoft.com/office/officeart/2005/8/layout/chevron2"/>
    <dgm:cxn modelId="{0DB5CE53-0504-4945-AB2D-8CED9F54C682}" type="presParOf" srcId="{02AE4E33-CB41-4529-B9CB-A6A787E1284F}" destId="{92B85E71-FE9B-4C2A-AA1F-80ED2941876B}" srcOrd="0" destOrd="0" presId="urn:microsoft.com/office/officeart/2005/8/layout/chevron2"/>
    <dgm:cxn modelId="{9BBCC78A-DDB2-4C04-8404-C0E9EFCF11B4}" type="presParOf" srcId="{02AE4E33-CB41-4529-B9CB-A6A787E1284F}" destId="{6C98204F-AC1C-4EFC-AFD7-C8F8F476622C}" srcOrd="1" destOrd="0" presId="urn:microsoft.com/office/officeart/2005/8/layout/chevron2"/>
    <dgm:cxn modelId="{6BE8F1CB-27CC-4D9D-B22C-7665BBA39688}" type="presParOf" srcId="{2631C340-45AC-4315-ABA9-A70C15A173CE}" destId="{004490A7-D4F3-463C-8326-82D0F0C700D6}" srcOrd="9" destOrd="0" presId="urn:microsoft.com/office/officeart/2005/8/layout/chevron2"/>
    <dgm:cxn modelId="{8C0D4A1C-7900-42E2-AC6F-EC313B5B8C97}" type="presParOf" srcId="{2631C340-45AC-4315-ABA9-A70C15A173CE}" destId="{FC2B17D9-3DF7-4843-A182-0AAD77428670}" srcOrd="10" destOrd="0" presId="urn:microsoft.com/office/officeart/2005/8/layout/chevron2"/>
    <dgm:cxn modelId="{A0B88F0E-73A1-457B-A145-467FC9885177}" type="presParOf" srcId="{FC2B17D9-3DF7-4843-A182-0AAD77428670}" destId="{743F085B-B35E-49B2-B6BC-A85F4AB4C5FD}" srcOrd="0" destOrd="0" presId="urn:microsoft.com/office/officeart/2005/8/layout/chevron2"/>
    <dgm:cxn modelId="{5F21E1B9-E57D-428D-AD6C-E6558510BFE8}" type="presParOf" srcId="{FC2B17D9-3DF7-4843-A182-0AAD77428670}" destId="{6CBD0365-F772-4D61-AAD0-19216A31A5BF}" srcOrd="1" destOrd="0" presId="urn:microsoft.com/office/officeart/2005/8/layout/chevron2"/>
    <dgm:cxn modelId="{402D0977-B37D-4855-95E5-EE1215A09714}" type="presParOf" srcId="{2631C340-45AC-4315-ABA9-A70C15A173CE}" destId="{BF589726-C364-4AEA-97E1-DE2548C9E16D}" srcOrd="11" destOrd="0" presId="urn:microsoft.com/office/officeart/2005/8/layout/chevron2"/>
    <dgm:cxn modelId="{7028E587-20E6-47F1-B292-2C7BDDF89A61}" type="presParOf" srcId="{2631C340-45AC-4315-ABA9-A70C15A173CE}" destId="{B62AE3F6-8F0A-4B28-85AE-16F9EE16DE8B}" srcOrd="12" destOrd="0" presId="urn:microsoft.com/office/officeart/2005/8/layout/chevron2"/>
    <dgm:cxn modelId="{D2408C83-AED1-4206-8B16-953E894F6AAD}" type="presParOf" srcId="{B62AE3F6-8F0A-4B28-85AE-16F9EE16DE8B}" destId="{E27A4C28-8E19-42DB-B157-66E2B45ACC0A}" srcOrd="0" destOrd="0" presId="urn:microsoft.com/office/officeart/2005/8/layout/chevron2"/>
    <dgm:cxn modelId="{9B70BFD2-1BA5-4324-8289-B5B62D0BB18F}" type="presParOf" srcId="{B62AE3F6-8F0A-4B28-85AE-16F9EE16DE8B}" destId="{8422BF03-9B74-4E33-9B24-6C199620BC16}" srcOrd="1" destOrd="0" presId="urn:microsoft.com/office/officeart/2005/8/layout/chevron2"/>
    <dgm:cxn modelId="{967DA31D-B7E2-4395-BC00-D27DCC019E4A}" type="presParOf" srcId="{2631C340-45AC-4315-ABA9-A70C15A173CE}" destId="{BDF136EF-F780-4B20-92A9-845C35A8D673}" srcOrd="13" destOrd="0" presId="urn:microsoft.com/office/officeart/2005/8/layout/chevron2"/>
    <dgm:cxn modelId="{0AE22139-0011-4986-88D3-529F969C3FEA}" type="presParOf" srcId="{2631C340-45AC-4315-ABA9-A70C15A173CE}" destId="{A2807E08-BFFA-4515-BE36-4DC0638BA96C}" srcOrd="14" destOrd="0" presId="urn:microsoft.com/office/officeart/2005/8/layout/chevron2"/>
    <dgm:cxn modelId="{1D2434CB-0D25-43FC-B302-5D930618B985}" type="presParOf" srcId="{A2807E08-BFFA-4515-BE36-4DC0638BA96C}" destId="{F0F1708B-A5B6-4309-A3D8-4AE87FE08A08}" srcOrd="0" destOrd="0" presId="urn:microsoft.com/office/officeart/2005/8/layout/chevron2"/>
    <dgm:cxn modelId="{37EDF039-90B4-4621-9147-D688EF14106F}" type="presParOf" srcId="{A2807E08-BFFA-4515-BE36-4DC0638BA96C}" destId="{8FC6D2FA-5946-4DF0-ABEB-5B2F15369BAE}" srcOrd="1" destOrd="0" presId="urn:microsoft.com/office/officeart/2005/8/layout/chevron2"/>
    <dgm:cxn modelId="{18251534-584D-402C-A84D-948FE2888EEF}" type="presParOf" srcId="{2631C340-45AC-4315-ABA9-A70C15A173CE}" destId="{A3A34590-C35B-4178-A0BF-88AC1123CBF0}" srcOrd="15" destOrd="0" presId="urn:microsoft.com/office/officeart/2005/8/layout/chevron2"/>
    <dgm:cxn modelId="{2050DC7C-393B-48A8-937E-70CD559B2037}" type="presParOf" srcId="{2631C340-45AC-4315-ABA9-A70C15A173CE}" destId="{6ED37F88-8821-4B84-B012-25942F5CE288}" srcOrd="16" destOrd="0" presId="urn:microsoft.com/office/officeart/2005/8/layout/chevron2"/>
    <dgm:cxn modelId="{211D6981-C6C4-4473-A9DE-29CAD1EC4D0D}" type="presParOf" srcId="{6ED37F88-8821-4B84-B012-25942F5CE288}" destId="{D7C14D4D-C03E-42E7-B874-3CC48832EEDA}" srcOrd="0" destOrd="0" presId="urn:microsoft.com/office/officeart/2005/8/layout/chevron2"/>
    <dgm:cxn modelId="{6DC49FB7-B7FC-43C6-A0BC-1C9586881EDC}" type="presParOf" srcId="{6ED37F88-8821-4B84-B012-25942F5CE288}" destId="{6B0E3FA8-0CDC-4E74-832A-D735FFE11B5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7BB94B0-40B6-486C-89C6-C02C38FCFB0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5723C3EE-7BD1-4021-9B6B-B4C960582ADF}">
      <dgm:prSet phldrT="[Text]"/>
      <dgm:spPr>
        <a:solidFill>
          <a:schemeClr val="accent3">
            <a:lumMod val="40000"/>
            <a:lumOff val="60000"/>
          </a:schemeClr>
        </a:solidFill>
        <a:ln>
          <a:noFill/>
        </a:ln>
      </dgm:spPr>
      <dgm:t>
        <a:bodyPr/>
        <a:lstStyle/>
        <a:p>
          <a:r>
            <a:rPr lang="en-GB" dirty="0">
              <a:solidFill>
                <a:schemeClr val="tx2"/>
              </a:solidFill>
            </a:rPr>
            <a:t>6h45</a:t>
          </a:r>
          <a:endParaRPr lang="fr-FR" dirty="0">
            <a:solidFill>
              <a:schemeClr val="tx2"/>
            </a:solidFill>
          </a:endParaRPr>
        </a:p>
      </dgm:t>
    </dgm:pt>
    <dgm:pt modelId="{C6B952E2-9C0E-4B44-BB2B-C3EA8ED3DFD9}" type="parTrans" cxnId="{FE1493A6-C69A-46C2-9303-CB3E68046DCD}">
      <dgm:prSet/>
      <dgm:spPr/>
      <dgm:t>
        <a:bodyPr/>
        <a:lstStyle/>
        <a:p>
          <a:endParaRPr lang="fr-FR"/>
        </a:p>
      </dgm:t>
    </dgm:pt>
    <dgm:pt modelId="{BE6AC39A-41EA-4D0B-852B-8B33951ACF95}" type="sibTrans" cxnId="{FE1493A6-C69A-46C2-9303-CB3E68046DCD}">
      <dgm:prSet/>
      <dgm:spPr/>
      <dgm:t>
        <a:bodyPr/>
        <a:lstStyle/>
        <a:p>
          <a:endParaRPr lang="fr-FR"/>
        </a:p>
      </dgm:t>
    </dgm:pt>
    <dgm:pt modelId="{74956E22-2D9D-4690-81E7-792576016155}">
      <dgm:prSet phldrT="[Text]"/>
      <dgm:spPr>
        <a:ln>
          <a:solidFill>
            <a:schemeClr val="accent3">
              <a:lumMod val="40000"/>
              <a:lumOff val="60000"/>
            </a:schemeClr>
          </a:solidFill>
        </a:ln>
      </dgm:spPr>
      <dgm:t>
        <a:bodyPr/>
        <a:lstStyle/>
        <a:p>
          <a:r>
            <a:rPr lang="en-GB" dirty="0">
              <a:solidFill>
                <a:schemeClr val="tx2"/>
              </a:solidFill>
              <a:latin typeface="+mj-lt"/>
            </a:rPr>
            <a:t>Phones distributed to supervisors</a:t>
          </a:r>
          <a:endParaRPr lang="fr-FR" dirty="0">
            <a:solidFill>
              <a:schemeClr val="tx2"/>
            </a:solidFill>
            <a:latin typeface="+mj-lt"/>
          </a:endParaRPr>
        </a:p>
      </dgm:t>
    </dgm:pt>
    <dgm:pt modelId="{4F5C0202-5875-4B54-B042-C4DCD3545D22}" type="parTrans" cxnId="{57C355EF-C30B-4BFE-ABFB-5CA5C5EBFDAD}">
      <dgm:prSet/>
      <dgm:spPr/>
      <dgm:t>
        <a:bodyPr/>
        <a:lstStyle/>
        <a:p>
          <a:endParaRPr lang="fr-FR"/>
        </a:p>
      </dgm:t>
    </dgm:pt>
    <dgm:pt modelId="{EC5F5C9E-291C-405C-8378-770DAB51B15A}" type="sibTrans" cxnId="{57C355EF-C30B-4BFE-ABFB-5CA5C5EBFDAD}">
      <dgm:prSet/>
      <dgm:spPr/>
      <dgm:t>
        <a:bodyPr/>
        <a:lstStyle/>
        <a:p>
          <a:endParaRPr lang="fr-FR"/>
        </a:p>
      </dgm:t>
    </dgm:pt>
    <dgm:pt modelId="{1066920F-CA04-4C72-B622-406E0BA6513E}">
      <dgm:prSet/>
      <dgm:spPr>
        <a:solidFill>
          <a:schemeClr val="accent3">
            <a:lumMod val="40000"/>
            <a:lumOff val="60000"/>
          </a:schemeClr>
        </a:solidFill>
        <a:ln>
          <a:noFill/>
        </a:ln>
      </dgm:spPr>
      <dgm:t>
        <a:bodyPr/>
        <a:lstStyle/>
        <a:p>
          <a:r>
            <a:rPr lang="en-GB" dirty="0">
              <a:solidFill>
                <a:schemeClr val="tx2"/>
              </a:solidFill>
            </a:rPr>
            <a:t>7h00</a:t>
          </a:r>
        </a:p>
      </dgm:t>
    </dgm:pt>
    <dgm:pt modelId="{F8F4DE65-6965-42BB-9ABC-64C7F4DFCCEA}" type="parTrans" cxnId="{7E4732F5-17E6-43E7-8874-3FA9691CC898}">
      <dgm:prSet/>
      <dgm:spPr/>
      <dgm:t>
        <a:bodyPr/>
        <a:lstStyle/>
        <a:p>
          <a:endParaRPr lang="fr-FR"/>
        </a:p>
      </dgm:t>
    </dgm:pt>
    <dgm:pt modelId="{B5B656B0-8643-4357-A0D0-1554477B9711}" type="sibTrans" cxnId="{7E4732F5-17E6-43E7-8874-3FA9691CC898}">
      <dgm:prSet/>
      <dgm:spPr/>
      <dgm:t>
        <a:bodyPr/>
        <a:lstStyle/>
        <a:p>
          <a:endParaRPr lang="fr-FR"/>
        </a:p>
      </dgm:t>
    </dgm:pt>
    <dgm:pt modelId="{0A1BD141-589C-4E77-9AFE-1A25C853B4F6}">
      <dgm:prSet/>
      <dgm:spPr>
        <a:solidFill>
          <a:schemeClr val="accent3">
            <a:lumMod val="40000"/>
            <a:lumOff val="60000"/>
          </a:schemeClr>
        </a:solidFill>
        <a:ln>
          <a:noFill/>
        </a:ln>
      </dgm:spPr>
      <dgm:t>
        <a:bodyPr/>
        <a:lstStyle/>
        <a:p>
          <a:r>
            <a:rPr lang="en-GB" dirty="0">
              <a:solidFill>
                <a:schemeClr val="tx2"/>
              </a:solidFill>
            </a:rPr>
            <a:t>7h30 – 12h30</a:t>
          </a:r>
        </a:p>
      </dgm:t>
    </dgm:pt>
    <dgm:pt modelId="{F37F8ED6-1BA9-4444-A91C-A8A10EBFE53C}" type="parTrans" cxnId="{48CAEFA9-A475-4235-A357-59EDBC5A153C}">
      <dgm:prSet/>
      <dgm:spPr/>
      <dgm:t>
        <a:bodyPr/>
        <a:lstStyle/>
        <a:p>
          <a:endParaRPr lang="fr-FR"/>
        </a:p>
      </dgm:t>
    </dgm:pt>
    <dgm:pt modelId="{1D1379B4-1B29-460F-8B31-CE818B46385F}" type="sibTrans" cxnId="{48CAEFA9-A475-4235-A357-59EDBC5A153C}">
      <dgm:prSet/>
      <dgm:spPr/>
      <dgm:t>
        <a:bodyPr/>
        <a:lstStyle/>
        <a:p>
          <a:endParaRPr lang="fr-FR"/>
        </a:p>
      </dgm:t>
    </dgm:pt>
    <dgm:pt modelId="{176C4B69-C973-4D34-A701-A5989689FAFD}">
      <dgm:prSet/>
      <dgm:spPr>
        <a:solidFill>
          <a:schemeClr val="accent3">
            <a:lumMod val="40000"/>
            <a:lumOff val="60000"/>
          </a:schemeClr>
        </a:solidFill>
        <a:ln>
          <a:noFill/>
        </a:ln>
      </dgm:spPr>
      <dgm:t>
        <a:bodyPr/>
        <a:lstStyle/>
        <a:p>
          <a:r>
            <a:rPr lang="en-GB" dirty="0">
              <a:solidFill>
                <a:schemeClr val="tx2"/>
              </a:solidFill>
            </a:rPr>
            <a:t>12h30 – 13h00</a:t>
          </a:r>
        </a:p>
      </dgm:t>
    </dgm:pt>
    <dgm:pt modelId="{60D6D3C7-041C-4AB5-8E99-27D3223FC41A}" type="parTrans" cxnId="{31DD4C8A-CBB8-4739-884D-59B6A1725032}">
      <dgm:prSet/>
      <dgm:spPr/>
      <dgm:t>
        <a:bodyPr/>
        <a:lstStyle/>
        <a:p>
          <a:endParaRPr lang="fr-FR"/>
        </a:p>
      </dgm:t>
    </dgm:pt>
    <dgm:pt modelId="{A8A6B8E0-C8E1-4259-B9DF-BE9501C760C6}" type="sibTrans" cxnId="{31DD4C8A-CBB8-4739-884D-59B6A1725032}">
      <dgm:prSet/>
      <dgm:spPr/>
      <dgm:t>
        <a:bodyPr/>
        <a:lstStyle/>
        <a:p>
          <a:endParaRPr lang="fr-FR"/>
        </a:p>
      </dgm:t>
    </dgm:pt>
    <dgm:pt modelId="{79328E6F-4CBA-465D-BDF4-DD563C4F2402}">
      <dgm:prSet/>
      <dgm:spPr>
        <a:solidFill>
          <a:schemeClr val="accent3">
            <a:lumMod val="40000"/>
            <a:lumOff val="60000"/>
          </a:schemeClr>
        </a:solidFill>
        <a:ln>
          <a:noFill/>
        </a:ln>
      </dgm:spPr>
      <dgm:t>
        <a:bodyPr/>
        <a:lstStyle/>
        <a:p>
          <a:r>
            <a:rPr lang="en-GB" dirty="0">
              <a:solidFill>
                <a:schemeClr val="tx2"/>
              </a:solidFill>
            </a:rPr>
            <a:t>13h00 – 16h00</a:t>
          </a:r>
        </a:p>
      </dgm:t>
    </dgm:pt>
    <dgm:pt modelId="{1B621508-25BB-4009-B2E8-38AD3B8BCD0A}" type="parTrans" cxnId="{632A01F5-FB89-40D5-AFB0-4A475DAD5D2F}">
      <dgm:prSet/>
      <dgm:spPr/>
      <dgm:t>
        <a:bodyPr/>
        <a:lstStyle/>
        <a:p>
          <a:endParaRPr lang="fr-FR"/>
        </a:p>
      </dgm:t>
    </dgm:pt>
    <dgm:pt modelId="{65024525-B5BD-427D-8030-2CE38CC966B5}" type="sibTrans" cxnId="{632A01F5-FB89-40D5-AFB0-4A475DAD5D2F}">
      <dgm:prSet/>
      <dgm:spPr/>
      <dgm:t>
        <a:bodyPr/>
        <a:lstStyle/>
        <a:p>
          <a:endParaRPr lang="fr-FR"/>
        </a:p>
      </dgm:t>
    </dgm:pt>
    <dgm:pt modelId="{8F3D8FAB-D94C-4E09-8980-155717BEA3AF}">
      <dgm:prSet/>
      <dgm:spPr>
        <a:solidFill>
          <a:schemeClr val="accent3">
            <a:lumMod val="40000"/>
            <a:lumOff val="60000"/>
          </a:schemeClr>
        </a:solidFill>
        <a:ln>
          <a:noFill/>
        </a:ln>
      </dgm:spPr>
      <dgm:t>
        <a:bodyPr/>
        <a:lstStyle/>
        <a:p>
          <a:r>
            <a:rPr lang="en-GB" dirty="0">
              <a:solidFill>
                <a:schemeClr val="tx2"/>
              </a:solidFill>
            </a:rPr>
            <a:t>16h00 – 17h00</a:t>
          </a:r>
        </a:p>
      </dgm:t>
    </dgm:pt>
    <dgm:pt modelId="{36C6D0D3-A127-42C8-BAC6-1ACB77E1A419}" type="parTrans" cxnId="{21C4165C-F930-45DC-9CE6-21CD5A07B40B}">
      <dgm:prSet/>
      <dgm:spPr/>
      <dgm:t>
        <a:bodyPr/>
        <a:lstStyle/>
        <a:p>
          <a:endParaRPr lang="fr-FR"/>
        </a:p>
      </dgm:t>
    </dgm:pt>
    <dgm:pt modelId="{4080387D-6F21-4625-9B3C-0EE2141E7F4A}" type="sibTrans" cxnId="{21C4165C-F930-45DC-9CE6-21CD5A07B40B}">
      <dgm:prSet/>
      <dgm:spPr/>
      <dgm:t>
        <a:bodyPr/>
        <a:lstStyle/>
        <a:p>
          <a:endParaRPr lang="fr-FR"/>
        </a:p>
      </dgm:t>
    </dgm:pt>
    <dgm:pt modelId="{FE415136-FFDB-4689-A403-F72FB365DE11}">
      <dgm:prSet/>
      <dgm:spPr>
        <a:solidFill>
          <a:schemeClr val="accent3">
            <a:lumMod val="40000"/>
            <a:lumOff val="60000"/>
          </a:schemeClr>
        </a:solidFill>
        <a:ln>
          <a:noFill/>
        </a:ln>
      </dgm:spPr>
      <dgm:t>
        <a:bodyPr/>
        <a:lstStyle/>
        <a:p>
          <a:r>
            <a:rPr lang="en-GB" dirty="0">
              <a:solidFill>
                <a:schemeClr val="tx2"/>
              </a:solidFill>
            </a:rPr>
            <a:t>17h30</a:t>
          </a:r>
        </a:p>
      </dgm:t>
    </dgm:pt>
    <dgm:pt modelId="{96330108-D280-4B45-8BF2-D18BEB09DF60}" type="parTrans" cxnId="{8F49EE8F-7BB3-4407-8EFA-69E0DDCF9589}">
      <dgm:prSet/>
      <dgm:spPr/>
      <dgm:t>
        <a:bodyPr/>
        <a:lstStyle/>
        <a:p>
          <a:endParaRPr lang="fr-FR"/>
        </a:p>
      </dgm:t>
    </dgm:pt>
    <dgm:pt modelId="{352C2B1A-D2E9-41B5-B3B9-E7D1CCAB2A0D}" type="sibTrans" cxnId="{8F49EE8F-7BB3-4407-8EFA-69E0DDCF9589}">
      <dgm:prSet/>
      <dgm:spPr/>
      <dgm:t>
        <a:bodyPr/>
        <a:lstStyle/>
        <a:p>
          <a:endParaRPr lang="fr-FR"/>
        </a:p>
      </dgm:t>
    </dgm:pt>
    <dgm:pt modelId="{064FDA89-46AC-410B-85D5-CAE82F229BDF}">
      <dgm:prSet/>
      <dgm:spPr>
        <a:solidFill>
          <a:schemeClr val="accent3">
            <a:lumMod val="40000"/>
            <a:lumOff val="60000"/>
          </a:schemeClr>
        </a:solidFill>
        <a:ln>
          <a:noFill/>
        </a:ln>
      </dgm:spPr>
      <dgm:t>
        <a:bodyPr/>
        <a:lstStyle/>
        <a:p>
          <a:r>
            <a:rPr lang="en-GB" dirty="0">
              <a:solidFill>
                <a:schemeClr val="tx2"/>
              </a:solidFill>
            </a:rPr>
            <a:t>1730 - 18h30 –</a:t>
          </a:r>
        </a:p>
      </dgm:t>
    </dgm:pt>
    <dgm:pt modelId="{AB693F57-9D29-4DC7-8725-5327810FC5D7}" type="parTrans" cxnId="{C0FE3469-894E-4F9A-9CBE-906B7B290D2E}">
      <dgm:prSet/>
      <dgm:spPr/>
      <dgm:t>
        <a:bodyPr/>
        <a:lstStyle/>
        <a:p>
          <a:endParaRPr lang="fr-FR"/>
        </a:p>
      </dgm:t>
    </dgm:pt>
    <dgm:pt modelId="{833D0AAC-55C1-428D-A0F4-AEFEC0C0D1D7}" type="sibTrans" cxnId="{C0FE3469-894E-4F9A-9CBE-906B7B290D2E}">
      <dgm:prSet/>
      <dgm:spPr/>
      <dgm:t>
        <a:bodyPr/>
        <a:lstStyle/>
        <a:p>
          <a:endParaRPr lang="fr-FR"/>
        </a:p>
      </dgm:t>
    </dgm:pt>
    <dgm:pt modelId="{9F2CD4A3-E881-4BF5-B94D-7F5F97DD3574}">
      <dgm:prSet/>
      <dgm:spPr>
        <a:solidFill>
          <a:schemeClr val="accent3">
            <a:lumMod val="40000"/>
            <a:lumOff val="60000"/>
          </a:schemeClr>
        </a:solidFill>
        <a:ln>
          <a:noFill/>
        </a:ln>
      </dgm:spPr>
      <dgm:t>
        <a:bodyPr/>
        <a:lstStyle/>
        <a:p>
          <a:r>
            <a:rPr lang="en-GB" dirty="0">
              <a:solidFill>
                <a:schemeClr val="tx2"/>
              </a:solidFill>
            </a:rPr>
            <a:t>During the evening</a:t>
          </a:r>
        </a:p>
      </dgm:t>
    </dgm:pt>
    <dgm:pt modelId="{F5A26BBB-6F8E-4AE1-96C0-A718385BB9F7}" type="parTrans" cxnId="{64D2E46C-F697-4104-A65D-A8887D665829}">
      <dgm:prSet/>
      <dgm:spPr/>
      <dgm:t>
        <a:bodyPr/>
        <a:lstStyle/>
        <a:p>
          <a:endParaRPr lang="fr-FR"/>
        </a:p>
      </dgm:t>
    </dgm:pt>
    <dgm:pt modelId="{D90F4B4C-DC07-408D-BB00-660AFFEFCE60}" type="sibTrans" cxnId="{64D2E46C-F697-4104-A65D-A8887D665829}">
      <dgm:prSet/>
      <dgm:spPr/>
      <dgm:t>
        <a:bodyPr/>
        <a:lstStyle/>
        <a:p>
          <a:endParaRPr lang="fr-FR"/>
        </a:p>
      </dgm:t>
    </dgm:pt>
    <dgm:pt modelId="{51938499-B903-47EC-96A9-CB7C35D7ADD7}">
      <dgm:prSet/>
      <dgm:spPr>
        <a:ln>
          <a:solidFill>
            <a:schemeClr val="accent3">
              <a:lumMod val="40000"/>
              <a:lumOff val="60000"/>
            </a:schemeClr>
          </a:solidFill>
        </a:ln>
      </dgm:spPr>
      <dgm:t>
        <a:bodyPr/>
        <a:lstStyle/>
        <a:p>
          <a:r>
            <a:rPr lang="en-GB" dirty="0">
              <a:solidFill>
                <a:schemeClr val="tx2"/>
              </a:solidFill>
              <a:latin typeface="+mj-lt"/>
            </a:rPr>
            <a:t>Phones distributed to enumerators</a:t>
          </a:r>
        </a:p>
      </dgm:t>
    </dgm:pt>
    <dgm:pt modelId="{BCC741B8-AA2C-440C-90E8-F0984321F6DC}" type="parTrans" cxnId="{279C98A4-B11C-49AD-ADEF-47F7CB0D6089}">
      <dgm:prSet/>
      <dgm:spPr/>
      <dgm:t>
        <a:bodyPr/>
        <a:lstStyle/>
        <a:p>
          <a:endParaRPr lang="fr-FR"/>
        </a:p>
      </dgm:t>
    </dgm:pt>
    <dgm:pt modelId="{6CC6948E-B35B-49C6-A932-901564529FF2}" type="sibTrans" cxnId="{279C98A4-B11C-49AD-ADEF-47F7CB0D6089}">
      <dgm:prSet/>
      <dgm:spPr/>
      <dgm:t>
        <a:bodyPr/>
        <a:lstStyle/>
        <a:p>
          <a:endParaRPr lang="fr-FR"/>
        </a:p>
      </dgm:t>
    </dgm:pt>
    <dgm:pt modelId="{AFAFAFBF-9272-4F28-9D55-52DEFF7E277B}">
      <dgm:prSet/>
      <dgm:spPr>
        <a:ln>
          <a:solidFill>
            <a:schemeClr val="accent3">
              <a:lumMod val="40000"/>
              <a:lumOff val="60000"/>
            </a:schemeClr>
          </a:solidFill>
        </a:ln>
      </dgm:spPr>
      <dgm:t>
        <a:bodyPr/>
        <a:lstStyle/>
        <a:p>
          <a:r>
            <a:rPr lang="en-GB" dirty="0">
              <a:solidFill>
                <a:schemeClr val="tx2"/>
              </a:solidFill>
              <a:latin typeface="+mj-lt"/>
            </a:rPr>
            <a:t>Data collection</a:t>
          </a:r>
        </a:p>
      </dgm:t>
    </dgm:pt>
    <dgm:pt modelId="{1C7D4A37-F561-4BBB-8C2F-FE916BA2A6AC}" type="parTrans" cxnId="{E24B7466-8838-4AC9-A547-75F2A197C6F5}">
      <dgm:prSet/>
      <dgm:spPr/>
      <dgm:t>
        <a:bodyPr/>
        <a:lstStyle/>
        <a:p>
          <a:endParaRPr lang="fr-FR"/>
        </a:p>
      </dgm:t>
    </dgm:pt>
    <dgm:pt modelId="{BCE8F6F6-C0E1-43A7-B49A-26312E574FFE}" type="sibTrans" cxnId="{E24B7466-8838-4AC9-A547-75F2A197C6F5}">
      <dgm:prSet/>
      <dgm:spPr/>
      <dgm:t>
        <a:bodyPr/>
        <a:lstStyle/>
        <a:p>
          <a:endParaRPr lang="fr-FR"/>
        </a:p>
      </dgm:t>
    </dgm:pt>
    <dgm:pt modelId="{DCDB59FA-8D9B-4C78-908B-89AFCB74487D}">
      <dgm:prSet/>
      <dgm:spPr>
        <a:ln>
          <a:solidFill>
            <a:schemeClr val="accent3">
              <a:lumMod val="40000"/>
              <a:lumOff val="60000"/>
            </a:schemeClr>
          </a:solidFill>
        </a:ln>
      </dgm:spPr>
      <dgm:t>
        <a:bodyPr/>
        <a:lstStyle/>
        <a:p>
          <a:r>
            <a:rPr lang="en-GB" dirty="0">
              <a:solidFill>
                <a:schemeClr val="tx2"/>
              </a:solidFill>
              <a:latin typeface="+mj-lt"/>
            </a:rPr>
            <a:t>Lunch</a:t>
          </a:r>
        </a:p>
      </dgm:t>
    </dgm:pt>
    <dgm:pt modelId="{6C24278C-9840-4290-BE7E-42E87172FFC7}" type="parTrans" cxnId="{5C632502-2F94-47B1-910A-D182C935A6F2}">
      <dgm:prSet/>
      <dgm:spPr/>
      <dgm:t>
        <a:bodyPr/>
        <a:lstStyle/>
        <a:p>
          <a:endParaRPr lang="fr-FR"/>
        </a:p>
      </dgm:t>
    </dgm:pt>
    <dgm:pt modelId="{EB7925B8-5516-40BE-ABDF-1FFF25693FC3}" type="sibTrans" cxnId="{5C632502-2F94-47B1-910A-D182C935A6F2}">
      <dgm:prSet/>
      <dgm:spPr/>
      <dgm:t>
        <a:bodyPr/>
        <a:lstStyle/>
        <a:p>
          <a:endParaRPr lang="fr-FR"/>
        </a:p>
      </dgm:t>
    </dgm:pt>
    <dgm:pt modelId="{F7E335E9-FA7B-499C-B4AC-C35C72140FEB}">
      <dgm:prSet/>
      <dgm:spPr>
        <a:ln>
          <a:solidFill>
            <a:schemeClr val="accent3">
              <a:lumMod val="40000"/>
              <a:lumOff val="60000"/>
            </a:schemeClr>
          </a:solidFill>
        </a:ln>
      </dgm:spPr>
      <dgm:t>
        <a:bodyPr/>
        <a:lstStyle/>
        <a:p>
          <a:r>
            <a:rPr lang="en-GB" dirty="0">
              <a:solidFill>
                <a:schemeClr val="tx2"/>
              </a:solidFill>
              <a:latin typeface="+mj-lt"/>
            </a:rPr>
            <a:t>Data collection</a:t>
          </a:r>
        </a:p>
      </dgm:t>
    </dgm:pt>
    <dgm:pt modelId="{EBD02DFE-0C23-404E-BD79-6B583B467FAC}" type="parTrans" cxnId="{60FF63D1-6E91-453A-B0C9-764F50C4FBCE}">
      <dgm:prSet/>
      <dgm:spPr/>
      <dgm:t>
        <a:bodyPr/>
        <a:lstStyle/>
        <a:p>
          <a:endParaRPr lang="fr-FR"/>
        </a:p>
      </dgm:t>
    </dgm:pt>
    <dgm:pt modelId="{95BBD820-B712-4133-A839-3CBE78197E0B}" type="sibTrans" cxnId="{60FF63D1-6E91-453A-B0C9-764F50C4FBCE}">
      <dgm:prSet/>
      <dgm:spPr/>
      <dgm:t>
        <a:bodyPr/>
        <a:lstStyle/>
        <a:p>
          <a:endParaRPr lang="fr-FR"/>
        </a:p>
      </dgm:t>
    </dgm:pt>
    <dgm:pt modelId="{41A46C25-4FDB-4D81-9D98-6BE0439DA0DD}">
      <dgm:prSet/>
      <dgm:spPr>
        <a:ln>
          <a:solidFill>
            <a:schemeClr val="accent3">
              <a:lumMod val="40000"/>
              <a:lumOff val="60000"/>
            </a:schemeClr>
          </a:solidFill>
        </a:ln>
      </dgm:spPr>
      <dgm:t>
        <a:bodyPr/>
        <a:lstStyle/>
        <a:p>
          <a:r>
            <a:rPr lang="en-GB" dirty="0">
              <a:solidFill>
                <a:schemeClr val="tx2"/>
              </a:solidFill>
              <a:latin typeface="+mj-lt"/>
            </a:rPr>
            <a:t>Phones received by supervisors</a:t>
          </a:r>
        </a:p>
      </dgm:t>
    </dgm:pt>
    <dgm:pt modelId="{05071F44-C72F-4A5A-9E23-CB7F4B147C4E}" type="parTrans" cxnId="{54B89DAD-159A-457F-BBC3-12020BB22E8D}">
      <dgm:prSet/>
      <dgm:spPr/>
      <dgm:t>
        <a:bodyPr/>
        <a:lstStyle/>
        <a:p>
          <a:endParaRPr lang="fr-FR"/>
        </a:p>
      </dgm:t>
    </dgm:pt>
    <dgm:pt modelId="{2B62C473-0FCF-4ADC-8FD4-98066BF63D51}" type="sibTrans" cxnId="{54B89DAD-159A-457F-BBC3-12020BB22E8D}">
      <dgm:prSet/>
      <dgm:spPr/>
      <dgm:t>
        <a:bodyPr/>
        <a:lstStyle/>
        <a:p>
          <a:endParaRPr lang="fr-FR"/>
        </a:p>
      </dgm:t>
    </dgm:pt>
    <dgm:pt modelId="{FE380256-FFF0-4E2E-A3D7-03E769D0AAE9}">
      <dgm:prSet/>
      <dgm:spPr>
        <a:ln>
          <a:solidFill>
            <a:schemeClr val="accent3">
              <a:lumMod val="40000"/>
              <a:lumOff val="60000"/>
            </a:schemeClr>
          </a:solidFill>
        </a:ln>
      </dgm:spPr>
      <dgm:t>
        <a:bodyPr/>
        <a:lstStyle/>
        <a:p>
          <a:r>
            <a:rPr lang="en-GB" dirty="0">
              <a:solidFill>
                <a:schemeClr val="tx2"/>
              </a:solidFill>
              <a:latin typeface="+mj-lt"/>
            </a:rPr>
            <a:t>Phones received by survey manager</a:t>
          </a:r>
        </a:p>
      </dgm:t>
    </dgm:pt>
    <dgm:pt modelId="{75C1C3C5-7BC4-4E89-BA4A-1CD0FE6C91B4}" type="parTrans" cxnId="{58E02481-8351-4AB0-A607-8131591FC42B}">
      <dgm:prSet/>
      <dgm:spPr/>
      <dgm:t>
        <a:bodyPr/>
        <a:lstStyle/>
        <a:p>
          <a:endParaRPr lang="fr-FR"/>
        </a:p>
      </dgm:t>
    </dgm:pt>
    <dgm:pt modelId="{9A2D7195-FB60-438B-A6A8-331BF4481B14}" type="sibTrans" cxnId="{58E02481-8351-4AB0-A607-8131591FC42B}">
      <dgm:prSet/>
      <dgm:spPr/>
      <dgm:t>
        <a:bodyPr/>
        <a:lstStyle/>
        <a:p>
          <a:endParaRPr lang="fr-FR"/>
        </a:p>
      </dgm:t>
    </dgm:pt>
    <dgm:pt modelId="{3F619061-965C-47EF-B115-31765D55C1CC}">
      <dgm:prSet/>
      <dgm:spPr>
        <a:ln>
          <a:solidFill>
            <a:schemeClr val="accent3">
              <a:lumMod val="40000"/>
              <a:lumOff val="60000"/>
            </a:schemeClr>
          </a:solidFill>
        </a:ln>
      </dgm:spPr>
      <dgm:t>
        <a:bodyPr/>
        <a:lstStyle/>
        <a:p>
          <a:r>
            <a:rPr lang="en-GB" dirty="0">
              <a:solidFill>
                <a:schemeClr val="tx2"/>
              </a:solidFill>
              <a:latin typeface="+mj-lt"/>
            </a:rPr>
            <a:t>Data analysis, backups</a:t>
          </a:r>
        </a:p>
      </dgm:t>
    </dgm:pt>
    <dgm:pt modelId="{E84239F1-A8BA-4C52-A8FC-AE2EDFD21B07}" type="parTrans" cxnId="{DB518A33-EA0E-43D2-86DE-EC8424425B23}">
      <dgm:prSet/>
      <dgm:spPr/>
      <dgm:t>
        <a:bodyPr/>
        <a:lstStyle/>
        <a:p>
          <a:endParaRPr lang="fr-FR"/>
        </a:p>
      </dgm:t>
    </dgm:pt>
    <dgm:pt modelId="{0B44E0AC-7E6B-4C69-ADC4-EE5F5E34070F}" type="sibTrans" cxnId="{DB518A33-EA0E-43D2-86DE-EC8424425B23}">
      <dgm:prSet/>
      <dgm:spPr/>
      <dgm:t>
        <a:bodyPr/>
        <a:lstStyle/>
        <a:p>
          <a:endParaRPr lang="fr-FR"/>
        </a:p>
      </dgm:t>
    </dgm:pt>
    <dgm:pt modelId="{88B00B73-1633-4FC0-91B1-1095555923ED}">
      <dgm:prSet/>
      <dgm:spPr>
        <a:ln>
          <a:solidFill>
            <a:schemeClr val="accent3">
              <a:lumMod val="40000"/>
              <a:lumOff val="60000"/>
            </a:schemeClr>
          </a:solidFill>
        </a:ln>
      </dgm:spPr>
      <dgm:t>
        <a:bodyPr/>
        <a:lstStyle/>
        <a:p>
          <a:r>
            <a:rPr lang="en-GB" dirty="0">
              <a:solidFill>
                <a:schemeClr val="tx2"/>
              </a:solidFill>
              <a:latin typeface="+mj-lt"/>
            </a:rPr>
            <a:t>Phones charged</a:t>
          </a:r>
        </a:p>
      </dgm:t>
    </dgm:pt>
    <dgm:pt modelId="{32039792-0558-4630-88C9-86C48D885023}" type="parTrans" cxnId="{80D0CB4F-A6CF-47D6-A5AE-C669467F40D3}">
      <dgm:prSet/>
      <dgm:spPr/>
      <dgm:t>
        <a:bodyPr/>
        <a:lstStyle/>
        <a:p>
          <a:endParaRPr lang="fr-FR"/>
        </a:p>
      </dgm:t>
    </dgm:pt>
    <dgm:pt modelId="{EDDBECF0-1E69-4275-8EF2-757402E7A1C0}" type="sibTrans" cxnId="{80D0CB4F-A6CF-47D6-A5AE-C669467F40D3}">
      <dgm:prSet/>
      <dgm:spPr/>
      <dgm:t>
        <a:bodyPr/>
        <a:lstStyle/>
        <a:p>
          <a:endParaRPr lang="fr-FR"/>
        </a:p>
      </dgm:t>
    </dgm:pt>
    <dgm:pt modelId="{2631C340-45AC-4315-ABA9-A70C15A173CE}" type="pres">
      <dgm:prSet presAssocID="{97BB94B0-40B6-486C-89C6-C02C38FCFB0B}" presName="linearFlow" presStyleCnt="0">
        <dgm:presLayoutVars>
          <dgm:dir/>
          <dgm:animLvl val="lvl"/>
          <dgm:resizeHandles val="exact"/>
        </dgm:presLayoutVars>
      </dgm:prSet>
      <dgm:spPr/>
    </dgm:pt>
    <dgm:pt modelId="{ACAF5FFB-54E6-44C6-9B2E-883D8E4D06C4}" type="pres">
      <dgm:prSet presAssocID="{5723C3EE-7BD1-4021-9B6B-B4C960582ADF}" presName="composite" presStyleCnt="0"/>
      <dgm:spPr/>
    </dgm:pt>
    <dgm:pt modelId="{E98561AC-725A-43DE-BE19-8CB7672D061A}" type="pres">
      <dgm:prSet presAssocID="{5723C3EE-7BD1-4021-9B6B-B4C960582ADF}" presName="parentText" presStyleLbl="alignNode1" presStyleIdx="0" presStyleCnt="9">
        <dgm:presLayoutVars>
          <dgm:chMax val="1"/>
          <dgm:bulletEnabled val="1"/>
        </dgm:presLayoutVars>
      </dgm:prSet>
      <dgm:spPr/>
    </dgm:pt>
    <dgm:pt modelId="{6EBE3D4A-0D5C-4916-B363-87BE12F030B0}" type="pres">
      <dgm:prSet presAssocID="{5723C3EE-7BD1-4021-9B6B-B4C960582ADF}" presName="descendantText" presStyleLbl="alignAcc1" presStyleIdx="0" presStyleCnt="9">
        <dgm:presLayoutVars>
          <dgm:bulletEnabled val="1"/>
        </dgm:presLayoutVars>
      </dgm:prSet>
      <dgm:spPr/>
    </dgm:pt>
    <dgm:pt modelId="{AA17318C-78C0-4764-8BD6-086946843309}" type="pres">
      <dgm:prSet presAssocID="{BE6AC39A-41EA-4D0B-852B-8B33951ACF95}" presName="sp" presStyleCnt="0"/>
      <dgm:spPr/>
    </dgm:pt>
    <dgm:pt modelId="{5C35C65A-4200-480C-9CF1-3234AD308002}" type="pres">
      <dgm:prSet presAssocID="{1066920F-CA04-4C72-B622-406E0BA6513E}" presName="composite" presStyleCnt="0"/>
      <dgm:spPr/>
    </dgm:pt>
    <dgm:pt modelId="{7C828C05-87EA-42ED-88D5-D41C0D089518}" type="pres">
      <dgm:prSet presAssocID="{1066920F-CA04-4C72-B622-406E0BA6513E}" presName="parentText" presStyleLbl="alignNode1" presStyleIdx="1" presStyleCnt="9">
        <dgm:presLayoutVars>
          <dgm:chMax val="1"/>
          <dgm:bulletEnabled val="1"/>
        </dgm:presLayoutVars>
      </dgm:prSet>
      <dgm:spPr/>
    </dgm:pt>
    <dgm:pt modelId="{F056A2D5-0560-4621-9F74-A50713A26339}" type="pres">
      <dgm:prSet presAssocID="{1066920F-CA04-4C72-B622-406E0BA6513E}" presName="descendantText" presStyleLbl="alignAcc1" presStyleIdx="1" presStyleCnt="9">
        <dgm:presLayoutVars>
          <dgm:bulletEnabled val="1"/>
        </dgm:presLayoutVars>
      </dgm:prSet>
      <dgm:spPr/>
    </dgm:pt>
    <dgm:pt modelId="{668DCB0D-AC5E-49EA-BACE-80BEEDBDE3DA}" type="pres">
      <dgm:prSet presAssocID="{B5B656B0-8643-4357-A0D0-1554477B9711}" presName="sp" presStyleCnt="0"/>
      <dgm:spPr/>
    </dgm:pt>
    <dgm:pt modelId="{AE2BA08B-C2B6-4503-848D-0CC6972757F9}" type="pres">
      <dgm:prSet presAssocID="{0A1BD141-589C-4E77-9AFE-1A25C853B4F6}" presName="composite" presStyleCnt="0"/>
      <dgm:spPr/>
    </dgm:pt>
    <dgm:pt modelId="{53A25288-799E-4E73-8E63-C7A706978AEE}" type="pres">
      <dgm:prSet presAssocID="{0A1BD141-589C-4E77-9AFE-1A25C853B4F6}" presName="parentText" presStyleLbl="alignNode1" presStyleIdx="2" presStyleCnt="9">
        <dgm:presLayoutVars>
          <dgm:chMax val="1"/>
          <dgm:bulletEnabled val="1"/>
        </dgm:presLayoutVars>
      </dgm:prSet>
      <dgm:spPr/>
    </dgm:pt>
    <dgm:pt modelId="{C6642770-3405-4ACC-A158-C7DB4C90F88C}" type="pres">
      <dgm:prSet presAssocID="{0A1BD141-589C-4E77-9AFE-1A25C853B4F6}" presName="descendantText" presStyleLbl="alignAcc1" presStyleIdx="2" presStyleCnt="9">
        <dgm:presLayoutVars>
          <dgm:bulletEnabled val="1"/>
        </dgm:presLayoutVars>
      </dgm:prSet>
      <dgm:spPr/>
    </dgm:pt>
    <dgm:pt modelId="{35F461CD-53DC-4DBF-877B-075417253817}" type="pres">
      <dgm:prSet presAssocID="{1D1379B4-1B29-460F-8B31-CE818B46385F}" presName="sp" presStyleCnt="0"/>
      <dgm:spPr/>
    </dgm:pt>
    <dgm:pt modelId="{2C244E5F-5DE8-4A04-961E-9B289BBB108B}" type="pres">
      <dgm:prSet presAssocID="{176C4B69-C973-4D34-A701-A5989689FAFD}" presName="composite" presStyleCnt="0"/>
      <dgm:spPr/>
    </dgm:pt>
    <dgm:pt modelId="{36C3D3E6-7CC9-410A-A51A-65E490DFC191}" type="pres">
      <dgm:prSet presAssocID="{176C4B69-C973-4D34-A701-A5989689FAFD}" presName="parentText" presStyleLbl="alignNode1" presStyleIdx="3" presStyleCnt="9">
        <dgm:presLayoutVars>
          <dgm:chMax val="1"/>
          <dgm:bulletEnabled val="1"/>
        </dgm:presLayoutVars>
      </dgm:prSet>
      <dgm:spPr/>
    </dgm:pt>
    <dgm:pt modelId="{C097543E-00E2-4F6C-A104-4B4EE73F11BD}" type="pres">
      <dgm:prSet presAssocID="{176C4B69-C973-4D34-A701-A5989689FAFD}" presName="descendantText" presStyleLbl="alignAcc1" presStyleIdx="3" presStyleCnt="9">
        <dgm:presLayoutVars>
          <dgm:bulletEnabled val="1"/>
        </dgm:presLayoutVars>
      </dgm:prSet>
      <dgm:spPr/>
    </dgm:pt>
    <dgm:pt modelId="{C6290D4F-C49F-4960-9FE4-042985DAD443}" type="pres">
      <dgm:prSet presAssocID="{A8A6B8E0-C8E1-4259-B9DF-BE9501C760C6}" presName="sp" presStyleCnt="0"/>
      <dgm:spPr/>
    </dgm:pt>
    <dgm:pt modelId="{02AE4E33-CB41-4529-B9CB-A6A787E1284F}" type="pres">
      <dgm:prSet presAssocID="{79328E6F-4CBA-465D-BDF4-DD563C4F2402}" presName="composite" presStyleCnt="0"/>
      <dgm:spPr/>
    </dgm:pt>
    <dgm:pt modelId="{92B85E71-FE9B-4C2A-AA1F-80ED2941876B}" type="pres">
      <dgm:prSet presAssocID="{79328E6F-4CBA-465D-BDF4-DD563C4F2402}" presName="parentText" presStyleLbl="alignNode1" presStyleIdx="4" presStyleCnt="9">
        <dgm:presLayoutVars>
          <dgm:chMax val="1"/>
          <dgm:bulletEnabled val="1"/>
        </dgm:presLayoutVars>
      </dgm:prSet>
      <dgm:spPr/>
    </dgm:pt>
    <dgm:pt modelId="{6C98204F-AC1C-4EFC-AFD7-C8F8F476622C}" type="pres">
      <dgm:prSet presAssocID="{79328E6F-4CBA-465D-BDF4-DD563C4F2402}" presName="descendantText" presStyleLbl="alignAcc1" presStyleIdx="4" presStyleCnt="9">
        <dgm:presLayoutVars>
          <dgm:bulletEnabled val="1"/>
        </dgm:presLayoutVars>
      </dgm:prSet>
      <dgm:spPr/>
    </dgm:pt>
    <dgm:pt modelId="{004490A7-D4F3-463C-8326-82D0F0C700D6}" type="pres">
      <dgm:prSet presAssocID="{65024525-B5BD-427D-8030-2CE38CC966B5}" presName="sp" presStyleCnt="0"/>
      <dgm:spPr/>
    </dgm:pt>
    <dgm:pt modelId="{FC2B17D9-3DF7-4843-A182-0AAD77428670}" type="pres">
      <dgm:prSet presAssocID="{8F3D8FAB-D94C-4E09-8980-155717BEA3AF}" presName="composite" presStyleCnt="0"/>
      <dgm:spPr/>
    </dgm:pt>
    <dgm:pt modelId="{743F085B-B35E-49B2-B6BC-A85F4AB4C5FD}" type="pres">
      <dgm:prSet presAssocID="{8F3D8FAB-D94C-4E09-8980-155717BEA3AF}" presName="parentText" presStyleLbl="alignNode1" presStyleIdx="5" presStyleCnt="9">
        <dgm:presLayoutVars>
          <dgm:chMax val="1"/>
          <dgm:bulletEnabled val="1"/>
        </dgm:presLayoutVars>
      </dgm:prSet>
      <dgm:spPr/>
    </dgm:pt>
    <dgm:pt modelId="{6CBD0365-F772-4D61-AAD0-19216A31A5BF}" type="pres">
      <dgm:prSet presAssocID="{8F3D8FAB-D94C-4E09-8980-155717BEA3AF}" presName="descendantText" presStyleLbl="alignAcc1" presStyleIdx="5" presStyleCnt="9">
        <dgm:presLayoutVars>
          <dgm:bulletEnabled val="1"/>
        </dgm:presLayoutVars>
      </dgm:prSet>
      <dgm:spPr/>
    </dgm:pt>
    <dgm:pt modelId="{BF589726-C364-4AEA-97E1-DE2548C9E16D}" type="pres">
      <dgm:prSet presAssocID="{4080387D-6F21-4625-9B3C-0EE2141E7F4A}" presName="sp" presStyleCnt="0"/>
      <dgm:spPr/>
    </dgm:pt>
    <dgm:pt modelId="{B62AE3F6-8F0A-4B28-85AE-16F9EE16DE8B}" type="pres">
      <dgm:prSet presAssocID="{FE415136-FFDB-4689-A403-F72FB365DE11}" presName="composite" presStyleCnt="0"/>
      <dgm:spPr/>
    </dgm:pt>
    <dgm:pt modelId="{E27A4C28-8E19-42DB-B157-66E2B45ACC0A}" type="pres">
      <dgm:prSet presAssocID="{FE415136-FFDB-4689-A403-F72FB365DE11}" presName="parentText" presStyleLbl="alignNode1" presStyleIdx="6" presStyleCnt="9">
        <dgm:presLayoutVars>
          <dgm:chMax val="1"/>
          <dgm:bulletEnabled val="1"/>
        </dgm:presLayoutVars>
      </dgm:prSet>
      <dgm:spPr/>
    </dgm:pt>
    <dgm:pt modelId="{8422BF03-9B74-4E33-9B24-6C199620BC16}" type="pres">
      <dgm:prSet presAssocID="{FE415136-FFDB-4689-A403-F72FB365DE11}" presName="descendantText" presStyleLbl="alignAcc1" presStyleIdx="6" presStyleCnt="9">
        <dgm:presLayoutVars>
          <dgm:bulletEnabled val="1"/>
        </dgm:presLayoutVars>
      </dgm:prSet>
      <dgm:spPr/>
    </dgm:pt>
    <dgm:pt modelId="{BDF136EF-F780-4B20-92A9-845C35A8D673}" type="pres">
      <dgm:prSet presAssocID="{352C2B1A-D2E9-41B5-B3B9-E7D1CCAB2A0D}" presName="sp" presStyleCnt="0"/>
      <dgm:spPr/>
    </dgm:pt>
    <dgm:pt modelId="{A2807E08-BFFA-4515-BE36-4DC0638BA96C}" type="pres">
      <dgm:prSet presAssocID="{064FDA89-46AC-410B-85D5-CAE82F229BDF}" presName="composite" presStyleCnt="0"/>
      <dgm:spPr/>
    </dgm:pt>
    <dgm:pt modelId="{F0F1708B-A5B6-4309-A3D8-4AE87FE08A08}" type="pres">
      <dgm:prSet presAssocID="{064FDA89-46AC-410B-85D5-CAE82F229BDF}" presName="parentText" presStyleLbl="alignNode1" presStyleIdx="7" presStyleCnt="9">
        <dgm:presLayoutVars>
          <dgm:chMax val="1"/>
          <dgm:bulletEnabled val="1"/>
        </dgm:presLayoutVars>
      </dgm:prSet>
      <dgm:spPr/>
    </dgm:pt>
    <dgm:pt modelId="{8FC6D2FA-5946-4DF0-ABEB-5B2F15369BAE}" type="pres">
      <dgm:prSet presAssocID="{064FDA89-46AC-410B-85D5-CAE82F229BDF}" presName="descendantText" presStyleLbl="alignAcc1" presStyleIdx="7" presStyleCnt="9">
        <dgm:presLayoutVars>
          <dgm:bulletEnabled val="1"/>
        </dgm:presLayoutVars>
      </dgm:prSet>
      <dgm:spPr/>
    </dgm:pt>
    <dgm:pt modelId="{A3A34590-C35B-4178-A0BF-88AC1123CBF0}" type="pres">
      <dgm:prSet presAssocID="{833D0AAC-55C1-428D-A0F4-AEFEC0C0D1D7}" presName="sp" presStyleCnt="0"/>
      <dgm:spPr/>
    </dgm:pt>
    <dgm:pt modelId="{6ED37F88-8821-4B84-B012-25942F5CE288}" type="pres">
      <dgm:prSet presAssocID="{9F2CD4A3-E881-4BF5-B94D-7F5F97DD3574}" presName="composite" presStyleCnt="0"/>
      <dgm:spPr/>
    </dgm:pt>
    <dgm:pt modelId="{D7C14D4D-C03E-42E7-B874-3CC48832EEDA}" type="pres">
      <dgm:prSet presAssocID="{9F2CD4A3-E881-4BF5-B94D-7F5F97DD3574}" presName="parentText" presStyleLbl="alignNode1" presStyleIdx="8" presStyleCnt="9">
        <dgm:presLayoutVars>
          <dgm:chMax val="1"/>
          <dgm:bulletEnabled val="1"/>
        </dgm:presLayoutVars>
      </dgm:prSet>
      <dgm:spPr/>
    </dgm:pt>
    <dgm:pt modelId="{6B0E3FA8-0CDC-4E74-832A-D735FFE11B5B}" type="pres">
      <dgm:prSet presAssocID="{9F2CD4A3-E881-4BF5-B94D-7F5F97DD3574}" presName="descendantText" presStyleLbl="alignAcc1" presStyleIdx="8" presStyleCnt="9">
        <dgm:presLayoutVars>
          <dgm:bulletEnabled val="1"/>
        </dgm:presLayoutVars>
      </dgm:prSet>
      <dgm:spPr/>
    </dgm:pt>
  </dgm:ptLst>
  <dgm:cxnLst>
    <dgm:cxn modelId="{5C632502-2F94-47B1-910A-D182C935A6F2}" srcId="{176C4B69-C973-4D34-A701-A5989689FAFD}" destId="{DCDB59FA-8D9B-4C78-908B-89AFCB74487D}" srcOrd="0" destOrd="0" parTransId="{6C24278C-9840-4290-BE7E-42E87172FFC7}" sibTransId="{EB7925B8-5516-40BE-ABDF-1FFF25693FC3}"/>
    <dgm:cxn modelId="{821F3C32-86C1-4E7C-9D06-F0B04DD036BE}" type="presOf" srcId="{064FDA89-46AC-410B-85D5-CAE82F229BDF}" destId="{F0F1708B-A5B6-4309-A3D8-4AE87FE08A08}" srcOrd="0" destOrd="0" presId="urn:microsoft.com/office/officeart/2005/8/layout/chevron2"/>
    <dgm:cxn modelId="{DB518A33-EA0E-43D2-86DE-EC8424425B23}" srcId="{064FDA89-46AC-410B-85D5-CAE82F229BDF}" destId="{3F619061-965C-47EF-B115-31765D55C1CC}" srcOrd="0" destOrd="0" parTransId="{E84239F1-A8BA-4C52-A8FC-AE2EDFD21B07}" sibTransId="{0B44E0AC-7E6B-4C69-ADC4-EE5F5E34070F}"/>
    <dgm:cxn modelId="{EB98E137-D39A-4D6C-B923-0FEBB90DF8B7}" type="presOf" srcId="{41A46C25-4FDB-4D81-9D98-6BE0439DA0DD}" destId="{6CBD0365-F772-4D61-AAD0-19216A31A5BF}" srcOrd="0" destOrd="0" presId="urn:microsoft.com/office/officeart/2005/8/layout/chevron2"/>
    <dgm:cxn modelId="{48B30D3C-AE6B-425D-909A-82E012DF553B}" type="presOf" srcId="{9F2CD4A3-E881-4BF5-B94D-7F5F97DD3574}" destId="{D7C14D4D-C03E-42E7-B874-3CC48832EEDA}" srcOrd="0" destOrd="0" presId="urn:microsoft.com/office/officeart/2005/8/layout/chevron2"/>
    <dgm:cxn modelId="{21C4165C-F930-45DC-9CE6-21CD5A07B40B}" srcId="{97BB94B0-40B6-486C-89C6-C02C38FCFB0B}" destId="{8F3D8FAB-D94C-4E09-8980-155717BEA3AF}" srcOrd="5" destOrd="0" parTransId="{36C6D0D3-A127-42C8-BAC6-1ACB77E1A419}" sibTransId="{4080387D-6F21-4625-9B3C-0EE2141E7F4A}"/>
    <dgm:cxn modelId="{5B19855C-61B7-4510-99BA-D47A55FB3591}" type="presOf" srcId="{AFAFAFBF-9272-4F28-9D55-52DEFF7E277B}" destId="{C6642770-3405-4ACC-A158-C7DB4C90F88C}" srcOrd="0" destOrd="0" presId="urn:microsoft.com/office/officeart/2005/8/layout/chevron2"/>
    <dgm:cxn modelId="{E24B7466-8838-4AC9-A547-75F2A197C6F5}" srcId="{0A1BD141-589C-4E77-9AFE-1A25C853B4F6}" destId="{AFAFAFBF-9272-4F28-9D55-52DEFF7E277B}" srcOrd="0" destOrd="0" parTransId="{1C7D4A37-F561-4BBB-8C2F-FE916BA2A6AC}" sibTransId="{BCE8F6F6-C0E1-43A7-B49A-26312E574FFE}"/>
    <dgm:cxn modelId="{C0FE3469-894E-4F9A-9CBE-906B7B290D2E}" srcId="{97BB94B0-40B6-486C-89C6-C02C38FCFB0B}" destId="{064FDA89-46AC-410B-85D5-CAE82F229BDF}" srcOrd="7" destOrd="0" parTransId="{AB693F57-9D29-4DC7-8725-5327810FC5D7}" sibTransId="{833D0AAC-55C1-428D-A0F4-AEFEC0C0D1D7}"/>
    <dgm:cxn modelId="{4362056A-8937-4A52-AC3F-CC365711131D}" type="presOf" srcId="{51938499-B903-47EC-96A9-CB7C35D7ADD7}" destId="{F056A2D5-0560-4621-9F74-A50713A26339}" srcOrd="0" destOrd="0" presId="urn:microsoft.com/office/officeart/2005/8/layout/chevron2"/>
    <dgm:cxn modelId="{64D2E46C-F697-4104-A65D-A8887D665829}" srcId="{97BB94B0-40B6-486C-89C6-C02C38FCFB0B}" destId="{9F2CD4A3-E881-4BF5-B94D-7F5F97DD3574}" srcOrd="8" destOrd="0" parTransId="{F5A26BBB-6F8E-4AE1-96C0-A718385BB9F7}" sibTransId="{D90F4B4C-DC07-408D-BB00-660AFFEFCE60}"/>
    <dgm:cxn modelId="{80D0CB4F-A6CF-47D6-A5AE-C669467F40D3}" srcId="{9F2CD4A3-E881-4BF5-B94D-7F5F97DD3574}" destId="{88B00B73-1633-4FC0-91B1-1095555923ED}" srcOrd="0" destOrd="0" parTransId="{32039792-0558-4630-88C9-86C48D885023}" sibTransId="{EDDBECF0-1E69-4275-8EF2-757402E7A1C0}"/>
    <dgm:cxn modelId="{F4FC8450-2911-49C6-A16B-CBE35B82221A}" type="presOf" srcId="{79328E6F-4CBA-465D-BDF4-DD563C4F2402}" destId="{92B85E71-FE9B-4C2A-AA1F-80ED2941876B}" srcOrd="0" destOrd="0" presId="urn:microsoft.com/office/officeart/2005/8/layout/chevron2"/>
    <dgm:cxn modelId="{F69F5656-FA9B-4655-8098-4CF71A66E843}" type="presOf" srcId="{F7E335E9-FA7B-499C-B4AC-C35C72140FEB}" destId="{6C98204F-AC1C-4EFC-AFD7-C8F8F476622C}" srcOrd="0" destOrd="0" presId="urn:microsoft.com/office/officeart/2005/8/layout/chevron2"/>
    <dgm:cxn modelId="{58E02481-8351-4AB0-A607-8131591FC42B}" srcId="{FE415136-FFDB-4689-A403-F72FB365DE11}" destId="{FE380256-FFF0-4E2E-A3D7-03E769D0AAE9}" srcOrd="0" destOrd="0" parTransId="{75C1C3C5-7BC4-4E89-BA4A-1CD0FE6C91B4}" sibTransId="{9A2D7195-FB60-438B-A6A8-331BF4481B14}"/>
    <dgm:cxn modelId="{31DD4C8A-CBB8-4739-884D-59B6A1725032}" srcId="{97BB94B0-40B6-486C-89C6-C02C38FCFB0B}" destId="{176C4B69-C973-4D34-A701-A5989689FAFD}" srcOrd="3" destOrd="0" parTransId="{60D6D3C7-041C-4AB5-8E99-27D3223FC41A}" sibTransId="{A8A6B8E0-C8E1-4259-B9DF-BE9501C760C6}"/>
    <dgm:cxn modelId="{8F49EE8F-7BB3-4407-8EFA-69E0DDCF9589}" srcId="{97BB94B0-40B6-486C-89C6-C02C38FCFB0B}" destId="{FE415136-FFDB-4689-A403-F72FB365DE11}" srcOrd="6" destOrd="0" parTransId="{96330108-D280-4B45-8BF2-D18BEB09DF60}" sibTransId="{352C2B1A-D2E9-41B5-B3B9-E7D1CCAB2A0D}"/>
    <dgm:cxn modelId="{279C98A4-B11C-49AD-ADEF-47F7CB0D6089}" srcId="{1066920F-CA04-4C72-B622-406E0BA6513E}" destId="{51938499-B903-47EC-96A9-CB7C35D7ADD7}" srcOrd="0" destOrd="0" parTransId="{BCC741B8-AA2C-440C-90E8-F0984321F6DC}" sibTransId="{6CC6948E-B35B-49C6-A932-901564529FF2}"/>
    <dgm:cxn modelId="{F835EBA4-4504-4694-917B-A07969A61704}" type="presOf" srcId="{DCDB59FA-8D9B-4C78-908B-89AFCB74487D}" destId="{C097543E-00E2-4F6C-A104-4B4EE73F11BD}" srcOrd="0" destOrd="0" presId="urn:microsoft.com/office/officeart/2005/8/layout/chevron2"/>
    <dgm:cxn modelId="{FE1493A6-C69A-46C2-9303-CB3E68046DCD}" srcId="{97BB94B0-40B6-486C-89C6-C02C38FCFB0B}" destId="{5723C3EE-7BD1-4021-9B6B-B4C960582ADF}" srcOrd="0" destOrd="0" parTransId="{C6B952E2-9C0E-4B44-BB2B-C3EA8ED3DFD9}" sibTransId="{BE6AC39A-41EA-4D0B-852B-8B33951ACF95}"/>
    <dgm:cxn modelId="{AD3830A7-5063-40B1-9FA3-542F95D0DDC1}" type="presOf" srcId="{97BB94B0-40B6-486C-89C6-C02C38FCFB0B}" destId="{2631C340-45AC-4315-ABA9-A70C15A173CE}" srcOrd="0" destOrd="0" presId="urn:microsoft.com/office/officeart/2005/8/layout/chevron2"/>
    <dgm:cxn modelId="{341CACA8-C3B6-4C43-9CFA-16BED6EB4DB7}" type="presOf" srcId="{8F3D8FAB-D94C-4E09-8980-155717BEA3AF}" destId="{743F085B-B35E-49B2-B6BC-A85F4AB4C5FD}" srcOrd="0" destOrd="0" presId="urn:microsoft.com/office/officeart/2005/8/layout/chevron2"/>
    <dgm:cxn modelId="{48CAEFA9-A475-4235-A357-59EDBC5A153C}" srcId="{97BB94B0-40B6-486C-89C6-C02C38FCFB0B}" destId="{0A1BD141-589C-4E77-9AFE-1A25C853B4F6}" srcOrd="2" destOrd="0" parTransId="{F37F8ED6-1BA9-4444-A91C-A8A10EBFE53C}" sibTransId="{1D1379B4-1B29-460F-8B31-CE818B46385F}"/>
    <dgm:cxn modelId="{77F371AD-DAB4-4988-AFD2-A50D908CC832}" type="presOf" srcId="{FE415136-FFDB-4689-A403-F72FB365DE11}" destId="{E27A4C28-8E19-42DB-B157-66E2B45ACC0A}" srcOrd="0" destOrd="0" presId="urn:microsoft.com/office/officeart/2005/8/layout/chevron2"/>
    <dgm:cxn modelId="{54B89DAD-159A-457F-BBC3-12020BB22E8D}" srcId="{8F3D8FAB-D94C-4E09-8980-155717BEA3AF}" destId="{41A46C25-4FDB-4D81-9D98-6BE0439DA0DD}" srcOrd="0" destOrd="0" parTransId="{05071F44-C72F-4A5A-9E23-CB7F4B147C4E}" sibTransId="{2B62C473-0FCF-4ADC-8FD4-98066BF63D51}"/>
    <dgm:cxn modelId="{703046AE-21B5-43CF-97D1-F5FFA96E9E53}" type="presOf" srcId="{1066920F-CA04-4C72-B622-406E0BA6513E}" destId="{7C828C05-87EA-42ED-88D5-D41C0D089518}" srcOrd="0" destOrd="0" presId="urn:microsoft.com/office/officeart/2005/8/layout/chevron2"/>
    <dgm:cxn modelId="{1FBB13AF-614C-43D6-8ABF-65E5956863E8}" type="presOf" srcId="{0A1BD141-589C-4E77-9AFE-1A25C853B4F6}" destId="{53A25288-799E-4E73-8E63-C7A706978AEE}" srcOrd="0" destOrd="0" presId="urn:microsoft.com/office/officeart/2005/8/layout/chevron2"/>
    <dgm:cxn modelId="{B103C3B4-310B-4EFD-BD5A-11617E22CD47}" type="presOf" srcId="{3F619061-965C-47EF-B115-31765D55C1CC}" destId="{8FC6D2FA-5946-4DF0-ABEB-5B2F15369BAE}" srcOrd="0" destOrd="0" presId="urn:microsoft.com/office/officeart/2005/8/layout/chevron2"/>
    <dgm:cxn modelId="{765DCEC1-D3E0-44B3-962A-CD305928F6EA}" type="presOf" srcId="{74956E22-2D9D-4690-81E7-792576016155}" destId="{6EBE3D4A-0D5C-4916-B363-87BE12F030B0}" srcOrd="0" destOrd="0" presId="urn:microsoft.com/office/officeart/2005/8/layout/chevron2"/>
    <dgm:cxn modelId="{3D70DBCF-066B-4038-99B4-FA210F354B03}" type="presOf" srcId="{88B00B73-1633-4FC0-91B1-1095555923ED}" destId="{6B0E3FA8-0CDC-4E74-832A-D735FFE11B5B}" srcOrd="0" destOrd="0" presId="urn:microsoft.com/office/officeart/2005/8/layout/chevron2"/>
    <dgm:cxn modelId="{60FF63D1-6E91-453A-B0C9-764F50C4FBCE}" srcId="{79328E6F-4CBA-465D-BDF4-DD563C4F2402}" destId="{F7E335E9-FA7B-499C-B4AC-C35C72140FEB}" srcOrd="0" destOrd="0" parTransId="{EBD02DFE-0C23-404E-BD79-6B583B467FAC}" sibTransId="{95BBD820-B712-4133-A839-3CBE78197E0B}"/>
    <dgm:cxn modelId="{1DC0FDE2-1F47-412E-B046-6A481C63E763}" type="presOf" srcId="{176C4B69-C973-4D34-A701-A5989689FAFD}" destId="{36C3D3E6-7CC9-410A-A51A-65E490DFC191}" srcOrd="0" destOrd="0" presId="urn:microsoft.com/office/officeart/2005/8/layout/chevron2"/>
    <dgm:cxn modelId="{8E5E82EA-EBE6-4E53-871C-0C31F370B1B4}" type="presOf" srcId="{5723C3EE-7BD1-4021-9B6B-B4C960582ADF}" destId="{E98561AC-725A-43DE-BE19-8CB7672D061A}" srcOrd="0" destOrd="0" presId="urn:microsoft.com/office/officeart/2005/8/layout/chevron2"/>
    <dgm:cxn modelId="{57C355EF-C30B-4BFE-ABFB-5CA5C5EBFDAD}" srcId="{5723C3EE-7BD1-4021-9B6B-B4C960582ADF}" destId="{74956E22-2D9D-4690-81E7-792576016155}" srcOrd="0" destOrd="0" parTransId="{4F5C0202-5875-4B54-B042-C4DCD3545D22}" sibTransId="{EC5F5C9E-291C-405C-8378-770DAB51B15A}"/>
    <dgm:cxn modelId="{632A01F5-FB89-40D5-AFB0-4A475DAD5D2F}" srcId="{97BB94B0-40B6-486C-89C6-C02C38FCFB0B}" destId="{79328E6F-4CBA-465D-BDF4-DD563C4F2402}" srcOrd="4" destOrd="0" parTransId="{1B621508-25BB-4009-B2E8-38AD3B8BCD0A}" sibTransId="{65024525-B5BD-427D-8030-2CE38CC966B5}"/>
    <dgm:cxn modelId="{7E4732F5-17E6-43E7-8874-3FA9691CC898}" srcId="{97BB94B0-40B6-486C-89C6-C02C38FCFB0B}" destId="{1066920F-CA04-4C72-B622-406E0BA6513E}" srcOrd="1" destOrd="0" parTransId="{F8F4DE65-6965-42BB-9ABC-64C7F4DFCCEA}" sibTransId="{B5B656B0-8643-4357-A0D0-1554477B9711}"/>
    <dgm:cxn modelId="{1CCB30FD-107F-4B65-98C1-EE0979D2CD5B}" type="presOf" srcId="{FE380256-FFF0-4E2E-A3D7-03E769D0AAE9}" destId="{8422BF03-9B74-4E33-9B24-6C199620BC16}" srcOrd="0" destOrd="0" presId="urn:microsoft.com/office/officeart/2005/8/layout/chevron2"/>
    <dgm:cxn modelId="{5B866ABE-B96E-4290-A5B2-B17545961A50}" type="presParOf" srcId="{2631C340-45AC-4315-ABA9-A70C15A173CE}" destId="{ACAF5FFB-54E6-44C6-9B2E-883D8E4D06C4}" srcOrd="0" destOrd="0" presId="urn:microsoft.com/office/officeart/2005/8/layout/chevron2"/>
    <dgm:cxn modelId="{3ADF9B90-FC1E-4F9F-BC16-C275739146A1}" type="presParOf" srcId="{ACAF5FFB-54E6-44C6-9B2E-883D8E4D06C4}" destId="{E98561AC-725A-43DE-BE19-8CB7672D061A}" srcOrd="0" destOrd="0" presId="urn:microsoft.com/office/officeart/2005/8/layout/chevron2"/>
    <dgm:cxn modelId="{EEC30F06-791B-4B37-A16C-B6E13D164D1F}" type="presParOf" srcId="{ACAF5FFB-54E6-44C6-9B2E-883D8E4D06C4}" destId="{6EBE3D4A-0D5C-4916-B363-87BE12F030B0}" srcOrd="1" destOrd="0" presId="urn:microsoft.com/office/officeart/2005/8/layout/chevron2"/>
    <dgm:cxn modelId="{0A11A855-9A92-4424-A61E-AF262A450699}" type="presParOf" srcId="{2631C340-45AC-4315-ABA9-A70C15A173CE}" destId="{AA17318C-78C0-4764-8BD6-086946843309}" srcOrd="1" destOrd="0" presId="urn:microsoft.com/office/officeart/2005/8/layout/chevron2"/>
    <dgm:cxn modelId="{9386ACBF-80B5-4198-B0B7-AABFA72DC28A}" type="presParOf" srcId="{2631C340-45AC-4315-ABA9-A70C15A173CE}" destId="{5C35C65A-4200-480C-9CF1-3234AD308002}" srcOrd="2" destOrd="0" presId="urn:microsoft.com/office/officeart/2005/8/layout/chevron2"/>
    <dgm:cxn modelId="{1C69E688-5750-4EC6-A6B9-5057383400BF}" type="presParOf" srcId="{5C35C65A-4200-480C-9CF1-3234AD308002}" destId="{7C828C05-87EA-42ED-88D5-D41C0D089518}" srcOrd="0" destOrd="0" presId="urn:microsoft.com/office/officeart/2005/8/layout/chevron2"/>
    <dgm:cxn modelId="{54F87A30-1158-48F3-B7C3-7D82F4AD9005}" type="presParOf" srcId="{5C35C65A-4200-480C-9CF1-3234AD308002}" destId="{F056A2D5-0560-4621-9F74-A50713A26339}" srcOrd="1" destOrd="0" presId="urn:microsoft.com/office/officeart/2005/8/layout/chevron2"/>
    <dgm:cxn modelId="{E6DCBFD9-220F-4432-A0DE-A2F8821712B9}" type="presParOf" srcId="{2631C340-45AC-4315-ABA9-A70C15A173CE}" destId="{668DCB0D-AC5E-49EA-BACE-80BEEDBDE3DA}" srcOrd="3" destOrd="0" presId="urn:microsoft.com/office/officeart/2005/8/layout/chevron2"/>
    <dgm:cxn modelId="{D5D7C2E4-CE8D-483A-ACEF-007DCB0ECD8D}" type="presParOf" srcId="{2631C340-45AC-4315-ABA9-A70C15A173CE}" destId="{AE2BA08B-C2B6-4503-848D-0CC6972757F9}" srcOrd="4" destOrd="0" presId="urn:microsoft.com/office/officeart/2005/8/layout/chevron2"/>
    <dgm:cxn modelId="{3C564D22-AD13-4C0F-A31C-9DF58B2E62FB}" type="presParOf" srcId="{AE2BA08B-C2B6-4503-848D-0CC6972757F9}" destId="{53A25288-799E-4E73-8E63-C7A706978AEE}" srcOrd="0" destOrd="0" presId="urn:microsoft.com/office/officeart/2005/8/layout/chevron2"/>
    <dgm:cxn modelId="{CCA1740C-CF57-4748-BAC2-9347E664B11D}" type="presParOf" srcId="{AE2BA08B-C2B6-4503-848D-0CC6972757F9}" destId="{C6642770-3405-4ACC-A158-C7DB4C90F88C}" srcOrd="1" destOrd="0" presId="urn:microsoft.com/office/officeart/2005/8/layout/chevron2"/>
    <dgm:cxn modelId="{30EB74AF-911C-48D3-9B0A-AAAC7F69FD1F}" type="presParOf" srcId="{2631C340-45AC-4315-ABA9-A70C15A173CE}" destId="{35F461CD-53DC-4DBF-877B-075417253817}" srcOrd="5" destOrd="0" presId="urn:microsoft.com/office/officeart/2005/8/layout/chevron2"/>
    <dgm:cxn modelId="{F9E8A30A-CD13-462B-91A1-24AC908C750E}" type="presParOf" srcId="{2631C340-45AC-4315-ABA9-A70C15A173CE}" destId="{2C244E5F-5DE8-4A04-961E-9B289BBB108B}" srcOrd="6" destOrd="0" presId="urn:microsoft.com/office/officeart/2005/8/layout/chevron2"/>
    <dgm:cxn modelId="{3A396292-D8BB-4CBC-8BFB-BDE5F60A7788}" type="presParOf" srcId="{2C244E5F-5DE8-4A04-961E-9B289BBB108B}" destId="{36C3D3E6-7CC9-410A-A51A-65E490DFC191}" srcOrd="0" destOrd="0" presId="urn:microsoft.com/office/officeart/2005/8/layout/chevron2"/>
    <dgm:cxn modelId="{C5CB9C48-67D6-4F91-AFEA-75660DDEB38B}" type="presParOf" srcId="{2C244E5F-5DE8-4A04-961E-9B289BBB108B}" destId="{C097543E-00E2-4F6C-A104-4B4EE73F11BD}" srcOrd="1" destOrd="0" presId="urn:microsoft.com/office/officeart/2005/8/layout/chevron2"/>
    <dgm:cxn modelId="{4A0D2A16-ED4E-48F8-A17D-27C9A4B8388B}" type="presParOf" srcId="{2631C340-45AC-4315-ABA9-A70C15A173CE}" destId="{C6290D4F-C49F-4960-9FE4-042985DAD443}" srcOrd="7" destOrd="0" presId="urn:microsoft.com/office/officeart/2005/8/layout/chevron2"/>
    <dgm:cxn modelId="{E96EBCE1-D614-4879-9137-4FD0F5EDA2CB}" type="presParOf" srcId="{2631C340-45AC-4315-ABA9-A70C15A173CE}" destId="{02AE4E33-CB41-4529-B9CB-A6A787E1284F}" srcOrd="8" destOrd="0" presId="urn:microsoft.com/office/officeart/2005/8/layout/chevron2"/>
    <dgm:cxn modelId="{0DB5CE53-0504-4945-AB2D-8CED9F54C682}" type="presParOf" srcId="{02AE4E33-CB41-4529-B9CB-A6A787E1284F}" destId="{92B85E71-FE9B-4C2A-AA1F-80ED2941876B}" srcOrd="0" destOrd="0" presId="urn:microsoft.com/office/officeart/2005/8/layout/chevron2"/>
    <dgm:cxn modelId="{9BBCC78A-DDB2-4C04-8404-C0E9EFCF11B4}" type="presParOf" srcId="{02AE4E33-CB41-4529-B9CB-A6A787E1284F}" destId="{6C98204F-AC1C-4EFC-AFD7-C8F8F476622C}" srcOrd="1" destOrd="0" presId="urn:microsoft.com/office/officeart/2005/8/layout/chevron2"/>
    <dgm:cxn modelId="{6BE8F1CB-27CC-4D9D-B22C-7665BBA39688}" type="presParOf" srcId="{2631C340-45AC-4315-ABA9-A70C15A173CE}" destId="{004490A7-D4F3-463C-8326-82D0F0C700D6}" srcOrd="9" destOrd="0" presId="urn:microsoft.com/office/officeart/2005/8/layout/chevron2"/>
    <dgm:cxn modelId="{8C0D4A1C-7900-42E2-AC6F-EC313B5B8C97}" type="presParOf" srcId="{2631C340-45AC-4315-ABA9-A70C15A173CE}" destId="{FC2B17D9-3DF7-4843-A182-0AAD77428670}" srcOrd="10" destOrd="0" presId="urn:microsoft.com/office/officeart/2005/8/layout/chevron2"/>
    <dgm:cxn modelId="{A0B88F0E-73A1-457B-A145-467FC9885177}" type="presParOf" srcId="{FC2B17D9-3DF7-4843-A182-0AAD77428670}" destId="{743F085B-B35E-49B2-B6BC-A85F4AB4C5FD}" srcOrd="0" destOrd="0" presId="urn:microsoft.com/office/officeart/2005/8/layout/chevron2"/>
    <dgm:cxn modelId="{5F21E1B9-E57D-428D-AD6C-E6558510BFE8}" type="presParOf" srcId="{FC2B17D9-3DF7-4843-A182-0AAD77428670}" destId="{6CBD0365-F772-4D61-AAD0-19216A31A5BF}" srcOrd="1" destOrd="0" presId="urn:microsoft.com/office/officeart/2005/8/layout/chevron2"/>
    <dgm:cxn modelId="{402D0977-B37D-4855-95E5-EE1215A09714}" type="presParOf" srcId="{2631C340-45AC-4315-ABA9-A70C15A173CE}" destId="{BF589726-C364-4AEA-97E1-DE2548C9E16D}" srcOrd="11" destOrd="0" presId="urn:microsoft.com/office/officeart/2005/8/layout/chevron2"/>
    <dgm:cxn modelId="{7028E587-20E6-47F1-B292-2C7BDDF89A61}" type="presParOf" srcId="{2631C340-45AC-4315-ABA9-A70C15A173CE}" destId="{B62AE3F6-8F0A-4B28-85AE-16F9EE16DE8B}" srcOrd="12" destOrd="0" presId="urn:microsoft.com/office/officeart/2005/8/layout/chevron2"/>
    <dgm:cxn modelId="{D2408C83-AED1-4206-8B16-953E894F6AAD}" type="presParOf" srcId="{B62AE3F6-8F0A-4B28-85AE-16F9EE16DE8B}" destId="{E27A4C28-8E19-42DB-B157-66E2B45ACC0A}" srcOrd="0" destOrd="0" presId="urn:microsoft.com/office/officeart/2005/8/layout/chevron2"/>
    <dgm:cxn modelId="{9B70BFD2-1BA5-4324-8289-B5B62D0BB18F}" type="presParOf" srcId="{B62AE3F6-8F0A-4B28-85AE-16F9EE16DE8B}" destId="{8422BF03-9B74-4E33-9B24-6C199620BC16}" srcOrd="1" destOrd="0" presId="urn:microsoft.com/office/officeart/2005/8/layout/chevron2"/>
    <dgm:cxn modelId="{967DA31D-B7E2-4395-BC00-D27DCC019E4A}" type="presParOf" srcId="{2631C340-45AC-4315-ABA9-A70C15A173CE}" destId="{BDF136EF-F780-4B20-92A9-845C35A8D673}" srcOrd="13" destOrd="0" presId="urn:microsoft.com/office/officeart/2005/8/layout/chevron2"/>
    <dgm:cxn modelId="{0AE22139-0011-4986-88D3-529F969C3FEA}" type="presParOf" srcId="{2631C340-45AC-4315-ABA9-A70C15A173CE}" destId="{A2807E08-BFFA-4515-BE36-4DC0638BA96C}" srcOrd="14" destOrd="0" presId="urn:microsoft.com/office/officeart/2005/8/layout/chevron2"/>
    <dgm:cxn modelId="{1D2434CB-0D25-43FC-B302-5D930618B985}" type="presParOf" srcId="{A2807E08-BFFA-4515-BE36-4DC0638BA96C}" destId="{F0F1708B-A5B6-4309-A3D8-4AE87FE08A08}" srcOrd="0" destOrd="0" presId="urn:microsoft.com/office/officeart/2005/8/layout/chevron2"/>
    <dgm:cxn modelId="{37EDF039-90B4-4621-9147-D688EF14106F}" type="presParOf" srcId="{A2807E08-BFFA-4515-BE36-4DC0638BA96C}" destId="{8FC6D2FA-5946-4DF0-ABEB-5B2F15369BAE}" srcOrd="1" destOrd="0" presId="urn:microsoft.com/office/officeart/2005/8/layout/chevron2"/>
    <dgm:cxn modelId="{18251534-584D-402C-A84D-948FE2888EEF}" type="presParOf" srcId="{2631C340-45AC-4315-ABA9-A70C15A173CE}" destId="{A3A34590-C35B-4178-A0BF-88AC1123CBF0}" srcOrd="15" destOrd="0" presId="urn:microsoft.com/office/officeart/2005/8/layout/chevron2"/>
    <dgm:cxn modelId="{2050DC7C-393B-48A8-937E-70CD559B2037}" type="presParOf" srcId="{2631C340-45AC-4315-ABA9-A70C15A173CE}" destId="{6ED37F88-8821-4B84-B012-25942F5CE288}" srcOrd="16" destOrd="0" presId="urn:microsoft.com/office/officeart/2005/8/layout/chevron2"/>
    <dgm:cxn modelId="{211D6981-C6C4-4473-A9DE-29CAD1EC4D0D}" type="presParOf" srcId="{6ED37F88-8821-4B84-B012-25942F5CE288}" destId="{D7C14D4D-C03E-42E7-B874-3CC48832EEDA}" srcOrd="0" destOrd="0" presId="urn:microsoft.com/office/officeart/2005/8/layout/chevron2"/>
    <dgm:cxn modelId="{6DC49FB7-B7FC-43C6-A0BC-1C9586881EDC}" type="presParOf" srcId="{6ED37F88-8821-4B84-B012-25942F5CE288}" destId="{6B0E3FA8-0CDC-4E74-832A-D735FFE11B5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7BB94B0-40B6-486C-89C6-C02C38FCFB0B}"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FR"/>
        </a:p>
      </dgm:t>
    </dgm:pt>
    <dgm:pt modelId="{5723C3EE-7BD1-4021-9B6B-B4C960582ADF}">
      <dgm:prSet phldrT="[Text]"/>
      <dgm:spPr>
        <a:solidFill>
          <a:schemeClr val="accent3">
            <a:lumMod val="40000"/>
            <a:lumOff val="60000"/>
          </a:schemeClr>
        </a:solidFill>
        <a:ln>
          <a:noFill/>
        </a:ln>
      </dgm:spPr>
      <dgm:t>
        <a:bodyPr/>
        <a:lstStyle/>
        <a:p>
          <a:r>
            <a:rPr lang="en-GB" dirty="0">
              <a:solidFill>
                <a:schemeClr val="tx2"/>
              </a:solidFill>
            </a:rPr>
            <a:t>6h45</a:t>
          </a:r>
          <a:endParaRPr lang="fr-FR" dirty="0">
            <a:solidFill>
              <a:schemeClr val="tx2"/>
            </a:solidFill>
          </a:endParaRPr>
        </a:p>
      </dgm:t>
    </dgm:pt>
    <dgm:pt modelId="{C6B952E2-9C0E-4B44-BB2B-C3EA8ED3DFD9}" type="parTrans" cxnId="{FE1493A6-C69A-46C2-9303-CB3E68046DCD}">
      <dgm:prSet/>
      <dgm:spPr/>
      <dgm:t>
        <a:bodyPr/>
        <a:lstStyle/>
        <a:p>
          <a:endParaRPr lang="fr-FR"/>
        </a:p>
      </dgm:t>
    </dgm:pt>
    <dgm:pt modelId="{BE6AC39A-41EA-4D0B-852B-8B33951ACF95}" type="sibTrans" cxnId="{FE1493A6-C69A-46C2-9303-CB3E68046DCD}">
      <dgm:prSet/>
      <dgm:spPr/>
      <dgm:t>
        <a:bodyPr/>
        <a:lstStyle/>
        <a:p>
          <a:endParaRPr lang="fr-FR"/>
        </a:p>
      </dgm:t>
    </dgm:pt>
    <dgm:pt modelId="{74956E22-2D9D-4690-81E7-792576016155}">
      <dgm:prSet phldrT="[Text]"/>
      <dgm:spPr>
        <a:ln>
          <a:solidFill>
            <a:schemeClr val="accent3">
              <a:lumMod val="40000"/>
              <a:lumOff val="60000"/>
            </a:schemeClr>
          </a:solidFill>
        </a:ln>
      </dgm:spPr>
      <dgm:t>
        <a:bodyPr/>
        <a:lstStyle/>
        <a:p>
          <a:r>
            <a:rPr lang="en-GB" dirty="0">
              <a:solidFill>
                <a:schemeClr val="tx2"/>
              </a:solidFill>
              <a:latin typeface="+mj-lt"/>
            </a:rPr>
            <a:t>Phones distributed to supervisors</a:t>
          </a:r>
          <a:endParaRPr lang="fr-FR" dirty="0">
            <a:solidFill>
              <a:schemeClr val="tx2"/>
            </a:solidFill>
            <a:latin typeface="+mj-lt"/>
          </a:endParaRPr>
        </a:p>
      </dgm:t>
    </dgm:pt>
    <dgm:pt modelId="{4F5C0202-5875-4B54-B042-C4DCD3545D22}" type="parTrans" cxnId="{57C355EF-C30B-4BFE-ABFB-5CA5C5EBFDAD}">
      <dgm:prSet/>
      <dgm:spPr/>
      <dgm:t>
        <a:bodyPr/>
        <a:lstStyle/>
        <a:p>
          <a:endParaRPr lang="fr-FR"/>
        </a:p>
      </dgm:t>
    </dgm:pt>
    <dgm:pt modelId="{EC5F5C9E-291C-405C-8378-770DAB51B15A}" type="sibTrans" cxnId="{57C355EF-C30B-4BFE-ABFB-5CA5C5EBFDAD}">
      <dgm:prSet/>
      <dgm:spPr/>
      <dgm:t>
        <a:bodyPr/>
        <a:lstStyle/>
        <a:p>
          <a:endParaRPr lang="fr-FR"/>
        </a:p>
      </dgm:t>
    </dgm:pt>
    <dgm:pt modelId="{1066920F-CA04-4C72-B622-406E0BA6513E}">
      <dgm:prSet/>
      <dgm:spPr>
        <a:solidFill>
          <a:schemeClr val="accent3">
            <a:lumMod val="40000"/>
            <a:lumOff val="60000"/>
          </a:schemeClr>
        </a:solidFill>
        <a:ln>
          <a:noFill/>
        </a:ln>
      </dgm:spPr>
      <dgm:t>
        <a:bodyPr/>
        <a:lstStyle/>
        <a:p>
          <a:r>
            <a:rPr lang="en-GB" dirty="0">
              <a:solidFill>
                <a:schemeClr val="tx2"/>
              </a:solidFill>
            </a:rPr>
            <a:t>7h00</a:t>
          </a:r>
        </a:p>
      </dgm:t>
    </dgm:pt>
    <dgm:pt modelId="{F8F4DE65-6965-42BB-9ABC-64C7F4DFCCEA}" type="parTrans" cxnId="{7E4732F5-17E6-43E7-8874-3FA9691CC898}">
      <dgm:prSet/>
      <dgm:spPr/>
      <dgm:t>
        <a:bodyPr/>
        <a:lstStyle/>
        <a:p>
          <a:endParaRPr lang="fr-FR"/>
        </a:p>
      </dgm:t>
    </dgm:pt>
    <dgm:pt modelId="{B5B656B0-8643-4357-A0D0-1554477B9711}" type="sibTrans" cxnId="{7E4732F5-17E6-43E7-8874-3FA9691CC898}">
      <dgm:prSet/>
      <dgm:spPr/>
      <dgm:t>
        <a:bodyPr/>
        <a:lstStyle/>
        <a:p>
          <a:endParaRPr lang="fr-FR"/>
        </a:p>
      </dgm:t>
    </dgm:pt>
    <dgm:pt modelId="{0A1BD141-589C-4E77-9AFE-1A25C853B4F6}">
      <dgm:prSet/>
      <dgm:spPr>
        <a:solidFill>
          <a:schemeClr val="accent3">
            <a:lumMod val="40000"/>
            <a:lumOff val="60000"/>
          </a:schemeClr>
        </a:solidFill>
        <a:ln>
          <a:noFill/>
        </a:ln>
      </dgm:spPr>
      <dgm:t>
        <a:bodyPr/>
        <a:lstStyle/>
        <a:p>
          <a:r>
            <a:rPr lang="en-GB" dirty="0">
              <a:solidFill>
                <a:schemeClr val="tx2"/>
              </a:solidFill>
            </a:rPr>
            <a:t>7h30 – 12h30</a:t>
          </a:r>
        </a:p>
      </dgm:t>
    </dgm:pt>
    <dgm:pt modelId="{F37F8ED6-1BA9-4444-A91C-A8A10EBFE53C}" type="parTrans" cxnId="{48CAEFA9-A475-4235-A357-59EDBC5A153C}">
      <dgm:prSet/>
      <dgm:spPr/>
      <dgm:t>
        <a:bodyPr/>
        <a:lstStyle/>
        <a:p>
          <a:endParaRPr lang="fr-FR"/>
        </a:p>
      </dgm:t>
    </dgm:pt>
    <dgm:pt modelId="{1D1379B4-1B29-460F-8B31-CE818B46385F}" type="sibTrans" cxnId="{48CAEFA9-A475-4235-A357-59EDBC5A153C}">
      <dgm:prSet/>
      <dgm:spPr/>
      <dgm:t>
        <a:bodyPr/>
        <a:lstStyle/>
        <a:p>
          <a:endParaRPr lang="fr-FR"/>
        </a:p>
      </dgm:t>
    </dgm:pt>
    <dgm:pt modelId="{176C4B69-C973-4D34-A701-A5989689FAFD}">
      <dgm:prSet/>
      <dgm:spPr>
        <a:solidFill>
          <a:schemeClr val="accent3">
            <a:lumMod val="40000"/>
            <a:lumOff val="60000"/>
          </a:schemeClr>
        </a:solidFill>
        <a:ln>
          <a:noFill/>
        </a:ln>
      </dgm:spPr>
      <dgm:t>
        <a:bodyPr/>
        <a:lstStyle/>
        <a:p>
          <a:r>
            <a:rPr lang="en-GB" dirty="0">
              <a:solidFill>
                <a:schemeClr val="tx2"/>
              </a:solidFill>
            </a:rPr>
            <a:t>12h30 – 13h00</a:t>
          </a:r>
        </a:p>
      </dgm:t>
    </dgm:pt>
    <dgm:pt modelId="{60D6D3C7-041C-4AB5-8E99-27D3223FC41A}" type="parTrans" cxnId="{31DD4C8A-CBB8-4739-884D-59B6A1725032}">
      <dgm:prSet/>
      <dgm:spPr/>
      <dgm:t>
        <a:bodyPr/>
        <a:lstStyle/>
        <a:p>
          <a:endParaRPr lang="fr-FR"/>
        </a:p>
      </dgm:t>
    </dgm:pt>
    <dgm:pt modelId="{A8A6B8E0-C8E1-4259-B9DF-BE9501C760C6}" type="sibTrans" cxnId="{31DD4C8A-CBB8-4739-884D-59B6A1725032}">
      <dgm:prSet/>
      <dgm:spPr/>
      <dgm:t>
        <a:bodyPr/>
        <a:lstStyle/>
        <a:p>
          <a:endParaRPr lang="fr-FR"/>
        </a:p>
      </dgm:t>
    </dgm:pt>
    <dgm:pt modelId="{79328E6F-4CBA-465D-BDF4-DD563C4F2402}">
      <dgm:prSet/>
      <dgm:spPr>
        <a:solidFill>
          <a:schemeClr val="accent3">
            <a:lumMod val="40000"/>
            <a:lumOff val="60000"/>
          </a:schemeClr>
        </a:solidFill>
        <a:ln>
          <a:noFill/>
        </a:ln>
      </dgm:spPr>
      <dgm:t>
        <a:bodyPr/>
        <a:lstStyle/>
        <a:p>
          <a:r>
            <a:rPr lang="en-GB" dirty="0">
              <a:solidFill>
                <a:schemeClr val="tx2"/>
              </a:solidFill>
            </a:rPr>
            <a:t>13h00 – 16h00</a:t>
          </a:r>
        </a:p>
      </dgm:t>
    </dgm:pt>
    <dgm:pt modelId="{1B621508-25BB-4009-B2E8-38AD3B8BCD0A}" type="parTrans" cxnId="{632A01F5-FB89-40D5-AFB0-4A475DAD5D2F}">
      <dgm:prSet/>
      <dgm:spPr/>
      <dgm:t>
        <a:bodyPr/>
        <a:lstStyle/>
        <a:p>
          <a:endParaRPr lang="fr-FR"/>
        </a:p>
      </dgm:t>
    </dgm:pt>
    <dgm:pt modelId="{65024525-B5BD-427D-8030-2CE38CC966B5}" type="sibTrans" cxnId="{632A01F5-FB89-40D5-AFB0-4A475DAD5D2F}">
      <dgm:prSet/>
      <dgm:spPr/>
      <dgm:t>
        <a:bodyPr/>
        <a:lstStyle/>
        <a:p>
          <a:endParaRPr lang="fr-FR"/>
        </a:p>
      </dgm:t>
    </dgm:pt>
    <dgm:pt modelId="{8F3D8FAB-D94C-4E09-8980-155717BEA3AF}">
      <dgm:prSet/>
      <dgm:spPr>
        <a:solidFill>
          <a:schemeClr val="accent3">
            <a:lumMod val="40000"/>
            <a:lumOff val="60000"/>
          </a:schemeClr>
        </a:solidFill>
        <a:ln>
          <a:noFill/>
        </a:ln>
      </dgm:spPr>
      <dgm:t>
        <a:bodyPr/>
        <a:lstStyle/>
        <a:p>
          <a:r>
            <a:rPr lang="en-GB" dirty="0">
              <a:solidFill>
                <a:schemeClr val="tx2"/>
              </a:solidFill>
            </a:rPr>
            <a:t>16h00 – 17h00</a:t>
          </a:r>
        </a:p>
      </dgm:t>
    </dgm:pt>
    <dgm:pt modelId="{36C6D0D3-A127-42C8-BAC6-1ACB77E1A419}" type="parTrans" cxnId="{21C4165C-F930-45DC-9CE6-21CD5A07B40B}">
      <dgm:prSet/>
      <dgm:spPr/>
      <dgm:t>
        <a:bodyPr/>
        <a:lstStyle/>
        <a:p>
          <a:endParaRPr lang="fr-FR"/>
        </a:p>
      </dgm:t>
    </dgm:pt>
    <dgm:pt modelId="{4080387D-6F21-4625-9B3C-0EE2141E7F4A}" type="sibTrans" cxnId="{21C4165C-F930-45DC-9CE6-21CD5A07B40B}">
      <dgm:prSet/>
      <dgm:spPr/>
      <dgm:t>
        <a:bodyPr/>
        <a:lstStyle/>
        <a:p>
          <a:endParaRPr lang="fr-FR"/>
        </a:p>
      </dgm:t>
    </dgm:pt>
    <dgm:pt modelId="{FE415136-FFDB-4689-A403-F72FB365DE11}">
      <dgm:prSet/>
      <dgm:spPr>
        <a:solidFill>
          <a:schemeClr val="accent3">
            <a:lumMod val="40000"/>
            <a:lumOff val="60000"/>
          </a:schemeClr>
        </a:solidFill>
        <a:ln>
          <a:noFill/>
        </a:ln>
      </dgm:spPr>
      <dgm:t>
        <a:bodyPr/>
        <a:lstStyle/>
        <a:p>
          <a:r>
            <a:rPr lang="en-GB" dirty="0">
              <a:solidFill>
                <a:schemeClr val="tx2"/>
              </a:solidFill>
            </a:rPr>
            <a:t>17h30</a:t>
          </a:r>
        </a:p>
      </dgm:t>
    </dgm:pt>
    <dgm:pt modelId="{96330108-D280-4B45-8BF2-D18BEB09DF60}" type="parTrans" cxnId="{8F49EE8F-7BB3-4407-8EFA-69E0DDCF9589}">
      <dgm:prSet/>
      <dgm:spPr/>
      <dgm:t>
        <a:bodyPr/>
        <a:lstStyle/>
        <a:p>
          <a:endParaRPr lang="fr-FR"/>
        </a:p>
      </dgm:t>
    </dgm:pt>
    <dgm:pt modelId="{352C2B1A-D2E9-41B5-B3B9-E7D1CCAB2A0D}" type="sibTrans" cxnId="{8F49EE8F-7BB3-4407-8EFA-69E0DDCF9589}">
      <dgm:prSet/>
      <dgm:spPr/>
      <dgm:t>
        <a:bodyPr/>
        <a:lstStyle/>
        <a:p>
          <a:endParaRPr lang="fr-FR"/>
        </a:p>
      </dgm:t>
    </dgm:pt>
    <dgm:pt modelId="{064FDA89-46AC-410B-85D5-CAE82F229BDF}">
      <dgm:prSet/>
      <dgm:spPr>
        <a:solidFill>
          <a:schemeClr val="accent3">
            <a:lumMod val="40000"/>
            <a:lumOff val="60000"/>
          </a:schemeClr>
        </a:solidFill>
        <a:ln>
          <a:noFill/>
        </a:ln>
      </dgm:spPr>
      <dgm:t>
        <a:bodyPr/>
        <a:lstStyle/>
        <a:p>
          <a:r>
            <a:rPr lang="en-GB" dirty="0">
              <a:solidFill>
                <a:schemeClr val="tx2"/>
              </a:solidFill>
            </a:rPr>
            <a:t>1730 - 18h30 –</a:t>
          </a:r>
        </a:p>
      </dgm:t>
    </dgm:pt>
    <dgm:pt modelId="{AB693F57-9D29-4DC7-8725-5327810FC5D7}" type="parTrans" cxnId="{C0FE3469-894E-4F9A-9CBE-906B7B290D2E}">
      <dgm:prSet/>
      <dgm:spPr/>
      <dgm:t>
        <a:bodyPr/>
        <a:lstStyle/>
        <a:p>
          <a:endParaRPr lang="fr-FR"/>
        </a:p>
      </dgm:t>
    </dgm:pt>
    <dgm:pt modelId="{833D0AAC-55C1-428D-A0F4-AEFEC0C0D1D7}" type="sibTrans" cxnId="{C0FE3469-894E-4F9A-9CBE-906B7B290D2E}">
      <dgm:prSet/>
      <dgm:spPr/>
      <dgm:t>
        <a:bodyPr/>
        <a:lstStyle/>
        <a:p>
          <a:endParaRPr lang="fr-FR"/>
        </a:p>
      </dgm:t>
    </dgm:pt>
    <dgm:pt modelId="{9F2CD4A3-E881-4BF5-B94D-7F5F97DD3574}">
      <dgm:prSet/>
      <dgm:spPr>
        <a:solidFill>
          <a:schemeClr val="accent3">
            <a:lumMod val="40000"/>
            <a:lumOff val="60000"/>
          </a:schemeClr>
        </a:solidFill>
        <a:ln>
          <a:noFill/>
        </a:ln>
      </dgm:spPr>
      <dgm:t>
        <a:bodyPr/>
        <a:lstStyle/>
        <a:p>
          <a:r>
            <a:rPr lang="en-GB" dirty="0">
              <a:solidFill>
                <a:schemeClr val="tx2"/>
              </a:solidFill>
            </a:rPr>
            <a:t>During the evening</a:t>
          </a:r>
        </a:p>
      </dgm:t>
    </dgm:pt>
    <dgm:pt modelId="{F5A26BBB-6F8E-4AE1-96C0-A718385BB9F7}" type="parTrans" cxnId="{64D2E46C-F697-4104-A65D-A8887D665829}">
      <dgm:prSet/>
      <dgm:spPr/>
      <dgm:t>
        <a:bodyPr/>
        <a:lstStyle/>
        <a:p>
          <a:endParaRPr lang="fr-FR"/>
        </a:p>
      </dgm:t>
    </dgm:pt>
    <dgm:pt modelId="{D90F4B4C-DC07-408D-BB00-660AFFEFCE60}" type="sibTrans" cxnId="{64D2E46C-F697-4104-A65D-A8887D665829}">
      <dgm:prSet/>
      <dgm:spPr/>
      <dgm:t>
        <a:bodyPr/>
        <a:lstStyle/>
        <a:p>
          <a:endParaRPr lang="fr-FR"/>
        </a:p>
      </dgm:t>
    </dgm:pt>
    <dgm:pt modelId="{51938499-B903-47EC-96A9-CB7C35D7ADD7}">
      <dgm:prSet/>
      <dgm:spPr>
        <a:ln>
          <a:solidFill>
            <a:schemeClr val="accent3">
              <a:lumMod val="40000"/>
              <a:lumOff val="60000"/>
            </a:schemeClr>
          </a:solidFill>
        </a:ln>
      </dgm:spPr>
      <dgm:t>
        <a:bodyPr/>
        <a:lstStyle/>
        <a:p>
          <a:r>
            <a:rPr lang="en-GB" dirty="0">
              <a:solidFill>
                <a:schemeClr val="tx2"/>
              </a:solidFill>
              <a:latin typeface="+mj-lt"/>
            </a:rPr>
            <a:t>Phones distributed to enumerators</a:t>
          </a:r>
        </a:p>
      </dgm:t>
    </dgm:pt>
    <dgm:pt modelId="{BCC741B8-AA2C-440C-90E8-F0984321F6DC}" type="parTrans" cxnId="{279C98A4-B11C-49AD-ADEF-47F7CB0D6089}">
      <dgm:prSet/>
      <dgm:spPr/>
      <dgm:t>
        <a:bodyPr/>
        <a:lstStyle/>
        <a:p>
          <a:endParaRPr lang="fr-FR"/>
        </a:p>
      </dgm:t>
    </dgm:pt>
    <dgm:pt modelId="{6CC6948E-B35B-49C6-A932-901564529FF2}" type="sibTrans" cxnId="{279C98A4-B11C-49AD-ADEF-47F7CB0D6089}">
      <dgm:prSet/>
      <dgm:spPr/>
      <dgm:t>
        <a:bodyPr/>
        <a:lstStyle/>
        <a:p>
          <a:endParaRPr lang="fr-FR"/>
        </a:p>
      </dgm:t>
    </dgm:pt>
    <dgm:pt modelId="{AFAFAFBF-9272-4F28-9D55-52DEFF7E277B}">
      <dgm:prSet/>
      <dgm:spPr>
        <a:ln>
          <a:solidFill>
            <a:schemeClr val="accent3">
              <a:lumMod val="40000"/>
              <a:lumOff val="60000"/>
            </a:schemeClr>
          </a:solidFill>
        </a:ln>
      </dgm:spPr>
      <dgm:t>
        <a:bodyPr/>
        <a:lstStyle/>
        <a:p>
          <a:r>
            <a:rPr lang="en-GB" dirty="0">
              <a:solidFill>
                <a:schemeClr val="tx2"/>
              </a:solidFill>
              <a:latin typeface="+mj-lt"/>
            </a:rPr>
            <a:t>Data collection</a:t>
          </a:r>
        </a:p>
      </dgm:t>
    </dgm:pt>
    <dgm:pt modelId="{1C7D4A37-F561-4BBB-8C2F-FE916BA2A6AC}" type="parTrans" cxnId="{E24B7466-8838-4AC9-A547-75F2A197C6F5}">
      <dgm:prSet/>
      <dgm:spPr/>
      <dgm:t>
        <a:bodyPr/>
        <a:lstStyle/>
        <a:p>
          <a:endParaRPr lang="fr-FR"/>
        </a:p>
      </dgm:t>
    </dgm:pt>
    <dgm:pt modelId="{BCE8F6F6-C0E1-43A7-B49A-26312E574FFE}" type="sibTrans" cxnId="{E24B7466-8838-4AC9-A547-75F2A197C6F5}">
      <dgm:prSet/>
      <dgm:spPr/>
      <dgm:t>
        <a:bodyPr/>
        <a:lstStyle/>
        <a:p>
          <a:endParaRPr lang="fr-FR"/>
        </a:p>
      </dgm:t>
    </dgm:pt>
    <dgm:pt modelId="{DCDB59FA-8D9B-4C78-908B-89AFCB74487D}">
      <dgm:prSet/>
      <dgm:spPr>
        <a:ln>
          <a:solidFill>
            <a:schemeClr val="accent3">
              <a:lumMod val="40000"/>
              <a:lumOff val="60000"/>
            </a:schemeClr>
          </a:solidFill>
        </a:ln>
      </dgm:spPr>
      <dgm:t>
        <a:bodyPr/>
        <a:lstStyle/>
        <a:p>
          <a:r>
            <a:rPr lang="en-GB" dirty="0">
              <a:solidFill>
                <a:schemeClr val="tx2"/>
              </a:solidFill>
              <a:latin typeface="+mj-lt"/>
            </a:rPr>
            <a:t>Lunch</a:t>
          </a:r>
        </a:p>
      </dgm:t>
    </dgm:pt>
    <dgm:pt modelId="{6C24278C-9840-4290-BE7E-42E87172FFC7}" type="parTrans" cxnId="{5C632502-2F94-47B1-910A-D182C935A6F2}">
      <dgm:prSet/>
      <dgm:spPr/>
      <dgm:t>
        <a:bodyPr/>
        <a:lstStyle/>
        <a:p>
          <a:endParaRPr lang="fr-FR"/>
        </a:p>
      </dgm:t>
    </dgm:pt>
    <dgm:pt modelId="{EB7925B8-5516-40BE-ABDF-1FFF25693FC3}" type="sibTrans" cxnId="{5C632502-2F94-47B1-910A-D182C935A6F2}">
      <dgm:prSet/>
      <dgm:spPr/>
      <dgm:t>
        <a:bodyPr/>
        <a:lstStyle/>
        <a:p>
          <a:endParaRPr lang="fr-FR"/>
        </a:p>
      </dgm:t>
    </dgm:pt>
    <dgm:pt modelId="{F7E335E9-FA7B-499C-B4AC-C35C72140FEB}">
      <dgm:prSet/>
      <dgm:spPr>
        <a:ln>
          <a:solidFill>
            <a:schemeClr val="accent3">
              <a:lumMod val="40000"/>
              <a:lumOff val="60000"/>
            </a:schemeClr>
          </a:solidFill>
        </a:ln>
      </dgm:spPr>
      <dgm:t>
        <a:bodyPr/>
        <a:lstStyle/>
        <a:p>
          <a:r>
            <a:rPr lang="en-GB" dirty="0">
              <a:solidFill>
                <a:schemeClr val="tx2"/>
              </a:solidFill>
              <a:latin typeface="+mj-lt"/>
            </a:rPr>
            <a:t>Data collection</a:t>
          </a:r>
        </a:p>
      </dgm:t>
    </dgm:pt>
    <dgm:pt modelId="{EBD02DFE-0C23-404E-BD79-6B583B467FAC}" type="parTrans" cxnId="{60FF63D1-6E91-453A-B0C9-764F50C4FBCE}">
      <dgm:prSet/>
      <dgm:spPr/>
      <dgm:t>
        <a:bodyPr/>
        <a:lstStyle/>
        <a:p>
          <a:endParaRPr lang="fr-FR"/>
        </a:p>
      </dgm:t>
    </dgm:pt>
    <dgm:pt modelId="{95BBD820-B712-4133-A839-3CBE78197E0B}" type="sibTrans" cxnId="{60FF63D1-6E91-453A-B0C9-764F50C4FBCE}">
      <dgm:prSet/>
      <dgm:spPr/>
      <dgm:t>
        <a:bodyPr/>
        <a:lstStyle/>
        <a:p>
          <a:endParaRPr lang="fr-FR"/>
        </a:p>
      </dgm:t>
    </dgm:pt>
    <dgm:pt modelId="{41A46C25-4FDB-4D81-9D98-6BE0439DA0DD}">
      <dgm:prSet/>
      <dgm:spPr>
        <a:ln>
          <a:solidFill>
            <a:schemeClr val="accent3">
              <a:lumMod val="40000"/>
              <a:lumOff val="60000"/>
            </a:schemeClr>
          </a:solidFill>
        </a:ln>
      </dgm:spPr>
      <dgm:t>
        <a:bodyPr/>
        <a:lstStyle/>
        <a:p>
          <a:r>
            <a:rPr lang="en-GB" dirty="0">
              <a:solidFill>
                <a:schemeClr val="tx2"/>
              </a:solidFill>
              <a:latin typeface="+mj-lt"/>
            </a:rPr>
            <a:t>Phones received by supervisors</a:t>
          </a:r>
        </a:p>
      </dgm:t>
    </dgm:pt>
    <dgm:pt modelId="{05071F44-C72F-4A5A-9E23-CB7F4B147C4E}" type="parTrans" cxnId="{54B89DAD-159A-457F-BBC3-12020BB22E8D}">
      <dgm:prSet/>
      <dgm:spPr/>
      <dgm:t>
        <a:bodyPr/>
        <a:lstStyle/>
        <a:p>
          <a:endParaRPr lang="fr-FR"/>
        </a:p>
      </dgm:t>
    </dgm:pt>
    <dgm:pt modelId="{2B62C473-0FCF-4ADC-8FD4-98066BF63D51}" type="sibTrans" cxnId="{54B89DAD-159A-457F-BBC3-12020BB22E8D}">
      <dgm:prSet/>
      <dgm:spPr/>
      <dgm:t>
        <a:bodyPr/>
        <a:lstStyle/>
        <a:p>
          <a:endParaRPr lang="fr-FR"/>
        </a:p>
      </dgm:t>
    </dgm:pt>
    <dgm:pt modelId="{FE380256-FFF0-4E2E-A3D7-03E769D0AAE9}">
      <dgm:prSet/>
      <dgm:spPr>
        <a:ln>
          <a:solidFill>
            <a:schemeClr val="accent3">
              <a:lumMod val="40000"/>
              <a:lumOff val="60000"/>
            </a:schemeClr>
          </a:solidFill>
        </a:ln>
      </dgm:spPr>
      <dgm:t>
        <a:bodyPr/>
        <a:lstStyle/>
        <a:p>
          <a:r>
            <a:rPr lang="en-GB" dirty="0">
              <a:solidFill>
                <a:schemeClr val="tx2"/>
              </a:solidFill>
              <a:latin typeface="+mj-lt"/>
            </a:rPr>
            <a:t>Phones received by survey manager</a:t>
          </a:r>
        </a:p>
      </dgm:t>
    </dgm:pt>
    <dgm:pt modelId="{75C1C3C5-7BC4-4E89-BA4A-1CD0FE6C91B4}" type="parTrans" cxnId="{58E02481-8351-4AB0-A607-8131591FC42B}">
      <dgm:prSet/>
      <dgm:spPr/>
      <dgm:t>
        <a:bodyPr/>
        <a:lstStyle/>
        <a:p>
          <a:endParaRPr lang="fr-FR"/>
        </a:p>
      </dgm:t>
    </dgm:pt>
    <dgm:pt modelId="{9A2D7195-FB60-438B-A6A8-331BF4481B14}" type="sibTrans" cxnId="{58E02481-8351-4AB0-A607-8131591FC42B}">
      <dgm:prSet/>
      <dgm:spPr/>
      <dgm:t>
        <a:bodyPr/>
        <a:lstStyle/>
        <a:p>
          <a:endParaRPr lang="fr-FR"/>
        </a:p>
      </dgm:t>
    </dgm:pt>
    <dgm:pt modelId="{3F619061-965C-47EF-B115-31765D55C1CC}">
      <dgm:prSet/>
      <dgm:spPr>
        <a:ln>
          <a:solidFill>
            <a:schemeClr val="accent3">
              <a:lumMod val="40000"/>
              <a:lumOff val="60000"/>
            </a:schemeClr>
          </a:solidFill>
        </a:ln>
      </dgm:spPr>
      <dgm:t>
        <a:bodyPr/>
        <a:lstStyle/>
        <a:p>
          <a:r>
            <a:rPr lang="en-GB" dirty="0">
              <a:solidFill>
                <a:schemeClr val="tx2"/>
              </a:solidFill>
              <a:latin typeface="+mj-lt"/>
            </a:rPr>
            <a:t>Data analysis, backups</a:t>
          </a:r>
        </a:p>
      </dgm:t>
    </dgm:pt>
    <dgm:pt modelId="{E84239F1-A8BA-4C52-A8FC-AE2EDFD21B07}" type="parTrans" cxnId="{DB518A33-EA0E-43D2-86DE-EC8424425B23}">
      <dgm:prSet/>
      <dgm:spPr/>
      <dgm:t>
        <a:bodyPr/>
        <a:lstStyle/>
        <a:p>
          <a:endParaRPr lang="fr-FR"/>
        </a:p>
      </dgm:t>
    </dgm:pt>
    <dgm:pt modelId="{0B44E0AC-7E6B-4C69-ADC4-EE5F5E34070F}" type="sibTrans" cxnId="{DB518A33-EA0E-43D2-86DE-EC8424425B23}">
      <dgm:prSet/>
      <dgm:spPr/>
      <dgm:t>
        <a:bodyPr/>
        <a:lstStyle/>
        <a:p>
          <a:endParaRPr lang="fr-FR"/>
        </a:p>
      </dgm:t>
    </dgm:pt>
    <dgm:pt modelId="{88B00B73-1633-4FC0-91B1-1095555923ED}">
      <dgm:prSet/>
      <dgm:spPr>
        <a:ln>
          <a:solidFill>
            <a:schemeClr val="accent3">
              <a:lumMod val="40000"/>
              <a:lumOff val="60000"/>
            </a:schemeClr>
          </a:solidFill>
        </a:ln>
      </dgm:spPr>
      <dgm:t>
        <a:bodyPr/>
        <a:lstStyle/>
        <a:p>
          <a:r>
            <a:rPr lang="en-GB" dirty="0">
              <a:solidFill>
                <a:schemeClr val="tx2"/>
              </a:solidFill>
              <a:latin typeface="+mj-lt"/>
            </a:rPr>
            <a:t>Phones charged</a:t>
          </a:r>
        </a:p>
      </dgm:t>
    </dgm:pt>
    <dgm:pt modelId="{32039792-0558-4630-88C9-86C48D885023}" type="parTrans" cxnId="{80D0CB4F-A6CF-47D6-A5AE-C669467F40D3}">
      <dgm:prSet/>
      <dgm:spPr/>
      <dgm:t>
        <a:bodyPr/>
        <a:lstStyle/>
        <a:p>
          <a:endParaRPr lang="fr-FR"/>
        </a:p>
      </dgm:t>
    </dgm:pt>
    <dgm:pt modelId="{EDDBECF0-1E69-4275-8EF2-757402E7A1C0}" type="sibTrans" cxnId="{80D0CB4F-A6CF-47D6-A5AE-C669467F40D3}">
      <dgm:prSet/>
      <dgm:spPr/>
      <dgm:t>
        <a:bodyPr/>
        <a:lstStyle/>
        <a:p>
          <a:endParaRPr lang="fr-FR"/>
        </a:p>
      </dgm:t>
    </dgm:pt>
    <dgm:pt modelId="{2631C340-45AC-4315-ABA9-A70C15A173CE}" type="pres">
      <dgm:prSet presAssocID="{97BB94B0-40B6-486C-89C6-C02C38FCFB0B}" presName="linearFlow" presStyleCnt="0">
        <dgm:presLayoutVars>
          <dgm:dir/>
          <dgm:animLvl val="lvl"/>
          <dgm:resizeHandles val="exact"/>
        </dgm:presLayoutVars>
      </dgm:prSet>
      <dgm:spPr/>
    </dgm:pt>
    <dgm:pt modelId="{ACAF5FFB-54E6-44C6-9B2E-883D8E4D06C4}" type="pres">
      <dgm:prSet presAssocID="{5723C3EE-7BD1-4021-9B6B-B4C960582ADF}" presName="composite" presStyleCnt="0"/>
      <dgm:spPr/>
    </dgm:pt>
    <dgm:pt modelId="{E98561AC-725A-43DE-BE19-8CB7672D061A}" type="pres">
      <dgm:prSet presAssocID="{5723C3EE-7BD1-4021-9B6B-B4C960582ADF}" presName="parentText" presStyleLbl="alignNode1" presStyleIdx="0" presStyleCnt="9">
        <dgm:presLayoutVars>
          <dgm:chMax val="1"/>
          <dgm:bulletEnabled val="1"/>
        </dgm:presLayoutVars>
      </dgm:prSet>
      <dgm:spPr/>
    </dgm:pt>
    <dgm:pt modelId="{6EBE3D4A-0D5C-4916-B363-87BE12F030B0}" type="pres">
      <dgm:prSet presAssocID="{5723C3EE-7BD1-4021-9B6B-B4C960582ADF}" presName="descendantText" presStyleLbl="alignAcc1" presStyleIdx="0" presStyleCnt="9">
        <dgm:presLayoutVars>
          <dgm:bulletEnabled val="1"/>
        </dgm:presLayoutVars>
      </dgm:prSet>
      <dgm:spPr/>
    </dgm:pt>
    <dgm:pt modelId="{AA17318C-78C0-4764-8BD6-086946843309}" type="pres">
      <dgm:prSet presAssocID="{BE6AC39A-41EA-4D0B-852B-8B33951ACF95}" presName="sp" presStyleCnt="0"/>
      <dgm:spPr/>
    </dgm:pt>
    <dgm:pt modelId="{5C35C65A-4200-480C-9CF1-3234AD308002}" type="pres">
      <dgm:prSet presAssocID="{1066920F-CA04-4C72-B622-406E0BA6513E}" presName="composite" presStyleCnt="0"/>
      <dgm:spPr/>
    </dgm:pt>
    <dgm:pt modelId="{7C828C05-87EA-42ED-88D5-D41C0D089518}" type="pres">
      <dgm:prSet presAssocID="{1066920F-CA04-4C72-B622-406E0BA6513E}" presName="parentText" presStyleLbl="alignNode1" presStyleIdx="1" presStyleCnt="9">
        <dgm:presLayoutVars>
          <dgm:chMax val="1"/>
          <dgm:bulletEnabled val="1"/>
        </dgm:presLayoutVars>
      </dgm:prSet>
      <dgm:spPr/>
    </dgm:pt>
    <dgm:pt modelId="{F056A2D5-0560-4621-9F74-A50713A26339}" type="pres">
      <dgm:prSet presAssocID="{1066920F-CA04-4C72-B622-406E0BA6513E}" presName="descendantText" presStyleLbl="alignAcc1" presStyleIdx="1" presStyleCnt="9">
        <dgm:presLayoutVars>
          <dgm:bulletEnabled val="1"/>
        </dgm:presLayoutVars>
      </dgm:prSet>
      <dgm:spPr/>
    </dgm:pt>
    <dgm:pt modelId="{668DCB0D-AC5E-49EA-BACE-80BEEDBDE3DA}" type="pres">
      <dgm:prSet presAssocID="{B5B656B0-8643-4357-A0D0-1554477B9711}" presName="sp" presStyleCnt="0"/>
      <dgm:spPr/>
    </dgm:pt>
    <dgm:pt modelId="{AE2BA08B-C2B6-4503-848D-0CC6972757F9}" type="pres">
      <dgm:prSet presAssocID="{0A1BD141-589C-4E77-9AFE-1A25C853B4F6}" presName="composite" presStyleCnt="0"/>
      <dgm:spPr/>
    </dgm:pt>
    <dgm:pt modelId="{53A25288-799E-4E73-8E63-C7A706978AEE}" type="pres">
      <dgm:prSet presAssocID="{0A1BD141-589C-4E77-9AFE-1A25C853B4F6}" presName="parentText" presStyleLbl="alignNode1" presStyleIdx="2" presStyleCnt="9">
        <dgm:presLayoutVars>
          <dgm:chMax val="1"/>
          <dgm:bulletEnabled val="1"/>
        </dgm:presLayoutVars>
      </dgm:prSet>
      <dgm:spPr/>
    </dgm:pt>
    <dgm:pt modelId="{C6642770-3405-4ACC-A158-C7DB4C90F88C}" type="pres">
      <dgm:prSet presAssocID="{0A1BD141-589C-4E77-9AFE-1A25C853B4F6}" presName="descendantText" presStyleLbl="alignAcc1" presStyleIdx="2" presStyleCnt="9">
        <dgm:presLayoutVars>
          <dgm:bulletEnabled val="1"/>
        </dgm:presLayoutVars>
      </dgm:prSet>
      <dgm:spPr/>
    </dgm:pt>
    <dgm:pt modelId="{35F461CD-53DC-4DBF-877B-075417253817}" type="pres">
      <dgm:prSet presAssocID="{1D1379B4-1B29-460F-8B31-CE818B46385F}" presName="sp" presStyleCnt="0"/>
      <dgm:spPr/>
    </dgm:pt>
    <dgm:pt modelId="{2C244E5F-5DE8-4A04-961E-9B289BBB108B}" type="pres">
      <dgm:prSet presAssocID="{176C4B69-C973-4D34-A701-A5989689FAFD}" presName="composite" presStyleCnt="0"/>
      <dgm:spPr/>
    </dgm:pt>
    <dgm:pt modelId="{36C3D3E6-7CC9-410A-A51A-65E490DFC191}" type="pres">
      <dgm:prSet presAssocID="{176C4B69-C973-4D34-A701-A5989689FAFD}" presName="parentText" presStyleLbl="alignNode1" presStyleIdx="3" presStyleCnt="9">
        <dgm:presLayoutVars>
          <dgm:chMax val="1"/>
          <dgm:bulletEnabled val="1"/>
        </dgm:presLayoutVars>
      </dgm:prSet>
      <dgm:spPr/>
    </dgm:pt>
    <dgm:pt modelId="{C097543E-00E2-4F6C-A104-4B4EE73F11BD}" type="pres">
      <dgm:prSet presAssocID="{176C4B69-C973-4D34-A701-A5989689FAFD}" presName="descendantText" presStyleLbl="alignAcc1" presStyleIdx="3" presStyleCnt="9">
        <dgm:presLayoutVars>
          <dgm:bulletEnabled val="1"/>
        </dgm:presLayoutVars>
      </dgm:prSet>
      <dgm:spPr/>
    </dgm:pt>
    <dgm:pt modelId="{C6290D4F-C49F-4960-9FE4-042985DAD443}" type="pres">
      <dgm:prSet presAssocID="{A8A6B8E0-C8E1-4259-B9DF-BE9501C760C6}" presName="sp" presStyleCnt="0"/>
      <dgm:spPr/>
    </dgm:pt>
    <dgm:pt modelId="{02AE4E33-CB41-4529-B9CB-A6A787E1284F}" type="pres">
      <dgm:prSet presAssocID="{79328E6F-4CBA-465D-BDF4-DD563C4F2402}" presName="composite" presStyleCnt="0"/>
      <dgm:spPr/>
    </dgm:pt>
    <dgm:pt modelId="{92B85E71-FE9B-4C2A-AA1F-80ED2941876B}" type="pres">
      <dgm:prSet presAssocID="{79328E6F-4CBA-465D-BDF4-DD563C4F2402}" presName="parentText" presStyleLbl="alignNode1" presStyleIdx="4" presStyleCnt="9">
        <dgm:presLayoutVars>
          <dgm:chMax val="1"/>
          <dgm:bulletEnabled val="1"/>
        </dgm:presLayoutVars>
      </dgm:prSet>
      <dgm:spPr/>
    </dgm:pt>
    <dgm:pt modelId="{6C98204F-AC1C-4EFC-AFD7-C8F8F476622C}" type="pres">
      <dgm:prSet presAssocID="{79328E6F-4CBA-465D-BDF4-DD563C4F2402}" presName="descendantText" presStyleLbl="alignAcc1" presStyleIdx="4" presStyleCnt="9">
        <dgm:presLayoutVars>
          <dgm:bulletEnabled val="1"/>
        </dgm:presLayoutVars>
      </dgm:prSet>
      <dgm:spPr/>
    </dgm:pt>
    <dgm:pt modelId="{004490A7-D4F3-463C-8326-82D0F0C700D6}" type="pres">
      <dgm:prSet presAssocID="{65024525-B5BD-427D-8030-2CE38CC966B5}" presName="sp" presStyleCnt="0"/>
      <dgm:spPr/>
    </dgm:pt>
    <dgm:pt modelId="{FC2B17D9-3DF7-4843-A182-0AAD77428670}" type="pres">
      <dgm:prSet presAssocID="{8F3D8FAB-D94C-4E09-8980-155717BEA3AF}" presName="composite" presStyleCnt="0"/>
      <dgm:spPr/>
    </dgm:pt>
    <dgm:pt modelId="{743F085B-B35E-49B2-B6BC-A85F4AB4C5FD}" type="pres">
      <dgm:prSet presAssocID="{8F3D8FAB-D94C-4E09-8980-155717BEA3AF}" presName="parentText" presStyleLbl="alignNode1" presStyleIdx="5" presStyleCnt="9">
        <dgm:presLayoutVars>
          <dgm:chMax val="1"/>
          <dgm:bulletEnabled val="1"/>
        </dgm:presLayoutVars>
      </dgm:prSet>
      <dgm:spPr/>
    </dgm:pt>
    <dgm:pt modelId="{6CBD0365-F772-4D61-AAD0-19216A31A5BF}" type="pres">
      <dgm:prSet presAssocID="{8F3D8FAB-D94C-4E09-8980-155717BEA3AF}" presName="descendantText" presStyleLbl="alignAcc1" presStyleIdx="5" presStyleCnt="9">
        <dgm:presLayoutVars>
          <dgm:bulletEnabled val="1"/>
        </dgm:presLayoutVars>
      </dgm:prSet>
      <dgm:spPr/>
    </dgm:pt>
    <dgm:pt modelId="{BF589726-C364-4AEA-97E1-DE2548C9E16D}" type="pres">
      <dgm:prSet presAssocID="{4080387D-6F21-4625-9B3C-0EE2141E7F4A}" presName="sp" presStyleCnt="0"/>
      <dgm:spPr/>
    </dgm:pt>
    <dgm:pt modelId="{B62AE3F6-8F0A-4B28-85AE-16F9EE16DE8B}" type="pres">
      <dgm:prSet presAssocID="{FE415136-FFDB-4689-A403-F72FB365DE11}" presName="composite" presStyleCnt="0"/>
      <dgm:spPr/>
    </dgm:pt>
    <dgm:pt modelId="{E27A4C28-8E19-42DB-B157-66E2B45ACC0A}" type="pres">
      <dgm:prSet presAssocID="{FE415136-FFDB-4689-A403-F72FB365DE11}" presName="parentText" presStyleLbl="alignNode1" presStyleIdx="6" presStyleCnt="9">
        <dgm:presLayoutVars>
          <dgm:chMax val="1"/>
          <dgm:bulletEnabled val="1"/>
        </dgm:presLayoutVars>
      </dgm:prSet>
      <dgm:spPr/>
    </dgm:pt>
    <dgm:pt modelId="{8422BF03-9B74-4E33-9B24-6C199620BC16}" type="pres">
      <dgm:prSet presAssocID="{FE415136-FFDB-4689-A403-F72FB365DE11}" presName="descendantText" presStyleLbl="alignAcc1" presStyleIdx="6" presStyleCnt="9">
        <dgm:presLayoutVars>
          <dgm:bulletEnabled val="1"/>
        </dgm:presLayoutVars>
      </dgm:prSet>
      <dgm:spPr/>
    </dgm:pt>
    <dgm:pt modelId="{BDF136EF-F780-4B20-92A9-845C35A8D673}" type="pres">
      <dgm:prSet presAssocID="{352C2B1A-D2E9-41B5-B3B9-E7D1CCAB2A0D}" presName="sp" presStyleCnt="0"/>
      <dgm:spPr/>
    </dgm:pt>
    <dgm:pt modelId="{A2807E08-BFFA-4515-BE36-4DC0638BA96C}" type="pres">
      <dgm:prSet presAssocID="{064FDA89-46AC-410B-85D5-CAE82F229BDF}" presName="composite" presStyleCnt="0"/>
      <dgm:spPr/>
    </dgm:pt>
    <dgm:pt modelId="{F0F1708B-A5B6-4309-A3D8-4AE87FE08A08}" type="pres">
      <dgm:prSet presAssocID="{064FDA89-46AC-410B-85D5-CAE82F229BDF}" presName="parentText" presStyleLbl="alignNode1" presStyleIdx="7" presStyleCnt="9">
        <dgm:presLayoutVars>
          <dgm:chMax val="1"/>
          <dgm:bulletEnabled val="1"/>
        </dgm:presLayoutVars>
      </dgm:prSet>
      <dgm:spPr/>
    </dgm:pt>
    <dgm:pt modelId="{8FC6D2FA-5946-4DF0-ABEB-5B2F15369BAE}" type="pres">
      <dgm:prSet presAssocID="{064FDA89-46AC-410B-85D5-CAE82F229BDF}" presName="descendantText" presStyleLbl="alignAcc1" presStyleIdx="7" presStyleCnt="9">
        <dgm:presLayoutVars>
          <dgm:bulletEnabled val="1"/>
        </dgm:presLayoutVars>
      </dgm:prSet>
      <dgm:spPr/>
    </dgm:pt>
    <dgm:pt modelId="{A3A34590-C35B-4178-A0BF-88AC1123CBF0}" type="pres">
      <dgm:prSet presAssocID="{833D0AAC-55C1-428D-A0F4-AEFEC0C0D1D7}" presName="sp" presStyleCnt="0"/>
      <dgm:spPr/>
    </dgm:pt>
    <dgm:pt modelId="{6ED37F88-8821-4B84-B012-25942F5CE288}" type="pres">
      <dgm:prSet presAssocID="{9F2CD4A3-E881-4BF5-B94D-7F5F97DD3574}" presName="composite" presStyleCnt="0"/>
      <dgm:spPr/>
    </dgm:pt>
    <dgm:pt modelId="{D7C14D4D-C03E-42E7-B874-3CC48832EEDA}" type="pres">
      <dgm:prSet presAssocID="{9F2CD4A3-E881-4BF5-B94D-7F5F97DD3574}" presName="parentText" presStyleLbl="alignNode1" presStyleIdx="8" presStyleCnt="9">
        <dgm:presLayoutVars>
          <dgm:chMax val="1"/>
          <dgm:bulletEnabled val="1"/>
        </dgm:presLayoutVars>
      </dgm:prSet>
      <dgm:spPr/>
    </dgm:pt>
    <dgm:pt modelId="{6B0E3FA8-0CDC-4E74-832A-D735FFE11B5B}" type="pres">
      <dgm:prSet presAssocID="{9F2CD4A3-E881-4BF5-B94D-7F5F97DD3574}" presName="descendantText" presStyleLbl="alignAcc1" presStyleIdx="8" presStyleCnt="9">
        <dgm:presLayoutVars>
          <dgm:bulletEnabled val="1"/>
        </dgm:presLayoutVars>
      </dgm:prSet>
      <dgm:spPr/>
    </dgm:pt>
  </dgm:ptLst>
  <dgm:cxnLst>
    <dgm:cxn modelId="{5C632502-2F94-47B1-910A-D182C935A6F2}" srcId="{176C4B69-C973-4D34-A701-A5989689FAFD}" destId="{DCDB59FA-8D9B-4C78-908B-89AFCB74487D}" srcOrd="0" destOrd="0" parTransId="{6C24278C-9840-4290-BE7E-42E87172FFC7}" sibTransId="{EB7925B8-5516-40BE-ABDF-1FFF25693FC3}"/>
    <dgm:cxn modelId="{821F3C32-86C1-4E7C-9D06-F0B04DD036BE}" type="presOf" srcId="{064FDA89-46AC-410B-85D5-CAE82F229BDF}" destId="{F0F1708B-A5B6-4309-A3D8-4AE87FE08A08}" srcOrd="0" destOrd="0" presId="urn:microsoft.com/office/officeart/2005/8/layout/chevron2"/>
    <dgm:cxn modelId="{DB518A33-EA0E-43D2-86DE-EC8424425B23}" srcId="{064FDA89-46AC-410B-85D5-CAE82F229BDF}" destId="{3F619061-965C-47EF-B115-31765D55C1CC}" srcOrd="0" destOrd="0" parTransId="{E84239F1-A8BA-4C52-A8FC-AE2EDFD21B07}" sibTransId="{0B44E0AC-7E6B-4C69-ADC4-EE5F5E34070F}"/>
    <dgm:cxn modelId="{EB98E137-D39A-4D6C-B923-0FEBB90DF8B7}" type="presOf" srcId="{41A46C25-4FDB-4D81-9D98-6BE0439DA0DD}" destId="{6CBD0365-F772-4D61-AAD0-19216A31A5BF}" srcOrd="0" destOrd="0" presId="urn:microsoft.com/office/officeart/2005/8/layout/chevron2"/>
    <dgm:cxn modelId="{48B30D3C-AE6B-425D-909A-82E012DF553B}" type="presOf" srcId="{9F2CD4A3-E881-4BF5-B94D-7F5F97DD3574}" destId="{D7C14D4D-C03E-42E7-B874-3CC48832EEDA}" srcOrd="0" destOrd="0" presId="urn:microsoft.com/office/officeart/2005/8/layout/chevron2"/>
    <dgm:cxn modelId="{21C4165C-F930-45DC-9CE6-21CD5A07B40B}" srcId="{97BB94B0-40B6-486C-89C6-C02C38FCFB0B}" destId="{8F3D8FAB-D94C-4E09-8980-155717BEA3AF}" srcOrd="5" destOrd="0" parTransId="{36C6D0D3-A127-42C8-BAC6-1ACB77E1A419}" sibTransId="{4080387D-6F21-4625-9B3C-0EE2141E7F4A}"/>
    <dgm:cxn modelId="{5B19855C-61B7-4510-99BA-D47A55FB3591}" type="presOf" srcId="{AFAFAFBF-9272-4F28-9D55-52DEFF7E277B}" destId="{C6642770-3405-4ACC-A158-C7DB4C90F88C}" srcOrd="0" destOrd="0" presId="urn:microsoft.com/office/officeart/2005/8/layout/chevron2"/>
    <dgm:cxn modelId="{E24B7466-8838-4AC9-A547-75F2A197C6F5}" srcId="{0A1BD141-589C-4E77-9AFE-1A25C853B4F6}" destId="{AFAFAFBF-9272-4F28-9D55-52DEFF7E277B}" srcOrd="0" destOrd="0" parTransId="{1C7D4A37-F561-4BBB-8C2F-FE916BA2A6AC}" sibTransId="{BCE8F6F6-C0E1-43A7-B49A-26312E574FFE}"/>
    <dgm:cxn modelId="{C0FE3469-894E-4F9A-9CBE-906B7B290D2E}" srcId="{97BB94B0-40B6-486C-89C6-C02C38FCFB0B}" destId="{064FDA89-46AC-410B-85D5-CAE82F229BDF}" srcOrd="7" destOrd="0" parTransId="{AB693F57-9D29-4DC7-8725-5327810FC5D7}" sibTransId="{833D0AAC-55C1-428D-A0F4-AEFEC0C0D1D7}"/>
    <dgm:cxn modelId="{4362056A-8937-4A52-AC3F-CC365711131D}" type="presOf" srcId="{51938499-B903-47EC-96A9-CB7C35D7ADD7}" destId="{F056A2D5-0560-4621-9F74-A50713A26339}" srcOrd="0" destOrd="0" presId="urn:microsoft.com/office/officeart/2005/8/layout/chevron2"/>
    <dgm:cxn modelId="{64D2E46C-F697-4104-A65D-A8887D665829}" srcId="{97BB94B0-40B6-486C-89C6-C02C38FCFB0B}" destId="{9F2CD4A3-E881-4BF5-B94D-7F5F97DD3574}" srcOrd="8" destOrd="0" parTransId="{F5A26BBB-6F8E-4AE1-96C0-A718385BB9F7}" sibTransId="{D90F4B4C-DC07-408D-BB00-660AFFEFCE60}"/>
    <dgm:cxn modelId="{80D0CB4F-A6CF-47D6-A5AE-C669467F40D3}" srcId="{9F2CD4A3-E881-4BF5-B94D-7F5F97DD3574}" destId="{88B00B73-1633-4FC0-91B1-1095555923ED}" srcOrd="0" destOrd="0" parTransId="{32039792-0558-4630-88C9-86C48D885023}" sibTransId="{EDDBECF0-1E69-4275-8EF2-757402E7A1C0}"/>
    <dgm:cxn modelId="{F4FC8450-2911-49C6-A16B-CBE35B82221A}" type="presOf" srcId="{79328E6F-4CBA-465D-BDF4-DD563C4F2402}" destId="{92B85E71-FE9B-4C2A-AA1F-80ED2941876B}" srcOrd="0" destOrd="0" presId="urn:microsoft.com/office/officeart/2005/8/layout/chevron2"/>
    <dgm:cxn modelId="{F69F5656-FA9B-4655-8098-4CF71A66E843}" type="presOf" srcId="{F7E335E9-FA7B-499C-B4AC-C35C72140FEB}" destId="{6C98204F-AC1C-4EFC-AFD7-C8F8F476622C}" srcOrd="0" destOrd="0" presId="urn:microsoft.com/office/officeart/2005/8/layout/chevron2"/>
    <dgm:cxn modelId="{58E02481-8351-4AB0-A607-8131591FC42B}" srcId="{FE415136-FFDB-4689-A403-F72FB365DE11}" destId="{FE380256-FFF0-4E2E-A3D7-03E769D0AAE9}" srcOrd="0" destOrd="0" parTransId="{75C1C3C5-7BC4-4E89-BA4A-1CD0FE6C91B4}" sibTransId="{9A2D7195-FB60-438B-A6A8-331BF4481B14}"/>
    <dgm:cxn modelId="{31DD4C8A-CBB8-4739-884D-59B6A1725032}" srcId="{97BB94B0-40B6-486C-89C6-C02C38FCFB0B}" destId="{176C4B69-C973-4D34-A701-A5989689FAFD}" srcOrd="3" destOrd="0" parTransId="{60D6D3C7-041C-4AB5-8E99-27D3223FC41A}" sibTransId="{A8A6B8E0-C8E1-4259-B9DF-BE9501C760C6}"/>
    <dgm:cxn modelId="{8F49EE8F-7BB3-4407-8EFA-69E0DDCF9589}" srcId="{97BB94B0-40B6-486C-89C6-C02C38FCFB0B}" destId="{FE415136-FFDB-4689-A403-F72FB365DE11}" srcOrd="6" destOrd="0" parTransId="{96330108-D280-4B45-8BF2-D18BEB09DF60}" sibTransId="{352C2B1A-D2E9-41B5-B3B9-E7D1CCAB2A0D}"/>
    <dgm:cxn modelId="{279C98A4-B11C-49AD-ADEF-47F7CB0D6089}" srcId="{1066920F-CA04-4C72-B622-406E0BA6513E}" destId="{51938499-B903-47EC-96A9-CB7C35D7ADD7}" srcOrd="0" destOrd="0" parTransId="{BCC741B8-AA2C-440C-90E8-F0984321F6DC}" sibTransId="{6CC6948E-B35B-49C6-A932-901564529FF2}"/>
    <dgm:cxn modelId="{F835EBA4-4504-4694-917B-A07969A61704}" type="presOf" srcId="{DCDB59FA-8D9B-4C78-908B-89AFCB74487D}" destId="{C097543E-00E2-4F6C-A104-4B4EE73F11BD}" srcOrd="0" destOrd="0" presId="urn:microsoft.com/office/officeart/2005/8/layout/chevron2"/>
    <dgm:cxn modelId="{FE1493A6-C69A-46C2-9303-CB3E68046DCD}" srcId="{97BB94B0-40B6-486C-89C6-C02C38FCFB0B}" destId="{5723C3EE-7BD1-4021-9B6B-B4C960582ADF}" srcOrd="0" destOrd="0" parTransId="{C6B952E2-9C0E-4B44-BB2B-C3EA8ED3DFD9}" sibTransId="{BE6AC39A-41EA-4D0B-852B-8B33951ACF95}"/>
    <dgm:cxn modelId="{AD3830A7-5063-40B1-9FA3-542F95D0DDC1}" type="presOf" srcId="{97BB94B0-40B6-486C-89C6-C02C38FCFB0B}" destId="{2631C340-45AC-4315-ABA9-A70C15A173CE}" srcOrd="0" destOrd="0" presId="urn:microsoft.com/office/officeart/2005/8/layout/chevron2"/>
    <dgm:cxn modelId="{341CACA8-C3B6-4C43-9CFA-16BED6EB4DB7}" type="presOf" srcId="{8F3D8FAB-D94C-4E09-8980-155717BEA3AF}" destId="{743F085B-B35E-49B2-B6BC-A85F4AB4C5FD}" srcOrd="0" destOrd="0" presId="urn:microsoft.com/office/officeart/2005/8/layout/chevron2"/>
    <dgm:cxn modelId="{48CAEFA9-A475-4235-A357-59EDBC5A153C}" srcId="{97BB94B0-40B6-486C-89C6-C02C38FCFB0B}" destId="{0A1BD141-589C-4E77-9AFE-1A25C853B4F6}" srcOrd="2" destOrd="0" parTransId="{F37F8ED6-1BA9-4444-A91C-A8A10EBFE53C}" sibTransId="{1D1379B4-1B29-460F-8B31-CE818B46385F}"/>
    <dgm:cxn modelId="{77F371AD-DAB4-4988-AFD2-A50D908CC832}" type="presOf" srcId="{FE415136-FFDB-4689-A403-F72FB365DE11}" destId="{E27A4C28-8E19-42DB-B157-66E2B45ACC0A}" srcOrd="0" destOrd="0" presId="urn:microsoft.com/office/officeart/2005/8/layout/chevron2"/>
    <dgm:cxn modelId="{54B89DAD-159A-457F-BBC3-12020BB22E8D}" srcId="{8F3D8FAB-D94C-4E09-8980-155717BEA3AF}" destId="{41A46C25-4FDB-4D81-9D98-6BE0439DA0DD}" srcOrd="0" destOrd="0" parTransId="{05071F44-C72F-4A5A-9E23-CB7F4B147C4E}" sibTransId="{2B62C473-0FCF-4ADC-8FD4-98066BF63D51}"/>
    <dgm:cxn modelId="{703046AE-21B5-43CF-97D1-F5FFA96E9E53}" type="presOf" srcId="{1066920F-CA04-4C72-B622-406E0BA6513E}" destId="{7C828C05-87EA-42ED-88D5-D41C0D089518}" srcOrd="0" destOrd="0" presId="urn:microsoft.com/office/officeart/2005/8/layout/chevron2"/>
    <dgm:cxn modelId="{1FBB13AF-614C-43D6-8ABF-65E5956863E8}" type="presOf" srcId="{0A1BD141-589C-4E77-9AFE-1A25C853B4F6}" destId="{53A25288-799E-4E73-8E63-C7A706978AEE}" srcOrd="0" destOrd="0" presId="urn:microsoft.com/office/officeart/2005/8/layout/chevron2"/>
    <dgm:cxn modelId="{B103C3B4-310B-4EFD-BD5A-11617E22CD47}" type="presOf" srcId="{3F619061-965C-47EF-B115-31765D55C1CC}" destId="{8FC6D2FA-5946-4DF0-ABEB-5B2F15369BAE}" srcOrd="0" destOrd="0" presId="urn:microsoft.com/office/officeart/2005/8/layout/chevron2"/>
    <dgm:cxn modelId="{765DCEC1-D3E0-44B3-962A-CD305928F6EA}" type="presOf" srcId="{74956E22-2D9D-4690-81E7-792576016155}" destId="{6EBE3D4A-0D5C-4916-B363-87BE12F030B0}" srcOrd="0" destOrd="0" presId="urn:microsoft.com/office/officeart/2005/8/layout/chevron2"/>
    <dgm:cxn modelId="{3D70DBCF-066B-4038-99B4-FA210F354B03}" type="presOf" srcId="{88B00B73-1633-4FC0-91B1-1095555923ED}" destId="{6B0E3FA8-0CDC-4E74-832A-D735FFE11B5B}" srcOrd="0" destOrd="0" presId="urn:microsoft.com/office/officeart/2005/8/layout/chevron2"/>
    <dgm:cxn modelId="{60FF63D1-6E91-453A-B0C9-764F50C4FBCE}" srcId="{79328E6F-4CBA-465D-BDF4-DD563C4F2402}" destId="{F7E335E9-FA7B-499C-B4AC-C35C72140FEB}" srcOrd="0" destOrd="0" parTransId="{EBD02DFE-0C23-404E-BD79-6B583B467FAC}" sibTransId="{95BBD820-B712-4133-A839-3CBE78197E0B}"/>
    <dgm:cxn modelId="{1DC0FDE2-1F47-412E-B046-6A481C63E763}" type="presOf" srcId="{176C4B69-C973-4D34-A701-A5989689FAFD}" destId="{36C3D3E6-7CC9-410A-A51A-65E490DFC191}" srcOrd="0" destOrd="0" presId="urn:microsoft.com/office/officeart/2005/8/layout/chevron2"/>
    <dgm:cxn modelId="{8E5E82EA-EBE6-4E53-871C-0C31F370B1B4}" type="presOf" srcId="{5723C3EE-7BD1-4021-9B6B-B4C960582ADF}" destId="{E98561AC-725A-43DE-BE19-8CB7672D061A}" srcOrd="0" destOrd="0" presId="urn:microsoft.com/office/officeart/2005/8/layout/chevron2"/>
    <dgm:cxn modelId="{57C355EF-C30B-4BFE-ABFB-5CA5C5EBFDAD}" srcId="{5723C3EE-7BD1-4021-9B6B-B4C960582ADF}" destId="{74956E22-2D9D-4690-81E7-792576016155}" srcOrd="0" destOrd="0" parTransId="{4F5C0202-5875-4B54-B042-C4DCD3545D22}" sibTransId="{EC5F5C9E-291C-405C-8378-770DAB51B15A}"/>
    <dgm:cxn modelId="{632A01F5-FB89-40D5-AFB0-4A475DAD5D2F}" srcId="{97BB94B0-40B6-486C-89C6-C02C38FCFB0B}" destId="{79328E6F-4CBA-465D-BDF4-DD563C4F2402}" srcOrd="4" destOrd="0" parTransId="{1B621508-25BB-4009-B2E8-38AD3B8BCD0A}" sibTransId="{65024525-B5BD-427D-8030-2CE38CC966B5}"/>
    <dgm:cxn modelId="{7E4732F5-17E6-43E7-8874-3FA9691CC898}" srcId="{97BB94B0-40B6-486C-89C6-C02C38FCFB0B}" destId="{1066920F-CA04-4C72-B622-406E0BA6513E}" srcOrd="1" destOrd="0" parTransId="{F8F4DE65-6965-42BB-9ABC-64C7F4DFCCEA}" sibTransId="{B5B656B0-8643-4357-A0D0-1554477B9711}"/>
    <dgm:cxn modelId="{1CCB30FD-107F-4B65-98C1-EE0979D2CD5B}" type="presOf" srcId="{FE380256-FFF0-4E2E-A3D7-03E769D0AAE9}" destId="{8422BF03-9B74-4E33-9B24-6C199620BC16}" srcOrd="0" destOrd="0" presId="urn:microsoft.com/office/officeart/2005/8/layout/chevron2"/>
    <dgm:cxn modelId="{5B866ABE-B96E-4290-A5B2-B17545961A50}" type="presParOf" srcId="{2631C340-45AC-4315-ABA9-A70C15A173CE}" destId="{ACAF5FFB-54E6-44C6-9B2E-883D8E4D06C4}" srcOrd="0" destOrd="0" presId="urn:microsoft.com/office/officeart/2005/8/layout/chevron2"/>
    <dgm:cxn modelId="{3ADF9B90-FC1E-4F9F-BC16-C275739146A1}" type="presParOf" srcId="{ACAF5FFB-54E6-44C6-9B2E-883D8E4D06C4}" destId="{E98561AC-725A-43DE-BE19-8CB7672D061A}" srcOrd="0" destOrd="0" presId="urn:microsoft.com/office/officeart/2005/8/layout/chevron2"/>
    <dgm:cxn modelId="{EEC30F06-791B-4B37-A16C-B6E13D164D1F}" type="presParOf" srcId="{ACAF5FFB-54E6-44C6-9B2E-883D8E4D06C4}" destId="{6EBE3D4A-0D5C-4916-B363-87BE12F030B0}" srcOrd="1" destOrd="0" presId="urn:microsoft.com/office/officeart/2005/8/layout/chevron2"/>
    <dgm:cxn modelId="{0A11A855-9A92-4424-A61E-AF262A450699}" type="presParOf" srcId="{2631C340-45AC-4315-ABA9-A70C15A173CE}" destId="{AA17318C-78C0-4764-8BD6-086946843309}" srcOrd="1" destOrd="0" presId="urn:microsoft.com/office/officeart/2005/8/layout/chevron2"/>
    <dgm:cxn modelId="{9386ACBF-80B5-4198-B0B7-AABFA72DC28A}" type="presParOf" srcId="{2631C340-45AC-4315-ABA9-A70C15A173CE}" destId="{5C35C65A-4200-480C-9CF1-3234AD308002}" srcOrd="2" destOrd="0" presId="urn:microsoft.com/office/officeart/2005/8/layout/chevron2"/>
    <dgm:cxn modelId="{1C69E688-5750-4EC6-A6B9-5057383400BF}" type="presParOf" srcId="{5C35C65A-4200-480C-9CF1-3234AD308002}" destId="{7C828C05-87EA-42ED-88D5-D41C0D089518}" srcOrd="0" destOrd="0" presId="urn:microsoft.com/office/officeart/2005/8/layout/chevron2"/>
    <dgm:cxn modelId="{54F87A30-1158-48F3-B7C3-7D82F4AD9005}" type="presParOf" srcId="{5C35C65A-4200-480C-9CF1-3234AD308002}" destId="{F056A2D5-0560-4621-9F74-A50713A26339}" srcOrd="1" destOrd="0" presId="urn:microsoft.com/office/officeart/2005/8/layout/chevron2"/>
    <dgm:cxn modelId="{E6DCBFD9-220F-4432-A0DE-A2F8821712B9}" type="presParOf" srcId="{2631C340-45AC-4315-ABA9-A70C15A173CE}" destId="{668DCB0D-AC5E-49EA-BACE-80BEEDBDE3DA}" srcOrd="3" destOrd="0" presId="urn:microsoft.com/office/officeart/2005/8/layout/chevron2"/>
    <dgm:cxn modelId="{D5D7C2E4-CE8D-483A-ACEF-007DCB0ECD8D}" type="presParOf" srcId="{2631C340-45AC-4315-ABA9-A70C15A173CE}" destId="{AE2BA08B-C2B6-4503-848D-0CC6972757F9}" srcOrd="4" destOrd="0" presId="urn:microsoft.com/office/officeart/2005/8/layout/chevron2"/>
    <dgm:cxn modelId="{3C564D22-AD13-4C0F-A31C-9DF58B2E62FB}" type="presParOf" srcId="{AE2BA08B-C2B6-4503-848D-0CC6972757F9}" destId="{53A25288-799E-4E73-8E63-C7A706978AEE}" srcOrd="0" destOrd="0" presId="urn:microsoft.com/office/officeart/2005/8/layout/chevron2"/>
    <dgm:cxn modelId="{CCA1740C-CF57-4748-BAC2-9347E664B11D}" type="presParOf" srcId="{AE2BA08B-C2B6-4503-848D-0CC6972757F9}" destId="{C6642770-3405-4ACC-A158-C7DB4C90F88C}" srcOrd="1" destOrd="0" presId="urn:microsoft.com/office/officeart/2005/8/layout/chevron2"/>
    <dgm:cxn modelId="{30EB74AF-911C-48D3-9B0A-AAAC7F69FD1F}" type="presParOf" srcId="{2631C340-45AC-4315-ABA9-A70C15A173CE}" destId="{35F461CD-53DC-4DBF-877B-075417253817}" srcOrd="5" destOrd="0" presId="urn:microsoft.com/office/officeart/2005/8/layout/chevron2"/>
    <dgm:cxn modelId="{F9E8A30A-CD13-462B-91A1-24AC908C750E}" type="presParOf" srcId="{2631C340-45AC-4315-ABA9-A70C15A173CE}" destId="{2C244E5F-5DE8-4A04-961E-9B289BBB108B}" srcOrd="6" destOrd="0" presId="urn:microsoft.com/office/officeart/2005/8/layout/chevron2"/>
    <dgm:cxn modelId="{3A396292-D8BB-4CBC-8BFB-BDE5F60A7788}" type="presParOf" srcId="{2C244E5F-5DE8-4A04-961E-9B289BBB108B}" destId="{36C3D3E6-7CC9-410A-A51A-65E490DFC191}" srcOrd="0" destOrd="0" presId="urn:microsoft.com/office/officeart/2005/8/layout/chevron2"/>
    <dgm:cxn modelId="{C5CB9C48-67D6-4F91-AFEA-75660DDEB38B}" type="presParOf" srcId="{2C244E5F-5DE8-4A04-961E-9B289BBB108B}" destId="{C097543E-00E2-4F6C-A104-4B4EE73F11BD}" srcOrd="1" destOrd="0" presId="urn:microsoft.com/office/officeart/2005/8/layout/chevron2"/>
    <dgm:cxn modelId="{4A0D2A16-ED4E-48F8-A17D-27C9A4B8388B}" type="presParOf" srcId="{2631C340-45AC-4315-ABA9-A70C15A173CE}" destId="{C6290D4F-C49F-4960-9FE4-042985DAD443}" srcOrd="7" destOrd="0" presId="urn:microsoft.com/office/officeart/2005/8/layout/chevron2"/>
    <dgm:cxn modelId="{E96EBCE1-D614-4879-9137-4FD0F5EDA2CB}" type="presParOf" srcId="{2631C340-45AC-4315-ABA9-A70C15A173CE}" destId="{02AE4E33-CB41-4529-B9CB-A6A787E1284F}" srcOrd="8" destOrd="0" presId="urn:microsoft.com/office/officeart/2005/8/layout/chevron2"/>
    <dgm:cxn modelId="{0DB5CE53-0504-4945-AB2D-8CED9F54C682}" type="presParOf" srcId="{02AE4E33-CB41-4529-B9CB-A6A787E1284F}" destId="{92B85E71-FE9B-4C2A-AA1F-80ED2941876B}" srcOrd="0" destOrd="0" presId="urn:microsoft.com/office/officeart/2005/8/layout/chevron2"/>
    <dgm:cxn modelId="{9BBCC78A-DDB2-4C04-8404-C0E9EFCF11B4}" type="presParOf" srcId="{02AE4E33-CB41-4529-B9CB-A6A787E1284F}" destId="{6C98204F-AC1C-4EFC-AFD7-C8F8F476622C}" srcOrd="1" destOrd="0" presId="urn:microsoft.com/office/officeart/2005/8/layout/chevron2"/>
    <dgm:cxn modelId="{6BE8F1CB-27CC-4D9D-B22C-7665BBA39688}" type="presParOf" srcId="{2631C340-45AC-4315-ABA9-A70C15A173CE}" destId="{004490A7-D4F3-463C-8326-82D0F0C700D6}" srcOrd="9" destOrd="0" presId="urn:microsoft.com/office/officeart/2005/8/layout/chevron2"/>
    <dgm:cxn modelId="{8C0D4A1C-7900-42E2-AC6F-EC313B5B8C97}" type="presParOf" srcId="{2631C340-45AC-4315-ABA9-A70C15A173CE}" destId="{FC2B17D9-3DF7-4843-A182-0AAD77428670}" srcOrd="10" destOrd="0" presId="urn:microsoft.com/office/officeart/2005/8/layout/chevron2"/>
    <dgm:cxn modelId="{A0B88F0E-73A1-457B-A145-467FC9885177}" type="presParOf" srcId="{FC2B17D9-3DF7-4843-A182-0AAD77428670}" destId="{743F085B-B35E-49B2-B6BC-A85F4AB4C5FD}" srcOrd="0" destOrd="0" presId="urn:microsoft.com/office/officeart/2005/8/layout/chevron2"/>
    <dgm:cxn modelId="{5F21E1B9-E57D-428D-AD6C-E6558510BFE8}" type="presParOf" srcId="{FC2B17D9-3DF7-4843-A182-0AAD77428670}" destId="{6CBD0365-F772-4D61-AAD0-19216A31A5BF}" srcOrd="1" destOrd="0" presId="urn:microsoft.com/office/officeart/2005/8/layout/chevron2"/>
    <dgm:cxn modelId="{402D0977-B37D-4855-95E5-EE1215A09714}" type="presParOf" srcId="{2631C340-45AC-4315-ABA9-A70C15A173CE}" destId="{BF589726-C364-4AEA-97E1-DE2548C9E16D}" srcOrd="11" destOrd="0" presId="urn:microsoft.com/office/officeart/2005/8/layout/chevron2"/>
    <dgm:cxn modelId="{7028E587-20E6-47F1-B292-2C7BDDF89A61}" type="presParOf" srcId="{2631C340-45AC-4315-ABA9-A70C15A173CE}" destId="{B62AE3F6-8F0A-4B28-85AE-16F9EE16DE8B}" srcOrd="12" destOrd="0" presId="urn:microsoft.com/office/officeart/2005/8/layout/chevron2"/>
    <dgm:cxn modelId="{D2408C83-AED1-4206-8B16-953E894F6AAD}" type="presParOf" srcId="{B62AE3F6-8F0A-4B28-85AE-16F9EE16DE8B}" destId="{E27A4C28-8E19-42DB-B157-66E2B45ACC0A}" srcOrd="0" destOrd="0" presId="urn:microsoft.com/office/officeart/2005/8/layout/chevron2"/>
    <dgm:cxn modelId="{9B70BFD2-1BA5-4324-8289-B5B62D0BB18F}" type="presParOf" srcId="{B62AE3F6-8F0A-4B28-85AE-16F9EE16DE8B}" destId="{8422BF03-9B74-4E33-9B24-6C199620BC16}" srcOrd="1" destOrd="0" presId="urn:microsoft.com/office/officeart/2005/8/layout/chevron2"/>
    <dgm:cxn modelId="{967DA31D-B7E2-4395-BC00-D27DCC019E4A}" type="presParOf" srcId="{2631C340-45AC-4315-ABA9-A70C15A173CE}" destId="{BDF136EF-F780-4B20-92A9-845C35A8D673}" srcOrd="13" destOrd="0" presId="urn:microsoft.com/office/officeart/2005/8/layout/chevron2"/>
    <dgm:cxn modelId="{0AE22139-0011-4986-88D3-529F969C3FEA}" type="presParOf" srcId="{2631C340-45AC-4315-ABA9-A70C15A173CE}" destId="{A2807E08-BFFA-4515-BE36-4DC0638BA96C}" srcOrd="14" destOrd="0" presId="urn:microsoft.com/office/officeart/2005/8/layout/chevron2"/>
    <dgm:cxn modelId="{1D2434CB-0D25-43FC-B302-5D930618B985}" type="presParOf" srcId="{A2807E08-BFFA-4515-BE36-4DC0638BA96C}" destId="{F0F1708B-A5B6-4309-A3D8-4AE87FE08A08}" srcOrd="0" destOrd="0" presId="urn:microsoft.com/office/officeart/2005/8/layout/chevron2"/>
    <dgm:cxn modelId="{37EDF039-90B4-4621-9147-D688EF14106F}" type="presParOf" srcId="{A2807E08-BFFA-4515-BE36-4DC0638BA96C}" destId="{8FC6D2FA-5946-4DF0-ABEB-5B2F15369BAE}" srcOrd="1" destOrd="0" presId="urn:microsoft.com/office/officeart/2005/8/layout/chevron2"/>
    <dgm:cxn modelId="{18251534-584D-402C-A84D-948FE2888EEF}" type="presParOf" srcId="{2631C340-45AC-4315-ABA9-A70C15A173CE}" destId="{A3A34590-C35B-4178-A0BF-88AC1123CBF0}" srcOrd="15" destOrd="0" presId="urn:microsoft.com/office/officeart/2005/8/layout/chevron2"/>
    <dgm:cxn modelId="{2050DC7C-393B-48A8-937E-70CD559B2037}" type="presParOf" srcId="{2631C340-45AC-4315-ABA9-A70C15A173CE}" destId="{6ED37F88-8821-4B84-B012-25942F5CE288}" srcOrd="16" destOrd="0" presId="urn:microsoft.com/office/officeart/2005/8/layout/chevron2"/>
    <dgm:cxn modelId="{211D6981-C6C4-4473-A9DE-29CAD1EC4D0D}" type="presParOf" srcId="{6ED37F88-8821-4B84-B012-25942F5CE288}" destId="{D7C14D4D-C03E-42E7-B874-3CC48832EEDA}" srcOrd="0" destOrd="0" presId="urn:microsoft.com/office/officeart/2005/8/layout/chevron2"/>
    <dgm:cxn modelId="{6DC49FB7-B7FC-43C6-A0BC-1C9586881EDC}" type="presParOf" srcId="{6ED37F88-8821-4B84-B012-25942F5CE288}" destId="{6B0E3FA8-0CDC-4E74-832A-D735FFE11B5B}" srcOrd="1" destOrd="0" presId="urn:microsoft.com/office/officeart/2005/8/layout/chevron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561AC-725A-43DE-BE19-8CB7672D061A}">
      <dsp:nvSpPr>
        <dsp:cNvPr id="0" name=""/>
        <dsp:cNvSpPr/>
      </dsp:nvSpPr>
      <dsp:spPr>
        <a:xfrm rot="5400000">
          <a:off x="-95671" y="9897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6h45</a:t>
          </a:r>
          <a:endParaRPr lang="fr-FR" sz="600" kern="1200" dirty="0">
            <a:solidFill>
              <a:schemeClr val="tx2"/>
            </a:solidFill>
          </a:endParaRPr>
        </a:p>
      </dsp:txBody>
      <dsp:txXfrm rot="-5400000">
        <a:off x="1" y="226538"/>
        <a:ext cx="446465" cy="191343"/>
      </dsp:txXfrm>
    </dsp:sp>
    <dsp:sp modelId="{6EBE3D4A-0D5C-4916-B363-87BE12F030B0}">
      <dsp:nvSpPr>
        <dsp:cNvPr id="0" name=""/>
        <dsp:cNvSpPr/>
      </dsp:nvSpPr>
      <dsp:spPr>
        <a:xfrm rot="5400000">
          <a:off x="1500974" y="-1051203"/>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distributed to supervisors</a:t>
          </a:r>
          <a:endParaRPr lang="fr-FR" sz="1300" kern="1200" dirty="0">
            <a:solidFill>
              <a:schemeClr val="tx2"/>
            </a:solidFill>
            <a:latin typeface="+mj-lt"/>
          </a:endParaRPr>
        </a:p>
      </dsp:txBody>
      <dsp:txXfrm rot="-5400000">
        <a:off x="446465" y="23544"/>
        <a:ext cx="2503355" cy="374099"/>
      </dsp:txXfrm>
    </dsp:sp>
    <dsp:sp modelId="{7C828C05-87EA-42ED-88D5-D41C0D089518}">
      <dsp:nvSpPr>
        <dsp:cNvPr id="0" name=""/>
        <dsp:cNvSpPr/>
      </dsp:nvSpPr>
      <dsp:spPr>
        <a:xfrm rot="5400000">
          <a:off x="-95671" y="64092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7h00</a:t>
          </a:r>
        </a:p>
      </dsp:txBody>
      <dsp:txXfrm rot="-5400000">
        <a:off x="1" y="768484"/>
        <a:ext cx="446465" cy="191343"/>
      </dsp:txXfrm>
    </dsp:sp>
    <dsp:sp modelId="{F056A2D5-0560-4621-9F74-A50713A26339}">
      <dsp:nvSpPr>
        <dsp:cNvPr id="0" name=""/>
        <dsp:cNvSpPr/>
      </dsp:nvSpPr>
      <dsp:spPr>
        <a:xfrm rot="5400000">
          <a:off x="1500974" y="-509257"/>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distributed to enumerators</a:t>
          </a:r>
        </a:p>
      </dsp:txBody>
      <dsp:txXfrm rot="-5400000">
        <a:off x="446465" y="565490"/>
        <a:ext cx="2503355" cy="374099"/>
      </dsp:txXfrm>
    </dsp:sp>
    <dsp:sp modelId="{53A25288-799E-4E73-8E63-C7A706978AEE}">
      <dsp:nvSpPr>
        <dsp:cNvPr id="0" name=""/>
        <dsp:cNvSpPr/>
      </dsp:nvSpPr>
      <dsp:spPr>
        <a:xfrm rot="5400000">
          <a:off x="-95671" y="118286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7h30 – 12h30</a:t>
          </a:r>
        </a:p>
      </dsp:txBody>
      <dsp:txXfrm rot="-5400000">
        <a:off x="1" y="1310430"/>
        <a:ext cx="446465" cy="191343"/>
      </dsp:txXfrm>
    </dsp:sp>
    <dsp:sp modelId="{C6642770-3405-4ACC-A158-C7DB4C90F88C}">
      <dsp:nvSpPr>
        <dsp:cNvPr id="0" name=""/>
        <dsp:cNvSpPr/>
      </dsp:nvSpPr>
      <dsp:spPr>
        <a:xfrm rot="5400000">
          <a:off x="1500974" y="3268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Data collection</a:t>
          </a:r>
        </a:p>
      </dsp:txBody>
      <dsp:txXfrm rot="-5400000">
        <a:off x="446465" y="1107435"/>
        <a:ext cx="2503355" cy="374099"/>
      </dsp:txXfrm>
    </dsp:sp>
    <dsp:sp modelId="{36C3D3E6-7CC9-410A-A51A-65E490DFC191}">
      <dsp:nvSpPr>
        <dsp:cNvPr id="0" name=""/>
        <dsp:cNvSpPr/>
      </dsp:nvSpPr>
      <dsp:spPr>
        <a:xfrm rot="5400000">
          <a:off x="-95671" y="172481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12h30 – 13h00</a:t>
          </a:r>
        </a:p>
      </dsp:txBody>
      <dsp:txXfrm rot="-5400000">
        <a:off x="1" y="1852376"/>
        <a:ext cx="446465" cy="191343"/>
      </dsp:txXfrm>
    </dsp:sp>
    <dsp:sp modelId="{C097543E-00E2-4F6C-A104-4B4EE73F11BD}">
      <dsp:nvSpPr>
        <dsp:cNvPr id="0" name=""/>
        <dsp:cNvSpPr/>
      </dsp:nvSpPr>
      <dsp:spPr>
        <a:xfrm rot="5400000">
          <a:off x="1500974" y="57463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Lunch</a:t>
          </a:r>
        </a:p>
      </dsp:txBody>
      <dsp:txXfrm rot="-5400000">
        <a:off x="446465" y="1649381"/>
        <a:ext cx="2503355" cy="374099"/>
      </dsp:txXfrm>
    </dsp:sp>
    <dsp:sp modelId="{92B85E71-FE9B-4C2A-AA1F-80ED2941876B}">
      <dsp:nvSpPr>
        <dsp:cNvPr id="0" name=""/>
        <dsp:cNvSpPr/>
      </dsp:nvSpPr>
      <dsp:spPr>
        <a:xfrm rot="5400000">
          <a:off x="-95671" y="2266760"/>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13h00 – 16h00</a:t>
          </a:r>
        </a:p>
      </dsp:txBody>
      <dsp:txXfrm rot="-5400000">
        <a:off x="1" y="2394322"/>
        <a:ext cx="446465" cy="191343"/>
      </dsp:txXfrm>
    </dsp:sp>
    <dsp:sp modelId="{6C98204F-AC1C-4EFC-AFD7-C8F8F476622C}">
      <dsp:nvSpPr>
        <dsp:cNvPr id="0" name=""/>
        <dsp:cNvSpPr/>
      </dsp:nvSpPr>
      <dsp:spPr>
        <a:xfrm rot="5400000">
          <a:off x="1500974" y="1116580"/>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Data collection</a:t>
          </a:r>
        </a:p>
      </dsp:txBody>
      <dsp:txXfrm rot="-5400000">
        <a:off x="446465" y="2191327"/>
        <a:ext cx="2503355" cy="374099"/>
      </dsp:txXfrm>
    </dsp:sp>
    <dsp:sp modelId="{743F085B-B35E-49B2-B6BC-A85F4AB4C5FD}">
      <dsp:nvSpPr>
        <dsp:cNvPr id="0" name=""/>
        <dsp:cNvSpPr/>
      </dsp:nvSpPr>
      <dsp:spPr>
        <a:xfrm rot="5400000">
          <a:off x="-95671" y="280870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16h00 – 17h00</a:t>
          </a:r>
        </a:p>
      </dsp:txBody>
      <dsp:txXfrm rot="-5400000">
        <a:off x="1" y="2936268"/>
        <a:ext cx="446465" cy="191343"/>
      </dsp:txXfrm>
    </dsp:sp>
    <dsp:sp modelId="{6CBD0365-F772-4D61-AAD0-19216A31A5BF}">
      <dsp:nvSpPr>
        <dsp:cNvPr id="0" name=""/>
        <dsp:cNvSpPr/>
      </dsp:nvSpPr>
      <dsp:spPr>
        <a:xfrm rot="5400000">
          <a:off x="1500974" y="1658526"/>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received by supervisors</a:t>
          </a:r>
        </a:p>
      </dsp:txBody>
      <dsp:txXfrm rot="-5400000">
        <a:off x="446465" y="2733273"/>
        <a:ext cx="2503355" cy="374099"/>
      </dsp:txXfrm>
    </dsp:sp>
    <dsp:sp modelId="{E27A4C28-8E19-42DB-B157-66E2B45ACC0A}">
      <dsp:nvSpPr>
        <dsp:cNvPr id="0" name=""/>
        <dsp:cNvSpPr/>
      </dsp:nvSpPr>
      <dsp:spPr>
        <a:xfrm rot="5400000">
          <a:off x="-95671" y="335065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17h30</a:t>
          </a:r>
        </a:p>
      </dsp:txBody>
      <dsp:txXfrm rot="-5400000">
        <a:off x="1" y="3478214"/>
        <a:ext cx="446465" cy="191343"/>
      </dsp:txXfrm>
    </dsp:sp>
    <dsp:sp modelId="{8422BF03-9B74-4E33-9B24-6C199620BC16}">
      <dsp:nvSpPr>
        <dsp:cNvPr id="0" name=""/>
        <dsp:cNvSpPr/>
      </dsp:nvSpPr>
      <dsp:spPr>
        <a:xfrm rot="5400000">
          <a:off x="1500974" y="2200472"/>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received by survey manager</a:t>
          </a:r>
        </a:p>
      </dsp:txBody>
      <dsp:txXfrm rot="-5400000">
        <a:off x="446465" y="3275219"/>
        <a:ext cx="2503355" cy="374099"/>
      </dsp:txXfrm>
    </dsp:sp>
    <dsp:sp modelId="{F0F1708B-A5B6-4309-A3D8-4AE87FE08A08}">
      <dsp:nvSpPr>
        <dsp:cNvPr id="0" name=""/>
        <dsp:cNvSpPr/>
      </dsp:nvSpPr>
      <dsp:spPr>
        <a:xfrm rot="5400000">
          <a:off x="-95671" y="389259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1730 - 18h30 –</a:t>
          </a:r>
        </a:p>
      </dsp:txBody>
      <dsp:txXfrm rot="-5400000">
        <a:off x="1" y="4020160"/>
        <a:ext cx="446465" cy="191343"/>
      </dsp:txXfrm>
    </dsp:sp>
    <dsp:sp modelId="{8FC6D2FA-5946-4DF0-ABEB-5B2F15369BAE}">
      <dsp:nvSpPr>
        <dsp:cNvPr id="0" name=""/>
        <dsp:cNvSpPr/>
      </dsp:nvSpPr>
      <dsp:spPr>
        <a:xfrm rot="5400000">
          <a:off x="1500974" y="274241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Data analysis, backups</a:t>
          </a:r>
        </a:p>
      </dsp:txBody>
      <dsp:txXfrm rot="-5400000">
        <a:off x="446465" y="3817165"/>
        <a:ext cx="2503355" cy="374099"/>
      </dsp:txXfrm>
    </dsp:sp>
    <dsp:sp modelId="{D7C14D4D-C03E-42E7-B874-3CC48832EEDA}">
      <dsp:nvSpPr>
        <dsp:cNvPr id="0" name=""/>
        <dsp:cNvSpPr/>
      </dsp:nvSpPr>
      <dsp:spPr>
        <a:xfrm rot="5400000">
          <a:off x="-95671" y="443454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During the evening</a:t>
          </a:r>
        </a:p>
      </dsp:txBody>
      <dsp:txXfrm rot="-5400000">
        <a:off x="1" y="4562106"/>
        <a:ext cx="446465" cy="191343"/>
      </dsp:txXfrm>
    </dsp:sp>
    <dsp:sp modelId="{6B0E3FA8-0CDC-4E74-832A-D735FFE11B5B}">
      <dsp:nvSpPr>
        <dsp:cNvPr id="0" name=""/>
        <dsp:cNvSpPr/>
      </dsp:nvSpPr>
      <dsp:spPr>
        <a:xfrm rot="5400000">
          <a:off x="1500974" y="328436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charged</a:t>
          </a:r>
        </a:p>
      </dsp:txBody>
      <dsp:txXfrm rot="-5400000">
        <a:off x="446465" y="4359111"/>
        <a:ext cx="2503355" cy="3740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561AC-725A-43DE-BE19-8CB7672D061A}">
      <dsp:nvSpPr>
        <dsp:cNvPr id="0" name=""/>
        <dsp:cNvSpPr/>
      </dsp:nvSpPr>
      <dsp:spPr>
        <a:xfrm rot="5400000">
          <a:off x="-95671" y="9897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6h45</a:t>
          </a:r>
          <a:endParaRPr lang="fr-FR" sz="600" kern="1200" dirty="0">
            <a:solidFill>
              <a:schemeClr val="tx2"/>
            </a:solidFill>
          </a:endParaRPr>
        </a:p>
      </dsp:txBody>
      <dsp:txXfrm rot="-5400000">
        <a:off x="1" y="226538"/>
        <a:ext cx="446465" cy="191343"/>
      </dsp:txXfrm>
    </dsp:sp>
    <dsp:sp modelId="{6EBE3D4A-0D5C-4916-B363-87BE12F030B0}">
      <dsp:nvSpPr>
        <dsp:cNvPr id="0" name=""/>
        <dsp:cNvSpPr/>
      </dsp:nvSpPr>
      <dsp:spPr>
        <a:xfrm rot="5400000">
          <a:off x="1500974" y="-1051203"/>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distributed to supervisors</a:t>
          </a:r>
          <a:endParaRPr lang="fr-FR" sz="1300" kern="1200" dirty="0">
            <a:solidFill>
              <a:schemeClr val="tx2"/>
            </a:solidFill>
            <a:latin typeface="+mj-lt"/>
          </a:endParaRPr>
        </a:p>
      </dsp:txBody>
      <dsp:txXfrm rot="-5400000">
        <a:off x="446465" y="23544"/>
        <a:ext cx="2503355" cy="374099"/>
      </dsp:txXfrm>
    </dsp:sp>
    <dsp:sp modelId="{7C828C05-87EA-42ED-88D5-D41C0D089518}">
      <dsp:nvSpPr>
        <dsp:cNvPr id="0" name=""/>
        <dsp:cNvSpPr/>
      </dsp:nvSpPr>
      <dsp:spPr>
        <a:xfrm rot="5400000">
          <a:off x="-95671" y="64092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7h00</a:t>
          </a:r>
        </a:p>
      </dsp:txBody>
      <dsp:txXfrm rot="-5400000">
        <a:off x="1" y="768484"/>
        <a:ext cx="446465" cy="191343"/>
      </dsp:txXfrm>
    </dsp:sp>
    <dsp:sp modelId="{F056A2D5-0560-4621-9F74-A50713A26339}">
      <dsp:nvSpPr>
        <dsp:cNvPr id="0" name=""/>
        <dsp:cNvSpPr/>
      </dsp:nvSpPr>
      <dsp:spPr>
        <a:xfrm rot="5400000">
          <a:off x="1500974" y="-509257"/>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distributed to enumerators</a:t>
          </a:r>
        </a:p>
      </dsp:txBody>
      <dsp:txXfrm rot="-5400000">
        <a:off x="446465" y="565490"/>
        <a:ext cx="2503355" cy="374099"/>
      </dsp:txXfrm>
    </dsp:sp>
    <dsp:sp modelId="{53A25288-799E-4E73-8E63-C7A706978AEE}">
      <dsp:nvSpPr>
        <dsp:cNvPr id="0" name=""/>
        <dsp:cNvSpPr/>
      </dsp:nvSpPr>
      <dsp:spPr>
        <a:xfrm rot="5400000">
          <a:off x="-95671" y="118286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7h30 – 12h30</a:t>
          </a:r>
        </a:p>
      </dsp:txBody>
      <dsp:txXfrm rot="-5400000">
        <a:off x="1" y="1310430"/>
        <a:ext cx="446465" cy="191343"/>
      </dsp:txXfrm>
    </dsp:sp>
    <dsp:sp modelId="{C6642770-3405-4ACC-A158-C7DB4C90F88C}">
      <dsp:nvSpPr>
        <dsp:cNvPr id="0" name=""/>
        <dsp:cNvSpPr/>
      </dsp:nvSpPr>
      <dsp:spPr>
        <a:xfrm rot="5400000">
          <a:off x="1500974" y="3268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Data collection</a:t>
          </a:r>
        </a:p>
      </dsp:txBody>
      <dsp:txXfrm rot="-5400000">
        <a:off x="446465" y="1107435"/>
        <a:ext cx="2503355" cy="374099"/>
      </dsp:txXfrm>
    </dsp:sp>
    <dsp:sp modelId="{36C3D3E6-7CC9-410A-A51A-65E490DFC191}">
      <dsp:nvSpPr>
        <dsp:cNvPr id="0" name=""/>
        <dsp:cNvSpPr/>
      </dsp:nvSpPr>
      <dsp:spPr>
        <a:xfrm rot="5400000">
          <a:off x="-95671" y="172481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12h30 – 13h00</a:t>
          </a:r>
        </a:p>
      </dsp:txBody>
      <dsp:txXfrm rot="-5400000">
        <a:off x="1" y="1852376"/>
        <a:ext cx="446465" cy="191343"/>
      </dsp:txXfrm>
    </dsp:sp>
    <dsp:sp modelId="{C097543E-00E2-4F6C-A104-4B4EE73F11BD}">
      <dsp:nvSpPr>
        <dsp:cNvPr id="0" name=""/>
        <dsp:cNvSpPr/>
      </dsp:nvSpPr>
      <dsp:spPr>
        <a:xfrm rot="5400000">
          <a:off x="1500974" y="57463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Lunch</a:t>
          </a:r>
        </a:p>
      </dsp:txBody>
      <dsp:txXfrm rot="-5400000">
        <a:off x="446465" y="1649381"/>
        <a:ext cx="2503355" cy="374099"/>
      </dsp:txXfrm>
    </dsp:sp>
    <dsp:sp modelId="{92B85E71-FE9B-4C2A-AA1F-80ED2941876B}">
      <dsp:nvSpPr>
        <dsp:cNvPr id="0" name=""/>
        <dsp:cNvSpPr/>
      </dsp:nvSpPr>
      <dsp:spPr>
        <a:xfrm rot="5400000">
          <a:off x="-95671" y="2266760"/>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13h00 – 16h00</a:t>
          </a:r>
        </a:p>
      </dsp:txBody>
      <dsp:txXfrm rot="-5400000">
        <a:off x="1" y="2394322"/>
        <a:ext cx="446465" cy="191343"/>
      </dsp:txXfrm>
    </dsp:sp>
    <dsp:sp modelId="{6C98204F-AC1C-4EFC-AFD7-C8F8F476622C}">
      <dsp:nvSpPr>
        <dsp:cNvPr id="0" name=""/>
        <dsp:cNvSpPr/>
      </dsp:nvSpPr>
      <dsp:spPr>
        <a:xfrm rot="5400000">
          <a:off x="1500974" y="1116580"/>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Data collection</a:t>
          </a:r>
        </a:p>
      </dsp:txBody>
      <dsp:txXfrm rot="-5400000">
        <a:off x="446465" y="2191327"/>
        <a:ext cx="2503355" cy="374099"/>
      </dsp:txXfrm>
    </dsp:sp>
    <dsp:sp modelId="{743F085B-B35E-49B2-B6BC-A85F4AB4C5FD}">
      <dsp:nvSpPr>
        <dsp:cNvPr id="0" name=""/>
        <dsp:cNvSpPr/>
      </dsp:nvSpPr>
      <dsp:spPr>
        <a:xfrm rot="5400000">
          <a:off x="-95671" y="280870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16h00 – 17h00</a:t>
          </a:r>
        </a:p>
      </dsp:txBody>
      <dsp:txXfrm rot="-5400000">
        <a:off x="1" y="2936268"/>
        <a:ext cx="446465" cy="191343"/>
      </dsp:txXfrm>
    </dsp:sp>
    <dsp:sp modelId="{6CBD0365-F772-4D61-AAD0-19216A31A5BF}">
      <dsp:nvSpPr>
        <dsp:cNvPr id="0" name=""/>
        <dsp:cNvSpPr/>
      </dsp:nvSpPr>
      <dsp:spPr>
        <a:xfrm rot="5400000">
          <a:off x="1500974" y="1658526"/>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received by supervisors</a:t>
          </a:r>
        </a:p>
      </dsp:txBody>
      <dsp:txXfrm rot="-5400000">
        <a:off x="446465" y="2733273"/>
        <a:ext cx="2503355" cy="374099"/>
      </dsp:txXfrm>
    </dsp:sp>
    <dsp:sp modelId="{E27A4C28-8E19-42DB-B157-66E2B45ACC0A}">
      <dsp:nvSpPr>
        <dsp:cNvPr id="0" name=""/>
        <dsp:cNvSpPr/>
      </dsp:nvSpPr>
      <dsp:spPr>
        <a:xfrm rot="5400000">
          <a:off x="-95671" y="335065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17h30</a:t>
          </a:r>
        </a:p>
      </dsp:txBody>
      <dsp:txXfrm rot="-5400000">
        <a:off x="1" y="3478214"/>
        <a:ext cx="446465" cy="191343"/>
      </dsp:txXfrm>
    </dsp:sp>
    <dsp:sp modelId="{8422BF03-9B74-4E33-9B24-6C199620BC16}">
      <dsp:nvSpPr>
        <dsp:cNvPr id="0" name=""/>
        <dsp:cNvSpPr/>
      </dsp:nvSpPr>
      <dsp:spPr>
        <a:xfrm rot="5400000">
          <a:off x="1500974" y="2200472"/>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received by survey manager</a:t>
          </a:r>
        </a:p>
      </dsp:txBody>
      <dsp:txXfrm rot="-5400000">
        <a:off x="446465" y="3275219"/>
        <a:ext cx="2503355" cy="374099"/>
      </dsp:txXfrm>
    </dsp:sp>
    <dsp:sp modelId="{F0F1708B-A5B6-4309-A3D8-4AE87FE08A08}">
      <dsp:nvSpPr>
        <dsp:cNvPr id="0" name=""/>
        <dsp:cNvSpPr/>
      </dsp:nvSpPr>
      <dsp:spPr>
        <a:xfrm rot="5400000">
          <a:off x="-95671" y="389259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1730 - 18h30 –</a:t>
          </a:r>
        </a:p>
      </dsp:txBody>
      <dsp:txXfrm rot="-5400000">
        <a:off x="1" y="4020160"/>
        <a:ext cx="446465" cy="191343"/>
      </dsp:txXfrm>
    </dsp:sp>
    <dsp:sp modelId="{8FC6D2FA-5946-4DF0-ABEB-5B2F15369BAE}">
      <dsp:nvSpPr>
        <dsp:cNvPr id="0" name=""/>
        <dsp:cNvSpPr/>
      </dsp:nvSpPr>
      <dsp:spPr>
        <a:xfrm rot="5400000">
          <a:off x="1500974" y="274241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Data analysis, backups</a:t>
          </a:r>
        </a:p>
      </dsp:txBody>
      <dsp:txXfrm rot="-5400000">
        <a:off x="446465" y="3817165"/>
        <a:ext cx="2503355" cy="374099"/>
      </dsp:txXfrm>
    </dsp:sp>
    <dsp:sp modelId="{D7C14D4D-C03E-42E7-B874-3CC48832EEDA}">
      <dsp:nvSpPr>
        <dsp:cNvPr id="0" name=""/>
        <dsp:cNvSpPr/>
      </dsp:nvSpPr>
      <dsp:spPr>
        <a:xfrm rot="5400000">
          <a:off x="-95671" y="443454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During the evening</a:t>
          </a:r>
        </a:p>
      </dsp:txBody>
      <dsp:txXfrm rot="-5400000">
        <a:off x="1" y="4562106"/>
        <a:ext cx="446465" cy="191343"/>
      </dsp:txXfrm>
    </dsp:sp>
    <dsp:sp modelId="{6B0E3FA8-0CDC-4E74-832A-D735FFE11B5B}">
      <dsp:nvSpPr>
        <dsp:cNvPr id="0" name=""/>
        <dsp:cNvSpPr/>
      </dsp:nvSpPr>
      <dsp:spPr>
        <a:xfrm rot="5400000">
          <a:off x="1500974" y="328436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charged</a:t>
          </a:r>
        </a:p>
      </dsp:txBody>
      <dsp:txXfrm rot="-5400000">
        <a:off x="446465" y="4359111"/>
        <a:ext cx="2503355" cy="3740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8561AC-725A-43DE-BE19-8CB7672D061A}">
      <dsp:nvSpPr>
        <dsp:cNvPr id="0" name=""/>
        <dsp:cNvSpPr/>
      </dsp:nvSpPr>
      <dsp:spPr>
        <a:xfrm rot="5400000">
          <a:off x="-95671" y="9897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6h45</a:t>
          </a:r>
          <a:endParaRPr lang="fr-FR" sz="600" kern="1200" dirty="0">
            <a:solidFill>
              <a:schemeClr val="tx2"/>
            </a:solidFill>
          </a:endParaRPr>
        </a:p>
      </dsp:txBody>
      <dsp:txXfrm rot="-5400000">
        <a:off x="1" y="226538"/>
        <a:ext cx="446465" cy="191343"/>
      </dsp:txXfrm>
    </dsp:sp>
    <dsp:sp modelId="{6EBE3D4A-0D5C-4916-B363-87BE12F030B0}">
      <dsp:nvSpPr>
        <dsp:cNvPr id="0" name=""/>
        <dsp:cNvSpPr/>
      </dsp:nvSpPr>
      <dsp:spPr>
        <a:xfrm rot="5400000">
          <a:off x="1500974" y="-1051203"/>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distributed to supervisors</a:t>
          </a:r>
          <a:endParaRPr lang="fr-FR" sz="1300" kern="1200" dirty="0">
            <a:solidFill>
              <a:schemeClr val="tx2"/>
            </a:solidFill>
            <a:latin typeface="+mj-lt"/>
          </a:endParaRPr>
        </a:p>
      </dsp:txBody>
      <dsp:txXfrm rot="-5400000">
        <a:off x="446465" y="23544"/>
        <a:ext cx="2503355" cy="374099"/>
      </dsp:txXfrm>
    </dsp:sp>
    <dsp:sp modelId="{7C828C05-87EA-42ED-88D5-D41C0D089518}">
      <dsp:nvSpPr>
        <dsp:cNvPr id="0" name=""/>
        <dsp:cNvSpPr/>
      </dsp:nvSpPr>
      <dsp:spPr>
        <a:xfrm rot="5400000">
          <a:off x="-95671" y="64092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7h00</a:t>
          </a:r>
        </a:p>
      </dsp:txBody>
      <dsp:txXfrm rot="-5400000">
        <a:off x="1" y="768484"/>
        <a:ext cx="446465" cy="191343"/>
      </dsp:txXfrm>
    </dsp:sp>
    <dsp:sp modelId="{F056A2D5-0560-4621-9F74-A50713A26339}">
      <dsp:nvSpPr>
        <dsp:cNvPr id="0" name=""/>
        <dsp:cNvSpPr/>
      </dsp:nvSpPr>
      <dsp:spPr>
        <a:xfrm rot="5400000">
          <a:off x="1500974" y="-509257"/>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distributed to enumerators</a:t>
          </a:r>
        </a:p>
      </dsp:txBody>
      <dsp:txXfrm rot="-5400000">
        <a:off x="446465" y="565490"/>
        <a:ext cx="2503355" cy="374099"/>
      </dsp:txXfrm>
    </dsp:sp>
    <dsp:sp modelId="{53A25288-799E-4E73-8E63-C7A706978AEE}">
      <dsp:nvSpPr>
        <dsp:cNvPr id="0" name=""/>
        <dsp:cNvSpPr/>
      </dsp:nvSpPr>
      <dsp:spPr>
        <a:xfrm rot="5400000">
          <a:off x="-95671" y="118286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7h30 – 12h30</a:t>
          </a:r>
        </a:p>
      </dsp:txBody>
      <dsp:txXfrm rot="-5400000">
        <a:off x="1" y="1310430"/>
        <a:ext cx="446465" cy="191343"/>
      </dsp:txXfrm>
    </dsp:sp>
    <dsp:sp modelId="{C6642770-3405-4ACC-A158-C7DB4C90F88C}">
      <dsp:nvSpPr>
        <dsp:cNvPr id="0" name=""/>
        <dsp:cNvSpPr/>
      </dsp:nvSpPr>
      <dsp:spPr>
        <a:xfrm rot="5400000">
          <a:off x="1500974" y="3268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Data collection</a:t>
          </a:r>
        </a:p>
      </dsp:txBody>
      <dsp:txXfrm rot="-5400000">
        <a:off x="446465" y="1107435"/>
        <a:ext cx="2503355" cy="374099"/>
      </dsp:txXfrm>
    </dsp:sp>
    <dsp:sp modelId="{36C3D3E6-7CC9-410A-A51A-65E490DFC191}">
      <dsp:nvSpPr>
        <dsp:cNvPr id="0" name=""/>
        <dsp:cNvSpPr/>
      </dsp:nvSpPr>
      <dsp:spPr>
        <a:xfrm rot="5400000">
          <a:off x="-95671" y="172481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12h30 – 13h00</a:t>
          </a:r>
        </a:p>
      </dsp:txBody>
      <dsp:txXfrm rot="-5400000">
        <a:off x="1" y="1852376"/>
        <a:ext cx="446465" cy="191343"/>
      </dsp:txXfrm>
    </dsp:sp>
    <dsp:sp modelId="{C097543E-00E2-4F6C-A104-4B4EE73F11BD}">
      <dsp:nvSpPr>
        <dsp:cNvPr id="0" name=""/>
        <dsp:cNvSpPr/>
      </dsp:nvSpPr>
      <dsp:spPr>
        <a:xfrm rot="5400000">
          <a:off x="1500974" y="57463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Lunch</a:t>
          </a:r>
        </a:p>
      </dsp:txBody>
      <dsp:txXfrm rot="-5400000">
        <a:off x="446465" y="1649381"/>
        <a:ext cx="2503355" cy="374099"/>
      </dsp:txXfrm>
    </dsp:sp>
    <dsp:sp modelId="{92B85E71-FE9B-4C2A-AA1F-80ED2941876B}">
      <dsp:nvSpPr>
        <dsp:cNvPr id="0" name=""/>
        <dsp:cNvSpPr/>
      </dsp:nvSpPr>
      <dsp:spPr>
        <a:xfrm rot="5400000">
          <a:off x="-95671" y="2266760"/>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13h00 – 16h00</a:t>
          </a:r>
        </a:p>
      </dsp:txBody>
      <dsp:txXfrm rot="-5400000">
        <a:off x="1" y="2394322"/>
        <a:ext cx="446465" cy="191343"/>
      </dsp:txXfrm>
    </dsp:sp>
    <dsp:sp modelId="{6C98204F-AC1C-4EFC-AFD7-C8F8F476622C}">
      <dsp:nvSpPr>
        <dsp:cNvPr id="0" name=""/>
        <dsp:cNvSpPr/>
      </dsp:nvSpPr>
      <dsp:spPr>
        <a:xfrm rot="5400000">
          <a:off x="1500974" y="1116580"/>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Data collection</a:t>
          </a:r>
        </a:p>
      </dsp:txBody>
      <dsp:txXfrm rot="-5400000">
        <a:off x="446465" y="2191327"/>
        <a:ext cx="2503355" cy="374099"/>
      </dsp:txXfrm>
    </dsp:sp>
    <dsp:sp modelId="{743F085B-B35E-49B2-B6BC-A85F4AB4C5FD}">
      <dsp:nvSpPr>
        <dsp:cNvPr id="0" name=""/>
        <dsp:cNvSpPr/>
      </dsp:nvSpPr>
      <dsp:spPr>
        <a:xfrm rot="5400000">
          <a:off x="-95671" y="2808706"/>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16h00 – 17h00</a:t>
          </a:r>
        </a:p>
      </dsp:txBody>
      <dsp:txXfrm rot="-5400000">
        <a:off x="1" y="2936268"/>
        <a:ext cx="446465" cy="191343"/>
      </dsp:txXfrm>
    </dsp:sp>
    <dsp:sp modelId="{6CBD0365-F772-4D61-AAD0-19216A31A5BF}">
      <dsp:nvSpPr>
        <dsp:cNvPr id="0" name=""/>
        <dsp:cNvSpPr/>
      </dsp:nvSpPr>
      <dsp:spPr>
        <a:xfrm rot="5400000">
          <a:off x="1500974" y="1658526"/>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received by supervisors</a:t>
          </a:r>
        </a:p>
      </dsp:txBody>
      <dsp:txXfrm rot="-5400000">
        <a:off x="446465" y="2733273"/>
        <a:ext cx="2503355" cy="374099"/>
      </dsp:txXfrm>
    </dsp:sp>
    <dsp:sp modelId="{E27A4C28-8E19-42DB-B157-66E2B45ACC0A}">
      <dsp:nvSpPr>
        <dsp:cNvPr id="0" name=""/>
        <dsp:cNvSpPr/>
      </dsp:nvSpPr>
      <dsp:spPr>
        <a:xfrm rot="5400000">
          <a:off x="-95671" y="3350652"/>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17h30</a:t>
          </a:r>
        </a:p>
      </dsp:txBody>
      <dsp:txXfrm rot="-5400000">
        <a:off x="1" y="3478214"/>
        <a:ext cx="446465" cy="191343"/>
      </dsp:txXfrm>
    </dsp:sp>
    <dsp:sp modelId="{8422BF03-9B74-4E33-9B24-6C199620BC16}">
      <dsp:nvSpPr>
        <dsp:cNvPr id="0" name=""/>
        <dsp:cNvSpPr/>
      </dsp:nvSpPr>
      <dsp:spPr>
        <a:xfrm rot="5400000">
          <a:off x="1500974" y="2200472"/>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received by survey manager</a:t>
          </a:r>
        </a:p>
      </dsp:txBody>
      <dsp:txXfrm rot="-5400000">
        <a:off x="446465" y="3275219"/>
        <a:ext cx="2503355" cy="374099"/>
      </dsp:txXfrm>
    </dsp:sp>
    <dsp:sp modelId="{F0F1708B-A5B6-4309-A3D8-4AE87FE08A08}">
      <dsp:nvSpPr>
        <dsp:cNvPr id="0" name=""/>
        <dsp:cNvSpPr/>
      </dsp:nvSpPr>
      <dsp:spPr>
        <a:xfrm rot="5400000">
          <a:off x="-95671" y="3892598"/>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1730 - 18h30 –</a:t>
          </a:r>
        </a:p>
      </dsp:txBody>
      <dsp:txXfrm rot="-5400000">
        <a:off x="1" y="4020160"/>
        <a:ext cx="446465" cy="191343"/>
      </dsp:txXfrm>
    </dsp:sp>
    <dsp:sp modelId="{8FC6D2FA-5946-4DF0-ABEB-5B2F15369BAE}">
      <dsp:nvSpPr>
        <dsp:cNvPr id="0" name=""/>
        <dsp:cNvSpPr/>
      </dsp:nvSpPr>
      <dsp:spPr>
        <a:xfrm rot="5400000">
          <a:off x="1500974" y="2742418"/>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Data analysis, backups</a:t>
          </a:r>
        </a:p>
      </dsp:txBody>
      <dsp:txXfrm rot="-5400000">
        <a:off x="446465" y="3817165"/>
        <a:ext cx="2503355" cy="374099"/>
      </dsp:txXfrm>
    </dsp:sp>
    <dsp:sp modelId="{D7C14D4D-C03E-42E7-B874-3CC48832EEDA}">
      <dsp:nvSpPr>
        <dsp:cNvPr id="0" name=""/>
        <dsp:cNvSpPr/>
      </dsp:nvSpPr>
      <dsp:spPr>
        <a:xfrm rot="5400000">
          <a:off x="-95671" y="4434544"/>
          <a:ext cx="637808" cy="446465"/>
        </a:xfrm>
        <a:prstGeom prst="chevron">
          <a:avLst/>
        </a:prstGeom>
        <a:solidFill>
          <a:schemeClr val="accent3">
            <a:lumMod val="40000"/>
            <a:lumOff val="60000"/>
          </a:schemeClr>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810" tIns="3810" rIns="3810" bIns="3810" numCol="1" spcCol="1270" anchor="ctr" anchorCtr="0">
          <a:noAutofit/>
        </a:bodyPr>
        <a:lstStyle/>
        <a:p>
          <a:pPr marL="0" lvl="0" indent="0" algn="ctr" defTabSz="266700">
            <a:lnSpc>
              <a:spcPct val="90000"/>
            </a:lnSpc>
            <a:spcBef>
              <a:spcPct val="0"/>
            </a:spcBef>
            <a:spcAft>
              <a:spcPct val="35000"/>
            </a:spcAft>
            <a:buNone/>
          </a:pPr>
          <a:r>
            <a:rPr lang="en-GB" sz="600" kern="1200" dirty="0">
              <a:solidFill>
                <a:schemeClr val="tx2"/>
              </a:solidFill>
            </a:rPr>
            <a:t>During the evening</a:t>
          </a:r>
        </a:p>
      </dsp:txBody>
      <dsp:txXfrm rot="-5400000">
        <a:off x="1" y="4562106"/>
        <a:ext cx="446465" cy="191343"/>
      </dsp:txXfrm>
    </dsp:sp>
    <dsp:sp modelId="{6B0E3FA8-0CDC-4E74-832A-D735FFE11B5B}">
      <dsp:nvSpPr>
        <dsp:cNvPr id="0" name=""/>
        <dsp:cNvSpPr/>
      </dsp:nvSpPr>
      <dsp:spPr>
        <a:xfrm rot="5400000">
          <a:off x="1500974" y="3284364"/>
          <a:ext cx="414575" cy="2523593"/>
        </a:xfrm>
        <a:prstGeom prst="round2SameRect">
          <a:avLst/>
        </a:prstGeom>
        <a:solidFill>
          <a:schemeClr val="lt1">
            <a:alpha val="90000"/>
            <a:hueOff val="0"/>
            <a:satOff val="0"/>
            <a:lumOff val="0"/>
            <a:alphaOff val="0"/>
          </a:schemeClr>
        </a:solidFill>
        <a:ln w="12700" cap="flat" cmpd="sng" algn="ctr">
          <a:solidFill>
            <a:schemeClr val="accent3">
              <a:lumMod val="40000"/>
              <a:lumOff val="6000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2456" tIns="8255" rIns="8255" bIns="8255" numCol="1" spcCol="1270" anchor="ctr" anchorCtr="0">
          <a:noAutofit/>
        </a:bodyPr>
        <a:lstStyle/>
        <a:p>
          <a:pPr marL="114300" lvl="1" indent="-114300" algn="l" defTabSz="577850">
            <a:lnSpc>
              <a:spcPct val="90000"/>
            </a:lnSpc>
            <a:spcBef>
              <a:spcPct val="0"/>
            </a:spcBef>
            <a:spcAft>
              <a:spcPct val="15000"/>
            </a:spcAft>
            <a:buChar char="•"/>
          </a:pPr>
          <a:r>
            <a:rPr lang="en-GB" sz="1300" kern="1200" dirty="0">
              <a:solidFill>
                <a:schemeClr val="tx2"/>
              </a:solidFill>
              <a:latin typeface="+mj-lt"/>
            </a:rPr>
            <a:t>Phones charged</a:t>
          </a:r>
        </a:p>
      </dsp:txBody>
      <dsp:txXfrm rot="-5400000">
        <a:off x="446465" y="4359111"/>
        <a:ext cx="2503355" cy="374099"/>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8636121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b="0" i="0">
                <a:latin typeface="Arial" panose="020B0604020202020204" pitchFamily="34" charset="0"/>
              </a:defRPr>
            </a:lvl1pPr>
          </a:lstStyle>
          <a:p>
            <a:endParaRPr lang="fr-FR"/>
          </a:p>
        </p:txBody>
      </p:sp>
      <p:sp>
        <p:nvSpPr>
          <p:cNvPr id="3" name="Espace réservé de la date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b="0" i="0">
                <a:latin typeface="Arial" panose="020B0604020202020204" pitchFamily="34" charset="0"/>
              </a:defRPr>
            </a:lvl1pPr>
          </a:lstStyle>
          <a:p>
            <a:fld id="{F7BB0540-73F8-1D41-BCD2-71080F2F4962}" type="datetimeFigureOut">
              <a:rPr lang="fr-FR" smtClean="0"/>
              <a:pPr/>
              <a:t>16/12/2024</a:t>
            </a:fld>
            <a:endParaRPr lang="fr-FR"/>
          </a:p>
        </p:txBody>
      </p:sp>
      <p:sp>
        <p:nvSpPr>
          <p:cNvPr id="4" name="Espace réservé de l'image des diapositives 3"/>
          <p:cNvSpPr>
            <a:spLocks noGrp="1" noRot="1" noChangeAspect="1"/>
          </p:cNvSpPr>
          <p:nvPr>
            <p:ph type="sldImg" idx="2"/>
          </p:nvPr>
        </p:nvSpPr>
        <p:spPr>
          <a:xfrm>
            <a:off x="2935288" y="857250"/>
            <a:ext cx="3273425" cy="2314575"/>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b="0" i="0">
                <a:latin typeface="Arial" panose="020B0604020202020204" pitchFamily="34" charset="0"/>
              </a:defRPr>
            </a:lvl1pPr>
          </a:lstStyle>
          <a:p>
            <a:endParaRPr lang="fr-FR"/>
          </a:p>
        </p:txBody>
      </p:sp>
      <p:sp>
        <p:nvSpPr>
          <p:cNvPr id="7" name="Espace réservé du numéro de diapositive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b="0" i="0">
                <a:latin typeface="Arial" panose="020B0604020202020204" pitchFamily="34" charset="0"/>
              </a:defRPr>
            </a:lvl1pPr>
          </a:lstStyle>
          <a:p>
            <a:fld id="{3C77FC06-77CF-254F-8561-664CE211A721}" type="slidenum">
              <a:rPr lang="fr-FR" smtClean="0"/>
              <a:pPr/>
              <a:t>‹#›</a:t>
            </a:fld>
            <a:endParaRPr lang="fr-FR"/>
          </a:p>
        </p:txBody>
      </p:sp>
    </p:spTree>
    <p:extLst>
      <p:ext uri="{BB962C8B-B14F-4D97-AF65-F5344CB8AC3E}">
        <p14:creationId xmlns:p14="http://schemas.microsoft.com/office/powerpoint/2010/main" val="479752276"/>
      </p:ext>
    </p:extLst>
  </p:cSld>
  <p:clrMap bg1="lt1" tx1="dk1" bg2="lt2" tx2="dk2" accent1="accent1" accent2="accent2" accent3="accent3" accent4="accent4" accent5="accent5" accent6="accent6" hlink="hlink" folHlink="folHlink"/>
  <p:notesStyle>
    <a:lvl1pPr marL="0" algn="l" defTabSz="876050" rtl="0" eaLnBrk="1" latinLnBrk="0" hangingPunct="1">
      <a:defRPr sz="1150" b="0" i="0" kern="1200">
        <a:solidFill>
          <a:schemeClr val="tx1"/>
        </a:solidFill>
        <a:latin typeface="Arial" panose="020B0604020202020204" pitchFamily="34" charset="0"/>
        <a:ea typeface="+mn-ea"/>
        <a:cs typeface="+mn-cs"/>
      </a:defRPr>
    </a:lvl1pPr>
    <a:lvl2pPr marL="438025" algn="l" defTabSz="876050" rtl="0" eaLnBrk="1" latinLnBrk="0" hangingPunct="1">
      <a:defRPr sz="1150" b="0" i="0" kern="1200">
        <a:solidFill>
          <a:schemeClr val="tx1"/>
        </a:solidFill>
        <a:latin typeface="Arial" panose="020B0604020202020204" pitchFamily="34" charset="0"/>
        <a:ea typeface="+mn-ea"/>
        <a:cs typeface="+mn-cs"/>
      </a:defRPr>
    </a:lvl2pPr>
    <a:lvl3pPr marL="876050" algn="l" defTabSz="876050" rtl="0" eaLnBrk="1" latinLnBrk="0" hangingPunct="1">
      <a:defRPr sz="1150" b="0" i="0" kern="1200">
        <a:solidFill>
          <a:schemeClr val="tx1"/>
        </a:solidFill>
        <a:latin typeface="Arial" panose="020B0604020202020204" pitchFamily="34" charset="0"/>
        <a:ea typeface="+mn-ea"/>
        <a:cs typeface="+mn-cs"/>
      </a:defRPr>
    </a:lvl3pPr>
    <a:lvl4pPr marL="1314074" algn="l" defTabSz="876050" rtl="0" eaLnBrk="1" latinLnBrk="0" hangingPunct="1">
      <a:defRPr sz="1150" b="0" i="0" kern="1200">
        <a:solidFill>
          <a:schemeClr val="tx1"/>
        </a:solidFill>
        <a:latin typeface="Arial" panose="020B0604020202020204" pitchFamily="34" charset="0"/>
        <a:ea typeface="+mn-ea"/>
        <a:cs typeface="+mn-cs"/>
      </a:defRPr>
    </a:lvl4pPr>
    <a:lvl5pPr marL="1752099" algn="l" defTabSz="876050" rtl="0" eaLnBrk="1" latinLnBrk="0" hangingPunct="1">
      <a:defRPr sz="1150" b="0" i="0" kern="1200">
        <a:solidFill>
          <a:schemeClr val="tx1"/>
        </a:solidFill>
        <a:latin typeface="Arial" panose="020B0604020202020204" pitchFamily="34" charset="0"/>
        <a:ea typeface="+mn-ea"/>
        <a:cs typeface="+mn-cs"/>
      </a:defRPr>
    </a:lvl5pPr>
    <a:lvl6pPr marL="2190124" algn="l" defTabSz="876050" rtl="0" eaLnBrk="1" latinLnBrk="0" hangingPunct="1">
      <a:defRPr sz="1150" kern="1200">
        <a:solidFill>
          <a:schemeClr val="tx1"/>
        </a:solidFill>
        <a:latin typeface="+mn-lt"/>
        <a:ea typeface="+mn-ea"/>
        <a:cs typeface="+mn-cs"/>
      </a:defRPr>
    </a:lvl6pPr>
    <a:lvl7pPr marL="2628149" algn="l" defTabSz="876050" rtl="0" eaLnBrk="1" latinLnBrk="0" hangingPunct="1">
      <a:defRPr sz="1150" kern="1200">
        <a:solidFill>
          <a:schemeClr val="tx1"/>
        </a:solidFill>
        <a:latin typeface="+mn-lt"/>
        <a:ea typeface="+mn-ea"/>
        <a:cs typeface="+mn-cs"/>
      </a:defRPr>
    </a:lvl7pPr>
    <a:lvl8pPr marL="3066174" algn="l" defTabSz="876050" rtl="0" eaLnBrk="1" latinLnBrk="0" hangingPunct="1">
      <a:defRPr sz="1150" kern="1200">
        <a:solidFill>
          <a:schemeClr val="tx1"/>
        </a:solidFill>
        <a:latin typeface="+mn-lt"/>
        <a:ea typeface="+mn-ea"/>
        <a:cs typeface="+mn-cs"/>
      </a:defRPr>
    </a:lvl8pPr>
    <a:lvl9pPr marL="3504197" algn="l" defTabSz="876050" rtl="0" eaLnBrk="1" latinLnBrk="0" hangingPunct="1">
      <a:defRPr sz="115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r>
              <a:rPr lang="fr-CH" dirty="0"/>
              <a:t>S</a:t>
            </a:r>
            <a:r>
              <a:rPr lang="aa-ET" dirty="0"/>
              <a:t>l</a:t>
            </a:r>
            <a:r>
              <a:rPr lang="fr-CH" dirty="0"/>
              <a:t>i</a:t>
            </a:r>
            <a:r>
              <a:rPr lang="aa-ET" dirty="0"/>
              <a:t>d</a:t>
            </a:r>
            <a:r>
              <a:rPr lang="fr-CH" dirty="0"/>
              <a:t>e</a:t>
            </a:r>
            <a:r>
              <a:rPr lang="aa-ET" dirty="0"/>
              <a:t> </a:t>
            </a:r>
            <a:r>
              <a:rPr lang="fr-CH" dirty="0"/>
              <a:t>c</a:t>
            </a:r>
            <a:r>
              <a:rPr lang="aa-ET" dirty="0"/>
              <a:t>o</a:t>
            </a:r>
            <a:r>
              <a:rPr lang="fr-CH" dirty="0"/>
              <a:t>n</a:t>
            </a:r>
            <a:r>
              <a:rPr lang="aa-ET" dirty="0"/>
              <a:t>t</a:t>
            </a:r>
            <a:r>
              <a:rPr lang="fr-CH" dirty="0"/>
              <a:t>a</a:t>
            </a:r>
            <a:r>
              <a:rPr lang="aa-ET" dirty="0"/>
              <a:t>i</a:t>
            </a:r>
            <a:r>
              <a:rPr lang="fr-CH" dirty="0"/>
              <a:t>n</a:t>
            </a:r>
            <a:r>
              <a:rPr lang="aa-ET" dirty="0"/>
              <a:t>i</a:t>
            </a:r>
            <a:r>
              <a:rPr lang="fr-CH" dirty="0"/>
              <a:t>n</a:t>
            </a:r>
            <a:r>
              <a:rPr lang="aa-ET" dirty="0"/>
              <a:t>g </a:t>
            </a:r>
            <a:r>
              <a:rPr lang="fr-CH" dirty="0"/>
              <a:t>i</a:t>
            </a:r>
            <a:r>
              <a:rPr lang="aa-ET" dirty="0"/>
              <a:t>n</a:t>
            </a:r>
            <a:r>
              <a:rPr lang="fr-CH" dirty="0"/>
              <a:t>s</a:t>
            </a:r>
            <a:r>
              <a:rPr lang="aa-ET" dirty="0"/>
              <a:t>t</a:t>
            </a:r>
            <a:r>
              <a:rPr lang="fr-CH" dirty="0"/>
              <a:t>ru</a:t>
            </a:r>
            <a:r>
              <a:rPr lang="aa-ET" dirty="0"/>
              <a:t>ct</a:t>
            </a:r>
            <a:r>
              <a:rPr lang="fr-CH" dirty="0"/>
              <a:t>i</a:t>
            </a:r>
            <a:r>
              <a:rPr lang="aa-ET" dirty="0"/>
              <a:t>o</a:t>
            </a:r>
            <a:r>
              <a:rPr lang="fr-CH" dirty="0"/>
              <a:t>n</a:t>
            </a:r>
            <a:r>
              <a:rPr lang="aa-ET" dirty="0"/>
              <a:t>s </a:t>
            </a:r>
            <a:r>
              <a:rPr lang="fr-CH" dirty="0"/>
              <a:t>o</a:t>
            </a:r>
            <a:r>
              <a:rPr lang="aa-ET" dirty="0"/>
              <a:t>n </a:t>
            </a:r>
            <a:r>
              <a:rPr lang="fr-CH" dirty="0"/>
              <a:t>h</a:t>
            </a:r>
            <a:r>
              <a:rPr lang="aa-ET" dirty="0"/>
              <a:t>o</a:t>
            </a:r>
            <a:r>
              <a:rPr lang="fr-CH" dirty="0"/>
              <a:t>w</a:t>
            </a:r>
            <a:r>
              <a:rPr lang="aa-ET" dirty="0"/>
              <a:t> </a:t>
            </a:r>
            <a:r>
              <a:rPr lang="fr-CH" dirty="0"/>
              <a:t>t</a:t>
            </a:r>
            <a:r>
              <a:rPr lang="aa-ET" dirty="0"/>
              <a:t>o </a:t>
            </a:r>
            <a:r>
              <a:rPr lang="fr-CH" dirty="0"/>
              <a:t>u</a:t>
            </a:r>
            <a:r>
              <a:rPr lang="aa-ET" dirty="0"/>
              <a:t>s</a:t>
            </a:r>
            <a:r>
              <a:rPr lang="fr-CH" dirty="0"/>
              <a:t>e</a:t>
            </a:r>
            <a:r>
              <a:rPr lang="aa-ET" dirty="0"/>
              <a:t> </a:t>
            </a:r>
            <a:r>
              <a:rPr lang="fr-CH" dirty="0"/>
              <a:t>t</a:t>
            </a:r>
            <a:r>
              <a:rPr lang="aa-ET" dirty="0"/>
              <a:t>h</a:t>
            </a:r>
            <a:r>
              <a:rPr lang="fr-CH" dirty="0"/>
              <a:t>i</a:t>
            </a:r>
            <a:r>
              <a:rPr lang="aa-ET" dirty="0"/>
              <a:t>s </a:t>
            </a:r>
            <a:r>
              <a:rPr lang="fr-CH" dirty="0"/>
              <a:t>p</a:t>
            </a:r>
            <a:r>
              <a:rPr lang="aa-ET" dirty="0"/>
              <a:t>r</a:t>
            </a:r>
            <a:r>
              <a:rPr lang="fr-CH" dirty="0"/>
              <a:t>e</a:t>
            </a:r>
            <a:r>
              <a:rPr lang="aa-ET" dirty="0"/>
              <a:t>s</a:t>
            </a:r>
            <a:r>
              <a:rPr lang="fr-CH" dirty="0"/>
              <a:t>e</a:t>
            </a:r>
            <a:r>
              <a:rPr lang="aa-ET" dirty="0"/>
              <a:t>n</a:t>
            </a:r>
            <a:r>
              <a:rPr lang="fr-CH" dirty="0"/>
              <a:t>t</a:t>
            </a:r>
            <a:r>
              <a:rPr lang="aa-ET" dirty="0"/>
              <a:t>a</a:t>
            </a:r>
            <a:r>
              <a:rPr lang="fr-CH" dirty="0"/>
              <a:t>t</a:t>
            </a:r>
            <a:r>
              <a:rPr lang="aa-ET" dirty="0"/>
              <a:t>i</a:t>
            </a:r>
            <a:r>
              <a:rPr lang="fr-CH" dirty="0"/>
              <a:t>o</a:t>
            </a:r>
            <a:r>
              <a:rPr lang="aa-ET" dirty="0"/>
              <a:t>n – </a:t>
            </a:r>
            <a:r>
              <a:rPr lang="en-US" altLang="zh-CN" dirty="0"/>
              <a:t>keep it hidden.</a:t>
            </a:r>
            <a:endParaRPr lang="aa-ET" dirty="0"/>
          </a:p>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1</a:t>
            </a:fld>
            <a:endParaRPr lang="fr-FR"/>
          </a:p>
        </p:txBody>
      </p:sp>
    </p:spTree>
    <p:extLst>
      <p:ext uri="{BB962C8B-B14F-4D97-AF65-F5344CB8AC3E}">
        <p14:creationId xmlns:p14="http://schemas.microsoft.com/office/powerpoint/2010/main" val="86076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en-US" sz="1100" noProof="0"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33</a:t>
            </a:fld>
            <a:endParaRPr lang="fr-FR"/>
          </a:p>
        </p:txBody>
      </p:sp>
    </p:spTree>
    <p:extLst>
      <p:ext uri="{BB962C8B-B14F-4D97-AF65-F5344CB8AC3E}">
        <p14:creationId xmlns:p14="http://schemas.microsoft.com/office/powerpoint/2010/main" val="148277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en-US" sz="1100" noProof="0"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34</a:t>
            </a:fld>
            <a:endParaRPr lang="fr-FR"/>
          </a:p>
        </p:txBody>
      </p:sp>
    </p:spTree>
    <p:extLst>
      <p:ext uri="{BB962C8B-B14F-4D97-AF65-F5344CB8AC3E}">
        <p14:creationId xmlns:p14="http://schemas.microsoft.com/office/powerpoint/2010/main" val="21026290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fr-FR"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45</a:t>
            </a:fld>
            <a:endParaRPr lang="fr-FR"/>
          </a:p>
        </p:txBody>
      </p:sp>
    </p:spTree>
    <p:extLst>
      <p:ext uri="{BB962C8B-B14F-4D97-AF65-F5344CB8AC3E}">
        <p14:creationId xmlns:p14="http://schemas.microsoft.com/office/powerpoint/2010/main" val="9960496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64</a:t>
            </a:fld>
            <a:endParaRPr lang="fr-FR"/>
          </a:p>
        </p:txBody>
      </p:sp>
    </p:spTree>
    <p:extLst>
      <p:ext uri="{BB962C8B-B14F-4D97-AF65-F5344CB8AC3E}">
        <p14:creationId xmlns:p14="http://schemas.microsoft.com/office/powerpoint/2010/main" val="25264538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2</a:t>
            </a:fld>
            <a:endParaRPr lang="fr-FR"/>
          </a:p>
        </p:txBody>
      </p:sp>
    </p:spTree>
    <p:extLst>
      <p:ext uri="{BB962C8B-B14F-4D97-AF65-F5344CB8AC3E}">
        <p14:creationId xmlns:p14="http://schemas.microsoft.com/office/powerpoint/2010/main" val="2295994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r>
              <a:rPr lang="fr-CH" dirty="0"/>
              <a:t>S</a:t>
            </a:r>
            <a:r>
              <a:rPr lang="aa-ET" dirty="0"/>
              <a:t>l</a:t>
            </a:r>
            <a:r>
              <a:rPr lang="fr-CH" dirty="0"/>
              <a:t>i</a:t>
            </a:r>
            <a:r>
              <a:rPr lang="aa-ET" dirty="0"/>
              <a:t>d</a:t>
            </a:r>
            <a:r>
              <a:rPr lang="fr-CH" dirty="0"/>
              <a:t>e</a:t>
            </a:r>
            <a:r>
              <a:rPr lang="aa-ET" dirty="0"/>
              <a:t> </a:t>
            </a:r>
            <a:r>
              <a:rPr lang="fr-CH" dirty="0"/>
              <a:t>c</a:t>
            </a:r>
            <a:r>
              <a:rPr lang="aa-ET" dirty="0"/>
              <a:t>o</a:t>
            </a:r>
            <a:r>
              <a:rPr lang="fr-CH" dirty="0"/>
              <a:t>n</a:t>
            </a:r>
            <a:r>
              <a:rPr lang="aa-ET" dirty="0"/>
              <a:t>t</a:t>
            </a:r>
            <a:r>
              <a:rPr lang="fr-CH" dirty="0"/>
              <a:t>a</a:t>
            </a:r>
            <a:r>
              <a:rPr lang="aa-ET" dirty="0"/>
              <a:t>i</a:t>
            </a:r>
            <a:r>
              <a:rPr lang="fr-CH" dirty="0"/>
              <a:t>n</a:t>
            </a:r>
            <a:r>
              <a:rPr lang="aa-ET" dirty="0"/>
              <a:t>i</a:t>
            </a:r>
            <a:r>
              <a:rPr lang="fr-CH" dirty="0"/>
              <a:t>n</a:t>
            </a:r>
            <a:r>
              <a:rPr lang="aa-ET" dirty="0"/>
              <a:t>g </a:t>
            </a:r>
            <a:r>
              <a:rPr lang="fr-CH" dirty="0"/>
              <a:t>i</a:t>
            </a:r>
            <a:r>
              <a:rPr lang="aa-ET" dirty="0"/>
              <a:t>n</a:t>
            </a:r>
            <a:r>
              <a:rPr lang="fr-CH" dirty="0"/>
              <a:t>s</a:t>
            </a:r>
            <a:r>
              <a:rPr lang="aa-ET" dirty="0"/>
              <a:t>t</a:t>
            </a:r>
            <a:r>
              <a:rPr lang="fr-CH" dirty="0"/>
              <a:t>ru</a:t>
            </a:r>
            <a:r>
              <a:rPr lang="aa-ET" dirty="0"/>
              <a:t>ct</a:t>
            </a:r>
            <a:r>
              <a:rPr lang="fr-CH" dirty="0"/>
              <a:t>i</a:t>
            </a:r>
            <a:r>
              <a:rPr lang="aa-ET" dirty="0"/>
              <a:t>o</a:t>
            </a:r>
            <a:r>
              <a:rPr lang="fr-CH" dirty="0"/>
              <a:t>n</a:t>
            </a:r>
            <a:r>
              <a:rPr lang="aa-ET" dirty="0"/>
              <a:t>s </a:t>
            </a:r>
            <a:r>
              <a:rPr lang="fr-CH" dirty="0"/>
              <a:t>o</a:t>
            </a:r>
            <a:r>
              <a:rPr lang="aa-ET" dirty="0"/>
              <a:t>n </a:t>
            </a:r>
            <a:r>
              <a:rPr lang="fr-CH" dirty="0"/>
              <a:t>h</a:t>
            </a:r>
            <a:r>
              <a:rPr lang="aa-ET" dirty="0"/>
              <a:t>o</a:t>
            </a:r>
            <a:r>
              <a:rPr lang="fr-CH" dirty="0"/>
              <a:t>w</a:t>
            </a:r>
            <a:r>
              <a:rPr lang="aa-ET" dirty="0"/>
              <a:t> </a:t>
            </a:r>
            <a:r>
              <a:rPr lang="fr-CH" dirty="0"/>
              <a:t>t</a:t>
            </a:r>
            <a:r>
              <a:rPr lang="aa-ET" dirty="0"/>
              <a:t>o </a:t>
            </a:r>
            <a:r>
              <a:rPr lang="fr-CH" dirty="0"/>
              <a:t>u</a:t>
            </a:r>
            <a:r>
              <a:rPr lang="aa-ET" dirty="0"/>
              <a:t>s</a:t>
            </a:r>
            <a:r>
              <a:rPr lang="fr-CH" dirty="0"/>
              <a:t>e</a:t>
            </a:r>
            <a:r>
              <a:rPr lang="aa-ET" dirty="0"/>
              <a:t> </a:t>
            </a:r>
            <a:r>
              <a:rPr lang="fr-CH" dirty="0"/>
              <a:t>t</a:t>
            </a:r>
            <a:r>
              <a:rPr lang="aa-ET" dirty="0"/>
              <a:t>h</a:t>
            </a:r>
            <a:r>
              <a:rPr lang="fr-CH" dirty="0"/>
              <a:t>i</a:t>
            </a:r>
            <a:r>
              <a:rPr lang="aa-ET" dirty="0"/>
              <a:t>s </a:t>
            </a:r>
            <a:r>
              <a:rPr lang="fr-CH" dirty="0"/>
              <a:t>p</a:t>
            </a:r>
            <a:r>
              <a:rPr lang="aa-ET" dirty="0"/>
              <a:t>r</a:t>
            </a:r>
            <a:r>
              <a:rPr lang="fr-CH" dirty="0"/>
              <a:t>e</a:t>
            </a:r>
            <a:r>
              <a:rPr lang="aa-ET" dirty="0"/>
              <a:t>s</a:t>
            </a:r>
            <a:r>
              <a:rPr lang="fr-CH" dirty="0"/>
              <a:t>e</a:t>
            </a:r>
            <a:r>
              <a:rPr lang="aa-ET" dirty="0"/>
              <a:t>n</a:t>
            </a:r>
            <a:r>
              <a:rPr lang="fr-CH" dirty="0"/>
              <a:t>t</a:t>
            </a:r>
            <a:r>
              <a:rPr lang="aa-ET" dirty="0"/>
              <a:t>a</a:t>
            </a:r>
            <a:r>
              <a:rPr lang="fr-CH" dirty="0"/>
              <a:t>t</a:t>
            </a:r>
            <a:r>
              <a:rPr lang="aa-ET" dirty="0"/>
              <a:t>i</a:t>
            </a:r>
            <a:r>
              <a:rPr lang="fr-CH" dirty="0"/>
              <a:t>o</a:t>
            </a:r>
            <a:r>
              <a:rPr lang="aa-ET" dirty="0"/>
              <a:t>n – </a:t>
            </a:r>
            <a:r>
              <a:rPr lang="en-US" altLang="zh-CN" dirty="0"/>
              <a:t>keep it hidden.</a:t>
            </a:r>
            <a:endParaRPr lang="aa-ET" dirty="0"/>
          </a:p>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a:t>
            </a:fld>
            <a:endParaRPr lang="fr-FR"/>
          </a:p>
        </p:txBody>
      </p:sp>
    </p:spTree>
    <p:extLst>
      <p:ext uri="{BB962C8B-B14F-4D97-AF65-F5344CB8AC3E}">
        <p14:creationId xmlns:p14="http://schemas.microsoft.com/office/powerpoint/2010/main" val="3902993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r>
              <a:rPr lang="aa-ET" dirty="0"/>
              <a:t>Section “</a:t>
            </a:r>
            <a:r>
              <a:rPr lang="fr-CH" dirty="0"/>
              <a:t>I</a:t>
            </a:r>
            <a:r>
              <a:rPr lang="aa-ET" dirty="0"/>
              <a:t>n</a:t>
            </a:r>
            <a:r>
              <a:rPr lang="fr-CH" dirty="0"/>
              <a:t>t</a:t>
            </a:r>
            <a:r>
              <a:rPr lang="aa-ET" dirty="0"/>
              <a:t>r</a:t>
            </a:r>
            <a:r>
              <a:rPr lang="fr-CH" dirty="0"/>
              <a:t>o</a:t>
            </a:r>
            <a:r>
              <a:rPr lang="aa-ET" dirty="0"/>
              <a:t>d</a:t>
            </a:r>
            <a:r>
              <a:rPr lang="fr-CH" dirty="0"/>
              <a:t>u</a:t>
            </a:r>
            <a:r>
              <a:rPr lang="aa-ET" dirty="0"/>
              <a:t>c</a:t>
            </a:r>
            <a:r>
              <a:rPr lang="fr-CH" dirty="0"/>
              <a:t>t</a:t>
            </a:r>
            <a:r>
              <a:rPr lang="aa-ET" dirty="0"/>
              <a:t>i</a:t>
            </a:r>
            <a:r>
              <a:rPr lang="fr-CH" dirty="0"/>
              <a:t>o</a:t>
            </a:r>
            <a:r>
              <a:rPr lang="aa-ET" dirty="0"/>
              <a:t>n </a:t>
            </a:r>
            <a:r>
              <a:rPr lang="fr-CH" dirty="0"/>
              <a:t>t</a:t>
            </a:r>
            <a:r>
              <a:rPr lang="aa-ET" dirty="0"/>
              <a:t>o </a:t>
            </a:r>
            <a:r>
              <a:rPr lang="fr-CH" dirty="0"/>
              <a:t>M</a:t>
            </a:r>
            <a:r>
              <a:rPr lang="aa-ET" dirty="0"/>
              <a:t>D</a:t>
            </a:r>
            <a:r>
              <a:rPr lang="fr-CH" dirty="0"/>
              <a:t>C</a:t>
            </a:r>
            <a:r>
              <a:rPr lang="aa-ET" dirty="0"/>
              <a:t>” </a:t>
            </a:r>
            <a:r>
              <a:rPr lang="fr-CH" dirty="0"/>
              <a:t>t</a:t>
            </a:r>
            <a:r>
              <a:rPr lang="aa-ET" dirty="0"/>
              <a:t>o </a:t>
            </a:r>
            <a:r>
              <a:rPr lang="fr-CH" dirty="0"/>
              <a:t>b</a:t>
            </a:r>
            <a:r>
              <a:rPr lang="aa-ET" dirty="0"/>
              <a:t>e </a:t>
            </a:r>
            <a:r>
              <a:rPr lang="fr-CH" dirty="0"/>
              <a:t>k</a:t>
            </a:r>
            <a:r>
              <a:rPr lang="aa-ET" dirty="0"/>
              <a:t>ept </a:t>
            </a:r>
            <a:r>
              <a:rPr lang="fr-CH" dirty="0"/>
              <a:t>i</a:t>
            </a:r>
            <a:r>
              <a:rPr lang="aa-ET" dirty="0"/>
              <a:t>f </a:t>
            </a:r>
            <a:r>
              <a:rPr lang="fr-CH" dirty="0"/>
              <a:t>n</a:t>
            </a:r>
            <a:r>
              <a:rPr lang="aa-ET" dirty="0"/>
              <a:t>o</a:t>
            </a:r>
            <a:r>
              <a:rPr lang="fr-CH" dirty="0"/>
              <a:t>t</a:t>
            </a:r>
            <a:r>
              <a:rPr lang="aa-ET" dirty="0"/>
              <a:t> </a:t>
            </a:r>
            <a:r>
              <a:rPr lang="fr-CH" dirty="0"/>
              <a:t>f</a:t>
            </a:r>
            <a:r>
              <a:rPr lang="aa-ET" dirty="0"/>
              <a:t>a</a:t>
            </a:r>
            <a:r>
              <a:rPr lang="fr-CH" dirty="0"/>
              <a:t>m</a:t>
            </a:r>
            <a:r>
              <a:rPr lang="aa-ET" dirty="0"/>
              <a:t>i</a:t>
            </a:r>
            <a:r>
              <a:rPr lang="fr-CH" dirty="0"/>
              <a:t>l</a:t>
            </a:r>
            <a:r>
              <a:rPr lang="aa-ET" dirty="0"/>
              <a:t>i</a:t>
            </a:r>
            <a:r>
              <a:rPr lang="fr-CH" dirty="0"/>
              <a:t>a</a:t>
            </a:r>
            <a:r>
              <a:rPr lang="aa-ET" dirty="0"/>
              <a:t>r </a:t>
            </a:r>
            <a:r>
              <a:rPr lang="fr-CH" dirty="0"/>
              <a:t>t</a:t>
            </a:r>
            <a:r>
              <a:rPr lang="aa-ET" dirty="0"/>
              <a:t>o </a:t>
            </a:r>
            <a:r>
              <a:rPr lang="fr-CH" dirty="0"/>
              <a:t>M</a:t>
            </a:r>
            <a:r>
              <a:rPr lang="aa-ET" dirty="0"/>
              <a:t>D</a:t>
            </a:r>
            <a:r>
              <a:rPr lang="fr-CH" dirty="0"/>
              <a:t>C</a:t>
            </a:r>
            <a:r>
              <a:rPr lang="aa-ET" dirty="0"/>
              <a:t> and an introduction to MDC is needed. </a:t>
            </a:r>
            <a:r>
              <a:rPr lang="fr-CH" dirty="0"/>
              <a:t>O</a:t>
            </a:r>
            <a:r>
              <a:rPr lang="aa-ET" dirty="0"/>
              <a:t>t</a:t>
            </a:r>
            <a:r>
              <a:rPr lang="fr-CH" dirty="0"/>
              <a:t>h</a:t>
            </a:r>
            <a:r>
              <a:rPr lang="aa-ET" dirty="0"/>
              <a:t>e</a:t>
            </a:r>
            <a:r>
              <a:rPr lang="fr-CH" dirty="0"/>
              <a:t>r</a:t>
            </a:r>
            <a:r>
              <a:rPr lang="aa-ET" dirty="0"/>
              <a:t>wise, whole section can be deleted.</a:t>
            </a:r>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4</a:t>
            </a:fld>
            <a:endParaRPr lang="fr-FR"/>
          </a:p>
        </p:txBody>
      </p:sp>
    </p:spTree>
    <p:extLst>
      <p:ext uri="{BB962C8B-B14F-4D97-AF65-F5344CB8AC3E}">
        <p14:creationId xmlns:p14="http://schemas.microsoft.com/office/powerpoint/2010/main" val="437739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endParaRPr lang="fr-CA"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5</a:t>
            </a:fld>
            <a:endParaRPr lang="fr-FR"/>
          </a:p>
        </p:txBody>
      </p:sp>
    </p:spTree>
    <p:extLst>
      <p:ext uri="{BB962C8B-B14F-4D97-AF65-F5344CB8AC3E}">
        <p14:creationId xmlns:p14="http://schemas.microsoft.com/office/powerpoint/2010/main" val="1563537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pPr marL="0" marR="0" lvl="0" indent="0" algn="l" defTabSz="876050" rtl="0" eaLnBrk="1" fontAlgn="auto" latinLnBrk="0" hangingPunct="1">
              <a:lnSpc>
                <a:spcPct val="100000"/>
              </a:lnSpc>
              <a:spcBef>
                <a:spcPts val="0"/>
              </a:spcBef>
              <a:spcAft>
                <a:spcPts val="0"/>
              </a:spcAft>
              <a:buClrTx/>
              <a:buSzTx/>
              <a:buFontTx/>
              <a:buNone/>
              <a:tabLst/>
              <a:defRPr/>
            </a:pPr>
            <a:r>
              <a:rPr lang="en-US" sz="1200" baseline="0" noProof="0" dirty="0"/>
              <a:t>.</a:t>
            </a:r>
            <a:endParaRPr lang="en-US" sz="1200" noProof="0"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29</a:t>
            </a:fld>
            <a:endParaRPr lang="fr-FR"/>
          </a:p>
        </p:txBody>
      </p:sp>
    </p:spTree>
    <p:extLst>
      <p:ext uri="{BB962C8B-B14F-4D97-AF65-F5344CB8AC3E}">
        <p14:creationId xmlns:p14="http://schemas.microsoft.com/office/powerpoint/2010/main" val="28994463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30</a:t>
            </a:fld>
            <a:endParaRPr lang="fr-FR"/>
          </a:p>
        </p:txBody>
      </p:sp>
    </p:spTree>
    <p:extLst>
      <p:ext uri="{BB962C8B-B14F-4D97-AF65-F5344CB8AC3E}">
        <p14:creationId xmlns:p14="http://schemas.microsoft.com/office/powerpoint/2010/main" val="14937741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31</a:t>
            </a:fld>
            <a:endParaRPr lang="fr-FR"/>
          </a:p>
        </p:txBody>
      </p:sp>
    </p:spTree>
    <p:extLst>
      <p:ext uri="{BB962C8B-B14F-4D97-AF65-F5344CB8AC3E}">
        <p14:creationId xmlns:p14="http://schemas.microsoft.com/office/powerpoint/2010/main" val="2852395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en-US" dirty="0"/>
          </a:p>
        </p:txBody>
      </p:sp>
      <p:sp>
        <p:nvSpPr>
          <p:cNvPr id="4" name="Espace réservé du numéro de diapositive 3"/>
          <p:cNvSpPr>
            <a:spLocks noGrp="1"/>
          </p:cNvSpPr>
          <p:nvPr>
            <p:ph type="sldNum" sz="quarter" idx="5"/>
          </p:nvPr>
        </p:nvSpPr>
        <p:spPr/>
        <p:txBody>
          <a:bodyPr/>
          <a:lstStyle/>
          <a:p>
            <a:fld id="{3C77FC06-77CF-254F-8561-664CE211A721}" type="slidenum">
              <a:rPr lang="fr-FR" smtClean="0"/>
              <a:pPr/>
              <a:t>32</a:t>
            </a:fld>
            <a:endParaRPr lang="fr-FR"/>
          </a:p>
        </p:txBody>
      </p:sp>
    </p:spTree>
    <p:extLst>
      <p:ext uri="{BB962C8B-B14F-4D97-AF65-F5344CB8AC3E}">
        <p14:creationId xmlns:p14="http://schemas.microsoft.com/office/powerpoint/2010/main" val="111164723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sv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7.svg"/><Relationship Id="rId4" Type="http://schemas.openxmlformats.org/officeDocument/2006/relationships/image" Target="../media/image16.png"/></Relationships>
</file>

<file path=ppt/slideLayouts/_rels/slideLayout17.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2.png"/><Relationship Id="rId18" Type="http://schemas.openxmlformats.org/officeDocument/2006/relationships/image" Target="../media/image26.png"/><Relationship Id="rId3" Type="http://schemas.openxmlformats.org/officeDocument/2006/relationships/image" Target="../media/image2.svg"/><Relationship Id="rId7" Type="http://schemas.openxmlformats.org/officeDocument/2006/relationships/image" Target="../media/image18.png"/><Relationship Id="rId12" Type="http://schemas.openxmlformats.org/officeDocument/2006/relationships/hyperlink" Target="https://www.facebook.com/assocCartONG?locale=fr_FR" TargetMode="External"/><Relationship Id="rId17" Type="http://schemas.openxmlformats.org/officeDocument/2006/relationships/image" Target="../media/image25.svg"/><Relationship Id="rId2" Type="http://schemas.openxmlformats.org/officeDocument/2006/relationships/image" Target="../media/image1.png"/><Relationship Id="rId16" Type="http://schemas.openxmlformats.org/officeDocument/2006/relationships/image" Target="../media/image24.png"/><Relationship Id="rId1" Type="http://schemas.openxmlformats.org/officeDocument/2006/relationships/slideMaster" Target="../slideMasters/slideMaster1.xml"/><Relationship Id="rId6" Type="http://schemas.openxmlformats.org/officeDocument/2006/relationships/hyperlink" Target="https://www.youtube.com/@assocCartONG" TargetMode="External"/><Relationship Id="rId11" Type="http://schemas.openxmlformats.org/officeDocument/2006/relationships/image" Target="../media/image21.svg"/><Relationship Id="rId5" Type="http://schemas.openxmlformats.org/officeDocument/2006/relationships/image" Target="../media/image4.svg"/><Relationship Id="rId15" Type="http://schemas.openxmlformats.org/officeDocument/2006/relationships/hyperlink" Target="https://twitter.com/assoccartong?lang=fr" TargetMode="External"/><Relationship Id="rId10" Type="http://schemas.openxmlformats.org/officeDocument/2006/relationships/image" Target="../media/image20.png"/><Relationship Id="rId19" Type="http://schemas.openxmlformats.org/officeDocument/2006/relationships/image" Target="../media/image27.svg"/><Relationship Id="rId4" Type="http://schemas.openxmlformats.org/officeDocument/2006/relationships/image" Target="../media/image3.png"/><Relationship Id="rId9" Type="http://schemas.openxmlformats.org/officeDocument/2006/relationships/hyperlink" Target="https://www.linkedin.com/company/cartong/" TargetMode="External"/><Relationship Id="rId14" Type="http://schemas.openxmlformats.org/officeDocument/2006/relationships/image" Target="../media/image23.sv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4.png"/><Relationship Id="rId18" Type="http://schemas.openxmlformats.org/officeDocument/2006/relationships/image" Target="../media/image3.png"/><Relationship Id="rId3" Type="http://schemas.openxmlformats.org/officeDocument/2006/relationships/image" Target="../media/image2.svg"/><Relationship Id="rId7" Type="http://schemas.openxmlformats.org/officeDocument/2006/relationships/hyperlink" Target="https://www.linkedin.com/company/cartong/" TargetMode="External"/><Relationship Id="rId12" Type="http://schemas.openxmlformats.org/officeDocument/2006/relationships/image" Target="../media/image33.svg"/><Relationship Id="rId17" Type="http://schemas.openxmlformats.org/officeDocument/2006/relationships/hyperlink" Target="https://twitter.com/assocCartONG?ref_src=twsrc%5Egoogle%7Ctwcamp%5Eserp%7Ctwgr%5Eauthor" TargetMode="External"/><Relationship Id="rId2" Type="http://schemas.openxmlformats.org/officeDocument/2006/relationships/image" Target="../media/image1.png"/><Relationship Id="rId16" Type="http://schemas.openxmlformats.org/officeDocument/2006/relationships/image" Target="../media/image37.svg"/><Relationship Id="rId1" Type="http://schemas.openxmlformats.org/officeDocument/2006/relationships/slideMaster" Target="../slideMasters/slideMaster1.xml"/><Relationship Id="rId6" Type="http://schemas.openxmlformats.org/officeDocument/2006/relationships/image" Target="../media/image29.svg"/><Relationship Id="rId11" Type="http://schemas.openxmlformats.org/officeDocument/2006/relationships/image" Target="../media/image32.png"/><Relationship Id="rId5" Type="http://schemas.openxmlformats.org/officeDocument/2006/relationships/image" Target="../media/image28.png"/><Relationship Id="rId15" Type="http://schemas.openxmlformats.org/officeDocument/2006/relationships/image" Target="../media/image36.png"/><Relationship Id="rId10" Type="http://schemas.openxmlformats.org/officeDocument/2006/relationships/hyperlink" Target="https://www.facebook.com/assocCartONG" TargetMode="External"/><Relationship Id="rId19" Type="http://schemas.openxmlformats.org/officeDocument/2006/relationships/image" Target="../media/image4.svg"/><Relationship Id="rId4" Type="http://schemas.openxmlformats.org/officeDocument/2006/relationships/hyperlink" Target="https://www.youtube.com/@assocCartONG" TargetMode="External"/><Relationship Id="rId9" Type="http://schemas.openxmlformats.org/officeDocument/2006/relationships/image" Target="../media/image31.svg"/><Relationship Id="rId14" Type="http://schemas.openxmlformats.org/officeDocument/2006/relationships/image" Target="../media/image35.svg"/></Relationships>
</file>

<file path=ppt/slideLayouts/_rels/slideLayout19.xml.rels><?xml version="1.0" encoding="UTF-8" standalone="yes"?>
<Relationships xmlns="http://schemas.openxmlformats.org/package/2006/relationships"><Relationship Id="rId8" Type="http://schemas.openxmlformats.org/officeDocument/2006/relationships/hyperlink" Target="https://twitter.com/assoccartong?lang=fr" TargetMode="External"/><Relationship Id="rId13" Type="http://schemas.openxmlformats.org/officeDocument/2006/relationships/image" Target="../media/image41.png"/><Relationship Id="rId3" Type="http://schemas.openxmlformats.org/officeDocument/2006/relationships/image" Target="../media/image2.svg"/><Relationship Id="rId7" Type="http://schemas.openxmlformats.org/officeDocument/2006/relationships/image" Target="../media/image38.png"/><Relationship Id="rId12" Type="http://schemas.openxmlformats.org/officeDocument/2006/relationships/hyperlink" Target="https://www.facebook.com/assocCartONG?locale=fr_FR" TargetMode="External"/><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hyperlink" Target="https://www.youtube.com/channel/UCiLYxphxmbL9DsILuLEsI2w" TargetMode="External"/><Relationship Id="rId11" Type="http://schemas.openxmlformats.org/officeDocument/2006/relationships/image" Target="../media/image40.png"/><Relationship Id="rId5" Type="http://schemas.openxmlformats.org/officeDocument/2006/relationships/image" Target="../media/image10.svg"/><Relationship Id="rId10" Type="http://schemas.openxmlformats.org/officeDocument/2006/relationships/hyperlink" Target="https://www.linkedin.com/company/cartong/" TargetMode="External"/><Relationship Id="rId4" Type="http://schemas.openxmlformats.org/officeDocument/2006/relationships/image" Target="../media/image9.png"/><Relationship Id="rId9" Type="http://schemas.openxmlformats.org/officeDocument/2006/relationships/image" Target="../media/image39.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8.svg"/><Relationship Id="rId4" Type="http://schemas.openxmlformats.org/officeDocument/2006/relationships/image" Target="../media/image7.pn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29.svg"/><Relationship Id="rId13" Type="http://schemas.openxmlformats.org/officeDocument/2006/relationships/image" Target="../media/image32.png"/><Relationship Id="rId18" Type="http://schemas.openxmlformats.org/officeDocument/2006/relationships/image" Target="../media/image37.svg"/><Relationship Id="rId3" Type="http://schemas.openxmlformats.org/officeDocument/2006/relationships/image" Target="../media/image2.svg"/><Relationship Id="rId7" Type="http://schemas.openxmlformats.org/officeDocument/2006/relationships/image" Target="../media/image28.png"/><Relationship Id="rId12" Type="http://schemas.openxmlformats.org/officeDocument/2006/relationships/hyperlink" Target="https://www.facebook.com/assocCartONG" TargetMode="External"/><Relationship Id="rId17" Type="http://schemas.openxmlformats.org/officeDocument/2006/relationships/image" Target="../media/image36.png"/><Relationship Id="rId2" Type="http://schemas.openxmlformats.org/officeDocument/2006/relationships/image" Target="../media/image1.png"/><Relationship Id="rId16" Type="http://schemas.openxmlformats.org/officeDocument/2006/relationships/image" Target="../media/image35.svg"/><Relationship Id="rId1" Type="http://schemas.openxmlformats.org/officeDocument/2006/relationships/slideMaster" Target="../slideMasters/slideMaster1.xml"/><Relationship Id="rId6" Type="http://schemas.openxmlformats.org/officeDocument/2006/relationships/hyperlink" Target="https://www.youtube.com/@assocCartONG" TargetMode="External"/><Relationship Id="rId11" Type="http://schemas.openxmlformats.org/officeDocument/2006/relationships/image" Target="../media/image31.svg"/><Relationship Id="rId5" Type="http://schemas.openxmlformats.org/officeDocument/2006/relationships/image" Target="../media/image10.svg"/><Relationship Id="rId15" Type="http://schemas.openxmlformats.org/officeDocument/2006/relationships/image" Target="../media/image34.png"/><Relationship Id="rId10" Type="http://schemas.openxmlformats.org/officeDocument/2006/relationships/image" Target="../media/image30.png"/><Relationship Id="rId19" Type="http://schemas.openxmlformats.org/officeDocument/2006/relationships/hyperlink" Target="https://twitter.com/assocCartONG?ref_src=twsrc%5Egoogle%7Ctwcamp%5Eserp%7Ctwgr%5Eauthor" TargetMode="External"/><Relationship Id="rId4" Type="http://schemas.openxmlformats.org/officeDocument/2006/relationships/image" Target="../media/image9.png"/><Relationship Id="rId9" Type="http://schemas.openxmlformats.org/officeDocument/2006/relationships/hyperlink" Target="https://www.linkedin.com/company/cartong/" TargetMode="External"/><Relationship Id="rId14" Type="http://schemas.openxmlformats.org/officeDocument/2006/relationships/image" Target="../media/image3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0.svg"/><Relationship Id="rId4"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17.svg"/><Relationship Id="rId4" Type="http://schemas.openxmlformats.org/officeDocument/2006/relationships/image" Target="../media/image1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11.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Cover_option1_FR">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79" y="3035478"/>
            <a:ext cx="8089499" cy="744360"/>
          </a:xfrm>
        </p:spPr>
        <p:txBody>
          <a:bodyPr lIns="0" tIns="0" rIns="0" bIns="0">
            <a:noAutofit/>
          </a:bodyPr>
          <a:lstStyle>
            <a:lvl1pPr>
              <a:lnSpc>
                <a:spcPct val="100000"/>
              </a:lnSpc>
              <a:defRPr sz="4800">
                <a:latin typeface="+mj-lt"/>
              </a:defRPr>
            </a:lvl1pPr>
          </a:lstStyle>
          <a:p>
            <a:r>
              <a:rPr lang="fr-FR" dirty="0"/>
              <a:t>Titre de la </a:t>
            </a:r>
            <a:br>
              <a:rPr lang="fr-FR" dirty="0"/>
            </a:br>
            <a:r>
              <a:rPr lang="fr-FR" dirty="0"/>
              <a:t>présentation</a:t>
            </a:r>
          </a:p>
        </p:txBody>
      </p:sp>
      <p:sp>
        <p:nvSpPr>
          <p:cNvPr id="6" name="Espace réservé du texte 5">
            <a:extLst>
              <a:ext uri="{FF2B5EF4-FFF2-40B4-BE49-F238E27FC236}">
                <a16:creationId xmlns:a16="http://schemas.microsoft.com/office/drawing/2014/main" id="{9E2600AB-308F-D62D-D8AF-044729B7A092}"/>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a:t>1er JANVIER 2024</a:t>
            </a:r>
          </a:p>
        </p:txBody>
      </p:sp>
      <p:sp>
        <p:nvSpPr>
          <p:cNvPr id="8" name="Espace réservé du texte 5">
            <a:extLst>
              <a:ext uri="{FF2B5EF4-FFF2-40B4-BE49-F238E27FC236}">
                <a16:creationId xmlns:a16="http://schemas.microsoft.com/office/drawing/2014/main" id="{D7367B54-C9F0-72B0-A34E-7214880A800E}"/>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Nom Prénom Intitulé</a:t>
            </a:r>
          </a:p>
        </p:txBody>
      </p:sp>
      <p:pic>
        <p:nvPicPr>
          <p:cNvPr id="10" name="Graphique 9">
            <a:extLst>
              <a:ext uri="{FF2B5EF4-FFF2-40B4-BE49-F238E27FC236}">
                <a16:creationId xmlns:a16="http://schemas.microsoft.com/office/drawing/2014/main" id="{A8295288-34C1-292F-F6F9-6A0CB690B3F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627878" cy="1123206"/>
          </a:xfrm>
          <a:prstGeom prst="rect">
            <a:avLst/>
          </a:prstGeom>
        </p:spPr>
      </p:pic>
    </p:spTree>
    <p:extLst>
      <p:ext uri="{BB962C8B-B14F-4D97-AF65-F5344CB8AC3E}">
        <p14:creationId xmlns:p14="http://schemas.microsoft.com/office/powerpoint/2010/main" val="1383307902"/>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5_Content_option1">
    <p:bg>
      <p:bgPr>
        <a:solidFill>
          <a:schemeClr val="bg2"/>
        </a:solidFill>
        <a:effectLst/>
      </p:bgPr>
    </p:bg>
    <p:spTree>
      <p:nvGrpSpPr>
        <p:cNvPr id="1" name=""/>
        <p:cNvGrpSpPr/>
        <p:nvPr/>
      </p:nvGrpSpPr>
      <p:grpSpPr>
        <a:xfrm>
          <a:off x="0" y="0"/>
          <a:ext cx="0" cy="0"/>
          <a:chOff x="0" y="0"/>
          <a:chExt cx="0" cy="0"/>
        </a:xfrm>
      </p:grpSpPr>
      <p:sp>
        <p:nvSpPr>
          <p:cNvPr id="14" name="Espace réservé du contenu 7">
            <a:extLst>
              <a:ext uri="{FF2B5EF4-FFF2-40B4-BE49-F238E27FC236}">
                <a16:creationId xmlns:a16="http://schemas.microsoft.com/office/drawing/2014/main" id="{916EFE4D-8FDE-9477-95B7-D1371F39E527}"/>
              </a:ext>
            </a:extLst>
          </p:cNvPr>
          <p:cNvSpPr>
            <a:spLocks noGrp="1"/>
          </p:cNvSpPr>
          <p:nvPr>
            <p:ph sz="quarter" idx="12"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19" name="Titre 18">
            <a:extLst>
              <a:ext uri="{FF2B5EF4-FFF2-40B4-BE49-F238E27FC236}">
                <a16:creationId xmlns:a16="http://schemas.microsoft.com/office/drawing/2014/main" id="{4B670CAA-09C7-EF34-13C5-64516F308982}"/>
              </a:ext>
            </a:extLst>
          </p:cNvPr>
          <p:cNvSpPr>
            <a:spLocks noGrp="1"/>
          </p:cNvSpPr>
          <p:nvPr>
            <p:ph type="title"/>
          </p:nvPr>
        </p:nvSpPr>
        <p:spPr>
          <a:xfrm>
            <a:off x="575687" y="202735"/>
            <a:ext cx="9696295" cy="548097"/>
          </a:xfrm>
        </p:spPr>
        <p:txBody>
          <a:bodyPr/>
          <a:lstStyle>
            <a:lvl1pPr>
              <a:defRPr>
                <a:latin typeface="+mj-lt"/>
              </a:defRPr>
            </a:lvl1pPr>
          </a:lstStyle>
          <a:p>
            <a:r>
              <a:rPr lang="fr-FR"/>
              <a:t>Modifiez le style du titre</a:t>
            </a:r>
            <a:endParaRPr lang="fr-FR" dirty="0"/>
          </a:p>
        </p:txBody>
      </p:sp>
      <p:sp>
        <p:nvSpPr>
          <p:cNvPr id="6" name="Espace réservé du contenu 5">
            <a:extLst>
              <a:ext uri="{FF2B5EF4-FFF2-40B4-BE49-F238E27FC236}">
                <a16:creationId xmlns:a16="http://schemas.microsoft.com/office/drawing/2014/main" id="{05D543BF-FDB5-EDFB-7F20-E49B4B851AA0}"/>
              </a:ext>
            </a:extLst>
          </p:cNvPr>
          <p:cNvSpPr>
            <a:spLocks noGrp="1"/>
          </p:cNvSpPr>
          <p:nvPr>
            <p:ph sz="quarter" idx="28"/>
          </p:nvPr>
        </p:nvSpPr>
        <p:spPr>
          <a:xfrm>
            <a:off x="575688" y="1240256"/>
            <a:ext cx="9637706" cy="5463389"/>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Espace réservé du pied de page 6">
            <a:extLst>
              <a:ext uri="{FF2B5EF4-FFF2-40B4-BE49-F238E27FC236}">
                <a16:creationId xmlns:a16="http://schemas.microsoft.com/office/drawing/2014/main" id="{34BB61B8-2A7C-185A-7EDB-99365B809514}"/>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8" name="Espace réservé du numéro de diapositive 7">
            <a:extLst>
              <a:ext uri="{FF2B5EF4-FFF2-40B4-BE49-F238E27FC236}">
                <a16:creationId xmlns:a16="http://schemas.microsoft.com/office/drawing/2014/main" id="{2FEC2866-C1BD-9FC6-7A16-E010E154678B}"/>
              </a:ext>
            </a:extLst>
          </p:cNvPr>
          <p:cNvSpPr>
            <a:spLocks noGrp="1"/>
          </p:cNvSpPr>
          <p:nvPr>
            <p:ph type="sldNum" sz="quarter" idx="30"/>
          </p:nvPr>
        </p:nvSpPr>
        <p:spPr/>
        <p:txBody>
          <a:bodyPr/>
          <a:lstStyle/>
          <a:p>
            <a:fld id="{45D260E3-6ADF-3D4B-8601-DFAB5F13007E}" type="slidenum">
              <a:rPr lang="fr-FR" smtClean="0"/>
              <a:pPr/>
              <a:t>‹#›</a:t>
            </a:fld>
            <a:endParaRPr lang="fr-FR"/>
          </a:p>
        </p:txBody>
      </p:sp>
      <p:pic>
        <p:nvPicPr>
          <p:cNvPr id="3" name="Graphique 9">
            <a:extLst>
              <a:ext uri="{FF2B5EF4-FFF2-40B4-BE49-F238E27FC236}">
                <a16:creationId xmlns:a16="http://schemas.microsoft.com/office/drawing/2014/main" id="{BDBA5A1D-AF2C-B214-1D98-0CA567E68CF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38439" y="7027019"/>
            <a:ext cx="1213521" cy="258885"/>
          </a:xfrm>
          <a:prstGeom prst="rect">
            <a:avLst/>
          </a:prstGeom>
        </p:spPr>
      </p:pic>
      <p:pic>
        <p:nvPicPr>
          <p:cNvPr id="4" name="Image 3" descr="Une image contenant texte, Police, Graphique, logo&#10;&#10;Description générée automatiquement">
            <a:extLst>
              <a:ext uri="{FF2B5EF4-FFF2-40B4-BE49-F238E27FC236}">
                <a16:creationId xmlns:a16="http://schemas.microsoft.com/office/drawing/2014/main" id="{96C54F54-B436-2817-A94A-9CAF3CA22843}"/>
              </a:ext>
            </a:extLst>
          </p:cNvPr>
          <p:cNvPicPr>
            <a:picLocks noChangeAspect="1"/>
          </p:cNvPicPr>
          <p:nvPr userDrawn="1"/>
        </p:nvPicPr>
        <p:blipFill rotWithShape="1">
          <a:blip r:embed="rId4"/>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67302793"/>
      </p:ext>
    </p:extLst>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6_Content_option2">
    <p:bg>
      <p:bgRef idx="1001">
        <a:schemeClr val="bg1"/>
      </p:bgRef>
    </p:bg>
    <p:spTree>
      <p:nvGrpSpPr>
        <p:cNvPr id="1" name=""/>
        <p:cNvGrpSpPr/>
        <p:nvPr/>
      </p:nvGrpSpPr>
      <p:grpSpPr>
        <a:xfrm>
          <a:off x="0" y="0"/>
          <a:ext cx="0" cy="0"/>
          <a:chOff x="0" y="0"/>
          <a:chExt cx="0" cy="0"/>
        </a:xfrm>
      </p:grpSpPr>
      <p:sp>
        <p:nvSpPr>
          <p:cNvPr id="9" name="Picture Placeholder 10">
            <a:extLst>
              <a:ext uri="{FF2B5EF4-FFF2-40B4-BE49-F238E27FC236}">
                <a16:creationId xmlns:a16="http://schemas.microsoft.com/office/drawing/2014/main" id="{54EC7C1E-3A58-2A7F-B36F-D5C163685764}"/>
              </a:ext>
            </a:extLst>
          </p:cNvPr>
          <p:cNvSpPr>
            <a:spLocks noGrp="1"/>
          </p:cNvSpPr>
          <p:nvPr>
            <p:ph type="pic" sz="quarter" idx="10" hasCustomPrompt="1"/>
          </p:nvPr>
        </p:nvSpPr>
        <p:spPr>
          <a:xfrm>
            <a:off x="6784768" y="0"/>
            <a:ext cx="3907043" cy="7559675"/>
          </a:xfrm>
          <a:prstGeom prst="rect">
            <a:avLst/>
          </a:prstGeom>
          <a:solidFill>
            <a:schemeClr val="bg2"/>
          </a:solidFill>
        </p:spPr>
        <p:txBody>
          <a:bodyPr anchor="ctr"/>
          <a:lstStyle>
            <a:lvl1pPr marL="0" indent="0" algn="ctr">
              <a:buNone/>
              <a:defRPr sz="3394"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8" name="Titre 7">
            <a:extLst>
              <a:ext uri="{FF2B5EF4-FFF2-40B4-BE49-F238E27FC236}">
                <a16:creationId xmlns:a16="http://schemas.microsoft.com/office/drawing/2014/main" id="{30E40138-5FD8-9D3A-BCBB-EA90C0384398}"/>
              </a:ext>
            </a:extLst>
          </p:cNvPr>
          <p:cNvSpPr>
            <a:spLocks noGrp="1"/>
          </p:cNvSpPr>
          <p:nvPr>
            <p:ph type="title"/>
          </p:nvPr>
        </p:nvSpPr>
        <p:spPr>
          <a:xfrm>
            <a:off x="575689" y="202735"/>
            <a:ext cx="5761262" cy="554684"/>
          </a:xfrm>
        </p:spPr>
        <p:txBody>
          <a:bodyPr/>
          <a:lstStyle>
            <a:lvl1pPr>
              <a:defRPr>
                <a:latin typeface="+mj-lt"/>
              </a:defRPr>
            </a:lvl1pPr>
          </a:lstStyle>
          <a:p>
            <a:r>
              <a:rPr lang="fr-FR"/>
              <a:t>Modifiez le style du titre</a:t>
            </a:r>
          </a:p>
        </p:txBody>
      </p:sp>
      <p:sp>
        <p:nvSpPr>
          <p:cNvPr id="2" name="Espace réservé du contenu 7">
            <a:extLst>
              <a:ext uri="{FF2B5EF4-FFF2-40B4-BE49-F238E27FC236}">
                <a16:creationId xmlns:a16="http://schemas.microsoft.com/office/drawing/2014/main" id="{FBC5A2F7-7686-115E-E236-98BCCD41DB5C}"/>
              </a:ext>
            </a:extLst>
          </p:cNvPr>
          <p:cNvSpPr>
            <a:spLocks noGrp="1"/>
          </p:cNvSpPr>
          <p:nvPr>
            <p:ph sz="quarter" idx="12" hasCustomPrompt="1"/>
          </p:nvPr>
        </p:nvSpPr>
        <p:spPr>
          <a:xfrm>
            <a:off x="575689" y="698746"/>
            <a:ext cx="5761252"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7" name="Espace réservé du contenu 5">
            <a:extLst>
              <a:ext uri="{FF2B5EF4-FFF2-40B4-BE49-F238E27FC236}">
                <a16:creationId xmlns:a16="http://schemas.microsoft.com/office/drawing/2014/main" id="{F1C4C670-7AD5-3E6A-A0B4-A432551981BC}"/>
              </a:ext>
            </a:extLst>
          </p:cNvPr>
          <p:cNvSpPr>
            <a:spLocks noGrp="1"/>
          </p:cNvSpPr>
          <p:nvPr>
            <p:ph sz="quarter" idx="28" hasCustomPrompt="1"/>
          </p:nvPr>
        </p:nvSpPr>
        <p:spPr>
          <a:xfrm>
            <a:off x="575679" y="1240256"/>
            <a:ext cx="5761262" cy="5463389"/>
          </a:xfrm>
        </p:spPr>
        <p:txBody>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p:txBody>
      </p:sp>
      <p:sp>
        <p:nvSpPr>
          <p:cNvPr id="11" name="Espace réservé du pied de page 10">
            <a:extLst>
              <a:ext uri="{FF2B5EF4-FFF2-40B4-BE49-F238E27FC236}">
                <a16:creationId xmlns:a16="http://schemas.microsoft.com/office/drawing/2014/main" id="{F601852F-9A0D-E0CD-B302-3A35135B2CC7}"/>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12" name="Espace réservé du numéro de diapositive 11">
            <a:extLst>
              <a:ext uri="{FF2B5EF4-FFF2-40B4-BE49-F238E27FC236}">
                <a16:creationId xmlns:a16="http://schemas.microsoft.com/office/drawing/2014/main" id="{E494E04F-24DB-92B4-5FDB-E00EE0461421}"/>
              </a:ext>
            </a:extLst>
          </p:cNvPr>
          <p:cNvSpPr>
            <a:spLocks noGrp="1"/>
          </p:cNvSpPr>
          <p:nvPr>
            <p:ph type="sldNum" sz="quarter" idx="30"/>
          </p:nvPr>
        </p:nvSpPr>
        <p:spPr/>
        <p:txBody>
          <a:bodyPr/>
          <a:lstStyle/>
          <a:p>
            <a:fld id="{45D260E3-6ADF-3D4B-8601-DFAB5F13007E}" type="slidenum">
              <a:rPr lang="fr-FR" smtClean="0"/>
              <a:pPr/>
              <a:t>‹#›</a:t>
            </a:fld>
            <a:endParaRPr lang="fr-FR"/>
          </a:p>
        </p:txBody>
      </p:sp>
      <p:pic>
        <p:nvPicPr>
          <p:cNvPr id="3" name="Graphique 2">
            <a:extLst>
              <a:ext uri="{FF2B5EF4-FFF2-40B4-BE49-F238E27FC236}">
                <a16:creationId xmlns:a16="http://schemas.microsoft.com/office/drawing/2014/main" id="{74AC8CB3-8544-1689-D841-9D4000C45907}"/>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676458" y="7027020"/>
            <a:ext cx="1213521" cy="258884"/>
          </a:xfrm>
          <a:prstGeom prst="rect">
            <a:avLst/>
          </a:prstGeom>
        </p:spPr>
      </p:pic>
      <p:pic>
        <p:nvPicPr>
          <p:cNvPr id="4" name="Image 3" descr="Une image contenant texte, Police, Graphique, logo&#10;&#10;Description générée automatiquement">
            <a:extLst>
              <a:ext uri="{FF2B5EF4-FFF2-40B4-BE49-F238E27FC236}">
                <a16:creationId xmlns:a16="http://schemas.microsoft.com/office/drawing/2014/main" id="{350624C0-900B-514C-14AB-ED1B0B16191A}"/>
              </a:ext>
            </a:extLst>
          </p:cNvPr>
          <p:cNvPicPr>
            <a:picLocks noChangeAspect="1"/>
          </p:cNvPicPr>
          <p:nvPr userDrawn="1"/>
        </p:nvPicPr>
        <p:blipFill rotWithShape="1">
          <a:blip r:embed="rId4"/>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125867597"/>
      </p:ext>
    </p:extLst>
  </p:cSld>
  <p:clrMapOvr>
    <a:overrideClrMapping bg1="lt1" tx1="dk1" bg2="lt2" tx2="dk2" accent1="accent1" accent2="accent2" accent3="accent3" accent4="accent4" accent5="accent5" accent6="accent6" hlink="hlink" folHlink="folHlink"/>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Content_option3_3columns_picture">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CA2C6262-B846-9A46-B477-5B31743FD06F}"/>
              </a:ext>
            </a:extLst>
          </p:cNvPr>
          <p:cNvSpPr>
            <a:spLocks noGrp="1"/>
          </p:cNvSpPr>
          <p:nvPr>
            <p:ph type="pic" sz="quarter" idx="10" hasCustomPrompt="1"/>
          </p:nvPr>
        </p:nvSpPr>
        <p:spPr>
          <a:xfrm>
            <a:off x="895332" y="1719450"/>
            <a:ext cx="2663036" cy="1888652"/>
          </a:xfrm>
          <a:prstGeom prst="rect">
            <a:avLst/>
          </a:prstGeom>
          <a:solidFill>
            <a:schemeClr val="bg1"/>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4" name="Picture Placeholder 10">
            <a:extLst>
              <a:ext uri="{FF2B5EF4-FFF2-40B4-BE49-F238E27FC236}">
                <a16:creationId xmlns:a16="http://schemas.microsoft.com/office/drawing/2014/main" id="{C9C3E2D1-0FC7-0A4E-BE14-075D18CDB29A}"/>
              </a:ext>
            </a:extLst>
          </p:cNvPr>
          <p:cNvSpPr>
            <a:spLocks noGrp="1"/>
          </p:cNvSpPr>
          <p:nvPr>
            <p:ph type="pic" sz="quarter" idx="11" hasCustomPrompt="1"/>
          </p:nvPr>
        </p:nvSpPr>
        <p:spPr>
          <a:xfrm>
            <a:off x="4014388" y="1719450"/>
            <a:ext cx="2663036" cy="1888652"/>
          </a:xfrm>
          <a:prstGeom prst="rect">
            <a:avLst/>
          </a:prstGeom>
          <a:solidFill>
            <a:schemeClr val="bg1"/>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5" name="Picture Placeholder 10">
            <a:extLst>
              <a:ext uri="{FF2B5EF4-FFF2-40B4-BE49-F238E27FC236}">
                <a16:creationId xmlns:a16="http://schemas.microsoft.com/office/drawing/2014/main" id="{3A2A3531-F721-C146-9E9D-6A5C3BC11750}"/>
              </a:ext>
            </a:extLst>
          </p:cNvPr>
          <p:cNvSpPr>
            <a:spLocks noGrp="1"/>
          </p:cNvSpPr>
          <p:nvPr>
            <p:ph type="pic" sz="quarter" idx="12" hasCustomPrompt="1"/>
          </p:nvPr>
        </p:nvSpPr>
        <p:spPr>
          <a:xfrm>
            <a:off x="7132038" y="1719450"/>
            <a:ext cx="2663036" cy="1888652"/>
          </a:xfrm>
          <a:prstGeom prst="rect">
            <a:avLst/>
          </a:prstGeom>
          <a:solidFill>
            <a:schemeClr val="bg1"/>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6" name="Espace réservé du contenu 2">
            <a:extLst>
              <a:ext uri="{FF2B5EF4-FFF2-40B4-BE49-F238E27FC236}">
                <a16:creationId xmlns:a16="http://schemas.microsoft.com/office/drawing/2014/main" id="{30A45AC0-9C1F-3140-9ED1-7F495B600D11}"/>
              </a:ext>
            </a:extLst>
          </p:cNvPr>
          <p:cNvSpPr>
            <a:spLocks noGrp="1"/>
          </p:cNvSpPr>
          <p:nvPr>
            <p:ph sz="quarter" idx="19" hasCustomPrompt="1"/>
          </p:nvPr>
        </p:nvSpPr>
        <p:spPr>
          <a:xfrm>
            <a:off x="924283" y="4233912"/>
            <a:ext cx="2643731" cy="1998153"/>
          </a:xfrm>
          <a:prstGeom prst="rect">
            <a:avLst/>
          </a:prstGeom>
        </p:spPr>
        <p:txBody>
          <a:bodyPr lIns="0" tIns="0" rIns="0" bIns="0">
            <a:noAutofit/>
          </a:bodyPr>
          <a:lstStyle>
            <a:lvl1pPr marL="0" indent="0" algn="l">
              <a:buNone/>
              <a:defRPr sz="1273" b="0" i="0" baseline="0">
                <a:solidFill>
                  <a:schemeClr val="accent1"/>
                </a:solidFill>
                <a:latin typeface="Arial" panose="020B0604020202020204" pitchFamily="34" charset="0"/>
                <a:cs typeface="Arial" panose="020B0604020202020204" pitchFamily="34" charset="0"/>
              </a:defRPr>
            </a:lvl1pPr>
          </a:lstStyle>
          <a:p>
            <a:r>
              <a:rPr lang="fr-FR"/>
              <a:t>Type the content </a:t>
            </a:r>
            <a:r>
              <a:rPr lang="fr-FR" err="1"/>
              <a:t>here</a:t>
            </a:r>
            <a:r>
              <a:rPr lang="fr-FR"/>
              <a:t>…</a:t>
            </a:r>
          </a:p>
        </p:txBody>
      </p:sp>
      <p:sp>
        <p:nvSpPr>
          <p:cNvPr id="7" name="Espace réservé du contenu 2">
            <a:extLst>
              <a:ext uri="{FF2B5EF4-FFF2-40B4-BE49-F238E27FC236}">
                <a16:creationId xmlns:a16="http://schemas.microsoft.com/office/drawing/2014/main" id="{5377AEF9-EC90-AC4E-8F1B-E52E5C109EE0}"/>
              </a:ext>
            </a:extLst>
          </p:cNvPr>
          <p:cNvSpPr>
            <a:spLocks noGrp="1"/>
          </p:cNvSpPr>
          <p:nvPr>
            <p:ph sz="quarter" idx="20" hasCustomPrompt="1"/>
          </p:nvPr>
        </p:nvSpPr>
        <p:spPr>
          <a:xfrm>
            <a:off x="4043338"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accent1"/>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8" name="Espace réservé du contenu 2">
            <a:extLst>
              <a:ext uri="{FF2B5EF4-FFF2-40B4-BE49-F238E27FC236}">
                <a16:creationId xmlns:a16="http://schemas.microsoft.com/office/drawing/2014/main" id="{EF1155EC-2916-4A44-89AF-2664823D0883}"/>
              </a:ext>
            </a:extLst>
          </p:cNvPr>
          <p:cNvSpPr>
            <a:spLocks noGrp="1"/>
          </p:cNvSpPr>
          <p:nvPr>
            <p:ph sz="quarter" idx="21" hasCustomPrompt="1"/>
          </p:nvPr>
        </p:nvSpPr>
        <p:spPr>
          <a:xfrm>
            <a:off x="7160990"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accent1"/>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27" name="Espace réservé du contenu 2">
            <a:extLst>
              <a:ext uri="{FF2B5EF4-FFF2-40B4-BE49-F238E27FC236}">
                <a16:creationId xmlns:a16="http://schemas.microsoft.com/office/drawing/2014/main" id="{EDEEC387-446A-0A75-5165-D31AB029DEB1}"/>
              </a:ext>
            </a:extLst>
          </p:cNvPr>
          <p:cNvSpPr>
            <a:spLocks noGrp="1"/>
          </p:cNvSpPr>
          <p:nvPr>
            <p:ph sz="quarter" idx="29" hasCustomPrompt="1"/>
          </p:nvPr>
        </p:nvSpPr>
        <p:spPr>
          <a:xfrm>
            <a:off x="914633" y="3797235"/>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33" name="Espace réservé du contenu 2">
            <a:extLst>
              <a:ext uri="{FF2B5EF4-FFF2-40B4-BE49-F238E27FC236}">
                <a16:creationId xmlns:a16="http://schemas.microsoft.com/office/drawing/2014/main" id="{2DC56110-4D35-4B38-ED37-36AC4703C2DA}"/>
              </a:ext>
            </a:extLst>
          </p:cNvPr>
          <p:cNvSpPr>
            <a:spLocks noGrp="1"/>
          </p:cNvSpPr>
          <p:nvPr>
            <p:ph sz="quarter" idx="30" hasCustomPrompt="1"/>
          </p:nvPr>
        </p:nvSpPr>
        <p:spPr>
          <a:xfrm>
            <a:off x="4033690" y="3802426"/>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err="1"/>
              <a:t>Title</a:t>
            </a:r>
            <a:r>
              <a:rPr lang="fr-FR"/>
              <a:t> </a:t>
            </a:r>
            <a:r>
              <a:rPr lang="fr-FR" err="1"/>
              <a:t>here</a:t>
            </a:r>
            <a:endParaRPr lang="fr-FR"/>
          </a:p>
        </p:txBody>
      </p:sp>
      <p:sp>
        <p:nvSpPr>
          <p:cNvPr id="34" name="Espace réservé du contenu 2">
            <a:extLst>
              <a:ext uri="{FF2B5EF4-FFF2-40B4-BE49-F238E27FC236}">
                <a16:creationId xmlns:a16="http://schemas.microsoft.com/office/drawing/2014/main" id="{FFADA798-B095-D3FA-119B-44E53298B8C5}"/>
              </a:ext>
            </a:extLst>
          </p:cNvPr>
          <p:cNvSpPr>
            <a:spLocks noGrp="1"/>
          </p:cNvSpPr>
          <p:nvPr>
            <p:ph sz="quarter" idx="31" hasCustomPrompt="1"/>
          </p:nvPr>
        </p:nvSpPr>
        <p:spPr>
          <a:xfrm>
            <a:off x="7151341" y="3773306"/>
            <a:ext cx="2643732"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err="1"/>
              <a:t>Title</a:t>
            </a:r>
            <a:r>
              <a:rPr lang="fr-FR"/>
              <a:t> </a:t>
            </a:r>
            <a:r>
              <a:rPr lang="fr-FR" err="1"/>
              <a:t>here</a:t>
            </a:r>
            <a:endParaRPr lang="fr-FR"/>
          </a:p>
        </p:txBody>
      </p:sp>
      <p:sp>
        <p:nvSpPr>
          <p:cNvPr id="15" name="Titre 14">
            <a:extLst>
              <a:ext uri="{FF2B5EF4-FFF2-40B4-BE49-F238E27FC236}">
                <a16:creationId xmlns:a16="http://schemas.microsoft.com/office/drawing/2014/main" id="{7AF2ADEE-9C03-B25F-2E3F-26F7A1A79FC2}"/>
              </a:ext>
            </a:extLst>
          </p:cNvPr>
          <p:cNvSpPr>
            <a:spLocks noGrp="1"/>
          </p:cNvSpPr>
          <p:nvPr>
            <p:ph type="title"/>
          </p:nvPr>
        </p:nvSpPr>
        <p:spPr>
          <a:xfrm>
            <a:off x="575687" y="202735"/>
            <a:ext cx="9696295" cy="1289859"/>
          </a:xfrm>
        </p:spPr>
        <p:txBody>
          <a:bodyPr/>
          <a:lstStyle>
            <a:lvl1pPr>
              <a:defRPr>
                <a:solidFill>
                  <a:schemeClr val="tx2"/>
                </a:solidFill>
                <a:latin typeface="+mj-lt"/>
              </a:defRPr>
            </a:lvl1pPr>
          </a:lstStyle>
          <a:p>
            <a:r>
              <a:rPr lang="fr-FR"/>
              <a:t>Modifiez le style du titre</a:t>
            </a:r>
            <a:endParaRPr lang="fr-FR" dirty="0"/>
          </a:p>
        </p:txBody>
      </p:sp>
      <p:sp>
        <p:nvSpPr>
          <p:cNvPr id="2" name="Espace réservé du contenu 7">
            <a:extLst>
              <a:ext uri="{FF2B5EF4-FFF2-40B4-BE49-F238E27FC236}">
                <a16:creationId xmlns:a16="http://schemas.microsoft.com/office/drawing/2014/main" id="{855FF242-EE02-DC88-5296-D59EC622D5C6}"/>
              </a:ext>
            </a:extLst>
          </p:cNvPr>
          <p:cNvSpPr>
            <a:spLocks noGrp="1"/>
          </p:cNvSpPr>
          <p:nvPr>
            <p:ph sz="quarter" idx="35"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tx2"/>
                </a:solidFill>
                <a:latin typeface="Arial" panose="020B0604020202020204" pitchFamily="34" charset="0"/>
                <a:cs typeface="Arial" panose="020B0604020202020204" pitchFamily="34" charset="0"/>
              </a:defRPr>
            </a:lvl1pPr>
          </a:lstStyle>
          <a:p>
            <a:pPr lvl="0"/>
            <a:r>
              <a:rPr lang="fr-FR"/>
              <a:t>CLICK TO MODIFY THE TEXT</a:t>
            </a:r>
          </a:p>
        </p:txBody>
      </p:sp>
      <p:sp>
        <p:nvSpPr>
          <p:cNvPr id="9" name="Espace réservé du pied de page 8">
            <a:extLst>
              <a:ext uri="{FF2B5EF4-FFF2-40B4-BE49-F238E27FC236}">
                <a16:creationId xmlns:a16="http://schemas.microsoft.com/office/drawing/2014/main" id="{C7CA7637-4A6E-B470-A0B2-0812A065057D}"/>
              </a:ext>
            </a:extLst>
          </p:cNvPr>
          <p:cNvSpPr>
            <a:spLocks noGrp="1"/>
          </p:cNvSpPr>
          <p:nvPr>
            <p:ph type="ftr" sz="quarter" idx="36"/>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11" name="Espace réservé du numéro de diapositive 10">
            <a:extLst>
              <a:ext uri="{FF2B5EF4-FFF2-40B4-BE49-F238E27FC236}">
                <a16:creationId xmlns:a16="http://schemas.microsoft.com/office/drawing/2014/main" id="{DC975EB3-8245-88DF-F5E3-3E8A8F2BB7D6}"/>
              </a:ext>
            </a:extLst>
          </p:cNvPr>
          <p:cNvSpPr>
            <a:spLocks noGrp="1"/>
          </p:cNvSpPr>
          <p:nvPr>
            <p:ph type="sldNum" sz="quarter" idx="37"/>
          </p:nvPr>
        </p:nvSpPr>
        <p:spPr/>
        <p:txBody>
          <a:bodyPr/>
          <a:lstStyle/>
          <a:p>
            <a:fld id="{45D260E3-6ADF-3D4B-8601-DFAB5F13007E}" type="slidenum">
              <a:rPr lang="fr-FR" smtClean="0"/>
              <a:pPr/>
              <a:t>‹#›</a:t>
            </a:fld>
            <a:endParaRPr lang="fr-FR"/>
          </a:p>
        </p:txBody>
      </p:sp>
      <p:pic>
        <p:nvPicPr>
          <p:cNvPr id="10" name="Graphique 9">
            <a:extLst>
              <a:ext uri="{FF2B5EF4-FFF2-40B4-BE49-F238E27FC236}">
                <a16:creationId xmlns:a16="http://schemas.microsoft.com/office/drawing/2014/main" id="{CB442F63-55A6-DA1F-9FA7-2E7BED571210}"/>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12895" y="7002743"/>
            <a:ext cx="1213521" cy="258885"/>
          </a:xfrm>
          <a:prstGeom prst="rect">
            <a:avLst/>
          </a:prstGeom>
        </p:spPr>
      </p:pic>
    </p:spTree>
    <p:extLst>
      <p:ext uri="{BB962C8B-B14F-4D97-AF65-F5344CB8AC3E}">
        <p14:creationId xmlns:p14="http://schemas.microsoft.com/office/powerpoint/2010/main" val="26795371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Content_option4_3columns_picture">
    <p:bg>
      <p:bgRef idx="1001">
        <a:schemeClr val="bg1"/>
      </p:bgRef>
    </p:bg>
    <p:spTree>
      <p:nvGrpSpPr>
        <p:cNvPr id="1" name=""/>
        <p:cNvGrpSpPr/>
        <p:nvPr/>
      </p:nvGrpSpPr>
      <p:grpSpPr>
        <a:xfrm>
          <a:off x="0" y="0"/>
          <a:ext cx="0" cy="0"/>
          <a:chOff x="0" y="0"/>
          <a:chExt cx="0" cy="0"/>
        </a:xfrm>
      </p:grpSpPr>
      <p:sp>
        <p:nvSpPr>
          <p:cNvPr id="3" name="Picture Placeholder 10">
            <a:extLst>
              <a:ext uri="{FF2B5EF4-FFF2-40B4-BE49-F238E27FC236}">
                <a16:creationId xmlns:a16="http://schemas.microsoft.com/office/drawing/2014/main" id="{CA2C6262-B846-9A46-B477-5B31743FD06F}"/>
              </a:ext>
            </a:extLst>
          </p:cNvPr>
          <p:cNvSpPr>
            <a:spLocks noGrp="1"/>
          </p:cNvSpPr>
          <p:nvPr>
            <p:ph type="pic" sz="quarter" idx="10" hasCustomPrompt="1"/>
          </p:nvPr>
        </p:nvSpPr>
        <p:spPr>
          <a:xfrm>
            <a:off x="895332" y="1719450"/>
            <a:ext cx="2663036" cy="1888652"/>
          </a:xfrm>
          <a:prstGeom prst="rect">
            <a:avLst/>
          </a:prstGeom>
          <a:solidFill>
            <a:schemeClr val="bg2"/>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4" name="Picture Placeholder 10">
            <a:extLst>
              <a:ext uri="{FF2B5EF4-FFF2-40B4-BE49-F238E27FC236}">
                <a16:creationId xmlns:a16="http://schemas.microsoft.com/office/drawing/2014/main" id="{C9C3E2D1-0FC7-0A4E-BE14-075D18CDB29A}"/>
              </a:ext>
            </a:extLst>
          </p:cNvPr>
          <p:cNvSpPr>
            <a:spLocks noGrp="1"/>
          </p:cNvSpPr>
          <p:nvPr>
            <p:ph type="pic" sz="quarter" idx="11" hasCustomPrompt="1"/>
          </p:nvPr>
        </p:nvSpPr>
        <p:spPr>
          <a:xfrm>
            <a:off x="4014388" y="1719450"/>
            <a:ext cx="2663036" cy="1888652"/>
          </a:xfrm>
          <a:prstGeom prst="rect">
            <a:avLst/>
          </a:prstGeom>
          <a:solidFill>
            <a:schemeClr val="bg2"/>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5" name="Picture Placeholder 10">
            <a:extLst>
              <a:ext uri="{FF2B5EF4-FFF2-40B4-BE49-F238E27FC236}">
                <a16:creationId xmlns:a16="http://schemas.microsoft.com/office/drawing/2014/main" id="{3A2A3531-F721-C146-9E9D-6A5C3BC11750}"/>
              </a:ext>
            </a:extLst>
          </p:cNvPr>
          <p:cNvSpPr>
            <a:spLocks noGrp="1"/>
          </p:cNvSpPr>
          <p:nvPr>
            <p:ph type="pic" sz="quarter" idx="12" hasCustomPrompt="1"/>
          </p:nvPr>
        </p:nvSpPr>
        <p:spPr>
          <a:xfrm>
            <a:off x="7132038" y="1719450"/>
            <a:ext cx="2663036" cy="1888652"/>
          </a:xfrm>
          <a:prstGeom prst="rect">
            <a:avLst/>
          </a:prstGeom>
          <a:solidFill>
            <a:schemeClr val="bg2"/>
          </a:solidFill>
        </p:spPr>
        <p:txBody>
          <a:bodyPr anchor="ctr">
            <a:normAutofit/>
          </a:bodyPr>
          <a:lstStyle>
            <a:lvl1pPr marL="0" indent="0" algn="ctr">
              <a:buNone/>
              <a:defRPr sz="1697" b="0" i="0" baseline="0">
                <a:solidFill>
                  <a:schemeClr val="accent3"/>
                </a:solidFill>
                <a:latin typeface="Arial" panose="020B0604020202020204" pitchFamily="34" charset="0"/>
                <a:cs typeface="Arial" panose="020B0604020202020204" pitchFamily="34" charset="0"/>
              </a:defRPr>
            </a:lvl1pPr>
          </a:lstStyle>
          <a:p>
            <a:r>
              <a:rPr lang="fr-FR"/>
              <a:t>PICTURE</a:t>
            </a:r>
          </a:p>
        </p:txBody>
      </p:sp>
      <p:sp>
        <p:nvSpPr>
          <p:cNvPr id="6" name="Espace réservé du contenu 2">
            <a:extLst>
              <a:ext uri="{FF2B5EF4-FFF2-40B4-BE49-F238E27FC236}">
                <a16:creationId xmlns:a16="http://schemas.microsoft.com/office/drawing/2014/main" id="{30A45AC0-9C1F-3140-9ED1-7F495B600D11}"/>
              </a:ext>
            </a:extLst>
          </p:cNvPr>
          <p:cNvSpPr>
            <a:spLocks noGrp="1"/>
          </p:cNvSpPr>
          <p:nvPr>
            <p:ph sz="quarter" idx="19" hasCustomPrompt="1"/>
          </p:nvPr>
        </p:nvSpPr>
        <p:spPr>
          <a:xfrm>
            <a:off x="924283" y="4233912"/>
            <a:ext cx="2643731" cy="1998153"/>
          </a:xfrm>
          <a:prstGeom prst="rect">
            <a:avLst/>
          </a:prstGeom>
        </p:spPr>
        <p:txBody>
          <a:bodyPr lIns="0" tIns="0" rIns="0" bIns="0">
            <a:noAutofit/>
          </a:bodyPr>
          <a:lstStyle>
            <a:lvl1pPr marL="0" indent="0" algn="l">
              <a:buNone/>
              <a:defRPr sz="1273" b="0" i="0" baseline="0">
                <a:solidFill>
                  <a:schemeClr val="tx1">
                    <a:lumMod val="65000"/>
                    <a:lumOff val="35000"/>
                  </a:schemeClr>
                </a:solidFill>
                <a:latin typeface="Arial" panose="020B0604020202020204" pitchFamily="34" charset="0"/>
                <a:cs typeface="Arial" panose="020B0604020202020204" pitchFamily="34" charset="0"/>
              </a:defRPr>
            </a:lvl1pPr>
          </a:lstStyle>
          <a:p>
            <a:r>
              <a:rPr lang="fr-FR"/>
              <a:t>Type the content </a:t>
            </a:r>
            <a:r>
              <a:rPr lang="fr-FR" err="1"/>
              <a:t>here</a:t>
            </a:r>
            <a:r>
              <a:rPr lang="fr-FR"/>
              <a:t>…</a:t>
            </a:r>
          </a:p>
        </p:txBody>
      </p:sp>
      <p:sp>
        <p:nvSpPr>
          <p:cNvPr id="7" name="Espace réservé du contenu 2">
            <a:extLst>
              <a:ext uri="{FF2B5EF4-FFF2-40B4-BE49-F238E27FC236}">
                <a16:creationId xmlns:a16="http://schemas.microsoft.com/office/drawing/2014/main" id="{5377AEF9-EC90-AC4E-8F1B-E52E5C109EE0}"/>
              </a:ext>
            </a:extLst>
          </p:cNvPr>
          <p:cNvSpPr>
            <a:spLocks noGrp="1"/>
          </p:cNvSpPr>
          <p:nvPr>
            <p:ph sz="quarter" idx="20" hasCustomPrompt="1"/>
          </p:nvPr>
        </p:nvSpPr>
        <p:spPr>
          <a:xfrm>
            <a:off x="4043338"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tx1">
                    <a:lumMod val="65000"/>
                    <a:lumOff val="35000"/>
                  </a:schemeClr>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8" name="Espace réservé du contenu 2">
            <a:extLst>
              <a:ext uri="{FF2B5EF4-FFF2-40B4-BE49-F238E27FC236}">
                <a16:creationId xmlns:a16="http://schemas.microsoft.com/office/drawing/2014/main" id="{EF1155EC-2916-4A44-89AF-2664823D0883}"/>
              </a:ext>
            </a:extLst>
          </p:cNvPr>
          <p:cNvSpPr>
            <a:spLocks noGrp="1"/>
          </p:cNvSpPr>
          <p:nvPr>
            <p:ph sz="quarter" idx="21" hasCustomPrompt="1"/>
          </p:nvPr>
        </p:nvSpPr>
        <p:spPr>
          <a:xfrm>
            <a:off x="7160990" y="4233912"/>
            <a:ext cx="2643732" cy="1998153"/>
          </a:xfrm>
          <a:prstGeom prst="rect">
            <a:avLst/>
          </a:prstGeom>
        </p:spPr>
        <p:txBody>
          <a:bodyPr lIns="0" tIns="0" rIns="0" bIns="0">
            <a:noAutofit/>
          </a:bodyPr>
          <a:lstStyle>
            <a:lvl1pPr marL="0" marR="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sz="1273" b="0" i="0" baseline="0">
                <a:solidFill>
                  <a:schemeClr val="tx1">
                    <a:lumMod val="65000"/>
                    <a:lumOff val="35000"/>
                  </a:schemeClr>
                </a:solidFill>
                <a:latin typeface="Arial" panose="020B0604020202020204" pitchFamily="34" charset="0"/>
                <a:cs typeface="Arial" panose="020B0604020202020204" pitchFamily="34" charset="0"/>
              </a:defRPr>
            </a:lvl1pPr>
          </a:lstStyle>
          <a:p>
            <a:pPr marL="0" marR="0" lvl="0" indent="0" algn="l" defTabSz="509148" rtl="0" eaLnBrk="1" fontAlgn="t" latinLnBrk="0" hangingPunct="1">
              <a:lnSpc>
                <a:spcPct val="110000"/>
              </a:lnSpc>
              <a:spcBef>
                <a:spcPts val="0"/>
              </a:spcBef>
              <a:spcAft>
                <a:spcPts val="0"/>
              </a:spcAft>
              <a:buClr>
                <a:schemeClr val="accent4"/>
              </a:buClr>
              <a:buSzTx/>
              <a:buFont typeface="Arial" panose="020B0604020202020204" pitchFamily="34" charset="0"/>
              <a:buNone/>
              <a:tabLst/>
              <a:defRPr/>
            </a:pPr>
            <a:r>
              <a:rPr lang="fr-FR"/>
              <a:t>Type the content </a:t>
            </a:r>
            <a:r>
              <a:rPr lang="fr-FR" err="1"/>
              <a:t>here</a:t>
            </a:r>
            <a:r>
              <a:rPr lang="fr-FR"/>
              <a:t>…</a:t>
            </a:r>
          </a:p>
          <a:p>
            <a:endParaRPr lang="fr-FR"/>
          </a:p>
        </p:txBody>
      </p:sp>
      <p:sp>
        <p:nvSpPr>
          <p:cNvPr id="27" name="Espace réservé du contenu 2">
            <a:extLst>
              <a:ext uri="{FF2B5EF4-FFF2-40B4-BE49-F238E27FC236}">
                <a16:creationId xmlns:a16="http://schemas.microsoft.com/office/drawing/2014/main" id="{EDEEC387-446A-0A75-5165-D31AB029DEB1}"/>
              </a:ext>
            </a:extLst>
          </p:cNvPr>
          <p:cNvSpPr>
            <a:spLocks noGrp="1"/>
          </p:cNvSpPr>
          <p:nvPr>
            <p:ph sz="quarter" idx="29" hasCustomPrompt="1"/>
          </p:nvPr>
        </p:nvSpPr>
        <p:spPr>
          <a:xfrm>
            <a:off x="914633" y="3797235"/>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33" name="Espace réservé du contenu 2">
            <a:extLst>
              <a:ext uri="{FF2B5EF4-FFF2-40B4-BE49-F238E27FC236}">
                <a16:creationId xmlns:a16="http://schemas.microsoft.com/office/drawing/2014/main" id="{2DC56110-4D35-4B38-ED37-36AC4703C2DA}"/>
              </a:ext>
            </a:extLst>
          </p:cNvPr>
          <p:cNvSpPr>
            <a:spLocks noGrp="1"/>
          </p:cNvSpPr>
          <p:nvPr>
            <p:ph sz="quarter" idx="30" hasCustomPrompt="1"/>
          </p:nvPr>
        </p:nvSpPr>
        <p:spPr>
          <a:xfrm>
            <a:off x="4033690" y="3802426"/>
            <a:ext cx="2643735"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34" name="Espace réservé du contenu 2">
            <a:extLst>
              <a:ext uri="{FF2B5EF4-FFF2-40B4-BE49-F238E27FC236}">
                <a16:creationId xmlns:a16="http://schemas.microsoft.com/office/drawing/2014/main" id="{FFADA798-B095-D3FA-119B-44E53298B8C5}"/>
              </a:ext>
            </a:extLst>
          </p:cNvPr>
          <p:cNvSpPr>
            <a:spLocks noGrp="1"/>
          </p:cNvSpPr>
          <p:nvPr>
            <p:ph sz="quarter" idx="31" hasCustomPrompt="1"/>
          </p:nvPr>
        </p:nvSpPr>
        <p:spPr>
          <a:xfrm>
            <a:off x="7151341" y="3773306"/>
            <a:ext cx="2643732" cy="367733"/>
          </a:xfrm>
          <a:prstGeom prst="rect">
            <a:avLst/>
          </a:prstGeom>
        </p:spPr>
        <p:txBody>
          <a:bodyPr lIns="0" tIns="0" rIns="0" bIns="0">
            <a:noAutofit/>
          </a:bodyPr>
          <a:lstStyle>
            <a:lvl1pPr marL="0" indent="0" algn="l">
              <a:buNone/>
              <a:defRPr sz="1980" b="0" i="0" baseline="0">
                <a:solidFill>
                  <a:schemeClr val="tx2"/>
                </a:solidFill>
                <a:latin typeface="Arial" panose="020B0604020202020204" pitchFamily="34" charset="0"/>
                <a:cs typeface="Poppins Medium" pitchFamily="2" charset="77"/>
              </a:defRPr>
            </a:lvl1pPr>
          </a:lstStyle>
          <a:p>
            <a:r>
              <a:rPr lang="fr-FR" dirty="0" err="1"/>
              <a:t>Title</a:t>
            </a:r>
            <a:r>
              <a:rPr lang="fr-FR" dirty="0"/>
              <a:t> </a:t>
            </a:r>
            <a:r>
              <a:rPr lang="fr-FR" dirty="0" err="1"/>
              <a:t>here</a:t>
            </a:r>
            <a:endParaRPr lang="fr-FR" dirty="0"/>
          </a:p>
        </p:txBody>
      </p:sp>
      <p:sp>
        <p:nvSpPr>
          <p:cNvPr id="15" name="Titre 14">
            <a:extLst>
              <a:ext uri="{FF2B5EF4-FFF2-40B4-BE49-F238E27FC236}">
                <a16:creationId xmlns:a16="http://schemas.microsoft.com/office/drawing/2014/main" id="{7AF2ADEE-9C03-B25F-2E3F-26F7A1A79FC2}"/>
              </a:ext>
            </a:extLst>
          </p:cNvPr>
          <p:cNvSpPr>
            <a:spLocks noGrp="1"/>
          </p:cNvSpPr>
          <p:nvPr>
            <p:ph type="title"/>
          </p:nvPr>
        </p:nvSpPr>
        <p:spPr>
          <a:xfrm>
            <a:off x="575687" y="202735"/>
            <a:ext cx="9696295" cy="1289859"/>
          </a:xfrm>
        </p:spPr>
        <p:txBody>
          <a:bodyPr/>
          <a:lstStyle>
            <a:lvl1pPr>
              <a:defRPr>
                <a:latin typeface="+mj-lt"/>
              </a:defRPr>
            </a:lvl1pPr>
          </a:lstStyle>
          <a:p>
            <a:r>
              <a:rPr lang="fr-FR"/>
              <a:t>Modifiez le style du titre</a:t>
            </a:r>
            <a:endParaRPr lang="fr-FR" dirty="0"/>
          </a:p>
        </p:txBody>
      </p:sp>
      <p:sp>
        <p:nvSpPr>
          <p:cNvPr id="2" name="Espace réservé du contenu 7">
            <a:extLst>
              <a:ext uri="{FF2B5EF4-FFF2-40B4-BE49-F238E27FC236}">
                <a16:creationId xmlns:a16="http://schemas.microsoft.com/office/drawing/2014/main" id="{855FF242-EE02-DC88-5296-D59EC622D5C6}"/>
              </a:ext>
            </a:extLst>
          </p:cNvPr>
          <p:cNvSpPr>
            <a:spLocks noGrp="1"/>
          </p:cNvSpPr>
          <p:nvPr>
            <p:ph sz="quarter" idx="35"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9" name="Espace réservé du pied de page 8">
            <a:extLst>
              <a:ext uri="{FF2B5EF4-FFF2-40B4-BE49-F238E27FC236}">
                <a16:creationId xmlns:a16="http://schemas.microsoft.com/office/drawing/2014/main" id="{C7CA7637-4A6E-B470-A0B2-0812A065057D}"/>
              </a:ext>
            </a:extLst>
          </p:cNvPr>
          <p:cNvSpPr>
            <a:spLocks noGrp="1"/>
          </p:cNvSpPr>
          <p:nvPr>
            <p:ph type="ftr" sz="quarter" idx="36"/>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11" name="Espace réservé du numéro de diapositive 10">
            <a:extLst>
              <a:ext uri="{FF2B5EF4-FFF2-40B4-BE49-F238E27FC236}">
                <a16:creationId xmlns:a16="http://schemas.microsoft.com/office/drawing/2014/main" id="{DC975EB3-8245-88DF-F5E3-3E8A8F2BB7D6}"/>
              </a:ext>
            </a:extLst>
          </p:cNvPr>
          <p:cNvSpPr>
            <a:spLocks noGrp="1"/>
          </p:cNvSpPr>
          <p:nvPr>
            <p:ph type="sldNum" sz="quarter" idx="37"/>
          </p:nvPr>
        </p:nvSpPr>
        <p:spPr/>
        <p:txBody>
          <a:bodyPr/>
          <a:lstStyle/>
          <a:p>
            <a:fld id="{45D260E3-6ADF-3D4B-8601-DFAB5F13007E}" type="slidenum">
              <a:rPr lang="fr-FR" smtClean="0"/>
              <a:pPr/>
              <a:t>‹#›</a:t>
            </a:fld>
            <a:endParaRPr lang="fr-FR"/>
          </a:p>
        </p:txBody>
      </p:sp>
      <p:pic>
        <p:nvPicPr>
          <p:cNvPr id="12" name="Graphique 11">
            <a:extLst>
              <a:ext uri="{FF2B5EF4-FFF2-40B4-BE49-F238E27FC236}">
                <a16:creationId xmlns:a16="http://schemas.microsoft.com/office/drawing/2014/main" id="{4C44DFDA-AF2D-D398-59F4-D12297FDAF6E}"/>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12895" y="7001619"/>
            <a:ext cx="1213521" cy="258884"/>
          </a:xfrm>
          <a:prstGeom prst="rect">
            <a:avLst/>
          </a:prstGeom>
        </p:spPr>
      </p:pic>
    </p:spTree>
    <p:extLst>
      <p:ext uri="{BB962C8B-B14F-4D97-AF65-F5344CB8AC3E}">
        <p14:creationId xmlns:p14="http://schemas.microsoft.com/office/powerpoint/2010/main" val="921479686"/>
      </p:ext>
    </p:extLst>
  </p:cSld>
  <p:clrMapOvr>
    <a:overrideClrMapping bg1="lt1" tx1="dk1" bg2="lt2" tx2="dk2" accent1="accent1" accent2="accent2" accent3="accent3" accent4="accent4" accent5="accent5" accent6="accent6" hlink="hlink" folHlink="folHlink"/>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Content_option5">
    <p:bg>
      <p:bgRef idx="1001">
        <a:schemeClr val="bg1"/>
      </p:bgRef>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197F53B3-08EA-8246-BA0D-742A880986E9}"/>
              </a:ext>
            </a:extLst>
          </p:cNvPr>
          <p:cNvSpPr>
            <a:spLocks noGrp="1"/>
          </p:cNvSpPr>
          <p:nvPr>
            <p:ph type="title"/>
          </p:nvPr>
        </p:nvSpPr>
        <p:spPr/>
        <p:txBody>
          <a:bodyPr/>
          <a:lstStyle>
            <a:lvl1pPr>
              <a:defRPr>
                <a:latin typeface="+mj-lt"/>
              </a:defRPr>
            </a:lvl1pPr>
          </a:lstStyle>
          <a:p>
            <a:r>
              <a:rPr lang="fr-FR"/>
              <a:t>Modifiez le style du titre</a:t>
            </a:r>
            <a:endParaRPr lang="fr-FR" dirty="0"/>
          </a:p>
        </p:txBody>
      </p:sp>
      <p:sp>
        <p:nvSpPr>
          <p:cNvPr id="3" name="Espace réservé du numéro de diapositive 2">
            <a:extLst>
              <a:ext uri="{FF2B5EF4-FFF2-40B4-BE49-F238E27FC236}">
                <a16:creationId xmlns:a16="http://schemas.microsoft.com/office/drawing/2014/main" id="{BE0B0DC3-1965-6230-0AFC-6D597E8E92E2}"/>
              </a:ext>
            </a:extLst>
          </p:cNvPr>
          <p:cNvSpPr>
            <a:spLocks noGrp="1"/>
          </p:cNvSpPr>
          <p:nvPr>
            <p:ph type="sldNum" sz="quarter" idx="10"/>
          </p:nvPr>
        </p:nvSpPr>
        <p:spPr/>
        <p:txBody>
          <a:bodyPr/>
          <a:lstStyle/>
          <a:p>
            <a:fld id="{45D260E3-6ADF-3D4B-8601-DFAB5F13007E}" type="slidenum">
              <a:rPr lang="fr-FR" smtClean="0"/>
              <a:pPr/>
              <a:t>‹#›</a:t>
            </a:fld>
            <a:endParaRPr lang="fr-FR"/>
          </a:p>
        </p:txBody>
      </p:sp>
      <p:sp>
        <p:nvSpPr>
          <p:cNvPr id="4" name="Espace réservé du pied de page 3">
            <a:extLst>
              <a:ext uri="{FF2B5EF4-FFF2-40B4-BE49-F238E27FC236}">
                <a16:creationId xmlns:a16="http://schemas.microsoft.com/office/drawing/2014/main" id="{C63D02A2-806B-47BC-B742-63BA93C22046}"/>
              </a:ext>
            </a:extLst>
          </p:cNvPr>
          <p:cNvSpPr>
            <a:spLocks noGrp="1"/>
          </p:cNvSpPr>
          <p:nvPr>
            <p:ph type="ftr" sz="quarter" idx="11"/>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texte 5">
            <a:extLst>
              <a:ext uri="{FF2B5EF4-FFF2-40B4-BE49-F238E27FC236}">
                <a16:creationId xmlns:a16="http://schemas.microsoft.com/office/drawing/2014/main" id="{4ED439D5-B4A9-09BD-5939-325F551CF07B}"/>
              </a:ext>
            </a:extLst>
          </p:cNvPr>
          <p:cNvSpPr>
            <a:spLocks noGrp="1"/>
          </p:cNvSpPr>
          <p:nvPr>
            <p:ph type="body" sz="quarter" idx="12"/>
          </p:nvPr>
        </p:nvSpPr>
        <p:spPr>
          <a:xfrm>
            <a:off x="576263" y="2060575"/>
            <a:ext cx="3917950" cy="4572000"/>
          </a:xfrm>
          <a:ln cmpd="sng">
            <a:noFill/>
          </a:ln>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8" name="Espace réservé du texte 7">
            <a:extLst>
              <a:ext uri="{FF2B5EF4-FFF2-40B4-BE49-F238E27FC236}">
                <a16:creationId xmlns:a16="http://schemas.microsoft.com/office/drawing/2014/main" id="{9284D3DF-4F0C-C206-E18B-E4B5347A26BE}"/>
              </a:ext>
            </a:extLst>
          </p:cNvPr>
          <p:cNvSpPr>
            <a:spLocks noGrp="1"/>
          </p:cNvSpPr>
          <p:nvPr>
            <p:ph type="body" sz="quarter" idx="13"/>
          </p:nvPr>
        </p:nvSpPr>
        <p:spPr>
          <a:xfrm>
            <a:off x="5100638" y="2060575"/>
            <a:ext cx="5181600" cy="4572000"/>
          </a:xfrm>
          <a:ln w="60325" cmpd="sng">
            <a:solidFill>
              <a:schemeClr val="accent1"/>
            </a:solidFill>
          </a:ln>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Tree>
    <p:extLst>
      <p:ext uri="{BB962C8B-B14F-4D97-AF65-F5344CB8AC3E}">
        <p14:creationId xmlns:p14="http://schemas.microsoft.com/office/powerpoint/2010/main" val="2880691568"/>
      </p:ext>
    </p:extLst>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_Content_option6">
    <p:spTree>
      <p:nvGrpSpPr>
        <p:cNvPr id="1" name=""/>
        <p:cNvGrpSpPr/>
        <p:nvPr/>
      </p:nvGrpSpPr>
      <p:grpSpPr>
        <a:xfrm>
          <a:off x="0" y="0"/>
          <a:ext cx="0" cy="0"/>
          <a:chOff x="0" y="0"/>
          <a:chExt cx="0" cy="0"/>
        </a:xfrm>
      </p:grpSpPr>
      <p:sp>
        <p:nvSpPr>
          <p:cNvPr id="5" name="Espace réservé du contenu 4">
            <a:extLst>
              <a:ext uri="{FF2B5EF4-FFF2-40B4-BE49-F238E27FC236}">
                <a16:creationId xmlns:a16="http://schemas.microsoft.com/office/drawing/2014/main" id="{2F4943AD-23BB-D47F-3D02-7103C1EB2946}"/>
              </a:ext>
            </a:extLst>
          </p:cNvPr>
          <p:cNvSpPr>
            <a:spLocks noGrp="1"/>
          </p:cNvSpPr>
          <p:nvPr>
            <p:ph sz="quarter" idx="12"/>
          </p:nvPr>
        </p:nvSpPr>
        <p:spPr>
          <a:xfrm>
            <a:off x="575688" y="698746"/>
            <a:ext cx="9705823" cy="297834"/>
          </a:xfrm>
        </p:spPr>
        <p:txBody>
          <a:bodyPr/>
          <a:lstStyle/>
          <a:p>
            <a:pPr lvl="0"/>
            <a:r>
              <a:rPr lang="fr-FR"/>
              <a:t>Cliquez pour modifier les styles du texte du masque</a:t>
            </a:r>
          </a:p>
        </p:txBody>
      </p:sp>
      <p:sp>
        <p:nvSpPr>
          <p:cNvPr id="6" name="Titre 3">
            <a:extLst>
              <a:ext uri="{FF2B5EF4-FFF2-40B4-BE49-F238E27FC236}">
                <a16:creationId xmlns:a16="http://schemas.microsoft.com/office/drawing/2014/main" id="{19DFC591-5A05-D5EE-8DD4-3F2971880F7F}"/>
              </a:ext>
            </a:extLst>
          </p:cNvPr>
          <p:cNvSpPr>
            <a:spLocks noGrp="1"/>
          </p:cNvSpPr>
          <p:nvPr>
            <p:ph type="title"/>
          </p:nvPr>
        </p:nvSpPr>
        <p:spPr>
          <a:xfrm>
            <a:off x="575687" y="202735"/>
            <a:ext cx="9696295" cy="548097"/>
          </a:xfrm>
        </p:spPr>
        <p:txBody>
          <a:bodyPr>
            <a:noAutofit/>
          </a:bodyPr>
          <a:lstStyle/>
          <a:p>
            <a:r>
              <a:rPr lang="fr-FR" sz="3200"/>
              <a:t>Modifiez le style du titre</a:t>
            </a:r>
          </a:p>
        </p:txBody>
      </p:sp>
      <p:sp>
        <p:nvSpPr>
          <p:cNvPr id="7" name="Espace réservé du pied de page 7">
            <a:extLst>
              <a:ext uri="{FF2B5EF4-FFF2-40B4-BE49-F238E27FC236}">
                <a16:creationId xmlns:a16="http://schemas.microsoft.com/office/drawing/2014/main" id="{9C73BB25-DB78-FD44-E5D0-C61E620E0648}"/>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8" name="Espace réservé du numéro de diapositive 1">
            <a:extLst>
              <a:ext uri="{FF2B5EF4-FFF2-40B4-BE49-F238E27FC236}">
                <a16:creationId xmlns:a16="http://schemas.microsoft.com/office/drawing/2014/main" id="{861F58DD-21F7-C004-99C3-9F8FCF5BCEC4}"/>
              </a:ext>
            </a:extLst>
          </p:cNvPr>
          <p:cNvSpPr>
            <a:spLocks noGrp="1"/>
          </p:cNvSpPr>
          <p:nvPr>
            <p:ph type="sldNum" sz="quarter" idx="30"/>
          </p:nvPr>
        </p:nvSpPr>
        <p:spPr>
          <a:xfrm>
            <a:off x="9078067" y="6955982"/>
            <a:ext cx="1203444" cy="400960"/>
          </a:xfrm>
        </p:spPr>
        <p:txBody>
          <a:bodyPr/>
          <a:lstStyle/>
          <a:p>
            <a:fld id="{45D260E3-6ADF-3D4B-8601-DFAB5F13007E}" type="slidenum">
              <a:rPr lang="fr-FR" smtClean="0"/>
              <a:pPr/>
              <a:t>‹#›</a:t>
            </a:fld>
            <a:endParaRPr lang="fr-FR"/>
          </a:p>
        </p:txBody>
      </p:sp>
      <p:sp>
        <p:nvSpPr>
          <p:cNvPr id="2" name="Rectangle 1">
            <a:extLst>
              <a:ext uri="{FF2B5EF4-FFF2-40B4-BE49-F238E27FC236}">
                <a16:creationId xmlns:a16="http://schemas.microsoft.com/office/drawing/2014/main" id="{4E79C724-A708-04E6-E209-0501662287A3}"/>
              </a:ext>
            </a:extLst>
          </p:cNvPr>
          <p:cNvSpPr/>
          <p:nvPr userDrawn="1"/>
        </p:nvSpPr>
        <p:spPr>
          <a:xfrm>
            <a:off x="1041308" y="1685977"/>
            <a:ext cx="2868690" cy="4193137"/>
          </a:xfrm>
          <a:prstGeom prst="rect">
            <a:avLst/>
          </a:prstGeom>
          <a:solidFill>
            <a:schemeClr val="bg1"/>
          </a:solidFill>
          <a:ln>
            <a:solidFill>
              <a:schemeClr val="bg1">
                <a:lumMod val="95000"/>
              </a:schemeClr>
            </a:solidFill>
          </a:ln>
          <a:effectLst>
            <a:outerShdw blurRad="381000" dist="63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6">
              <a:latin typeface="Arial" panose="020B0604020202020204" pitchFamily="34" charset="0"/>
            </a:endParaRPr>
          </a:p>
        </p:txBody>
      </p:sp>
      <p:sp>
        <p:nvSpPr>
          <p:cNvPr id="3" name="Rectangle 2">
            <a:extLst>
              <a:ext uri="{FF2B5EF4-FFF2-40B4-BE49-F238E27FC236}">
                <a16:creationId xmlns:a16="http://schemas.microsoft.com/office/drawing/2014/main" id="{5AA6BCAD-9E12-E98D-ABA5-B813828AF36C}"/>
              </a:ext>
            </a:extLst>
          </p:cNvPr>
          <p:cNvSpPr/>
          <p:nvPr userDrawn="1"/>
        </p:nvSpPr>
        <p:spPr>
          <a:xfrm>
            <a:off x="6781815" y="1685977"/>
            <a:ext cx="2868690" cy="4193137"/>
          </a:xfrm>
          <a:prstGeom prst="rect">
            <a:avLst/>
          </a:prstGeom>
          <a:solidFill>
            <a:schemeClr val="bg1"/>
          </a:solidFill>
          <a:ln>
            <a:solidFill>
              <a:schemeClr val="bg1">
                <a:lumMod val="95000"/>
              </a:schemeClr>
            </a:solidFill>
          </a:ln>
          <a:effectLst>
            <a:outerShdw blurRad="381000" dist="63500" dir="5400000" algn="t"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6">
              <a:latin typeface="Arial" panose="020B0604020202020204" pitchFamily="34" charset="0"/>
            </a:endParaRPr>
          </a:p>
        </p:txBody>
      </p:sp>
      <p:sp>
        <p:nvSpPr>
          <p:cNvPr id="4" name="Rectangle 3">
            <a:extLst>
              <a:ext uri="{FF2B5EF4-FFF2-40B4-BE49-F238E27FC236}">
                <a16:creationId xmlns:a16="http://schemas.microsoft.com/office/drawing/2014/main" id="{7851C93C-8955-8D54-113E-EAF7742CDB62}"/>
              </a:ext>
            </a:extLst>
          </p:cNvPr>
          <p:cNvSpPr/>
          <p:nvPr userDrawn="1"/>
        </p:nvSpPr>
        <p:spPr>
          <a:xfrm>
            <a:off x="3909998" y="1527583"/>
            <a:ext cx="2868690" cy="4504509"/>
          </a:xfrm>
          <a:prstGeom prst="rect">
            <a:avLst/>
          </a:prstGeom>
          <a:solidFill>
            <a:schemeClr val="bg1"/>
          </a:solidFill>
          <a:ln>
            <a:solidFill>
              <a:schemeClr val="bg1">
                <a:lumMod val="95000"/>
              </a:schemeClr>
            </a:solidFill>
          </a:ln>
          <a:effectLst>
            <a:outerShdw blurRad="381000" dist="254000" dir="5400000" algn="t"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36">
              <a:latin typeface="Arial" panose="020B0604020202020204" pitchFamily="34" charset="0"/>
            </a:endParaRPr>
          </a:p>
        </p:txBody>
      </p:sp>
      <p:sp>
        <p:nvSpPr>
          <p:cNvPr id="33" name="Text Placeholder 32">
            <a:extLst>
              <a:ext uri="{FF2B5EF4-FFF2-40B4-BE49-F238E27FC236}">
                <a16:creationId xmlns:a16="http://schemas.microsoft.com/office/drawing/2014/main" id="{46054C6B-2BDD-6806-932A-C61122966A94}"/>
              </a:ext>
            </a:extLst>
          </p:cNvPr>
          <p:cNvSpPr>
            <a:spLocks noGrp="1"/>
          </p:cNvSpPr>
          <p:nvPr>
            <p:ph type="body" sz="quarter" idx="32" hasCustomPrompt="1"/>
          </p:nvPr>
        </p:nvSpPr>
        <p:spPr>
          <a:xfrm>
            <a:off x="1594131" y="2852109"/>
            <a:ext cx="1884256" cy="626775"/>
          </a:xfrm>
          <a:noFill/>
          <a:effectLst/>
        </p:spPr>
        <p:txBody>
          <a:bodyPr wrap="square" lIns="0" tIns="0" rIns="0" bIns="0" rtlCol="0">
            <a:spAutoFit/>
          </a:bodyPr>
          <a:lstStyle>
            <a:lvl1pPr marL="0" indent="0">
              <a:buNone/>
              <a:defRPr lang="fr-FR" sz="3394" dirty="0">
                <a:cs typeface="Arial" panose="020B0604020202020204" pitchFamily="34" charset="0"/>
              </a:defRPr>
            </a:lvl1pPr>
          </a:lstStyle>
          <a:p>
            <a:pPr marL="0" lvl="0" algn="ctr" defTabSz="647487"/>
            <a:r>
              <a:rPr lang="en-001" dirty="0"/>
              <a:t>Title here</a:t>
            </a:r>
            <a:endParaRPr lang="fr-FR" dirty="0"/>
          </a:p>
        </p:txBody>
      </p:sp>
      <p:sp>
        <p:nvSpPr>
          <p:cNvPr id="34" name="Text Placeholder 32">
            <a:extLst>
              <a:ext uri="{FF2B5EF4-FFF2-40B4-BE49-F238E27FC236}">
                <a16:creationId xmlns:a16="http://schemas.microsoft.com/office/drawing/2014/main" id="{4F8DDA4D-9B6B-6981-5879-B9DB266D0DBD}"/>
              </a:ext>
            </a:extLst>
          </p:cNvPr>
          <p:cNvSpPr>
            <a:spLocks noGrp="1"/>
          </p:cNvSpPr>
          <p:nvPr>
            <p:ph type="body" sz="quarter" idx="33" hasCustomPrompt="1"/>
          </p:nvPr>
        </p:nvSpPr>
        <p:spPr>
          <a:xfrm>
            <a:off x="4402215" y="2850528"/>
            <a:ext cx="1884256" cy="626775"/>
          </a:xfrm>
          <a:noFill/>
          <a:effectLst/>
        </p:spPr>
        <p:txBody>
          <a:bodyPr wrap="square" lIns="0" tIns="0" rIns="0" bIns="0" rtlCol="0">
            <a:spAutoFit/>
          </a:bodyPr>
          <a:lstStyle>
            <a:lvl1pPr marL="0" indent="0">
              <a:buNone/>
              <a:defRPr lang="fr-FR" sz="3394" dirty="0">
                <a:cs typeface="Arial" panose="020B0604020202020204" pitchFamily="34" charset="0"/>
              </a:defRPr>
            </a:lvl1pPr>
          </a:lstStyle>
          <a:p>
            <a:pPr marL="0" lvl="0" algn="ctr" defTabSz="647487"/>
            <a:r>
              <a:rPr lang="en-001" dirty="0"/>
              <a:t>Title here</a:t>
            </a:r>
            <a:endParaRPr lang="fr-FR" dirty="0"/>
          </a:p>
        </p:txBody>
      </p:sp>
      <p:sp>
        <p:nvSpPr>
          <p:cNvPr id="35" name="Text Placeholder 32">
            <a:extLst>
              <a:ext uri="{FF2B5EF4-FFF2-40B4-BE49-F238E27FC236}">
                <a16:creationId xmlns:a16="http://schemas.microsoft.com/office/drawing/2014/main" id="{F66B3DB1-B2A2-C8AA-0145-075F88184F59}"/>
              </a:ext>
            </a:extLst>
          </p:cNvPr>
          <p:cNvSpPr>
            <a:spLocks noGrp="1"/>
          </p:cNvSpPr>
          <p:nvPr>
            <p:ph type="body" sz="quarter" idx="34" hasCustomPrompt="1"/>
          </p:nvPr>
        </p:nvSpPr>
        <p:spPr>
          <a:xfrm>
            <a:off x="7274032" y="2845403"/>
            <a:ext cx="1884256" cy="626775"/>
          </a:xfrm>
          <a:noFill/>
          <a:effectLst/>
        </p:spPr>
        <p:txBody>
          <a:bodyPr wrap="square" lIns="0" tIns="0" rIns="0" bIns="0" rtlCol="0">
            <a:spAutoFit/>
          </a:bodyPr>
          <a:lstStyle>
            <a:lvl1pPr marL="0" indent="0">
              <a:buNone/>
              <a:defRPr lang="fr-FR" sz="3394" dirty="0">
                <a:cs typeface="Arial" panose="020B0604020202020204" pitchFamily="34" charset="0"/>
              </a:defRPr>
            </a:lvl1pPr>
          </a:lstStyle>
          <a:p>
            <a:pPr marL="0" lvl="0" algn="ctr" defTabSz="647487"/>
            <a:r>
              <a:rPr lang="en-001" dirty="0"/>
              <a:t>Title here</a:t>
            </a:r>
            <a:endParaRPr lang="fr-FR" dirty="0"/>
          </a:p>
        </p:txBody>
      </p:sp>
      <p:sp>
        <p:nvSpPr>
          <p:cNvPr id="39" name="Text Placeholder 38">
            <a:extLst>
              <a:ext uri="{FF2B5EF4-FFF2-40B4-BE49-F238E27FC236}">
                <a16:creationId xmlns:a16="http://schemas.microsoft.com/office/drawing/2014/main" id="{0DD1FE74-A6B8-23EF-617E-9536B4A710E1}"/>
              </a:ext>
            </a:extLst>
          </p:cNvPr>
          <p:cNvSpPr>
            <a:spLocks noGrp="1"/>
          </p:cNvSpPr>
          <p:nvPr>
            <p:ph type="body" sz="quarter" idx="36" hasCustomPrompt="1"/>
          </p:nvPr>
        </p:nvSpPr>
        <p:spPr>
          <a:xfrm>
            <a:off x="1594131" y="3705767"/>
            <a:ext cx="1918183" cy="1131079"/>
          </a:xfrm>
        </p:spPr>
        <p:txBody>
          <a:bodyPr wrap="square" lIns="0" tIns="0" rIns="0" bIns="0">
            <a:spAutoFit/>
          </a:bodyPr>
          <a:lstStyle>
            <a:lvl1pPr marL="0" indent="0">
              <a:buNone/>
              <a:defRPr lang="fr-FR" sz="1131" dirty="0">
                <a:solidFill>
                  <a:schemeClr val="tx1">
                    <a:lumMod val="65000"/>
                    <a:lumOff val="35000"/>
                  </a:schemeClr>
                </a:solidFill>
                <a:cs typeface="Arial" panose="020B0604020202020204" pitchFamily="34" charset="0"/>
              </a:defRPr>
            </a:lvl1pPr>
          </a:lstStyle>
          <a:p>
            <a:pPr algn="ctr">
              <a:lnSpc>
                <a:spcPct val="130000"/>
              </a:lnSpc>
            </a:pPr>
            <a:r>
              <a:rPr lang="fr-FR" sz="1131" dirty="0">
                <a:solidFill>
                  <a:schemeClr val="tx1">
                    <a:lumMod val="65000"/>
                    <a:lumOff val="35000"/>
                  </a:schemeClr>
                </a:solidFill>
                <a:latin typeface="Arial" panose="020B0604020202020204" pitchFamily="34" charset="0"/>
                <a:cs typeface="Arial" panose="020B0604020202020204" pitchFamily="34" charset="0"/>
              </a:rPr>
              <a:t>Lorem ipsum </a:t>
            </a:r>
            <a:r>
              <a:rPr lang="fr-FR" sz="1131" dirty="0" err="1">
                <a:solidFill>
                  <a:schemeClr val="tx1">
                    <a:lumMod val="65000"/>
                    <a:lumOff val="35000"/>
                  </a:schemeClr>
                </a:solidFill>
                <a:latin typeface="Arial" panose="020B0604020202020204" pitchFamily="34" charset="0"/>
                <a:cs typeface="Arial" panose="020B0604020202020204" pitchFamily="34" charset="0"/>
              </a:rPr>
              <a:t>dolor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sit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amet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consectetur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adipiscing</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elit</a:t>
            </a:r>
            <a:r>
              <a:rPr lang="fr-FR" sz="1131" dirty="0">
                <a:solidFill>
                  <a:schemeClr val="tx1">
                    <a:lumMod val="65000"/>
                    <a:lumOff val="35000"/>
                  </a:schemeClr>
                </a:solidFill>
                <a:latin typeface="Arial" panose="020B0604020202020204" pitchFamily="34" charset="0"/>
                <a:cs typeface="Arial" panose="020B0604020202020204" pitchFamily="34" charset="0"/>
              </a:rPr>
              <a:t>. Sed </a:t>
            </a:r>
            <a:r>
              <a:rPr lang="fr-FR" sz="1131" dirty="0" err="1">
                <a:solidFill>
                  <a:schemeClr val="tx1">
                    <a:lumMod val="65000"/>
                    <a:lumOff val="35000"/>
                  </a:schemeClr>
                </a:solidFill>
                <a:latin typeface="Arial" panose="020B0604020202020204" pitchFamily="34" charset="0"/>
                <a:cs typeface="Arial" panose="020B0604020202020204" pitchFamily="34" charset="0"/>
              </a:rPr>
              <a:t>quam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augue</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maximus</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interdum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ac</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condimentum</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velit</a:t>
            </a:r>
            <a:r>
              <a:rPr lang="fr-FR" sz="1131" dirty="0">
                <a:solidFill>
                  <a:schemeClr val="tx1">
                    <a:lumMod val="65000"/>
                    <a:lumOff val="35000"/>
                  </a:schemeClr>
                </a:solidFill>
                <a:latin typeface="Arial" panose="020B0604020202020204" pitchFamily="34" charset="0"/>
                <a:cs typeface="Arial" panose="020B0604020202020204" pitchFamily="34" charset="0"/>
              </a:rPr>
              <a:t>.</a:t>
            </a:r>
            <a:endParaRPr lang="en-US" sz="113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0" name="Text Placeholder 38">
            <a:extLst>
              <a:ext uri="{FF2B5EF4-FFF2-40B4-BE49-F238E27FC236}">
                <a16:creationId xmlns:a16="http://schemas.microsoft.com/office/drawing/2014/main" id="{F17E3CCF-6087-B6DC-E332-7FF9B83247B4}"/>
              </a:ext>
            </a:extLst>
          </p:cNvPr>
          <p:cNvSpPr>
            <a:spLocks noGrp="1"/>
          </p:cNvSpPr>
          <p:nvPr>
            <p:ph type="body" sz="quarter" idx="37" hasCustomPrompt="1"/>
          </p:nvPr>
        </p:nvSpPr>
        <p:spPr>
          <a:xfrm>
            <a:off x="4402216" y="3705766"/>
            <a:ext cx="1884255" cy="1131079"/>
          </a:xfrm>
        </p:spPr>
        <p:txBody>
          <a:bodyPr wrap="square" lIns="0" tIns="0" rIns="0" bIns="0">
            <a:spAutoFit/>
          </a:bodyPr>
          <a:lstStyle>
            <a:lvl1pPr marL="0" indent="0">
              <a:buNone/>
              <a:defRPr lang="fr-FR" sz="1131" dirty="0">
                <a:solidFill>
                  <a:schemeClr val="tx1">
                    <a:lumMod val="65000"/>
                    <a:lumOff val="35000"/>
                  </a:schemeClr>
                </a:solidFill>
                <a:cs typeface="Arial" panose="020B0604020202020204" pitchFamily="34" charset="0"/>
              </a:defRPr>
            </a:lvl1pPr>
          </a:lstStyle>
          <a:p>
            <a:pPr algn="ctr">
              <a:lnSpc>
                <a:spcPct val="130000"/>
              </a:lnSpc>
            </a:pPr>
            <a:r>
              <a:rPr lang="fr-FR" sz="1131" dirty="0">
                <a:solidFill>
                  <a:schemeClr val="tx1">
                    <a:lumMod val="65000"/>
                    <a:lumOff val="35000"/>
                  </a:schemeClr>
                </a:solidFill>
                <a:latin typeface="Arial" panose="020B0604020202020204" pitchFamily="34" charset="0"/>
                <a:cs typeface="Arial" panose="020B0604020202020204" pitchFamily="34" charset="0"/>
              </a:rPr>
              <a:t>Lorem ipsum </a:t>
            </a:r>
            <a:r>
              <a:rPr lang="fr-FR" sz="1131" dirty="0" err="1">
                <a:solidFill>
                  <a:schemeClr val="tx1">
                    <a:lumMod val="65000"/>
                    <a:lumOff val="35000"/>
                  </a:schemeClr>
                </a:solidFill>
                <a:latin typeface="Arial" panose="020B0604020202020204" pitchFamily="34" charset="0"/>
                <a:cs typeface="Arial" panose="020B0604020202020204" pitchFamily="34" charset="0"/>
              </a:rPr>
              <a:t>dolor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sit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amet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consectetur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adipiscing</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elit</a:t>
            </a:r>
            <a:r>
              <a:rPr lang="fr-FR" sz="1131" dirty="0">
                <a:solidFill>
                  <a:schemeClr val="tx1">
                    <a:lumMod val="65000"/>
                    <a:lumOff val="35000"/>
                  </a:schemeClr>
                </a:solidFill>
                <a:latin typeface="Arial" panose="020B0604020202020204" pitchFamily="34" charset="0"/>
                <a:cs typeface="Arial" panose="020B0604020202020204" pitchFamily="34" charset="0"/>
              </a:rPr>
              <a:t>. Sed </a:t>
            </a:r>
            <a:r>
              <a:rPr lang="fr-FR" sz="1131" dirty="0" err="1">
                <a:solidFill>
                  <a:schemeClr val="tx1">
                    <a:lumMod val="65000"/>
                    <a:lumOff val="35000"/>
                  </a:schemeClr>
                </a:solidFill>
                <a:latin typeface="Arial" panose="020B0604020202020204" pitchFamily="34" charset="0"/>
                <a:cs typeface="Arial" panose="020B0604020202020204" pitchFamily="34" charset="0"/>
              </a:rPr>
              <a:t>quam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augue</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maximus</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interdum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ac</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condimentum</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velit</a:t>
            </a:r>
            <a:r>
              <a:rPr lang="fr-FR" sz="1131" dirty="0">
                <a:solidFill>
                  <a:schemeClr val="tx1">
                    <a:lumMod val="65000"/>
                    <a:lumOff val="35000"/>
                  </a:schemeClr>
                </a:solidFill>
                <a:latin typeface="Arial" panose="020B0604020202020204" pitchFamily="34" charset="0"/>
                <a:cs typeface="Arial" panose="020B0604020202020204" pitchFamily="34" charset="0"/>
              </a:rPr>
              <a:t>.</a:t>
            </a:r>
            <a:endParaRPr lang="en-US" sz="113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1" name="Text Placeholder 38">
            <a:extLst>
              <a:ext uri="{FF2B5EF4-FFF2-40B4-BE49-F238E27FC236}">
                <a16:creationId xmlns:a16="http://schemas.microsoft.com/office/drawing/2014/main" id="{D6B6E29E-E60C-16A7-8A4B-AF69EB9D63E6}"/>
              </a:ext>
            </a:extLst>
          </p:cNvPr>
          <p:cNvSpPr>
            <a:spLocks noGrp="1"/>
          </p:cNvSpPr>
          <p:nvPr>
            <p:ph type="body" sz="quarter" idx="38" hasCustomPrompt="1"/>
          </p:nvPr>
        </p:nvSpPr>
        <p:spPr>
          <a:xfrm>
            <a:off x="7270904" y="3705766"/>
            <a:ext cx="1884256" cy="1131079"/>
          </a:xfrm>
        </p:spPr>
        <p:txBody>
          <a:bodyPr wrap="square" lIns="0" tIns="0" rIns="0" bIns="0">
            <a:spAutoFit/>
          </a:bodyPr>
          <a:lstStyle>
            <a:lvl1pPr marL="0" indent="0">
              <a:buNone/>
              <a:defRPr lang="fr-FR" sz="1131" dirty="0">
                <a:solidFill>
                  <a:schemeClr val="tx1">
                    <a:lumMod val="65000"/>
                    <a:lumOff val="35000"/>
                  </a:schemeClr>
                </a:solidFill>
                <a:cs typeface="Arial" panose="020B0604020202020204" pitchFamily="34" charset="0"/>
              </a:defRPr>
            </a:lvl1pPr>
          </a:lstStyle>
          <a:p>
            <a:pPr algn="ctr">
              <a:lnSpc>
                <a:spcPct val="130000"/>
              </a:lnSpc>
            </a:pPr>
            <a:r>
              <a:rPr lang="fr-FR" sz="1131" dirty="0">
                <a:solidFill>
                  <a:schemeClr val="tx1">
                    <a:lumMod val="65000"/>
                    <a:lumOff val="35000"/>
                  </a:schemeClr>
                </a:solidFill>
                <a:latin typeface="Arial" panose="020B0604020202020204" pitchFamily="34" charset="0"/>
                <a:cs typeface="Arial" panose="020B0604020202020204" pitchFamily="34" charset="0"/>
              </a:rPr>
              <a:t>Lorem ipsum </a:t>
            </a:r>
            <a:r>
              <a:rPr lang="fr-FR" sz="1131" dirty="0" err="1">
                <a:solidFill>
                  <a:schemeClr val="tx1">
                    <a:lumMod val="65000"/>
                    <a:lumOff val="35000"/>
                  </a:schemeClr>
                </a:solidFill>
                <a:latin typeface="Arial" panose="020B0604020202020204" pitchFamily="34" charset="0"/>
                <a:cs typeface="Arial" panose="020B0604020202020204" pitchFamily="34" charset="0"/>
              </a:rPr>
              <a:t>dolor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sit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amet</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consectetur</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adipiscing</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elit</a:t>
            </a:r>
            <a:r>
              <a:rPr lang="fr-FR" sz="1131" dirty="0">
                <a:solidFill>
                  <a:schemeClr val="tx1">
                    <a:lumMod val="65000"/>
                    <a:lumOff val="35000"/>
                  </a:schemeClr>
                </a:solidFill>
                <a:latin typeface="Arial" panose="020B0604020202020204" pitchFamily="34" charset="0"/>
                <a:cs typeface="Arial" panose="020B0604020202020204" pitchFamily="34" charset="0"/>
              </a:rPr>
              <a:t>. Sed </a:t>
            </a:r>
            <a:r>
              <a:rPr lang="fr-FR" sz="1131" dirty="0" err="1">
                <a:solidFill>
                  <a:schemeClr val="tx1">
                    <a:lumMod val="65000"/>
                    <a:lumOff val="35000"/>
                  </a:schemeClr>
                </a:solidFill>
                <a:latin typeface="Arial" panose="020B0604020202020204" pitchFamily="34" charset="0"/>
                <a:cs typeface="Arial" panose="020B0604020202020204" pitchFamily="34" charset="0"/>
              </a:rPr>
              <a:t>quam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augue</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maximus</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interdum</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ac</a:t>
            </a:r>
            <a:r>
              <a:rPr lang="fr-FR" sz="1131" dirty="0">
                <a:solidFill>
                  <a:schemeClr val="tx1">
                    <a:lumMod val="65000"/>
                    <a:lumOff val="35000"/>
                  </a:schemeClr>
                </a:solidFill>
                <a:latin typeface="Arial" panose="020B0604020202020204" pitchFamily="34" charset="0"/>
                <a:cs typeface="Arial" panose="020B0604020202020204" pitchFamily="34" charset="0"/>
              </a:rPr>
              <a:t>, </a:t>
            </a:r>
            <a:r>
              <a:rPr lang="fr-FR" sz="1131" dirty="0" err="1">
                <a:solidFill>
                  <a:schemeClr val="tx1">
                    <a:lumMod val="65000"/>
                    <a:lumOff val="35000"/>
                  </a:schemeClr>
                </a:solidFill>
                <a:latin typeface="Arial" panose="020B0604020202020204" pitchFamily="34" charset="0"/>
                <a:cs typeface="Arial" panose="020B0604020202020204" pitchFamily="34" charset="0"/>
              </a:rPr>
              <a:t>condimentum</a:t>
            </a:r>
            <a:r>
              <a:rPr lang="fr-FR" sz="1131" dirty="0">
                <a:solidFill>
                  <a:schemeClr val="tx1">
                    <a:lumMod val="65000"/>
                    <a:lumOff val="35000"/>
                  </a:schemeClr>
                </a:solidFill>
                <a:latin typeface="Arial" panose="020B0604020202020204" pitchFamily="34" charset="0"/>
                <a:cs typeface="Arial" panose="020B0604020202020204" pitchFamily="34" charset="0"/>
              </a:rPr>
              <a:t> vitae </a:t>
            </a:r>
            <a:r>
              <a:rPr lang="fr-FR" sz="1131" dirty="0" err="1">
                <a:solidFill>
                  <a:schemeClr val="tx1">
                    <a:lumMod val="65000"/>
                    <a:lumOff val="35000"/>
                  </a:schemeClr>
                </a:solidFill>
                <a:latin typeface="Arial" panose="020B0604020202020204" pitchFamily="34" charset="0"/>
                <a:cs typeface="Arial" panose="020B0604020202020204" pitchFamily="34" charset="0"/>
              </a:rPr>
              <a:t>velit</a:t>
            </a:r>
            <a:r>
              <a:rPr lang="fr-FR" sz="1131" dirty="0">
                <a:solidFill>
                  <a:schemeClr val="tx1">
                    <a:lumMod val="65000"/>
                    <a:lumOff val="35000"/>
                  </a:schemeClr>
                </a:solidFill>
                <a:latin typeface="Arial" panose="020B0604020202020204" pitchFamily="34" charset="0"/>
                <a:cs typeface="Arial" panose="020B0604020202020204" pitchFamily="34" charset="0"/>
              </a:rPr>
              <a:t>.</a:t>
            </a:r>
            <a:endParaRPr lang="en-US" sz="1131"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43" name="Text Placeholder 42">
            <a:extLst>
              <a:ext uri="{FF2B5EF4-FFF2-40B4-BE49-F238E27FC236}">
                <a16:creationId xmlns:a16="http://schemas.microsoft.com/office/drawing/2014/main" id="{FF3A64D7-6D26-E4CF-8791-8737B877518F}"/>
              </a:ext>
            </a:extLst>
          </p:cNvPr>
          <p:cNvSpPr>
            <a:spLocks noGrp="1"/>
          </p:cNvSpPr>
          <p:nvPr>
            <p:ph type="body" sz="quarter" idx="39" hasCustomPrompt="1"/>
          </p:nvPr>
        </p:nvSpPr>
        <p:spPr>
          <a:xfrm>
            <a:off x="1594132" y="2408532"/>
            <a:ext cx="1884256" cy="287323"/>
          </a:xfrm>
          <a:noFill/>
        </p:spPr>
        <p:txBody>
          <a:bodyPr wrap="square" lIns="0" tIns="0" rIns="0" bIns="0" rtlCol="0">
            <a:spAutoFit/>
          </a:bodyPr>
          <a:lstStyle>
            <a:lvl1pPr marL="0" indent="0" algn="ctr">
              <a:buNone/>
              <a:defRPr lang="fr-FR" sz="1556" dirty="0">
                <a:solidFill>
                  <a:schemeClr val="accent3"/>
                </a:solidFill>
                <a:cs typeface="Arial" panose="020B0604020202020204" pitchFamily="34" charset="0"/>
              </a:defRPr>
            </a:lvl1pPr>
          </a:lstStyle>
          <a:p>
            <a:pPr marL="0" lvl="0" algn="ctr" defTabSz="647487"/>
            <a:r>
              <a:rPr lang="en-001" dirty="0"/>
              <a:t>I</a:t>
            </a:r>
            <a:r>
              <a:rPr lang="fr-FR" dirty="0"/>
              <a:t>t</a:t>
            </a:r>
            <a:r>
              <a:rPr lang="en-001" dirty="0" err="1"/>
              <a:t>em</a:t>
            </a:r>
            <a:r>
              <a:rPr lang="en-001" dirty="0"/>
              <a:t> 1</a:t>
            </a:r>
            <a:endParaRPr lang="fr-FR" dirty="0"/>
          </a:p>
        </p:txBody>
      </p:sp>
      <p:sp>
        <p:nvSpPr>
          <p:cNvPr id="44" name="Text Placeholder 42">
            <a:extLst>
              <a:ext uri="{FF2B5EF4-FFF2-40B4-BE49-F238E27FC236}">
                <a16:creationId xmlns:a16="http://schemas.microsoft.com/office/drawing/2014/main" id="{83D3D7CE-614E-F3FB-B3B4-60D0FA794E5E}"/>
              </a:ext>
            </a:extLst>
          </p:cNvPr>
          <p:cNvSpPr>
            <a:spLocks noGrp="1"/>
          </p:cNvSpPr>
          <p:nvPr>
            <p:ph type="body" sz="quarter" idx="40" hasCustomPrompt="1"/>
          </p:nvPr>
        </p:nvSpPr>
        <p:spPr>
          <a:xfrm>
            <a:off x="7270904" y="2408532"/>
            <a:ext cx="1887384" cy="287323"/>
          </a:xfrm>
          <a:noFill/>
        </p:spPr>
        <p:txBody>
          <a:bodyPr wrap="square" lIns="0" tIns="0" rIns="0" bIns="0" rtlCol="0">
            <a:spAutoFit/>
          </a:bodyPr>
          <a:lstStyle>
            <a:lvl1pPr marL="0" indent="0" algn="ctr">
              <a:buNone/>
              <a:defRPr lang="fr-FR" sz="1556" dirty="0">
                <a:solidFill>
                  <a:schemeClr val="accent3"/>
                </a:solidFill>
                <a:cs typeface="Arial" panose="020B0604020202020204" pitchFamily="34" charset="0"/>
              </a:defRPr>
            </a:lvl1pPr>
          </a:lstStyle>
          <a:p>
            <a:pPr marL="0" lvl="0" algn="ctr" defTabSz="647487"/>
            <a:r>
              <a:rPr lang="en-001" dirty="0"/>
              <a:t>I</a:t>
            </a:r>
            <a:r>
              <a:rPr lang="fr-FR" dirty="0"/>
              <a:t>t</a:t>
            </a:r>
            <a:r>
              <a:rPr lang="en-001" dirty="0" err="1"/>
              <a:t>em</a:t>
            </a:r>
            <a:r>
              <a:rPr lang="en-001" dirty="0"/>
              <a:t> 1</a:t>
            </a:r>
            <a:endParaRPr lang="fr-FR" dirty="0"/>
          </a:p>
        </p:txBody>
      </p:sp>
      <p:sp>
        <p:nvSpPr>
          <p:cNvPr id="45" name="Text Placeholder 42">
            <a:extLst>
              <a:ext uri="{FF2B5EF4-FFF2-40B4-BE49-F238E27FC236}">
                <a16:creationId xmlns:a16="http://schemas.microsoft.com/office/drawing/2014/main" id="{41711339-8FB1-EB5E-A627-BCCD4FA54E1F}"/>
              </a:ext>
            </a:extLst>
          </p:cNvPr>
          <p:cNvSpPr>
            <a:spLocks noGrp="1"/>
          </p:cNvSpPr>
          <p:nvPr>
            <p:ph type="body" sz="quarter" idx="41" hasCustomPrompt="1"/>
          </p:nvPr>
        </p:nvSpPr>
        <p:spPr>
          <a:xfrm>
            <a:off x="4402215" y="2408532"/>
            <a:ext cx="1884256" cy="287323"/>
          </a:xfrm>
          <a:noFill/>
        </p:spPr>
        <p:txBody>
          <a:bodyPr wrap="square" lIns="0" tIns="0" rIns="0" bIns="0" rtlCol="0">
            <a:spAutoFit/>
          </a:bodyPr>
          <a:lstStyle>
            <a:lvl1pPr marL="0" indent="0" algn="ctr">
              <a:buNone/>
              <a:defRPr lang="fr-FR" sz="1556" dirty="0">
                <a:solidFill>
                  <a:schemeClr val="accent3"/>
                </a:solidFill>
                <a:cs typeface="Arial" panose="020B0604020202020204" pitchFamily="34" charset="0"/>
              </a:defRPr>
            </a:lvl1pPr>
          </a:lstStyle>
          <a:p>
            <a:pPr marL="0" lvl="0" algn="ctr" defTabSz="647487"/>
            <a:r>
              <a:rPr lang="en-001" dirty="0"/>
              <a:t>I</a:t>
            </a:r>
            <a:r>
              <a:rPr lang="fr-FR" dirty="0"/>
              <a:t>t</a:t>
            </a:r>
            <a:r>
              <a:rPr lang="en-001" dirty="0" err="1"/>
              <a:t>em</a:t>
            </a:r>
            <a:r>
              <a:rPr lang="en-001" dirty="0"/>
              <a:t> 1</a:t>
            </a:r>
            <a:endParaRPr lang="fr-FR" dirty="0"/>
          </a:p>
        </p:txBody>
      </p:sp>
    </p:spTree>
    <p:extLst>
      <p:ext uri="{BB962C8B-B14F-4D97-AF65-F5344CB8AC3E}">
        <p14:creationId xmlns:p14="http://schemas.microsoft.com/office/powerpoint/2010/main" val="348263145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5_SectionTitle_Blue">
    <p:spTree>
      <p:nvGrpSpPr>
        <p:cNvPr id="1" name=""/>
        <p:cNvGrpSpPr/>
        <p:nvPr/>
      </p:nvGrpSpPr>
      <p:grpSpPr>
        <a:xfrm>
          <a:off x="0" y="0"/>
          <a:ext cx="0" cy="0"/>
          <a:chOff x="0" y="0"/>
          <a:chExt cx="0" cy="0"/>
        </a:xfrm>
      </p:grpSpPr>
      <p:pic>
        <p:nvPicPr>
          <p:cNvPr id="14" name="Graphique 13">
            <a:extLst>
              <a:ext uri="{FF2B5EF4-FFF2-40B4-BE49-F238E27FC236}">
                <a16:creationId xmlns:a16="http://schemas.microsoft.com/office/drawing/2014/main" id="{24E5241D-7DD9-ACED-26FD-B0D206597C46}"/>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11" name="Rectangle 10">
            <a:extLst>
              <a:ext uri="{FF2B5EF4-FFF2-40B4-BE49-F238E27FC236}">
                <a16:creationId xmlns:a16="http://schemas.microsoft.com/office/drawing/2014/main" id="{05AF40AF-7F90-2945-6C70-97828D481C81}"/>
              </a:ext>
            </a:extLst>
          </p:cNvPr>
          <p:cNvSpPr/>
          <p:nvPr userDrawn="1"/>
        </p:nvSpPr>
        <p:spPr>
          <a:xfrm>
            <a:off x="-2" y="1"/>
            <a:ext cx="10691813" cy="139700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5" b="0" i="0">
              <a:latin typeface="Arial" panose="020B0604020202020204" pitchFamily="34" charset="0"/>
            </a:endParaRPr>
          </a:p>
        </p:txBody>
      </p:sp>
      <p:sp>
        <p:nvSpPr>
          <p:cNvPr id="5" name="Forme libre 4">
            <a:extLst>
              <a:ext uri="{FF2B5EF4-FFF2-40B4-BE49-F238E27FC236}">
                <a16:creationId xmlns:a16="http://schemas.microsoft.com/office/drawing/2014/main" id="{40FC062C-A032-EA31-43CA-65DD7E7A2B36}"/>
              </a:ext>
            </a:extLst>
          </p:cNvPr>
          <p:cNvSpPr/>
          <p:nvPr/>
        </p:nvSpPr>
        <p:spPr>
          <a:xfrm>
            <a:off x="10060710" y="590908"/>
            <a:ext cx="6005" cy="5681"/>
          </a:xfrm>
          <a:custGeom>
            <a:avLst/>
            <a:gdLst>
              <a:gd name="connsiteX0" fmla="*/ 0 w 6299"/>
              <a:gd name="connsiteY0" fmla="*/ 0 h 5940"/>
              <a:gd name="connsiteX1" fmla="*/ 6300 w 6299"/>
              <a:gd name="connsiteY1" fmla="*/ 5941 h 5940"/>
              <a:gd name="connsiteX2" fmla="*/ 0 w 6299"/>
              <a:gd name="connsiteY2" fmla="*/ 0 h 5940"/>
            </a:gdLst>
            <a:ahLst/>
            <a:cxnLst>
              <a:cxn ang="0">
                <a:pos x="connsiteX0" y="connsiteY0"/>
              </a:cxn>
              <a:cxn ang="0">
                <a:pos x="connsiteX1" y="connsiteY1"/>
              </a:cxn>
              <a:cxn ang="0">
                <a:pos x="connsiteX2" y="connsiteY2"/>
              </a:cxn>
            </a:cxnLst>
            <a:rect l="l" t="t" r="r" b="b"/>
            <a:pathLst>
              <a:path w="6299" h="5940">
                <a:moveTo>
                  <a:pt x="0" y="0"/>
                </a:moveTo>
                <a:cubicBezTo>
                  <a:pt x="2374" y="1974"/>
                  <a:pt x="4426" y="3957"/>
                  <a:pt x="6300" y="5941"/>
                </a:cubicBezTo>
                <a:cubicBezTo>
                  <a:pt x="4389" y="3958"/>
                  <a:pt x="2369" y="1974"/>
                  <a:pt x="0" y="0"/>
                </a:cubicBezTo>
                <a:close/>
              </a:path>
            </a:pathLst>
          </a:custGeom>
          <a:solidFill>
            <a:schemeClr val="bg1"/>
          </a:solidFill>
          <a:ln w="9525" cap="flat">
            <a:noFill/>
            <a:prstDash val="solid"/>
            <a:miter/>
          </a:ln>
        </p:spPr>
        <p:txBody>
          <a:bodyPr rtlCol="0" anchor="ctr"/>
          <a:lstStyle/>
          <a:p>
            <a:endParaRPr lang="fr-FR" sz="3605" b="0" i="0">
              <a:latin typeface="Arial" panose="020B0604020202020204" pitchFamily="34" charset="0"/>
            </a:endParaRPr>
          </a:p>
        </p:txBody>
      </p:sp>
      <p:sp>
        <p:nvSpPr>
          <p:cNvPr id="7" name="Espace réservé du numéro de diapositive 6">
            <a:extLst>
              <a:ext uri="{FF2B5EF4-FFF2-40B4-BE49-F238E27FC236}">
                <a16:creationId xmlns:a16="http://schemas.microsoft.com/office/drawing/2014/main" id="{F34F77EC-F5F6-090E-59AC-E51B59CDD9AB}"/>
              </a:ext>
            </a:extLst>
          </p:cNvPr>
          <p:cNvSpPr>
            <a:spLocks noGrp="1"/>
          </p:cNvSpPr>
          <p:nvPr>
            <p:ph type="sldNum" sz="quarter" idx="11"/>
          </p:nvPr>
        </p:nvSpPr>
        <p:spPr/>
        <p:txBody>
          <a:bodyPr/>
          <a:lstStyle>
            <a:lvl1pPr>
              <a:defRPr>
                <a:solidFill>
                  <a:schemeClr val="accent2"/>
                </a:solidFill>
              </a:defRPr>
            </a:lvl1pPr>
          </a:lstStyle>
          <a:p>
            <a:fld id="{45D260E3-6ADF-3D4B-8601-DFAB5F13007E}" type="slidenum">
              <a:rPr lang="fr-FR" smtClean="0"/>
              <a:pPr/>
              <a:t>‹#›</a:t>
            </a:fld>
            <a:endParaRPr lang="fr-FR"/>
          </a:p>
        </p:txBody>
      </p:sp>
      <p:sp>
        <p:nvSpPr>
          <p:cNvPr id="10" name="Espace réservé du texte 9">
            <a:extLst>
              <a:ext uri="{FF2B5EF4-FFF2-40B4-BE49-F238E27FC236}">
                <a16:creationId xmlns:a16="http://schemas.microsoft.com/office/drawing/2014/main" id="{DB245891-274D-DDF8-85CE-3A7B1C3E1D5E}"/>
              </a:ext>
            </a:extLst>
          </p:cNvPr>
          <p:cNvSpPr>
            <a:spLocks noGrp="1"/>
          </p:cNvSpPr>
          <p:nvPr>
            <p:ph type="body" sz="quarter" idx="12" hasCustomPrompt="1"/>
          </p:nvPr>
        </p:nvSpPr>
        <p:spPr>
          <a:xfrm>
            <a:off x="649391" y="2446497"/>
            <a:ext cx="7920847" cy="700368"/>
          </a:xfrm>
        </p:spPr>
        <p:txBody>
          <a:bodyPr lIns="0" tIns="0" rIns="0" bIns="0">
            <a:noAutofit/>
          </a:bodyPr>
          <a:lstStyle>
            <a:lvl1pPr marL="0" indent="0">
              <a:lnSpc>
                <a:spcPct val="100000"/>
              </a:lnSpc>
              <a:buNone/>
              <a:defRPr sz="4400">
                <a:solidFill>
                  <a:schemeClr val="accent2"/>
                </a:solidFill>
                <a:latin typeface="+mj-lt"/>
              </a:defRPr>
            </a:lvl1pPr>
          </a:lstStyle>
          <a:p>
            <a:pPr lvl="0"/>
            <a:r>
              <a:rPr lang="fr-FR" dirty="0"/>
              <a:t>Modifiez le titre</a:t>
            </a:r>
          </a:p>
        </p:txBody>
      </p:sp>
      <p:pic>
        <p:nvPicPr>
          <p:cNvPr id="3" name="Graphique 2">
            <a:extLst>
              <a:ext uri="{FF2B5EF4-FFF2-40B4-BE49-F238E27FC236}">
                <a16:creationId xmlns:a16="http://schemas.microsoft.com/office/drawing/2014/main" id="{1A677B4F-976D-3E84-6D27-B8E69CBA96C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936421" y="7062300"/>
            <a:ext cx="1213521" cy="258885"/>
          </a:xfrm>
          <a:prstGeom prst="rect">
            <a:avLst/>
          </a:prstGeom>
        </p:spPr>
      </p:pic>
      <p:sp>
        <p:nvSpPr>
          <p:cNvPr id="12" name="Espace réservé du texte 12">
            <a:extLst>
              <a:ext uri="{FF2B5EF4-FFF2-40B4-BE49-F238E27FC236}">
                <a16:creationId xmlns:a16="http://schemas.microsoft.com/office/drawing/2014/main" id="{F04D60CD-42C7-5893-ABAD-BFF76306FB19}"/>
              </a:ext>
            </a:extLst>
          </p:cNvPr>
          <p:cNvSpPr>
            <a:spLocks noGrp="1"/>
          </p:cNvSpPr>
          <p:nvPr>
            <p:ph type="body" sz="quarter" idx="14" hasCustomPrompt="1"/>
          </p:nvPr>
        </p:nvSpPr>
        <p:spPr>
          <a:xfrm>
            <a:off x="585214" y="392467"/>
            <a:ext cx="1835228" cy="1622401"/>
          </a:xfrm>
        </p:spPr>
        <p:txBody>
          <a:bodyPr>
            <a:noAutofit/>
          </a:bodyPr>
          <a:lstStyle>
            <a:lvl1pPr marL="0" indent="0">
              <a:lnSpc>
                <a:spcPct val="100000"/>
              </a:lnSpc>
              <a:buNone/>
              <a:defRPr sz="3600" b="1">
                <a:solidFill>
                  <a:schemeClr val="bg1"/>
                </a:solidFill>
                <a:latin typeface="+mj-lt"/>
              </a:defRPr>
            </a:lvl1pPr>
          </a:lstStyle>
          <a:p>
            <a:pPr lvl="0"/>
            <a:r>
              <a:rPr lang="fr-FR" dirty="0"/>
              <a:t>01</a:t>
            </a:r>
          </a:p>
        </p:txBody>
      </p:sp>
      <p:pic>
        <p:nvPicPr>
          <p:cNvPr id="4" name="Image 3" descr="Une image contenant texte, Police, Graphique, logo&#10;&#10;Description générée automatiquement">
            <a:extLst>
              <a:ext uri="{FF2B5EF4-FFF2-40B4-BE49-F238E27FC236}">
                <a16:creationId xmlns:a16="http://schemas.microsoft.com/office/drawing/2014/main" id="{B886A050-49B2-5696-608C-602868CD12C6}"/>
              </a:ext>
            </a:extLst>
          </p:cNvPr>
          <p:cNvPicPr>
            <a:picLocks noChangeAspect="1"/>
          </p:cNvPicPr>
          <p:nvPr userDrawn="1"/>
        </p:nvPicPr>
        <p:blipFill rotWithShape="1">
          <a:blip r:embed="rId6"/>
          <a:srcRect t="37387" b="37566"/>
          <a:stretch/>
        </p:blipFill>
        <p:spPr>
          <a:xfrm>
            <a:off x="503852" y="7006129"/>
            <a:ext cx="1286221" cy="322157"/>
          </a:xfrm>
          <a:prstGeom prst="rect">
            <a:avLst/>
          </a:prstGeom>
        </p:spPr>
      </p:pic>
    </p:spTree>
    <p:extLst>
      <p:ext uri="{BB962C8B-B14F-4D97-AF65-F5344CB8AC3E}">
        <p14:creationId xmlns:p14="http://schemas.microsoft.com/office/powerpoint/2010/main" val="32072810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6_EndSlide_option1_FR">
    <p:bg>
      <p:bgPr>
        <a:solidFill>
          <a:schemeClr val="bg1"/>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17" name="Espace réservé du texte 16">
            <a:extLst>
              <a:ext uri="{FF2B5EF4-FFF2-40B4-BE49-F238E27FC236}">
                <a16:creationId xmlns:a16="http://schemas.microsoft.com/office/drawing/2014/main" id="{5929FE04-9A39-8CFB-14D2-5A0771594B9A}"/>
              </a:ext>
            </a:extLst>
          </p:cNvPr>
          <p:cNvSpPr>
            <a:spLocks noGrp="1"/>
          </p:cNvSpPr>
          <p:nvPr>
            <p:ph type="body" sz="quarter" idx="12" hasCustomPrompt="1"/>
          </p:nvPr>
        </p:nvSpPr>
        <p:spPr>
          <a:xfrm>
            <a:off x="1476375" y="4889396"/>
            <a:ext cx="7600950" cy="641865"/>
          </a:xfrm>
        </p:spPr>
        <p:txBody>
          <a:bodyPr>
            <a:normAutofit/>
          </a:bodyPr>
          <a:lstStyle>
            <a:lvl1pPr marL="0" indent="0">
              <a:buNone/>
              <a:defRPr sz="1400" b="0"/>
            </a:lvl1pPr>
          </a:lstStyle>
          <a:p>
            <a:pPr lvl="0"/>
            <a:r>
              <a:rPr lang="fr-FR"/>
              <a:t>23 boulevard du Musée</a:t>
            </a:r>
            <a:br>
              <a:rPr lang="fr-FR"/>
            </a:br>
            <a:r>
              <a:rPr lang="fr-FR"/>
              <a:t>73000 Chambéry</a:t>
            </a:r>
          </a:p>
        </p:txBody>
      </p:sp>
      <p:sp>
        <p:nvSpPr>
          <p:cNvPr id="21" name="Espace réservé du texte 16">
            <a:extLst>
              <a:ext uri="{FF2B5EF4-FFF2-40B4-BE49-F238E27FC236}">
                <a16:creationId xmlns:a16="http://schemas.microsoft.com/office/drawing/2014/main" id="{6674D24B-2856-A8C0-19B8-186D78DB0642}"/>
              </a:ext>
            </a:extLst>
          </p:cNvPr>
          <p:cNvSpPr>
            <a:spLocks noGrp="1"/>
          </p:cNvSpPr>
          <p:nvPr>
            <p:ph type="body" sz="quarter" idx="13" hasCustomPrompt="1"/>
          </p:nvPr>
        </p:nvSpPr>
        <p:spPr>
          <a:xfrm>
            <a:off x="1476375" y="5588644"/>
            <a:ext cx="7600950" cy="480500"/>
          </a:xfrm>
        </p:spPr>
        <p:txBody>
          <a:bodyPr>
            <a:normAutofit/>
          </a:bodyPr>
          <a:lstStyle>
            <a:lvl1pPr marL="0" indent="0">
              <a:buNone/>
              <a:defRPr sz="1400" b="1"/>
            </a:lvl1pPr>
          </a:lstStyle>
          <a:p>
            <a:pPr lvl="0"/>
            <a:r>
              <a:rPr lang="fr-FR" err="1"/>
              <a:t>cartong.org</a:t>
            </a:r>
            <a:endParaRPr lang="fr-FR"/>
          </a:p>
        </p:txBody>
      </p:sp>
      <p:pic>
        <p:nvPicPr>
          <p:cNvPr id="5" name="Graphique 4">
            <a:extLst>
              <a:ext uri="{FF2B5EF4-FFF2-40B4-BE49-F238E27FC236}">
                <a16:creationId xmlns:a16="http://schemas.microsoft.com/office/drawing/2014/main" id="{62B22911-5A7C-D694-42BE-61088DFB0B9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627878" cy="1123206"/>
          </a:xfrm>
          <a:prstGeom prst="rect">
            <a:avLst/>
          </a:prstGeom>
        </p:spPr>
      </p:pic>
      <p:sp>
        <p:nvSpPr>
          <p:cNvPr id="2" name="Titre 6">
            <a:extLst>
              <a:ext uri="{FF2B5EF4-FFF2-40B4-BE49-F238E27FC236}">
                <a16:creationId xmlns:a16="http://schemas.microsoft.com/office/drawing/2014/main" id="{F216678A-49B3-F96F-19E7-02C283B2CB45}"/>
              </a:ext>
            </a:extLst>
          </p:cNvPr>
          <p:cNvSpPr>
            <a:spLocks noGrp="1"/>
          </p:cNvSpPr>
          <p:nvPr>
            <p:ph type="title" hasCustomPrompt="1"/>
          </p:nvPr>
        </p:nvSpPr>
        <p:spPr>
          <a:xfrm>
            <a:off x="1301156" y="2484843"/>
            <a:ext cx="8089499" cy="744360"/>
          </a:xfrm>
        </p:spPr>
        <p:txBody>
          <a:bodyPr lIns="0" tIns="0" rIns="0" bIns="0">
            <a:noAutofit/>
          </a:bodyPr>
          <a:lstStyle>
            <a:lvl1pPr>
              <a:lnSpc>
                <a:spcPct val="100000"/>
              </a:lnSpc>
              <a:defRPr sz="4800">
                <a:latin typeface="+mj-lt"/>
              </a:defRPr>
            </a:lvl1pPr>
          </a:lstStyle>
          <a:p>
            <a:r>
              <a:rPr lang="en-001" dirty="0"/>
              <a:t>Titre de la</a:t>
            </a:r>
            <a:br>
              <a:rPr lang="fr-FR" dirty="0"/>
            </a:br>
            <a:r>
              <a:rPr lang="fr-FR" dirty="0" err="1"/>
              <a:t>pr</a:t>
            </a:r>
            <a:r>
              <a:rPr lang="en-001" dirty="0"/>
              <a:t>é</a:t>
            </a:r>
            <a:r>
              <a:rPr lang="fr-FR" dirty="0" err="1"/>
              <a:t>sentation</a:t>
            </a:r>
            <a:endParaRPr lang="fr-FR" dirty="0"/>
          </a:p>
        </p:txBody>
      </p:sp>
      <p:pic>
        <p:nvPicPr>
          <p:cNvPr id="4" name="Graphique 3">
            <a:hlinkClick r:id="rId6"/>
            <a:extLst>
              <a:ext uri="{FF2B5EF4-FFF2-40B4-BE49-F238E27FC236}">
                <a16:creationId xmlns:a16="http://schemas.microsoft.com/office/drawing/2014/main" id="{BE80A640-4AA2-69B9-A3B9-1018A888BF85}"/>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1646571" y="6442754"/>
            <a:ext cx="744361" cy="744361"/>
          </a:xfrm>
          <a:prstGeom prst="rect">
            <a:avLst/>
          </a:prstGeom>
        </p:spPr>
      </p:pic>
      <p:pic>
        <p:nvPicPr>
          <p:cNvPr id="9" name="Graphique 8">
            <a:hlinkClick r:id="rId9"/>
            <a:extLst>
              <a:ext uri="{FF2B5EF4-FFF2-40B4-BE49-F238E27FC236}">
                <a16:creationId xmlns:a16="http://schemas.microsoft.com/office/drawing/2014/main" id="{FBE1EABD-FFCF-3821-9A60-D12389F1F417}"/>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5644239" y="6442754"/>
            <a:ext cx="736568" cy="745200"/>
          </a:xfrm>
          <a:prstGeom prst="rect">
            <a:avLst/>
          </a:prstGeom>
        </p:spPr>
      </p:pic>
      <p:pic>
        <p:nvPicPr>
          <p:cNvPr id="11" name="Graphique 10">
            <a:hlinkClick r:id="rId12"/>
            <a:extLst>
              <a:ext uri="{FF2B5EF4-FFF2-40B4-BE49-F238E27FC236}">
                <a16:creationId xmlns:a16="http://schemas.microsoft.com/office/drawing/2014/main" id="{1BD046EB-0FBB-4B7B-B81C-6056836FF3CF}"/>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7555681" y="6419068"/>
            <a:ext cx="745200" cy="745200"/>
          </a:xfrm>
          <a:prstGeom prst="rect">
            <a:avLst/>
          </a:prstGeom>
        </p:spPr>
      </p:pic>
      <p:grpSp>
        <p:nvGrpSpPr>
          <p:cNvPr id="18" name="Groupe 17">
            <a:extLst>
              <a:ext uri="{FF2B5EF4-FFF2-40B4-BE49-F238E27FC236}">
                <a16:creationId xmlns:a16="http://schemas.microsoft.com/office/drawing/2014/main" id="{ED9CFF7A-1AA2-D836-D53F-9096C3E1FAE1}"/>
              </a:ext>
            </a:extLst>
          </p:cNvPr>
          <p:cNvGrpSpPr/>
          <p:nvPr userDrawn="1"/>
        </p:nvGrpSpPr>
        <p:grpSpPr>
          <a:xfrm>
            <a:off x="3650832" y="6419907"/>
            <a:ext cx="744361" cy="744361"/>
            <a:chOff x="1800357" y="6343967"/>
            <a:chExt cx="744361" cy="744361"/>
          </a:xfrm>
        </p:grpSpPr>
        <p:pic>
          <p:nvPicPr>
            <p:cNvPr id="7" name="Graphique 6">
              <a:hlinkClick r:id="rId15"/>
              <a:extLst>
                <a:ext uri="{FF2B5EF4-FFF2-40B4-BE49-F238E27FC236}">
                  <a16:creationId xmlns:a16="http://schemas.microsoft.com/office/drawing/2014/main" id="{41686609-748D-3439-476C-1327C519DAD6}"/>
                </a:ext>
              </a:extLst>
            </p:cNvPr>
            <p:cNvPicPr>
              <a:picLocks noChangeAspect="1"/>
            </p:cNvPicPr>
            <p:nvPr userDrawn="1"/>
          </p:nvPicPr>
          <p:blipFill>
            <a:blip r:embed="rId16">
              <a:extLst>
                <a:ext uri="{96DAC541-7B7A-43D3-8B79-37D633B846F1}">
                  <asvg:svgBlip xmlns:asvg="http://schemas.microsoft.com/office/drawing/2016/SVG/main" r:embed="rId17"/>
                </a:ext>
              </a:extLst>
            </a:blip>
            <a:stretch>
              <a:fillRect/>
            </a:stretch>
          </p:blipFill>
          <p:spPr>
            <a:xfrm>
              <a:off x="1800357" y="6343967"/>
              <a:ext cx="744361" cy="744361"/>
            </a:xfrm>
            <a:prstGeom prst="rect">
              <a:avLst/>
            </a:prstGeom>
          </p:spPr>
        </p:pic>
        <p:pic>
          <p:nvPicPr>
            <p:cNvPr id="16" name="Graphique 15">
              <a:extLst>
                <a:ext uri="{FF2B5EF4-FFF2-40B4-BE49-F238E27FC236}">
                  <a16:creationId xmlns:a16="http://schemas.microsoft.com/office/drawing/2014/main" id="{EC0455F5-13A0-A037-37B4-B4364C1394B6}"/>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1928148" y="6502399"/>
              <a:ext cx="459281" cy="459281"/>
            </a:xfrm>
            <a:prstGeom prst="rect">
              <a:avLst/>
            </a:prstGeom>
          </p:spPr>
        </p:pic>
      </p:grpSp>
    </p:spTree>
    <p:extLst>
      <p:ext uri="{BB962C8B-B14F-4D97-AF65-F5344CB8AC3E}">
        <p14:creationId xmlns:p14="http://schemas.microsoft.com/office/powerpoint/2010/main" val="1540659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EndSlide_option2_FR">
    <p:bg>
      <p:bgPr>
        <a:solidFill>
          <a:schemeClr val="bg1"/>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F18BFD0-660D-9321-CA4D-2BC8A2FC790F}"/>
              </a:ext>
            </a:extLst>
          </p:cNvPr>
          <p:cNvSpPr/>
          <p:nvPr userDrawn="1"/>
        </p:nvSpPr>
        <p:spPr>
          <a:xfrm rot="2442183">
            <a:off x="3242616" y="3743822"/>
            <a:ext cx="1607904" cy="32064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28">
            <a:extLst>
              <a:ext uri="{FF2B5EF4-FFF2-40B4-BE49-F238E27FC236}">
                <a16:creationId xmlns:a16="http://schemas.microsoft.com/office/drawing/2014/main" id="{3C63B4B3-393A-B1A1-DEB2-B605162DF8EE}"/>
              </a:ext>
            </a:extLst>
          </p:cNvPr>
          <p:cNvSpPr/>
          <p:nvPr userDrawn="1"/>
        </p:nvSpPr>
        <p:spPr>
          <a:xfrm>
            <a:off x="1038564" y="2418681"/>
            <a:ext cx="8486436" cy="4094596"/>
          </a:xfrm>
          <a:prstGeom prst="rect">
            <a:avLst/>
          </a:prstGeom>
          <a:noFill/>
          <a:ln w="88900" cap="rnd" cmpd="sng">
            <a:gradFill flip="none" rotWithShape="1">
              <a:gsLst>
                <a:gs pos="4000">
                  <a:schemeClr val="accent3">
                    <a:lumMod val="0"/>
                    <a:lumOff val="100000"/>
                  </a:schemeClr>
                </a:gs>
                <a:gs pos="6000">
                  <a:schemeClr val="accent3">
                    <a:lumMod val="0"/>
                    <a:lumOff val="100000"/>
                  </a:schemeClr>
                </a:gs>
                <a:gs pos="48000">
                  <a:schemeClr val="accent3">
                    <a:lumMod val="100000"/>
                  </a:schemeClr>
                </a:gs>
              </a:gsLst>
              <a:lin ang="2700000" scaled="1"/>
              <a:tileRect/>
            </a:gradFill>
            <a:prstDash val="solid"/>
            <a:round/>
            <a:extLst>
              <a:ext uri="{C807C97D-BFC1-408E-A445-0C87EB9F89A2}">
                <ask:lineSketchStyleProps xmlns:ask="http://schemas.microsoft.com/office/drawing/2018/sketchyshapes" sd="1219033472">
                  <a:custGeom>
                    <a:avLst/>
                    <a:gdLst>
                      <a:gd name="connsiteX0" fmla="*/ 0 w 9613085"/>
                      <a:gd name="connsiteY0" fmla="*/ 0 h 4505673"/>
                      <a:gd name="connsiteX1" fmla="*/ 469345 w 9613085"/>
                      <a:gd name="connsiteY1" fmla="*/ 0 h 4505673"/>
                      <a:gd name="connsiteX2" fmla="*/ 746428 w 9613085"/>
                      <a:gd name="connsiteY2" fmla="*/ 0 h 4505673"/>
                      <a:gd name="connsiteX3" fmla="*/ 1504165 w 9613085"/>
                      <a:gd name="connsiteY3" fmla="*/ 0 h 4505673"/>
                      <a:gd name="connsiteX4" fmla="*/ 1973510 w 9613085"/>
                      <a:gd name="connsiteY4" fmla="*/ 0 h 4505673"/>
                      <a:gd name="connsiteX5" fmla="*/ 2442855 w 9613085"/>
                      <a:gd name="connsiteY5" fmla="*/ 0 h 4505673"/>
                      <a:gd name="connsiteX6" fmla="*/ 3200592 w 9613085"/>
                      <a:gd name="connsiteY6" fmla="*/ 0 h 4505673"/>
                      <a:gd name="connsiteX7" fmla="*/ 3573806 w 9613085"/>
                      <a:gd name="connsiteY7" fmla="*/ 0 h 4505673"/>
                      <a:gd name="connsiteX8" fmla="*/ 4331543 w 9613085"/>
                      <a:gd name="connsiteY8" fmla="*/ 0 h 4505673"/>
                      <a:gd name="connsiteX9" fmla="*/ 5089280 w 9613085"/>
                      <a:gd name="connsiteY9" fmla="*/ 0 h 4505673"/>
                      <a:gd name="connsiteX10" fmla="*/ 5654756 w 9613085"/>
                      <a:gd name="connsiteY10" fmla="*/ 0 h 4505673"/>
                      <a:gd name="connsiteX11" fmla="*/ 6412493 w 9613085"/>
                      <a:gd name="connsiteY11" fmla="*/ 0 h 4505673"/>
                      <a:gd name="connsiteX12" fmla="*/ 6881838 w 9613085"/>
                      <a:gd name="connsiteY12" fmla="*/ 0 h 4505673"/>
                      <a:gd name="connsiteX13" fmla="*/ 7351183 w 9613085"/>
                      <a:gd name="connsiteY13" fmla="*/ 0 h 4505673"/>
                      <a:gd name="connsiteX14" fmla="*/ 8012789 w 9613085"/>
                      <a:gd name="connsiteY14" fmla="*/ 0 h 4505673"/>
                      <a:gd name="connsiteX15" fmla="*/ 8482134 w 9613085"/>
                      <a:gd name="connsiteY15" fmla="*/ 0 h 4505673"/>
                      <a:gd name="connsiteX16" fmla="*/ 9613085 w 9613085"/>
                      <a:gd name="connsiteY16" fmla="*/ 0 h 4505673"/>
                      <a:gd name="connsiteX17" fmla="*/ 9613085 w 9613085"/>
                      <a:gd name="connsiteY17" fmla="*/ 653323 h 4505673"/>
                      <a:gd name="connsiteX18" fmla="*/ 9613085 w 9613085"/>
                      <a:gd name="connsiteY18" fmla="*/ 1261588 h 4505673"/>
                      <a:gd name="connsiteX19" fmla="*/ 9613085 w 9613085"/>
                      <a:gd name="connsiteY19" fmla="*/ 1869854 h 4505673"/>
                      <a:gd name="connsiteX20" fmla="*/ 9613085 w 9613085"/>
                      <a:gd name="connsiteY20" fmla="*/ 2297893 h 4505673"/>
                      <a:gd name="connsiteX21" fmla="*/ 9613085 w 9613085"/>
                      <a:gd name="connsiteY21" fmla="*/ 2770989 h 4505673"/>
                      <a:gd name="connsiteX22" fmla="*/ 9613085 w 9613085"/>
                      <a:gd name="connsiteY22" fmla="*/ 3379255 h 4505673"/>
                      <a:gd name="connsiteX23" fmla="*/ 9613085 w 9613085"/>
                      <a:gd name="connsiteY23" fmla="*/ 3897407 h 4505673"/>
                      <a:gd name="connsiteX24" fmla="*/ 9613085 w 9613085"/>
                      <a:gd name="connsiteY24" fmla="*/ 4505673 h 4505673"/>
                      <a:gd name="connsiteX25" fmla="*/ 8951479 w 9613085"/>
                      <a:gd name="connsiteY25" fmla="*/ 4505673 h 4505673"/>
                      <a:gd name="connsiteX26" fmla="*/ 8674396 w 9613085"/>
                      <a:gd name="connsiteY26" fmla="*/ 4505673 h 4505673"/>
                      <a:gd name="connsiteX27" fmla="*/ 8108920 w 9613085"/>
                      <a:gd name="connsiteY27" fmla="*/ 4505673 h 4505673"/>
                      <a:gd name="connsiteX28" fmla="*/ 7735706 w 9613085"/>
                      <a:gd name="connsiteY28" fmla="*/ 4505673 h 4505673"/>
                      <a:gd name="connsiteX29" fmla="*/ 7074100 w 9613085"/>
                      <a:gd name="connsiteY29" fmla="*/ 4505673 h 4505673"/>
                      <a:gd name="connsiteX30" fmla="*/ 6700886 w 9613085"/>
                      <a:gd name="connsiteY30" fmla="*/ 4505673 h 4505673"/>
                      <a:gd name="connsiteX31" fmla="*/ 6039279 w 9613085"/>
                      <a:gd name="connsiteY31" fmla="*/ 4505673 h 4505673"/>
                      <a:gd name="connsiteX32" fmla="*/ 5762196 w 9613085"/>
                      <a:gd name="connsiteY32" fmla="*/ 4505673 h 4505673"/>
                      <a:gd name="connsiteX33" fmla="*/ 5100590 w 9613085"/>
                      <a:gd name="connsiteY33" fmla="*/ 4505673 h 4505673"/>
                      <a:gd name="connsiteX34" fmla="*/ 4727376 w 9613085"/>
                      <a:gd name="connsiteY34" fmla="*/ 4505673 h 4505673"/>
                      <a:gd name="connsiteX35" fmla="*/ 4450293 w 9613085"/>
                      <a:gd name="connsiteY35" fmla="*/ 4505673 h 4505673"/>
                      <a:gd name="connsiteX36" fmla="*/ 4077079 w 9613085"/>
                      <a:gd name="connsiteY36" fmla="*/ 4505673 h 4505673"/>
                      <a:gd name="connsiteX37" fmla="*/ 3415473 w 9613085"/>
                      <a:gd name="connsiteY37" fmla="*/ 4505673 h 4505673"/>
                      <a:gd name="connsiteX38" fmla="*/ 3042259 w 9613085"/>
                      <a:gd name="connsiteY38" fmla="*/ 4505673 h 4505673"/>
                      <a:gd name="connsiteX39" fmla="*/ 2765176 w 9613085"/>
                      <a:gd name="connsiteY39" fmla="*/ 4505673 h 4505673"/>
                      <a:gd name="connsiteX40" fmla="*/ 2391962 w 9613085"/>
                      <a:gd name="connsiteY40" fmla="*/ 4505673 h 4505673"/>
                      <a:gd name="connsiteX41" fmla="*/ 1922617 w 9613085"/>
                      <a:gd name="connsiteY41" fmla="*/ 4505673 h 4505673"/>
                      <a:gd name="connsiteX42" fmla="*/ 1357141 w 9613085"/>
                      <a:gd name="connsiteY42" fmla="*/ 4505673 h 4505673"/>
                      <a:gd name="connsiteX43" fmla="*/ 983928 w 9613085"/>
                      <a:gd name="connsiteY43" fmla="*/ 4505673 h 4505673"/>
                      <a:gd name="connsiteX44" fmla="*/ 0 w 9613085"/>
                      <a:gd name="connsiteY44" fmla="*/ 4505673 h 4505673"/>
                      <a:gd name="connsiteX45" fmla="*/ 0 w 9613085"/>
                      <a:gd name="connsiteY45" fmla="*/ 3942464 h 4505673"/>
                      <a:gd name="connsiteX46" fmla="*/ 0 w 9613085"/>
                      <a:gd name="connsiteY46" fmla="*/ 3379255 h 4505673"/>
                      <a:gd name="connsiteX47" fmla="*/ 0 w 9613085"/>
                      <a:gd name="connsiteY47" fmla="*/ 2816046 h 4505673"/>
                      <a:gd name="connsiteX48" fmla="*/ 0 w 9613085"/>
                      <a:gd name="connsiteY48" fmla="*/ 2252837 h 4505673"/>
                      <a:gd name="connsiteX49" fmla="*/ 0 w 9613085"/>
                      <a:gd name="connsiteY49" fmla="*/ 1734684 h 4505673"/>
                      <a:gd name="connsiteX50" fmla="*/ 0 w 9613085"/>
                      <a:gd name="connsiteY50" fmla="*/ 1126418 h 4505673"/>
                      <a:gd name="connsiteX51" fmla="*/ 0 w 9613085"/>
                      <a:gd name="connsiteY51" fmla="*/ 563209 h 4505673"/>
                      <a:gd name="connsiteX52" fmla="*/ 0 w 9613085"/>
                      <a:gd name="connsiteY52" fmla="*/ 0 h 450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613085" h="4505673" extrusionOk="0">
                        <a:moveTo>
                          <a:pt x="0" y="0"/>
                        </a:moveTo>
                        <a:cubicBezTo>
                          <a:pt x="173840" y="-18134"/>
                          <a:pt x="314566" y="55217"/>
                          <a:pt x="469345" y="0"/>
                        </a:cubicBezTo>
                        <a:cubicBezTo>
                          <a:pt x="624124" y="-55217"/>
                          <a:pt x="625524" y="18545"/>
                          <a:pt x="746428" y="0"/>
                        </a:cubicBezTo>
                        <a:cubicBezTo>
                          <a:pt x="867332" y="-18545"/>
                          <a:pt x="1280997" y="56185"/>
                          <a:pt x="1504165" y="0"/>
                        </a:cubicBezTo>
                        <a:cubicBezTo>
                          <a:pt x="1727333" y="-56185"/>
                          <a:pt x="1779157" y="45068"/>
                          <a:pt x="1973510" y="0"/>
                        </a:cubicBezTo>
                        <a:cubicBezTo>
                          <a:pt x="2167864" y="-45068"/>
                          <a:pt x="2330664" y="13516"/>
                          <a:pt x="2442855" y="0"/>
                        </a:cubicBezTo>
                        <a:cubicBezTo>
                          <a:pt x="2555046" y="-13516"/>
                          <a:pt x="2942747" y="23137"/>
                          <a:pt x="3200592" y="0"/>
                        </a:cubicBezTo>
                        <a:cubicBezTo>
                          <a:pt x="3458437" y="-23137"/>
                          <a:pt x="3395511" y="15166"/>
                          <a:pt x="3573806" y="0"/>
                        </a:cubicBezTo>
                        <a:cubicBezTo>
                          <a:pt x="3752101" y="-15166"/>
                          <a:pt x="4076301" y="88499"/>
                          <a:pt x="4331543" y="0"/>
                        </a:cubicBezTo>
                        <a:cubicBezTo>
                          <a:pt x="4586785" y="-88499"/>
                          <a:pt x="4742964" y="52117"/>
                          <a:pt x="5089280" y="0"/>
                        </a:cubicBezTo>
                        <a:cubicBezTo>
                          <a:pt x="5435596" y="-52117"/>
                          <a:pt x="5383529" y="39485"/>
                          <a:pt x="5654756" y="0"/>
                        </a:cubicBezTo>
                        <a:cubicBezTo>
                          <a:pt x="5925983" y="-39485"/>
                          <a:pt x="6116342" y="26274"/>
                          <a:pt x="6412493" y="0"/>
                        </a:cubicBezTo>
                        <a:cubicBezTo>
                          <a:pt x="6708644" y="-26274"/>
                          <a:pt x="6774703" y="16383"/>
                          <a:pt x="6881838" y="0"/>
                        </a:cubicBezTo>
                        <a:cubicBezTo>
                          <a:pt x="6988973" y="-16383"/>
                          <a:pt x="7123350" y="22457"/>
                          <a:pt x="7351183" y="0"/>
                        </a:cubicBezTo>
                        <a:cubicBezTo>
                          <a:pt x="7579017" y="-22457"/>
                          <a:pt x="7868204" y="62577"/>
                          <a:pt x="8012789" y="0"/>
                        </a:cubicBezTo>
                        <a:cubicBezTo>
                          <a:pt x="8157374" y="-62577"/>
                          <a:pt x="8383761" y="21402"/>
                          <a:pt x="8482134" y="0"/>
                        </a:cubicBezTo>
                        <a:cubicBezTo>
                          <a:pt x="8580507" y="-21402"/>
                          <a:pt x="9053803" y="30714"/>
                          <a:pt x="9613085" y="0"/>
                        </a:cubicBezTo>
                        <a:cubicBezTo>
                          <a:pt x="9659924" y="286876"/>
                          <a:pt x="9591929" y="511196"/>
                          <a:pt x="9613085" y="653323"/>
                        </a:cubicBezTo>
                        <a:cubicBezTo>
                          <a:pt x="9634241" y="795450"/>
                          <a:pt x="9568948" y="986119"/>
                          <a:pt x="9613085" y="1261588"/>
                        </a:cubicBezTo>
                        <a:cubicBezTo>
                          <a:pt x="9657222" y="1537058"/>
                          <a:pt x="9571763" y="1681145"/>
                          <a:pt x="9613085" y="1869854"/>
                        </a:cubicBezTo>
                        <a:cubicBezTo>
                          <a:pt x="9654407" y="2058563"/>
                          <a:pt x="9601826" y="2176683"/>
                          <a:pt x="9613085" y="2297893"/>
                        </a:cubicBezTo>
                        <a:cubicBezTo>
                          <a:pt x="9624344" y="2419103"/>
                          <a:pt x="9611378" y="2558920"/>
                          <a:pt x="9613085" y="2770989"/>
                        </a:cubicBezTo>
                        <a:cubicBezTo>
                          <a:pt x="9614792" y="2983058"/>
                          <a:pt x="9557136" y="3183595"/>
                          <a:pt x="9613085" y="3379255"/>
                        </a:cubicBezTo>
                        <a:cubicBezTo>
                          <a:pt x="9669034" y="3574915"/>
                          <a:pt x="9551077" y="3640516"/>
                          <a:pt x="9613085" y="3897407"/>
                        </a:cubicBezTo>
                        <a:cubicBezTo>
                          <a:pt x="9675093" y="4154298"/>
                          <a:pt x="9550631" y="4229159"/>
                          <a:pt x="9613085" y="4505673"/>
                        </a:cubicBezTo>
                        <a:cubicBezTo>
                          <a:pt x="9372369" y="4523490"/>
                          <a:pt x="9116848" y="4455902"/>
                          <a:pt x="8951479" y="4505673"/>
                        </a:cubicBezTo>
                        <a:cubicBezTo>
                          <a:pt x="8786110" y="4555444"/>
                          <a:pt x="8741081" y="4493997"/>
                          <a:pt x="8674396" y="4505673"/>
                        </a:cubicBezTo>
                        <a:cubicBezTo>
                          <a:pt x="8607711" y="4517349"/>
                          <a:pt x="8317811" y="4479409"/>
                          <a:pt x="8108920" y="4505673"/>
                        </a:cubicBezTo>
                        <a:cubicBezTo>
                          <a:pt x="7900029" y="4531937"/>
                          <a:pt x="7869801" y="4503070"/>
                          <a:pt x="7735706" y="4505673"/>
                        </a:cubicBezTo>
                        <a:cubicBezTo>
                          <a:pt x="7601611" y="4508276"/>
                          <a:pt x="7403246" y="4454505"/>
                          <a:pt x="7074100" y="4505673"/>
                        </a:cubicBezTo>
                        <a:cubicBezTo>
                          <a:pt x="6744954" y="4556841"/>
                          <a:pt x="6871193" y="4491869"/>
                          <a:pt x="6700886" y="4505673"/>
                        </a:cubicBezTo>
                        <a:cubicBezTo>
                          <a:pt x="6530579" y="4519477"/>
                          <a:pt x="6347674" y="4486865"/>
                          <a:pt x="6039279" y="4505673"/>
                        </a:cubicBezTo>
                        <a:cubicBezTo>
                          <a:pt x="5730884" y="4524481"/>
                          <a:pt x="5864303" y="4485987"/>
                          <a:pt x="5762196" y="4505673"/>
                        </a:cubicBezTo>
                        <a:cubicBezTo>
                          <a:pt x="5660089" y="4525359"/>
                          <a:pt x="5354673" y="4495620"/>
                          <a:pt x="5100590" y="4505673"/>
                        </a:cubicBezTo>
                        <a:cubicBezTo>
                          <a:pt x="4846507" y="4515726"/>
                          <a:pt x="4884901" y="4461446"/>
                          <a:pt x="4727376" y="4505673"/>
                        </a:cubicBezTo>
                        <a:cubicBezTo>
                          <a:pt x="4569851" y="4549900"/>
                          <a:pt x="4534520" y="4492137"/>
                          <a:pt x="4450293" y="4505673"/>
                        </a:cubicBezTo>
                        <a:cubicBezTo>
                          <a:pt x="4366066" y="4519209"/>
                          <a:pt x="4232763" y="4467024"/>
                          <a:pt x="4077079" y="4505673"/>
                        </a:cubicBezTo>
                        <a:cubicBezTo>
                          <a:pt x="3921395" y="4544322"/>
                          <a:pt x="3690019" y="4438584"/>
                          <a:pt x="3415473" y="4505673"/>
                        </a:cubicBezTo>
                        <a:cubicBezTo>
                          <a:pt x="3140927" y="4572762"/>
                          <a:pt x="3124820" y="4486910"/>
                          <a:pt x="3042259" y="4505673"/>
                        </a:cubicBezTo>
                        <a:cubicBezTo>
                          <a:pt x="2959698" y="4524436"/>
                          <a:pt x="2850498" y="4501190"/>
                          <a:pt x="2765176" y="4505673"/>
                        </a:cubicBezTo>
                        <a:cubicBezTo>
                          <a:pt x="2679854" y="4510156"/>
                          <a:pt x="2479561" y="4501130"/>
                          <a:pt x="2391962" y="4505673"/>
                        </a:cubicBezTo>
                        <a:cubicBezTo>
                          <a:pt x="2304363" y="4510216"/>
                          <a:pt x="2135788" y="4488156"/>
                          <a:pt x="1922617" y="4505673"/>
                        </a:cubicBezTo>
                        <a:cubicBezTo>
                          <a:pt x="1709447" y="4523190"/>
                          <a:pt x="1566003" y="4468498"/>
                          <a:pt x="1357141" y="4505673"/>
                        </a:cubicBezTo>
                        <a:cubicBezTo>
                          <a:pt x="1148279" y="4542848"/>
                          <a:pt x="1130282" y="4485290"/>
                          <a:pt x="983928" y="4505673"/>
                        </a:cubicBezTo>
                        <a:cubicBezTo>
                          <a:pt x="837574" y="4526056"/>
                          <a:pt x="347763" y="4475122"/>
                          <a:pt x="0" y="4505673"/>
                        </a:cubicBezTo>
                        <a:cubicBezTo>
                          <a:pt x="-24712" y="4281084"/>
                          <a:pt x="32923" y="4096460"/>
                          <a:pt x="0" y="3942464"/>
                        </a:cubicBezTo>
                        <a:cubicBezTo>
                          <a:pt x="-32923" y="3788468"/>
                          <a:pt x="26471" y="3493992"/>
                          <a:pt x="0" y="3379255"/>
                        </a:cubicBezTo>
                        <a:cubicBezTo>
                          <a:pt x="-26471" y="3264518"/>
                          <a:pt x="50812" y="3044463"/>
                          <a:pt x="0" y="2816046"/>
                        </a:cubicBezTo>
                        <a:cubicBezTo>
                          <a:pt x="-50812" y="2587629"/>
                          <a:pt x="23964" y="2370451"/>
                          <a:pt x="0" y="2252837"/>
                        </a:cubicBezTo>
                        <a:cubicBezTo>
                          <a:pt x="-23964" y="2135223"/>
                          <a:pt x="8010" y="1861925"/>
                          <a:pt x="0" y="1734684"/>
                        </a:cubicBezTo>
                        <a:cubicBezTo>
                          <a:pt x="-8010" y="1607443"/>
                          <a:pt x="69519" y="1327461"/>
                          <a:pt x="0" y="1126418"/>
                        </a:cubicBezTo>
                        <a:cubicBezTo>
                          <a:pt x="-69519" y="925375"/>
                          <a:pt x="7783" y="767392"/>
                          <a:pt x="0" y="563209"/>
                        </a:cubicBezTo>
                        <a:cubicBezTo>
                          <a:pt x="-7783" y="359026"/>
                          <a:pt x="8581" y="189097"/>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d</a:t>
            </a:r>
          </a:p>
        </p:txBody>
      </p:sp>
      <p:sp>
        <p:nvSpPr>
          <p:cNvPr id="49" name="Rectangle 48">
            <a:extLst>
              <a:ext uri="{FF2B5EF4-FFF2-40B4-BE49-F238E27FC236}">
                <a16:creationId xmlns:a16="http://schemas.microsoft.com/office/drawing/2014/main" id="{2185E77F-6E62-14F4-2D60-C5C45B0079EC}"/>
              </a:ext>
            </a:extLst>
          </p:cNvPr>
          <p:cNvSpPr/>
          <p:nvPr userDrawn="1"/>
        </p:nvSpPr>
        <p:spPr>
          <a:xfrm>
            <a:off x="8734940" y="5570532"/>
            <a:ext cx="1556669" cy="157364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2" name="ZoneTexte 11">
            <a:extLst>
              <a:ext uri="{FF2B5EF4-FFF2-40B4-BE49-F238E27FC236}">
                <a16:creationId xmlns:a16="http://schemas.microsoft.com/office/drawing/2014/main" id="{F0ADBE0B-9EB2-6DD4-ECAF-74FC1198C81A}"/>
              </a:ext>
            </a:extLst>
          </p:cNvPr>
          <p:cNvSpPr txBox="1"/>
          <p:nvPr userDrawn="1"/>
        </p:nvSpPr>
        <p:spPr>
          <a:xfrm rot="2570086">
            <a:off x="4645748" y="390531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Réseaux Sociaux</a:t>
            </a:r>
          </a:p>
        </p:txBody>
      </p:sp>
      <p:pic>
        <p:nvPicPr>
          <p:cNvPr id="4" name="Graphique 3">
            <a:extLst>
              <a:ext uri="{FF2B5EF4-FFF2-40B4-BE49-F238E27FC236}">
                <a16:creationId xmlns:a16="http://schemas.microsoft.com/office/drawing/2014/main" id="{495A7D8C-DFE0-119A-2605-81FD4FF046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435502" y="4404947"/>
            <a:ext cx="8278047" cy="6198498"/>
          </a:xfrm>
          <a:prstGeom prst="rect">
            <a:avLst/>
          </a:prstGeom>
        </p:spPr>
      </p:pic>
      <p:sp>
        <p:nvSpPr>
          <p:cNvPr id="24" name="ZoneTexte 23">
            <a:extLst>
              <a:ext uri="{FF2B5EF4-FFF2-40B4-BE49-F238E27FC236}">
                <a16:creationId xmlns:a16="http://schemas.microsoft.com/office/drawing/2014/main" id="{8C77103F-578C-589B-795D-99C342B59233}"/>
              </a:ext>
            </a:extLst>
          </p:cNvPr>
          <p:cNvSpPr txBox="1"/>
          <p:nvPr userDrawn="1"/>
        </p:nvSpPr>
        <p:spPr>
          <a:xfrm rot="2512773">
            <a:off x="2820874" y="592985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adresse</a:t>
            </a:r>
          </a:p>
        </p:txBody>
      </p:sp>
      <p:sp>
        <p:nvSpPr>
          <p:cNvPr id="10" name="ZoneTexte 9">
            <a:extLst>
              <a:ext uri="{FF2B5EF4-FFF2-40B4-BE49-F238E27FC236}">
                <a16:creationId xmlns:a16="http://schemas.microsoft.com/office/drawing/2014/main" id="{6BDF381A-AB4A-29CA-E487-6470E3F07E59}"/>
              </a:ext>
            </a:extLst>
          </p:cNvPr>
          <p:cNvSpPr txBox="1"/>
          <p:nvPr userDrawn="1"/>
        </p:nvSpPr>
        <p:spPr>
          <a:xfrm>
            <a:off x="1607309" y="3223034"/>
            <a:ext cx="4179655"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Téléphone : +33 4 79 26 28 82</a:t>
            </a:r>
          </a:p>
        </p:txBody>
      </p:sp>
      <p:sp>
        <p:nvSpPr>
          <p:cNvPr id="17" name="ZoneTexte 16">
            <a:extLst>
              <a:ext uri="{FF2B5EF4-FFF2-40B4-BE49-F238E27FC236}">
                <a16:creationId xmlns:a16="http://schemas.microsoft.com/office/drawing/2014/main" id="{E670BF36-0581-1403-B4F9-22285C26D6D3}"/>
              </a:ext>
            </a:extLst>
          </p:cNvPr>
          <p:cNvSpPr txBox="1"/>
          <p:nvPr userDrawn="1"/>
        </p:nvSpPr>
        <p:spPr>
          <a:xfrm>
            <a:off x="1607309" y="5428981"/>
            <a:ext cx="4653006" cy="384914"/>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Site Internet : </a:t>
            </a:r>
            <a:r>
              <a:rPr lang="fr-FR" sz="2400" b="0" i="0" dirty="0" err="1">
                <a:solidFill>
                  <a:schemeClr val="tx2"/>
                </a:solidFill>
                <a:latin typeface="Arial" panose="020B0604020202020204" pitchFamily="34" charset="0"/>
                <a:cs typeface="Arial" panose="020B0604020202020204" pitchFamily="34" charset="0"/>
              </a:rPr>
              <a:t>www.cartong.org</a:t>
            </a:r>
            <a:endParaRPr lang="fr-FR" sz="2400" b="0" i="0" dirty="0">
              <a:solidFill>
                <a:schemeClr val="tx2"/>
              </a:solidFill>
              <a:latin typeface="Arial" panose="020B0604020202020204" pitchFamily="34" charset="0"/>
              <a:cs typeface="Arial" panose="020B0604020202020204" pitchFamily="34" charset="0"/>
            </a:endParaRPr>
          </a:p>
        </p:txBody>
      </p:sp>
      <p:sp>
        <p:nvSpPr>
          <p:cNvPr id="21" name="ZoneTexte 20">
            <a:extLst>
              <a:ext uri="{FF2B5EF4-FFF2-40B4-BE49-F238E27FC236}">
                <a16:creationId xmlns:a16="http://schemas.microsoft.com/office/drawing/2014/main" id="{3AE82F89-077B-1B93-CD72-9A68ED066730}"/>
              </a:ext>
            </a:extLst>
          </p:cNvPr>
          <p:cNvSpPr txBox="1"/>
          <p:nvPr userDrawn="1"/>
        </p:nvSpPr>
        <p:spPr>
          <a:xfrm>
            <a:off x="1607309" y="4323341"/>
            <a:ext cx="3688288"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E-Mail : </a:t>
            </a:r>
            <a:r>
              <a:rPr lang="fr-FR" sz="2400" b="0" i="0" dirty="0" err="1">
                <a:solidFill>
                  <a:schemeClr val="tx2"/>
                </a:solidFill>
                <a:latin typeface="Arial" panose="020B0604020202020204" pitchFamily="34" charset="0"/>
                <a:cs typeface="Arial" panose="020B0604020202020204" pitchFamily="34" charset="0"/>
              </a:rPr>
              <a:t>info@cartong.org</a:t>
            </a:r>
            <a:r>
              <a:rPr lang="fr-FR" sz="2400" b="0" i="0" dirty="0">
                <a:solidFill>
                  <a:schemeClr val="tx2"/>
                </a:solidFill>
                <a:latin typeface="Arial" panose="020B0604020202020204" pitchFamily="34" charset="0"/>
                <a:cs typeface="Arial" panose="020B0604020202020204" pitchFamily="34" charset="0"/>
              </a:rPr>
              <a:t> </a:t>
            </a:r>
          </a:p>
        </p:txBody>
      </p:sp>
      <p:sp>
        <p:nvSpPr>
          <p:cNvPr id="33" name="Rectangle 32">
            <a:extLst>
              <a:ext uri="{FF2B5EF4-FFF2-40B4-BE49-F238E27FC236}">
                <a16:creationId xmlns:a16="http://schemas.microsoft.com/office/drawing/2014/main" id="{F5D83184-7272-BC94-2C07-AC9447FC7D51}"/>
              </a:ext>
            </a:extLst>
          </p:cNvPr>
          <p:cNvSpPr/>
          <p:nvPr userDrawn="1"/>
        </p:nvSpPr>
        <p:spPr>
          <a:xfrm>
            <a:off x="724302" y="2097141"/>
            <a:ext cx="9023230" cy="6791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6099485" y="-3137385"/>
            <a:ext cx="10185400" cy="7626700"/>
          </a:xfrm>
          <a:prstGeom prst="rect">
            <a:avLst/>
          </a:prstGeom>
        </p:spPr>
      </p:pic>
      <p:sp>
        <p:nvSpPr>
          <p:cNvPr id="6" name="ZoneTexte 5">
            <a:extLst>
              <a:ext uri="{FF2B5EF4-FFF2-40B4-BE49-F238E27FC236}">
                <a16:creationId xmlns:a16="http://schemas.microsoft.com/office/drawing/2014/main" id="{4ACA1862-10AF-646C-DF0D-B352024D9111}"/>
              </a:ext>
            </a:extLst>
          </p:cNvPr>
          <p:cNvSpPr txBox="1"/>
          <p:nvPr userDrawn="1"/>
        </p:nvSpPr>
        <p:spPr>
          <a:xfrm>
            <a:off x="2556241" y="1700370"/>
            <a:ext cx="5859725" cy="687048"/>
          </a:xfrm>
          <a:prstGeom prst="rect">
            <a:avLst/>
          </a:prstGeom>
        </p:spPr>
        <p:txBody>
          <a:bodyPr vert="horz" wrap="square" lIns="0" tIns="0" rIns="0" bIns="0" numCol="1" spcCol="306000" rtlCol="0" anchor="t">
            <a:spAutoFit/>
          </a:bodyPr>
          <a:lstStyle/>
          <a:p>
            <a:pPr algn="just">
              <a:lnSpc>
                <a:spcPct val="110000"/>
              </a:lnSpc>
            </a:pPr>
            <a:r>
              <a:rPr lang="fr-FR" sz="4400" b="1" i="0" dirty="0">
                <a:solidFill>
                  <a:schemeClr val="tx2"/>
                </a:solidFill>
                <a:effectLst>
                  <a:outerShdw blurRad="38100" dist="38100" dir="2700000" algn="tl">
                    <a:srgbClr val="000000">
                      <a:alpha val="43137"/>
                    </a:srgbClr>
                  </a:outerShdw>
                </a:effectLst>
                <a:latin typeface="+mj-lt"/>
                <a:cs typeface="Arial" panose="020B0604020202020204" pitchFamily="34" charset="0"/>
              </a:rPr>
              <a:t>Restons en Contact </a:t>
            </a:r>
          </a:p>
        </p:txBody>
      </p:sp>
      <p:sp>
        <p:nvSpPr>
          <p:cNvPr id="27" name="ZoneTexte 26">
            <a:extLst>
              <a:ext uri="{FF2B5EF4-FFF2-40B4-BE49-F238E27FC236}">
                <a16:creationId xmlns:a16="http://schemas.microsoft.com/office/drawing/2014/main" id="{699AC6B1-E4AB-D8F9-3EB7-F1354CA69E9D}"/>
              </a:ext>
            </a:extLst>
          </p:cNvPr>
          <p:cNvSpPr txBox="1"/>
          <p:nvPr userDrawn="1"/>
        </p:nvSpPr>
        <p:spPr>
          <a:xfrm>
            <a:off x="2302901" y="4487333"/>
            <a:ext cx="65" cy="128240"/>
          </a:xfrm>
          <a:prstGeom prst="rect">
            <a:avLst/>
          </a:prstGeom>
        </p:spPr>
        <p:txBody>
          <a:bodyPr vert="horz" wrap="none" lIns="0" tIns="0" rIns="0" bIns="0" numCol="1" spcCol="306000" rtlCol="0" anchor="t">
            <a:spAutoFit/>
          </a:bodyPr>
          <a:lstStyle/>
          <a:p>
            <a:pPr algn="just">
              <a:lnSpc>
                <a:spcPct val="110000"/>
              </a:lnSpc>
            </a:pPr>
            <a:endParaRPr lang="fr-FR" sz="800" b="0" i="0" dirty="0">
              <a:solidFill>
                <a:schemeClr val="tx1">
                  <a:lumMod val="75000"/>
                  <a:lumOff val="25000"/>
                </a:schemeClr>
              </a:solidFill>
              <a:latin typeface="Source Sans Pro" panose="020B0503030403020204" pitchFamily="34" charset="77"/>
            </a:endParaRPr>
          </a:p>
        </p:txBody>
      </p:sp>
      <p:sp>
        <p:nvSpPr>
          <p:cNvPr id="8" name="ZoneTexte 7">
            <a:extLst>
              <a:ext uri="{FF2B5EF4-FFF2-40B4-BE49-F238E27FC236}">
                <a16:creationId xmlns:a16="http://schemas.microsoft.com/office/drawing/2014/main" id="{E5BADAC8-A7A7-F71D-6B5B-63AC4BE777F1}"/>
              </a:ext>
            </a:extLst>
          </p:cNvPr>
          <p:cNvSpPr txBox="1"/>
          <p:nvPr userDrawn="1"/>
        </p:nvSpPr>
        <p:spPr>
          <a:xfrm rot="822660">
            <a:off x="8205623" y="2230433"/>
            <a:ext cx="4711932" cy="780727"/>
          </a:xfrm>
          <a:prstGeom prst="rect">
            <a:avLst/>
          </a:prstGeom>
        </p:spPr>
        <p:txBody>
          <a:bodyPr vert="horz" wrap="square" lIns="0" tIns="0" rIns="0" bIns="0" numCol="1" spcCol="306000" rtlCol="0" anchor="t">
            <a:spAutoFit/>
          </a:bodyPr>
          <a:lstStyle/>
          <a:p>
            <a:pPr algn="just">
              <a:lnSpc>
                <a:spcPct val="110000"/>
              </a:lnSpc>
            </a:pPr>
            <a:r>
              <a:rPr lang="fr-FR" sz="5000" b="1" i="0" u="none" strike="noStrike" dirty="0">
                <a:solidFill>
                  <a:schemeClr val="tx2"/>
                </a:solidFill>
                <a:effectLst>
                  <a:outerShdw blurRad="38100" dist="38100" dir="2700000" algn="tl">
                    <a:srgbClr val="000000">
                      <a:alpha val="43137"/>
                    </a:srgbClr>
                  </a:outerShdw>
                </a:effectLst>
                <a:latin typeface="arial" panose="020B0604020202020204" pitchFamily="34" charset="0"/>
              </a:rPr>
              <a:t>!</a:t>
            </a:r>
            <a:r>
              <a:rPr lang="fr-FR" sz="5000" b="1" i="0" u="none" strike="noStrike" dirty="0">
                <a:solidFill>
                  <a:srgbClr val="4D5156"/>
                </a:solidFill>
                <a:effectLst>
                  <a:outerShdw blurRad="38100" dist="38100" dir="2700000" algn="tl">
                    <a:srgbClr val="000000">
                      <a:alpha val="43137"/>
                    </a:srgbClr>
                  </a:outerShdw>
                </a:effectLst>
                <a:latin typeface="arial" panose="020B0604020202020204" pitchFamily="34" charset="0"/>
              </a:rPr>
              <a:t> </a:t>
            </a:r>
            <a:endParaRPr lang="fr-FR" sz="5000" b="1" i="0" dirty="0">
              <a:solidFill>
                <a:schemeClr val="tx2"/>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
        <p:nvSpPr>
          <p:cNvPr id="118" name="Ellipse 117">
            <a:extLst>
              <a:ext uri="{FF2B5EF4-FFF2-40B4-BE49-F238E27FC236}">
                <a16:creationId xmlns:a16="http://schemas.microsoft.com/office/drawing/2014/main" id="{3784137C-0305-57C3-DAE1-008BB32C90F6}"/>
              </a:ext>
            </a:extLst>
          </p:cNvPr>
          <p:cNvSpPr/>
          <p:nvPr userDrawn="1"/>
        </p:nvSpPr>
        <p:spPr>
          <a:xfrm>
            <a:off x="6910883" y="4098984"/>
            <a:ext cx="2691364" cy="2697323"/>
          </a:xfrm>
          <a:prstGeom prst="ellipse">
            <a:avLst/>
          </a:prstGeom>
          <a:solidFill>
            <a:schemeClr val="tx2">
              <a:alpha val="9536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9" name="ZoneTexte 118">
            <a:extLst>
              <a:ext uri="{FF2B5EF4-FFF2-40B4-BE49-F238E27FC236}">
                <a16:creationId xmlns:a16="http://schemas.microsoft.com/office/drawing/2014/main" id="{65335E40-B12C-8920-26BB-FF7A16D497A4}"/>
              </a:ext>
            </a:extLst>
          </p:cNvPr>
          <p:cNvSpPr txBox="1"/>
          <p:nvPr userDrawn="1"/>
        </p:nvSpPr>
        <p:spPr>
          <a:xfrm>
            <a:off x="6772252" y="4132878"/>
            <a:ext cx="738985" cy="240579"/>
          </a:xfrm>
          <a:prstGeom prst="rect">
            <a:avLst/>
          </a:prstGeom>
        </p:spPr>
        <p:txBody>
          <a:bodyPr vert="horz" wrap="none" lIns="0" tIns="0" rIns="0" bIns="0" numCol="1" spcCol="306000" rtlCol="0" anchor="t">
            <a:spAutoFit/>
          </a:bodyPr>
          <a:lstStyle/>
          <a:p>
            <a:pPr algn="just">
              <a:lnSpc>
                <a:spcPct val="110000"/>
              </a:lnSpc>
            </a:pPr>
            <a:r>
              <a:rPr lang="fr-FR" sz="1500" b="1" i="0" dirty="0">
                <a:solidFill>
                  <a:schemeClr val="bg1"/>
                </a:solidFill>
                <a:latin typeface="Source Sans Pro" panose="020B0503030403020204" pitchFamily="34" charset="77"/>
              </a:rPr>
              <a:t>Site Web</a:t>
            </a:r>
          </a:p>
        </p:txBody>
      </p:sp>
      <p:sp>
        <p:nvSpPr>
          <p:cNvPr id="120" name="Ellipse 119">
            <a:extLst>
              <a:ext uri="{FF2B5EF4-FFF2-40B4-BE49-F238E27FC236}">
                <a16:creationId xmlns:a16="http://schemas.microsoft.com/office/drawing/2014/main" id="{716AEA20-30E7-8E06-9783-04F3E05FF813}"/>
              </a:ext>
            </a:extLst>
          </p:cNvPr>
          <p:cNvSpPr/>
          <p:nvPr userDrawn="1"/>
        </p:nvSpPr>
        <p:spPr>
          <a:xfrm>
            <a:off x="7471137" y="6101479"/>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1" name="Ellipse 120">
            <a:extLst>
              <a:ext uri="{FF2B5EF4-FFF2-40B4-BE49-F238E27FC236}">
                <a16:creationId xmlns:a16="http://schemas.microsoft.com/office/drawing/2014/main" id="{A1314DA4-9254-AEB8-BC8F-09F4E8CDA01B}"/>
              </a:ext>
            </a:extLst>
          </p:cNvPr>
          <p:cNvSpPr/>
          <p:nvPr userDrawn="1"/>
        </p:nvSpPr>
        <p:spPr>
          <a:xfrm>
            <a:off x="6910882" y="4114558"/>
            <a:ext cx="2560147" cy="2559907"/>
          </a:xfrm>
          <a:prstGeom prst="ellipse">
            <a:avLst/>
          </a:prstGeom>
          <a:solidFill>
            <a:srgbClr val="CAE6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2" name="Ellipse 121">
            <a:extLst>
              <a:ext uri="{FF2B5EF4-FFF2-40B4-BE49-F238E27FC236}">
                <a16:creationId xmlns:a16="http://schemas.microsoft.com/office/drawing/2014/main" id="{238132E1-934A-8F40-0C97-219524E5EE42}"/>
              </a:ext>
            </a:extLst>
          </p:cNvPr>
          <p:cNvSpPr/>
          <p:nvPr userDrawn="1"/>
        </p:nvSpPr>
        <p:spPr>
          <a:xfrm>
            <a:off x="7477103" y="6104320"/>
            <a:ext cx="1124000" cy="1110289"/>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3" name="Ellipse 122">
            <a:hlinkClick r:id="rId4"/>
            <a:extLst>
              <a:ext uri="{FF2B5EF4-FFF2-40B4-BE49-F238E27FC236}">
                <a16:creationId xmlns:a16="http://schemas.microsoft.com/office/drawing/2014/main" id="{CB7BE055-46F5-1FDA-7130-14F17AA9CAFC}"/>
              </a:ext>
            </a:extLst>
          </p:cNvPr>
          <p:cNvSpPr/>
          <p:nvPr userDrawn="1"/>
        </p:nvSpPr>
        <p:spPr>
          <a:xfrm>
            <a:off x="7538427" y="6200684"/>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24" name="Graphique 123">
            <a:extLst>
              <a:ext uri="{FF2B5EF4-FFF2-40B4-BE49-F238E27FC236}">
                <a16:creationId xmlns:a16="http://schemas.microsoft.com/office/drawing/2014/main" id="{1B662456-B5F8-B0F7-BCAA-8A16E4D68713}"/>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7528591" y="6151261"/>
            <a:ext cx="1016409" cy="1016409"/>
          </a:xfrm>
          <a:prstGeom prst="rect">
            <a:avLst/>
          </a:prstGeom>
        </p:spPr>
      </p:pic>
      <p:sp>
        <p:nvSpPr>
          <p:cNvPr id="125" name="Ellipse 124">
            <a:extLst>
              <a:ext uri="{FF2B5EF4-FFF2-40B4-BE49-F238E27FC236}">
                <a16:creationId xmlns:a16="http://schemas.microsoft.com/office/drawing/2014/main" id="{F25859CA-A979-5E64-55DC-D7FFF351B0E0}"/>
              </a:ext>
            </a:extLst>
          </p:cNvPr>
          <p:cNvSpPr/>
          <p:nvPr userDrawn="1"/>
        </p:nvSpPr>
        <p:spPr>
          <a:xfrm>
            <a:off x="7521867" y="6483714"/>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6" name="Ellipse 125">
            <a:extLst>
              <a:ext uri="{FF2B5EF4-FFF2-40B4-BE49-F238E27FC236}">
                <a16:creationId xmlns:a16="http://schemas.microsoft.com/office/drawing/2014/main" id="{06B7C1C5-295C-2B42-3337-D4C8D1ABC90C}"/>
              </a:ext>
            </a:extLst>
          </p:cNvPr>
          <p:cNvSpPr/>
          <p:nvPr userDrawn="1"/>
        </p:nvSpPr>
        <p:spPr>
          <a:xfrm>
            <a:off x="7554987" y="6197073"/>
            <a:ext cx="953647" cy="917564"/>
          </a:xfrm>
          <a:prstGeom prst="ellipse">
            <a:avLst/>
          </a:prstGeom>
          <a:noFill/>
          <a:ln w="38100">
            <a:solidFill>
              <a:srgbClr val="009A9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7" name="Ellipse 126">
            <a:extLst>
              <a:ext uri="{FF2B5EF4-FFF2-40B4-BE49-F238E27FC236}">
                <a16:creationId xmlns:a16="http://schemas.microsoft.com/office/drawing/2014/main" id="{D746E7C6-3DCC-4896-1E6D-420346DCBC73}"/>
              </a:ext>
            </a:extLst>
          </p:cNvPr>
          <p:cNvSpPr/>
          <p:nvPr userDrawn="1"/>
        </p:nvSpPr>
        <p:spPr>
          <a:xfrm>
            <a:off x="8900612" y="4995937"/>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8" name="Ellipse 127">
            <a:extLst>
              <a:ext uri="{FF2B5EF4-FFF2-40B4-BE49-F238E27FC236}">
                <a16:creationId xmlns:a16="http://schemas.microsoft.com/office/drawing/2014/main" id="{FC643547-46D4-68B2-03C7-4A4B42C1CAC9}"/>
              </a:ext>
            </a:extLst>
          </p:cNvPr>
          <p:cNvSpPr/>
          <p:nvPr userDrawn="1"/>
        </p:nvSpPr>
        <p:spPr>
          <a:xfrm>
            <a:off x="8919570" y="5008478"/>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29" name="Ellipse 128">
            <a:hlinkClick r:id="rId7"/>
            <a:extLst>
              <a:ext uri="{FF2B5EF4-FFF2-40B4-BE49-F238E27FC236}">
                <a16:creationId xmlns:a16="http://schemas.microsoft.com/office/drawing/2014/main" id="{F4FF104E-4A5E-D0FA-C3E5-0D7C3B0E660E}"/>
              </a:ext>
            </a:extLst>
          </p:cNvPr>
          <p:cNvSpPr/>
          <p:nvPr userDrawn="1"/>
        </p:nvSpPr>
        <p:spPr>
          <a:xfrm>
            <a:off x="8967902" y="5095142"/>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0" name="Ellipse 129">
            <a:extLst>
              <a:ext uri="{FF2B5EF4-FFF2-40B4-BE49-F238E27FC236}">
                <a16:creationId xmlns:a16="http://schemas.microsoft.com/office/drawing/2014/main" id="{AA1E86B4-10A4-A9A5-F0EF-66D5FAF58DCB}"/>
              </a:ext>
            </a:extLst>
          </p:cNvPr>
          <p:cNvSpPr/>
          <p:nvPr userDrawn="1"/>
        </p:nvSpPr>
        <p:spPr>
          <a:xfrm>
            <a:off x="8951342" y="5378172"/>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31" name="Graphique 130">
            <a:extLst>
              <a:ext uri="{FF2B5EF4-FFF2-40B4-BE49-F238E27FC236}">
                <a16:creationId xmlns:a16="http://schemas.microsoft.com/office/drawing/2014/main" id="{6B0E3EAD-F8AA-D670-5457-EB5E93FA0795}"/>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8984462" y="5055740"/>
            <a:ext cx="953647" cy="963582"/>
          </a:xfrm>
          <a:prstGeom prst="rect">
            <a:avLst/>
          </a:prstGeom>
        </p:spPr>
      </p:pic>
      <p:sp>
        <p:nvSpPr>
          <p:cNvPr id="132" name="Ellipse 131">
            <a:extLst>
              <a:ext uri="{FF2B5EF4-FFF2-40B4-BE49-F238E27FC236}">
                <a16:creationId xmlns:a16="http://schemas.microsoft.com/office/drawing/2014/main" id="{5B81A186-E699-EA0A-3157-A66E05E9A0CC}"/>
              </a:ext>
            </a:extLst>
          </p:cNvPr>
          <p:cNvSpPr/>
          <p:nvPr userDrawn="1"/>
        </p:nvSpPr>
        <p:spPr>
          <a:xfrm>
            <a:off x="8984462" y="5091531"/>
            <a:ext cx="953647" cy="917564"/>
          </a:xfrm>
          <a:prstGeom prst="ellipse">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3" name="Ellipse 132">
            <a:extLst>
              <a:ext uri="{FF2B5EF4-FFF2-40B4-BE49-F238E27FC236}">
                <a16:creationId xmlns:a16="http://schemas.microsoft.com/office/drawing/2014/main" id="{02461BDC-DBF0-8136-EDB6-1235DDC63EAF}"/>
              </a:ext>
            </a:extLst>
          </p:cNvPr>
          <p:cNvSpPr/>
          <p:nvPr userDrawn="1"/>
        </p:nvSpPr>
        <p:spPr>
          <a:xfrm>
            <a:off x="7761382" y="3686783"/>
            <a:ext cx="1095325"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4" name="Ellipse 133">
            <a:extLst>
              <a:ext uri="{FF2B5EF4-FFF2-40B4-BE49-F238E27FC236}">
                <a16:creationId xmlns:a16="http://schemas.microsoft.com/office/drawing/2014/main" id="{8CF1A4DA-FFDF-3DAB-C371-9A705F9B76D9}"/>
              </a:ext>
            </a:extLst>
          </p:cNvPr>
          <p:cNvSpPr/>
          <p:nvPr userDrawn="1"/>
        </p:nvSpPr>
        <p:spPr>
          <a:xfrm>
            <a:off x="7780340" y="369932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5" name="Ellipse 134">
            <a:extLst>
              <a:ext uri="{FF2B5EF4-FFF2-40B4-BE49-F238E27FC236}">
                <a16:creationId xmlns:a16="http://schemas.microsoft.com/office/drawing/2014/main" id="{3811D4C3-1BD2-BBC3-53FD-E26AAB615F3E}"/>
              </a:ext>
            </a:extLst>
          </p:cNvPr>
          <p:cNvSpPr/>
          <p:nvPr userDrawn="1"/>
        </p:nvSpPr>
        <p:spPr>
          <a:xfrm>
            <a:off x="7828672" y="378598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6" name="Ellipse 135">
            <a:extLst>
              <a:ext uri="{FF2B5EF4-FFF2-40B4-BE49-F238E27FC236}">
                <a16:creationId xmlns:a16="http://schemas.microsoft.com/office/drawing/2014/main" id="{644B4ABA-BC5E-CDD6-8F6C-9C6FB247C784}"/>
              </a:ext>
            </a:extLst>
          </p:cNvPr>
          <p:cNvSpPr/>
          <p:nvPr userDrawn="1"/>
        </p:nvSpPr>
        <p:spPr>
          <a:xfrm>
            <a:off x="7812112" y="406901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7" name="Ellipse 136">
            <a:extLst>
              <a:ext uri="{FF2B5EF4-FFF2-40B4-BE49-F238E27FC236}">
                <a16:creationId xmlns:a16="http://schemas.microsoft.com/office/drawing/2014/main" id="{FDAE84E0-6A10-C90E-91F4-5BC6B471CA06}"/>
              </a:ext>
            </a:extLst>
          </p:cNvPr>
          <p:cNvSpPr/>
          <p:nvPr userDrawn="1"/>
        </p:nvSpPr>
        <p:spPr>
          <a:xfrm>
            <a:off x="7845232" y="378237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8" name="Ellipse 137">
            <a:extLst>
              <a:ext uri="{FF2B5EF4-FFF2-40B4-BE49-F238E27FC236}">
                <a16:creationId xmlns:a16="http://schemas.microsoft.com/office/drawing/2014/main" id="{C797B781-BF68-E692-D5CE-5F02F2DF36E6}"/>
              </a:ext>
            </a:extLst>
          </p:cNvPr>
          <p:cNvSpPr/>
          <p:nvPr userDrawn="1"/>
        </p:nvSpPr>
        <p:spPr>
          <a:xfrm>
            <a:off x="6414309" y="4659693"/>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39" name="Ellipse 138">
            <a:extLst>
              <a:ext uri="{FF2B5EF4-FFF2-40B4-BE49-F238E27FC236}">
                <a16:creationId xmlns:a16="http://schemas.microsoft.com/office/drawing/2014/main" id="{94A4704B-A2B3-22EA-407F-E8D743C7BA5A}"/>
              </a:ext>
            </a:extLst>
          </p:cNvPr>
          <p:cNvSpPr/>
          <p:nvPr userDrawn="1"/>
        </p:nvSpPr>
        <p:spPr>
          <a:xfrm>
            <a:off x="6433267" y="467223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0" name="Ellipse 139">
            <a:extLst>
              <a:ext uri="{FF2B5EF4-FFF2-40B4-BE49-F238E27FC236}">
                <a16:creationId xmlns:a16="http://schemas.microsoft.com/office/drawing/2014/main" id="{0C4F0DB8-3BB0-D3B3-7E5C-6769CBF603CC}"/>
              </a:ext>
            </a:extLst>
          </p:cNvPr>
          <p:cNvSpPr/>
          <p:nvPr userDrawn="1"/>
        </p:nvSpPr>
        <p:spPr>
          <a:xfrm>
            <a:off x="6481599" y="475889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1" name="Ellipse 140">
            <a:extLst>
              <a:ext uri="{FF2B5EF4-FFF2-40B4-BE49-F238E27FC236}">
                <a16:creationId xmlns:a16="http://schemas.microsoft.com/office/drawing/2014/main" id="{5001E8F8-4C16-FB66-708A-D8BCEC5A630D}"/>
              </a:ext>
            </a:extLst>
          </p:cNvPr>
          <p:cNvSpPr/>
          <p:nvPr userDrawn="1"/>
        </p:nvSpPr>
        <p:spPr>
          <a:xfrm>
            <a:off x="6465039" y="504192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2" name="Ellipse 141">
            <a:extLst>
              <a:ext uri="{FF2B5EF4-FFF2-40B4-BE49-F238E27FC236}">
                <a16:creationId xmlns:a16="http://schemas.microsoft.com/office/drawing/2014/main" id="{DADC7C63-5097-BFF2-DAED-89A99C5C83AC}"/>
              </a:ext>
            </a:extLst>
          </p:cNvPr>
          <p:cNvSpPr/>
          <p:nvPr userDrawn="1"/>
        </p:nvSpPr>
        <p:spPr>
          <a:xfrm>
            <a:off x="6498159" y="475528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43" name="Graphique 142">
            <a:hlinkClick r:id="rId10"/>
            <a:extLst>
              <a:ext uri="{FF2B5EF4-FFF2-40B4-BE49-F238E27FC236}">
                <a16:creationId xmlns:a16="http://schemas.microsoft.com/office/drawing/2014/main" id="{14397885-D3C4-4CA9-C95F-6BD1E7055679}"/>
              </a:ext>
            </a:extLst>
          </p:cNvPr>
          <p:cNvPicPr>
            <a:picLocks noChangeAspect="1"/>
          </p:cNvPicPr>
          <p:nvPr userDrawn="1"/>
        </p:nvPicPr>
        <p:blipFill>
          <a:blip r:embed="rId11">
            <a:extLst>
              <a:ext uri="{96DAC541-7B7A-43D3-8B79-37D633B846F1}">
                <asvg:svgBlip xmlns:asvg="http://schemas.microsoft.com/office/drawing/2016/SVG/main" r:embed="rId12"/>
              </a:ext>
            </a:extLst>
          </a:blip>
          <a:stretch>
            <a:fillRect/>
          </a:stretch>
        </p:blipFill>
        <p:spPr>
          <a:xfrm>
            <a:off x="6472299" y="4706787"/>
            <a:ext cx="1014169" cy="1014169"/>
          </a:xfrm>
          <a:prstGeom prst="rect">
            <a:avLst/>
          </a:prstGeom>
        </p:spPr>
      </p:pic>
      <p:sp>
        <p:nvSpPr>
          <p:cNvPr id="144" name="Ellipse 143">
            <a:extLst>
              <a:ext uri="{FF2B5EF4-FFF2-40B4-BE49-F238E27FC236}">
                <a16:creationId xmlns:a16="http://schemas.microsoft.com/office/drawing/2014/main" id="{A29B66DE-DBF7-BFAD-D876-E59F0F7F23D7}"/>
              </a:ext>
            </a:extLst>
          </p:cNvPr>
          <p:cNvSpPr/>
          <p:nvPr userDrawn="1"/>
        </p:nvSpPr>
        <p:spPr>
          <a:xfrm>
            <a:off x="7783244" y="3701851"/>
            <a:ext cx="1063369" cy="1062749"/>
          </a:xfrm>
          <a:prstGeom prst="ellipse">
            <a:avLst/>
          </a:prstGeom>
          <a:solidFill>
            <a:srgbClr val="25495C"/>
          </a:solidFill>
          <a:ln w="508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45" name="Ellipse 144">
            <a:extLst>
              <a:ext uri="{FF2B5EF4-FFF2-40B4-BE49-F238E27FC236}">
                <a16:creationId xmlns:a16="http://schemas.microsoft.com/office/drawing/2014/main" id="{A6C3674F-3D6D-077D-3E26-9EDFB575443E}"/>
              </a:ext>
            </a:extLst>
          </p:cNvPr>
          <p:cNvSpPr/>
          <p:nvPr userDrawn="1"/>
        </p:nvSpPr>
        <p:spPr>
          <a:xfrm>
            <a:off x="7825707" y="3756376"/>
            <a:ext cx="964692" cy="94606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146" name="Graphique 145">
            <a:extLst>
              <a:ext uri="{FF2B5EF4-FFF2-40B4-BE49-F238E27FC236}">
                <a16:creationId xmlns:a16="http://schemas.microsoft.com/office/drawing/2014/main" id="{92B8AFB2-5094-A1B1-B976-2A905DF54EDB}"/>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7819226" y="3742581"/>
            <a:ext cx="990756" cy="990756"/>
          </a:xfrm>
          <a:prstGeom prst="rect">
            <a:avLst/>
          </a:prstGeom>
        </p:spPr>
      </p:pic>
      <p:pic>
        <p:nvPicPr>
          <p:cNvPr id="147" name="Graphique 146">
            <a:extLst>
              <a:ext uri="{FF2B5EF4-FFF2-40B4-BE49-F238E27FC236}">
                <a16:creationId xmlns:a16="http://schemas.microsoft.com/office/drawing/2014/main" id="{ED69E256-2E7C-9D56-294D-550EC2326649}"/>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7812342" y="3735697"/>
            <a:ext cx="997640" cy="997640"/>
          </a:xfrm>
          <a:prstGeom prst="rect">
            <a:avLst/>
          </a:prstGeom>
        </p:spPr>
      </p:pic>
      <p:sp>
        <p:nvSpPr>
          <p:cNvPr id="148" name="Rectangle 147">
            <a:extLst>
              <a:ext uri="{FF2B5EF4-FFF2-40B4-BE49-F238E27FC236}">
                <a16:creationId xmlns:a16="http://schemas.microsoft.com/office/drawing/2014/main" id="{0EA76B4D-8C6E-29D4-A83C-AAD6E147E4FD}"/>
              </a:ext>
            </a:extLst>
          </p:cNvPr>
          <p:cNvSpPr/>
          <p:nvPr userDrawn="1"/>
        </p:nvSpPr>
        <p:spPr>
          <a:xfrm rot="13258343">
            <a:off x="8271184" y="3806028"/>
            <a:ext cx="62292" cy="840964"/>
          </a:xfrm>
          <a:prstGeom prst="rect">
            <a:avLst/>
          </a:prstGeom>
          <a:solidFill>
            <a:schemeClr val="bg1"/>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49" name="Rectangle 148">
            <a:hlinkClick r:id="rId17"/>
            <a:extLst>
              <a:ext uri="{FF2B5EF4-FFF2-40B4-BE49-F238E27FC236}">
                <a16:creationId xmlns:a16="http://schemas.microsoft.com/office/drawing/2014/main" id="{F18DF1BD-61F8-AB03-2BCF-57270DCC0E21}"/>
              </a:ext>
            </a:extLst>
          </p:cNvPr>
          <p:cNvSpPr/>
          <p:nvPr userDrawn="1"/>
        </p:nvSpPr>
        <p:spPr>
          <a:xfrm rot="19535950">
            <a:off x="8245420" y="3810389"/>
            <a:ext cx="143675" cy="840964"/>
          </a:xfrm>
          <a:prstGeom prst="rect">
            <a:avLst/>
          </a:prstGeom>
          <a:solidFill>
            <a:schemeClr val="bg1"/>
          </a:solidFill>
          <a:ln w="254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0" name="Rectangle 149">
            <a:extLst>
              <a:ext uri="{FF2B5EF4-FFF2-40B4-BE49-F238E27FC236}">
                <a16:creationId xmlns:a16="http://schemas.microsoft.com/office/drawing/2014/main" id="{E7CBBEFA-A8A1-25AA-6C9B-2DC92EA06EA7}"/>
              </a:ext>
            </a:extLst>
          </p:cNvPr>
          <p:cNvSpPr/>
          <p:nvPr userDrawn="1"/>
        </p:nvSpPr>
        <p:spPr>
          <a:xfrm>
            <a:off x="7990406" y="3857026"/>
            <a:ext cx="227557" cy="8200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1" name="Rectangle 150">
            <a:extLst>
              <a:ext uri="{FF2B5EF4-FFF2-40B4-BE49-F238E27FC236}">
                <a16:creationId xmlns:a16="http://schemas.microsoft.com/office/drawing/2014/main" id="{668B2A70-2AE7-572D-53D1-7E31BDBA0D14}"/>
              </a:ext>
            </a:extLst>
          </p:cNvPr>
          <p:cNvSpPr/>
          <p:nvPr userDrawn="1"/>
        </p:nvSpPr>
        <p:spPr>
          <a:xfrm>
            <a:off x="8403830" y="4529675"/>
            <a:ext cx="197273" cy="98830"/>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2" name="Rectangle 151">
            <a:extLst>
              <a:ext uri="{FF2B5EF4-FFF2-40B4-BE49-F238E27FC236}">
                <a16:creationId xmlns:a16="http://schemas.microsoft.com/office/drawing/2014/main" id="{AC7D61BE-5198-09E1-F33B-9C5318986CD7}"/>
              </a:ext>
            </a:extLst>
          </p:cNvPr>
          <p:cNvSpPr/>
          <p:nvPr userDrawn="1"/>
        </p:nvSpPr>
        <p:spPr>
          <a:xfrm>
            <a:off x="8499799" y="4531300"/>
            <a:ext cx="149295" cy="5964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3" name="Rectangle 152">
            <a:extLst>
              <a:ext uri="{FF2B5EF4-FFF2-40B4-BE49-F238E27FC236}">
                <a16:creationId xmlns:a16="http://schemas.microsoft.com/office/drawing/2014/main" id="{9317E324-1E77-EDD4-35CD-2C0E71562370}"/>
              </a:ext>
            </a:extLst>
          </p:cNvPr>
          <p:cNvSpPr/>
          <p:nvPr userDrawn="1"/>
        </p:nvSpPr>
        <p:spPr>
          <a:xfrm>
            <a:off x="7964284" y="4510363"/>
            <a:ext cx="197273" cy="8057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54" name="Rectangle 153">
            <a:extLst>
              <a:ext uri="{FF2B5EF4-FFF2-40B4-BE49-F238E27FC236}">
                <a16:creationId xmlns:a16="http://schemas.microsoft.com/office/drawing/2014/main" id="{AE87B4CE-F2A1-5693-E333-4E557B6D3DB7}"/>
              </a:ext>
            </a:extLst>
          </p:cNvPr>
          <p:cNvSpPr/>
          <p:nvPr userDrawn="1"/>
        </p:nvSpPr>
        <p:spPr>
          <a:xfrm>
            <a:off x="8438472" y="3868670"/>
            <a:ext cx="162631" cy="104457"/>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5" name="Rectangle 154">
            <a:extLst>
              <a:ext uri="{FF2B5EF4-FFF2-40B4-BE49-F238E27FC236}">
                <a16:creationId xmlns:a16="http://schemas.microsoft.com/office/drawing/2014/main" id="{7748F2FD-D7F5-603F-886F-2FFF491F7014}"/>
              </a:ext>
            </a:extLst>
          </p:cNvPr>
          <p:cNvSpPr/>
          <p:nvPr userDrawn="1"/>
        </p:nvSpPr>
        <p:spPr>
          <a:xfrm>
            <a:off x="8085951" y="3799863"/>
            <a:ext cx="227240" cy="9989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56" name="Ellipse 155">
            <a:extLst>
              <a:ext uri="{FF2B5EF4-FFF2-40B4-BE49-F238E27FC236}">
                <a16:creationId xmlns:a16="http://schemas.microsoft.com/office/drawing/2014/main" id="{FE489CBB-59BA-CC60-5406-C4491A5A28C9}"/>
              </a:ext>
            </a:extLst>
          </p:cNvPr>
          <p:cNvSpPr/>
          <p:nvPr userDrawn="1"/>
        </p:nvSpPr>
        <p:spPr>
          <a:xfrm>
            <a:off x="7544108" y="6483714"/>
            <a:ext cx="155701" cy="380171"/>
          </a:xfrm>
          <a:prstGeom prst="ellipse">
            <a:avLst/>
          </a:prstGeom>
          <a:solidFill>
            <a:srgbClr val="009A9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 name="Graphique 2">
            <a:extLst>
              <a:ext uri="{FF2B5EF4-FFF2-40B4-BE49-F238E27FC236}">
                <a16:creationId xmlns:a16="http://schemas.microsoft.com/office/drawing/2014/main" id="{FF4A6A8B-7CF5-80EC-B9F4-E1E2081A9191}"/>
              </a:ext>
            </a:extLst>
          </p:cNvPr>
          <p:cNvPicPr>
            <a:picLocks noChangeAspect="1"/>
          </p:cNvPicPr>
          <p:nvPr userDrawn="1"/>
        </p:nvPicPr>
        <p:blipFill>
          <a:blip r:embed="rId18">
            <a:extLst>
              <a:ext uri="{96DAC541-7B7A-43D3-8B79-37D633B846F1}">
                <asvg:svgBlip xmlns:asvg="http://schemas.microsoft.com/office/drawing/2016/SVG/main" r:embed="rId19"/>
              </a:ext>
            </a:extLst>
          </a:blip>
          <a:stretch>
            <a:fillRect/>
          </a:stretch>
        </p:blipFill>
        <p:spPr>
          <a:xfrm>
            <a:off x="536639" y="676383"/>
            <a:ext cx="2019602" cy="863217"/>
          </a:xfrm>
          <a:prstGeom prst="rect">
            <a:avLst/>
          </a:prstGeom>
        </p:spPr>
      </p:pic>
    </p:spTree>
    <p:extLst>
      <p:ext uri="{BB962C8B-B14F-4D97-AF65-F5344CB8AC3E}">
        <p14:creationId xmlns:p14="http://schemas.microsoft.com/office/powerpoint/2010/main" val="6792183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6_EndSlide_option1_EN">
    <p:bg>
      <p:bgPr>
        <a:solidFill>
          <a:schemeClr val="bg1"/>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17" name="Espace réservé du texte 16">
            <a:extLst>
              <a:ext uri="{FF2B5EF4-FFF2-40B4-BE49-F238E27FC236}">
                <a16:creationId xmlns:a16="http://schemas.microsoft.com/office/drawing/2014/main" id="{5929FE04-9A39-8CFB-14D2-5A0771594B9A}"/>
              </a:ext>
            </a:extLst>
          </p:cNvPr>
          <p:cNvSpPr>
            <a:spLocks noGrp="1"/>
          </p:cNvSpPr>
          <p:nvPr>
            <p:ph type="body" sz="quarter" idx="12" hasCustomPrompt="1"/>
          </p:nvPr>
        </p:nvSpPr>
        <p:spPr>
          <a:xfrm>
            <a:off x="1476375" y="4889396"/>
            <a:ext cx="7600950" cy="641865"/>
          </a:xfrm>
        </p:spPr>
        <p:txBody>
          <a:bodyPr>
            <a:normAutofit/>
          </a:bodyPr>
          <a:lstStyle>
            <a:lvl1pPr marL="0" indent="0">
              <a:buNone/>
              <a:defRPr sz="1400" b="0"/>
            </a:lvl1pPr>
          </a:lstStyle>
          <a:p>
            <a:pPr lvl="0"/>
            <a:r>
              <a:rPr lang="fr-FR"/>
              <a:t>23 boulevard du Musée</a:t>
            </a:r>
            <a:br>
              <a:rPr lang="fr-FR"/>
            </a:br>
            <a:r>
              <a:rPr lang="fr-FR"/>
              <a:t>73000 Chambéry</a:t>
            </a:r>
          </a:p>
        </p:txBody>
      </p:sp>
      <p:sp>
        <p:nvSpPr>
          <p:cNvPr id="21" name="Espace réservé du texte 16">
            <a:extLst>
              <a:ext uri="{FF2B5EF4-FFF2-40B4-BE49-F238E27FC236}">
                <a16:creationId xmlns:a16="http://schemas.microsoft.com/office/drawing/2014/main" id="{6674D24B-2856-A8C0-19B8-186D78DB0642}"/>
              </a:ext>
            </a:extLst>
          </p:cNvPr>
          <p:cNvSpPr>
            <a:spLocks noGrp="1"/>
          </p:cNvSpPr>
          <p:nvPr>
            <p:ph type="body" sz="quarter" idx="13" hasCustomPrompt="1"/>
          </p:nvPr>
        </p:nvSpPr>
        <p:spPr>
          <a:xfrm>
            <a:off x="1476375" y="5588644"/>
            <a:ext cx="7600950" cy="480500"/>
          </a:xfrm>
        </p:spPr>
        <p:txBody>
          <a:bodyPr>
            <a:normAutofit/>
          </a:bodyPr>
          <a:lstStyle>
            <a:lvl1pPr marL="0" indent="0">
              <a:buNone/>
              <a:defRPr sz="1400" b="1"/>
            </a:lvl1pPr>
          </a:lstStyle>
          <a:p>
            <a:pPr lvl="0"/>
            <a:r>
              <a:rPr lang="fr-FR" err="1"/>
              <a:t>cartong.org</a:t>
            </a:r>
            <a:endParaRPr lang="fr-FR"/>
          </a:p>
        </p:txBody>
      </p:sp>
      <p:pic>
        <p:nvPicPr>
          <p:cNvPr id="2" name="Graphique 1">
            <a:extLst>
              <a:ext uri="{FF2B5EF4-FFF2-40B4-BE49-F238E27FC236}">
                <a16:creationId xmlns:a16="http://schemas.microsoft.com/office/drawing/2014/main" id="{3F242BCE-1F1C-9A42-B455-0C721404A7DF}"/>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397349" cy="1129418"/>
          </a:xfrm>
          <a:prstGeom prst="rect">
            <a:avLst/>
          </a:prstGeom>
        </p:spPr>
      </p:pic>
      <p:sp>
        <p:nvSpPr>
          <p:cNvPr id="5" name="Titre 6">
            <a:extLst>
              <a:ext uri="{FF2B5EF4-FFF2-40B4-BE49-F238E27FC236}">
                <a16:creationId xmlns:a16="http://schemas.microsoft.com/office/drawing/2014/main" id="{77402C5B-FFA0-BCF9-59C3-F90AAF5B5970}"/>
              </a:ext>
            </a:extLst>
          </p:cNvPr>
          <p:cNvSpPr>
            <a:spLocks noGrp="1"/>
          </p:cNvSpPr>
          <p:nvPr>
            <p:ph type="title" hasCustomPrompt="1"/>
          </p:nvPr>
        </p:nvSpPr>
        <p:spPr>
          <a:xfrm>
            <a:off x="1301156" y="2491055"/>
            <a:ext cx="8089499" cy="744360"/>
          </a:xfrm>
        </p:spPr>
        <p:txBody>
          <a:bodyPr lIns="0" tIns="0" rIns="0" bIns="0">
            <a:noAutofit/>
          </a:bodyPr>
          <a:lstStyle>
            <a:lvl1pPr>
              <a:lnSpc>
                <a:spcPct val="100000"/>
              </a:lnSpc>
              <a:defRPr sz="4800">
                <a:latin typeface="+mj-lt"/>
              </a:defRPr>
            </a:lvl1pPr>
          </a:lstStyle>
          <a:p>
            <a:r>
              <a:rPr lang="en-001" dirty="0"/>
              <a:t>Title of this</a:t>
            </a:r>
            <a:br>
              <a:rPr lang="fr-FR" dirty="0"/>
            </a:br>
            <a:r>
              <a:rPr lang="fr-FR" dirty="0"/>
              <a:t>présentation</a:t>
            </a:r>
          </a:p>
        </p:txBody>
      </p:sp>
      <p:pic>
        <p:nvPicPr>
          <p:cNvPr id="4" name="Image 3">
            <a:hlinkClick r:id="rId6"/>
            <a:extLst>
              <a:ext uri="{FF2B5EF4-FFF2-40B4-BE49-F238E27FC236}">
                <a16:creationId xmlns:a16="http://schemas.microsoft.com/office/drawing/2014/main" id="{D0301B48-0C3C-32C8-B2CA-8B95F00C3672}"/>
              </a:ext>
            </a:extLst>
          </p:cNvPr>
          <p:cNvPicPr>
            <a:picLocks noChangeAspect="1"/>
          </p:cNvPicPr>
          <p:nvPr userDrawn="1"/>
        </p:nvPicPr>
        <p:blipFill>
          <a:blip r:embed="rId7"/>
          <a:stretch>
            <a:fillRect/>
          </a:stretch>
        </p:blipFill>
        <p:spPr>
          <a:xfrm>
            <a:off x="1625796" y="6441466"/>
            <a:ext cx="743776" cy="743776"/>
          </a:xfrm>
          <a:prstGeom prst="rect">
            <a:avLst/>
          </a:prstGeom>
        </p:spPr>
      </p:pic>
      <p:pic>
        <p:nvPicPr>
          <p:cNvPr id="6" name="Image 5">
            <a:hlinkClick r:id="rId8"/>
            <a:extLst>
              <a:ext uri="{FF2B5EF4-FFF2-40B4-BE49-F238E27FC236}">
                <a16:creationId xmlns:a16="http://schemas.microsoft.com/office/drawing/2014/main" id="{72704871-4A24-F9FD-13FC-45D8033EBD2F}"/>
              </a:ext>
            </a:extLst>
          </p:cNvPr>
          <p:cNvPicPr>
            <a:picLocks noChangeAspect="1"/>
          </p:cNvPicPr>
          <p:nvPr userDrawn="1"/>
        </p:nvPicPr>
        <p:blipFill>
          <a:blip r:embed="rId9"/>
          <a:stretch>
            <a:fillRect/>
          </a:stretch>
        </p:blipFill>
        <p:spPr>
          <a:xfrm>
            <a:off x="3661994" y="6441466"/>
            <a:ext cx="743776" cy="743776"/>
          </a:xfrm>
          <a:prstGeom prst="rect">
            <a:avLst/>
          </a:prstGeom>
        </p:spPr>
      </p:pic>
      <p:pic>
        <p:nvPicPr>
          <p:cNvPr id="7" name="Image 6">
            <a:hlinkClick r:id="rId10"/>
            <a:extLst>
              <a:ext uri="{FF2B5EF4-FFF2-40B4-BE49-F238E27FC236}">
                <a16:creationId xmlns:a16="http://schemas.microsoft.com/office/drawing/2014/main" id="{3836C44D-E7C1-977B-E95F-93863EB302F6}"/>
              </a:ext>
            </a:extLst>
          </p:cNvPr>
          <p:cNvPicPr>
            <a:picLocks noChangeAspect="1"/>
          </p:cNvPicPr>
          <p:nvPr userDrawn="1"/>
        </p:nvPicPr>
        <p:blipFill>
          <a:blip r:embed="rId11"/>
          <a:stretch>
            <a:fillRect/>
          </a:stretch>
        </p:blipFill>
        <p:spPr>
          <a:xfrm>
            <a:off x="5629619" y="6441466"/>
            <a:ext cx="737680" cy="743776"/>
          </a:xfrm>
          <a:prstGeom prst="rect">
            <a:avLst/>
          </a:prstGeom>
        </p:spPr>
      </p:pic>
      <p:pic>
        <p:nvPicPr>
          <p:cNvPr id="8" name="Image 7">
            <a:hlinkClick r:id="rId12"/>
            <a:extLst>
              <a:ext uri="{FF2B5EF4-FFF2-40B4-BE49-F238E27FC236}">
                <a16:creationId xmlns:a16="http://schemas.microsoft.com/office/drawing/2014/main" id="{3E6E5960-2981-58C3-0B20-B3D0E59798C3}"/>
              </a:ext>
            </a:extLst>
          </p:cNvPr>
          <p:cNvPicPr>
            <a:picLocks noChangeAspect="1"/>
          </p:cNvPicPr>
          <p:nvPr userDrawn="1"/>
        </p:nvPicPr>
        <p:blipFill>
          <a:blip r:embed="rId13"/>
          <a:stretch>
            <a:fillRect/>
          </a:stretch>
        </p:blipFill>
        <p:spPr>
          <a:xfrm>
            <a:off x="7591148" y="6441466"/>
            <a:ext cx="749873" cy="743776"/>
          </a:xfrm>
          <a:prstGeom prst="rect">
            <a:avLst/>
          </a:prstGeom>
        </p:spPr>
      </p:pic>
    </p:spTree>
    <p:extLst>
      <p:ext uri="{BB962C8B-B14F-4D97-AF65-F5344CB8AC3E}">
        <p14:creationId xmlns:p14="http://schemas.microsoft.com/office/powerpoint/2010/main" val="1092142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over_option2_FR">
    <p:bg>
      <p:bgPr>
        <a:solidFill>
          <a:schemeClr val="bg2"/>
        </a:solidFill>
        <a:effectLst/>
      </p:bgPr>
    </p:bg>
    <p:spTree>
      <p:nvGrpSpPr>
        <p:cNvPr id="1" name=""/>
        <p:cNvGrpSpPr/>
        <p:nvPr/>
      </p:nvGrpSpPr>
      <p:grpSpPr>
        <a:xfrm>
          <a:off x="0" y="0"/>
          <a:ext cx="0" cy="0"/>
          <a:chOff x="0" y="0"/>
          <a:chExt cx="0" cy="0"/>
        </a:xfrm>
      </p:grpSpPr>
      <p:pic>
        <p:nvPicPr>
          <p:cNvPr id="6" name="Graphique 5">
            <a:extLst>
              <a:ext uri="{FF2B5EF4-FFF2-40B4-BE49-F238E27FC236}">
                <a16:creationId xmlns:a16="http://schemas.microsoft.com/office/drawing/2014/main" id="{627381A1-4831-633D-7AD8-42C9F03354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80" y="3035477"/>
            <a:ext cx="7447280" cy="2166443"/>
          </a:xfrm>
        </p:spPr>
        <p:txBody>
          <a:bodyPr>
            <a:normAutofit/>
          </a:bodyPr>
          <a:lstStyle>
            <a:lvl1pPr>
              <a:defRPr sz="4800">
                <a:solidFill>
                  <a:srgbClr val="264A5C"/>
                </a:solidFill>
                <a:latin typeface="+mj-lt"/>
              </a:defRPr>
            </a:lvl1pPr>
          </a:lstStyle>
          <a:p>
            <a:r>
              <a:rPr lang="en-001" dirty="0"/>
              <a:t>Titre de la </a:t>
            </a:r>
            <a:br>
              <a:rPr lang="en-001" dirty="0"/>
            </a:br>
            <a:r>
              <a:rPr lang="en-001" dirty="0" err="1"/>
              <a:t>présentation</a:t>
            </a:r>
            <a:endParaRPr lang="fr-FR" dirty="0"/>
          </a:p>
        </p:txBody>
      </p:sp>
      <p:pic>
        <p:nvPicPr>
          <p:cNvPr id="2" name="Graphique 1">
            <a:extLst>
              <a:ext uri="{FF2B5EF4-FFF2-40B4-BE49-F238E27FC236}">
                <a16:creationId xmlns:a16="http://schemas.microsoft.com/office/drawing/2014/main" id="{A50E4E47-981C-CFB2-426D-F72BC3FABFC1}"/>
              </a:ext>
            </a:extLst>
          </p:cNvPr>
          <p:cNvPicPr>
            <a:picLocks noChangeAspect="1"/>
          </p:cNvPicPr>
          <p:nvPr userDrawn="1"/>
        </p:nvPicPr>
        <p:blipFill>
          <a:blip r:embed="rId4">
            <a:extLst>
              <a:ext uri="{96DAC541-7B7A-43D3-8B79-37D633B846F1}">
                <asvg:svgBlip xmlns:asvg="http://schemas.microsoft.com/office/drawing/2016/SVG/main" r:embed="rId5"/>
              </a:ext>
            </a:extLst>
          </a:blip>
          <a:srcRect/>
          <a:stretch/>
        </p:blipFill>
        <p:spPr>
          <a:xfrm>
            <a:off x="864011" y="899225"/>
            <a:ext cx="2627878" cy="1123205"/>
          </a:xfrm>
          <a:prstGeom prst="rect">
            <a:avLst/>
          </a:prstGeom>
        </p:spPr>
      </p:pic>
      <p:sp>
        <p:nvSpPr>
          <p:cNvPr id="3" name="Espace réservé du texte 5">
            <a:extLst>
              <a:ext uri="{FF2B5EF4-FFF2-40B4-BE49-F238E27FC236}">
                <a16:creationId xmlns:a16="http://schemas.microsoft.com/office/drawing/2014/main" id="{4AD8CCFD-9733-030D-B525-A539BD75117B}"/>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dirty="0"/>
              <a:t>1st JANVIER 2024</a:t>
            </a:r>
          </a:p>
        </p:txBody>
      </p:sp>
      <p:sp>
        <p:nvSpPr>
          <p:cNvPr id="4" name="Espace réservé du texte 5">
            <a:extLst>
              <a:ext uri="{FF2B5EF4-FFF2-40B4-BE49-F238E27FC236}">
                <a16:creationId xmlns:a16="http://schemas.microsoft.com/office/drawing/2014/main" id="{861CC116-C9C9-EA23-FE5A-98885AE19F9A}"/>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Name Job</a:t>
            </a:r>
          </a:p>
        </p:txBody>
      </p:sp>
    </p:spTree>
    <p:extLst>
      <p:ext uri="{BB962C8B-B14F-4D97-AF65-F5344CB8AC3E}">
        <p14:creationId xmlns:p14="http://schemas.microsoft.com/office/powerpoint/2010/main" val="2915919620"/>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6_EndSlide_option2_EN">
    <p:bg>
      <p:bgPr>
        <a:solidFill>
          <a:schemeClr val="bg1"/>
        </a:solidFill>
        <a:effectLst/>
      </p:bgPr>
    </p:bg>
    <p:spTree>
      <p:nvGrpSpPr>
        <p:cNvPr id="1" name=""/>
        <p:cNvGrpSpPr/>
        <p:nvPr/>
      </p:nvGrpSpPr>
      <p:grpSpPr>
        <a:xfrm>
          <a:off x="0" y="0"/>
          <a:ext cx="0" cy="0"/>
          <a:chOff x="0" y="0"/>
          <a:chExt cx="0" cy="0"/>
        </a:xfrm>
      </p:grpSpPr>
      <p:pic>
        <p:nvPicPr>
          <p:cNvPr id="13" name="Graphique 12">
            <a:extLst>
              <a:ext uri="{FF2B5EF4-FFF2-40B4-BE49-F238E27FC236}">
                <a16:creationId xmlns:a16="http://schemas.microsoft.com/office/drawing/2014/main" id="{537B4CE9-E666-D6C1-BC39-83D0913FD9C8}"/>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599113" y="-3043473"/>
            <a:ext cx="10185400" cy="7626700"/>
          </a:xfrm>
          <a:prstGeom prst="rect">
            <a:avLst/>
          </a:prstGeom>
        </p:spPr>
      </p:pic>
      <p:pic>
        <p:nvPicPr>
          <p:cNvPr id="4" name="Graphique 3">
            <a:extLst>
              <a:ext uri="{FF2B5EF4-FFF2-40B4-BE49-F238E27FC236}">
                <a16:creationId xmlns:a16="http://schemas.microsoft.com/office/drawing/2014/main" id="{495A7D8C-DFE0-119A-2605-81FD4FF0469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948418" y="5208039"/>
            <a:ext cx="8278047" cy="6198498"/>
          </a:xfrm>
          <a:prstGeom prst="rect">
            <a:avLst/>
          </a:prstGeom>
        </p:spPr>
      </p:pic>
      <p:sp>
        <p:nvSpPr>
          <p:cNvPr id="7" name="Rectangle 6">
            <a:extLst>
              <a:ext uri="{FF2B5EF4-FFF2-40B4-BE49-F238E27FC236}">
                <a16:creationId xmlns:a16="http://schemas.microsoft.com/office/drawing/2014/main" id="{46B80B0C-127B-48FF-43CB-058D15EB5C1D}"/>
              </a:ext>
            </a:extLst>
          </p:cNvPr>
          <p:cNvSpPr/>
          <p:nvPr userDrawn="1"/>
        </p:nvSpPr>
        <p:spPr>
          <a:xfrm rot="2442183">
            <a:off x="3242616" y="3743822"/>
            <a:ext cx="1607904" cy="32064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17" name="Rectangle 16">
            <a:extLst>
              <a:ext uri="{FF2B5EF4-FFF2-40B4-BE49-F238E27FC236}">
                <a16:creationId xmlns:a16="http://schemas.microsoft.com/office/drawing/2014/main" id="{40D84BF9-C2B7-53E8-CDA1-2E5D18498EF5}"/>
              </a:ext>
            </a:extLst>
          </p:cNvPr>
          <p:cNvSpPr/>
          <p:nvPr userDrawn="1"/>
        </p:nvSpPr>
        <p:spPr>
          <a:xfrm>
            <a:off x="1038564" y="2418681"/>
            <a:ext cx="8486436" cy="4094596"/>
          </a:xfrm>
          <a:prstGeom prst="rect">
            <a:avLst/>
          </a:prstGeom>
          <a:noFill/>
          <a:ln w="88900" cap="rnd" cmpd="sng">
            <a:gradFill flip="none" rotWithShape="1">
              <a:gsLst>
                <a:gs pos="4000">
                  <a:schemeClr val="accent3">
                    <a:lumMod val="0"/>
                    <a:lumOff val="100000"/>
                  </a:schemeClr>
                </a:gs>
                <a:gs pos="6000">
                  <a:schemeClr val="accent3">
                    <a:lumMod val="0"/>
                    <a:lumOff val="100000"/>
                  </a:schemeClr>
                </a:gs>
                <a:gs pos="48000">
                  <a:schemeClr val="accent3">
                    <a:lumMod val="100000"/>
                  </a:schemeClr>
                </a:gs>
              </a:gsLst>
              <a:lin ang="2700000" scaled="1"/>
              <a:tileRect/>
            </a:gradFill>
            <a:prstDash val="solid"/>
            <a:round/>
            <a:extLst>
              <a:ext uri="{C807C97D-BFC1-408E-A445-0C87EB9F89A2}">
                <ask:lineSketchStyleProps xmlns:ask="http://schemas.microsoft.com/office/drawing/2018/sketchyshapes" sd="1219033472">
                  <a:custGeom>
                    <a:avLst/>
                    <a:gdLst>
                      <a:gd name="connsiteX0" fmla="*/ 0 w 9613085"/>
                      <a:gd name="connsiteY0" fmla="*/ 0 h 4505673"/>
                      <a:gd name="connsiteX1" fmla="*/ 469345 w 9613085"/>
                      <a:gd name="connsiteY1" fmla="*/ 0 h 4505673"/>
                      <a:gd name="connsiteX2" fmla="*/ 746428 w 9613085"/>
                      <a:gd name="connsiteY2" fmla="*/ 0 h 4505673"/>
                      <a:gd name="connsiteX3" fmla="*/ 1504165 w 9613085"/>
                      <a:gd name="connsiteY3" fmla="*/ 0 h 4505673"/>
                      <a:gd name="connsiteX4" fmla="*/ 1973510 w 9613085"/>
                      <a:gd name="connsiteY4" fmla="*/ 0 h 4505673"/>
                      <a:gd name="connsiteX5" fmla="*/ 2442855 w 9613085"/>
                      <a:gd name="connsiteY5" fmla="*/ 0 h 4505673"/>
                      <a:gd name="connsiteX6" fmla="*/ 3200592 w 9613085"/>
                      <a:gd name="connsiteY6" fmla="*/ 0 h 4505673"/>
                      <a:gd name="connsiteX7" fmla="*/ 3573806 w 9613085"/>
                      <a:gd name="connsiteY7" fmla="*/ 0 h 4505673"/>
                      <a:gd name="connsiteX8" fmla="*/ 4331543 w 9613085"/>
                      <a:gd name="connsiteY8" fmla="*/ 0 h 4505673"/>
                      <a:gd name="connsiteX9" fmla="*/ 5089280 w 9613085"/>
                      <a:gd name="connsiteY9" fmla="*/ 0 h 4505673"/>
                      <a:gd name="connsiteX10" fmla="*/ 5654756 w 9613085"/>
                      <a:gd name="connsiteY10" fmla="*/ 0 h 4505673"/>
                      <a:gd name="connsiteX11" fmla="*/ 6412493 w 9613085"/>
                      <a:gd name="connsiteY11" fmla="*/ 0 h 4505673"/>
                      <a:gd name="connsiteX12" fmla="*/ 6881838 w 9613085"/>
                      <a:gd name="connsiteY12" fmla="*/ 0 h 4505673"/>
                      <a:gd name="connsiteX13" fmla="*/ 7351183 w 9613085"/>
                      <a:gd name="connsiteY13" fmla="*/ 0 h 4505673"/>
                      <a:gd name="connsiteX14" fmla="*/ 8012789 w 9613085"/>
                      <a:gd name="connsiteY14" fmla="*/ 0 h 4505673"/>
                      <a:gd name="connsiteX15" fmla="*/ 8482134 w 9613085"/>
                      <a:gd name="connsiteY15" fmla="*/ 0 h 4505673"/>
                      <a:gd name="connsiteX16" fmla="*/ 9613085 w 9613085"/>
                      <a:gd name="connsiteY16" fmla="*/ 0 h 4505673"/>
                      <a:gd name="connsiteX17" fmla="*/ 9613085 w 9613085"/>
                      <a:gd name="connsiteY17" fmla="*/ 653323 h 4505673"/>
                      <a:gd name="connsiteX18" fmla="*/ 9613085 w 9613085"/>
                      <a:gd name="connsiteY18" fmla="*/ 1261588 h 4505673"/>
                      <a:gd name="connsiteX19" fmla="*/ 9613085 w 9613085"/>
                      <a:gd name="connsiteY19" fmla="*/ 1869854 h 4505673"/>
                      <a:gd name="connsiteX20" fmla="*/ 9613085 w 9613085"/>
                      <a:gd name="connsiteY20" fmla="*/ 2297893 h 4505673"/>
                      <a:gd name="connsiteX21" fmla="*/ 9613085 w 9613085"/>
                      <a:gd name="connsiteY21" fmla="*/ 2770989 h 4505673"/>
                      <a:gd name="connsiteX22" fmla="*/ 9613085 w 9613085"/>
                      <a:gd name="connsiteY22" fmla="*/ 3379255 h 4505673"/>
                      <a:gd name="connsiteX23" fmla="*/ 9613085 w 9613085"/>
                      <a:gd name="connsiteY23" fmla="*/ 3897407 h 4505673"/>
                      <a:gd name="connsiteX24" fmla="*/ 9613085 w 9613085"/>
                      <a:gd name="connsiteY24" fmla="*/ 4505673 h 4505673"/>
                      <a:gd name="connsiteX25" fmla="*/ 8951479 w 9613085"/>
                      <a:gd name="connsiteY25" fmla="*/ 4505673 h 4505673"/>
                      <a:gd name="connsiteX26" fmla="*/ 8674396 w 9613085"/>
                      <a:gd name="connsiteY26" fmla="*/ 4505673 h 4505673"/>
                      <a:gd name="connsiteX27" fmla="*/ 8108920 w 9613085"/>
                      <a:gd name="connsiteY27" fmla="*/ 4505673 h 4505673"/>
                      <a:gd name="connsiteX28" fmla="*/ 7735706 w 9613085"/>
                      <a:gd name="connsiteY28" fmla="*/ 4505673 h 4505673"/>
                      <a:gd name="connsiteX29" fmla="*/ 7074100 w 9613085"/>
                      <a:gd name="connsiteY29" fmla="*/ 4505673 h 4505673"/>
                      <a:gd name="connsiteX30" fmla="*/ 6700886 w 9613085"/>
                      <a:gd name="connsiteY30" fmla="*/ 4505673 h 4505673"/>
                      <a:gd name="connsiteX31" fmla="*/ 6039279 w 9613085"/>
                      <a:gd name="connsiteY31" fmla="*/ 4505673 h 4505673"/>
                      <a:gd name="connsiteX32" fmla="*/ 5762196 w 9613085"/>
                      <a:gd name="connsiteY32" fmla="*/ 4505673 h 4505673"/>
                      <a:gd name="connsiteX33" fmla="*/ 5100590 w 9613085"/>
                      <a:gd name="connsiteY33" fmla="*/ 4505673 h 4505673"/>
                      <a:gd name="connsiteX34" fmla="*/ 4727376 w 9613085"/>
                      <a:gd name="connsiteY34" fmla="*/ 4505673 h 4505673"/>
                      <a:gd name="connsiteX35" fmla="*/ 4450293 w 9613085"/>
                      <a:gd name="connsiteY35" fmla="*/ 4505673 h 4505673"/>
                      <a:gd name="connsiteX36" fmla="*/ 4077079 w 9613085"/>
                      <a:gd name="connsiteY36" fmla="*/ 4505673 h 4505673"/>
                      <a:gd name="connsiteX37" fmla="*/ 3415473 w 9613085"/>
                      <a:gd name="connsiteY37" fmla="*/ 4505673 h 4505673"/>
                      <a:gd name="connsiteX38" fmla="*/ 3042259 w 9613085"/>
                      <a:gd name="connsiteY38" fmla="*/ 4505673 h 4505673"/>
                      <a:gd name="connsiteX39" fmla="*/ 2765176 w 9613085"/>
                      <a:gd name="connsiteY39" fmla="*/ 4505673 h 4505673"/>
                      <a:gd name="connsiteX40" fmla="*/ 2391962 w 9613085"/>
                      <a:gd name="connsiteY40" fmla="*/ 4505673 h 4505673"/>
                      <a:gd name="connsiteX41" fmla="*/ 1922617 w 9613085"/>
                      <a:gd name="connsiteY41" fmla="*/ 4505673 h 4505673"/>
                      <a:gd name="connsiteX42" fmla="*/ 1357141 w 9613085"/>
                      <a:gd name="connsiteY42" fmla="*/ 4505673 h 4505673"/>
                      <a:gd name="connsiteX43" fmla="*/ 983928 w 9613085"/>
                      <a:gd name="connsiteY43" fmla="*/ 4505673 h 4505673"/>
                      <a:gd name="connsiteX44" fmla="*/ 0 w 9613085"/>
                      <a:gd name="connsiteY44" fmla="*/ 4505673 h 4505673"/>
                      <a:gd name="connsiteX45" fmla="*/ 0 w 9613085"/>
                      <a:gd name="connsiteY45" fmla="*/ 3942464 h 4505673"/>
                      <a:gd name="connsiteX46" fmla="*/ 0 w 9613085"/>
                      <a:gd name="connsiteY46" fmla="*/ 3379255 h 4505673"/>
                      <a:gd name="connsiteX47" fmla="*/ 0 w 9613085"/>
                      <a:gd name="connsiteY47" fmla="*/ 2816046 h 4505673"/>
                      <a:gd name="connsiteX48" fmla="*/ 0 w 9613085"/>
                      <a:gd name="connsiteY48" fmla="*/ 2252837 h 4505673"/>
                      <a:gd name="connsiteX49" fmla="*/ 0 w 9613085"/>
                      <a:gd name="connsiteY49" fmla="*/ 1734684 h 4505673"/>
                      <a:gd name="connsiteX50" fmla="*/ 0 w 9613085"/>
                      <a:gd name="connsiteY50" fmla="*/ 1126418 h 4505673"/>
                      <a:gd name="connsiteX51" fmla="*/ 0 w 9613085"/>
                      <a:gd name="connsiteY51" fmla="*/ 563209 h 4505673"/>
                      <a:gd name="connsiteX52" fmla="*/ 0 w 9613085"/>
                      <a:gd name="connsiteY52" fmla="*/ 0 h 4505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9613085" h="4505673" extrusionOk="0">
                        <a:moveTo>
                          <a:pt x="0" y="0"/>
                        </a:moveTo>
                        <a:cubicBezTo>
                          <a:pt x="173840" y="-18134"/>
                          <a:pt x="314566" y="55217"/>
                          <a:pt x="469345" y="0"/>
                        </a:cubicBezTo>
                        <a:cubicBezTo>
                          <a:pt x="624124" y="-55217"/>
                          <a:pt x="625524" y="18545"/>
                          <a:pt x="746428" y="0"/>
                        </a:cubicBezTo>
                        <a:cubicBezTo>
                          <a:pt x="867332" y="-18545"/>
                          <a:pt x="1280997" y="56185"/>
                          <a:pt x="1504165" y="0"/>
                        </a:cubicBezTo>
                        <a:cubicBezTo>
                          <a:pt x="1727333" y="-56185"/>
                          <a:pt x="1779157" y="45068"/>
                          <a:pt x="1973510" y="0"/>
                        </a:cubicBezTo>
                        <a:cubicBezTo>
                          <a:pt x="2167864" y="-45068"/>
                          <a:pt x="2330664" y="13516"/>
                          <a:pt x="2442855" y="0"/>
                        </a:cubicBezTo>
                        <a:cubicBezTo>
                          <a:pt x="2555046" y="-13516"/>
                          <a:pt x="2942747" y="23137"/>
                          <a:pt x="3200592" y="0"/>
                        </a:cubicBezTo>
                        <a:cubicBezTo>
                          <a:pt x="3458437" y="-23137"/>
                          <a:pt x="3395511" y="15166"/>
                          <a:pt x="3573806" y="0"/>
                        </a:cubicBezTo>
                        <a:cubicBezTo>
                          <a:pt x="3752101" y="-15166"/>
                          <a:pt x="4076301" y="88499"/>
                          <a:pt x="4331543" y="0"/>
                        </a:cubicBezTo>
                        <a:cubicBezTo>
                          <a:pt x="4586785" y="-88499"/>
                          <a:pt x="4742964" y="52117"/>
                          <a:pt x="5089280" y="0"/>
                        </a:cubicBezTo>
                        <a:cubicBezTo>
                          <a:pt x="5435596" y="-52117"/>
                          <a:pt x="5383529" y="39485"/>
                          <a:pt x="5654756" y="0"/>
                        </a:cubicBezTo>
                        <a:cubicBezTo>
                          <a:pt x="5925983" y="-39485"/>
                          <a:pt x="6116342" y="26274"/>
                          <a:pt x="6412493" y="0"/>
                        </a:cubicBezTo>
                        <a:cubicBezTo>
                          <a:pt x="6708644" y="-26274"/>
                          <a:pt x="6774703" y="16383"/>
                          <a:pt x="6881838" y="0"/>
                        </a:cubicBezTo>
                        <a:cubicBezTo>
                          <a:pt x="6988973" y="-16383"/>
                          <a:pt x="7123350" y="22457"/>
                          <a:pt x="7351183" y="0"/>
                        </a:cubicBezTo>
                        <a:cubicBezTo>
                          <a:pt x="7579017" y="-22457"/>
                          <a:pt x="7868204" y="62577"/>
                          <a:pt x="8012789" y="0"/>
                        </a:cubicBezTo>
                        <a:cubicBezTo>
                          <a:pt x="8157374" y="-62577"/>
                          <a:pt x="8383761" y="21402"/>
                          <a:pt x="8482134" y="0"/>
                        </a:cubicBezTo>
                        <a:cubicBezTo>
                          <a:pt x="8580507" y="-21402"/>
                          <a:pt x="9053803" y="30714"/>
                          <a:pt x="9613085" y="0"/>
                        </a:cubicBezTo>
                        <a:cubicBezTo>
                          <a:pt x="9659924" y="286876"/>
                          <a:pt x="9591929" y="511196"/>
                          <a:pt x="9613085" y="653323"/>
                        </a:cubicBezTo>
                        <a:cubicBezTo>
                          <a:pt x="9634241" y="795450"/>
                          <a:pt x="9568948" y="986119"/>
                          <a:pt x="9613085" y="1261588"/>
                        </a:cubicBezTo>
                        <a:cubicBezTo>
                          <a:pt x="9657222" y="1537058"/>
                          <a:pt x="9571763" y="1681145"/>
                          <a:pt x="9613085" y="1869854"/>
                        </a:cubicBezTo>
                        <a:cubicBezTo>
                          <a:pt x="9654407" y="2058563"/>
                          <a:pt x="9601826" y="2176683"/>
                          <a:pt x="9613085" y="2297893"/>
                        </a:cubicBezTo>
                        <a:cubicBezTo>
                          <a:pt x="9624344" y="2419103"/>
                          <a:pt x="9611378" y="2558920"/>
                          <a:pt x="9613085" y="2770989"/>
                        </a:cubicBezTo>
                        <a:cubicBezTo>
                          <a:pt x="9614792" y="2983058"/>
                          <a:pt x="9557136" y="3183595"/>
                          <a:pt x="9613085" y="3379255"/>
                        </a:cubicBezTo>
                        <a:cubicBezTo>
                          <a:pt x="9669034" y="3574915"/>
                          <a:pt x="9551077" y="3640516"/>
                          <a:pt x="9613085" y="3897407"/>
                        </a:cubicBezTo>
                        <a:cubicBezTo>
                          <a:pt x="9675093" y="4154298"/>
                          <a:pt x="9550631" y="4229159"/>
                          <a:pt x="9613085" y="4505673"/>
                        </a:cubicBezTo>
                        <a:cubicBezTo>
                          <a:pt x="9372369" y="4523490"/>
                          <a:pt x="9116848" y="4455902"/>
                          <a:pt x="8951479" y="4505673"/>
                        </a:cubicBezTo>
                        <a:cubicBezTo>
                          <a:pt x="8786110" y="4555444"/>
                          <a:pt x="8741081" y="4493997"/>
                          <a:pt x="8674396" y="4505673"/>
                        </a:cubicBezTo>
                        <a:cubicBezTo>
                          <a:pt x="8607711" y="4517349"/>
                          <a:pt x="8317811" y="4479409"/>
                          <a:pt x="8108920" y="4505673"/>
                        </a:cubicBezTo>
                        <a:cubicBezTo>
                          <a:pt x="7900029" y="4531937"/>
                          <a:pt x="7869801" y="4503070"/>
                          <a:pt x="7735706" y="4505673"/>
                        </a:cubicBezTo>
                        <a:cubicBezTo>
                          <a:pt x="7601611" y="4508276"/>
                          <a:pt x="7403246" y="4454505"/>
                          <a:pt x="7074100" y="4505673"/>
                        </a:cubicBezTo>
                        <a:cubicBezTo>
                          <a:pt x="6744954" y="4556841"/>
                          <a:pt x="6871193" y="4491869"/>
                          <a:pt x="6700886" y="4505673"/>
                        </a:cubicBezTo>
                        <a:cubicBezTo>
                          <a:pt x="6530579" y="4519477"/>
                          <a:pt x="6347674" y="4486865"/>
                          <a:pt x="6039279" y="4505673"/>
                        </a:cubicBezTo>
                        <a:cubicBezTo>
                          <a:pt x="5730884" y="4524481"/>
                          <a:pt x="5864303" y="4485987"/>
                          <a:pt x="5762196" y="4505673"/>
                        </a:cubicBezTo>
                        <a:cubicBezTo>
                          <a:pt x="5660089" y="4525359"/>
                          <a:pt x="5354673" y="4495620"/>
                          <a:pt x="5100590" y="4505673"/>
                        </a:cubicBezTo>
                        <a:cubicBezTo>
                          <a:pt x="4846507" y="4515726"/>
                          <a:pt x="4884901" y="4461446"/>
                          <a:pt x="4727376" y="4505673"/>
                        </a:cubicBezTo>
                        <a:cubicBezTo>
                          <a:pt x="4569851" y="4549900"/>
                          <a:pt x="4534520" y="4492137"/>
                          <a:pt x="4450293" y="4505673"/>
                        </a:cubicBezTo>
                        <a:cubicBezTo>
                          <a:pt x="4366066" y="4519209"/>
                          <a:pt x="4232763" y="4467024"/>
                          <a:pt x="4077079" y="4505673"/>
                        </a:cubicBezTo>
                        <a:cubicBezTo>
                          <a:pt x="3921395" y="4544322"/>
                          <a:pt x="3690019" y="4438584"/>
                          <a:pt x="3415473" y="4505673"/>
                        </a:cubicBezTo>
                        <a:cubicBezTo>
                          <a:pt x="3140927" y="4572762"/>
                          <a:pt x="3124820" y="4486910"/>
                          <a:pt x="3042259" y="4505673"/>
                        </a:cubicBezTo>
                        <a:cubicBezTo>
                          <a:pt x="2959698" y="4524436"/>
                          <a:pt x="2850498" y="4501190"/>
                          <a:pt x="2765176" y="4505673"/>
                        </a:cubicBezTo>
                        <a:cubicBezTo>
                          <a:pt x="2679854" y="4510156"/>
                          <a:pt x="2479561" y="4501130"/>
                          <a:pt x="2391962" y="4505673"/>
                        </a:cubicBezTo>
                        <a:cubicBezTo>
                          <a:pt x="2304363" y="4510216"/>
                          <a:pt x="2135788" y="4488156"/>
                          <a:pt x="1922617" y="4505673"/>
                        </a:cubicBezTo>
                        <a:cubicBezTo>
                          <a:pt x="1709447" y="4523190"/>
                          <a:pt x="1566003" y="4468498"/>
                          <a:pt x="1357141" y="4505673"/>
                        </a:cubicBezTo>
                        <a:cubicBezTo>
                          <a:pt x="1148279" y="4542848"/>
                          <a:pt x="1130282" y="4485290"/>
                          <a:pt x="983928" y="4505673"/>
                        </a:cubicBezTo>
                        <a:cubicBezTo>
                          <a:pt x="837574" y="4526056"/>
                          <a:pt x="347763" y="4475122"/>
                          <a:pt x="0" y="4505673"/>
                        </a:cubicBezTo>
                        <a:cubicBezTo>
                          <a:pt x="-24712" y="4281084"/>
                          <a:pt x="32923" y="4096460"/>
                          <a:pt x="0" y="3942464"/>
                        </a:cubicBezTo>
                        <a:cubicBezTo>
                          <a:pt x="-32923" y="3788468"/>
                          <a:pt x="26471" y="3493992"/>
                          <a:pt x="0" y="3379255"/>
                        </a:cubicBezTo>
                        <a:cubicBezTo>
                          <a:pt x="-26471" y="3264518"/>
                          <a:pt x="50812" y="3044463"/>
                          <a:pt x="0" y="2816046"/>
                        </a:cubicBezTo>
                        <a:cubicBezTo>
                          <a:pt x="-50812" y="2587629"/>
                          <a:pt x="23964" y="2370451"/>
                          <a:pt x="0" y="2252837"/>
                        </a:cubicBezTo>
                        <a:cubicBezTo>
                          <a:pt x="-23964" y="2135223"/>
                          <a:pt x="8010" y="1861925"/>
                          <a:pt x="0" y="1734684"/>
                        </a:cubicBezTo>
                        <a:cubicBezTo>
                          <a:pt x="-8010" y="1607443"/>
                          <a:pt x="69519" y="1327461"/>
                          <a:pt x="0" y="1126418"/>
                        </a:cubicBezTo>
                        <a:cubicBezTo>
                          <a:pt x="-69519" y="925375"/>
                          <a:pt x="7783" y="767392"/>
                          <a:pt x="0" y="563209"/>
                        </a:cubicBezTo>
                        <a:cubicBezTo>
                          <a:pt x="-7783" y="359026"/>
                          <a:pt x="8581" y="189097"/>
                          <a:pt x="0" y="0"/>
                        </a:cubicBezTo>
                        <a:close/>
                      </a:path>
                    </a:pathLst>
                  </a:custGeom>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fr-FR" dirty="0"/>
              <a:t>d</a:t>
            </a:r>
          </a:p>
        </p:txBody>
      </p:sp>
      <p:sp>
        <p:nvSpPr>
          <p:cNvPr id="18" name="ZoneTexte 17">
            <a:extLst>
              <a:ext uri="{FF2B5EF4-FFF2-40B4-BE49-F238E27FC236}">
                <a16:creationId xmlns:a16="http://schemas.microsoft.com/office/drawing/2014/main" id="{D8109E10-EC94-E6C7-E7B9-CFCBAF951D39}"/>
              </a:ext>
            </a:extLst>
          </p:cNvPr>
          <p:cNvSpPr txBox="1"/>
          <p:nvPr userDrawn="1"/>
        </p:nvSpPr>
        <p:spPr>
          <a:xfrm rot="2570086">
            <a:off x="4645748" y="390531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Réseaux Sociaux</a:t>
            </a:r>
          </a:p>
        </p:txBody>
      </p:sp>
      <p:sp>
        <p:nvSpPr>
          <p:cNvPr id="24" name="ZoneTexte 23">
            <a:extLst>
              <a:ext uri="{FF2B5EF4-FFF2-40B4-BE49-F238E27FC236}">
                <a16:creationId xmlns:a16="http://schemas.microsoft.com/office/drawing/2014/main" id="{055BC86A-6F44-84FE-9455-28732224FF5B}"/>
              </a:ext>
            </a:extLst>
          </p:cNvPr>
          <p:cNvSpPr txBox="1"/>
          <p:nvPr userDrawn="1"/>
        </p:nvSpPr>
        <p:spPr>
          <a:xfrm rot="2512773">
            <a:off x="2820874" y="5929855"/>
            <a:ext cx="2438136" cy="288669"/>
          </a:xfrm>
          <a:prstGeom prst="rect">
            <a:avLst/>
          </a:prstGeom>
        </p:spPr>
        <p:txBody>
          <a:bodyPr vert="horz" wrap="square" lIns="0" tIns="0" rIns="0" bIns="0" numCol="1" spcCol="306000" rtlCol="0" anchor="t">
            <a:spAutoFit/>
          </a:bodyPr>
          <a:lstStyle/>
          <a:p>
            <a:pPr algn="just">
              <a:lnSpc>
                <a:spcPct val="110000"/>
              </a:lnSpc>
            </a:pPr>
            <a:r>
              <a:rPr lang="fr-FR" sz="1800" b="1" i="0" dirty="0">
                <a:solidFill>
                  <a:schemeClr val="bg1"/>
                </a:solidFill>
                <a:latin typeface="Source Sans Pro" panose="020B0503030403020204" pitchFamily="34" charset="77"/>
              </a:rPr>
              <a:t>adresse</a:t>
            </a:r>
          </a:p>
        </p:txBody>
      </p:sp>
      <p:sp>
        <p:nvSpPr>
          <p:cNvPr id="26" name="ZoneTexte 25">
            <a:extLst>
              <a:ext uri="{FF2B5EF4-FFF2-40B4-BE49-F238E27FC236}">
                <a16:creationId xmlns:a16="http://schemas.microsoft.com/office/drawing/2014/main" id="{0E3A161C-49A0-6173-A16E-AB6DF5C9DFC1}"/>
              </a:ext>
            </a:extLst>
          </p:cNvPr>
          <p:cNvSpPr txBox="1"/>
          <p:nvPr userDrawn="1"/>
        </p:nvSpPr>
        <p:spPr>
          <a:xfrm>
            <a:off x="1607309" y="3223034"/>
            <a:ext cx="4179655"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Phone +33 4 79 26 28 82</a:t>
            </a:r>
          </a:p>
        </p:txBody>
      </p:sp>
      <p:sp>
        <p:nvSpPr>
          <p:cNvPr id="28" name="ZoneTexte 27">
            <a:extLst>
              <a:ext uri="{FF2B5EF4-FFF2-40B4-BE49-F238E27FC236}">
                <a16:creationId xmlns:a16="http://schemas.microsoft.com/office/drawing/2014/main" id="{95D0122F-6FCD-408E-1F48-0D2F71CF41F4}"/>
              </a:ext>
            </a:extLst>
          </p:cNvPr>
          <p:cNvSpPr txBox="1"/>
          <p:nvPr userDrawn="1"/>
        </p:nvSpPr>
        <p:spPr>
          <a:xfrm>
            <a:off x="1607309" y="5428981"/>
            <a:ext cx="4653006" cy="384914"/>
          </a:xfrm>
          <a:prstGeom prst="rect">
            <a:avLst/>
          </a:prstGeom>
        </p:spPr>
        <p:txBody>
          <a:bodyPr vert="horz" wrap="square" lIns="0" tIns="0" rIns="0" bIns="0" numCol="1" spcCol="306000" rtlCol="0" anchor="t">
            <a:spAutoFit/>
          </a:bodyPr>
          <a:lstStyle/>
          <a:p>
            <a:pPr algn="just">
              <a:lnSpc>
                <a:spcPct val="110000"/>
              </a:lnSpc>
            </a:pPr>
            <a:r>
              <a:rPr lang="fr-FR" sz="2400" b="0" i="0" dirty="0" err="1">
                <a:solidFill>
                  <a:schemeClr val="tx2"/>
                </a:solidFill>
                <a:latin typeface="Arial" panose="020B0604020202020204" pitchFamily="34" charset="0"/>
                <a:cs typeface="Arial" panose="020B0604020202020204" pitchFamily="34" charset="0"/>
              </a:rPr>
              <a:t>Website</a:t>
            </a:r>
            <a:r>
              <a:rPr lang="fr-FR" sz="2400" b="0" i="0" dirty="0">
                <a:solidFill>
                  <a:schemeClr val="tx2"/>
                </a:solidFill>
                <a:latin typeface="Arial" panose="020B0604020202020204" pitchFamily="34" charset="0"/>
                <a:cs typeface="Arial" panose="020B0604020202020204" pitchFamily="34" charset="0"/>
              </a:rPr>
              <a:t> : </a:t>
            </a:r>
            <a:r>
              <a:rPr lang="fr-FR" sz="2400" b="0" i="0" dirty="0" err="1">
                <a:solidFill>
                  <a:schemeClr val="tx2"/>
                </a:solidFill>
                <a:latin typeface="Arial" panose="020B0604020202020204" pitchFamily="34" charset="0"/>
                <a:cs typeface="Arial" panose="020B0604020202020204" pitchFamily="34" charset="0"/>
              </a:rPr>
              <a:t>www.cartong.org</a:t>
            </a:r>
            <a:endParaRPr lang="fr-FR" sz="2400" b="0" i="0" dirty="0">
              <a:solidFill>
                <a:schemeClr val="tx2"/>
              </a:solidFill>
              <a:latin typeface="Arial" panose="020B0604020202020204" pitchFamily="34" charset="0"/>
              <a:cs typeface="Arial" panose="020B0604020202020204" pitchFamily="34" charset="0"/>
            </a:endParaRPr>
          </a:p>
        </p:txBody>
      </p:sp>
      <p:sp>
        <p:nvSpPr>
          <p:cNvPr id="29" name="ZoneTexte 28">
            <a:extLst>
              <a:ext uri="{FF2B5EF4-FFF2-40B4-BE49-F238E27FC236}">
                <a16:creationId xmlns:a16="http://schemas.microsoft.com/office/drawing/2014/main" id="{EEBBDCA4-3A0C-7EEE-DBC2-FA4B610EC102}"/>
              </a:ext>
            </a:extLst>
          </p:cNvPr>
          <p:cNvSpPr txBox="1"/>
          <p:nvPr userDrawn="1"/>
        </p:nvSpPr>
        <p:spPr>
          <a:xfrm>
            <a:off x="1607308" y="4323341"/>
            <a:ext cx="3799639" cy="374718"/>
          </a:xfrm>
          <a:prstGeom prst="rect">
            <a:avLst/>
          </a:prstGeom>
        </p:spPr>
        <p:txBody>
          <a:bodyPr vert="horz" wrap="square" lIns="0" tIns="0" rIns="0" bIns="0" numCol="1" spcCol="306000" rtlCol="0" anchor="t">
            <a:spAutoFit/>
          </a:bodyPr>
          <a:lstStyle/>
          <a:p>
            <a:pPr algn="just">
              <a:lnSpc>
                <a:spcPct val="110000"/>
              </a:lnSpc>
            </a:pPr>
            <a:r>
              <a:rPr lang="fr-FR" sz="2400" b="0" i="0" dirty="0">
                <a:solidFill>
                  <a:schemeClr val="tx2"/>
                </a:solidFill>
                <a:latin typeface="Arial" panose="020B0604020202020204" pitchFamily="34" charset="0"/>
                <a:cs typeface="Arial" panose="020B0604020202020204" pitchFamily="34" charset="0"/>
              </a:rPr>
              <a:t>E-Mail : </a:t>
            </a:r>
            <a:r>
              <a:rPr lang="fr-FR" sz="2400" b="0" i="0" dirty="0" err="1">
                <a:solidFill>
                  <a:schemeClr val="tx2"/>
                </a:solidFill>
                <a:latin typeface="Arial" panose="020B0604020202020204" pitchFamily="34" charset="0"/>
                <a:cs typeface="Arial" panose="020B0604020202020204" pitchFamily="34" charset="0"/>
              </a:rPr>
              <a:t>info@cartong.org</a:t>
            </a:r>
            <a:r>
              <a:rPr lang="fr-FR" sz="2400" b="0" i="0" dirty="0">
                <a:solidFill>
                  <a:schemeClr val="tx2"/>
                </a:solidFill>
                <a:latin typeface="Arial" panose="020B0604020202020204" pitchFamily="34" charset="0"/>
                <a:cs typeface="Arial" panose="020B0604020202020204" pitchFamily="34" charset="0"/>
              </a:rPr>
              <a:t> </a:t>
            </a:r>
          </a:p>
        </p:txBody>
      </p:sp>
      <p:sp>
        <p:nvSpPr>
          <p:cNvPr id="30" name="Rectangle 29">
            <a:extLst>
              <a:ext uri="{FF2B5EF4-FFF2-40B4-BE49-F238E27FC236}">
                <a16:creationId xmlns:a16="http://schemas.microsoft.com/office/drawing/2014/main" id="{F8A1BF42-AB3C-7469-26B4-43CEEF2BB36E}"/>
              </a:ext>
            </a:extLst>
          </p:cNvPr>
          <p:cNvSpPr/>
          <p:nvPr userDrawn="1"/>
        </p:nvSpPr>
        <p:spPr>
          <a:xfrm>
            <a:off x="724302" y="2097141"/>
            <a:ext cx="9023230" cy="67913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2" name="ZoneTexte 31">
            <a:extLst>
              <a:ext uri="{FF2B5EF4-FFF2-40B4-BE49-F238E27FC236}">
                <a16:creationId xmlns:a16="http://schemas.microsoft.com/office/drawing/2014/main" id="{089E4665-D765-C3CC-53E1-C7C4EA0770FF}"/>
              </a:ext>
            </a:extLst>
          </p:cNvPr>
          <p:cNvSpPr txBox="1"/>
          <p:nvPr userDrawn="1"/>
        </p:nvSpPr>
        <p:spPr>
          <a:xfrm>
            <a:off x="3289312" y="1680809"/>
            <a:ext cx="4113188" cy="687048"/>
          </a:xfrm>
          <a:prstGeom prst="rect">
            <a:avLst/>
          </a:prstGeom>
        </p:spPr>
        <p:txBody>
          <a:bodyPr vert="horz" wrap="square" lIns="0" tIns="0" rIns="0" bIns="0" numCol="1" spcCol="306000" rtlCol="0" anchor="t">
            <a:spAutoFit/>
          </a:bodyPr>
          <a:lstStyle/>
          <a:p>
            <a:pPr algn="just">
              <a:lnSpc>
                <a:spcPct val="110000"/>
              </a:lnSpc>
            </a:pPr>
            <a:r>
              <a:rPr lang="fr-FR" sz="4400" b="1" i="0" dirty="0" err="1">
                <a:solidFill>
                  <a:schemeClr val="tx2"/>
                </a:solidFill>
                <a:effectLst>
                  <a:outerShdw blurRad="38100" dist="38100" dir="2700000" algn="tl">
                    <a:srgbClr val="000000">
                      <a:alpha val="43137"/>
                    </a:srgbClr>
                  </a:outerShdw>
                </a:effectLst>
                <a:latin typeface="+mj-lt"/>
                <a:cs typeface="Arial" panose="020B0604020202020204" pitchFamily="34" charset="0"/>
              </a:rPr>
              <a:t>Stay</a:t>
            </a:r>
            <a:r>
              <a:rPr lang="fr-FR" sz="4400" b="1" i="0" dirty="0">
                <a:solidFill>
                  <a:schemeClr val="tx2"/>
                </a:solidFill>
                <a:effectLst>
                  <a:outerShdw blurRad="38100" dist="38100" dir="2700000" algn="tl">
                    <a:srgbClr val="000000">
                      <a:alpha val="43137"/>
                    </a:srgbClr>
                  </a:outerShdw>
                </a:effectLst>
                <a:latin typeface="+mj-lt"/>
                <a:cs typeface="Arial" panose="020B0604020202020204" pitchFamily="34" charset="0"/>
              </a:rPr>
              <a:t> in </a:t>
            </a:r>
            <a:r>
              <a:rPr lang="en-001" sz="4400" b="1" i="0" dirty="0">
                <a:solidFill>
                  <a:schemeClr val="tx2"/>
                </a:solidFill>
                <a:effectLst>
                  <a:outerShdw blurRad="38100" dist="38100" dir="2700000" algn="tl">
                    <a:srgbClr val="000000">
                      <a:alpha val="43137"/>
                    </a:srgbClr>
                  </a:outerShdw>
                </a:effectLst>
                <a:latin typeface="+mj-lt"/>
                <a:cs typeface="Arial" panose="020B0604020202020204" pitchFamily="34" charset="0"/>
              </a:rPr>
              <a:t>t</a:t>
            </a:r>
            <a:r>
              <a:rPr lang="fr-FR" sz="4400" b="1" i="0" dirty="0" err="1">
                <a:solidFill>
                  <a:schemeClr val="tx2"/>
                </a:solidFill>
                <a:effectLst>
                  <a:outerShdw blurRad="38100" dist="38100" dir="2700000" algn="tl">
                    <a:srgbClr val="000000">
                      <a:alpha val="43137"/>
                    </a:srgbClr>
                  </a:outerShdw>
                </a:effectLst>
                <a:latin typeface="+mj-lt"/>
                <a:cs typeface="Arial" panose="020B0604020202020204" pitchFamily="34" charset="0"/>
              </a:rPr>
              <a:t>ouch</a:t>
            </a:r>
            <a:endParaRPr lang="fr-FR" sz="4400" b="1" i="0" dirty="0">
              <a:solidFill>
                <a:schemeClr val="tx2"/>
              </a:solidFill>
              <a:effectLst>
                <a:outerShdw blurRad="38100" dist="38100" dir="2700000" algn="tl">
                  <a:srgbClr val="000000">
                    <a:alpha val="43137"/>
                  </a:srgbClr>
                </a:outerShdw>
              </a:effectLst>
              <a:latin typeface="+mj-lt"/>
              <a:cs typeface="Arial" panose="020B0604020202020204" pitchFamily="34" charset="0"/>
            </a:endParaRPr>
          </a:p>
        </p:txBody>
      </p:sp>
      <p:sp>
        <p:nvSpPr>
          <p:cNvPr id="33" name="ZoneTexte 32">
            <a:extLst>
              <a:ext uri="{FF2B5EF4-FFF2-40B4-BE49-F238E27FC236}">
                <a16:creationId xmlns:a16="http://schemas.microsoft.com/office/drawing/2014/main" id="{23A0E777-BE67-E636-A7A7-FF2ED7D5A3D4}"/>
              </a:ext>
            </a:extLst>
          </p:cNvPr>
          <p:cNvSpPr txBox="1"/>
          <p:nvPr userDrawn="1"/>
        </p:nvSpPr>
        <p:spPr>
          <a:xfrm>
            <a:off x="2302901" y="4487333"/>
            <a:ext cx="65" cy="128240"/>
          </a:xfrm>
          <a:prstGeom prst="rect">
            <a:avLst/>
          </a:prstGeom>
        </p:spPr>
        <p:txBody>
          <a:bodyPr vert="horz" wrap="none" lIns="0" tIns="0" rIns="0" bIns="0" numCol="1" spcCol="306000" rtlCol="0" anchor="t">
            <a:spAutoFit/>
          </a:bodyPr>
          <a:lstStyle/>
          <a:p>
            <a:pPr algn="just">
              <a:lnSpc>
                <a:spcPct val="110000"/>
              </a:lnSpc>
            </a:pPr>
            <a:endParaRPr lang="fr-FR" sz="800" b="0" i="0" dirty="0">
              <a:solidFill>
                <a:schemeClr val="tx1">
                  <a:lumMod val="75000"/>
                  <a:lumOff val="25000"/>
                </a:schemeClr>
              </a:solidFill>
              <a:latin typeface="Source Sans Pro" panose="020B0503030403020204" pitchFamily="34" charset="77"/>
            </a:endParaRPr>
          </a:p>
        </p:txBody>
      </p:sp>
      <p:pic>
        <p:nvPicPr>
          <p:cNvPr id="34" name="Graphique 33">
            <a:extLst>
              <a:ext uri="{FF2B5EF4-FFF2-40B4-BE49-F238E27FC236}">
                <a16:creationId xmlns:a16="http://schemas.microsoft.com/office/drawing/2014/main" id="{D1986DCE-B2B4-2F7A-C59A-B226B378950E}"/>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549336" y="684819"/>
            <a:ext cx="1842243" cy="867901"/>
          </a:xfrm>
          <a:prstGeom prst="rect">
            <a:avLst/>
          </a:prstGeom>
        </p:spPr>
      </p:pic>
      <p:sp>
        <p:nvSpPr>
          <p:cNvPr id="35" name="Ellipse 34">
            <a:extLst>
              <a:ext uri="{FF2B5EF4-FFF2-40B4-BE49-F238E27FC236}">
                <a16:creationId xmlns:a16="http://schemas.microsoft.com/office/drawing/2014/main" id="{2ADD612D-6E3A-5FEA-6156-D7718551535A}"/>
              </a:ext>
            </a:extLst>
          </p:cNvPr>
          <p:cNvSpPr/>
          <p:nvPr userDrawn="1"/>
        </p:nvSpPr>
        <p:spPr>
          <a:xfrm>
            <a:off x="6910883" y="4098984"/>
            <a:ext cx="2691364" cy="2697323"/>
          </a:xfrm>
          <a:prstGeom prst="ellipse">
            <a:avLst/>
          </a:prstGeom>
          <a:solidFill>
            <a:schemeClr val="tx2">
              <a:alpha val="9536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36" name="ZoneTexte 35">
            <a:extLst>
              <a:ext uri="{FF2B5EF4-FFF2-40B4-BE49-F238E27FC236}">
                <a16:creationId xmlns:a16="http://schemas.microsoft.com/office/drawing/2014/main" id="{76691D86-F3F3-EB71-3F61-DD9AC4A4CE42}"/>
              </a:ext>
            </a:extLst>
          </p:cNvPr>
          <p:cNvSpPr txBox="1"/>
          <p:nvPr userDrawn="1"/>
        </p:nvSpPr>
        <p:spPr>
          <a:xfrm>
            <a:off x="6772252" y="4132878"/>
            <a:ext cx="738985" cy="240579"/>
          </a:xfrm>
          <a:prstGeom prst="rect">
            <a:avLst/>
          </a:prstGeom>
        </p:spPr>
        <p:txBody>
          <a:bodyPr vert="horz" wrap="none" lIns="0" tIns="0" rIns="0" bIns="0" numCol="1" spcCol="306000" rtlCol="0" anchor="t">
            <a:spAutoFit/>
          </a:bodyPr>
          <a:lstStyle/>
          <a:p>
            <a:pPr algn="just">
              <a:lnSpc>
                <a:spcPct val="110000"/>
              </a:lnSpc>
            </a:pPr>
            <a:r>
              <a:rPr lang="fr-FR" sz="1500" b="1" i="0" dirty="0">
                <a:solidFill>
                  <a:schemeClr val="bg1"/>
                </a:solidFill>
                <a:latin typeface="Source Sans Pro" panose="020B0503030403020204" pitchFamily="34" charset="77"/>
              </a:rPr>
              <a:t>Site Web</a:t>
            </a:r>
          </a:p>
        </p:txBody>
      </p:sp>
      <p:sp>
        <p:nvSpPr>
          <p:cNvPr id="37" name="Ellipse 36">
            <a:extLst>
              <a:ext uri="{FF2B5EF4-FFF2-40B4-BE49-F238E27FC236}">
                <a16:creationId xmlns:a16="http://schemas.microsoft.com/office/drawing/2014/main" id="{E4A57448-4537-74E8-EE31-9C088DFAE618}"/>
              </a:ext>
            </a:extLst>
          </p:cNvPr>
          <p:cNvSpPr/>
          <p:nvPr userDrawn="1"/>
        </p:nvSpPr>
        <p:spPr>
          <a:xfrm>
            <a:off x="7471137" y="6101479"/>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8" name="Ellipse 37">
            <a:extLst>
              <a:ext uri="{FF2B5EF4-FFF2-40B4-BE49-F238E27FC236}">
                <a16:creationId xmlns:a16="http://schemas.microsoft.com/office/drawing/2014/main" id="{8755D194-753D-039B-34F1-97D539FA041C}"/>
              </a:ext>
            </a:extLst>
          </p:cNvPr>
          <p:cNvSpPr/>
          <p:nvPr userDrawn="1"/>
        </p:nvSpPr>
        <p:spPr>
          <a:xfrm>
            <a:off x="6910882" y="4114558"/>
            <a:ext cx="2560147" cy="2559907"/>
          </a:xfrm>
          <a:prstGeom prst="ellipse">
            <a:avLst/>
          </a:prstGeom>
          <a:solidFill>
            <a:srgbClr val="CAE6E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9" name="Ellipse 38">
            <a:extLst>
              <a:ext uri="{FF2B5EF4-FFF2-40B4-BE49-F238E27FC236}">
                <a16:creationId xmlns:a16="http://schemas.microsoft.com/office/drawing/2014/main" id="{1A834181-F265-F1B1-D899-AE8215B58F7C}"/>
              </a:ext>
            </a:extLst>
          </p:cNvPr>
          <p:cNvSpPr/>
          <p:nvPr userDrawn="1"/>
        </p:nvSpPr>
        <p:spPr>
          <a:xfrm>
            <a:off x="7477103" y="6104320"/>
            <a:ext cx="1124000" cy="1110289"/>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0" name="Ellipse 39">
            <a:hlinkClick r:id="rId6"/>
            <a:extLst>
              <a:ext uri="{FF2B5EF4-FFF2-40B4-BE49-F238E27FC236}">
                <a16:creationId xmlns:a16="http://schemas.microsoft.com/office/drawing/2014/main" id="{07748D6E-40CD-3CA3-FA86-83B804F5A930}"/>
              </a:ext>
            </a:extLst>
          </p:cNvPr>
          <p:cNvSpPr/>
          <p:nvPr userDrawn="1"/>
        </p:nvSpPr>
        <p:spPr>
          <a:xfrm>
            <a:off x="7538427" y="6200684"/>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1" name="Graphique 40">
            <a:extLst>
              <a:ext uri="{FF2B5EF4-FFF2-40B4-BE49-F238E27FC236}">
                <a16:creationId xmlns:a16="http://schemas.microsoft.com/office/drawing/2014/main" id="{87DDADD4-6D0E-DA9E-D665-2C8A52ACBA33}"/>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7528591" y="6151261"/>
            <a:ext cx="1016409" cy="1016409"/>
          </a:xfrm>
          <a:prstGeom prst="rect">
            <a:avLst/>
          </a:prstGeom>
        </p:spPr>
      </p:pic>
      <p:sp>
        <p:nvSpPr>
          <p:cNvPr id="42" name="Ellipse 41">
            <a:extLst>
              <a:ext uri="{FF2B5EF4-FFF2-40B4-BE49-F238E27FC236}">
                <a16:creationId xmlns:a16="http://schemas.microsoft.com/office/drawing/2014/main" id="{BEB1D50A-0D52-C1AF-98B7-374118AC2583}"/>
              </a:ext>
            </a:extLst>
          </p:cNvPr>
          <p:cNvSpPr/>
          <p:nvPr userDrawn="1"/>
        </p:nvSpPr>
        <p:spPr>
          <a:xfrm>
            <a:off x="7521867" y="6483714"/>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3" name="Ellipse 42">
            <a:extLst>
              <a:ext uri="{FF2B5EF4-FFF2-40B4-BE49-F238E27FC236}">
                <a16:creationId xmlns:a16="http://schemas.microsoft.com/office/drawing/2014/main" id="{883C28A3-DBCF-8B6D-5BD3-FC6C738C3B90}"/>
              </a:ext>
            </a:extLst>
          </p:cNvPr>
          <p:cNvSpPr/>
          <p:nvPr userDrawn="1"/>
        </p:nvSpPr>
        <p:spPr>
          <a:xfrm>
            <a:off x="7554987" y="6197073"/>
            <a:ext cx="953647" cy="917564"/>
          </a:xfrm>
          <a:prstGeom prst="ellipse">
            <a:avLst/>
          </a:prstGeom>
          <a:noFill/>
          <a:ln w="38100">
            <a:solidFill>
              <a:srgbClr val="009A95"/>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4" name="Ellipse 43">
            <a:extLst>
              <a:ext uri="{FF2B5EF4-FFF2-40B4-BE49-F238E27FC236}">
                <a16:creationId xmlns:a16="http://schemas.microsoft.com/office/drawing/2014/main" id="{3EA152AB-0D9C-1B43-284C-55652345D566}"/>
              </a:ext>
            </a:extLst>
          </p:cNvPr>
          <p:cNvSpPr/>
          <p:nvPr userDrawn="1"/>
        </p:nvSpPr>
        <p:spPr>
          <a:xfrm>
            <a:off x="8900612" y="4995937"/>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5" name="Ellipse 44">
            <a:extLst>
              <a:ext uri="{FF2B5EF4-FFF2-40B4-BE49-F238E27FC236}">
                <a16:creationId xmlns:a16="http://schemas.microsoft.com/office/drawing/2014/main" id="{46C55990-8013-AA59-528B-08F11E5541E7}"/>
              </a:ext>
            </a:extLst>
          </p:cNvPr>
          <p:cNvSpPr/>
          <p:nvPr userDrawn="1"/>
        </p:nvSpPr>
        <p:spPr>
          <a:xfrm>
            <a:off x="8919570" y="5008478"/>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6" name="Ellipse 45">
            <a:hlinkClick r:id="rId9"/>
            <a:extLst>
              <a:ext uri="{FF2B5EF4-FFF2-40B4-BE49-F238E27FC236}">
                <a16:creationId xmlns:a16="http://schemas.microsoft.com/office/drawing/2014/main" id="{4BE40E35-5021-A413-73DB-FFCCAAEBAE90}"/>
              </a:ext>
            </a:extLst>
          </p:cNvPr>
          <p:cNvSpPr/>
          <p:nvPr userDrawn="1"/>
        </p:nvSpPr>
        <p:spPr>
          <a:xfrm>
            <a:off x="8967902" y="5095142"/>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7" name="Ellipse 46">
            <a:extLst>
              <a:ext uri="{FF2B5EF4-FFF2-40B4-BE49-F238E27FC236}">
                <a16:creationId xmlns:a16="http://schemas.microsoft.com/office/drawing/2014/main" id="{FD34D325-0CD2-1917-0F7E-EFCE7019BC1D}"/>
              </a:ext>
            </a:extLst>
          </p:cNvPr>
          <p:cNvSpPr/>
          <p:nvPr userDrawn="1"/>
        </p:nvSpPr>
        <p:spPr>
          <a:xfrm>
            <a:off x="8951342" y="5378172"/>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48" name="Graphique 47">
            <a:extLst>
              <a:ext uri="{FF2B5EF4-FFF2-40B4-BE49-F238E27FC236}">
                <a16:creationId xmlns:a16="http://schemas.microsoft.com/office/drawing/2014/main" id="{7A5489E4-7FBB-D900-4195-C5DD8DA95567}"/>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8984462" y="5055740"/>
            <a:ext cx="953647" cy="963582"/>
          </a:xfrm>
          <a:prstGeom prst="rect">
            <a:avLst/>
          </a:prstGeom>
        </p:spPr>
      </p:pic>
      <p:sp>
        <p:nvSpPr>
          <p:cNvPr id="49" name="Ellipse 48">
            <a:extLst>
              <a:ext uri="{FF2B5EF4-FFF2-40B4-BE49-F238E27FC236}">
                <a16:creationId xmlns:a16="http://schemas.microsoft.com/office/drawing/2014/main" id="{005631D1-69D6-C6DD-7AFB-E67B2BC8AA8C}"/>
              </a:ext>
            </a:extLst>
          </p:cNvPr>
          <p:cNvSpPr/>
          <p:nvPr userDrawn="1"/>
        </p:nvSpPr>
        <p:spPr>
          <a:xfrm>
            <a:off x="8984462" y="5091531"/>
            <a:ext cx="953647" cy="917564"/>
          </a:xfrm>
          <a:prstGeom prst="ellipse">
            <a:avLst/>
          </a:prstGeom>
          <a:noFill/>
          <a:ln w="38100">
            <a:solidFill>
              <a:schemeClr val="accent3"/>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0" name="Ellipse 49">
            <a:extLst>
              <a:ext uri="{FF2B5EF4-FFF2-40B4-BE49-F238E27FC236}">
                <a16:creationId xmlns:a16="http://schemas.microsoft.com/office/drawing/2014/main" id="{BE764AAD-DA6A-58C3-707F-6A39FD0C943F}"/>
              </a:ext>
            </a:extLst>
          </p:cNvPr>
          <p:cNvSpPr/>
          <p:nvPr userDrawn="1"/>
        </p:nvSpPr>
        <p:spPr>
          <a:xfrm>
            <a:off x="7761382" y="3686783"/>
            <a:ext cx="1095325"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1" name="Ellipse 50">
            <a:extLst>
              <a:ext uri="{FF2B5EF4-FFF2-40B4-BE49-F238E27FC236}">
                <a16:creationId xmlns:a16="http://schemas.microsoft.com/office/drawing/2014/main" id="{515C578A-D604-5DDA-76A1-262606DBE2BA}"/>
              </a:ext>
            </a:extLst>
          </p:cNvPr>
          <p:cNvSpPr/>
          <p:nvPr userDrawn="1"/>
        </p:nvSpPr>
        <p:spPr>
          <a:xfrm>
            <a:off x="7780340" y="369932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2" name="Ellipse 51">
            <a:extLst>
              <a:ext uri="{FF2B5EF4-FFF2-40B4-BE49-F238E27FC236}">
                <a16:creationId xmlns:a16="http://schemas.microsoft.com/office/drawing/2014/main" id="{41C2F942-9102-02C3-5EDB-B313DE4AFD46}"/>
              </a:ext>
            </a:extLst>
          </p:cNvPr>
          <p:cNvSpPr/>
          <p:nvPr userDrawn="1"/>
        </p:nvSpPr>
        <p:spPr>
          <a:xfrm>
            <a:off x="7828672" y="378598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3" name="Ellipse 52">
            <a:extLst>
              <a:ext uri="{FF2B5EF4-FFF2-40B4-BE49-F238E27FC236}">
                <a16:creationId xmlns:a16="http://schemas.microsoft.com/office/drawing/2014/main" id="{A4495822-27E3-EC41-81E1-672B6BE3482C}"/>
              </a:ext>
            </a:extLst>
          </p:cNvPr>
          <p:cNvSpPr/>
          <p:nvPr userDrawn="1"/>
        </p:nvSpPr>
        <p:spPr>
          <a:xfrm>
            <a:off x="7812112" y="406901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4" name="Ellipse 53">
            <a:extLst>
              <a:ext uri="{FF2B5EF4-FFF2-40B4-BE49-F238E27FC236}">
                <a16:creationId xmlns:a16="http://schemas.microsoft.com/office/drawing/2014/main" id="{27A2FAAB-AB04-567C-9DD4-1E2393B27820}"/>
              </a:ext>
            </a:extLst>
          </p:cNvPr>
          <p:cNvSpPr/>
          <p:nvPr userDrawn="1"/>
        </p:nvSpPr>
        <p:spPr>
          <a:xfrm>
            <a:off x="7845232" y="378237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5" name="Ellipse 54">
            <a:extLst>
              <a:ext uri="{FF2B5EF4-FFF2-40B4-BE49-F238E27FC236}">
                <a16:creationId xmlns:a16="http://schemas.microsoft.com/office/drawing/2014/main" id="{BF4E0C0C-78DD-41D4-20BB-307548E2705C}"/>
              </a:ext>
            </a:extLst>
          </p:cNvPr>
          <p:cNvSpPr/>
          <p:nvPr userDrawn="1"/>
        </p:nvSpPr>
        <p:spPr>
          <a:xfrm>
            <a:off x="6414309" y="4659693"/>
            <a:ext cx="1130151" cy="1100214"/>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6" name="Ellipse 55">
            <a:extLst>
              <a:ext uri="{FF2B5EF4-FFF2-40B4-BE49-F238E27FC236}">
                <a16:creationId xmlns:a16="http://schemas.microsoft.com/office/drawing/2014/main" id="{01ADFF5C-9CAD-17EC-1663-8535A3CD8F12}"/>
              </a:ext>
            </a:extLst>
          </p:cNvPr>
          <p:cNvSpPr/>
          <p:nvPr userDrawn="1"/>
        </p:nvSpPr>
        <p:spPr>
          <a:xfrm>
            <a:off x="6433267" y="4672234"/>
            <a:ext cx="1095324" cy="107535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7" name="Ellipse 56">
            <a:extLst>
              <a:ext uri="{FF2B5EF4-FFF2-40B4-BE49-F238E27FC236}">
                <a16:creationId xmlns:a16="http://schemas.microsoft.com/office/drawing/2014/main" id="{7DF8C6A8-0969-CE09-D564-8CAE7601C84E}"/>
              </a:ext>
            </a:extLst>
          </p:cNvPr>
          <p:cNvSpPr/>
          <p:nvPr userDrawn="1"/>
        </p:nvSpPr>
        <p:spPr>
          <a:xfrm>
            <a:off x="6481599" y="4758898"/>
            <a:ext cx="981253" cy="917564"/>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8" name="Ellipse 57">
            <a:extLst>
              <a:ext uri="{FF2B5EF4-FFF2-40B4-BE49-F238E27FC236}">
                <a16:creationId xmlns:a16="http://schemas.microsoft.com/office/drawing/2014/main" id="{E7422927-B3DC-402E-C6BA-007FB1646144}"/>
              </a:ext>
            </a:extLst>
          </p:cNvPr>
          <p:cNvSpPr/>
          <p:nvPr userDrawn="1"/>
        </p:nvSpPr>
        <p:spPr>
          <a:xfrm>
            <a:off x="6465039" y="5041928"/>
            <a:ext cx="155701" cy="380171"/>
          </a:xfrm>
          <a:prstGeom prst="ellipse">
            <a:avLst/>
          </a:prstGeom>
          <a:solidFill>
            <a:srgbClr val="25495C"/>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9" name="Ellipse 58">
            <a:extLst>
              <a:ext uri="{FF2B5EF4-FFF2-40B4-BE49-F238E27FC236}">
                <a16:creationId xmlns:a16="http://schemas.microsoft.com/office/drawing/2014/main" id="{D4C2B99A-BA19-A72B-D64D-2735CA46D8FF}"/>
              </a:ext>
            </a:extLst>
          </p:cNvPr>
          <p:cNvSpPr/>
          <p:nvPr userDrawn="1"/>
        </p:nvSpPr>
        <p:spPr>
          <a:xfrm>
            <a:off x="6498159" y="4755287"/>
            <a:ext cx="953647" cy="917564"/>
          </a:xfrm>
          <a:prstGeom prst="ellipse">
            <a:avLst/>
          </a:prstGeom>
          <a:noFill/>
          <a:ln w="38100">
            <a:solidFill>
              <a:schemeClr val="bg2">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0" name="Graphique 59">
            <a:hlinkClick r:id="rId12"/>
            <a:extLst>
              <a:ext uri="{FF2B5EF4-FFF2-40B4-BE49-F238E27FC236}">
                <a16:creationId xmlns:a16="http://schemas.microsoft.com/office/drawing/2014/main" id="{9349E2A1-8F0A-5ECF-7DFF-5960E65A8180}"/>
              </a:ext>
            </a:extLst>
          </p:cNvPr>
          <p:cNvPicPr>
            <a:picLocks noChangeAspect="1"/>
          </p:cNvPicPr>
          <p:nvPr userDrawn="1"/>
        </p:nvPicPr>
        <p:blipFill>
          <a:blip r:embed="rId13">
            <a:extLst>
              <a:ext uri="{96DAC541-7B7A-43D3-8B79-37D633B846F1}">
                <asvg:svgBlip xmlns:asvg="http://schemas.microsoft.com/office/drawing/2016/SVG/main" r:embed="rId14"/>
              </a:ext>
            </a:extLst>
          </a:blip>
          <a:stretch>
            <a:fillRect/>
          </a:stretch>
        </p:blipFill>
        <p:spPr>
          <a:xfrm>
            <a:off x="6472299" y="4706787"/>
            <a:ext cx="1014169" cy="1014169"/>
          </a:xfrm>
          <a:prstGeom prst="rect">
            <a:avLst/>
          </a:prstGeom>
        </p:spPr>
      </p:pic>
      <p:sp>
        <p:nvSpPr>
          <p:cNvPr id="61" name="Ellipse 60">
            <a:extLst>
              <a:ext uri="{FF2B5EF4-FFF2-40B4-BE49-F238E27FC236}">
                <a16:creationId xmlns:a16="http://schemas.microsoft.com/office/drawing/2014/main" id="{D7C3C724-50AD-5226-789C-1FE34063CEEE}"/>
              </a:ext>
            </a:extLst>
          </p:cNvPr>
          <p:cNvSpPr/>
          <p:nvPr userDrawn="1"/>
        </p:nvSpPr>
        <p:spPr>
          <a:xfrm>
            <a:off x="7783244" y="3701851"/>
            <a:ext cx="1063369" cy="1062749"/>
          </a:xfrm>
          <a:prstGeom prst="ellipse">
            <a:avLst/>
          </a:prstGeom>
          <a:solidFill>
            <a:srgbClr val="25495C"/>
          </a:solidFill>
          <a:ln w="508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2" name="Ellipse 61">
            <a:extLst>
              <a:ext uri="{FF2B5EF4-FFF2-40B4-BE49-F238E27FC236}">
                <a16:creationId xmlns:a16="http://schemas.microsoft.com/office/drawing/2014/main" id="{49714B7A-C3FA-E61C-DD6B-CF72D82C484A}"/>
              </a:ext>
            </a:extLst>
          </p:cNvPr>
          <p:cNvSpPr/>
          <p:nvPr userDrawn="1"/>
        </p:nvSpPr>
        <p:spPr>
          <a:xfrm>
            <a:off x="7825707" y="3756376"/>
            <a:ext cx="964692" cy="946068"/>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63" name="Graphique 62">
            <a:extLst>
              <a:ext uri="{FF2B5EF4-FFF2-40B4-BE49-F238E27FC236}">
                <a16:creationId xmlns:a16="http://schemas.microsoft.com/office/drawing/2014/main" id="{16DA000C-BD08-2737-5B16-2C0BFE5D80A7}"/>
              </a:ext>
            </a:extLst>
          </p:cNvPr>
          <p:cNvPicPr>
            <a:picLocks noChangeAspect="1"/>
          </p:cNvPicPr>
          <p:nvPr userDrawn="1"/>
        </p:nvPicPr>
        <p:blipFill>
          <a:blip r:embed="rId15">
            <a:extLst>
              <a:ext uri="{96DAC541-7B7A-43D3-8B79-37D633B846F1}">
                <asvg:svgBlip xmlns:asvg="http://schemas.microsoft.com/office/drawing/2016/SVG/main" r:embed="rId16"/>
              </a:ext>
            </a:extLst>
          </a:blip>
          <a:stretch>
            <a:fillRect/>
          </a:stretch>
        </p:blipFill>
        <p:spPr>
          <a:xfrm>
            <a:off x="7819226" y="3742581"/>
            <a:ext cx="990756" cy="990756"/>
          </a:xfrm>
          <a:prstGeom prst="rect">
            <a:avLst/>
          </a:prstGeom>
        </p:spPr>
      </p:pic>
      <p:pic>
        <p:nvPicPr>
          <p:cNvPr id="64" name="Graphique 63">
            <a:extLst>
              <a:ext uri="{FF2B5EF4-FFF2-40B4-BE49-F238E27FC236}">
                <a16:creationId xmlns:a16="http://schemas.microsoft.com/office/drawing/2014/main" id="{F53B7534-447C-316D-3BD6-69FAD8455DA7}"/>
              </a:ext>
            </a:extLst>
          </p:cNvPr>
          <p:cNvPicPr>
            <a:picLocks noChangeAspect="1"/>
          </p:cNvPicPr>
          <p:nvPr userDrawn="1"/>
        </p:nvPicPr>
        <p:blipFill>
          <a:blip r:embed="rId17">
            <a:extLst>
              <a:ext uri="{96DAC541-7B7A-43D3-8B79-37D633B846F1}">
                <asvg:svgBlip xmlns:asvg="http://schemas.microsoft.com/office/drawing/2016/SVG/main" r:embed="rId18"/>
              </a:ext>
            </a:extLst>
          </a:blip>
          <a:stretch>
            <a:fillRect/>
          </a:stretch>
        </p:blipFill>
        <p:spPr>
          <a:xfrm>
            <a:off x="7812342" y="3735697"/>
            <a:ext cx="997640" cy="997640"/>
          </a:xfrm>
          <a:prstGeom prst="rect">
            <a:avLst/>
          </a:prstGeom>
        </p:spPr>
      </p:pic>
      <p:sp>
        <p:nvSpPr>
          <p:cNvPr id="65" name="Rectangle 64">
            <a:extLst>
              <a:ext uri="{FF2B5EF4-FFF2-40B4-BE49-F238E27FC236}">
                <a16:creationId xmlns:a16="http://schemas.microsoft.com/office/drawing/2014/main" id="{A384A6D9-69FB-D421-9AE9-C3BE67E8344C}"/>
              </a:ext>
            </a:extLst>
          </p:cNvPr>
          <p:cNvSpPr/>
          <p:nvPr userDrawn="1"/>
        </p:nvSpPr>
        <p:spPr>
          <a:xfrm rot="13258343">
            <a:off x="8271184" y="3806028"/>
            <a:ext cx="62292" cy="840964"/>
          </a:xfrm>
          <a:prstGeom prst="rect">
            <a:avLst/>
          </a:prstGeom>
          <a:solidFill>
            <a:schemeClr val="bg1"/>
          </a:solidFill>
          <a:ln w="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6" name="Rectangle 65">
            <a:hlinkClick r:id="rId19"/>
            <a:extLst>
              <a:ext uri="{FF2B5EF4-FFF2-40B4-BE49-F238E27FC236}">
                <a16:creationId xmlns:a16="http://schemas.microsoft.com/office/drawing/2014/main" id="{B55D8F16-C6CC-809A-C8DC-0E6F61C6101B}"/>
              </a:ext>
            </a:extLst>
          </p:cNvPr>
          <p:cNvSpPr/>
          <p:nvPr userDrawn="1"/>
        </p:nvSpPr>
        <p:spPr>
          <a:xfrm rot="19535950">
            <a:off x="8245420" y="3810389"/>
            <a:ext cx="143675" cy="840964"/>
          </a:xfrm>
          <a:prstGeom prst="rect">
            <a:avLst/>
          </a:prstGeom>
          <a:solidFill>
            <a:schemeClr val="bg1"/>
          </a:solidFill>
          <a:ln w="25400">
            <a:solidFill>
              <a:schemeClr val="tx2"/>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7" name="Rectangle 66">
            <a:extLst>
              <a:ext uri="{FF2B5EF4-FFF2-40B4-BE49-F238E27FC236}">
                <a16:creationId xmlns:a16="http://schemas.microsoft.com/office/drawing/2014/main" id="{5AE8CE54-9853-CECD-9F84-A3DBE5851AE2}"/>
              </a:ext>
            </a:extLst>
          </p:cNvPr>
          <p:cNvSpPr/>
          <p:nvPr userDrawn="1"/>
        </p:nvSpPr>
        <p:spPr>
          <a:xfrm>
            <a:off x="7990406" y="3857026"/>
            <a:ext cx="227557" cy="8200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8" name="Rectangle 67">
            <a:extLst>
              <a:ext uri="{FF2B5EF4-FFF2-40B4-BE49-F238E27FC236}">
                <a16:creationId xmlns:a16="http://schemas.microsoft.com/office/drawing/2014/main" id="{0DDD1901-CEAF-4CB5-FB9F-A6CB44089FC5}"/>
              </a:ext>
            </a:extLst>
          </p:cNvPr>
          <p:cNvSpPr/>
          <p:nvPr userDrawn="1"/>
        </p:nvSpPr>
        <p:spPr>
          <a:xfrm>
            <a:off x="8403830" y="4529675"/>
            <a:ext cx="197273" cy="98830"/>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69" name="Rectangle 68">
            <a:extLst>
              <a:ext uri="{FF2B5EF4-FFF2-40B4-BE49-F238E27FC236}">
                <a16:creationId xmlns:a16="http://schemas.microsoft.com/office/drawing/2014/main" id="{757E7DA6-30BF-B2A7-05D1-92C85A9896CD}"/>
              </a:ext>
            </a:extLst>
          </p:cNvPr>
          <p:cNvSpPr/>
          <p:nvPr userDrawn="1"/>
        </p:nvSpPr>
        <p:spPr>
          <a:xfrm>
            <a:off x="8499799" y="4531300"/>
            <a:ext cx="149295" cy="5964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0" name="Rectangle 69">
            <a:extLst>
              <a:ext uri="{FF2B5EF4-FFF2-40B4-BE49-F238E27FC236}">
                <a16:creationId xmlns:a16="http://schemas.microsoft.com/office/drawing/2014/main" id="{D3683428-F8CA-4DFE-665F-DE8E43DB8FA8}"/>
              </a:ext>
            </a:extLst>
          </p:cNvPr>
          <p:cNvSpPr/>
          <p:nvPr userDrawn="1"/>
        </p:nvSpPr>
        <p:spPr>
          <a:xfrm>
            <a:off x="7964284" y="4510363"/>
            <a:ext cx="197273" cy="80578"/>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71" name="Rectangle 70">
            <a:extLst>
              <a:ext uri="{FF2B5EF4-FFF2-40B4-BE49-F238E27FC236}">
                <a16:creationId xmlns:a16="http://schemas.microsoft.com/office/drawing/2014/main" id="{6FA5BEAD-048D-A5E6-E494-5F97F328A7AB}"/>
              </a:ext>
            </a:extLst>
          </p:cNvPr>
          <p:cNvSpPr/>
          <p:nvPr userDrawn="1"/>
        </p:nvSpPr>
        <p:spPr>
          <a:xfrm>
            <a:off x="8438472" y="3868670"/>
            <a:ext cx="162631" cy="104457"/>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2" name="Rectangle 71">
            <a:extLst>
              <a:ext uri="{FF2B5EF4-FFF2-40B4-BE49-F238E27FC236}">
                <a16:creationId xmlns:a16="http://schemas.microsoft.com/office/drawing/2014/main" id="{04540209-D017-DCB1-79B7-E394CB79DF58}"/>
              </a:ext>
            </a:extLst>
          </p:cNvPr>
          <p:cNvSpPr/>
          <p:nvPr userDrawn="1"/>
        </p:nvSpPr>
        <p:spPr>
          <a:xfrm>
            <a:off x="8085951" y="3799863"/>
            <a:ext cx="227240" cy="99891"/>
          </a:xfrm>
          <a:prstGeom prst="rect">
            <a:avLst/>
          </a:prstGeom>
          <a:solidFill>
            <a:srgbClr val="009A9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3" name="Ellipse 72">
            <a:extLst>
              <a:ext uri="{FF2B5EF4-FFF2-40B4-BE49-F238E27FC236}">
                <a16:creationId xmlns:a16="http://schemas.microsoft.com/office/drawing/2014/main" id="{FDD9275E-543D-158F-BC2A-8A293A807040}"/>
              </a:ext>
            </a:extLst>
          </p:cNvPr>
          <p:cNvSpPr/>
          <p:nvPr userDrawn="1"/>
        </p:nvSpPr>
        <p:spPr>
          <a:xfrm>
            <a:off x="7544108" y="6483714"/>
            <a:ext cx="155701" cy="380171"/>
          </a:xfrm>
          <a:prstGeom prst="ellipse">
            <a:avLst/>
          </a:prstGeom>
          <a:solidFill>
            <a:srgbClr val="009A95"/>
          </a:solidFill>
          <a:ln w="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74" name="ZoneTexte 73">
            <a:extLst>
              <a:ext uri="{FF2B5EF4-FFF2-40B4-BE49-F238E27FC236}">
                <a16:creationId xmlns:a16="http://schemas.microsoft.com/office/drawing/2014/main" id="{E91A10E5-0045-499C-98BD-C3C3B32D41BA}"/>
              </a:ext>
            </a:extLst>
          </p:cNvPr>
          <p:cNvSpPr txBox="1"/>
          <p:nvPr userDrawn="1"/>
        </p:nvSpPr>
        <p:spPr>
          <a:xfrm rot="822660">
            <a:off x="7246280" y="2209105"/>
            <a:ext cx="4711932" cy="780727"/>
          </a:xfrm>
          <a:prstGeom prst="rect">
            <a:avLst/>
          </a:prstGeom>
        </p:spPr>
        <p:txBody>
          <a:bodyPr vert="horz" wrap="square" lIns="0" tIns="0" rIns="0" bIns="0" numCol="1" spcCol="306000" rtlCol="0" anchor="t">
            <a:spAutoFit/>
          </a:bodyPr>
          <a:lstStyle/>
          <a:p>
            <a:pPr algn="just">
              <a:lnSpc>
                <a:spcPct val="110000"/>
              </a:lnSpc>
            </a:pPr>
            <a:r>
              <a:rPr lang="fr-FR" sz="5000" b="1" i="0" u="none" strike="noStrike" dirty="0">
                <a:solidFill>
                  <a:schemeClr val="tx2"/>
                </a:solidFill>
                <a:effectLst>
                  <a:outerShdw blurRad="38100" dist="38100" dir="2700000" algn="tl">
                    <a:srgbClr val="000000">
                      <a:alpha val="43137"/>
                    </a:srgbClr>
                  </a:outerShdw>
                </a:effectLst>
                <a:latin typeface="+mj-lt"/>
              </a:rPr>
              <a:t>! </a:t>
            </a:r>
            <a:endParaRPr lang="fr-FR" sz="5000" b="1" i="0" dirty="0">
              <a:solidFill>
                <a:schemeClr val="tx2"/>
              </a:solidFill>
              <a:effectLst>
                <a:outerShdw blurRad="38100" dist="38100" dir="2700000" algn="tl">
                  <a:srgbClr val="000000">
                    <a:alpha val="43137"/>
                  </a:srgbClr>
                </a:outerShdw>
              </a:effectLst>
              <a:latin typeface="+mj-lt"/>
              <a:cs typeface="Arial" panose="020B0604020202020204" pitchFamily="34" charset="0"/>
            </a:endParaRPr>
          </a:p>
        </p:txBody>
      </p:sp>
    </p:spTree>
    <p:extLst>
      <p:ext uri="{BB962C8B-B14F-4D97-AF65-F5344CB8AC3E}">
        <p14:creationId xmlns:p14="http://schemas.microsoft.com/office/powerpoint/2010/main" val="2583095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ver_option1_EN">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5004" y="-1568154"/>
            <a:ext cx="10185400" cy="7626700"/>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79" y="3035478"/>
            <a:ext cx="8089499" cy="744360"/>
          </a:xfrm>
        </p:spPr>
        <p:txBody>
          <a:bodyPr lIns="0" tIns="0" rIns="0" bIns="0">
            <a:noAutofit/>
          </a:bodyPr>
          <a:lstStyle>
            <a:lvl1pPr>
              <a:lnSpc>
                <a:spcPct val="100000"/>
              </a:lnSpc>
              <a:defRPr sz="4800">
                <a:latin typeface="+mj-lt"/>
              </a:defRPr>
            </a:lvl1pPr>
          </a:lstStyle>
          <a:p>
            <a:r>
              <a:rPr lang="fr-FR" dirty="0" err="1"/>
              <a:t>Title</a:t>
            </a:r>
            <a:r>
              <a:rPr lang="fr-FR" dirty="0"/>
              <a:t> of </a:t>
            </a:r>
            <a:r>
              <a:rPr lang="fr-FR" dirty="0" err="1"/>
              <a:t>this</a:t>
            </a:r>
            <a:r>
              <a:rPr lang="fr-FR" dirty="0"/>
              <a:t> </a:t>
            </a:r>
            <a:br>
              <a:rPr lang="fr-FR" dirty="0"/>
            </a:br>
            <a:r>
              <a:rPr lang="fr-FR" dirty="0" err="1"/>
              <a:t>presentation</a:t>
            </a:r>
            <a:endParaRPr lang="fr-FR" dirty="0"/>
          </a:p>
        </p:txBody>
      </p:sp>
      <p:sp>
        <p:nvSpPr>
          <p:cNvPr id="6" name="Espace réservé du texte 5">
            <a:extLst>
              <a:ext uri="{FF2B5EF4-FFF2-40B4-BE49-F238E27FC236}">
                <a16:creationId xmlns:a16="http://schemas.microsoft.com/office/drawing/2014/main" id="{9E2600AB-308F-D62D-D8AF-044729B7A092}"/>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dirty="0"/>
              <a:t>1st JANVIER 2024</a:t>
            </a:r>
          </a:p>
        </p:txBody>
      </p:sp>
      <p:sp>
        <p:nvSpPr>
          <p:cNvPr id="8" name="Espace réservé du texte 5">
            <a:extLst>
              <a:ext uri="{FF2B5EF4-FFF2-40B4-BE49-F238E27FC236}">
                <a16:creationId xmlns:a16="http://schemas.microsoft.com/office/drawing/2014/main" id="{D7367B54-C9F0-72B0-A34E-7214880A800E}"/>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Name Job</a:t>
            </a:r>
          </a:p>
        </p:txBody>
      </p:sp>
      <p:pic>
        <p:nvPicPr>
          <p:cNvPr id="3" name="Graphique 2">
            <a:extLst>
              <a:ext uri="{FF2B5EF4-FFF2-40B4-BE49-F238E27FC236}">
                <a16:creationId xmlns:a16="http://schemas.microsoft.com/office/drawing/2014/main" id="{6F301927-6A27-CAE9-7DDA-D85A165519F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64011" y="899225"/>
            <a:ext cx="2397349" cy="1129418"/>
          </a:xfrm>
          <a:prstGeom prst="rect">
            <a:avLst/>
          </a:prstGeom>
        </p:spPr>
      </p:pic>
    </p:spTree>
    <p:extLst>
      <p:ext uri="{BB962C8B-B14F-4D97-AF65-F5344CB8AC3E}">
        <p14:creationId xmlns:p14="http://schemas.microsoft.com/office/powerpoint/2010/main" val="785897006"/>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Cover_option2_EN">
    <p:bg>
      <p:bgPr>
        <a:solidFill>
          <a:schemeClr val="bg2"/>
        </a:solidFill>
        <a:effectLst/>
      </p:bgPr>
    </p:bg>
    <p:spTree>
      <p:nvGrpSpPr>
        <p:cNvPr id="1" name=""/>
        <p:cNvGrpSpPr/>
        <p:nvPr/>
      </p:nvGrpSpPr>
      <p:grpSpPr>
        <a:xfrm>
          <a:off x="0" y="0"/>
          <a:ext cx="0" cy="0"/>
          <a:chOff x="0" y="0"/>
          <a:chExt cx="0" cy="0"/>
        </a:xfrm>
      </p:grpSpPr>
      <p:pic>
        <p:nvPicPr>
          <p:cNvPr id="6" name="Graphique 5">
            <a:extLst>
              <a:ext uri="{FF2B5EF4-FFF2-40B4-BE49-F238E27FC236}">
                <a16:creationId xmlns:a16="http://schemas.microsoft.com/office/drawing/2014/main" id="{627381A1-4831-633D-7AD8-42C9F033540A}"/>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7" name="Titre 6">
            <a:extLst>
              <a:ext uri="{FF2B5EF4-FFF2-40B4-BE49-F238E27FC236}">
                <a16:creationId xmlns:a16="http://schemas.microsoft.com/office/drawing/2014/main" id="{77FB96BF-BFC2-F970-9378-AA495BD11C7F}"/>
              </a:ext>
            </a:extLst>
          </p:cNvPr>
          <p:cNvSpPr>
            <a:spLocks noGrp="1"/>
          </p:cNvSpPr>
          <p:nvPr>
            <p:ph type="title" hasCustomPrompt="1"/>
          </p:nvPr>
        </p:nvSpPr>
        <p:spPr>
          <a:xfrm>
            <a:off x="1503680" y="3035477"/>
            <a:ext cx="7447280" cy="2166443"/>
          </a:xfrm>
        </p:spPr>
        <p:txBody>
          <a:bodyPr>
            <a:normAutofit/>
          </a:bodyPr>
          <a:lstStyle>
            <a:lvl1pPr>
              <a:defRPr sz="4800">
                <a:latin typeface="+mj-lt"/>
              </a:defRPr>
            </a:lvl1pPr>
          </a:lstStyle>
          <a:p>
            <a:r>
              <a:rPr lang="en-001" dirty="0"/>
              <a:t>Title of this</a:t>
            </a:r>
            <a:br>
              <a:rPr lang="en-001" dirty="0"/>
            </a:br>
            <a:r>
              <a:rPr lang="en-001" dirty="0"/>
              <a:t>presentation</a:t>
            </a:r>
            <a:endParaRPr lang="fr-FR" dirty="0"/>
          </a:p>
        </p:txBody>
      </p:sp>
      <p:sp>
        <p:nvSpPr>
          <p:cNvPr id="2" name="Espace réservé du texte 5">
            <a:extLst>
              <a:ext uri="{FF2B5EF4-FFF2-40B4-BE49-F238E27FC236}">
                <a16:creationId xmlns:a16="http://schemas.microsoft.com/office/drawing/2014/main" id="{A1A6FEFB-61B4-6767-3140-80010F0BB140}"/>
              </a:ext>
            </a:extLst>
          </p:cNvPr>
          <p:cNvSpPr>
            <a:spLocks noGrp="1"/>
          </p:cNvSpPr>
          <p:nvPr>
            <p:ph type="body" sz="quarter" idx="10" hasCustomPrompt="1"/>
          </p:nvPr>
        </p:nvSpPr>
        <p:spPr>
          <a:xfrm>
            <a:off x="1503363" y="5202238"/>
            <a:ext cx="7446962" cy="329023"/>
          </a:xfrm>
        </p:spPr>
        <p:txBody>
          <a:bodyPr lIns="0" tIns="0" rIns="0" bIns="0">
            <a:normAutofit/>
          </a:bodyPr>
          <a:lstStyle>
            <a:lvl1pPr marL="0" indent="0">
              <a:buNone/>
              <a:defRPr sz="1400" b="1" spc="200" baseline="0">
                <a:solidFill>
                  <a:schemeClr val="accent3"/>
                </a:solidFill>
              </a:defRPr>
            </a:lvl1pPr>
          </a:lstStyle>
          <a:p>
            <a:pPr lvl="0"/>
            <a:r>
              <a:rPr lang="fr-FR" dirty="0"/>
              <a:t>1st JANVIER 2024</a:t>
            </a:r>
          </a:p>
        </p:txBody>
      </p:sp>
      <p:sp>
        <p:nvSpPr>
          <p:cNvPr id="3" name="Espace réservé du texte 5">
            <a:extLst>
              <a:ext uri="{FF2B5EF4-FFF2-40B4-BE49-F238E27FC236}">
                <a16:creationId xmlns:a16="http://schemas.microsoft.com/office/drawing/2014/main" id="{AEAFA63D-2075-6AD7-374E-9E10CF438871}"/>
              </a:ext>
            </a:extLst>
          </p:cNvPr>
          <p:cNvSpPr>
            <a:spLocks noGrp="1"/>
          </p:cNvSpPr>
          <p:nvPr>
            <p:ph type="body" sz="quarter" idx="11" hasCustomPrompt="1"/>
          </p:nvPr>
        </p:nvSpPr>
        <p:spPr>
          <a:xfrm>
            <a:off x="1503363" y="5539123"/>
            <a:ext cx="7446962" cy="329023"/>
          </a:xfrm>
        </p:spPr>
        <p:txBody>
          <a:bodyPr lIns="0" tIns="0" rIns="0" bIns="0">
            <a:normAutofit/>
          </a:bodyPr>
          <a:lstStyle>
            <a:lvl1pPr marL="0" indent="0">
              <a:buNone/>
              <a:defRPr sz="1400" b="0" spc="0">
                <a:solidFill>
                  <a:schemeClr val="bg1">
                    <a:lumMod val="50000"/>
                  </a:schemeClr>
                </a:solidFill>
              </a:defRPr>
            </a:lvl1pPr>
          </a:lstStyle>
          <a:p>
            <a:pPr lvl="0"/>
            <a:r>
              <a:rPr lang="fr-FR"/>
              <a:t>Version 1.0  |  Name Job</a:t>
            </a:r>
          </a:p>
        </p:txBody>
      </p:sp>
      <p:pic>
        <p:nvPicPr>
          <p:cNvPr id="5" name="Image 4" descr="Une image contenant texte, Police, Graphique, logo&#10;&#10;Description générée automatiquement">
            <a:extLst>
              <a:ext uri="{FF2B5EF4-FFF2-40B4-BE49-F238E27FC236}">
                <a16:creationId xmlns:a16="http://schemas.microsoft.com/office/drawing/2014/main" id="{B550445B-249D-6F02-296A-A98E07016148}"/>
              </a:ext>
            </a:extLst>
          </p:cNvPr>
          <p:cNvPicPr>
            <a:picLocks noChangeAspect="1"/>
          </p:cNvPicPr>
          <p:nvPr userDrawn="1"/>
        </p:nvPicPr>
        <p:blipFill rotWithShape="1">
          <a:blip r:embed="rId4"/>
          <a:srcRect t="37387" b="37566"/>
          <a:stretch/>
        </p:blipFill>
        <p:spPr>
          <a:xfrm>
            <a:off x="504713" y="835384"/>
            <a:ext cx="2397349" cy="600459"/>
          </a:xfrm>
          <a:prstGeom prst="rect">
            <a:avLst/>
          </a:prstGeom>
        </p:spPr>
      </p:pic>
      <p:pic>
        <p:nvPicPr>
          <p:cNvPr id="4" name="Graphique 4">
            <a:extLst>
              <a:ext uri="{FF2B5EF4-FFF2-40B4-BE49-F238E27FC236}">
                <a16:creationId xmlns:a16="http://schemas.microsoft.com/office/drawing/2014/main" id="{7FC392AE-049F-861E-2F3D-44EEAD8E8D29}"/>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8757099" y="7027020"/>
            <a:ext cx="1213521" cy="258884"/>
          </a:xfrm>
          <a:prstGeom prst="rect">
            <a:avLst/>
          </a:prstGeom>
        </p:spPr>
      </p:pic>
    </p:spTree>
    <p:extLst>
      <p:ext uri="{BB962C8B-B14F-4D97-AF65-F5344CB8AC3E}">
        <p14:creationId xmlns:p14="http://schemas.microsoft.com/office/powerpoint/2010/main" val="1737032700"/>
      </p:ext>
    </p:extLst>
  </p:cSld>
  <p:clrMapOvr>
    <a:masterClrMapping/>
  </p:clrMapOvr>
  <p:extLst>
    <p:ext uri="{DCECCB84-F9BA-43D5-87BE-67443E8EF086}">
      <p15:sldGuideLst xmlns:p15="http://schemas.microsoft.com/office/powerpoint/2012/main">
        <p15:guide id="1" orient="horz" pos="2381" userDrawn="1">
          <p15:clr>
            <a:srgbClr val="FBAE40"/>
          </p15:clr>
        </p15:guide>
        <p15:guide id="2" pos="3368"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able of content_FR">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585668" y="-2549916"/>
            <a:ext cx="10185400" cy="7626700"/>
          </a:xfrm>
          <a:prstGeom prst="rect">
            <a:avLst/>
          </a:prstGeom>
        </p:spPr>
      </p:pic>
      <p:sp>
        <p:nvSpPr>
          <p:cNvPr id="8" name="Rectangle 7">
            <a:extLst>
              <a:ext uri="{FF2B5EF4-FFF2-40B4-BE49-F238E27FC236}">
                <a16:creationId xmlns:a16="http://schemas.microsoft.com/office/drawing/2014/main" id="{F0E0CB08-80D9-E8FD-6CA7-B90F6E8207D2}"/>
              </a:ext>
            </a:extLst>
          </p:cNvPr>
          <p:cNvSpPr/>
          <p:nvPr userDrawn="1"/>
        </p:nvSpPr>
        <p:spPr>
          <a:xfrm>
            <a:off x="0" y="0"/>
            <a:ext cx="10710134" cy="182205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5" b="0" i="0" dirty="0">
              <a:latin typeface="Arial" panose="020B0604020202020204" pitchFamily="34" charset="0"/>
            </a:endParaRPr>
          </a:p>
        </p:txBody>
      </p:sp>
      <p:pic>
        <p:nvPicPr>
          <p:cNvPr id="6" name="Graphique 5">
            <a:extLst>
              <a:ext uri="{FF2B5EF4-FFF2-40B4-BE49-F238E27FC236}">
                <a16:creationId xmlns:a16="http://schemas.microsoft.com/office/drawing/2014/main" id="{061B02D6-A3AB-571D-57AE-D8E27ADE1A3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06921" y="7027020"/>
            <a:ext cx="1213521" cy="258884"/>
          </a:xfrm>
          <a:prstGeom prst="rect">
            <a:avLst/>
          </a:prstGeom>
        </p:spPr>
      </p:pic>
      <p:sp>
        <p:nvSpPr>
          <p:cNvPr id="10" name="Espace réservé du pied de page 10">
            <a:extLst>
              <a:ext uri="{FF2B5EF4-FFF2-40B4-BE49-F238E27FC236}">
                <a16:creationId xmlns:a16="http://schemas.microsoft.com/office/drawing/2014/main" id="{881D2A8E-910B-630F-D04C-8B6511B9865B}"/>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11" name="Espace réservé du numéro de diapositive 7">
            <a:extLst>
              <a:ext uri="{FF2B5EF4-FFF2-40B4-BE49-F238E27FC236}">
                <a16:creationId xmlns:a16="http://schemas.microsoft.com/office/drawing/2014/main" id="{FD5F1328-33FA-2EFD-E9BD-523E1D7272FA}"/>
              </a:ext>
            </a:extLst>
          </p:cNvPr>
          <p:cNvSpPr>
            <a:spLocks noGrp="1"/>
          </p:cNvSpPr>
          <p:nvPr>
            <p:ph type="sldNum" sz="quarter" idx="30"/>
          </p:nvPr>
        </p:nvSpPr>
        <p:spPr>
          <a:xfrm>
            <a:off x="9078067" y="6955982"/>
            <a:ext cx="1203444" cy="400960"/>
          </a:xfrm>
        </p:spPr>
        <p:txBody>
          <a:bodyPr/>
          <a:lstStyle/>
          <a:p>
            <a:fld id="{45D260E3-6ADF-3D4B-8601-DFAB5F13007E}" type="slidenum">
              <a:rPr lang="fr-FR" smtClean="0"/>
              <a:pPr/>
              <a:t>‹#›</a:t>
            </a:fld>
            <a:endParaRPr lang="fr-FR" dirty="0"/>
          </a:p>
        </p:txBody>
      </p:sp>
      <p:sp>
        <p:nvSpPr>
          <p:cNvPr id="3" name="ZoneTexte 2">
            <a:extLst>
              <a:ext uri="{FF2B5EF4-FFF2-40B4-BE49-F238E27FC236}">
                <a16:creationId xmlns:a16="http://schemas.microsoft.com/office/drawing/2014/main" id="{59EAE018-5AD6-1898-3728-46749488FD81}"/>
              </a:ext>
            </a:extLst>
          </p:cNvPr>
          <p:cNvSpPr txBox="1"/>
          <p:nvPr userDrawn="1"/>
        </p:nvSpPr>
        <p:spPr>
          <a:xfrm>
            <a:off x="2616082" y="495235"/>
            <a:ext cx="5459647" cy="687048"/>
          </a:xfrm>
          <a:prstGeom prst="rect">
            <a:avLst/>
          </a:prstGeom>
        </p:spPr>
        <p:txBody>
          <a:bodyPr vert="horz" wrap="square" lIns="0" tIns="0" rIns="0" bIns="0" numCol="1" spcCol="306000" rtlCol="0" anchor="t">
            <a:spAutoFit/>
          </a:bodyPr>
          <a:lstStyle/>
          <a:p>
            <a:pPr algn="just">
              <a:lnSpc>
                <a:spcPct val="110000"/>
              </a:lnSpc>
            </a:pPr>
            <a:r>
              <a:rPr lang="fr-FR" sz="4400" b="1" i="0" dirty="0">
                <a:solidFill>
                  <a:schemeClr val="bg1"/>
                </a:solidFill>
                <a:effectLst>
                  <a:outerShdw sx="1000" sy="1000" algn="tl">
                    <a:srgbClr val="000000"/>
                  </a:outerShdw>
                </a:effectLst>
                <a:latin typeface="+mj-lt"/>
                <a:cs typeface="Arial" panose="020B0604020202020204" pitchFamily="34" charset="0"/>
              </a:rPr>
              <a:t>Table des Matières</a:t>
            </a:r>
          </a:p>
        </p:txBody>
      </p:sp>
      <p:sp>
        <p:nvSpPr>
          <p:cNvPr id="2" name="Content Placeholder 12">
            <a:extLst>
              <a:ext uri="{FF2B5EF4-FFF2-40B4-BE49-F238E27FC236}">
                <a16:creationId xmlns:a16="http://schemas.microsoft.com/office/drawing/2014/main" id="{BC481994-2606-34C3-5623-5C5A5585185D}"/>
              </a:ext>
            </a:extLst>
          </p:cNvPr>
          <p:cNvSpPr>
            <a:spLocks noGrp="1"/>
          </p:cNvSpPr>
          <p:nvPr>
            <p:ph sz="quarter" idx="31" hasCustomPrompt="1"/>
          </p:nvPr>
        </p:nvSpPr>
        <p:spPr>
          <a:xfrm>
            <a:off x="1519200" y="239256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4" name="Content Placeholder 24">
            <a:extLst>
              <a:ext uri="{FF2B5EF4-FFF2-40B4-BE49-F238E27FC236}">
                <a16:creationId xmlns:a16="http://schemas.microsoft.com/office/drawing/2014/main" id="{70B07FB5-68AA-63B3-83E6-3F1A0950A56B}"/>
              </a:ext>
            </a:extLst>
          </p:cNvPr>
          <p:cNvSpPr>
            <a:spLocks noGrp="1"/>
          </p:cNvSpPr>
          <p:nvPr>
            <p:ph sz="quarter" idx="32" hasCustomPrompt="1"/>
          </p:nvPr>
        </p:nvSpPr>
        <p:spPr>
          <a:xfrm>
            <a:off x="1533600" y="301403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7" name="Content Placeholder 12">
            <a:extLst>
              <a:ext uri="{FF2B5EF4-FFF2-40B4-BE49-F238E27FC236}">
                <a16:creationId xmlns:a16="http://schemas.microsoft.com/office/drawing/2014/main" id="{16F07F54-161D-FF6D-302F-0E829D0E5B93}"/>
              </a:ext>
            </a:extLst>
          </p:cNvPr>
          <p:cNvSpPr>
            <a:spLocks noGrp="1"/>
          </p:cNvSpPr>
          <p:nvPr>
            <p:ph sz="quarter" idx="34" hasCustomPrompt="1"/>
          </p:nvPr>
        </p:nvSpPr>
        <p:spPr>
          <a:xfrm>
            <a:off x="766184" y="2384765"/>
            <a:ext cx="690732" cy="609398"/>
          </a:xfrm>
          <a:ln>
            <a:solidFill>
              <a:schemeClr val="bg1"/>
            </a:solidFill>
          </a:ln>
        </p:spPr>
        <p:txBody>
          <a:bodyPr vert="horz" wrap="square" lIns="0" tIns="0" rIns="0" bIns="0" numCol="1" spcCol="306000" rtlCol="0" anchor="t">
            <a:spAutoFit/>
          </a:bodyPr>
          <a:lstStyle>
            <a:lvl1pPr marL="0" indent="0">
              <a:buNone/>
              <a:defRPr lang="fr-FR" sz="3500" b="1" i="0" dirty="0">
                <a:effectLst>
                  <a:outerShdw blurRad="38100" dist="38100" dir="2700000" algn="tl">
                    <a:srgbClr val="000000">
                      <a:alpha val="43137"/>
                    </a:srgbClr>
                  </a:outerShdw>
                </a:effectLst>
                <a:latin typeface="+mn-lt"/>
              </a:defRPr>
            </a:lvl1pPr>
          </a:lstStyle>
          <a:p>
            <a:pPr marL="0" lvl="0" algn="just" defTabSz="647487">
              <a:lnSpc>
                <a:spcPct val="110000"/>
              </a:lnSpc>
            </a:pPr>
            <a:r>
              <a:rPr lang="en-001" dirty="0"/>
              <a:t>01.</a:t>
            </a:r>
            <a:endParaRPr lang="fr-FR" dirty="0"/>
          </a:p>
        </p:txBody>
      </p:sp>
      <p:sp>
        <p:nvSpPr>
          <p:cNvPr id="9" name="Content Placeholder 12">
            <a:extLst>
              <a:ext uri="{FF2B5EF4-FFF2-40B4-BE49-F238E27FC236}">
                <a16:creationId xmlns:a16="http://schemas.microsoft.com/office/drawing/2014/main" id="{3C08A6E1-1602-3250-4E89-567D1AEA1359}"/>
              </a:ext>
            </a:extLst>
          </p:cNvPr>
          <p:cNvSpPr>
            <a:spLocks noGrp="1"/>
          </p:cNvSpPr>
          <p:nvPr>
            <p:ph sz="quarter" idx="35" hasCustomPrompt="1"/>
          </p:nvPr>
        </p:nvSpPr>
        <p:spPr>
          <a:xfrm>
            <a:off x="6201846" y="23811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2" name="Content Placeholder 24">
            <a:extLst>
              <a:ext uri="{FF2B5EF4-FFF2-40B4-BE49-F238E27FC236}">
                <a16:creationId xmlns:a16="http://schemas.microsoft.com/office/drawing/2014/main" id="{DFD258BF-05A3-1315-0293-F9C57AC7CDD3}"/>
              </a:ext>
            </a:extLst>
          </p:cNvPr>
          <p:cNvSpPr>
            <a:spLocks noGrp="1"/>
          </p:cNvSpPr>
          <p:nvPr>
            <p:ph sz="quarter" idx="36" hasCustomPrompt="1"/>
          </p:nvPr>
        </p:nvSpPr>
        <p:spPr>
          <a:xfrm>
            <a:off x="6201846" y="2990785"/>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4" name="Content Placeholder 12">
            <a:extLst>
              <a:ext uri="{FF2B5EF4-FFF2-40B4-BE49-F238E27FC236}">
                <a16:creationId xmlns:a16="http://schemas.microsoft.com/office/drawing/2014/main" id="{3B6DC26E-214D-5726-7504-884702F10E7C}"/>
              </a:ext>
            </a:extLst>
          </p:cNvPr>
          <p:cNvSpPr>
            <a:spLocks noGrp="1"/>
          </p:cNvSpPr>
          <p:nvPr>
            <p:ph sz="quarter" idx="37" hasCustomPrompt="1"/>
          </p:nvPr>
        </p:nvSpPr>
        <p:spPr>
          <a:xfrm>
            <a:off x="5459243" y="23811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02.</a:t>
            </a:r>
            <a:endParaRPr lang="fr-FR" dirty="0"/>
          </a:p>
        </p:txBody>
      </p:sp>
      <p:sp>
        <p:nvSpPr>
          <p:cNvPr id="15" name="Content Placeholder 12">
            <a:extLst>
              <a:ext uri="{FF2B5EF4-FFF2-40B4-BE49-F238E27FC236}">
                <a16:creationId xmlns:a16="http://schemas.microsoft.com/office/drawing/2014/main" id="{5B437DEC-B7D6-B632-C189-A2D0A4D6353D}"/>
              </a:ext>
            </a:extLst>
          </p:cNvPr>
          <p:cNvSpPr>
            <a:spLocks noGrp="1"/>
          </p:cNvSpPr>
          <p:nvPr>
            <p:ph sz="quarter" idx="38" hasCustomPrompt="1"/>
          </p:nvPr>
        </p:nvSpPr>
        <p:spPr>
          <a:xfrm>
            <a:off x="1519200" y="3744381"/>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6" name="Content Placeholder 24">
            <a:extLst>
              <a:ext uri="{FF2B5EF4-FFF2-40B4-BE49-F238E27FC236}">
                <a16:creationId xmlns:a16="http://schemas.microsoft.com/office/drawing/2014/main" id="{0485437E-3F80-703B-1F76-D755434DA4A8}"/>
              </a:ext>
            </a:extLst>
          </p:cNvPr>
          <p:cNvSpPr>
            <a:spLocks noGrp="1"/>
          </p:cNvSpPr>
          <p:nvPr>
            <p:ph sz="quarter" idx="39" hasCustomPrompt="1"/>
          </p:nvPr>
        </p:nvSpPr>
        <p:spPr>
          <a:xfrm>
            <a:off x="1533600" y="4365859"/>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7" name="Content Placeholder 12">
            <a:extLst>
              <a:ext uri="{FF2B5EF4-FFF2-40B4-BE49-F238E27FC236}">
                <a16:creationId xmlns:a16="http://schemas.microsoft.com/office/drawing/2014/main" id="{CAEE4787-53D6-A59A-1191-8F1DF11A1596}"/>
              </a:ext>
            </a:extLst>
          </p:cNvPr>
          <p:cNvSpPr>
            <a:spLocks noGrp="1"/>
          </p:cNvSpPr>
          <p:nvPr>
            <p:ph sz="quarter" idx="40" hasCustomPrompt="1"/>
          </p:nvPr>
        </p:nvSpPr>
        <p:spPr>
          <a:xfrm>
            <a:off x="766184" y="3736586"/>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03.</a:t>
            </a:r>
            <a:endParaRPr lang="fr-FR" dirty="0"/>
          </a:p>
        </p:txBody>
      </p:sp>
      <p:sp>
        <p:nvSpPr>
          <p:cNvPr id="18" name="Content Placeholder 12">
            <a:extLst>
              <a:ext uri="{FF2B5EF4-FFF2-40B4-BE49-F238E27FC236}">
                <a16:creationId xmlns:a16="http://schemas.microsoft.com/office/drawing/2014/main" id="{23673216-A8A0-1AE9-31F5-901756389C02}"/>
              </a:ext>
            </a:extLst>
          </p:cNvPr>
          <p:cNvSpPr>
            <a:spLocks noGrp="1"/>
          </p:cNvSpPr>
          <p:nvPr>
            <p:ph sz="quarter" idx="41" hasCustomPrompt="1"/>
          </p:nvPr>
        </p:nvSpPr>
        <p:spPr>
          <a:xfrm>
            <a:off x="6187446" y="3731267"/>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9" name="Content Placeholder 24">
            <a:extLst>
              <a:ext uri="{FF2B5EF4-FFF2-40B4-BE49-F238E27FC236}">
                <a16:creationId xmlns:a16="http://schemas.microsoft.com/office/drawing/2014/main" id="{42EEC648-3615-C938-61A6-EEB707972AF8}"/>
              </a:ext>
            </a:extLst>
          </p:cNvPr>
          <p:cNvSpPr>
            <a:spLocks noGrp="1"/>
          </p:cNvSpPr>
          <p:nvPr>
            <p:ph sz="quarter" idx="42" hasCustomPrompt="1"/>
          </p:nvPr>
        </p:nvSpPr>
        <p:spPr>
          <a:xfrm>
            <a:off x="6201846" y="435818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0" name="Content Placeholder 12">
            <a:extLst>
              <a:ext uri="{FF2B5EF4-FFF2-40B4-BE49-F238E27FC236}">
                <a16:creationId xmlns:a16="http://schemas.microsoft.com/office/drawing/2014/main" id="{71C1433B-AF3A-8C73-7663-19FE7331669C}"/>
              </a:ext>
            </a:extLst>
          </p:cNvPr>
          <p:cNvSpPr>
            <a:spLocks noGrp="1"/>
          </p:cNvSpPr>
          <p:nvPr>
            <p:ph sz="quarter" idx="43" hasCustomPrompt="1"/>
          </p:nvPr>
        </p:nvSpPr>
        <p:spPr>
          <a:xfrm>
            <a:off x="5444843" y="3731267"/>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04.</a:t>
            </a:r>
            <a:endParaRPr lang="fr-FR" dirty="0"/>
          </a:p>
        </p:txBody>
      </p:sp>
      <p:sp>
        <p:nvSpPr>
          <p:cNvPr id="21" name="Content Placeholder 12">
            <a:extLst>
              <a:ext uri="{FF2B5EF4-FFF2-40B4-BE49-F238E27FC236}">
                <a16:creationId xmlns:a16="http://schemas.microsoft.com/office/drawing/2014/main" id="{BA883D8A-E098-63CE-D33E-95B780AFFEB0}"/>
              </a:ext>
            </a:extLst>
          </p:cNvPr>
          <p:cNvSpPr>
            <a:spLocks noGrp="1"/>
          </p:cNvSpPr>
          <p:nvPr>
            <p:ph sz="quarter" idx="44" hasCustomPrompt="1"/>
          </p:nvPr>
        </p:nvSpPr>
        <p:spPr>
          <a:xfrm>
            <a:off x="1519200" y="5198394"/>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2" name="Content Placeholder 24">
            <a:extLst>
              <a:ext uri="{FF2B5EF4-FFF2-40B4-BE49-F238E27FC236}">
                <a16:creationId xmlns:a16="http://schemas.microsoft.com/office/drawing/2014/main" id="{82F822F6-C6B9-22C4-04C8-ED22E9FA2EDC}"/>
              </a:ext>
            </a:extLst>
          </p:cNvPr>
          <p:cNvSpPr>
            <a:spLocks noGrp="1"/>
          </p:cNvSpPr>
          <p:nvPr>
            <p:ph sz="quarter" idx="45" hasCustomPrompt="1"/>
          </p:nvPr>
        </p:nvSpPr>
        <p:spPr>
          <a:xfrm>
            <a:off x="1533600" y="581721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3" name="Content Placeholder 12">
            <a:extLst>
              <a:ext uri="{FF2B5EF4-FFF2-40B4-BE49-F238E27FC236}">
                <a16:creationId xmlns:a16="http://schemas.microsoft.com/office/drawing/2014/main" id="{849182BC-66EF-F4CC-EBF0-11A6C7D67807}"/>
              </a:ext>
            </a:extLst>
          </p:cNvPr>
          <p:cNvSpPr>
            <a:spLocks noGrp="1"/>
          </p:cNvSpPr>
          <p:nvPr>
            <p:ph sz="quarter" idx="46" hasCustomPrompt="1"/>
          </p:nvPr>
        </p:nvSpPr>
        <p:spPr>
          <a:xfrm>
            <a:off x="766184" y="5190599"/>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05.</a:t>
            </a:r>
            <a:endParaRPr lang="fr-FR" dirty="0"/>
          </a:p>
        </p:txBody>
      </p:sp>
      <p:sp>
        <p:nvSpPr>
          <p:cNvPr id="24" name="Content Placeholder 12">
            <a:extLst>
              <a:ext uri="{FF2B5EF4-FFF2-40B4-BE49-F238E27FC236}">
                <a16:creationId xmlns:a16="http://schemas.microsoft.com/office/drawing/2014/main" id="{CD1473E3-D960-6943-D12F-9B8B5A014138}"/>
              </a:ext>
            </a:extLst>
          </p:cNvPr>
          <p:cNvSpPr>
            <a:spLocks noGrp="1"/>
          </p:cNvSpPr>
          <p:nvPr>
            <p:ph sz="quarter" idx="47" hasCustomPrompt="1"/>
          </p:nvPr>
        </p:nvSpPr>
        <p:spPr>
          <a:xfrm>
            <a:off x="6187446" y="51852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6" name="Content Placeholder 24">
            <a:extLst>
              <a:ext uri="{FF2B5EF4-FFF2-40B4-BE49-F238E27FC236}">
                <a16:creationId xmlns:a16="http://schemas.microsoft.com/office/drawing/2014/main" id="{E937C6E3-B310-E5C0-8F82-B079181632E8}"/>
              </a:ext>
            </a:extLst>
          </p:cNvPr>
          <p:cNvSpPr>
            <a:spLocks noGrp="1"/>
          </p:cNvSpPr>
          <p:nvPr>
            <p:ph sz="quarter" idx="48" hasCustomPrompt="1"/>
          </p:nvPr>
        </p:nvSpPr>
        <p:spPr>
          <a:xfrm>
            <a:off x="6201846" y="580694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7" name="Content Placeholder 12">
            <a:extLst>
              <a:ext uri="{FF2B5EF4-FFF2-40B4-BE49-F238E27FC236}">
                <a16:creationId xmlns:a16="http://schemas.microsoft.com/office/drawing/2014/main" id="{07DF9AA5-FCDB-2CB9-8DF1-81BA12DDEC7F}"/>
              </a:ext>
            </a:extLst>
          </p:cNvPr>
          <p:cNvSpPr>
            <a:spLocks noGrp="1"/>
          </p:cNvSpPr>
          <p:nvPr>
            <p:ph sz="quarter" idx="49" hasCustomPrompt="1"/>
          </p:nvPr>
        </p:nvSpPr>
        <p:spPr>
          <a:xfrm>
            <a:off x="5444843" y="51852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06.</a:t>
            </a:r>
            <a:endParaRPr lang="fr-FR" dirty="0"/>
          </a:p>
        </p:txBody>
      </p:sp>
    </p:spTree>
    <p:extLst>
      <p:ext uri="{BB962C8B-B14F-4D97-AF65-F5344CB8AC3E}">
        <p14:creationId xmlns:p14="http://schemas.microsoft.com/office/powerpoint/2010/main" val="814585993"/>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Table of content_EN">
    <p:bg>
      <p:bgPr>
        <a:solidFill>
          <a:schemeClr val="bg1"/>
        </a:solidFill>
        <a:effectLst/>
      </p:bgPr>
    </p:bg>
    <p:spTree>
      <p:nvGrpSpPr>
        <p:cNvPr id="1" name=""/>
        <p:cNvGrpSpPr/>
        <p:nvPr/>
      </p:nvGrpSpPr>
      <p:grpSpPr>
        <a:xfrm>
          <a:off x="0" y="0"/>
          <a:ext cx="0" cy="0"/>
          <a:chOff x="0" y="0"/>
          <a:chExt cx="0" cy="0"/>
        </a:xfrm>
      </p:grpSpPr>
      <p:pic>
        <p:nvPicPr>
          <p:cNvPr id="5" name="Graphique 4">
            <a:extLst>
              <a:ext uri="{FF2B5EF4-FFF2-40B4-BE49-F238E27FC236}">
                <a16:creationId xmlns:a16="http://schemas.microsoft.com/office/drawing/2014/main" id="{615FC45C-986D-5D4B-B28C-E87DC8CFF079}"/>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5585668" y="-2549916"/>
            <a:ext cx="10185400" cy="7626700"/>
          </a:xfrm>
          <a:prstGeom prst="rect">
            <a:avLst/>
          </a:prstGeom>
        </p:spPr>
      </p:pic>
      <p:sp>
        <p:nvSpPr>
          <p:cNvPr id="8" name="Rectangle 7">
            <a:extLst>
              <a:ext uri="{FF2B5EF4-FFF2-40B4-BE49-F238E27FC236}">
                <a16:creationId xmlns:a16="http://schemas.microsoft.com/office/drawing/2014/main" id="{F0E0CB08-80D9-E8FD-6CA7-B90F6E8207D2}"/>
              </a:ext>
            </a:extLst>
          </p:cNvPr>
          <p:cNvSpPr/>
          <p:nvPr userDrawn="1"/>
        </p:nvSpPr>
        <p:spPr>
          <a:xfrm>
            <a:off x="0" y="0"/>
            <a:ext cx="10710134" cy="1822050"/>
          </a:xfrm>
          <a:prstGeom prst="rect">
            <a:avLst/>
          </a:prstGeom>
          <a:solidFill>
            <a:schemeClr val="accent3"/>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3605" b="0" i="0" dirty="0">
              <a:latin typeface="Arial" panose="020B0604020202020204" pitchFamily="34" charset="0"/>
            </a:endParaRPr>
          </a:p>
        </p:txBody>
      </p:sp>
      <p:pic>
        <p:nvPicPr>
          <p:cNvPr id="6" name="Graphique 5">
            <a:extLst>
              <a:ext uri="{FF2B5EF4-FFF2-40B4-BE49-F238E27FC236}">
                <a16:creationId xmlns:a16="http://schemas.microsoft.com/office/drawing/2014/main" id="{061B02D6-A3AB-571D-57AE-D8E27ADE1A33}"/>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8736090" y="7041407"/>
            <a:ext cx="1213521" cy="258884"/>
          </a:xfrm>
          <a:prstGeom prst="rect">
            <a:avLst/>
          </a:prstGeom>
        </p:spPr>
      </p:pic>
      <p:sp>
        <p:nvSpPr>
          <p:cNvPr id="10" name="Espace réservé du pied de page 10">
            <a:extLst>
              <a:ext uri="{FF2B5EF4-FFF2-40B4-BE49-F238E27FC236}">
                <a16:creationId xmlns:a16="http://schemas.microsoft.com/office/drawing/2014/main" id="{881D2A8E-910B-630F-D04C-8B6511B9865B}"/>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11" name="Espace réservé du numéro de diapositive 7">
            <a:extLst>
              <a:ext uri="{FF2B5EF4-FFF2-40B4-BE49-F238E27FC236}">
                <a16:creationId xmlns:a16="http://schemas.microsoft.com/office/drawing/2014/main" id="{FD5F1328-33FA-2EFD-E9BD-523E1D7272FA}"/>
              </a:ext>
            </a:extLst>
          </p:cNvPr>
          <p:cNvSpPr>
            <a:spLocks noGrp="1"/>
          </p:cNvSpPr>
          <p:nvPr>
            <p:ph type="sldNum" sz="quarter" idx="30"/>
          </p:nvPr>
        </p:nvSpPr>
        <p:spPr>
          <a:xfrm>
            <a:off x="9078067" y="6955982"/>
            <a:ext cx="1203444" cy="400960"/>
          </a:xfrm>
        </p:spPr>
        <p:txBody>
          <a:bodyPr/>
          <a:lstStyle/>
          <a:p>
            <a:fld id="{45D260E3-6ADF-3D4B-8601-DFAB5F13007E}" type="slidenum">
              <a:rPr lang="fr-FR" smtClean="0"/>
              <a:pPr/>
              <a:t>‹#›</a:t>
            </a:fld>
            <a:endParaRPr lang="fr-FR" dirty="0"/>
          </a:p>
        </p:txBody>
      </p:sp>
      <p:sp>
        <p:nvSpPr>
          <p:cNvPr id="3" name="ZoneTexte 2">
            <a:extLst>
              <a:ext uri="{FF2B5EF4-FFF2-40B4-BE49-F238E27FC236}">
                <a16:creationId xmlns:a16="http://schemas.microsoft.com/office/drawing/2014/main" id="{59EAE018-5AD6-1898-3728-46749488FD81}"/>
              </a:ext>
            </a:extLst>
          </p:cNvPr>
          <p:cNvSpPr txBox="1"/>
          <p:nvPr userDrawn="1"/>
        </p:nvSpPr>
        <p:spPr>
          <a:xfrm>
            <a:off x="2867267" y="495235"/>
            <a:ext cx="4975600" cy="687048"/>
          </a:xfrm>
          <a:prstGeom prst="rect">
            <a:avLst/>
          </a:prstGeom>
        </p:spPr>
        <p:txBody>
          <a:bodyPr vert="horz" wrap="square" lIns="0" tIns="0" rIns="0" bIns="0" numCol="1" spcCol="306000" rtlCol="0" anchor="t">
            <a:spAutoFit/>
          </a:bodyPr>
          <a:lstStyle/>
          <a:p>
            <a:pPr algn="just">
              <a:lnSpc>
                <a:spcPct val="110000"/>
              </a:lnSpc>
            </a:pPr>
            <a:r>
              <a:rPr lang="fr-FR" sz="4400" b="1" i="0" dirty="0">
                <a:solidFill>
                  <a:schemeClr val="bg1"/>
                </a:solidFill>
                <a:effectLst>
                  <a:outerShdw sx="1000" sy="1000" algn="tl">
                    <a:srgbClr val="000000"/>
                  </a:outerShdw>
                </a:effectLst>
                <a:latin typeface="+mj-lt"/>
                <a:cs typeface="Arial" panose="020B0604020202020204" pitchFamily="34" charset="0"/>
              </a:rPr>
              <a:t>Table of Content</a:t>
            </a:r>
          </a:p>
        </p:txBody>
      </p:sp>
      <p:sp>
        <p:nvSpPr>
          <p:cNvPr id="2" name="Content Placeholder 12">
            <a:extLst>
              <a:ext uri="{FF2B5EF4-FFF2-40B4-BE49-F238E27FC236}">
                <a16:creationId xmlns:a16="http://schemas.microsoft.com/office/drawing/2014/main" id="{F39764C0-64B2-644F-51C4-D4FA3716FCD1}"/>
              </a:ext>
            </a:extLst>
          </p:cNvPr>
          <p:cNvSpPr>
            <a:spLocks noGrp="1"/>
          </p:cNvSpPr>
          <p:nvPr>
            <p:ph sz="quarter" idx="31" hasCustomPrompt="1"/>
          </p:nvPr>
        </p:nvSpPr>
        <p:spPr>
          <a:xfrm>
            <a:off x="1519200" y="239256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4" name="Content Placeholder 24">
            <a:extLst>
              <a:ext uri="{FF2B5EF4-FFF2-40B4-BE49-F238E27FC236}">
                <a16:creationId xmlns:a16="http://schemas.microsoft.com/office/drawing/2014/main" id="{9AF82977-028E-AFDB-0ACC-69937A387889}"/>
              </a:ext>
            </a:extLst>
          </p:cNvPr>
          <p:cNvSpPr>
            <a:spLocks noGrp="1"/>
          </p:cNvSpPr>
          <p:nvPr>
            <p:ph sz="quarter" idx="32" hasCustomPrompt="1"/>
          </p:nvPr>
        </p:nvSpPr>
        <p:spPr>
          <a:xfrm>
            <a:off x="1533600" y="301403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7" name="Content Placeholder 12">
            <a:extLst>
              <a:ext uri="{FF2B5EF4-FFF2-40B4-BE49-F238E27FC236}">
                <a16:creationId xmlns:a16="http://schemas.microsoft.com/office/drawing/2014/main" id="{F2DC92D1-1884-FB3B-BC9C-AA37A501A4A7}"/>
              </a:ext>
            </a:extLst>
          </p:cNvPr>
          <p:cNvSpPr>
            <a:spLocks noGrp="1"/>
          </p:cNvSpPr>
          <p:nvPr>
            <p:ph sz="quarter" idx="34" hasCustomPrompt="1"/>
          </p:nvPr>
        </p:nvSpPr>
        <p:spPr>
          <a:xfrm>
            <a:off x="766184" y="2384765"/>
            <a:ext cx="690732" cy="609398"/>
          </a:xfrm>
          <a:ln>
            <a:solidFill>
              <a:schemeClr val="bg1"/>
            </a:solidFill>
          </a:ln>
        </p:spPr>
        <p:txBody>
          <a:bodyPr vert="horz" wrap="square" lIns="0" tIns="0" rIns="0" bIns="0" numCol="1" spcCol="306000" rtlCol="0" anchor="t">
            <a:spAutoFit/>
          </a:bodyPr>
          <a:lstStyle>
            <a:lvl1pPr marL="0" indent="0">
              <a:buNone/>
              <a:defRPr lang="fr-FR" sz="3500" b="1" i="0" dirty="0">
                <a:effectLst>
                  <a:outerShdw blurRad="38100" dist="38100" dir="2700000" algn="tl">
                    <a:srgbClr val="000000">
                      <a:alpha val="43137"/>
                    </a:srgbClr>
                  </a:outerShdw>
                </a:effectLst>
                <a:latin typeface="+mn-lt"/>
              </a:defRPr>
            </a:lvl1pPr>
          </a:lstStyle>
          <a:p>
            <a:pPr marL="0" lvl="0" algn="just" defTabSz="647487">
              <a:lnSpc>
                <a:spcPct val="110000"/>
              </a:lnSpc>
            </a:pPr>
            <a:r>
              <a:rPr lang="en-001" dirty="0"/>
              <a:t>01.</a:t>
            </a:r>
            <a:endParaRPr lang="fr-FR" dirty="0"/>
          </a:p>
        </p:txBody>
      </p:sp>
      <p:sp>
        <p:nvSpPr>
          <p:cNvPr id="9" name="Content Placeholder 12">
            <a:extLst>
              <a:ext uri="{FF2B5EF4-FFF2-40B4-BE49-F238E27FC236}">
                <a16:creationId xmlns:a16="http://schemas.microsoft.com/office/drawing/2014/main" id="{9E2B0E48-9FB3-5C45-1D66-EE03DB36C1E0}"/>
              </a:ext>
            </a:extLst>
          </p:cNvPr>
          <p:cNvSpPr>
            <a:spLocks noGrp="1"/>
          </p:cNvSpPr>
          <p:nvPr>
            <p:ph sz="quarter" idx="35" hasCustomPrompt="1"/>
          </p:nvPr>
        </p:nvSpPr>
        <p:spPr>
          <a:xfrm>
            <a:off x="6201846" y="23811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2" name="Content Placeholder 24">
            <a:extLst>
              <a:ext uri="{FF2B5EF4-FFF2-40B4-BE49-F238E27FC236}">
                <a16:creationId xmlns:a16="http://schemas.microsoft.com/office/drawing/2014/main" id="{109BC319-85D5-20C1-21C5-3663D2430BB8}"/>
              </a:ext>
            </a:extLst>
          </p:cNvPr>
          <p:cNvSpPr>
            <a:spLocks noGrp="1"/>
          </p:cNvSpPr>
          <p:nvPr>
            <p:ph sz="quarter" idx="36" hasCustomPrompt="1"/>
          </p:nvPr>
        </p:nvSpPr>
        <p:spPr>
          <a:xfrm>
            <a:off x="6201846" y="2990785"/>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3" name="Content Placeholder 12">
            <a:extLst>
              <a:ext uri="{FF2B5EF4-FFF2-40B4-BE49-F238E27FC236}">
                <a16:creationId xmlns:a16="http://schemas.microsoft.com/office/drawing/2014/main" id="{AD290FEE-1E72-B393-8EC9-93D6CC75F15E}"/>
              </a:ext>
            </a:extLst>
          </p:cNvPr>
          <p:cNvSpPr>
            <a:spLocks noGrp="1"/>
          </p:cNvSpPr>
          <p:nvPr>
            <p:ph sz="quarter" idx="37" hasCustomPrompt="1"/>
          </p:nvPr>
        </p:nvSpPr>
        <p:spPr>
          <a:xfrm>
            <a:off x="5459243" y="23811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02.</a:t>
            </a:r>
            <a:endParaRPr lang="fr-FR" dirty="0"/>
          </a:p>
        </p:txBody>
      </p:sp>
      <p:sp>
        <p:nvSpPr>
          <p:cNvPr id="14" name="Content Placeholder 12">
            <a:extLst>
              <a:ext uri="{FF2B5EF4-FFF2-40B4-BE49-F238E27FC236}">
                <a16:creationId xmlns:a16="http://schemas.microsoft.com/office/drawing/2014/main" id="{8AE5BCEB-0E3F-CD9A-B58D-3CA0CEFD485F}"/>
              </a:ext>
            </a:extLst>
          </p:cNvPr>
          <p:cNvSpPr>
            <a:spLocks noGrp="1"/>
          </p:cNvSpPr>
          <p:nvPr>
            <p:ph sz="quarter" idx="38" hasCustomPrompt="1"/>
          </p:nvPr>
        </p:nvSpPr>
        <p:spPr>
          <a:xfrm>
            <a:off x="1519200" y="3744381"/>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5" name="Content Placeholder 24">
            <a:extLst>
              <a:ext uri="{FF2B5EF4-FFF2-40B4-BE49-F238E27FC236}">
                <a16:creationId xmlns:a16="http://schemas.microsoft.com/office/drawing/2014/main" id="{125737C5-CA8A-3558-F0AD-E7F6B60324F5}"/>
              </a:ext>
            </a:extLst>
          </p:cNvPr>
          <p:cNvSpPr>
            <a:spLocks noGrp="1"/>
          </p:cNvSpPr>
          <p:nvPr>
            <p:ph sz="quarter" idx="39" hasCustomPrompt="1"/>
          </p:nvPr>
        </p:nvSpPr>
        <p:spPr>
          <a:xfrm>
            <a:off x="1533600" y="4365859"/>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6" name="Content Placeholder 12">
            <a:extLst>
              <a:ext uri="{FF2B5EF4-FFF2-40B4-BE49-F238E27FC236}">
                <a16:creationId xmlns:a16="http://schemas.microsoft.com/office/drawing/2014/main" id="{4B8206E3-E615-102F-9815-472138767055}"/>
              </a:ext>
            </a:extLst>
          </p:cNvPr>
          <p:cNvSpPr>
            <a:spLocks noGrp="1"/>
          </p:cNvSpPr>
          <p:nvPr>
            <p:ph sz="quarter" idx="40" hasCustomPrompt="1"/>
          </p:nvPr>
        </p:nvSpPr>
        <p:spPr>
          <a:xfrm>
            <a:off x="766184" y="3736586"/>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03.</a:t>
            </a:r>
            <a:endParaRPr lang="fr-FR" dirty="0"/>
          </a:p>
        </p:txBody>
      </p:sp>
      <p:sp>
        <p:nvSpPr>
          <p:cNvPr id="17" name="Content Placeholder 12">
            <a:extLst>
              <a:ext uri="{FF2B5EF4-FFF2-40B4-BE49-F238E27FC236}">
                <a16:creationId xmlns:a16="http://schemas.microsoft.com/office/drawing/2014/main" id="{78336699-47BB-4D12-242F-E6DF02EC86ED}"/>
              </a:ext>
            </a:extLst>
          </p:cNvPr>
          <p:cNvSpPr>
            <a:spLocks noGrp="1"/>
          </p:cNvSpPr>
          <p:nvPr>
            <p:ph sz="quarter" idx="41" hasCustomPrompt="1"/>
          </p:nvPr>
        </p:nvSpPr>
        <p:spPr>
          <a:xfrm>
            <a:off x="6187446" y="3731267"/>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18" name="Content Placeholder 24">
            <a:extLst>
              <a:ext uri="{FF2B5EF4-FFF2-40B4-BE49-F238E27FC236}">
                <a16:creationId xmlns:a16="http://schemas.microsoft.com/office/drawing/2014/main" id="{1D9A1224-B6E3-AABA-0AE7-FD80F21D331C}"/>
              </a:ext>
            </a:extLst>
          </p:cNvPr>
          <p:cNvSpPr>
            <a:spLocks noGrp="1"/>
          </p:cNvSpPr>
          <p:nvPr>
            <p:ph sz="quarter" idx="42" hasCustomPrompt="1"/>
          </p:nvPr>
        </p:nvSpPr>
        <p:spPr>
          <a:xfrm>
            <a:off x="6201846" y="435818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19" name="Content Placeholder 12">
            <a:extLst>
              <a:ext uri="{FF2B5EF4-FFF2-40B4-BE49-F238E27FC236}">
                <a16:creationId xmlns:a16="http://schemas.microsoft.com/office/drawing/2014/main" id="{09C5413B-7B21-A1A9-311D-41BA92942FD1}"/>
              </a:ext>
            </a:extLst>
          </p:cNvPr>
          <p:cNvSpPr>
            <a:spLocks noGrp="1"/>
          </p:cNvSpPr>
          <p:nvPr>
            <p:ph sz="quarter" idx="43" hasCustomPrompt="1"/>
          </p:nvPr>
        </p:nvSpPr>
        <p:spPr>
          <a:xfrm>
            <a:off x="5444843" y="3731267"/>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04.</a:t>
            </a:r>
            <a:endParaRPr lang="fr-FR" dirty="0"/>
          </a:p>
        </p:txBody>
      </p:sp>
      <p:sp>
        <p:nvSpPr>
          <p:cNvPr id="20" name="Content Placeholder 12">
            <a:extLst>
              <a:ext uri="{FF2B5EF4-FFF2-40B4-BE49-F238E27FC236}">
                <a16:creationId xmlns:a16="http://schemas.microsoft.com/office/drawing/2014/main" id="{13CAD8CE-1B53-9B6D-2225-F8ECF1B2AC77}"/>
              </a:ext>
            </a:extLst>
          </p:cNvPr>
          <p:cNvSpPr>
            <a:spLocks noGrp="1"/>
          </p:cNvSpPr>
          <p:nvPr>
            <p:ph sz="quarter" idx="44" hasCustomPrompt="1"/>
          </p:nvPr>
        </p:nvSpPr>
        <p:spPr>
          <a:xfrm>
            <a:off x="1519200" y="5198394"/>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1" name="Content Placeholder 24">
            <a:extLst>
              <a:ext uri="{FF2B5EF4-FFF2-40B4-BE49-F238E27FC236}">
                <a16:creationId xmlns:a16="http://schemas.microsoft.com/office/drawing/2014/main" id="{882EE13B-9EDF-2617-564D-4BC50EB33B37}"/>
              </a:ext>
            </a:extLst>
          </p:cNvPr>
          <p:cNvSpPr>
            <a:spLocks noGrp="1"/>
          </p:cNvSpPr>
          <p:nvPr>
            <p:ph sz="quarter" idx="45" hasCustomPrompt="1"/>
          </p:nvPr>
        </p:nvSpPr>
        <p:spPr>
          <a:xfrm>
            <a:off x="1533600" y="5817213"/>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2" name="Content Placeholder 12">
            <a:extLst>
              <a:ext uri="{FF2B5EF4-FFF2-40B4-BE49-F238E27FC236}">
                <a16:creationId xmlns:a16="http://schemas.microsoft.com/office/drawing/2014/main" id="{656A450E-7098-1D0A-B11E-7AC32DB24430}"/>
              </a:ext>
            </a:extLst>
          </p:cNvPr>
          <p:cNvSpPr>
            <a:spLocks noGrp="1"/>
          </p:cNvSpPr>
          <p:nvPr>
            <p:ph sz="quarter" idx="46" hasCustomPrompt="1"/>
          </p:nvPr>
        </p:nvSpPr>
        <p:spPr>
          <a:xfrm>
            <a:off x="766184" y="5190599"/>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05.</a:t>
            </a:r>
            <a:endParaRPr lang="fr-FR" dirty="0"/>
          </a:p>
        </p:txBody>
      </p:sp>
      <p:sp>
        <p:nvSpPr>
          <p:cNvPr id="23" name="Content Placeholder 12">
            <a:extLst>
              <a:ext uri="{FF2B5EF4-FFF2-40B4-BE49-F238E27FC236}">
                <a16:creationId xmlns:a16="http://schemas.microsoft.com/office/drawing/2014/main" id="{42166A23-1D1D-DD4E-EED9-E7F60FEF901B}"/>
              </a:ext>
            </a:extLst>
          </p:cNvPr>
          <p:cNvSpPr>
            <a:spLocks noGrp="1"/>
          </p:cNvSpPr>
          <p:nvPr>
            <p:ph sz="quarter" idx="47" hasCustomPrompt="1"/>
          </p:nvPr>
        </p:nvSpPr>
        <p:spPr>
          <a:xfrm>
            <a:off x="6187446" y="5185280"/>
            <a:ext cx="3747765" cy="592470"/>
          </a:xfrm>
        </p:spPr>
        <p:txBody>
          <a:bodyPr vert="horz" wrap="square" lIns="0" tIns="0" rIns="0" bIns="0" numCol="1" spcCol="306000" rtlCol="0" anchor="t">
            <a:spAutoFit/>
          </a:bodyPr>
          <a:lstStyle>
            <a:lvl1pPr marL="0" indent="0">
              <a:buNone/>
              <a:defRPr lang="en-US" sz="3500" b="1" i="0" dirty="0" smtClean="0">
                <a:effectLst/>
                <a:latin typeface="+mn-lt"/>
                <a:cs typeface="Arial" panose="020B0604020202020204" pitchFamily="34" charset="0"/>
              </a:defRPr>
            </a:lvl1pPr>
            <a:lvl2pPr>
              <a:defRPr lang="en-US" sz="2549" dirty="0" smtClean="0">
                <a:solidFill>
                  <a:schemeClr val="tx1"/>
                </a:solidFill>
                <a:latin typeface="+mn-lt"/>
              </a:defRPr>
            </a:lvl2pPr>
            <a:lvl3pPr>
              <a:defRPr lang="en-US" sz="2549" dirty="0" smtClean="0">
                <a:solidFill>
                  <a:schemeClr val="tx1"/>
                </a:solidFill>
                <a:latin typeface="+mn-lt"/>
              </a:defRPr>
            </a:lvl3pPr>
            <a:lvl4pPr>
              <a:defRPr lang="en-US" sz="2549" dirty="0" smtClean="0">
                <a:solidFill>
                  <a:schemeClr val="tx1"/>
                </a:solidFill>
                <a:latin typeface="+mn-lt"/>
              </a:defRPr>
            </a:lvl4pPr>
            <a:lvl5pPr>
              <a:defRPr lang="fr-FR" sz="2549" dirty="0">
                <a:solidFill>
                  <a:schemeClr val="tx1"/>
                </a:solidFill>
                <a:latin typeface="+mn-lt"/>
              </a:defRPr>
            </a:lvl5pPr>
          </a:lstStyle>
          <a:p>
            <a:pPr marL="0" lvl="0" algn="just" defTabSz="647487">
              <a:lnSpc>
                <a:spcPct val="110000"/>
              </a:lnSpc>
            </a:pPr>
            <a:r>
              <a:rPr lang="en-001" dirty="0"/>
              <a:t>Nom de la </a:t>
            </a:r>
            <a:r>
              <a:rPr lang="en-001" dirty="0" err="1"/>
              <a:t>diapo</a:t>
            </a:r>
            <a:endParaRPr lang="fr-FR" dirty="0"/>
          </a:p>
        </p:txBody>
      </p:sp>
      <p:sp>
        <p:nvSpPr>
          <p:cNvPr id="24" name="Content Placeholder 24">
            <a:extLst>
              <a:ext uri="{FF2B5EF4-FFF2-40B4-BE49-F238E27FC236}">
                <a16:creationId xmlns:a16="http://schemas.microsoft.com/office/drawing/2014/main" id="{7594BCD1-5786-FEDD-FE7B-65082BCE8288}"/>
              </a:ext>
            </a:extLst>
          </p:cNvPr>
          <p:cNvSpPr>
            <a:spLocks noGrp="1"/>
          </p:cNvSpPr>
          <p:nvPr>
            <p:ph sz="quarter" idx="48" hasCustomPrompt="1"/>
          </p:nvPr>
        </p:nvSpPr>
        <p:spPr>
          <a:xfrm>
            <a:off x="6201846" y="5806948"/>
            <a:ext cx="2720745" cy="338554"/>
          </a:xfrm>
        </p:spPr>
        <p:txBody>
          <a:bodyPr vert="horz" wrap="none" lIns="0" tIns="0" rIns="0" bIns="0" numCol="1" spcCol="306000" rtlCol="0" anchor="t">
            <a:spAutoFit/>
          </a:bodyPr>
          <a:lstStyle>
            <a:lvl1pPr marL="0" indent="0">
              <a:buNone/>
              <a:defRPr lang="en-US" sz="2000" b="0" i="0" smtClean="0">
                <a:solidFill>
                  <a:schemeClr val="accent3"/>
                </a:solidFill>
                <a:latin typeface="+mn-lt"/>
                <a:cs typeface="Arial" panose="020B0604020202020204" pitchFamily="34" charset="0"/>
              </a:defRPr>
            </a:lvl1pPr>
            <a:lvl2pPr>
              <a:defRPr lang="en-US" sz="2549" smtClean="0">
                <a:solidFill>
                  <a:schemeClr val="tx1"/>
                </a:solidFill>
                <a:latin typeface="+mn-lt"/>
              </a:defRPr>
            </a:lvl2pPr>
            <a:lvl3pPr>
              <a:defRPr lang="en-US" sz="2549" smtClean="0">
                <a:solidFill>
                  <a:schemeClr val="tx1"/>
                </a:solidFill>
                <a:latin typeface="+mn-lt"/>
              </a:defRPr>
            </a:lvl3pPr>
            <a:lvl4pPr>
              <a:defRPr lang="en-US" sz="2549" smtClean="0">
                <a:solidFill>
                  <a:schemeClr val="tx1"/>
                </a:solidFill>
                <a:latin typeface="+mn-lt"/>
              </a:defRPr>
            </a:lvl4pPr>
            <a:lvl5pPr>
              <a:defRPr lang="fr-FR" sz="2549">
                <a:solidFill>
                  <a:schemeClr val="tx1"/>
                </a:solidFill>
                <a:latin typeface="+mn-lt"/>
              </a:defRPr>
            </a:lvl5pPr>
          </a:lstStyle>
          <a:p>
            <a:pPr marL="0" lvl="0" algn="just" defTabSz="647487">
              <a:lnSpc>
                <a:spcPct val="110000"/>
              </a:lnSpc>
            </a:pPr>
            <a:r>
              <a:rPr lang="en-001" dirty="0"/>
              <a:t>Texte </a:t>
            </a:r>
            <a:r>
              <a:rPr lang="en-001" dirty="0" err="1"/>
              <a:t>résumant</a:t>
            </a:r>
            <a:r>
              <a:rPr lang="en-001" dirty="0"/>
              <a:t> la </a:t>
            </a:r>
            <a:r>
              <a:rPr lang="en-001" dirty="0" err="1"/>
              <a:t>diapo</a:t>
            </a:r>
            <a:endParaRPr lang="fr-FR" dirty="0"/>
          </a:p>
        </p:txBody>
      </p:sp>
      <p:sp>
        <p:nvSpPr>
          <p:cNvPr id="25" name="Content Placeholder 12">
            <a:extLst>
              <a:ext uri="{FF2B5EF4-FFF2-40B4-BE49-F238E27FC236}">
                <a16:creationId xmlns:a16="http://schemas.microsoft.com/office/drawing/2014/main" id="{5C282D99-502E-6B06-69D6-376BEABF682B}"/>
              </a:ext>
            </a:extLst>
          </p:cNvPr>
          <p:cNvSpPr>
            <a:spLocks noGrp="1"/>
          </p:cNvSpPr>
          <p:nvPr>
            <p:ph sz="quarter" idx="49" hasCustomPrompt="1"/>
          </p:nvPr>
        </p:nvSpPr>
        <p:spPr>
          <a:xfrm>
            <a:off x="5444843" y="5185280"/>
            <a:ext cx="690732" cy="592470"/>
          </a:xfrm>
          <a:ln>
            <a:solidFill>
              <a:schemeClr val="bg1"/>
            </a:solidFill>
          </a:ln>
        </p:spPr>
        <p:txBody>
          <a:bodyPr vert="horz" wrap="square" lIns="0" tIns="0" rIns="0" bIns="0" numCol="1" spcCol="306000" rtlCol="0" anchor="t" anchorCtr="0">
            <a:spAutoFit/>
          </a:bodyPr>
          <a:lstStyle>
            <a:lvl1pPr>
              <a:defRPr lang="fr-FR" sz="3500" b="1" i="0" dirty="0">
                <a:effectLst>
                  <a:outerShdw blurRad="38100" dist="38100" dir="2700000" algn="tl">
                    <a:srgbClr val="000000">
                      <a:alpha val="43137"/>
                    </a:srgbClr>
                  </a:outerShdw>
                </a:effectLst>
                <a:latin typeface="+mn-lt"/>
              </a:defRPr>
            </a:lvl1pPr>
          </a:lstStyle>
          <a:p>
            <a:pPr marL="0" lvl="0" indent="0" algn="just" defTabSz="647487">
              <a:lnSpc>
                <a:spcPct val="110000"/>
              </a:lnSpc>
              <a:buNone/>
            </a:pPr>
            <a:r>
              <a:rPr lang="en-001" dirty="0"/>
              <a:t>06.</a:t>
            </a:r>
            <a:endParaRPr lang="fr-FR" dirty="0"/>
          </a:p>
        </p:txBody>
      </p:sp>
      <p:pic>
        <p:nvPicPr>
          <p:cNvPr id="27" name="Image 26" descr="Une image contenant texte, Police, Graphique, logo&#10;&#10;Description générée automatiquement">
            <a:extLst>
              <a:ext uri="{FF2B5EF4-FFF2-40B4-BE49-F238E27FC236}">
                <a16:creationId xmlns:a16="http://schemas.microsoft.com/office/drawing/2014/main" id="{203C6FD8-036D-E762-F724-4E552564248B}"/>
              </a:ext>
            </a:extLst>
          </p:cNvPr>
          <p:cNvPicPr>
            <a:picLocks noChangeAspect="1"/>
          </p:cNvPicPr>
          <p:nvPr userDrawn="1"/>
        </p:nvPicPr>
        <p:blipFill rotWithShape="1">
          <a:blip r:embed="rId6"/>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591641781"/>
      </p:ext>
    </p:extLst>
  </p:cSld>
  <p:clrMapOvr>
    <a:masterClrMapping/>
  </p:clrMapOvr>
  <p:extLst>
    <p:ext uri="{DCECCB84-F9BA-43D5-87BE-67443E8EF086}">
      <p15:sldGuideLst xmlns:p15="http://schemas.microsoft.com/office/powerpoint/2012/main">
        <p15:guide id="1" orient="horz" pos="2381">
          <p15:clr>
            <a:srgbClr val="FBAE40"/>
          </p15:clr>
        </p15:guide>
        <p15:guide id="2" pos="336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Quote_option1">
    <p:bg>
      <p:bgPr>
        <a:solidFill>
          <a:schemeClr val="tx2"/>
        </a:solidFill>
        <a:effectLst/>
      </p:bgPr>
    </p:bg>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92A4DD-4FDF-E850-3472-AD03AF924D7E}"/>
              </a:ext>
            </a:extLst>
          </p:cNvPr>
          <p:cNvSpPr>
            <a:spLocks noGrp="1"/>
          </p:cNvSpPr>
          <p:nvPr>
            <p:ph type="title"/>
          </p:nvPr>
        </p:nvSpPr>
        <p:spPr>
          <a:xfrm>
            <a:off x="734190" y="877824"/>
            <a:ext cx="9223429" cy="5365267"/>
          </a:xfrm>
          <a:prstGeom prst="rect">
            <a:avLst/>
          </a:prstGeom>
        </p:spPr>
        <p:txBody>
          <a:bodyPr anchor="ctr"/>
          <a:lstStyle>
            <a:lvl1pPr algn="ctr">
              <a:defRPr baseline="0">
                <a:solidFill>
                  <a:schemeClr val="bg2"/>
                </a:solidFill>
              </a:defRPr>
            </a:lvl1pPr>
          </a:lstStyle>
          <a:p>
            <a:r>
              <a:rPr lang="fr-FR"/>
              <a:t>Modifiez le style du titre</a:t>
            </a:r>
            <a:endParaRPr lang="fr-FR" dirty="0"/>
          </a:p>
        </p:txBody>
      </p:sp>
      <p:pic>
        <p:nvPicPr>
          <p:cNvPr id="4" name="Graphique 3">
            <a:extLst>
              <a:ext uri="{FF2B5EF4-FFF2-40B4-BE49-F238E27FC236}">
                <a16:creationId xmlns:a16="http://schemas.microsoft.com/office/drawing/2014/main" id="{DCB8063F-BB0F-5B58-4836-8488F35D6508}"/>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312894" y="6994651"/>
            <a:ext cx="1213521" cy="258884"/>
          </a:xfrm>
          <a:prstGeom prst="rect">
            <a:avLst/>
          </a:prstGeom>
        </p:spPr>
      </p:pic>
      <p:sp>
        <p:nvSpPr>
          <p:cNvPr id="6" name="Espace réservé du pied de page 5">
            <a:extLst>
              <a:ext uri="{FF2B5EF4-FFF2-40B4-BE49-F238E27FC236}">
                <a16:creationId xmlns:a16="http://schemas.microsoft.com/office/drawing/2014/main" id="{6B0DC9A5-F100-AFD6-B257-D89D1316F61A}"/>
              </a:ext>
            </a:extLst>
          </p:cNvPr>
          <p:cNvSpPr>
            <a:spLocks noGrp="1"/>
          </p:cNvSpPr>
          <p:nvPr>
            <p:ph type="ftr" sz="quarter" idx="10"/>
          </p:nvPr>
        </p:nvSpPr>
        <p:spPr/>
        <p:txBody>
          <a:bodyPr/>
          <a:lstStyle>
            <a:lvl1pPr>
              <a:defRPr>
                <a:solidFill>
                  <a:schemeClr val="bg1"/>
                </a:solidFill>
              </a:defRPr>
            </a:lvl1p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7" name="Espace réservé du numéro de diapositive 6">
            <a:extLst>
              <a:ext uri="{FF2B5EF4-FFF2-40B4-BE49-F238E27FC236}">
                <a16:creationId xmlns:a16="http://schemas.microsoft.com/office/drawing/2014/main" id="{2B7C3E16-BF63-C7AB-56F0-44483C6721EB}"/>
              </a:ext>
            </a:extLst>
          </p:cNvPr>
          <p:cNvSpPr>
            <a:spLocks noGrp="1"/>
          </p:cNvSpPr>
          <p:nvPr>
            <p:ph type="sldNum" sz="quarter" idx="11"/>
          </p:nvPr>
        </p:nvSpPr>
        <p:spPr/>
        <p:txBody>
          <a:bodyPr/>
          <a:lstStyle>
            <a:lvl1pPr>
              <a:defRPr>
                <a:solidFill>
                  <a:schemeClr val="bg1"/>
                </a:solidFill>
              </a:defRPr>
            </a:lvl1pPr>
          </a:lstStyle>
          <a:p>
            <a:fld id="{45D260E3-6ADF-3D4B-8601-DFAB5F13007E}" type="slidenum">
              <a:rPr lang="fr-FR" smtClean="0"/>
              <a:pPr/>
              <a:t>‹#›</a:t>
            </a:fld>
            <a:endParaRPr lang="fr-FR"/>
          </a:p>
        </p:txBody>
      </p:sp>
    </p:spTree>
    <p:extLst>
      <p:ext uri="{BB962C8B-B14F-4D97-AF65-F5344CB8AC3E}">
        <p14:creationId xmlns:p14="http://schemas.microsoft.com/office/powerpoint/2010/main" val="1762631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Quote_option2">
    <p:spTree>
      <p:nvGrpSpPr>
        <p:cNvPr id="1" name=""/>
        <p:cNvGrpSpPr/>
        <p:nvPr/>
      </p:nvGrpSpPr>
      <p:grpSpPr>
        <a:xfrm>
          <a:off x="0" y="0"/>
          <a:ext cx="0" cy="0"/>
          <a:chOff x="0" y="0"/>
          <a:chExt cx="0" cy="0"/>
        </a:xfrm>
      </p:grpSpPr>
      <p:sp>
        <p:nvSpPr>
          <p:cNvPr id="14" name="Espace réservé du pied de page 13">
            <a:extLst>
              <a:ext uri="{FF2B5EF4-FFF2-40B4-BE49-F238E27FC236}">
                <a16:creationId xmlns:a16="http://schemas.microsoft.com/office/drawing/2014/main" id="{23D36D95-1632-90EB-98B6-E00D073D58FC}"/>
              </a:ext>
            </a:extLst>
          </p:cNvPr>
          <p:cNvSpPr>
            <a:spLocks noGrp="1"/>
          </p:cNvSpPr>
          <p:nvPr>
            <p:ph type="ftr" sz="quarter" idx="10"/>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15" name="Espace réservé du numéro de diapositive 14">
            <a:extLst>
              <a:ext uri="{FF2B5EF4-FFF2-40B4-BE49-F238E27FC236}">
                <a16:creationId xmlns:a16="http://schemas.microsoft.com/office/drawing/2014/main" id="{C8F081C0-A6DB-2ED8-6E6A-7652727C0624}"/>
              </a:ext>
            </a:extLst>
          </p:cNvPr>
          <p:cNvSpPr>
            <a:spLocks noGrp="1"/>
          </p:cNvSpPr>
          <p:nvPr>
            <p:ph type="sldNum" sz="quarter" idx="11"/>
          </p:nvPr>
        </p:nvSpPr>
        <p:spPr/>
        <p:txBody>
          <a:bodyPr/>
          <a:lstStyle/>
          <a:p>
            <a:fld id="{45D260E3-6ADF-3D4B-8601-DFAB5F13007E}" type="slidenum">
              <a:rPr lang="fr-FR" smtClean="0"/>
              <a:pPr/>
              <a:t>‹#›</a:t>
            </a:fld>
            <a:endParaRPr lang="fr-FR"/>
          </a:p>
        </p:txBody>
      </p:sp>
      <p:pic>
        <p:nvPicPr>
          <p:cNvPr id="16" name="Graphique 15">
            <a:extLst>
              <a:ext uri="{FF2B5EF4-FFF2-40B4-BE49-F238E27FC236}">
                <a16:creationId xmlns:a16="http://schemas.microsoft.com/office/drawing/2014/main" id="{2F9D21B8-BDA5-0FE8-7BC8-8C36EAC54A82}"/>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3721511" y="-1570770"/>
            <a:ext cx="10188893" cy="7629316"/>
          </a:xfrm>
          <a:prstGeom prst="rect">
            <a:avLst/>
          </a:prstGeom>
        </p:spPr>
      </p:pic>
      <p:sp>
        <p:nvSpPr>
          <p:cNvPr id="18" name="Titre 17">
            <a:extLst>
              <a:ext uri="{FF2B5EF4-FFF2-40B4-BE49-F238E27FC236}">
                <a16:creationId xmlns:a16="http://schemas.microsoft.com/office/drawing/2014/main" id="{A81C4D44-9374-F540-2C59-E9ED2E8A4C4B}"/>
              </a:ext>
            </a:extLst>
          </p:cNvPr>
          <p:cNvSpPr>
            <a:spLocks noGrp="1"/>
          </p:cNvSpPr>
          <p:nvPr>
            <p:ph type="title"/>
          </p:nvPr>
        </p:nvSpPr>
        <p:spPr>
          <a:xfrm>
            <a:off x="734190" y="877146"/>
            <a:ext cx="9223429" cy="5377349"/>
          </a:xfrm>
        </p:spPr>
        <p:txBody>
          <a:bodyPr anchor="ctr" anchorCtr="0"/>
          <a:lstStyle>
            <a:lvl1pPr algn="ctr">
              <a:defRPr/>
            </a:lvl1pPr>
          </a:lstStyle>
          <a:p>
            <a:r>
              <a:rPr lang="fr-FR"/>
              <a:t>Modifiez le style du titre</a:t>
            </a:r>
            <a:endParaRPr lang="fr-FR" dirty="0"/>
          </a:p>
        </p:txBody>
      </p:sp>
      <p:pic>
        <p:nvPicPr>
          <p:cNvPr id="4" name="Graphique 3">
            <a:extLst>
              <a:ext uri="{FF2B5EF4-FFF2-40B4-BE49-F238E27FC236}">
                <a16:creationId xmlns:a16="http://schemas.microsoft.com/office/drawing/2014/main" id="{491FF84D-6DE6-190B-CFF3-6857C5F0229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312895" y="7002743"/>
            <a:ext cx="1213521" cy="258885"/>
          </a:xfrm>
          <a:prstGeom prst="rect">
            <a:avLst/>
          </a:prstGeom>
        </p:spPr>
      </p:pic>
    </p:spTree>
    <p:extLst>
      <p:ext uri="{BB962C8B-B14F-4D97-AF65-F5344CB8AC3E}">
        <p14:creationId xmlns:p14="http://schemas.microsoft.com/office/powerpoint/2010/main" val="15026525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Content_option1">
    <p:bg>
      <p:bgRef idx="1001">
        <a:schemeClr val="bg1"/>
      </p:bgRef>
    </p:bg>
    <p:spTree>
      <p:nvGrpSpPr>
        <p:cNvPr id="1" name=""/>
        <p:cNvGrpSpPr/>
        <p:nvPr/>
      </p:nvGrpSpPr>
      <p:grpSpPr>
        <a:xfrm>
          <a:off x="0" y="0"/>
          <a:ext cx="0" cy="0"/>
          <a:chOff x="0" y="0"/>
          <a:chExt cx="0" cy="0"/>
        </a:xfrm>
      </p:grpSpPr>
      <p:sp>
        <p:nvSpPr>
          <p:cNvPr id="14" name="Espace réservé du contenu 7">
            <a:extLst>
              <a:ext uri="{FF2B5EF4-FFF2-40B4-BE49-F238E27FC236}">
                <a16:creationId xmlns:a16="http://schemas.microsoft.com/office/drawing/2014/main" id="{916EFE4D-8FDE-9477-95B7-D1371F39E527}"/>
              </a:ext>
            </a:extLst>
          </p:cNvPr>
          <p:cNvSpPr>
            <a:spLocks noGrp="1"/>
          </p:cNvSpPr>
          <p:nvPr>
            <p:ph sz="quarter" idx="12" hasCustomPrompt="1"/>
          </p:nvPr>
        </p:nvSpPr>
        <p:spPr>
          <a:xfrm>
            <a:off x="575688" y="698746"/>
            <a:ext cx="9705823" cy="297834"/>
          </a:xfrm>
          <a:prstGeom prst="rect">
            <a:avLst/>
          </a:prstGeom>
        </p:spPr>
        <p:txBody>
          <a:bodyPr lIns="90000">
            <a:noAutofit/>
          </a:bodyPr>
          <a:lstStyle>
            <a:lvl1pPr marL="0" indent="0">
              <a:buNone/>
              <a:defRPr sz="990" b="0" i="0" spc="71" baseline="0">
                <a:solidFill>
                  <a:schemeClr val="accent3"/>
                </a:solidFill>
                <a:latin typeface="Arial" panose="020B0604020202020204" pitchFamily="34" charset="0"/>
                <a:cs typeface="Arial" panose="020B0604020202020204" pitchFamily="34" charset="0"/>
              </a:defRPr>
            </a:lvl1pPr>
          </a:lstStyle>
          <a:p>
            <a:pPr lvl="0"/>
            <a:r>
              <a:rPr lang="fr-FR"/>
              <a:t>CLICK TO MODIFY THE TEXT</a:t>
            </a:r>
          </a:p>
        </p:txBody>
      </p:sp>
      <p:sp>
        <p:nvSpPr>
          <p:cNvPr id="19" name="Titre 18">
            <a:extLst>
              <a:ext uri="{FF2B5EF4-FFF2-40B4-BE49-F238E27FC236}">
                <a16:creationId xmlns:a16="http://schemas.microsoft.com/office/drawing/2014/main" id="{4B670CAA-09C7-EF34-13C5-64516F308982}"/>
              </a:ext>
            </a:extLst>
          </p:cNvPr>
          <p:cNvSpPr>
            <a:spLocks noGrp="1"/>
          </p:cNvSpPr>
          <p:nvPr>
            <p:ph type="title"/>
          </p:nvPr>
        </p:nvSpPr>
        <p:spPr>
          <a:xfrm>
            <a:off x="575687" y="202735"/>
            <a:ext cx="9696295" cy="548097"/>
          </a:xfrm>
        </p:spPr>
        <p:txBody>
          <a:bodyPr/>
          <a:lstStyle>
            <a:lvl1pPr>
              <a:defRPr>
                <a:latin typeface="+mj-lt"/>
              </a:defRPr>
            </a:lvl1pPr>
          </a:lstStyle>
          <a:p>
            <a:r>
              <a:rPr lang="fr-FR"/>
              <a:t>Modifiez le style du titre</a:t>
            </a:r>
            <a:endParaRPr lang="fr-FR" dirty="0"/>
          </a:p>
        </p:txBody>
      </p:sp>
      <p:sp>
        <p:nvSpPr>
          <p:cNvPr id="6" name="Espace réservé du contenu 5">
            <a:extLst>
              <a:ext uri="{FF2B5EF4-FFF2-40B4-BE49-F238E27FC236}">
                <a16:creationId xmlns:a16="http://schemas.microsoft.com/office/drawing/2014/main" id="{05D543BF-FDB5-EDFB-7F20-E49B4B851AA0}"/>
              </a:ext>
            </a:extLst>
          </p:cNvPr>
          <p:cNvSpPr>
            <a:spLocks noGrp="1"/>
          </p:cNvSpPr>
          <p:nvPr>
            <p:ph sz="quarter" idx="28"/>
          </p:nvPr>
        </p:nvSpPr>
        <p:spPr>
          <a:xfrm>
            <a:off x="575688" y="1240256"/>
            <a:ext cx="9637706" cy="5463389"/>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fr-FR" dirty="0"/>
          </a:p>
        </p:txBody>
      </p:sp>
      <p:sp>
        <p:nvSpPr>
          <p:cNvPr id="7" name="Espace réservé du pied de page 6">
            <a:extLst>
              <a:ext uri="{FF2B5EF4-FFF2-40B4-BE49-F238E27FC236}">
                <a16:creationId xmlns:a16="http://schemas.microsoft.com/office/drawing/2014/main" id="{34BB61B8-2A7C-185A-7EDB-99365B809514}"/>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8" name="Espace réservé du numéro de diapositive 7">
            <a:extLst>
              <a:ext uri="{FF2B5EF4-FFF2-40B4-BE49-F238E27FC236}">
                <a16:creationId xmlns:a16="http://schemas.microsoft.com/office/drawing/2014/main" id="{2FEC2866-C1BD-9FC6-7A16-E010E154678B}"/>
              </a:ext>
            </a:extLst>
          </p:cNvPr>
          <p:cNvSpPr>
            <a:spLocks noGrp="1"/>
          </p:cNvSpPr>
          <p:nvPr>
            <p:ph type="sldNum" sz="quarter" idx="30"/>
          </p:nvPr>
        </p:nvSpPr>
        <p:spPr/>
        <p:txBody>
          <a:bodyPr/>
          <a:lstStyle/>
          <a:p>
            <a:fld id="{45D260E3-6ADF-3D4B-8601-DFAB5F13007E}" type="slidenum">
              <a:rPr lang="fr-FR" smtClean="0"/>
              <a:pPr/>
              <a:t>‹#›</a:t>
            </a:fld>
            <a:endParaRPr lang="fr-FR"/>
          </a:p>
        </p:txBody>
      </p:sp>
      <p:pic>
        <p:nvPicPr>
          <p:cNvPr id="5" name="Graphique 4">
            <a:extLst>
              <a:ext uri="{FF2B5EF4-FFF2-40B4-BE49-F238E27FC236}">
                <a16:creationId xmlns:a16="http://schemas.microsoft.com/office/drawing/2014/main" id="{BBD17AF9-3658-FF91-C45E-2855C8042F2F}"/>
              </a:ext>
            </a:extLst>
          </p:cNvPr>
          <p:cNvPicPr>
            <a:picLocks noChangeAspect="1"/>
          </p:cNvPicPr>
          <p:nvPr userDrawn="1"/>
        </p:nvPicPr>
        <p:blipFill>
          <a:blip r:embed="rId2">
            <a:extLst>
              <a:ext uri="{96DAC541-7B7A-43D3-8B79-37D633B846F1}">
                <asvg:svgBlip xmlns:asvg="http://schemas.microsoft.com/office/drawing/2016/SVG/main" r:embed="rId3"/>
              </a:ext>
            </a:extLst>
          </a:blip>
          <a:stretch>
            <a:fillRect/>
          </a:stretch>
        </p:blipFill>
        <p:spPr>
          <a:xfrm>
            <a:off x="8757099" y="7027020"/>
            <a:ext cx="1213521" cy="258884"/>
          </a:xfrm>
          <a:prstGeom prst="rect">
            <a:avLst/>
          </a:prstGeom>
        </p:spPr>
      </p:pic>
      <p:pic>
        <p:nvPicPr>
          <p:cNvPr id="2" name="Image 1" descr="Une image contenant texte, Police, Graphique, logo&#10;&#10;Description générée automatiquement">
            <a:extLst>
              <a:ext uri="{FF2B5EF4-FFF2-40B4-BE49-F238E27FC236}">
                <a16:creationId xmlns:a16="http://schemas.microsoft.com/office/drawing/2014/main" id="{9A3FF916-BB99-A7C3-BCBA-D858EAD5A5EC}"/>
              </a:ext>
            </a:extLst>
          </p:cNvPr>
          <p:cNvPicPr>
            <a:picLocks noChangeAspect="1"/>
          </p:cNvPicPr>
          <p:nvPr userDrawn="1"/>
        </p:nvPicPr>
        <p:blipFill rotWithShape="1">
          <a:blip r:embed="rId4"/>
          <a:srcRect t="37387" b="37566"/>
          <a:stretch/>
        </p:blipFill>
        <p:spPr>
          <a:xfrm>
            <a:off x="233264" y="6995383"/>
            <a:ext cx="1286221" cy="322157"/>
          </a:xfrm>
          <a:prstGeom prst="rect">
            <a:avLst/>
          </a:prstGeom>
        </p:spPr>
      </p:pic>
    </p:spTree>
    <p:extLst>
      <p:ext uri="{BB962C8B-B14F-4D97-AF65-F5344CB8AC3E}">
        <p14:creationId xmlns:p14="http://schemas.microsoft.com/office/powerpoint/2010/main" val="2501799317"/>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6" name="Espace réservé du numéro de diapositive 3">
            <a:extLst>
              <a:ext uri="{FF2B5EF4-FFF2-40B4-BE49-F238E27FC236}">
                <a16:creationId xmlns:a16="http://schemas.microsoft.com/office/drawing/2014/main" id="{82EC7E13-15DD-1F41-A4E1-288965DD4409}"/>
              </a:ext>
            </a:extLst>
          </p:cNvPr>
          <p:cNvSpPr>
            <a:spLocks noGrp="1"/>
          </p:cNvSpPr>
          <p:nvPr>
            <p:ph type="sldNum" sz="quarter" idx="4"/>
          </p:nvPr>
        </p:nvSpPr>
        <p:spPr>
          <a:xfrm>
            <a:off x="9078067" y="6955982"/>
            <a:ext cx="1203444" cy="400960"/>
          </a:xfrm>
          <a:prstGeom prst="rect">
            <a:avLst/>
          </a:prstGeom>
        </p:spPr>
        <p:txBody>
          <a:bodyPr vert="horz" lIns="91440" tIns="45720" rIns="0" bIns="45720" rtlCol="0" anchor="ctr"/>
          <a:lstStyle>
            <a:lvl1pPr algn="r">
              <a:defRPr sz="1050" b="1" i="0" cap="small" baseline="0">
                <a:solidFill>
                  <a:schemeClr val="tx2"/>
                </a:solidFill>
                <a:latin typeface="Arial" panose="020B0604020202020204" pitchFamily="34" charset="0"/>
                <a:cs typeface="Arial" panose="020B0604020202020204" pitchFamily="34" charset="0"/>
              </a:defRPr>
            </a:lvl1pPr>
          </a:lstStyle>
          <a:p>
            <a:fld id="{45D260E3-6ADF-3D4B-8601-DFAB5F13007E}" type="slidenum">
              <a:rPr lang="fr-FR" smtClean="0"/>
              <a:pPr/>
              <a:t>‹#›</a:t>
            </a:fld>
            <a:endParaRPr lang="fr-FR"/>
          </a:p>
        </p:txBody>
      </p:sp>
      <p:sp>
        <p:nvSpPr>
          <p:cNvPr id="7" name="Espace réservé du titre 1">
            <a:extLst>
              <a:ext uri="{FF2B5EF4-FFF2-40B4-BE49-F238E27FC236}">
                <a16:creationId xmlns:a16="http://schemas.microsoft.com/office/drawing/2014/main" id="{3218DBBB-8A0B-580E-AE78-E73B0D0A662D}"/>
              </a:ext>
            </a:extLst>
          </p:cNvPr>
          <p:cNvSpPr>
            <a:spLocks noGrp="1"/>
          </p:cNvSpPr>
          <p:nvPr>
            <p:ph type="title"/>
          </p:nvPr>
        </p:nvSpPr>
        <p:spPr>
          <a:xfrm>
            <a:off x="575687" y="403214"/>
            <a:ext cx="9696295" cy="1289859"/>
          </a:xfrm>
          <a:prstGeom prst="rect">
            <a:avLst/>
          </a:prstGeom>
        </p:spPr>
        <p:txBody>
          <a:bodyPr vert="horz" lIns="72000" tIns="72000" rIns="72000" bIns="72000" rtlCol="0" anchor="t">
            <a:normAutofit/>
          </a:bodyPr>
          <a:lstStyle/>
          <a:p>
            <a:r>
              <a:rPr lang="fr-FR" dirty="0"/>
              <a:t>Modifiez le style du titre</a:t>
            </a:r>
          </a:p>
        </p:txBody>
      </p:sp>
      <p:sp>
        <p:nvSpPr>
          <p:cNvPr id="8" name="Espace réservé du texte 2">
            <a:extLst>
              <a:ext uri="{FF2B5EF4-FFF2-40B4-BE49-F238E27FC236}">
                <a16:creationId xmlns:a16="http://schemas.microsoft.com/office/drawing/2014/main" id="{18721E81-93F3-53AA-6B1C-44CF0D589827}"/>
              </a:ext>
            </a:extLst>
          </p:cNvPr>
          <p:cNvSpPr>
            <a:spLocks noGrp="1"/>
          </p:cNvSpPr>
          <p:nvPr>
            <p:ph type="body" idx="1"/>
          </p:nvPr>
        </p:nvSpPr>
        <p:spPr>
          <a:xfrm>
            <a:off x="585214" y="2011558"/>
            <a:ext cx="9686768" cy="4319859"/>
          </a:xfrm>
          <a:prstGeom prst="rect">
            <a:avLst/>
          </a:prstGeom>
        </p:spPr>
        <p:txBody>
          <a:bodyPr vert="horz" lIns="72000" tIns="72000" rIns="72000" bIns="72000" numCol="1" rtlCol="0" anchor="t" anchorCtr="0">
            <a:normAutofit/>
          </a:bodyPr>
          <a:lstStyle/>
          <a:p>
            <a:pPr lvl="0"/>
            <a:r>
              <a:rPr lang="fr-FR" dirty="0"/>
              <a:t>Cliquez pour modifier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p>
          <a:p>
            <a:pPr lvl="5"/>
            <a:r>
              <a:rPr lang="fr-FR" dirty="0"/>
              <a:t>Sixième niveau</a:t>
            </a:r>
          </a:p>
        </p:txBody>
      </p:sp>
      <p:sp>
        <p:nvSpPr>
          <p:cNvPr id="11" name="Espace réservé du pied de page 10">
            <a:extLst>
              <a:ext uri="{FF2B5EF4-FFF2-40B4-BE49-F238E27FC236}">
                <a16:creationId xmlns:a16="http://schemas.microsoft.com/office/drawing/2014/main" id="{04F54E5A-2ADB-C527-935A-6D5AD3C3B0A3}"/>
              </a:ext>
            </a:extLst>
          </p:cNvPr>
          <p:cNvSpPr>
            <a:spLocks noGrp="1"/>
          </p:cNvSpPr>
          <p:nvPr>
            <p:ph type="ftr" sz="quarter" idx="3"/>
          </p:nvPr>
        </p:nvSpPr>
        <p:spPr>
          <a:xfrm>
            <a:off x="1594131" y="6955982"/>
            <a:ext cx="7483937" cy="401638"/>
          </a:xfrm>
          <a:prstGeom prst="rect">
            <a:avLst/>
          </a:prstGeom>
        </p:spPr>
        <p:txBody>
          <a:bodyPr vert="horz" lIns="91440" tIns="45720" rIns="91440" bIns="45720" rtlCol="0" anchor="ctr"/>
          <a:lstStyle>
            <a:lvl1pPr algn="l">
              <a:defRPr sz="1050">
                <a:solidFill>
                  <a:schemeClr val="tx2"/>
                </a:solidFill>
              </a:defRPr>
            </a:lvl1p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Tree>
    <p:extLst>
      <p:ext uri="{BB962C8B-B14F-4D97-AF65-F5344CB8AC3E}">
        <p14:creationId xmlns:p14="http://schemas.microsoft.com/office/powerpoint/2010/main" val="1559191890"/>
      </p:ext>
    </p:extLst>
  </p:cSld>
  <p:clrMap bg1="lt1" tx1="dk1" bg2="lt2" tx2="dk2" accent1="accent1" accent2="accent2" accent3="accent3" accent4="accent4" accent5="accent5" accent6="accent6" hlink="hlink" folHlink="folHlink"/>
  <p:sldLayoutIdLst>
    <p:sldLayoutId id="2147483975" r:id="rId1"/>
    <p:sldLayoutId id="2147483977" r:id="rId2"/>
    <p:sldLayoutId id="2147483968" r:id="rId3"/>
    <p:sldLayoutId id="2147483969" r:id="rId4"/>
    <p:sldLayoutId id="2147483980" r:id="rId5"/>
    <p:sldLayoutId id="2147483981" r:id="rId6"/>
    <p:sldLayoutId id="2147483959" r:id="rId7"/>
    <p:sldLayoutId id="2147483958" r:id="rId8"/>
    <p:sldLayoutId id="2147483786" r:id="rId9"/>
    <p:sldLayoutId id="2147483984" r:id="rId10"/>
    <p:sldLayoutId id="2147483745" r:id="rId11"/>
    <p:sldLayoutId id="2147483757" r:id="rId12"/>
    <p:sldLayoutId id="2147483970" r:id="rId13"/>
    <p:sldLayoutId id="2147483978" r:id="rId14"/>
    <p:sldLayoutId id="2147483985" r:id="rId15"/>
    <p:sldLayoutId id="2147483974" r:id="rId16"/>
    <p:sldLayoutId id="2147483976" r:id="rId17"/>
    <p:sldLayoutId id="2147483983" r:id="rId18"/>
    <p:sldLayoutId id="2147483963" r:id="rId19"/>
    <p:sldLayoutId id="2147483982" r:id="rId20"/>
  </p:sldLayoutIdLst>
  <p:hf hdr="0" dt="0"/>
  <p:txStyles>
    <p:titleStyle>
      <a:lvl1pPr algn="l" defTabSz="1004714" rtl="0" eaLnBrk="1" fontAlgn="t" latinLnBrk="0" hangingPunct="1">
        <a:lnSpc>
          <a:spcPct val="90000"/>
        </a:lnSpc>
        <a:spcBef>
          <a:spcPct val="0"/>
        </a:spcBef>
        <a:buNone/>
        <a:defRPr sz="3394" b="0" i="0" kern="1200" baseline="0">
          <a:solidFill>
            <a:schemeClr val="tx2"/>
          </a:solidFill>
          <a:latin typeface="Arial" panose="020B0604020202020204" pitchFamily="34" charset="0"/>
          <a:ea typeface="+mj-ea"/>
          <a:cs typeface="+mj-cs"/>
        </a:defRPr>
      </a:lvl1pPr>
    </p:titleStyle>
    <p:body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sz="2400" kern="1200" baseline="0">
          <a:solidFill>
            <a:schemeClr val="tx2"/>
          </a:solidFill>
          <a:latin typeface="Arial" panose="020B0604020202020204" pitchFamily="34" charset="0"/>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p:bodyStyle>
    <p:otherStyle>
      <a:defPPr>
        <a:defRPr lang="en-US"/>
      </a:defPPr>
      <a:lvl1pPr marL="0" algn="l" defTabSz="1004714" rtl="0" eaLnBrk="1" latinLnBrk="0" hangingPunct="1">
        <a:defRPr sz="1977" kern="1200">
          <a:solidFill>
            <a:schemeClr val="tx1"/>
          </a:solidFill>
          <a:latin typeface="+mn-lt"/>
          <a:ea typeface="+mn-ea"/>
          <a:cs typeface="+mn-cs"/>
        </a:defRPr>
      </a:lvl1pPr>
      <a:lvl2pPr marL="502358" algn="l" defTabSz="1004714" rtl="0" eaLnBrk="1" latinLnBrk="0" hangingPunct="1">
        <a:defRPr sz="1977" kern="1200">
          <a:solidFill>
            <a:schemeClr val="tx1"/>
          </a:solidFill>
          <a:latin typeface="+mn-lt"/>
          <a:ea typeface="+mn-ea"/>
          <a:cs typeface="+mn-cs"/>
        </a:defRPr>
      </a:lvl2pPr>
      <a:lvl3pPr marL="1004714" algn="l" defTabSz="1004714" rtl="0" eaLnBrk="1" latinLnBrk="0" hangingPunct="1">
        <a:defRPr sz="1977" kern="1200">
          <a:solidFill>
            <a:schemeClr val="tx1"/>
          </a:solidFill>
          <a:latin typeface="+mn-lt"/>
          <a:ea typeface="+mn-ea"/>
          <a:cs typeface="+mn-cs"/>
        </a:defRPr>
      </a:lvl3pPr>
      <a:lvl4pPr marL="1507072" algn="l" defTabSz="1004714" rtl="0" eaLnBrk="1" latinLnBrk="0" hangingPunct="1">
        <a:defRPr sz="1977" kern="1200">
          <a:solidFill>
            <a:schemeClr val="tx1"/>
          </a:solidFill>
          <a:latin typeface="+mn-lt"/>
          <a:ea typeface="+mn-ea"/>
          <a:cs typeface="+mn-cs"/>
        </a:defRPr>
      </a:lvl4pPr>
      <a:lvl5pPr marL="2009430" algn="l" defTabSz="1004714" rtl="0" eaLnBrk="1" latinLnBrk="0" hangingPunct="1">
        <a:defRPr sz="1977" kern="1200">
          <a:solidFill>
            <a:schemeClr val="tx1"/>
          </a:solidFill>
          <a:latin typeface="+mn-lt"/>
          <a:ea typeface="+mn-ea"/>
          <a:cs typeface="+mn-cs"/>
        </a:defRPr>
      </a:lvl5pPr>
      <a:lvl6pPr marL="2511787" algn="l" defTabSz="1004714" rtl="0" eaLnBrk="1" latinLnBrk="0" hangingPunct="1">
        <a:defRPr sz="1977" kern="1200">
          <a:solidFill>
            <a:schemeClr val="tx1"/>
          </a:solidFill>
          <a:latin typeface="+mn-lt"/>
          <a:ea typeface="+mn-ea"/>
          <a:cs typeface="+mn-cs"/>
        </a:defRPr>
      </a:lvl6pPr>
      <a:lvl7pPr marL="3014145" algn="l" defTabSz="1004714" rtl="0" eaLnBrk="1" latinLnBrk="0" hangingPunct="1">
        <a:defRPr sz="1977" kern="1200">
          <a:solidFill>
            <a:schemeClr val="tx1"/>
          </a:solidFill>
          <a:latin typeface="+mn-lt"/>
          <a:ea typeface="+mn-ea"/>
          <a:cs typeface="+mn-cs"/>
        </a:defRPr>
      </a:lvl7pPr>
      <a:lvl8pPr marL="3516503" algn="l" defTabSz="1004714" rtl="0" eaLnBrk="1" latinLnBrk="0" hangingPunct="1">
        <a:defRPr sz="1977" kern="1200">
          <a:solidFill>
            <a:schemeClr val="tx1"/>
          </a:solidFill>
          <a:latin typeface="+mn-lt"/>
          <a:ea typeface="+mn-ea"/>
          <a:cs typeface="+mn-cs"/>
        </a:defRPr>
      </a:lvl8pPr>
      <a:lvl9pPr marL="4018859" algn="l" defTabSz="1004714" rtl="0" eaLnBrk="1" latinLnBrk="0" hangingPunct="1">
        <a:defRPr sz="197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png"/><Relationship Id="rId1" Type="http://schemas.openxmlformats.org/officeDocument/2006/relationships/slideLayout" Target="../slideLayouts/slideLayout9.xml"/><Relationship Id="rId4" Type="http://schemas.openxmlformats.org/officeDocument/2006/relationships/image" Target="../media/image5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9.xml"/></Relationships>
</file>

<file path=ppt/slides/_rels/slide26.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image" Target="../media/image59.png"/><Relationship Id="rId1" Type="http://schemas.openxmlformats.org/officeDocument/2006/relationships/slideLayout" Target="../slideLayouts/slideLayout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8.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6.xml"/><Relationship Id="rId1" Type="http://schemas.openxmlformats.org/officeDocument/2006/relationships/slideLayout" Target="../slideLayouts/slideLayout9.xml"/><Relationship Id="rId5" Type="http://schemas.openxmlformats.org/officeDocument/2006/relationships/image" Target="../media/image64.png"/><Relationship Id="rId4" Type="http://schemas.openxmlformats.org/officeDocument/2006/relationships/image" Target="../media/image63.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67.png"/></Relationships>
</file>

<file path=ppt/slides/_rels/slide32.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xml"/><Relationship Id="rId1" Type="http://schemas.openxmlformats.org/officeDocument/2006/relationships/slideLayout" Target="../slideLayouts/slideLayout9.xml"/><Relationship Id="rId6" Type="http://schemas.openxmlformats.org/officeDocument/2006/relationships/image" Target="../media/image71.png"/><Relationship Id="rId5" Type="http://schemas.openxmlformats.org/officeDocument/2006/relationships/image" Target="../media/image70.png"/><Relationship Id="rId4" Type="http://schemas.openxmlformats.org/officeDocument/2006/relationships/image" Target="../media/image69.PNG"/></Relationships>
</file>

<file path=ppt/slides/_rels/slide33.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xml"/><Relationship Id="rId1" Type="http://schemas.openxmlformats.org/officeDocument/2006/relationships/slideLayout" Target="../slideLayouts/slideLayout9.xml"/></Relationships>
</file>

<file path=ppt/slides/_rels/slide3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51.png"/><Relationship Id="rId1" Type="http://schemas.openxmlformats.org/officeDocument/2006/relationships/slideLayout" Target="../slideLayouts/slideLayout9.xml"/></Relationships>
</file>

<file path=ppt/slides/_rels/slide36.xml.rels><?xml version="1.0" encoding="UTF-8" standalone="yes"?>
<Relationships xmlns="http://schemas.openxmlformats.org/package/2006/relationships"><Relationship Id="rId3" Type="http://schemas.openxmlformats.org/officeDocument/2006/relationships/image" Target="../media/image74.jpg"/><Relationship Id="rId2" Type="http://schemas.openxmlformats.org/officeDocument/2006/relationships/hyperlink" Target="https://docs.getodk.org/collect-install/" TargetMode="External"/><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hyperlink" Target="https://play.google.com/store/apps/details?id=lysesoft.andexplorer&amp;hl=en" TargetMode="External"/><Relationship Id="rId2" Type="http://schemas.openxmlformats.org/officeDocument/2006/relationships/hyperlink" Target="https://play.google.com/store/apps/details?id=com.chartcross.gpstest&amp;hl=en" TargetMode="External"/><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40.xml.rels><?xml version="1.0" encoding="UTF-8" standalone="yes"?>
<Relationships xmlns="http://schemas.openxmlformats.org/package/2006/relationships"><Relationship Id="rId8" Type="http://schemas.openxmlformats.org/officeDocument/2006/relationships/image" Target="../media/image81.jpg"/><Relationship Id="rId3" Type="http://schemas.openxmlformats.org/officeDocument/2006/relationships/image" Target="../media/image76.jpeg"/><Relationship Id="rId7" Type="http://schemas.openxmlformats.org/officeDocument/2006/relationships/image" Target="../media/image80.png"/><Relationship Id="rId2" Type="http://schemas.openxmlformats.org/officeDocument/2006/relationships/image" Target="../media/image75.jpeg"/><Relationship Id="rId1" Type="http://schemas.openxmlformats.org/officeDocument/2006/relationships/slideLayout" Target="../slideLayouts/slideLayout9.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jpeg"/></Relationships>
</file>

<file path=ppt/slides/_rels/slide41.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image" Target="../media/image82.png"/><Relationship Id="rId1" Type="http://schemas.openxmlformats.org/officeDocument/2006/relationships/slideLayout" Target="../slideLayouts/slideLayout9.xml"/><Relationship Id="rId6" Type="http://schemas.openxmlformats.org/officeDocument/2006/relationships/image" Target="../media/image86.jpg"/><Relationship Id="rId5" Type="http://schemas.openxmlformats.org/officeDocument/2006/relationships/image" Target="../media/image85.jpg"/><Relationship Id="rId4" Type="http://schemas.openxmlformats.org/officeDocument/2006/relationships/image" Target="../media/image84.jpg"/></Relationships>
</file>

<file path=ppt/slides/_rels/slide42.xml.rels><?xml version="1.0" encoding="UTF-8" standalone="yes"?>
<Relationships xmlns="http://schemas.openxmlformats.org/package/2006/relationships"><Relationship Id="rId3" Type="http://schemas.openxmlformats.org/officeDocument/2006/relationships/image" Target="../media/image87.jpg"/><Relationship Id="rId2" Type="http://schemas.openxmlformats.org/officeDocument/2006/relationships/image" Target="../media/image83.jpg"/><Relationship Id="rId1" Type="http://schemas.openxmlformats.org/officeDocument/2006/relationships/slideLayout" Target="../slideLayouts/slideLayout9.xml"/></Relationships>
</file>

<file path=ppt/slides/_rels/slide43.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image" Target="../media/image88.jpg"/><Relationship Id="rId1" Type="http://schemas.openxmlformats.org/officeDocument/2006/relationships/slideLayout" Target="../slideLayouts/slideLayout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5.xml.rels><?xml version="1.0" encoding="UTF-8" standalone="yes"?>
<Relationships xmlns="http://schemas.openxmlformats.org/package/2006/relationships"><Relationship Id="rId3" Type="http://schemas.openxmlformats.org/officeDocument/2006/relationships/image" Target="../media/image83.jpg"/><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3" Type="http://schemas.openxmlformats.org/officeDocument/2006/relationships/image" Target="../media/image91.jpg"/><Relationship Id="rId2" Type="http://schemas.openxmlformats.org/officeDocument/2006/relationships/image" Target="../media/image90.jpg"/><Relationship Id="rId1" Type="http://schemas.openxmlformats.org/officeDocument/2006/relationships/slideLayout" Target="../slideLayouts/slideLayout9.xml"/></Relationships>
</file>

<file path=ppt/slides/_rels/slide47.xml.rels><?xml version="1.0" encoding="UTF-8" standalone="yes"?>
<Relationships xmlns="http://schemas.openxmlformats.org/package/2006/relationships"><Relationship Id="rId3" Type="http://schemas.openxmlformats.org/officeDocument/2006/relationships/image" Target="../media/image93.jpg"/><Relationship Id="rId2" Type="http://schemas.openxmlformats.org/officeDocument/2006/relationships/image" Target="../media/image92.jpg"/><Relationship Id="rId1" Type="http://schemas.openxmlformats.org/officeDocument/2006/relationships/slideLayout" Target="../slideLayouts/slideLayout9.xml"/><Relationship Id="rId4" Type="http://schemas.openxmlformats.org/officeDocument/2006/relationships/image" Target="../media/image94.PNG"/></Relationships>
</file>

<file path=ppt/slides/_rels/slide48.xml.rels><?xml version="1.0" encoding="UTF-8" standalone="yes"?>
<Relationships xmlns="http://schemas.openxmlformats.org/package/2006/relationships"><Relationship Id="rId2" Type="http://schemas.openxmlformats.org/officeDocument/2006/relationships/image" Target="../media/image95.jpg"/><Relationship Id="rId1" Type="http://schemas.openxmlformats.org/officeDocument/2006/relationships/slideLayout" Target="../slideLayouts/slideLayout9.xml"/></Relationships>
</file>

<file path=ppt/slides/_rels/slide49.xml.rels><?xml version="1.0" encoding="UTF-8" standalone="yes"?>
<Relationships xmlns="http://schemas.openxmlformats.org/package/2006/relationships"><Relationship Id="rId2" Type="http://schemas.openxmlformats.org/officeDocument/2006/relationships/image" Target="../media/image96.jpg"/><Relationship Id="rId1" Type="http://schemas.openxmlformats.org/officeDocument/2006/relationships/slideLayout" Target="../slideLayouts/slideLayout9.xml"/></Relationships>
</file>

<file path=ppt/slides/_rels/slide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50.xml.rels><?xml version="1.0" encoding="UTF-8" standalone="yes"?>
<Relationships xmlns="http://schemas.openxmlformats.org/package/2006/relationships"><Relationship Id="rId3" Type="http://schemas.openxmlformats.org/officeDocument/2006/relationships/image" Target="../media/image98.jpg"/><Relationship Id="rId2" Type="http://schemas.openxmlformats.org/officeDocument/2006/relationships/image" Target="../media/image97.jpg"/><Relationship Id="rId1" Type="http://schemas.openxmlformats.org/officeDocument/2006/relationships/slideLayout" Target="../slideLayouts/slideLayout9.xml"/></Relationships>
</file>

<file path=ppt/slides/_rels/slide51.xml.rels><?xml version="1.0" encoding="UTF-8" standalone="yes"?>
<Relationships xmlns="http://schemas.openxmlformats.org/package/2006/relationships"><Relationship Id="rId2" Type="http://schemas.openxmlformats.org/officeDocument/2006/relationships/image" Target="../media/image99.jpg"/><Relationship Id="rId1" Type="http://schemas.openxmlformats.org/officeDocument/2006/relationships/slideLayout" Target="../slideLayouts/slideLayout9.xml"/></Relationships>
</file>

<file path=ppt/slides/_rels/slide52.xml.rels><?xml version="1.0" encoding="UTF-8" standalone="yes"?>
<Relationships xmlns="http://schemas.openxmlformats.org/package/2006/relationships"><Relationship Id="rId3" Type="http://schemas.openxmlformats.org/officeDocument/2006/relationships/image" Target="../media/image100.jpg"/><Relationship Id="rId2" Type="http://schemas.openxmlformats.org/officeDocument/2006/relationships/image" Target="../media/image92.jpg"/><Relationship Id="rId1" Type="http://schemas.openxmlformats.org/officeDocument/2006/relationships/slideLayout" Target="../slideLayouts/slideLayout9.xml"/></Relationships>
</file>

<file path=ppt/slides/_rels/slide53.xml.rels><?xml version="1.0" encoding="UTF-8" standalone="yes"?>
<Relationships xmlns="http://schemas.openxmlformats.org/package/2006/relationships"><Relationship Id="rId2" Type="http://schemas.openxmlformats.org/officeDocument/2006/relationships/image" Target="../media/image101.jpg"/><Relationship Id="rId1" Type="http://schemas.openxmlformats.org/officeDocument/2006/relationships/slideLayout" Target="../slideLayouts/slideLayout9.xml"/></Relationships>
</file>

<file path=ppt/slides/_rels/slide54.xml.rels><?xml version="1.0" encoding="UTF-8" standalone="yes"?>
<Relationships xmlns="http://schemas.openxmlformats.org/package/2006/relationships"><Relationship Id="rId2" Type="http://schemas.openxmlformats.org/officeDocument/2006/relationships/image" Target="../media/image83.jpg"/><Relationship Id="rId1" Type="http://schemas.openxmlformats.org/officeDocument/2006/relationships/slideLayout" Target="../slideLayouts/slideLayout9.xml"/></Relationships>
</file>

<file path=ppt/slides/_rels/slide55.xml.rels><?xml version="1.0" encoding="UTF-8" standalone="yes"?>
<Relationships xmlns="http://schemas.openxmlformats.org/package/2006/relationships"><Relationship Id="rId3" Type="http://schemas.openxmlformats.org/officeDocument/2006/relationships/image" Target="../media/image103.jpg"/><Relationship Id="rId2" Type="http://schemas.openxmlformats.org/officeDocument/2006/relationships/image" Target="../media/image102.jp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0.xml"/></Relationships>
</file>

<file path=ppt/slides/_rels/slide57.xml.rels><?xml version="1.0" encoding="UTF-8" standalone="yes"?>
<Relationships xmlns="http://schemas.openxmlformats.org/package/2006/relationships"><Relationship Id="rId8" Type="http://schemas.openxmlformats.org/officeDocument/2006/relationships/image" Target="../media/image83.jpg"/><Relationship Id="rId3" Type="http://schemas.openxmlformats.org/officeDocument/2006/relationships/image" Target="../media/image77.jpeg"/><Relationship Id="rId7" Type="http://schemas.openxmlformats.org/officeDocument/2006/relationships/image" Target="../media/image105.png"/><Relationship Id="rId2" Type="http://schemas.openxmlformats.org/officeDocument/2006/relationships/image" Target="../media/image76.jpeg"/><Relationship Id="rId1" Type="http://schemas.openxmlformats.org/officeDocument/2006/relationships/slideLayout" Target="../slideLayouts/slideLayout9.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58.xml.rels><?xml version="1.0" encoding="UTF-8" standalone="yes"?>
<Relationships xmlns="http://schemas.openxmlformats.org/package/2006/relationships"><Relationship Id="rId3" Type="http://schemas.openxmlformats.org/officeDocument/2006/relationships/image" Target="../media/image106.jpg"/><Relationship Id="rId2" Type="http://schemas.openxmlformats.org/officeDocument/2006/relationships/image" Target="../media/image83.jpg"/><Relationship Id="rId1" Type="http://schemas.openxmlformats.org/officeDocument/2006/relationships/slideLayout" Target="../slideLayouts/slideLayout9.xml"/></Relationships>
</file>

<file path=ppt/slides/_rels/slide59.xml.rels><?xml version="1.0" encoding="UTF-8" standalone="yes"?>
<Relationships xmlns="http://schemas.openxmlformats.org/package/2006/relationships"><Relationship Id="rId3" Type="http://schemas.openxmlformats.org/officeDocument/2006/relationships/image" Target="../media/image107.jpg"/><Relationship Id="rId2" Type="http://schemas.openxmlformats.org/officeDocument/2006/relationships/image" Target="../media/image105.png"/><Relationship Id="rId1" Type="http://schemas.openxmlformats.org/officeDocument/2006/relationships/slideLayout" Target="../slideLayouts/slideLayout9.xml"/><Relationship Id="rId4" Type="http://schemas.openxmlformats.org/officeDocument/2006/relationships/image" Target="../media/image108.jpg"/></Relationships>
</file>

<file path=ppt/slides/_rels/slide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g"/><Relationship Id="rId1" Type="http://schemas.openxmlformats.org/officeDocument/2006/relationships/slideLayout" Target="../slideLayouts/slideLayout11.xml"/></Relationships>
</file>

<file path=ppt/slides/_rels/slide60.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10.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2.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52.PNG"/><Relationship Id="rId1" Type="http://schemas.openxmlformats.org/officeDocument/2006/relationships/slideLayout" Target="../slideLayouts/slideLayout9.xml"/></Relationships>
</file>

<file path=ppt/slides/_rels/slide63.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jpg"/><Relationship Id="rId1" Type="http://schemas.openxmlformats.org/officeDocument/2006/relationships/slideLayout" Target="../slideLayouts/slideLayout9.xml"/></Relationships>
</file>

<file path=ppt/slides/_rels/slide64.xml.rels><?xml version="1.0" encoding="UTF-8" standalone="yes"?>
<Relationships xmlns="http://schemas.openxmlformats.org/package/2006/relationships"><Relationship Id="rId3" Type="http://schemas.openxmlformats.org/officeDocument/2006/relationships/hyperlink" Target="https://kobo.unhcr.org/" TargetMode="External"/><Relationship Id="rId2" Type="http://schemas.openxmlformats.org/officeDocument/2006/relationships/notesSlide" Target="../notesSlides/notesSlide13.xml"/><Relationship Id="rId1" Type="http://schemas.openxmlformats.org/officeDocument/2006/relationships/slideLayout" Target="../slideLayouts/slideLayout9.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hyperlink" Target="https://kobo-trn.unhcr.org/" TargetMode="Externa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66.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9.xml"/></Relationships>
</file>

<file path=ppt/slides/_rels/slide67.xml.rels><?xml version="1.0" encoding="UTF-8" standalone="yes"?>
<Relationships xmlns="http://schemas.openxmlformats.org/package/2006/relationships"><Relationship Id="rId2" Type="http://schemas.openxmlformats.org/officeDocument/2006/relationships/image" Target="../media/image116.png"/><Relationship Id="rId1" Type="http://schemas.openxmlformats.org/officeDocument/2006/relationships/slideLayout" Target="../slideLayouts/slideLayout9.xml"/></Relationships>
</file>

<file path=ppt/slides/_rels/slide68.xml.rels><?xml version="1.0" encoding="UTF-8" standalone="yes"?>
<Relationships xmlns="http://schemas.openxmlformats.org/package/2006/relationships"><Relationship Id="rId2" Type="http://schemas.openxmlformats.org/officeDocument/2006/relationships/image" Target="../media/image117.PNG"/><Relationship Id="rId1" Type="http://schemas.openxmlformats.org/officeDocument/2006/relationships/slideLayout" Target="../slideLayouts/slideLayout9.xml"/></Relationships>
</file>

<file path=ppt/slides/_rels/slide69.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image" Target="../media/image118.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1.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9.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52.PNG"/><Relationship Id="rId1" Type="http://schemas.openxmlformats.org/officeDocument/2006/relationships/slideLayout" Target="../slideLayouts/slideLayout9.xml"/><Relationship Id="rId6" Type="http://schemas.openxmlformats.org/officeDocument/2006/relationships/image" Target="../media/image124.jpeg"/><Relationship Id="rId5" Type="http://schemas.openxmlformats.org/officeDocument/2006/relationships/image" Target="../media/image123.jpeg"/><Relationship Id="rId4" Type="http://schemas.openxmlformats.org/officeDocument/2006/relationships/image" Target="../media/image122.png"/></Relationships>
</file>

<file path=ppt/slides/_rels/slide75.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hyperlink" Target="https://kobo.unhcr.org/" TargetMode="External"/><Relationship Id="rId1" Type="http://schemas.openxmlformats.org/officeDocument/2006/relationships/slideLayout" Target="../slideLayouts/slideLayout9.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7.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hyperlink" Target="https://im.unhcr.org/apps/mdc-mapper/sens/" TargetMode="External"/><Relationship Id="rId1" Type="http://schemas.openxmlformats.org/officeDocument/2006/relationships/slideLayout" Target="../slideLayouts/slideLayout9.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9.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8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65.png"/><Relationship Id="rId1" Type="http://schemas.openxmlformats.org/officeDocument/2006/relationships/slideLayout" Target="../slideLayouts/slideLayout9.xml"/></Relationships>
</file>

<file path=ppt/slides/_rels/slide82.xml.rels><?xml version="1.0" encoding="UTF-8" standalone="yes"?>
<Relationships xmlns="http://schemas.openxmlformats.org/package/2006/relationships"><Relationship Id="rId2" Type="http://schemas.openxmlformats.org/officeDocument/2006/relationships/hyperlink" Target="http://sens.unhcr.org/mobile-technology/tools/" TargetMode="External"/><Relationship Id="rId1" Type="http://schemas.openxmlformats.org/officeDocument/2006/relationships/slideLayout" Target="../slideLayouts/slideLayout9.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84.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126.jpeg"/><Relationship Id="rId1" Type="http://schemas.openxmlformats.org/officeDocument/2006/relationships/slideLayout" Target="../slideLayouts/slideLayout9.xml"/><Relationship Id="rId4" Type="http://schemas.openxmlformats.org/officeDocument/2006/relationships/image" Target="../media/image128.jpeg"/></Relationships>
</file>

<file path=ppt/slides/_rels/slide8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8.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image" Target="../media/image129.jpg"/><Relationship Id="rId1" Type="http://schemas.openxmlformats.org/officeDocument/2006/relationships/slideLayout" Target="../slideLayouts/slideLayout9.xml"/><Relationship Id="rId6" Type="http://schemas.openxmlformats.org/officeDocument/2006/relationships/image" Target="../media/image133.jpg"/><Relationship Id="rId5" Type="http://schemas.openxmlformats.org/officeDocument/2006/relationships/image" Target="../media/image132.jpg"/><Relationship Id="rId4" Type="http://schemas.openxmlformats.org/officeDocument/2006/relationships/image" Target="../media/image131.jpg"/></Relationships>
</file>

<file path=ppt/slides/_rels/slide8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9.xml"/></Relationships>
</file>

<file path=ppt/slides/_rels/slide90.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9.xml"/></Relationships>
</file>

<file path=ppt/slides/_rels/slide91.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9.xml"/></Relationships>
</file>

<file path=ppt/slides/_rels/slide92.xml.rels><?xml version="1.0" encoding="UTF-8" standalone="yes"?>
<Relationships xmlns="http://schemas.openxmlformats.org/package/2006/relationships"><Relationship Id="rId2" Type="http://schemas.openxmlformats.org/officeDocument/2006/relationships/image" Target="../media/image138.jp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D4AA0318-DFC0-4616-385F-DBFB1FB9AC4F}"/>
              </a:ext>
            </a:extLst>
          </p:cNvPr>
          <p:cNvSpPr>
            <a:spLocks noGrp="1"/>
          </p:cNvSpPr>
          <p:nvPr>
            <p:ph type="title"/>
          </p:nvPr>
        </p:nvSpPr>
        <p:spPr/>
        <p:txBody>
          <a:bodyPr>
            <a:normAutofit fontScale="90000"/>
          </a:bodyPr>
          <a:lstStyle/>
          <a:p>
            <a:r>
              <a:rPr lang="en-US" dirty="0"/>
              <a:t>Instructions on how to use this presentation</a:t>
            </a:r>
          </a:p>
        </p:txBody>
      </p:sp>
      <p:sp>
        <p:nvSpPr>
          <p:cNvPr id="7" name="Espace réservé du contenu 6">
            <a:extLst>
              <a:ext uri="{FF2B5EF4-FFF2-40B4-BE49-F238E27FC236}">
                <a16:creationId xmlns:a16="http://schemas.microsoft.com/office/drawing/2014/main" id="{BE45C9F0-5757-9845-F3DB-158DDB4ABE20}"/>
              </a:ext>
            </a:extLst>
          </p:cNvPr>
          <p:cNvSpPr>
            <a:spLocks noGrp="1"/>
          </p:cNvSpPr>
          <p:nvPr>
            <p:ph sz="quarter" idx="28"/>
          </p:nvPr>
        </p:nvSpPr>
        <p:spPr/>
        <p:txBody>
          <a:bodyPr>
            <a:normAutofit/>
          </a:bodyPr>
          <a:lstStyle/>
          <a:p>
            <a:r>
              <a:rPr lang="en-US" dirty="0"/>
              <a:t>This presentation covers all 4 phases of the SENS Mobile data collection. You will find a table of contents at the next slide.</a:t>
            </a:r>
          </a:p>
          <a:p>
            <a:r>
              <a:rPr lang="en-US" dirty="0"/>
              <a:t>The following platform (server) is covered here : UNHCR Kobo Toolbox.</a:t>
            </a:r>
          </a:p>
          <a:p>
            <a:pPr lvl="1"/>
            <a:r>
              <a:rPr lang="en-US" dirty="0"/>
              <a:t>In the “Notes” panel below the slides you will find detailed instructions on how to hide or unhide slides according to your needs.</a:t>
            </a:r>
          </a:p>
          <a:p>
            <a:endParaRPr lang="en-US" dirty="0"/>
          </a:p>
        </p:txBody>
      </p:sp>
      <p:pic>
        <p:nvPicPr>
          <p:cNvPr id="9" name="Image 8">
            <a:extLst>
              <a:ext uri="{FF2B5EF4-FFF2-40B4-BE49-F238E27FC236}">
                <a16:creationId xmlns:a16="http://schemas.microsoft.com/office/drawing/2014/main" id="{7E309098-EF2C-22D5-4F4C-F8D45819B306}"/>
              </a:ext>
            </a:extLst>
          </p:cNvPr>
          <p:cNvPicPr>
            <a:picLocks noChangeAspect="1"/>
          </p:cNvPicPr>
          <p:nvPr/>
        </p:nvPicPr>
        <p:blipFill>
          <a:blip r:embed="rId3"/>
          <a:srcRect/>
          <a:stretch/>
        </p:blipFill>
        <p:spPr>
          <a:xfrm>
            <a:off x="1545884" y="4414098"/>
            <a:ext cx="7600044" cy="1282766"/>
          </a:xfrm>
          <a:prstGeom prst="rect">
            <a:avLst/>
          </a:prstGeom>
        </p:spPr>
      </p:pic>
      <p:sp>
        <p:nvSpPr>
          <p:cNvPr id="10" name="Rectangle 9">
            <a:extLst>
              <a:ext uri="{FF2B5EF4-FFF2-40B4-BE49-F238E27FC236}">
                <a16:creationId xmlns:a16="http://schemas.microsoft.com/office/drawing/2014/main" id="{74DB44ED-27FA-B58E-C6AB-929BB0FE504C}"/>
              </a:ext>
            </a:extLst>
          </p:cNvPr>
          <p:cNvSpPr/>
          <p:nvPr/>
        </p:nvSpPr>
        <p:spPr>
          <a:xfrm>
            <a:off x="1545884" y="5162308"/>
            <a:ext cx="3616425" cy="289367"/>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6300284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82716C4A-E244-B7A3-8101-E562E41B324E}"/>
              </a:ext>
            </a:extLst>
          </p:cNvPr>
          <p:cNvSpPr>
            <a:spLocks noGrp="1"/>
          </p:cNvSpPr>
          <p:nvPr>
            <p:ph type="title"/>
          </p:nvPr>
        </p:nvSpPr>
        <p:spPr/>
        <p:txBody>
          <a:bodyPr>
            <a:normAutofit fontScale="90000"/>
          </a:bodyPr>
          <a:lstStyle/>
          <a:p>
            <a:r>
              <a:rPr lang="en-US" dirty="0"/>
              <a:t>Evolution of technology</a:t>
            </a:r>
          </a:p>
        </p:txBody>
      </p:sp>
      <p:pic>
        <p:nvPicPr>
          <p:cNvPr id="8" name="Espace réservé du contenu 7" descr="Une image contenant texte, capture d’écran&#10;&#10;Description générée automatiquement">
            <a:extLst>
              <a:ext uri="{FF2B5EF4-FFF2-40B4-BE49-F238E27FC236}">
                <a16:creationId xmlns:a16="http://schemas.microsoft.com/office/drawing/2014/main" id="{CF1E55E3-7B41-F31B-CE57-377267DF2A9C}"/>
              </a:ext>
            </a:extLst>
          </p:cNvPr>
          <p:cNvPicPr>
            <a:picLocks noGrp="1" noChangeAspect="1"/>
          </p:cNvPicPr>
          <p:nvPr>
            <p:ph sz="quarter" idx="28"/>
          </p:nvPr>
        </p:nvPicPr>
        <p:blipFill>
          <a:blip r:embed="rId2"/>
          <a:stretch>
            <a:fillRect/>
          </a:stretch>
        </p:blipFill>
        <p:spPr>
          <a:xfrm>
            <a:off x="887305" y="1145402"/>
            <a:ext cx="8917201" cy="5268870"/>
          </a:xfrm>
        </p:spPr>
      </p:pic>
      <p:sp>
        <p:nvSpPr>
          <p:cNvPr id="5" name="Espace réservé du pied de page 4">
            <a:extLst>
              <a:ext uri="{FF2B5EF4-FFF2-40B4-BE49-F238E27FC236}">
                <a16:creationId xmlns:a16="http://schemas.microsoft.com/office/drawing/2014/main" id="{77BAC693-859D-A029-4972-5680F58EA6D5}"/>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254C1486-94C2-D514-2F79-0DA90C7CD952}"/>
              </a:ext>
            </a:extLst>
          </p:cNvPr>
          <p:cNvSpPr>
            <a:spLocks noGrp="1"/>
          </p:cNvSpPr>
          <p:nvPr>
            <p:ph type="sldNum" sz="quarter" idx="30"/>
          </p:nvPr>
        </p:nvSpPr>
        <p:spPr/>
        <p:txBody>
          <a:bodyPr/>
          <a:lstStyle/>
          <a:p>
            <a:fld id="{45D260E3-6ADF-3D4B-8601-DFAB5F13007E}" type="slidenum">
              <a:rPr lang="fr-FR" smtClean="0"/>
              <a:pPr/>
              <a:t>10</a:t>
            </a:fld>
            <a:endParaRPr lang="fr-FR"/>
          </a:p>
        </p:txBody>
      </p:sp>
      <p:sp>
        <p:nvSpPr>
          <p:cNvPr id="2" name="Espace réservé du contenu 3">
            <a:extLst>
              <a:ext uri="{FF2B5EF4-FFF2-40B4-BE49-F238E27FC236}">
                <a16:creationId xmlns:a16="http://schemas.microsoft.com/office/drawing/2014/main" id="{35DE68A2-5CCF-E357-BAAE-2D89082215BA}"/>
              </a:ext>
            </a:extLst>
          </p:cNvPr>
          <p:cNvSpPr>
            <a:spLocks noGrp="1"/>
          </p:cNvSpPr>
          <p:nvPr>
            <p:ph sz="quarter" idx="12"/>
          </p:nvPr>
        </p:nvSpPr>
        <p:spPr>
          <a:xfrm>
            <a:off x="575689" y="698746"/>
            <a:ext cx="5761252" cy="297834"/>
          </a:xfrm>
        </p:spPr>
        <p:txBody>
          <a:bodyPr/>
          <a:lstStyle/>
          <a:p>
            <a:r>
              <a:rPr lang="en-US" dirty="0"/>
              <a:t>Mobile Data Collection</a:t>
            </a:r>
          </a:p>
        </p:txBody>
      </p:sp>
    </p:spTree>
    <p:extLst>
      <p:ext uri="{BB962C8B-B14F-4D97-AF65-F5344CB8AC3E}">
        <p14:creationId xmlns:p14="http://schemas.microsoft.com/office/powerpoint/2010/main" val="16598545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2ED7036F-3A1C-538E-2AE3-DEC7A44393A2}"/>
              </a:ext>
            </a:extLst>
          </p:cNvPr>
          <p:cNvSpPr>
            <a:spLocks noGrp="1"/>
          </p:cNvSpPr>
          <p:nvPr>
            <p:ph type="body" sz="quarter" idx="12"/>
          </p:nvPr>
        </p:nvSpPr>
        <p:spPr/>
        <p:txBody>
          <a:bodyPr/>
          <a:lstStyle/>
          <a:p>
            <a:r>
              <a:rPr lang="en-US" dirty="0"/>
              <a:t>Introduction</a:t>
            </a:r>
          </a:p>
        </p:txBody>
      </p:sp>
      <p:sp>
        <p:nvSpPr>
          <p:cNvPr id="8" name="Espace réservé du texte 7">
            <a:extLst>
              <a:ext uri="{FF2B5EF4-FFF2-40B4-BE49-F238E27FC236}">
                <a16:creationId xmlns:a16="http://schemas.microsoft.com/office/drawing/2014/main" id="{909BBD92-DA6A-445E-7499-3E64E4B56DAE}"/>
              </a:ext>
            </a:extLst>
          </p:cNvPr>
          <p:cNvSpPr>
            <a:spLocks noGrp="1"/>
          </p:cNvSpPr>
          <p:nvPr>
            <p:ph type="body" sz="quarter" idx="14"/>
          </p:nvPr>
        </p:nvSpPr>
        <p:spPr/>
        <p:txBody>
          <a:bodyPr/>
          <a:lstStyle/>
          <a:p>
            <a:endParaRPr lang="en-US"/>
          </a:p>
        </p:txBody>
      </p:sp>
      <p:sp>
        <p:nvSpPr>
          <p:cNvPr id="9" name="ZoneTexte 8">
            <a:extLst>
              <a:ext uri="{FF2B5EF4-FFF2-40B4-BE49-F238E27FC236}">
                <a16:creationId xmlns:a16="http://schemas.microsoft.com/office/drawing/2014/main" id="{8E1B4971-8AC5-8776-FB71-D0AD2B862147}"/>
              </a:ext>
            </a:extLst>
          </p:cNvPr>
          <p:cNvSpPr txBox="1"/>
          <p:nvPr/>
        </p:nvSpPr>
        <p:spPr>
          <a:xfrm>
            <a:off x="643807" y="3414719"/>
            <a:ext cx="3966007" cy="52745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i="0" dirty="0">
                <a:solidFill>
                  <a:schemeClr val="accent3">
                    <a:lumMod val="60000"/>
                    <a:lumOff val="40000"/>
                  </a:schemeClr>
                </a:solidFill>
                <a:latin typeface="Source Sans Pro" panose="020B0503030403020204" pitchFamily="34" charset="77"/>
              </a:rPr>
              <a:t>What is MDC (Mobile Data Collection) ? </a:t>
            </a:r>
          </a:p>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MDC with UNHCR</a:t>
            </a:r>
            <a:endParaRPr lang="en-US" sz="1600" b="1" i="0"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2543786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13C0FDD-0C0F-2B90-2010-B072ACC27704}"/>
              </a:ext>
            </a:extLst>
          </p:cNvPr>
          <p:cNvSpPr>
            <a:spLocks noGrp="1"/>
          </p:cNvSpPr>
          <p:nvPr>
            <p:ph type="title"/>
          </p:nvPr>
        </p:nvSpPr>
        <p:spPr/>
        <p:txBody>
          <a:bodyPr>
            <a:normAutofit fontScale="90000"/>
          </a:bodyPr>
          <a:lstStyle/>
          <a:p>
            <a:r>
              <a:rPr lang="en-US" dirty="0"/>
              <a:t>MDC for PHS (UNHCR)</a:t>
            </a:r>
          </a:p>
        </p:txBody>
      </p:sp>
      <p:sp>
        <p:nvSpPr>
          <p:cNvPr id="4" name="Espace réservé du contenu 3">
            <a:extLst>
              <a:ext uri="{FF2B5EF4-FFF2-40B4-BE49-F238E27FC236}">
                <a16:creationId xmlns:a16="http://schemas.microsoft.com/office/drawing/2014/main" id="{C2F33A74-7C20-F15E-294D-46BC683B6A16}"/>
              </a:ext>
            </a:extLst>
          </p:cNvPr>
          <p:cNvSpPr>
            <a:spLocks noGrp="1"/>
          </p:cNvSpPr>
          <p:nvPr>
            <p:ph sz="quarter" idx="28"/>
          </p:nvPr>
        </p:nvSpPr>
        <p:spPr/>
        <p:txBody>
          <a:bodyPr>
            <a:normAutofit fontScale="92500" lnSpcReduction="10000"/>
          </a:bodyPr>
          <a:lstStyle/>
          <a:p>
            <a:pPr algn="just"/>
            <a:r>
              <a:rPr lang="en-US" dirty="0"/>
              <a:t>First deployment : </a:t>
            </a:r>
          </a:p>
          <a:p>
            <a:pPr lvl="1" algn="just"/>
            <a:r>
              <a:rPr lang="en-US" dirty="0"/>
              <a:t>Kenya: Mosquito nets with ODK (Open Data Kit) 2010, UNHCR</a:t>
            </a:r>
          </a:p>
          <a:p>
            <a:pPr lvl="1" algn="just"/>
            <a:r>
              <a:rPr lang="en-US" dirty="0"/>
              <a:t>Tools:  ODK Collect &amp; ODK Aggregate</a:t>
            </a:r>
          </a:p>
          <a:p>
            <a:pPr marL="254574" lvl="1" indent="0" algn="just">
              <a:buNone/>
            </a:pPr>
            <a:endParaRPr lang="en-US" dirty="0"/>
          </a:p>
          <a:p>
            <a:pPr algn="just"/>
            <a:r>
              <a:rPr lang="en-US" dirty="0"/>
              <a:t>Since then, dozens of deployments!</a:t>
            </a:r>
          </a:p>
          <a:p>
            <a:endParaRPr lang="en-US" dirty="0"/>
          </a:p>
          <a:p>
            <a:endParaRPr lang="en-US" dirty="0"/>
          </a:p>
          <a:p>
            <a:endParaRPr lang="en-US" dirty="0"/>
          </a:p>
          <a:p>
            <a:endParaRPr lang="en-US" dirty="0"/>
          </a:p>
          <a:p>
            <a:endParaRPr lang="en-US" dirty="0"/>
          </a:p>
          <a:p>
            <a:pPr marL="0" indent="0" algn="just">
              <a:buNone/>
            </a:pPr>
            <a:r>
              <a:rPr lang="en-US" sz="1600" dirty="0"/>
              <a:t>                                                               </a:t>
            </a:r>
          </a:p>
          <a:p>
            <a:pPr marL="0" indent="0" algn="just">
              <a:buNone/>
            </a:pPr>
            <a:r>
              <a:rPr lang="en-US" sz="1600" dirty="0"/>
              <a:t>                                                                                From the field : Sara </a:t>
            </a:r>
            <a:r>
              <a:rPr lang="en-US" sz="1600" dirty="0" err="1"/>
              <a:t>Hoibak</a:t>
            </a:r>
            <a:r>
              <a:rPr lang="en-US" sz="1600" dirty="0"/>
              <a:t>, consultant UNHCR</a:t>
            </a:r>
          </a:p>
        </p:txBody>
      </p:sp>
      <p:sp>
        <p:nvSpPr>
          <p:cNvPr id="5" name="Espace réservé du pied de page 4">
            <a:extLst>
              <a:ext uri="{FF2B5EF4-FFF2-40B4-BE49-F238E27FC236}">
                <a16:creationId xmlns:a16="http://schemas.microsoft.com/office/drawing/2014/main" id="{54844ED8-209D-7B7D-90C3-E9DE2F286F76}"/>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150D2F7A-C93A-057B-2C93-1E2771756205}"/>
              </a:ext>
            </a:extLst>
          </p:cNvPr>
          <p:cNvSpPr>
            <a:spLocks noGrp="1"/>
          </p:cNvSpPr>
          <p:nvPr>
            <p:ph type="sldNum" sz="quarter" idx="30"/>
          </p:nvPr>
        </p:nvSpPr>
        <p:spPr/>
        <p:txBody>
          <a:bodyPr/>
          <a:lstStyle/>
          <a:p>
            <a:fld id="{45D260E3-6ADF-3D4B-8601-DFAB5F13007E}" type="slidenum">
              <a:rPr lang="fr-FR" smtClean="0"/>
              <a:pPr/>
              <a:t>12</a:t>
            </a:fld>
            <a:endParaRPr lang="fr-FR"/>
          </a:p>
        </p:txBody>
      </p:sp>
      <p:pic>
        <p:nvPicPr>
          <p:cNvPr id="8" name="Image 7" descr="Une image contenant intérieur, habits, mur, personne&#10;&#10;Description générée automatiquement">
            <a:extLst>
              <a:ext uri="{FF2B5EF4-FFF2-40B4-BE49-F238E27FC236}">
                <a16:creationId xmlns:a16="http://schemas.microsoft.com/office/drawing/2014/main" id="{92651D46-E579-F0DA-424E-2D6BC8DFD02D}"/>
              </a:ext>
            </a:extLst>
          </p:cNvPr>
          <p:cNvPicPr>
            <a:picLocks noChangeAspect="1"/>
          </p:cNvPicPr>
          <p:nvPr/>
        </p:nvPicPr>
        <p:blipFill>
          <a:blip r:embed="rId2"/>
          <a:stretch>
            <a:fillRect/>
          </a:stretch>
        </p:blipFill>
        <p:spPr>
          <a:xfrm>
            <a:off x="1754664" y="3779837"/>
            <a:ext cx="7162870" cy="2305419"/>
          </a:xfrm>
          <a:prstGeom prst="rect">
            <a:avLst/>
          </a:prstGeom>
        </p:spPr>
      </p:pic>
      <p:pic>
        <p:nvPicPr>
          <p:cNvPr id="10" name="Image 9" descr="Une image contenant clipart, Graphique, logo, graphisme&#10;&#10;Description générée automatiquement">
            <a:extLst>
              <a:ext uri="{FF2B5EF4-FFF2-40B4-BE49-F238E27FC236}">
                <a16:creationId xmlns:a16="http://schemas.microsoft.com/office/drawing/2014/main" id="{17C53D26-4773-079C-86CC-B80ACCAC93EB}"/>
              </a:ext>
            </a:extLst>
          </p:cNvPr>
          <p:cNvPicPr>
            <a:picLocks noChangeAspect="1"/>
          </p:cNvPicPr>
          <p:nvPr/>
        </p:nvPicPr>
        <p:blipFill>
          <a:blip r:embed="rId3"/>
          <a:stretch>
            <a:fillRect/>
          </a:stretch>
        </p:blipFill>
        <p:spPr>
          <a:xfrm>
            <a:off x="7361381" y="145954"/>
            <a:ext cx="1418667" cy="1420151"/>
          </a:xfrm>
          <a:prstGeom prst="rect">
            <a:avLst/>
          </a:prstGeom>
        </p:spPr>
      </p:pic>
      <p:pic>
        <p:nvPicPr>
          <p:cNvPr id="12" name="Image 11" descr="Une image contenant capture d’écran, Graphique, symbole, logo&#10;&#10;Description générée automatiquement">
            <a:extLst>
              <a:ext uri="{FF2B5EF4-FFF2-40B4-BE49-F238E27FC236}">
                <a16:creationId xmlns:a16="http://schemas.microsoft.com/office/drawing/2014/main" id="{AA685081-7285-1105-7B25-CBB7410AB8AA}"/>
              </a:ext>
            </a:extLst>
          </p:cNvPr>
          <p:cNvPicPr>
            <a:picLocks noChangeAspect="1"/>
          </p:cNvPicPr>
          <p:nvPr/>
        </p:nvPicPr>
        <p:blipFill>
          <a:blip r:embed="rId4"/>
          <a:stretch>
            <a:fillRect/>
          </a:stretch>
        </p:blipFill>
        <p:spPr>
          <a:xfrm>
            <a:off x="8826904" y="226472"/>
            <a:ext cx="1339633" cy="1339633"/>
          </a:xfrm>
          <a:prstGeom prst="rect">
            <a:avLst/>
          </a:prstGeom>
        </p:spPr>
      </p:pic>
      <p:sp>
        <p:nvSpPr>
          <p:cNvPr id="2" name="Espace réservé du contenu 3">
            <a:extLst>
              <a:ext uri="{FF2B5EF4-FFF2-40B4-BE49-F238E27FC236}">
                <a16:creationId xmlns:a16="http://schemas.microsoft.com/office/drawing/2014/main" id="{20AD6F1F-C181-0406-2D33-3329BB701AEF}"/>
              </a:ext>
            </a:extLst>
          </p:cNvPr>
          <p:cNvSpPr>
            <a:spLocks noGrp="1"/>
          </p:cNvSpPr>
          <p:nvPr>
            <p:ph sz="quarter" idx="12"/>
          </p:nvPr>
        </p:nvSpPr>
        <p:spPr>
          <a:xfrm>
            <a:off x="575689" y="698746"/>
            <a:ext cx="5761252" cy="297834"/>
          </a:xfrm>
        </p:spPr>
        <p:txBody>
          <a:bodyPr/>
          <a:lstStyle/>
          <a:p>
            <a:r>
              <a:rPr lang="en-US" dirty="0"/>
              <a:t>Mobile Data Collection</a:t>
            </a:r>
          </a:p>
        </p:txBody>
      </p:sp>
    </p:spTree>
    <p:extLst>
      <p:ext uri="{BB962C8B-B14F-4D97-AF65-F5344CB8AC3E}">
        <p14:creationId xmlns:p14="http://schemas.microsoft.com/office/powerpoint/2010/main" val="20796141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a:extLst>
              <a:ext uri="{FF2B5EF4-FFF2-40B4-BE49-F238E27FC236}">
                <a16:creationId xmlns:a16="http://schemas.microsoft.com/office/drawing/2014/main" id="{1BE6176C-8B36-A758-BAEE-3D71856969DE}"/>
              </a:ext>
            </a:extLst>
          </p:cNvPr>
          <p:cNvSpPr>
            <a:spLocks noGrp="1"/>
          </p:cNvSpPr>
          <p:nvPr>
            <p:ph sz="quarter" idx="12"/>
          </p:nvPr>
        </p:nvSpPr>
        <p:spPr>
          <a:xfrm>
            <a:off x="575688" y="1048702"/>
            <a:ext cx="9705823" cy="1559032"/>
          </a:xfrm>
        </p:spPr>
        <p:txBody>
          <a:bodyPr/>
          <a:lstStyle/>
          <a:p>
            <a:pPr marL="0" indent="0" algn="just">
              <a:buNone/>
            </a:pPr>
            <a:r>
              <a:rPr lang="en-US" sz="2000" b="1" dirty="0">
                <a:solidFill>
                  <a:schemeClr val="accent3"/>
                </a:solidFill>
                <a:latin typeface="+mj-lt"/>
              </a:rPr>
              <a:t>What are the main phases of a mobile data collection campaign for you?</a:t>
            </a:r>
          </a:p>
          <a:p>
            <a:pPr marL="0" indent="0" algn="just">
              <a:buNone/>
            </a:pPr>
            <a:endParaRPr lang="en-US" dirty="0"/>
          </a:p>
        </p:txBody>
      </p:sp>
      <p:sp>
        <p:nvSpPr>
          <p:cNvPr id="3" name="Titre 2">
            <a:extLst>
              <a:ext uri="{FF2B5EF4-FFF2-40B4-BE49-F238E27FC236}">
                <a16:creationId xmlns:a16="http://schemas.microsoft.com/office/drawing/2014/main" id="{8B087B49-AA48-DF28-F406-887CB095E7A7}"/>
              </a:ext>
            </a:extLst>
          </p:cNvPr>
          <p:cNvSpPr>
            <a:spLocks noGrp="1"/>
          </p:cNvSpPr>
          <p:nvPr>
            <p:ph type="title"/>
          </p:nvPr>
        </p:nvSpPr>
        <p:spPr/>
        <p:txBody>
          <a:bodyPr>
            <a:normAutofit fontScale="90000"/>
          </a:bodyPr>
          <a:lstStyle/>
          <a:p>
            <a:r>
              <a:rPr lang="en-US" dirty="0"/>
              <a:t>Exercise 2</a:t>
            </a:r>
            <a:br>
              <a:rPr lang="en-US" dirty="0"/>
            </a:br>
            <a:br>
              <a:rPr lang="en-US" dirty="0"/>
            </a:br>
            <a:endParaRPr lang="en-US" dirty="0"/>
          </a:p>
        </p:txBody>
      </p:sp>
      <p:sp>
        <p:nvSpPr>
          <p:cNvPr id="5" name="Espace réservé du pied de page 4">
            <a:extLst>
              <a:ext uri="{FF2B5EF4-FFF2-40B4-BE49-F238E27FC236}">
                <a16:creationId xmlns:a16="http://schemas.microsoft.com/office/drawing/2014/main" id="{2900E9D6-B846-630B-36A5-97E0C78D11A9}"/>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C3404249-85F9-C73E-DCD7-F424B99988D2}"/>
              </a:ext>
            </a:extLst>
          </p:cNvPr>
          <p:cNvSpPr>
            <a:spLocks noGrp="1"/>
          </p:cNvSpPr>
          <p:nvPr>
            <p:ph type="sldNum" sz="quarter" idx="30"/>
          </p:nvPr>
        </p:nvSpPr>
        <p:spPr/>
        <p:txBody>
          <a:bodyPr/>
          <a:lstStyle/>
          <a:p>
            <a:fld id="{45D260E3-6ADF-3D4B-8601-DFAB5F13007E}" type="slidenum">
              <a:rPr lang="fr-FR" smtClean="0"/>
              <a:pPr/>
              <a:t>13</a:t>
            </a:fld>
            <a:endParaRPr lang="fr-FR"/>
          </a:p>
        </p:txBody>
      </p:sp>
      <p:sp>
        <p:nvSpPr>
          <p:cNvPr id="4" name="Espace réservé du contenu 3">
            <a:extLst>
              <a:ext uri="{FF2B5EF4-FFF2-40B4-BE49-F238E27FC236}">
                <a16:creationId xmlns:a16="http://schemas.microsoft.com/office/drawing/2014/main" id="{B50875AB-36EF-E8CC-62E6-E2BC67FAA67E}"/>
              </a:ext>
            </a:extLst>
          </p:cNvPr>
          <p:cNvSpPr txBox="1">
            <a:spLocks/>
          </p:cNvSpPr>
          <p:nvPr/>
        </p:nvSpPr>
        <p:spPr>
          <a:xfrm>
            <a:off x="575689" y="698746"/>
            <a:ext cx="5761252" cy="297834"/>
          </a:xfrm>
          <a:prstGeom prst="rect">
            <a:avLst/>
          </a:prstGeom>
        </p:spPr>
        <p:txBody>
          <a:bodyPr vert="horz" lIns="90000" tIns="72000" rIns="72000" bIns="72000" numCol="1" rtlCol="0" anchor="t" anchorCtr="0">
            <a:no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sz="990" b="0" i="0" kern="1200" spc="71" baseline="0">
                <a:solidFill>
                  <a:schemeClr val="accent3"/>
                </a:solidFill>
                <a:latin typeface="Arial" panose="020B0604020202020204" pitchFamily="34" charset="0"/>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en-US"/>
              <a:t>Mobile Data Collection</a:t>
            </a:r>
            <a:endParaRPr lang="en-US" dirty="0"/>
          </a:p>
        </p:txBody>
      </p:sp>
    </p:spTree>
    <p:extLst>
      <p:ext uri="{BB962C8B-B14F-4D97-AF65-F5344CB8AC3E}">
        <p14:creationId xmlns:p14="http://schemas.microsoft.com/office/powerpoint/2010/main" val="2506843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4122A5ED-791A-2A94-2719-0F694625762B}"/>
              </a:ext>
            </a:extLst>
          </p:cNvPr>
          <p:cNvSpPr>
            <a:spLocks noGrp="1"/>
          </p:cNvSpPr>
          <p:nvPr>
            <p:ph type="sldNum" sz="quarter" idx="11"/>
          </p:nvPr>
        </p:nvSpPr>
        <p:spPr/>
        <p:txBody>
          <a:bodyPr/>
          <a:lstStyle/>
          <a:p>
            <a:fld id="{45D260E3-6ADF-3D4B-8601-DFAB5F13007E}" type="slidenum">
              <a:rPr lang="fr-FR" smtClean="0"/>
              <a:pPr/>
              <a:t>14</a:t>
            </a:fld>
            <a:endParaRPr lang="fr-FR"/>
          </a:p>
        </p:txBody>
      </p:sp>
      <p:sp>
        <p:nvSpPr>
          <p:cNvPr id="7" name="Espace réservé du texte 6">
            <a:extLst>
              <a:ext uri="{FF2B5EF4-FFF2-40B4-BE49-F238E27FC236}">
                <a16:creationId xmlns:a16="http://schemas.microsoft.com/office/drawing/2014/main" id="{09F0B63B-AD1E-8BE3-E75A-7EABA057036D}"/>
              </a:ext>
            </a:extLst>
          </p:cNvPr>
          <p:cNvSpPr>
            <a:spLocks noGrp="1"/>
          </p:cNvSpPr>
          <p:nvPr>
            <p:ph type="body" sz="quarter" idx="12"/>
          </p:nvPr>
        </p:nvSpPr>
        <p:spPr/>
        <p:txBody>
          <a:bodyPr/>
          <a:lstStyle/>
          <a:p>
            <a:pPr algn="just"/>
            <a:r>
              <a:rPr lang="en-US" dirty="0"/>
              <a:t>Phases of a Mobile Data Collection</a:t>
            </a:r>
          </a:p>
        </p:txBody>
      </p:sp>
      <p:sp>
        <p:nvSpPr>
          <p:cNvPr id="8" name="Espace réservé du texte 7">
            <a:extLst>
              <a:ext uri="{FF2B5EF4-FFF2-40B4-BE49-F238E27FC236}">
                <a16:creationId xmlns:a16="http://schemas.microsoft.com/office/drawing/2014/main" id="{DC5A4CFF-58CE-48CD-D358-A134C4082EB8}"/>
              </a:ext>
            </a:extLst>
          </p:cNvPr>
          <p:cNvSpPr>
            <a:spLocks noGrp="1"/>
          </p:cNvSpPr>
          <p:nvPr>
            <p:ph type="body" sz="quarter" idx="14"/>
          </p:nvPr>
        </p:nvSpPr>
        <p:spPr/>
        <p:txBody>
          <a:bodyPr/>
          <a:lstStyle/>
          <a:p>
            <a:r>
              <a:rPr lang="en-US" dirty="0"/>
              <a:t>02</a:t>
            </a:r>
          </a:p>
        </p:txBody>
      </p:sp>
    </p:spTree>
    <p:extLst>
      <p:ext uri="{BB962C8B-B14F-4D97-AF65-F5344CB8AC3E}">
        <p14:creationId xmlns:p14="http://schemas.microsoft.com/office/powerpoint/2010/main" val="5164035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DB0D322-9D64-6FD5-6B07-C8FEB3A1F995}"/>
              </a:ext>
            </a:extLst>
          </p:cNvPr>
          <p:cNvSpPr>
            <a:spLocks noGrp="1"/>
          </p:cNvSpPr>
          <p:nvPr>
            <p:ph type="title"/>
          </p:nvPr>
        </p:nvSpPr>
        <p:spPr/>
        <p:txBody>
          <a:bodyPr>
            <a:normAutofit fontScale="90000"/>
          </a:bodyPr>
          <a:lstStyle/>
          <a:p>
            <a:r>
              <a:rPr lang="en-US" dirty="0"/>
              <a:t>Phases of an MDC</a:t>
            </a:r>
          </a:p>
        </p:txBody>
      </p:sp>
      <p:pic>
        <p:nvPicPr>
          <p:cNvPr id="8" name="Espace réservé du contenu 7" descr="Une image contenant conception&#10;&#10;Description générée automatiquement avec une confiance moyenne">
            <a:extLst>
              <a:ext uri="{FF2B5EF4-FFF2-40B4-BE49-F238E27FC236}">
                <a16:creationId xmlns:a16="http://schemas.microsoft.com/office/drawing/2014/main" id="{E1F04AC3-2CD9-5E6E-E581-31A0AD1F5726}"/>
              </a:ext>
            </a:extLst>
          </p:cNvPr>
          <p:cNvPicPr>
            <a:picLocks noGrp="1" noChangeAspect="1"/>
          </p:cNvPicPr>
          <p:nvPr>
            <p:ph sz="quarter" idx="28"/>
          </p:nvPr>
        </p:nvPicPr>
        <p:blipFill>
          <a:blip r:embed="rId2"/>
          <a:stretch>
            <a:fillRect/>
          </a:stretch>
        </p:blipFill>
        <p:spPr>
          <a:xfrm>
            <a:off x="657914" y="2433568"/>
            <a:ext cx="9531840" cy="2692538"/>
          </a:xfrm>
        </p:spPr>
      </p:pic>
      <p:sp>
        <p:nvSpPr>
          <p:cNvPr id="5" name="Espace réservé du pied de page 4">
            <a:extLst>
              <a:ext uri="{FF2B5EF4-FFF2-40B4-BE49-F238E27FC236}">
                <a16:creationId xmlns:a16="http://schemas.microsoft.com/office/drawing/2014/main" id="{7C0E7373-1564-FC6A-27D5-D76FB33F7774}"/>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2653B36B-6DA9-6A74-117A-EEDA75C876A9}"/>
              </a:ext>
            </a:extLst>
          </p:cNvPr>
          <p:cNvSpPr>
            <a:spLocks noGrp="1"/>
          </p:cNvSpPr>
          <p:nvPr>
            <p:ph type="sldNum" sz="quarter" idx="30"/>
          </p:nvPr>
        </p:nvSpPr>
        <p:spPr/>
        <p:txBody>
          <a:bodyPr/>
          <a:lstStyle/>
          <a:p>
            <a:fld id="{45D260E3-6ADF-3D4B-8601-DFAB5F13007E}" type="slidenum">
              <a:rPr lang="fr-FR" smtClean="0"/>
              <a:pPr/>
              <a:t>15</a:t>
            </a:fld>
            <a:endParaRPr lang="fr-FR"/>
          </a:p>
        </p:txBody>
      </p:sp>
    </p:spTree>
    <p:extLst>
      <p:ext uri="{BB962C8B-B14F-4D97-AF65-F5344CB8AC3E}">
        <p14:creationId xmlns:p14="http://schemas.microsoft.com/office/powerpoint/2010/main" val="30065954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4B3654-570E-010B-635E-C8BBFB7AAEB3}"/>
              </a:ext>
            </a:extLst>
          </p:cNvPr>
          <p:cNvSpPr>
            <a:spLocks noGrp="1"/>
          </p:cNvSpPr>
          <p:nvPr>
            <p:ph type="sldNum" sz="quarter" idx="11"/>
          </p:nvPr>
        </p:nvSpPr>
        <p:spPr/>
        <p:txBody>
          <a:bodyPr/>
          <a:lstStyle/>
          <a:p>
            <a:fld id="{45D260E3-6ADF-3D4B-8601-DFAB5F13007E}" type="slidenum">
              <a:rPr lang="fr-FR" smtClean="0"/>
              <a:pPr/>
              <a:t>16</a:t>
            </a:fld>
            <a:endParaRPr lang="fr-FR"/>
          </a:p>
        </p:txBody>
      </p:sp>
      <p:sp>
        <p:nvSpPr>
          <p:cNvPr id="4" name="Espace réservé du texte 3">
            <a:extLst>
              <a:ext uri="{FF2B5EF4-FFF2-40B4-BE49-F238E27FC236}">
                <a16:creationId xmlns:a16="http://schemas.microsoft.com/office/drawing/2014/main" id="{3B9295CB-19A3-24BA-CE33-9F1CAEE4676A}"/>
              </a:ext>
            </a:extLst>
          </p:cNvPr>
          <p:cNvSpPr>
            <a:spLocks noGrp="1"/>
          </p:cNvSpPr>
          <p:nvPr>
            <p:ph type="body" sz="quarter" idx="12"/>
          </p:nvPr>
        </p:nvSpPr>
        <p:spPr>
          <a:xfrm>
            <a:off x="649391" y="2446497"/>
            <a:ext cx="7920847" cy="1333340"/>
          </a:xfrm>
        </p:spPr>
        <p:txBody>
          <a:bodyPr/>
          <a:lstStyle/>
          <a:p>
            <a:pPr algn="just"/>
            <a:r>
              <a:rPr lang="en-US" dirty="0"/>
              <a:t>Phase 1 – How to adapt the SENS MDC questionnaires</a:t>
            </a:r>
          </a:p>
          <a:p>
            <a:pPr algn="just"/>
            <a:endParaRPr lang="en-US" dirty="0"/>
          </a:p>
        </p:txBody>
      </p:sp>
      <p:sp>
        <p:nvSpPr>
          <p:cNvPr id="5" name="Espace réservé du texte 4">
            <a:extLst>
              <a:ext uri="{FF2B5EF4-FFF2-40B4-BE49-F238E27FC236}">
                <a16:creationId xmlns:a16="http://schemas.microsoft.com/office/drawing/2014/main" id="{99AE6475-04FB-1D22-8E37-5F15801A7F8D}"/>
              </a:ext>
            </a:extLst>
          </p:cNvPr>
          <p:cNvSpPr>
            <a:spLocks noGrp="1"/>
          </p:cNvSpPr>
          <p:nvPr>
            <p:ph type="body" sz="quarter" idx="14"/>
          </p:nvPr>
        </p:nvSpPr>
        <p:spPr/>
        <p:txBody>
          <a:bodyPr/>
          <a:lstStyle/>
          <a:p>
            <a:r>
              <a:rPr lang="en-US" dirty="0"/>
              <a:t>03</a:t>
            </a:r>
          </a:p>
        </p:txBody>
      </p:sp>
      <p:sp>
        <p:nvSpPr>
          <p:cNvPr id="6" name="ZoneTexte 5">
            <a:extLst>
              <a:ext uri="{FF2B5EF4-FFF2-40B4-BE49-F238E27FC236}">
                <a16:creationId xmlns:a16="http://schemas.microsoft.com/office/drawing/2014/main" id="{EDF60321-8D4F-66F0-9130-CBBE25D3DB8C}"/>
              </a:ext>
            </a:extLst>
          </p:cNvPr>
          <p:cNvSpPr txBox="1"/>
          <p:nvPr/>
        </p:nvSpPr>
        <p:spPr>
          <a:xfrm>
            <a:off x="649391" y="4273701"/>
            <a:ext cx="6948031" cy="52745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 Adapt the SENS MDC questionnaires by using XLS Form Global Templates</a:t>
            </a:r>
          </a:p>
          <a:p>
            <a:pPr algn="just">
              <a:lnSpc>
                <a:spcPct val="110000"/>
              </a:lnSpc>
            </a:pPr>
            <a:endParaRPr lang="en-US" sz="1600" b="1"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5488937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DB0D322-9D64-6FD5-6B07-C8FEB3A1F995}"/>
              </a:ext>
            </a:extLst>
          </p:cNvPr>
          <p:cNvSpPr>
            <a:spLocks noGrp="1"/>
          </p:cNvSpPr>
          <p:nvPr>
            <p:ph type="title"/>
          </p:nvPr>
        </p:nvSpPr>
        <p:spPr/>
        <p:txBody>
          <a:bodyPr>
            <a:normAutofit fontScale="90000"/>
          </a:bodyPr>
          <a:lstStyle/>
          <a:p>
            <a:r>
              <a:rPr lang="en-US" dirty="0"/>
              <a:t>Phases of an MDC</a:t>
            </a:r>
          </a:p>
        </p:txBody>
      </p:sp>
      <p:pic>
        <p:nvPicPr>
          <p:cNvPr id="8" name="Espace réservé du contenu 7" descr="Une image contenant conception&#10;&#10;Description générée automatiquement avec une confiance moyenne">
            <a:extLst>
              <a:ext uri="{FF2B5EF4-FFF2-40B4-BE49-F238E27FC236}">
                <a16:creationId xmlns:a16="http://schemas.microsoft.com/office/drawing/2014/main" id="{E1F04AC3-2CD9-5E6E-E581-31A0AD1F5726}"/>
              </a:ext>
            </a:extLst>
          </p:cNvPr>
          <p:cNvPicPr>
            <a:picLocks noGrp="1" noChangeAspect="1"/>
          </p:cNvPicPr>
          <p:nvPr>
            <p:ph sz="quarter" idx="28"/>
          </p:nvPr>
        </p:nvPicPr>
        <p:blipFill>
          <a:blip r:embed="rId2"/>
          <a:stretch>
            <a:fillRect/>
          </a:stretch>
        </p:blipFill>
        <p:spPr>
          <a:xfrm>
            <a:off x="575687" y="1340826"/>
            <a:ext cx="9531840" cy="2692538"/>
          </a:xfrm>
        </p:spPr>
      </p:pic>
      <p:sp>
        <p:nvSpPr>
          <p:cNvPr id="5" name="Espace réservé du pied de page 4">
            <a:extLst>
              <a:ext uri="{FF2B5EF4-FFF2-40B4-BE49-F238E27FC236}">
                <a16:creationId xmlns:a16="http://schemas.microsoft.com/office/drawing/2014/main" id="{7C0E7373-1564-FC6A-27D5-D76FB33F7774}"/>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2653B36B-6DA9-6A74-117A-EEDA75C876A9}"/>
              </a:ext>
            </a:extLst>
          </p:cNvPr>
          <p:cNvSpPr>
            <a:spLocks noGrp="1"/>
          </p:cNvSpPr>
          <p:nvPr>
            <p:ph type="sldNum" sz="quarter" idx="30"/>
          </p:nvPr>
        </p:nvSpPr>
        <p:spPr/>
        <p:txBody>
          <a:bodyPr/>
          <a:lstStyle/>
          <a:p>
            <a:fld id="{45D260E3-6ADF-3D4B-8601-DFAB5F13007E}" type="slidenum">
              <a:rPr lang="fr-FR" smtClean="0"/>
              <a:pPr/>
              <a:t>17</a:t>
            </a:fld>
            <a:endParaRPr lang="fr-FR"/>
          </a:p>
        </p:txBody>
      </p:sp>
      <p:sp>
        <p:nvSpPr>
          <p:cNvPr id="7" name="TextBox 43">
            <a:extLst>
              <a:ext uri="{FF2B5EF4-FFF2-40B4-BE49-F238E27FC236}">
                <a16:creationId xmlns:a16="http://schemas.microsoft.com/office/drawing/2014/main" id="{41D61ACC-14C1-0500-4116-DE1D49689296}"/>
              </a:ext>
            </a:extLst>
          </p:cNvPr>
          <p:cNvSpPr txBox="1"/>
          <p:nvPr/>
        </p:nvSpPr>
        <p:spPr>
          <a:xfrm>
            <a:off x="1111384" y="4383320"/>
            <a:ext cx="1326004" cy="400110"/>
          </a:xfrm>
          <a:prstGeom prst="rect">
            <a:avLst/>
          </a:prstGeom>
          <a:noFill/>
        </p:spPr>
        <p:txBody>
          <a:bodyPr wrap="none" rtlCol="0">
            <a:spAutoFit/>
          </a:bodyPr>
          <a:lstStyle/>
          <a:p>
            <a:r>
              <a:rPr lang="fr-FR" sz="2000" b="1" i="1" dirty="0" err="1">
                <a:solidFill>
                  <a:schemeClr val="tx2"/>
                </a:solidFill>
                <a:latin typeface="Arial" panose="020B0604020202020204" pitchFamily="34" charset="0"/>
                <a:cs typeface="Arial" panose="020B0604020202020204" pitchFamily="34" charset="0"/>
              </a:rPr>
              <a:t>XLSForm</a:t>
            </a:r>
            <a:endParaRPr lang="fr-FR" sz="2000" b="1" i="1" dirty="0">
              <a:solidFill>
                <a:schemeClr val="tx2"/>
              </a:solidFill>
              <a:latin typeface="Arial" panose="020B0604020202020204" pitchFamily="34" charset="0"/>
              <a:cs typeface="Arial" panose="020B0604020202020204" pitchFamily="34" charset="0"/>
            </a:endParaRPr>
          </a:p>
        </p:txBody>
      </p:sp>
      <p:pic>
        <p:nvPicPr>
          <p:cNvPr id="12" name="Picture 44">
            <a:extLst>
              <a:ext uri="{FF2B5EF4-FFF2-40B4-BE49-F238E27FC236}">
                <a16:creationId xmlns:a16="http://schemas.microsoft.com/office/drawing/2014/main" id="{8AE94DFD-7B26-0516-6BD6-0BC55CD6F9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21954" y="4958265"/>
            <a:ext cx="1704864" cy="1076074"/>
          </a:xfrm>
          <a:prstGeom prst="rect">
            <a:avLst/>
          </a:prstGeom>
        </p:spPr>
      </p:pic>
      <p:sp>
        <p:nvSpPr>
          <p:cNvPr id="13" name="Rectangle : coins arrondis 12">
            <a:extLst>
              <a:ext uri="{FF2B5EF4-FFF2-40B4-BE49-F238E27FC236}">
                <a16:creationId xmlns:a16="http://schemas.microsoft.com/office/drawing/2014/main" id="{D3F938D1-1BF1-FFB9-BF72-E01CC61D4165}"/>
              </a:ext>
            </a:extLst>
          </p:cNvPr>
          <p:cNvSpPr/>
          <p:nvPr/>
        </p:nvSpPr>
        <p:spPr>
          <a:xfrm>
            <a:off x="824089" y="4033364"/>
            <a:ext cx="1907824" cy="2423880"/>
          </a:xfrm>
          <a:prstGeom prst="roundRect">
            <a:avLst/>
          </a:prstGeom>
          <a:noFill/>
          <a:ln w="38100"/>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2" name="Espace réservé du contenu 1">
            <a:extLst>
              <a:ext uri="{FF2B5EF4-FFF2-40B4-BE49-F238E27FC236}">
                <a16:creationId xmlns:a16="http://schemas.microsoft.com/office/drawing/2014/main" id="{8E786E15-F6C7-DD2E-56A5-7CEE78F60A0C}"/>
              </a:ext>
            </a:extLst>
          </p:cNvPr>
          <p:cNvSpPr>
            <a:spLocks noGrp="1"/>
          </p:cNvSpPr>
          <p:nvPr>
            <p:ph sz="quarter" idx="12"/>
          </p:nvPr>
        </p:nvSpPr>
        <p:spPr>
          <a:xfrm>
            <a:off x="575688" y="698746"/>
            <a:ext cx="9705823" cy="297834"/>
          </a:xfrm>
        </p:spPr>
        <p:txBody>
          <a:bodyPr/>
          <a:lstStyle/>
          <a:p>
            <a:r>
              <a:rPr lang="en-US" dirty="0"/>
              <a:t>XLS Form Mobile Templates</a:t>
            </a:r>
          </a:p>
        </p:txBody>
      </p:sp>
    </p:spTree>
    <p:extLst>
      <p:ext uri="{BB962C8B-B14F-4D97-AF65-F5344CB8AC3E}">
        <p14:creationId xmlns:p14="http://schemas.microsoft.com/office/powerpoint/2010/main" val="976003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3D915420-2959-BC40-D927-B15EF0FDA6B0}"/>
              </a:ext>
            </a:extLst>
          </p:cNvPr>
          <p:cNvSpPr>
            <a:spLocks noGrp="1"/>
          </p:cNvSpPr>
          <p:nvPr>
            <p:ph type="title"/>
          </p:nvPr>
        </p:nvSpPr>
        <p:spPr/>
        <p:txBody>
          <a:bodyPr>
            <a:normAutofit fontScale="90000"/>
          </a:bodyPr>
          <a:lstStyle/>
          <a:p>
            <a:r>
              <a:rPr lang="en-US" dirty="0"/>
              <a:t>Introduction (1) – Design</a:t>
            </a:r>
          </a:p>
        </p:txBody>
      </p:sp>
      <p:sp>
        <p:nvSpPr>
          <p:cNvPr id="4" name="Espace réservé du contenu 3">
            <a:extLst>
              <a:ext uri="{FF2B5EF4-FFF2-40B4-BE49-F238E27FC236}">
                <a16:creationId xmlns:a16="http://schemas.microsoft.com/office/drawing/2014/main" id="{A0F8C705-DF66-4517-90DE-DC5795D45707}"/>
              </a:ext>
            </a:extLst>
          </p:cNvPr>
          <p:cNvSpPr>
            <a:spLocks noGrp="1"/>
          </p:cNvSpPr>
          <p:nvPr>
            <p:ph sz="quarter" idx="28"/>
          </p:nvPr>
        </p:nvSpPr>
        <p:spPr>
          <a:xfrm>
            <a:off x="2822222" y="1240256"/>
            <a:ext cx="7391172" cy="5463389"/>
          </a:xfrm>
        </p:spPr>
        <p:txBody>
          <a:bodyPr/>
          <a:lstStyle/>
          <a:p>
            <a:pPr algn="just"/>
            <a:r>
              <a:rPr lang="en-US" dirty="0"/>
              <a:t>Each SENS MDC questionnaire is designed to get the best balance of global standardization and localized adaptability.</a:t>
            </a:r>
          </a:p>
          <a:p>
            <a:pPr algn="just"/>
            <a:endParaRPr lang="en-US" dirty="0"/>
          </a:p>
          <a:p>
            <a:pPr algn="just"/>
            <a:r>
              <a:rPr lang="en-US" dirty="0"/>
              <a:t>Key indicators are comparable from country to country and year to year.</a:t>
            </a:r>
          </a:p>
          <a:p>
            <a:pPr algn="just"/>
            <a:endParaRPr lang="en-US" dirty="0"/>
          </a:p>
          <a:p>
            <a:pPr algn="just"/>
            <a:r>
              <a:rPr lang="en-US" dirty="0"/>
              <a:t>In order to analyze comparable data from different contexts, local adaptation are required.</a:t>
            </a:r>
          </a:p>
          <a:p>
            <a:pPr marL="0" indent="0" algn="just">
              <a:buNone/>
            </a:pPr>
            <a:endParaRPr lang="en-US" dirty="0"/>
          </a:p>
        </p:txBody>
      </p:sp>
      <p:sp>
        <p:nvSpPr>
          <p:cNvPr id="5" name="Espace réservé du pied de page 4">
            <a:extLst>
              <a:ext uri="{FF2B5EF4-FFF2-40B4-BE49-F238E27FC236}">
                <a16:creationId xmlns:a16="http://schemas.microsoft.com/office/drawing/2014/main" id="{E25B71E7-51F7-26F8-C0F2-28B3A2A84CAF}"/>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DD95F6DD-8685-D1B2-29C0-9AD1AC22021A}"/>
              </a:ext>
            </a:extLst>
          </p:cNvPr>
          <p:cNvSpPr>
            <a:spLocks noGrp="1"/>
          </p:cNvSpPr>
          <p:nvPr>
            <p:ph type="sldNum" sz="quarter" idx="30"/>
          </p:nvPr>
        </p:nvSpPr>
        <p:spPr/>
        <p:txBody>
          <a:bodyPr/>
          <a:lstStyle/>
          <a:p>
            <a:fld id="{45D260E3-6ADF-3D4B-8601-DFAB5F13007E}" type="slidenum">
              <a:rPr lang="fr-FR" smtClean="0"/>
              <a:pPr/>
              <a:t>18</a:t>
            </a:fld>
            <a:endParaRPr lang="fr-FR"/>
          </a:p>
        </p:txBody>
      </p:sp>
      <p:sp>
        <p:nvSpPr>
          <p:cNvPr id="7" name="Rounded Rectangle 7">
            <a:extLst>
              <a:ext uri="{FF2B5EF4-FFF2-40B4-BE49-F238E27FC236}">
                <a16:creationId xmlns:a16="http://schemas.microsoft.com/office/drawing/2014/main" id="{1DCC6E1F-5B00-2A6C-16E9-3339365A241F}"/>
              </a:ext>
            </a:extLst>
          </p:cNvPr>
          <p:cNvSpPr/>
          <p:nvPr/>
        </p:nvSpPr>
        <p:spPr>
          <a:xfrm>
            <a:off x="518548" y="2890142"/>
            <a:ext cx="1905000" cy="1926530"/>
          </a:xfrm>
          <a:prstGeom prst="roundRect">
            <a:avLst/>
          </a:prstGeom>
          <a:ln w="38100">
            <a:solidFill>
              <a:schemeClr val="accent1"/>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fr-FR"/>
          </a:p>
        </p:txBody>
      </p:sp>
      <p:pic>
        <p:nvPicPr>
          <p:cNvPr id="8" name="Picture 7">
            <a:extLst>
              <a:ext uri="{FF2B5EF4-FFF2-40B4-BE49-F238E27FC236}">
                <a16:creationId xmlns:a16="http://schemas.microsoft.com/office/drawing/2014/main" id="{D587CBAF-0492-D9CE-1612-D3ED32694590}"/>
              </a:ext>
            </a:extLst>
          </p:cNvPr>
          <p:cNvPicPr>
            <a:picLocks noChangeAspect="1" noChangeArrowheads="1"/>
          </p:cNvPicPr>
          <p:nvPr/>
        </p:nvPicPr>
        <p:blipFill rotWithShape="1">
          <a:blip r:embed="rId2">
            <a:clrChange>
              <a:clrFrom>
                <a:srgbClr val="FFFFFF"/>
              </a:clrFrom>
              <a:clrTo>
                <a:srgbClr val="FFFFFF">
                  <a:alpha val="0"/>
                </a:srgbClr>
              </a:clrTo>
            </a:clrChange>
            <a:duotone>
              <a:prstClr val="black"/>
              <a:schemeClr val="tx2">
                <a:tint val="45000"/>
                <a:satMod val="400000"/>
              </a:schemeClr>
            </a:duotone>
            <a:extLst>
              <a:ext uri="{28A0092B-C50C-407E-A947-70E740481C1C}">
                <a14:useLocalDpi xmlns:a14="http://schemas.microsoft.com/office/drawing/2010/main"/>
              </a:ext>
            </a:extLst>
          </a:blip>
          <a:srcRect/>
          <a:stretch/>
        </p:blipFill>
        <p:spPr bwMode="auto">
          <a:xfrm>
            <a:off x="594748" y="2984602"/>
            <a:ext cx="1998765" cy="1642890"/>
          </a:xfrm>
          <a:prstGeom prst="rect">
            <a:avLst/>
          </a:prstGeom>
          <a:noFill/>
          <a:ln w="9525">
            <a:noFill/>
            <a:miter lim="800000"/>
            <a:headEnd/>
            <a:tailEnd/>
          </a:ln>
        </p:spPr>
      </p:pic>
      <p:sp>
        <p:nvSpPr>
          <p:cNvPr id="9" name="Espace réservé du contenu 1">
            <a:extLst>
              <a:ext uri="{FF2B5EF4-FFF2-40B4-BE49-F238E27FC236}">
                <a16:creationId xmlns:a16="http://schemas.microsoft.com/office/drawing/2014/main" id="{88B7C2A1-EA67-2D43-22EA-3DAFCC7AE9D8}"/>
              </a:ext>
            </a:extLst>
          </p:cNvPr>
          <p:cNvSpPr>
            <a:spLocks noGrp="1"/>
          </p:cNvSpPr>
          <p:nvPr>
            <p:ph sz="quarter" idx="12"/>
          </p:nvPr>
        </p:nvSpPr>
        <p:spPr>
          <a:xfrm>
            <a:off x="575688" y="698746"/>
            <a:ext cx="9705823" cy="297834"/>
          </a:xfrm>
        </p:spPr>
        <p:txBody>
          <a:bodyPr/>
          <a:lstStyle/>
          <a:p>
            <a:r>
              <a:rPr lang="en-US" dirty="0"/>
              <a:t>XLS Form Mobile Templates</a:t>
            </a:r>
          </a:p>
        </p:txBody>
      </p:sp>
    </p:spTree>
    <p:extLst>
      <p:ext uri="{BB962C8B-B14F-4D97-AF65-F5344CB8AC3E}">
        <p14:creationId xmlns:p14="http://schemas.microsoft.com/office/powerpoint/2010/main" val="288958209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9B595CF-4ED0-B6FD-C2F5-E8B2260BEF39}"/>
              </a:ext>
            </a:extLst>
          </p:cNvPr>
          <p:cNvSpPr>
            <a:spLocks noGrp="1"/>
          </p:cNvSpPr>
          <p:nvPr>
            <p:ph sz="quarter" idx="12"/>
          </p:nvPr>
        </p:nvSpPr>
        <p:spPr/>
        <p:txBody>
          <a:bodyPr/>
          <a:lstStyle/>
          <a:p>
            <a:r>
              <a:rPr lang="en-US" dirty="0"/>
              <a:t>XLS Form Mobile Templates</a:t>
            </a:r>
          </a:p>
        </p:txBody>
      </p:sp>
      <p:sp>
        <p:nvSpPr>
          <p:cNvPr id="3" name="Titre 2">
            <a:extLst>
              <a:ext uri="{FF2B5EF4-FFF2-40B4-BE49-F238E27FC236}">
                <a16:creationId xmlns:a16="http://schemas.microsoft.com/office/drawing/2014/main" id="{34C30BE1-2DA6-6B14-99D4-C362151FC9F4}"/>
              </a:ext>
            </a:extLst>
          </p:cNvPr>
          <p:cNvSpPr>
            <a:spLocks noGrp="1"/>
          </p:cNvSpPr>
          <p:nvPr>
            <p:ph type="title"/>
          </p:nvPr>
        </p:nvSpPr>
        <p:spPr/>
        <p:txBody>
          <a:bodyPr>
            <a:normAutofit fontScale="90000"/>
          </a:bodyPr>
          <a:lstStyle/>
          <a:p>
            <a:r>
              <a:rPr lang="en-US" dirty="0"/>
              <a:t>Introduction (2) – Adaptation</a:t>
            </a:r>
            <a:br>
              <a:rPr lang="en-US" dirty="0"/>
            </a:br>
            <a:endParaRPr lang="en-US" dirty="0"/>
          </a:p>
        </p:txBody>
      </p:sp>
      <p:sp>
        <p:nvSpPr>
          <p:cNvPr id="4" name="Espace réservé du contenu 3">
            <a:extLst>
              <a:ext uri="{FF2B5EF4-FFF2-40B4-BE49-F238E27FC236}">
                <a16:creationId xmlns:a16="http://schemas.microsoft.com/office/drawing/2014/main" id="{4B018DFE-665C-7097-D01E-9B10B72FF00C}"/>
              </a:ext>
            </a:extLst>
          </p:cNvPr>
          <p:cNvSpPr>
            <a:spLocks noGrp="1"/>
          </p:cNvSpPr>
          <p:nvPr>
            <p:ph sz="quarter" idx="28"/>
          </p:nvPr>
        </p:nvSpPr>
        <p:spPr/>
        <p:txBody>
          <a:bodyPr/>
          <a:lstStyle/>
          <a:p>
            <a:r>
              <a:rPr lang="en-US" dirty="0"/>
              <a:t>The following slides briefly introduce how to adapt the standardized global forms according to the local context. </a:t>
            </a:r>
          </a:p>
          <a:p>
            <a:r>
              <a:rPr lang="en-US" dirty="0"/>
              <a:t>Information on what should be changed in the questionnaires is mentioned in the guidance of each module.</a:t>
            </a:r>
          </a:p>
          <a:p>
            <a:r>
              <a:rPr lang="en-US" dirty="0"/>
              <a:t>The template form can be quite complex to understand without background, please reach out to the regional office or headquarter for assistance on the adaptation if needed.</a:t>
            </a:r>
          </a:p>
        </p:txBody>
      </p:sp>
      <p:sp>
        <p:nvSpPr>
          <p:cNvPr id="5" name="Espace réservé du pied de page 4">
            <a:extLst>
              <a:ext uri="{FF2B5EF4-FFF2-40B4-BE49-F238E27FC236}">
                <a16:creationId xmlns:a16="http://schemas.microsoft.com/office/drawing/2014/main" id="{B110D877-1630-2FFC-E32A-D69D9711BB81}"/>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D3E38ADF-00FD-EAA5-463A-F38DBDBD8C4C}"/>
              </a:ext>
            </a:extLst>
          </p:cNvPr>
          <p:cNvSpPr>
            <a:spLocks noGrp="1"/>
          </p:cNvSpPr>
          <p:nvPr>
            <p:ph type="sldNum" sz="quarter" idx="30"/>
          </p:nvPr>
        </p:nvSpPr>
        <p:spPr/>
        <p:txBody>
          <a:bodyPr/>
          <a:lstStyle/>
          <a:p>
            <a:fld id="{45D260E3-6ADF-3D4B-8601-DFAB5F13007E}" type="slidenum">
              <a:rPr lang="fr-FR" smtClean="0"/>
              <a:pPr/>
              <a:t>19</a:t>
            </a:fld>
            <a:endParaRPr lang="fr-FR"/>
          </a:p>
        </p:txBody>
      </p:sp>
    </p:spTree>
    <p:extLst>
      <p:ext uri="{BB962C8B-B14F-4D97-AF65-F5344CB8AC3E}">
        <p14:creationId xmlns:p14="http://schemas.microsoft.com/office/powerpoint/2010/main" val="472878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4">
            <a:extLst>
              <a:ext uri="{FF2B5EF4-FFF2-40B4-BE49-F238E27FC236}">
                <a16:creationId xmlns:a16="http://schemas.microsoft.com/office/drawing/2014/main" id="{2F40F49A-18C9-5449-4E2F-D087DC2DF463}"/>
              </a:ext>
            </a:extLst>
          </p:cNvPr>
          <p:cNvSpPr>
            <a:spLocks noGrp="1"/>
          </p:cNvSpPr>
          <p:nvPr>
            <p:ph type="title"/>
          </p:nvPr>
        </p:nvSpPr>
        <p:spPr/>
        <p:txBody>
          <a:bodyPr>
            <a:normAutofit/>
          </a:bodyPr>
          <a:lstStyle/>
          <a:p>
            <a:pPr algn="just"/>
            <a:r>
              <a:rPr lang="en-US" dirty="0"/>
              <a:t>Mobile Data Collection (MDC) with </a:t>
            </a:r>
            <a:r>
              <a:rPr lang="en-US" dirty="0" err="1"/>
              <a:t>OpenDataKit</a:t>
            </a:r>
            <a:endParaRPr lang="en-US" dirty="0"/>
          </a:p>
        </p:txBody>
      </p:sp>
      <p:sp>
        <p:nvSpPr>
          <p:cNvPr id="6" name="Espace réservé du texte 5">
            <a:extLst>
              <a:ext uri="{FF2B5EF4-FFF2-40B4-BE49-F238E27FC236}">
                <a16:creationId xmlns:a16="http://schemas.microsoft.com/office/drawing/2014/main" id="{11DC6DE0-437F-7166-573F-7EBC89C42FBA}"/>
              </a:ext>
            </a:extLst>
          </p:cNvPr>
          <p:cNvSpPr>
            <a:spLocks noGrp="1"/>
          </p:cNvSpPr>
          <p:nvPr>
            <p:ph type="body" sz="quarter" idx="10"/>
          </p:nvPr>
        </p:nvSpPr>
        <p:spPr/>
        <p:txBody>
          <a:bodyPr>
            <a:normAutofit/>
          </a:bodyPr>
          <a:lstStyle/>
          <a:p>
            <a:r>
              <a:rPr lang="en-US" dirty="0"/>
              <a:t>2024</a:t>
            </a:r>
          </a:p>
        </p:txBody>
      </p:sp>
      <p:sp>
        <p:nvSpPr>
          <p:cNvPr id="7" name="Espace réservé du texte 6">
            <a:extLst>
              <a:ext uri="{FF2B5EF4-FFF2-40B4-BE49-F238E27FC236}">
                <a16:creationId xmlns:a16="http://schemas.microsoft.com/office/drawing/2014/main" id="{6303DD05-105C-FC74-8505-8406269451D2}"/>
              </a:ext>
            </a:extLst>
          </p:cNvPr>
          <p:cNvSpPr>
            <a:spLocks noGrp="1"/>
          </p:cNvSpPr>
          <p:nvPr>
            <p:ph type="body" sz="quarter" idx="11"/>
          </p:nvPr>
        </p:nvSpPr>
        <p:spPr/>
        <p:txBody>
          <a:bodyPr/>
          <a:lstStyle/>
          <a:p>
            <a:r>
              <a:rPr lang="en-US" dirty="0"/>
              <a:t>Survey Manager Training</a:t>
            </a:r>
          </a:p>
        </p:txBody>
      </p:sp>
    </p:spTree>
    <p:extLst>
      <p:ext uri="{BB962C8B-B14F-4D97-AF65-F5344CB8AC3E}">
        <p14:creationId xmlns:p14="http://schemas.microsoft.com/office/powerpoint/2010/main" val="3076448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AA86A63-B367-B829-0E89-79852E587F06}"/>
              </a:ext>
            </a:extLst>
          </p:cNvPr>
          <p:cNvSpPr>
            <a:spLocks noGrp="1"/>
          </p:cNvSpPr>
          <p:nvPr>
            <p:ph type="title"/>
          </p:nvPr>
        </p:nvSpPr>
        <p:spPr/>
        <p:txBody>
          <a:bodyPr>
            <a:normAutofit fontScale="90000"/>
          </a:bodyPr>
          <a:lstStyle/>
          <a:p>
            <a:r>
              <a:rPr lang="en-US" dirty="0"/>
              <a:t>Introduction (3) – What are the Global Forms?</a:t>
            </a:r>
          </a:p>
        </p:txBody>
      </p:sp>
      <p:sp>
        <p:nvSpPr>
          <p:cNvPr id="4" name="Espace réservé du contenu 3">
            <a:extLst>
              <a:ext uri="{FF2B5EF4-FFF2-40B4-BE49-F238E27FC236}">
                <a16:creationId xmlns:a16="http://schemas.microsoft.com/office/drawing/2014/main" id="{6D20FD9A-8105-DD8D-1011-87792F1394E6}"/>
              </a:ext>
            </a:extLst>
          </p:cNvPr>
          <p:cNvSpPr>
            <a:spLocks noGrp="1"/>
          </p:cNvSpPr>
          <p:nvPr>
            <p:ph sz="quarter" idx="28"/>
          </p:nvPr>
        </p:nvSpPr>
        <p:spPr>
          <a:xfrm>
            <a:off x="575687" y="1246475"/>
            <a:ext cx="4120490" cy="5463389"/>
          </a:xfrm>
        </p:spPr>
        <p:txBody>
          <a:bodyPr/>
          <a:lstStyle/>
          <a:p>
            <a:pPr algn="just"/>
            <a:r>
              <a:rPr lang="en-US" dirty="0"/>
              <a:t>These SENS Global Forms are set up in </a:t>
            </a:r>
            <a:r>
              <a:rPr lang="en-US" b="1" dirty="0">
                <a:solidFill>
                  <a:schemeClr val="accent5"/>
                </a:solidFill>
              </a:rPr>
              <a:t>XLS form</a:t>
            </a:r>
            <a:r>
              <a:rPr lang="en-US" dirty="0"/>
              <a:t>, a format compatible with many mobile data collection tools, in particular Kobo /ODK Collect.</a:t>
            </a:r>
          </a:p>
          <a:p>
            <a:pPr algn="just"/>
            <a:r>
              <a:rPr lang="en-US" dirty="0"/>
              <a:t>There is an </a:t>
            </a:r>
            <a:r>
              <a:rPr lang="en-US" b="1" dirty="0">
                <a:solidFill>
                  <a:schemeClr val="accent5"/>
                </a:solidFill>
              </a:rPr>
              <a:t>instructions</a:t>
            </a:r>
            <a:r>
              <a:rPr lang="en-US" dirty="0"/>
              <a:t> tab in each form on how to use them.</a:t>
            </a:r>
          </a:p>
        </p:txBody>
      </p:sp>
      <p:sp>
        <p:nvSpPr>
          <p:cNvPr id="5" name="Espace réservé du pied de page 4">
            <a:extLst>
              <a:ext uri="{FF2B5EF4-FFF2-40B4-BE49-F238E27FC236}">
                <a16:creationId xmlns:a16="http://schemas.microsoft.com/office/drawing/2014/main" id="{0AB72B13-7DA5-CF32-1B83-A841A615C476}"/>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A1754997-4908-EDF2-B23D-0ABEFDD63382}"/>
              </a:ext>
            </a:extLst>
          </p:cNvPr>
          <p:cNvSpPr>
            <a:spLocks noGrp="1"/>
          </p:cNvSpPr>
          <p:nvPr>
            <p:ph type="sldNum" sz="quarter" idx="30"/>
          </p:nvPr>
        </p:nvSpPr>
        <p:spPr/>
        <p:txBody>
          <a:bodyPr/>
          <a:lstStyle/>
          <a:p>
            <a:fld id="{45D260E3-6ADF-3D4B-8601-DFAB5F13007E}" type="slidenum">
              <a:rPr lang="fr-FR" smtClean="0"/>
              <a:pPr/>
              <a:t>20</a:t>
            </a:fld>
            <a:endParaRPr lang="fr-FR"/>
          </a:p>
        </p:txBody>
      </p:sp>
      <p:sp>
        <p:nvSpPr>
          <p:cNvPr id="7" name="Espace réservé du contenu 1">
            <a:extLst>
              <a:ext uri="{FF2B5EF4-FFF2-40B4-BE49-F238E27FC236}">
                <a16:creationId xmlns:a16="http://schemas.microsoft.com/office/drawing/2014/main" id="{E2AFD8C9-6CE1-7E93-E23A-283580EABB4E}"/>
              </a:ext>
            </a:extLst>
          </p:cNvPr>
          <p:cNvSpPr>
            <a:spLocks noGrp="1"/>
          </p:cNvSpPr>
          <p:nvPr>
            <p:ph sz="quarter" idx="12"/>
          </p:nvPr>
        </p:nvSpPr>
        <p:spPr>
          <a:xfrm>
            <a:off x="576263" y="698500"/>
            <a:ext cx="9705975" cy="298450"/>
          </a:xfrm>
        </p:spPr>
        <p:txBody>
          <a:bodyPr/>
          <a:lstStyle/>
          <a:p>
            <a:r>
              <a:rPr lang="en-US" dirty="0"/>
              <a:t>XLS Form Mobile Templates</a:t>
            </a:r>
          </a:p>
        </p:txBody>
      </p:sp>
      <p:pic>
        <p:nvPicPr>
          <p:cNvPr id="13" name="Image 12" descr="Une image contenant texte, capture d’écran, Page web, logiciel&#10;&#10;Description générée automatiquement">
            <a:extLst>
              <a:ext uri="{FF2B5EF4-FFF2-40B4-BE49-F238E27FC236}">
                <a16:creationId xmlns:a16="http://schemas.microsoft.com/office/drawing/2014/main" id="{658EA45D-5BA2-F22F-72D3-47B24E795518}"/>
              </a:ext>
            </a:extLst>
          </p:cNvPr>
          <p:cNvPicPr>
            <a:picLocks noChangeAspect="1"/>
          </p:cNvPicPr>
          <p:nvPr/>
        </p:nvPicPr>
        <p:blipFill>
          <a:blip r:embed="rId2"/>
          <a:stretch>
            <a:fillRect/>
          </a:stretch>
        </p:blipFill>
        <p:spPr>
          <a:xfrm>
            <a:off x="5102645" y="1243068"/>
            <a:ext cx="5363323" cy="5210902"/>
          </a:xfrm>
          <a:prstGeom prst="rect">
            <a:avLst/>
          </a:prstGeom>
        </p:spPr>
      </p:pic>
    </p:spTree>
    <p:extLst>
      <p:ext uri="{BB962C8B-B14F-4D97-AF65-F5344CB8AC3E}">
        <p14:creationId xmlns:p14="http://schemas.microsoft.com/office/powerpoint/2010/main" val="2330316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B3F235C-A8C8-4016-7952-2831780ABE65}"/>
              </a:ext>
            </a:extLst>
          </p:cNvPr>
          <p:cNvSpPr>
            <a:spLocks noGrp="1"/>
          </p:cNvSpPr>
          <p:nvPr>
            <p:ph sz="quarter" idx="12"/>
          </p:nvPr>
        </p:nvSpPr>
        <p:spPr/>
        <p:txBody>
          <a:bodyPr/>
          <a:lstStyle/>
          <a:p>
            <a:r>
              <a:rPr lang="en-US" dirty="0"/>
              <a:t>XLS Form Mobile Templates</a:t>
            </a:r>
          </a:p>
        </p:txBody>
      </p:sp>
      <p:sp>
        <p:nvSpPr>
          <p:cNvPr id="3" name="Titre 2">
            <a:extLst>
              <a:ext uri="{FF2B5EF4-FFF2-40B4-BE49-F238E27FC236}">
                <a16:creationId xmlns:a16="http://schemas.microsoft.com/office/drawing/2014/main" id="{D563F69D-C94D-CE08-B65F-311A3583F460}"/>
              </a:ext>
            </a:extLst>
          </p:cNvPr>
          <p:cNvSpPr>
            <a:spLocks noGrp="1"/>
          </p:cNvSpPr>
          <p:nvPr>
            <p:ph type="title"/>
          </p:nvPr>
        </p:nvSpPr>
        <p:spPr/>
        <p:txBody>
          <a:bodyPr>
            <a:normAutofit fontScale="90000"/>
          </a:bodyPr>
          <a:lstStyle/>
          <a:p>
            <a:r>
              <a:rPr lang="en-US" dirty="0"/>
              <a:t>Exercise 3</a:t>
            </a:r>
          </a:p>
        </p:txBody>
      </p:sp>
      <p:sp>
        <p:nvSpPr>
          <p:cNvPr id="4" name="Espace réservé du contenu 3">
            <a:extLst>
              <a:ext uri="{FF2B5EF4-FFF2-40B4-BE49-F238E27FC236}">
                <a16:creationId xmlns:a16="http://schemas.microsoft.com/office/drawing/2014/main" id="{481C8DF6-26C7-57F8-7E46-EEDF8A265411}"/>
              </a:ext>
            </a:extLst>
          </p:cNvPr>
          <p:cNvSpPr>
            <a:spLocks noGrp="1"/>
          </p:cNvSpPr>
          <p:nvPr>
            <p:ph sz="quarter" idx="28"/>
          </p:nvPr>
        </p:nvSpPr>
        <p:spPr/>
        <p:txBody>
          <a:bodyPr/>
          <a:lstStyle/>
          <a:p>
            <a:r>
              <a:rPr lang="en-US" dirty="0"/>
              <a:t>As a group, look at :</a:t>
            </a:r>
          </a:p>
          <a:p>
            <a:pPr lvl="1"/>
            <a:r>
              <a:rPr lang="en-US" dirty="0"/>
              <a:t>The paper form,</a:t>
            </a:r>
          </a:p>
          <a:p>
            <a:pPr lvl="1"/>
            <a:r>
              <a:rPr lang="en-US" dirty="0"/>
              <a:t>The mobile form.</a:t>
            </a:r>
          </a:p>
          <a:p>
            <a:r>
              <a:rPr lang="en-US" dirty="0"/>
              <a:t>And come up with five different types of changes you would like to make to the mobile form (you can open the form on the mobile if it helps).</a:t>
            </a:r>
          </a:p>
          <a:p>
            <a:endParaRPr lang="en-US" dirty="0"/>
          </a:p>
        </p:txBody>
      </p:sp>
      <p:sp>
        <p:nvSpPr>
          <p:cNvPr id="5" name="Espace réservé du pied de page 4">
            <a:extLst>
              <a:ext uri="{FF2B5EF4-FFF2-40B4-BE49-F238E27FC236}">
                <a16:creationId xmlns:a16="http://schemas.microsoft.com/office/drawing/2014/main" id="{5A0FAE06-C42C-E0E0-A42F-32079B1937C1}"/>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6A5DB683-A034-4F1A-C277-84050BF389CF}"/>
              </a:ext>
            </a:extLst>
          </p:cNvPr>
          <p:cNvSpPr>
            <a:spLocks noGrp="1"/>
          </p:cNvSpPr>
          <p:nvPr>
            <p:ph type="sldNum" sz="quarter" idx="30"/>
          </p:nvPr>
        </p:nvSpPr>
        <p:spPr/>
        <p:txBody>
          <a:bodyPr/>
          <a:lstStyle/>
          <a:p>
            <a:fld id="{45D260E3-6ADF-3D4B-8601-DFAB5F13007E}" type="slidenum">
              <a:rPr lang="fr-FR" smtClean="0"/>
              <a:pPr/>
              <a:t>21</a:t>
            </a:fld>
            <a:endParaRPr lang="fr-FR"/>
          </a:p>
        </p:txBody>
      </p:sp>
    </p:spTree>
    <p:extLst>
      <p:ext uri="{BB962C8B-B14F-4D97-AF65-F5344CB8AC3E}">
        <p14:creationId xmlns:p14="http://schemas.microsoft.com/office/powerpoint/2010/main" val="260241699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9B595CF-4ED0-B6FD-C2F5-E8B2260BEF39}"/>
              </a:ext>
            </a:extLst>
          </p:cNvPr>
          <p:cNvSpPr>
            <a:spLocks noGrp="1"/>
          </p:cNvSpPr>
          <p:nvPr>
            <p:ph sz="quarter" idx="12"/>
          </p:nvPr>
        </p:nvSpPr>
        <p:spPr/>
        <p:txBody>
          <a:bodyPr/>
          <a:lstStyle/>
          <a:p>
            <a:r>
              <a:rPr lang="en-US" dirty="0"/>
              <a:t>XLS Form Mobile Templates</a:t>
            </a:r>
          </a:p>
        </p:txBody>
      </p:sp>
      <p:sp>
        <p:nvSpPr>
          <p:cNvPr id="3" name="Titre 2">
            <a:extLst>
              <a:ext uri="{FF2B5EF4-FFF2-40B4-BE49-F238E27FC236}">
                <a16:creationId xmlns:a16="http://schemas.microsoft.com/office/drawing/2014/main" id="{34C30BE1-2DA6-6B14-99D4-C362151FC9F4}"/>
              </a:ext>
            </a:extLst>
          </p:cNvPr>
          <p:cNvSpPr>
            <a:spLocks noGrp="1"/>
          </p:cNvSpPr>
          <p:nvPr>
            <p:ph type="title"/>
          </p:nvPr>
        </p:nvSpPr>
        <p:spPr/>
        <p:txBody>
          <a:bodyPr>
            <a:normAutofit fontScale="90000"/>
          </a:bodyPr>
          <a:lstStyle/>
          <a:p>
            <a:r>
              <a:rPr lang="en-US" dirty="0"/>
              <a:t>What to modify (1)</a:t>
            </a:r>
            <a:br>
              <a:rPr lang="en-US" dirty="0"/>
            </a:br>
            <a:endParaRPr lang="en-US" dirty="0"/>
          </a:p>
        </p:txBody>
      </p:sp>
      <p:sp>
        <p:nvSpPr>
          <p:cNvPr id="4" name="Espace réservé du contenu 3">
            <a:extLst>
              <a:ext uri="{FF2B5EF4-FFF2-40B4-BE49-F238E27FC236}">
                <a16:creationId xmlns:a16="http://schemas.microsoft.com/office/drawing/2014/main" id="{4B018DFE-665C-7097-D01E-9B10B72FF00C}"/>
              </a:ext>
            </a:extLst>
          </p:cNvPr>
          <p:cNvSpPr>
            <a:spLocks noGrp="1"/>
          </p:cNvSpPr>
          <p:nvPr>
            <p:ph sz="quarter" idx="28"/>
          </p:nvPr>
        </p:nvSpPr>
        <p:spPr/>
        <p:txBody>
          <a:bodyPr/>
          <a:lstStyle/>
          <a:p>
            <a:r>
              <a:rPr lang="en-US" dirty="0"/>
              <a:t>The administrative information:</a:t>
            </a:r>
          </a:p>
          <a:p>
            <a:pPr lvl="1"/>
            <a:r>
              <a:rPr lang="en-US" dirty="0"/>
              <a:t>What are the </a:t>
            </a:r>
            <a:r>
              <a:rPr lang="en-US" b="1" dirty="0">
                <a:solidFill>
                  <a:schemeClr val="accent5"/>
                </a:solidFill>
              </a:rPr>
              <a:t>administrative variables</a:t>
            </a:r>
            <a:r>
              <a:rPr lang="en-US" dirty="0"/>
              <a:t> relevant in your context? Camps, blocks, sections, zones…</a:t>
            </a:r>
          </a:p>
          <a:p>
            <a:pPr lvl="1"/>
            <a:r>
              <a:rPr lang="en-US" dirty="0"/>
              <a:t>What </a:t>
            </a:r>
            <a:r>
              <a:rPr lang="en-US" b="1" dirty="0">
                <a:solidFill>
                  <a:schemeClr val="accent5"/>
                </a:solidFill>
              </a:rPr>
              <a:t>types of questions </a:t>
            </a:r>
            <a:r>
              <a:rPr lang="en-US" dirty="0"/>
              <a:t>are they? Numeric, text, list of options?</a:t>
            </a:r>
          </a:p>
          <a:p>
            <a:pPr lvl="1"/>
            <a:r>
              <a:rPr lang="en-US" dirty="0"/>
              <a:t>What are the </a:t>
            </a:r>
            <a:r>
              <a:rPr lang="en-US" b="1" dirty="0">
                <a:solidFill>
                  <a:schemeClr val="accent5"/>
                </a:solidFill>
              </a:rPr>
              <a:t>constraints</a:t>
            </a:r>
            <a:r>
              <a:rPr lang="en-US" dirty="0"/>
              <a:t> you want to put on the numeric ones (between 1 and 5…)?</a:t>
            </a:r>
          </a:p>
        </p:txBody>
      </p:sp>
      <p:sp>
        <p:nvSpPr>
          <p:cNvPr id="5" name="Espace réservé du pied de page 4">
            <a:extLst>
              <a:ext uri="{FF2B5EF4-FFF2-40B4-BE49-F238E27FC236}">
                <a16:creationId xmlns:a16="http://schemas.microsoft.com/office/drawing/2014/main" id="{B110D877-1630-2FFC-E32A-D69D9711BB81}"/>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D3E38ADF-00FD-EAA5-463A-F38DBDBD8C4C}"/>
              </a:ext>
            </a:extLst>
          </p:cNvPr>
          <p:cNvSpPr>
            <a:spLocks noGrp="1"/>
          </p:cNvSpPr>
          <p:nvPr>
            <p:ph type="sldNum" sz="quarter" idx="30"/>
          </p:nvPr>
        </p:nvSpPr>
        <p:spPr/>
        <p:txBody>
          <a:bodyPr/>
          <a:lstStyle/>
          <a:p>
            <a:fld id="{45D260E3-6ADF-3D4B-8601-DFAB5F13007E}" type="slidenum">
              <a:rPr lang="fr-FR" smtClean="0"/>
              <a:pPr/>
              <a:t>22</a:t>
            </a:fld>
            <a:endParaRPr lang="fr-FR"/>
          </a:p>
        </p:txBody>
      </p:sp>
    </p:spTree>
    <p:extLst>
      <p:ext uri="{BB962C8B-B14F-4D97-AF65-F5344CB8AC3E}">
        <p14:creationId xmlns:p14="http://schemas.microsoft.com/office/powerpoint/2010/main" val="39158818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9B595CF-4ED0-B6FD-C2F5-E8B2260BEF39}"/>
              </a:ext>
            </a:extLst>
          </p:cNvPr>
          <p:cNvSpPr>
            <a:spLocks noGrp="1"/>
          </p:cNvSpPr>
          <p:nvPr>
            <p:ph sz="quarter" idx="12"/>
          </p:nvPr>
        </p:nvSpPr>
        <p:spPr/>
        <p:txBody>
          <a:bodyPr/>
          <a:lstStyle/>
          <a:p>
            <a:r>
              <a:rPr lang="en-US" dirty="0"/>
              <a:t>XLS Form Mobile Templates</a:t>
            </a:r>
          </a:p>
        </p:txBody>
      </p:sp>
      <p:sp>
        <p:nvSpPr>
          <p:cNvPr id="3" name="Titre 2">
            <a:extLst>
              <a:ext uri="{FF2B5EF4-FFF2-40B4-BE49-F238E27FC236}">
                <a16:creationId xmlns:a16="http://schemas.microsoft.com/office/drawing/2014/main" id="{34C30BE1-2DA6-6B14-99D4-C362151FC9F4}"/>
              </a:ext>
            </a:extLst>
          </p:cNvPr>
          <p:cNvSpPr>
            <a:spLocks noGrp="1"/>
          </p:cNvSpPr>
          <p:nvPr>
            <p:ph type="title"/>
          </p:nvPr>
        </p:nvSpPr>
        <p:spPr/>
        <p:txBody>
          <a:bodyPr>
            <a:normAutofit fontScale="90000"/>
          </a:bodyPr>
          <a:lstStyle/>
          <a:p>
            <a:r>
              <a:rPr lang="en-US" dirty="0"/>
              <a:t>What to modify (2)</a:t>
            </a:r>
            <a:br>
              <a:rPr lang="en-US" dirty="0"/>
            </a:br>
            <a:endParaRPr lang="en-US" dirty="0"/>
          </a:p>
        </p:txBody>
      </p:sp>
      <p:sp>
        <p:nvSpPr>
          <p:cNvPr id="4" name="Espace réservé du contenu 3">
            <a:extLst>
              <a:ext uri="{FF2B5EF4-FFF2-40B4-BE49-F238E27FC236}">
                <a16:creationId xmlns:a16="http://schemas.microsoft.com/office/drawing/2014/main" id="{4B018DFE-665C-7097-D01E-9B10B72FF00C}"/>
              </a:ext>
            </a:extLst>
          </p:cNvPr>
          <p:cNvSpPr>
            <a:spLocks noGrp="1"/>
          </p:cNvSpPr>
          <p:nvPr>
            <p:ph sz="quarter" idx="28"/>
          </p:nvPr>
        </p:nvSpPr>
        <p:spPr/>
        <p:txBody>
          <a:bodyPr/>
          <a:lstStyle/>
          <a:p>
            <a:r>
              <a:rPr lang="en-US" dirty="0"/>
              <a:t>Add/delete options (adjust according to the module guidance).</a:t>
            </a:r>
          </a:p>
          <a:p>
            <a:r>
              <a:rPr lang="en-US" dirty="0"/>
              <a:t>Add/delete a language.</a:t>
            </a:r>
          </a:p>
          <a:p>
            <a:r>
              <a:rPr lang="en-US" dirty="0"/>
              <a:t>Add/delete an optional question or module available.</a:t>
            </a:r>
          </a:p>
          <a:p>
            <a:r>
              <a:rPr lang="en-US" dirty="0"/>
              <a:t>Change the text of the question or option. </a:t>
            </a:r>
          </a:p>
          <a:p>
            <a:r>
              <a:rPr lang="en-US" dirty="0"/>
              <a:t>Change the notification or instruction for question shown on the phone. </a:t>
            </a:r>
          </a:p>
          <a:p>
            <a:r>
              <a:rPr lang="en-US" dirty="0"/>
              <a:t>Add a question or option that is not at all available in the global form (such as photos as options of answers for tricky questions)?</a:t>
            </a:r>
          </a:p>
          <a:p>
            <a:r>
              <a:rPr lang="en-US" dirty="0"/>
              <a:t>Anything else?</a:t>
            </a:r>
          </a:p>
        </p:txBody>
      </p:sp>
      <p:sp>
        <p:nvSpPr>
          <p:cNvPr id="5" name="Espace réservé du pied de page 4">
            <a:extLst>
              <a:ext uri="{FF2B5EF4-FFF2-40B4-BE49-F238E27FC236}">
                <a16:creationId xmlns:a16="http://schemas.microsoft.com/office/drawing/2014/main" id="{B110D877-1630-2FFC-E32A-D69D9711BB81}"/>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D3E38ADF-00FD-EAA5-463A-F38DBDBD8C4C}"/>
              </a:ext>
            </a:extLst>
          </p:cNvPr>
          <p:cNvSpPr>
            <a:spLocks noGrp="1"/>
          </p:cNvSpPr>
          <p:nvPr>
            <p:ph type="sldNum" sz="quarter" idx="30"/>
          </p:nvPr>
        </p:nvSpPr>
        <p:spPr/>
        <p:txBody>
          <a:bodyPr/>
          <a:lstStyle/>
          <a:p>
            <a:fld id="{45D260E3-6ADF-3D4B-8601-DFAB5F13007E}" type="slidenum">
              <a:rPr lang="fr-FR" smtClean="0"/>
              <a:pPr/>
              <a:t>23</a:t>
            </a:fld>
            <a:endParaRPr lang="fr-FR"/>
          </a:p>
        </p:txBody>
      </p:sp>
    </p:spTree>
    <p:extLst>
      <p:ext uri="{BB962C8B-B14F-4D97-AF65-F5344CB8AC3E}">
        <p14:creationId xmlns:p14="http://schemas.microsoft.com/office/powerpoint/2010/main" val="28355430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9B595CF-4ED0-B6FD-C2F5-E8B2260BEF39}"/>
              </a:ext>
            </a:extLst>
          </p:cNvPr>
          <p:cNvSpPr>
            <a:spLocks noGrp="1"/>
          </p:cNvSpPr>
          <p:nvPr>
            <p:ph sz="quarter" idx="12"/>
          </p:nvPr>
        </p:nvSpPr>
        <p:spPr/>
        <p:txBody>
          <a:bodyPr/>
          <a:lstStyle/>
          <a:p>
            <a:r>
              <a:rPr lang="en-US" dirty="0"/>
              <a:t>XLS Form Mobile Templates</a:t>
            </a:r>
          </a:p>
        </p:txBody>
      </p:sp>
      <p:sp>
        <p:nvSpPr>
          <p:cNvPr id="3" name="Titre 2">
            <a:extLst>
              <a:ext uri="{FF2B5EF4-FFF2-40B4-BE49-F238E27FC236}">
                <a16:creationId xmlns:a16="http://schemas.microsoft.com/office/drawing/2014/main" id="{34C30BE1-2DA6-6B14-99D4-C362151FC9F4}"/>
              </a:ext>
            </a:extLst>
          </p:cNvPr>
          <p:cNvSpPr>
            <a:spLocks noGrp="1"/>
          </p:cNvSpPr>
          <p:nvPr>
            <p:ph type="title"/>
          </p:nvPr>
        </p:nvSpPr>
        <p:spPr/>
        <p:txBody>
          <a:bodyPr>
            <a:normAutofit fontScale="90000"/>
          </a:bodyPr>
          <a:lstStyle/>
          <a:p>
            <a:r>
              <a:rPr lang="en-US" dirty="0"/>
              <a:t>How to Adapt (1) – Code in forms</a:t>
            </a:r>
            <a:br>
              <a:rPr lang="en-US" dirty="0"/>
            </a:br>
            <a:endParaRPr lang="en-US" dirty="0"/>
          </a:p>
        </p:txBody>
      </p:sp>
      <p:sp>
        <p:nvSpPr>
          <p:cNvPr id="4" name="Espace réservé du contenu 3">
            <a:extLst>
              <a:ext uri="{FF2B5EF4-FFF2-40B4-BE49-F238E27FC236}">
                <a16:creationId xmlns:a16="http://schemas.microsoft.com/office/drawing/2014/main" id="{4B018DFE-665C-7097-D01E-9B10B72FF00C}"/>
              </a:ext>
            </a:extLst>
          </p:cNvPr>
          <p:cNvSpPr>
            <a:spLocks noGrp="1"/>
          </p:cNvSpPr>
          <p:nvPr>
            <p:ph sz="quarter" idx="28"/>
          </p:nvPr>
        </p:nvSpPr>
        <p:spPr/>
        <p:txBody>
          <a:bodyPr>
            <a:normAutofit/>
          </a:bodyPr>
          <a:lstStyle/>
          <a:p>
            <a:pPr algn="just"/>
            <a:r>
              <a:rPr lang="en-US" sz="1400" dirty="0"/>
              <a:t>Open “</a:t>
            </a:r>
            <a:r>
              <a:rPr lang="en-US" sz="1400" b="1" dirty="0" err="1">
                <a:solidFill>
                  <a:schemeClr val="accent5"/>
                </a:solidFill>
              </a:rPr>
              <a:t>GLO_Child_EN_FR</a:t>
            </a:r>
            <a:r>
              <a:rPr lang="aa-ET" sz="1400" b="1" dirty="0">
                <a:solidFill>
                  <a:schemeClr val="accent5"/>
                </a:solidFill>
              </a:rPr>
              <a:t>_</a:t>
            </a:r>
            <a:r>
              <a:rPr lang="fr-CH" sz="1400" b="1" dirty="0">
                <a:solidFill>
                  <a:schemeClr val="accent5"/>
                </a:solidFill>
              </a:rPr>
              <a:t>A</a:t>
            </a:r>
            <a:r>
              <a:rPr lang="aa-ET" sz="1400" b="1" dirty="0">
                <a:solidFill>
                  <a:schemeClr val="accent5"/>
                </a:solidFill>
              </a:rPr>
              <a:t>R_</a:t>
            </a:r>
            <a:r>
              <a:rPr lang="fr-CH" sz="1400" b="1" dirty="0">
                <a:solidFill>
                  <a:schemeClr val="accent5"/>
                </a:solidFill>
              </a:rPr>
              <a:t>S</a:t>
            </a:r>
            <a:r>
              <a:rPr lang="aa-ET" sz="1400" b="1" dirty="0">
                <a:solidFill>
                  <a:schemeClr val="accent5"/>
                </a:solidFill>
              </a:rPr>
              <a:t>W</a:t>
            </a:r>
            <a:r>
              <a:rPr lang="en-US" sz="1400" b="1" dirty="0">
                <a:solidFill>
                  <a:schemeClr val="accent5"/>
                </a:solidFill>
              </a:rPr>
              <a:t>-XLS.xls</a:t>
            </a:r>
            <a:r>
              <a:rPr lang="en-US" sz="1400" dirty="0"/>
              <a:t>”</a:t>
            </a:r>
          </a:p>
          <a:p>
            <a:pPr algn="just"/>
            <a:r>
              <a:rPr lang="en-US" sz="1400" dirty="0"/>
              <a:t>In the “name” column: </a:t>
            </a:r>
            <a:r>
              <a:rPr lang="en-US" sz="1400" b="1" dirty="0">
                <a:solidFill>
                  <a:srgbClr val="FF0000"/>
                </a:solidFill>
              </a:rPr>
              <a:t>Red</a:t>
            </a:r>
            <a:r>
              <a:rPr lang="en-US" sz="1400" dirty="0"/>
              <a:t> indicates mandatory questions which should not be changed. </a:t>
            </a:r>
            <a:r>
              <a:rPr lang="en-US" sz="1400" b="1" dirty="0">
                <a:solidFill>
                  <a:srgbClr val="00B050"/>
                </a:solidFill>
              </a:rPr>
              <a:t>Green</a:t>
            </a:r>
            <a:r>
              <a:rPr lang="en-US" sz="1400" dirty="0"/>
              <a:t> questions are optional and </a:t>
            </a:r>
            <a:r>
              <a:rPr lang="en-US" sz="1400" b="1" dirty="0">
                <a:solidFill>
                  <a:srgbClr val="0028F0"/>
                </a:solidFill>
              </a:rPr>
              <a:t>blue</a:t>
            </a:r>
            <a:r>
              <a:rPr lang="en-US" sz="1400" dirty="0"/>
              <a:t> questions are modifiable.</a:t>
            </a:r>
          </a:p>
          <a:p>
            <a:pPr algn="just"/>
            <a:r>
              <a:rPr lang="en-US" sz="1400" dirty="0"/>
              <a:t>The</a:t>
            </a:r>
            <a:r>
              <a:rPr lang="en-US" sz="1400" dirty="0">
                <a:solidFill>
                  <a:schemeClr val="accent1"/>
                </a:solidFill>
              </a:rPr>
              <a:t> text in [bracket] is supposed to be added according to the context. </a:t>
            </a:r>
          </a:p>
          <a:p>
            <a:pPr algn="just"/>
            <a:r>
              <a:rPr lang="en-US" sz="1400" dirty="0">
                <a:solidFill>
                  <a:schemeClr val="accent1"/>
                </a:solidFill>
              </a:rPr>
              <a:t>More hints on adaptation for specific variable can be found in the last comments columns. </a:t>
            </a:r>
            <a:endParaRPr lang="en-US" sz="1400" dirty="0"/>
          </a:p>
        </p:txBody>
      </p:sp>
      <p:sp>
        <p:nvSpPr>
          <p:cNvPr id="5" name="Espace réservé du pied de page 4">
            <a:extLst>
              <a:ext uri="{FF2B5EF4-FFF2-40B4-BE49-F238E27FC236}">
                <a16:creationId xmlns:a16="http://schemas.microsoft.com/office/drawing/2014/main" id="{B110D877-1630-2FFC-E32A-D69D9711BB81}"/>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D3E38ADF-00FD-EAA5-463A-F38DBDBD8C4C}"/>
              </a:ext>
            </a:extLst>
          </p:cNvPr>
          <p:cNvSpPr>
            <a:spLocks noGrp="1"/>
          </p:cNvSpPr>
          <p:nvPr>
            <p:ph type="sldNum" sz="quarter" idx="30"/>
          </p:nvPr>
        </p:nvSpPr>
        <p:spPr/>
        <p:txBody>
          <a:bodyPr/>
          <a:lstStyle/>
          <a:p>
            <a:fld id="{45D260E3-6ADF-3D4B-8601-DFAB5F13007E}" type="slidenum">
              <a:rPr lang="fr-FR" smtClean="0"/>
              <a:pPr/>
              <a:t>24</a:t>
            </a:fld>
            <a:endParaRPr lang="fr-FR"/>
          </a:p>
        </p:txBody>
      </p:sp>
      <p:pic>
        <p:nvPicPr>
          <p:cNvPr id="8" name="Image 7" descr="Une image contenant texte, capture d’écran, nombre, logiciel&#10;&#10;Description générée automatiquement">
            <a:extLst>
              <a:ext uri="{FF2B5EF4-FFF2-40B4-BE49-F238E27FC236}">
                <a16:creationId xmlns:a16="http://schemas.microsoft.com/office/drawing/2014/main" id="{AE72E67E-0D69-343C-C069-6A1AF76CBEDC}"/>
              </a:ext>
            </a:extLst>
          </p:cNvPr>
          <p:cNvPicPr>
            <a:picLocks noChangeAspect="1"/>
          </p:cNvPicPr>
          <p:nvPr/>
        </p:nvPicPr>
        <p:blipFill>
          <a:blip r:embed="rId2"/>
          <a:stretch>
            <a:fillRect/>
          </a:stretch>
        </p:blipFill>
        <p:spPr>
          <a:xfrm>
            <a:off x="2459428" y="3003421"/>
            <a:ext cx="5772956" cy="3943900"/>
          </a:xfrm>
          <a:prstGeom prst="rect">
            <a:avLst/>
          </a:prstGeom>
        </p:spPr>
      </p:pic>
    </p:spTree>
    <p:extLst>
      <p:ext uri="{BB962C8B-B14F-4D97-AF65-F5344CB8AC3E}">
        <p14:creationId xmlns:p14="http://schemas.microsoft.com/office/powerpoint/2010/main" val="41266650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A9B595CF-4ED0-B6FD-C2F5-E8B2260BEF39}"/>
              </a:ext>
            </a:extLst>
          </p:cNvPr>
          <p:cNvSpPr>
            <a:spLocks noGrp="1"/>
          </p:cNvSpPr>
          <p:nvPr>
            <p:ph sz="quarter" idx="12"/>
          </p:nvPr>
        </p:nvSpPr>
        <p:spPr>
          <a:xfrm>
            <a:off x="606888" y="809909"/>
            <a:ext cx="9705823" cy="297834"/>
          </a:xfrm>
        </p:spPr>
        <p:txBody>
          <a:bodyPr/>
          <a:lstStyle/>
          <a:p>
            <a:r>
              <a:rPr lang="en-US" dirty="0"/>
              <a:t>XLS Form Mobile Templates</a:t>
            </a:r>
          </a:p>
        </p:txBody>
      </p:sp>
      <p:sp>
        <p:nvSpPr>
          <p:cNvPr id="3" name="Titre 2">
            <a:extLst>
              <a:ext uri="{FF2B5EF4-FFF2-40B4-BE49-F238E27FC236}">
                <a16:creationId xmlns:a16="http://schemas.microsoft.com/office/drawing/2014/main" id="{34C30BE1-2DA6-6B14-99D4-C362151FC9F4}"/>
              </a:ext>
            </a:extLst>
          </p:cNvPr>
          <p:cNvSpPr>
            <a:spLocks noGrp="1"/>
          </p:cNvSpPr>
          <p:nvPr>
            <p:ph type="title"/>
          </p:nvPr>
        </p:nvSpPr>
        <p:spPr/>
        <p:txBody>
          <a:bodyPr>
            <a:normAutofit fontScale="90000"/>
          </a:bodyPr>
          <a:lstStyle/>
          <a:p>
            <a:r>
              <a:rPr lang="en-US" dirty="0"/>
              <a:t>How to Adapt (2) – Usual Changes</a:t>
            </a:r>
            <a:br>
              <a:rPr lang="en-US" dirty="0"/>
            </a:br>
            <a:endParaRPr lang="en-US" dirty="0"/>
          </a:p>
        </p:txBody>
      </p:sp>
      <p:sp>
        <p:nvSpPr>
          <p:cNvPr id="4" name="Espace réservé du contenu 3">
            <a:extLst>
              <a:ext uri="{FF2B5EF4-FFF2-40B4-BE49-F238E27FC236}">
                <a16:creationId xmlns:a16="http://schemas.microsoft.com/office/drawing/2014/main" id="{4B018DFE-665C-7097-D01E-9B10B72FF00C}"/>
              </a:ext>
            </a:extLst>
          </p:cNvPr>
          <p:cNvSpPr>
            <a:spLocks noGrp="1"/>
          </p:cNvSpPr>
          <p:nvPr>
            <p:ph sz="quarter" idx="28"/>
          </p:nvPr>
        </p:nvSpPr>
        <p:spPr>
          <a:xfrm>
            <a:off x="575688" y="1240256"/>
            <a:ext cx="3917290" cy="5463389"/>
          </a:xfrm>
        </p:spPr>
        <p:txBody>
          <a:bodyPr>
            <a:normAutofit/>
          </a:bodyPr>
          <a:lstStyle/>
          <a:p>
            <a:pPr algn="just"/>
            <a:r>
              <a:rPr lang="en-US" dirty="0"/>
              <a:t>Usual changes: </a:t>
            </a:r>
          </a:p>
          <a:p>
            <a:pPr lvl="1" algn="just"/>
            <a:r>
              <a:rPr lang="en-US" dirty="0"/>
              <a:t>Admin levels: camp names etc.</a:t>
            </a:r>
          </a:p>
          <a:p>
            <a:pPr lvl="1" algn="just"/>
            <a:r>
              <a:rPr lang="en-US" dirty="0"/>
              <a:t>Contextual texts in [bracket] </a:t>
            </a:r>
          </a:p>
          <a:p>
            <a:pPr lvl="1" algn="just"/>
            <a:r>
              <a:rPr lang="en-US" dirty="0"/>
              <a:t>Localize names in “choices” tab</a:t>
            </a:r>
          </a:p>
          <a:p>
            <a:pPr lvl="1" algn="just"/>
            <a:r>
              <a:rPr lang="en-US" dirty="0"/>
              <a:t>Limiting values for constraint</a:t>
            </a:r>
          </a:p>
          <a:p>
            <a:pPr algn="just"/>
            <a:r>
              <a:rPr lang="en-US" dirty="0"/>
              <a:t>If you use cluster sampling, remove 1=2 in column “relevant” in “survey” tab.</a:t>
            </a:r>
          </a:p>
          <a:p>
            <a:pPr algn="just"/>
            <a:r>
              <a:rPr lang="en-US" dirty="0"/>
              <a:t>Adapt &amp; </a:t>
            </a:r>
            <a:r>
              <a:rPr lang="en-US" b="1" dirty="0"/>
              <a:t>Save</a:t>
            </a:r>
            <a:r>
              <a:rPr lang="en-US" dirty="0"/>
              <a:t>.</a:t>
            </a:r>
          </a:p>
        </p:txBody>
      </p:sp>
      <p:sp>
        <p:nvSpPr>
          <p:cNvPr id="5" name="Espace réservé du pied de page 4">
            <a:extLst>
              <a:ext uri="{FF2B5EF4-FFF2-40B4-BE49-F238E27FC236}">
                <a16:creationId xmlns:a16="http://schemas.microsoft.com/office/drawing/2014/main" id="{B110D877-1630-2FFC-E32A-D69D9711BB81}"/>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D3E38ADF-00FD-EAA5-463A-F38DBDBD8C4C}"/>
              </a:ext>
            </a:extLst>
          </p:cNvPr>
          <p:cNvSpPr>
            <a:spLocks noGrp="1"/>
          </p:cNvSpPr>
          <p:nvPr>
            <p:ph type="sldNum" sz="quarter" idx="30"/>
          </p:nvPr>
        </p:nvSpPr>
        <p:spPr/>
        <p:txBody>
          <a:bodyPr/>
          <a:lstStyle/>
          <a:p>
            <a:fld id="{45D260E3-6ADF-3D4B-8601-DFAB5F13007E}" type="slidenum">
              <a:rPr lang="fr-FR" smtClean="0"/>
              <a:pPr/>
              <a:t>25</a:t>
            </a:fld>
            <a:endParaRPr lang="fr-FR"/>
          </a:p>
        </p:txBody>
      </p:sp>
      <p:pic>
        <p:nvPicPr>
          <p:cNvPr id="9" name="Image 8" descr="Une image contenant texte, capture d’écran, affichage, logiciel&#10;&#10;Description générée automatiquement">
            <a:extLst>
              <a:ext uri="{FF2B5EF4-FFF2-40B4-BE49-F238E27FC236}">
                <a16:creationId xmlns:a16="http://schemas.microsoft.com/office/drawing/2014/main" id="{957B2DDB-BBA8-BE31-6822-899F527C3980}"/>
              </a:ext>
            </a:extLst>
          </p:cNvPr>
          <p:cNvPicPr>
            <a:picLocks noChangeAspect="1"/>
          </p:cNvPicPr>
          <p:nvPr/>
        </p:nvPicPr>
        <p:blipFill>
          <a:blip r:embed="rId2"/>
          <a:stretch>
            <a:fillRect/>
          </a:stretch>
        </p:blipFill>
        <p:spPr>
          <a:xfrm>
            <a:off x="5772119" y="1003169"/>
            <a:ext cx="4344006" cy="4067743"/>
          </a:xfrm>
          <a:prstGeom prst="rect">
            <a:avLst/>
          </a:prstGeom>
        </p:spPr>
      </p:pic>
      <p:pic>
        <p:nvPicPr>
          <p:cNvPr id="11" name="Image 10">
            <a:extLst>
              <a:ext uri="{FF2B5EF4-FFF2-40B4-BE49-F238E27FC236}">
                <a16:creationId xmlns:a16="http://schemas.microsoft.com/office/drawing/2014/main" id="{FE5C34E2-FF9B-80B0-6AFB-FFAC179C7422}"/>
              </a:ext>
            </a:extLst>
          </p:cNvPr>
          <p:cNvPicPr>
            <a:picLocks noChangeAspect="1"/>
          </p:cNvPicPr>
          <p:nvPr/>
        </p:nvPicPr>
        <p:blipFill>
          <a:blip r:embed="rId3"/>
          <a:stretch>
            <a:fillRect/>
          </a:stretch>
        </p:blipFill>
        <p:spPr>
          <a:xfrm>
            <a:off x="868555" y="6138418"/>
            <a:ext cx="6087325" cy="362001"/>
          </a:xfrm>
          <a:prstGeom prst="rect">
            <a:avLst/>
          </a:prstGeom>
        </p:spPr>
      </p:pic>
      <p:sp>
        <p:nvSpPr>
          <p:cNvPr id="12" name="Rectangle 11">
            <a:extLst>
              <a:ext uri="{FF2B5EF4-FFF2-40B4-BE49-F238E27FC236}">
                <a16:creationId xmlns:a16="http://schemas.microsoft.com/office/drawing/2014/main" id="{C192782B-DA62-6AD1-8845-943EE7A31EED}"/>
              </a:ext>
            </a:extLst>
          </p:cNvPr>
          <p:cNvSpPr/>
          <p:nvPr/>
        </p:nvSpPr>
        <p:spPr>
          <a:xfrm>
            <a:off x="6299200" y="4707467"/>
            <a:ext cx="1365956" cy="24835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A7681920-73C3-2D51-970C-0B0CC244FF5B}"/>
              </a:ext>
            </a:extLst>
          </p:cNvPr>
          <p:cNvSpPr/>
          <p:nvPr/>
        </p:nvSpPr>
        <p:spPr>
          <a:xfrm>
            <a:off x="4357511" y="6014240"/>
            <a:ext cx="722489" cy="486179"/>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cxnSp>
        <p:nvCxnSpPr>
          <p:cNvPr id="15" name="Connecteur droit avec flèche 14">
            <a:extLst>
              <a:ext uri="{FF2B5EF4-FFF2-40B4-BE49-F238E27FC236}">
                <a16:creationId xmlns:a16="http://schemas.microsoft.com/office/drawing/2014/main" id="{F506ECA6-7376-6BC5-8638-3E617ECF5972}"/>
              </a:ext>
            </a:extLst>
          </p:cNvPr>
          <p:cNvCxnSpPr/>
          <p:nvPr/>
        </p:nvCxnSpPr>
        <p:spPr>
          <a:xfrm>
            <a:off x="4583289" y="2686756"/>
            <a:ext cx="2257778" cy="193040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6" name="Connecteur droit avec flèche 15">
            <a:extLst>
              <a:ext uri="{FF2B5EF4-FFF2-40B4-BE49-F238E27FC236}">
                <a16:creationId xmlns:a16="http://schemas.microsoft.com/office/drawing/2014/main" id="{47EA979D-1D9B-448D-9774-8B8B94C5B6E3}"/>
              </a:ext>
            </a:extLst>
          </p:cNvPr>
          <p:cNvCxnSpPr>
            <a:cxnSpLocks/>
          </p:cNvCxnSpPr>
          <p:nvPr/>
        </p:nvCxnSpPr>
        <p:spPr>
          <a:xfrm>
            <a:off x="3454400" y="5107105"/>
            <a:ext cx="1287103" cy="828087"/>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53220604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CD722AF5-711B-985D-A5FD-DEE1DAD39E2A}"/>
              </a:ext>
            </a:extLst>
          </p:cNvPr>
          <p:cNvSpPr>
            <a:spLocks noGrp="1"/>
          </p:cNvSpPr>
          <p:nvPr>
            <p:ph sz="quarter" idx="12"/>
          </p:nvPr>
        </p:nvSpPr>
        <p:spPr/>
        <p:txBody>
          <a:bodyPr/>
          <a:lstStyle/>
          <a:p>
            <a:r>
              <a:rPr lang="en-US" dirty="0"/>
              <a:t>XLS Form Mobile Templates</a:t>
            </a:r>
          </a:p>
        </p:txBody>
      </p:sp>
      <p:sp>
        <p:nvSpPr>
          <p:cNvPr id="3" name="Titre 2">
            <a:extLst>
              <a:ext uri="{FF2B5EF4-FFF2-40B4-BE49-F238E27FC236}">
                <a16:creationId xmlns:a16="http://schemas.microsoft.com/office/drawing/2014/main" id="{68D84977-8D43-936D-4963-DF1AA3FD1FBA}"/>
              </a:ext>
            </a:extLst>
          </p:cNvPr>
          <p:cNvSpPr>
            <a:spLocks noGrp="1"/>
          </p:cNvSpPr>
          <p:nvPr>
            <p:ph type="title"/>
          </p:nvPr>
        </p:nvSpPr>
        <p:spPr/>
        <p:txBody>
          <a:bodyPr>
            <a:normAutofit fontScale="90000"/>
          </a:bodyPr>
          <a:lstStyle/>
          <a:p>
            <a:r>
              <a:rPr lang="en-US" dirty="0"/>
              <a:t>How to adapt (3)</a:t>
            </a:r>
          </a:p>
        </p:txBody>
      </p:sp>
      <p:sp>
        <p:nvSpPr>
          <p:cNvPr id="4" name="Espace réservé du contenu 3">
            <a:extLst>
              <a:ext uri="{FF2B5EF4-FFF2-40B4-BE49-F238E27FC236}">
                <a16:creationId xmlns:a16="http://schemas.microsoft.com/office/drawing/2014/main" id="{B54E4E7C-4E7E-300B-B3AE-9FB4721032EA}"/>
              </a:ext>
            </a:extLst>
          </p:cNvPr>
          <p:cNvSpPr>
            <a:spLocks noGrp="1"/>
          </p:cNvSpPr>
          <p:nvPr>
            <p:ph sz="quarter" idx="28"/>
          </p:nvPr>
        </p:nvSpPr>
        <p:spPr>
          <a:xfrm>
            <a:off x="575688" y="1240256"/>
            <a:ext cx="9637706" cy="2539581"/>
          </a:xfrm>
        </p:spPr>
        <p:txBody>
          <a:bodyPr/>
          <a:lstStyle/>
          <a:p>
            <a:r>
              <a:rPr lang="en-US" dirty="0"/>
              <a:t>Change the version number – VERY important!</a:t>
            </a:r>
          </a:p>
          <a:p>
            <a:r>
              <a:rPr lang="en-US" dirty="0"/>
              <a:t>“Settings” tab. For example:</a:t>
            </a:r>
          </a:p>
          <a:p>
            <a:pPr lvl="1"/>
            <a:r>
              <a:rPr lang="en-US" dirty="0" err="1">
                <a:solidFill>
                  <a:schemeClr val="accent5"/>
                </a:solidFill>
              </a:rPr>
              <a:t>Form_title</a:t>
            </a:r>
            <a:r>
              <a:rPr lang="en-US" dirty="0">
                <a:solidFill>
                  <a:schemeClr val="accent5"/>
                </a:solidFill>
              </a:rPr>
              <a:t>: (…) V3.3</a:t>
            </a:r>
          </a:p>
          <a:p>
            <a:pPr lvl="1"/>
            <a:r>
              <a:rPr lang="en-US" dirty="0" err="1">
                <a:solidFill>
                  <a:schemeClr val="accent5"/>
                </a:solidFill>
              </a:rPr>
              <a:t>Form_id</a:t>
            </a:r>
            <a:r>
              <a:rPr lang="en-US" dirty="0">
                <a:solidFill>
                  <a:schemeClr val="accent5"/>
                </a:solidFill>
              </a:rPr>
              <a:t>: (…)-ref-33-XLS</a:t>
            </a:r>
          </a:p>
          <a:p>
            <a:pPr lvl="1"/>
            <a:r>
              <a:rPr lang="en-US" dirty="0">
                <a:solidFill>
                  <a:schemeClr val="accent5"/>
                </a:solidFill>
              </a:rPr>
              <a:t>Version: 33</a:t>
            </a:r>
          </a:p>
          <a:p>
            <a:endParaRPr lang="en-US" dirty="0"/>
          </a:p>
        </p:txBody>
      </p:sp>
      <p:sp>
        <p:nvSpPr>
          <p:cNvPr id="5" name="Espace réservé du pied de page 4">
            <a:extLst>
              <a:ext uri="{FF2B5EF4-FFF2-40B4-BE49-F238E27FC236}">
                <a16:creationId xmlns:a16="http://schemas.microsoft.com/office/drawing/2014/main" id="{9358C85A-134B-407E-097A-C6F066DF72B1}"/>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29E164B9-C3D0-F3A5-F003-E094A3BE2083}"/>
              </a:ext>
            </a:extLst>
          </p:cNvPr>
          <p:cNvSpPr>
            <a:spLocks noGrp="1"/>
          </p:cNvSpPr>
          <p:nvPr>
            <p:ph type="sldNum" sz="quarter" idx="30"/>
          </p:nvPr>
        </p:nvSpPr>
        <p:spPr/>
        <p:txBody>
          <a:bodyPr/>
          <a:lstStyle/>
          <a:p>
            <a:fld id="{45D260E3-6ADF-3D4B-8601-DFAB5F13007E}" type="slidenum">
              <a:rPr lang="fr-FR" smtClean="0"/>
              <a:pPr/>
              <a:t>26</a:t>
            </a:fld>
            <a:endParaRPr lang="fr-FR"/>
          </a:p>
        </p:txBody>
      </p:sp>
      <p:sp>
        <p:nvSpPr>
          <p:cNvPr id="7" name="Espace réservé du contenu 3">
            <a:extLst>
              <a:ext uri="{FF2B5EF4-FFF2-40B4-BE49-F238E27FC236}">
                <a16:creationId xmlns:a16="http://schemas.microsoft.com/office/drawing/2014/main" id="{370E9C1B-C8FB-C764-17D8-B25D632F48C8}"/>
              </a:ext>
            </a:extLst>
          </p:cNvPr>
          <p:cNvSpPr txBox="1">
            <a:spLocks/>
          </p:cNvSpPr>
          <p:nvPr/>
        </p:nvSpPr>
        <p:spPr>
          <a:xfrm>
            <a:off x="604981" y="4415723"/>
            <a:ext cx="9637706" cy="2539581"/>
          </a:xfrm>
          <a:prstGeom prst="rect">
            <a:avLst/>
          </a:prstGeom>
        </p:spPr>
        <p:txBody>
          <a:bodyPr vert="horz" lIns="72000" tIns="72000" rIns="72000" bIns="72000" numCol="1" rtlCol="0" anchor="t" anchorCtr="0">
            <a:norm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sz="2400" kern="1200" baseline="0">
                <a:solidFill>
                  <a:schemeClr val="tx2"/>
                </a:solidFill>
                <a:latin typeface="Arial" panose="020B0604020202020204" pitchFamily="34" charset="0"/>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en-US" dirty="0"/>
              <a:t>Rename the XLS form as well so that the version number (33 or 3.3) is obvious without having to open the file.</a:t>
            </a:r>
          </a:p>
        </p:txBody>
      </p:sp>
      <p:pic>
        <p:nvPicPr>
          <p:cNvPr id="9" name="Image 8" descr="Une image contenant texte, capture d’écran, Police, ligne&#10;&#10;Description générée automatiquement">
            <a:extLst>
              <a:ext uri="{FF2B5EF4-FFF2-40B4-BE49-F238E27FC236}">
                <a16:creationId xmlns:a16="http://schemas.microsoft.com/office/drawing/2014/main" id="{B3BF4DA0-CEA8-FE2B-A2D4-7E20119EACC2}"/>
              </a:ext>
            </a:extLst>
          </p:cNvPr>
          <p:cNvPicPr>
            <a:picLocks noChangeAspect="1"/>
          </p:cNvPicPr>
          <p:nvPr/>
        </p:nvPicPr>
        <p:blipFill>
          <a:blip r:embed="rId2"/>
          <a:stretch>
            <a:fillRect/>
          </a:stretch>
        </p:blipFill>
        <p:spPr>
          <a:xfrm>
            <a:off x="604981" y="3563113"/>
            <a:ext cx="4187920" cy="826336"/>
          </a:xfrm>
          <a:prstGeom prst="rect">
            <a:avLst/>
          </a:prstGeom>
        </p:spPr>
      </p:pic>
      <p:pic>
        <p:nvPicPr>
          <p:cNvPr id="11" name="Image 10" descr="Une image contenant texte, Police, capture d’écran, nombre&#10;&#10;Description générée automatiquement">
            <a:extLst>
              <a:ext uri="{FF2B5EF4-FFF2-40B4-BE49-F238E27FC236}">
                <a16:creationId xmlns:a16="http://schemas.microsoft.com/office/drawing/2014/main" id="{F9110888-4292-4204-2153-2D0DBE43BBE2}"/>
              </a:ext>
            </a:extLst>
          </p:cNvPr>
          <p:cNvPicPr>
            <a:picLocks noChangeAspect="1"/>
          </p:cNvPicPr>
          <p:nvPr/>
        </p:nvPicPr>
        <p:blipFill>
          <a:blip r:embed="rId3"/>
          <a:stretch>
            <a:fillRect/>
          </a:stretch>
        </p:blipFill>
        <p:spPr>
          <a:xfrm>
            <a:off x="604981" y="5337915"/>
            <a:ext cx="5431035" cy="1529557"/>
          </a:xfrm>
          <a:prstGeom prst="rect">
            <a:avLst/>
          </a:prstGeom>
        </p:spPr>
      </p:pic>
    </p:spTree>
    <p:extLst>
      <p:ext uri="{BB962C8B-B14F-4D97-AF65-F5344CB8AC3E}">
        <p14:creationId xmlns:p14="http://schemas.microsoft.com/office/powerpoint/2010/main" val="2349010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4B3654-570E-010B-635E-C8BBFB7AAEB3}"/>
              </a:ext>
            </a:extLst>
          </p:cNvPr>
          <p:cNvSpPr>
            <a:spLocks noGrp="1"/>
          </p:cNvSpPr>
          <p:nvPr>
            <p:ph type="sldNum" sz="quarter" idx="11"/>
          </p:nvPr>
        </p:nvSpPr>
        <p:spPr/>
        <p:txBody>
          <a:bodyPr/>
          <a:lstStyle/>
          <a:p>
            <a:fld id="{45D260E3-6ADF-3D4B-8601-DFAB5F13007E}" type="slidenum">
              <a:rPr lang="fr-FR" smtClean="0"/>
              <a:pPr/>
              <a:t>27</a:t>
            </a:fld>
            <a:endParaRPr lang="fr-FR"/>
          </a:p>
        </p:txBody>
      </p:sp>
      <p:sp>
        <p:nvSpPr>
          <p:cNvPr id="4" name="Espace réservé du texte 3">
            <a:extLst>
              <a:ext uri="{FF2B5EF4-FFF2-40B4-BE49-F238E27FC236}">
                <a16:creationId xmlns:a16="http://schemas.microsoft.com/office/drawing/2014/main" id="{3B9295CB-19A3-24BA-CE33-9F1CAEE4676A}"/>
              </a:ext>
            </a:extLst>
          </p:cNvPr>
          <p:cNvSpPr>
            <a:spLocks noGrp="1"/>
          </p:cNvSpPr>
          <p:nvPr>
            <p:ph type="body" sz="quarter" idx="12"/>
          </p:nvPr>
        </p:nvSpPr>
        <p:spPr>
          <a:xfrm>
            <a:off x="649391" y="2446497"/>
            <a:ext cx="7920847" cy="1333340"/>
          </a:xfrm>
        </p:spPr>
        <p:txBody>
          <a:bodyPr/>
          <a:lstStyle/>
          <a:p>
            <a:pPr algn="just"/>
            <a:r>
              <a:rPr lang="en-US" dirty="0"/>
              <a:t>Phase 2 – Collect : Getting to know ODK Collect </a:t>
            </a:r>
          </a:p>
        </p:txBody>
      </p:sp>
      <p:sp>
        <p:nvSpPr>
          <p:cNvPr id="5" name="Espace réservé du texte 4">
            <a:extLst>
              <a:ext uri="{FF2B5EF4-FFF2-40B4-BE49-F238E27FC236}">
                <a16:creationId xmlns:a16="http://schemas.microsoft.com/office/drawing/2014/main" id="{99AE6475-04FB-1D22-8E37-5F15801A7F8D}"/>
              </a:ext>
            </a:extLst>
          </p:cNvPr>
          <p:cNvSpPr>
            <a:spLocks noGrp="1"/>
          </p:cNvSpPr>
          <p:nvPr>
            <p:ph type="body" sz="quarter" idx="14"/>
          </p:nvPr>
        </p:nvSpPr>
        <p:spPr/>
        <p:txBody>
          <a:bodyPr/>
          <a:lstStyle/>
          <a:p>
            <a:r>
              <a:rPr lang="en-US" dirty="0"/>
              <a:t>04</a:t>
            </a:r>
          </a:p>
        </p:txBody>
      </p:sp>
      <p:sp>
        <p:nvSpPr>
          <p:cNvPr id="6" name="ZoneTexte 5">
            <a:extLst>
              <a:ext uri="{FF2B5EF4-FFF2-40B4-BE49-F238E27FC236}">
                <a16:creationId xmlns:a16="http://schemas.microsoft.com/office/drawing/2014/main" id="{EDF60321-8D4F-66F0-9130-CBBE25D3DB8C}"/>
              </a:ext>
            </a:extLst>
          </p:cNvPr>
          <p:cNvSpPr txBox="1"/>
          <p:nvPr/>
        </p:nvSpPr>
        <p:spPr>
          <a:xfrm>
            <a:off x="649391" y="4273701"/>
            <a:ext cx="6948031" cy="1069139"/>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Initiate smartphone’s settings</a:t>
            </a:r>
          </a:p>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Initiate ODK with advanced settings </a:t>
            </a:r>
          </a:p>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ODK data entry, review and edit</a:t>
            </a:r>
          </a:p>
          <a:p>
            <a:pPr algn="just">
              <a:lnSpc>
                <a:spcPct val="110000"/>
              </a:lnSpc>
            </a:pPr>
            <a:endParaRPr lang="en-US" sz="1600" b="1"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453555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DB0D322-9D64-6FD5-6B07-C8FEB3A1F995}"/>
              </a:ext>
            </a:extLst>
          </p:cNvPr>
          <p:cNvSpPr>
            <a:spLocks noGrp="1"/>
          </p:cNvSpPr>
          <p:nvPr>
            <p:ph type="title"/>
          </p:nvPr>
        </p:nvSpPr>
        <p:spPr/>
        <p:txBody>
          <a:bodyPr>
            <a:normAutofit fontScale="90000"/>
          </a:bodyPr>
          <a:lstStyle/>
          <a:p>
            <a:r>
              <a:rPr lang="en-US" dirty="0"/>
              <a:t>Phases of a MDC</a:t>
            </a:r>
          </a:p>
        </p:txBody>
      </p:sp>
      <p:pic>
        <p:nvPicPr>
          <p:cNvPr id="8" name="Espace réservé du contenu 7" descr="Une image contenant conception&#10;&#10;Description générée automatiquement avec une confiance moyenne">
            <a:extLst>
              <a:ext uri="{FF2B5EF4-FFF2-40B4-BE49-F238E27FC236}">
                <a16:creationId xmlns:a16="http://schemas.microsoft.com/office/drawing/2014/main" id="{E1F04AC3-2CD9-5E6E-E581-31A0AD1F5726}"/>
              </a:ext>
            </a:extLst>
          </p:cNvPr>
          <p:cNvPicPr>
            <a:picLocks noGrp="1" noChangeAspect="1"/>
          </p:cNvPicPr>
          <p:nvPr>
            <p:ph sz="quarter" idx="28"/>
          </p:nvPr>
        </p:nvPicPr>
        <p:blipFill>
          <a:blip r:embed="rId2"/>
          <a:stretch>
            <a:fillRect/>
          </a:stretch>
        </p:blipFill>
        <p:spPr>
          <a:xfrm>
            <a:off x="575687" y="1340826"/>
            <a:ext cx="9531840" cy="2692538"/>
          </a:xfrm>
        </p:spPr>
      </p:pic>
      <p:sp>
        <p:nvSpPr>
          <p:cNvPr id="5" name="Espace réservé du pied de page 4">
            <a:extLst>
              <a:ext uri="{FF2B5EF4-FFF2-40B4-BE49-F238E27FC236}">
                <a16:creationId xmlns:a16="http://schemas.microsoft.com/office/drawing/2014/main" id="{7C0E7373-1564-FC6A-27D5-D76FB33F7774}"/>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2653B36B-6DA9-6A74-117A-EEDA75C876A9}"/>
              </a:ext>
            </a:extLst>
          </p:cNvPr>
          <p:cNvSpPr>
            <a:spLocks noGrp="1"/>
          </p:cNvSpPr>
          <p:nvPr>
            <p:ph type="sldNum" sz="quarter" idx="30"/>
          </p:nvPr>
        </p:nvSpPr>
        <p:spPr/>
        <p:txBody>
          <a:bodyPr/>
          <a:lstStyle/>
          <a:p>
            <a:fld id="{45D260E3-6ADF-3D4B-8601-DFAB5F13007E}" type="slidenum">
              <a:rPr lang="fr-FR" smtClean="0"/>
              <a:pPr/>
              <a:t>28</a:t>
            </a:fld>
            <a:endParaRPr lang="fr-FR"/>
          </a:p>
        </p:txBody>
      </p:sp>
      <p:sp>
        <p:nvSpPr>
          <p:cNvPr id="9" name="Rounded Rectangle 12">
            <a:extLst>
              <a:ext uri="{FF2B5EF4-FFF2-40B4-BE49-F238E27FC236}">
                <a16:creationId xmlns:a16="http://schemas.microsoft.com/office/drawing/2014/main" id="{48E5C631-35E0-D3E0-7EB8-3FEE3B876D21}"/>
              </a:ext>
            </a:extLst>
          </p:cNvPr>
          <p:cNvSpPr/>
          <p:nvPr/>
        </p:nvSpPr>
        <p:spPr>
          <a:xfrm>
            <a:off x="3221831" y="4033364"/>
            <a:ext cx="1905000" cy="2362200"/>
          </a:xfrm>
          <a:prstGeom prst="roundRect">
            <a:avLst/>
          </a:prstGeom>
          <a:ln w="38100"/>
        </p:spPr>
        <p:style>
          <a:lnRef idx="2">
            <a:schemeClr val="accent3"/>
          </a:lnRef>
          <a:fillRef idx="1">
            <a:schemeClr val="lt1"/>
          </a:fillRef>
          <a:effectRef idx="0">
            <a:schemeClr val="accent3"/>
          </a:effectRef>
          <a:fontRef idx="minor">
            <a:schemeClr val="dk1"/>
          </a:fontRef>
        </p:style>
        <p:txBody>
          <a:bodyPr rtlCol="0" anchor="ctr"/>
          <a:lstStyle/>
          <a:p>
            <a:pPr algn="ctr"/>
            <a:endParaRPr lang="fr-FR"/>
          </a:p>
        </p:txBody>
      </p:sp>
      <p:sp>
        <p:nvSpPr>
          <p:cNvPr id="10" name="TextBox 37">
            <a:extLst>
              <a:ext uri="{FF2B5EF4-FFF2-40B4-BE49-F238E27FC236}">
                <a16:creationId xmlns:a16="http://schemas.microsoft.com/office/drawing/2014/main" id="{38CF2FCF-362F-E467-CBC8-97332DA25E13}"/>
              </a:ext>
            </a:extLst>
          </p:cNvPr>
          <p:cNvSpPr txBox="1"/>
          <p:nvPr/>
        </p:nvSpPr>
        <p:spPr>
          <a:xfrm>
            <a:off x="3318146" y="4185764"/>
            <a:ext cx="1680268" cy="400110"/>
          </a:xfrm>
          <a:prstGeom prst="rect">
            <a:avLst/>
          </a:prstGeom>
          <a:noFill/>
        </p:spPr>
        <p:txBody>
          <a:bodyPr wrap="none" rtlCol="0">
            <a:spAutoFit/>
          </a:bodyPr>
          <a:lstStyle/>
          <a:p>
            <a:r>
              <a:rPr lang="fr-FR" sz="2000" b="1" i="1" dirty="0">
                <a:solidFill>
                  <a:srgbClr val="52A8A8"/>
                </a:solidFill>
                <a:latin typeface="Arial" panose="020B0604020202020204" pitchFamily="34" charset="0"/>
                <a:cs typeface="Arial" panose="020B0604020202020204" pitchFamily="34" charset="0"/>
              </a:rPr>
              <a:t>ODK Collect</a:t>
            </a:r>
          </a:p>
        </p:txBody>
      </p:sp>
      <p:pic>
        <p:nvPicPr>
          <p:cNvPr id="11" name="Picture 4" descr="C:\Franck\Work\ODK_Jordan\ODK2014_JOR_FV\Material\Screenshots\Presentation_survey_managers\phone.JPG">
            <a:extLst>
              <a:ext uri="{FF2B5EF4-FFF2-40B4-BE49-F238E27FC236}">
                <a16:creationId xmlns:a16="http://schemas.microsoft.com/office/drawing/2014/main" id="{D389065E-1AF3-432F-75D4-0753897293A4}"/>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625197" y="4627959"/>
            <a:ext cx="1081324" cy="1690850"/>
          </a:xfrm>
          <a:prstGeom prst="rect">
            <a:avLst/>
          </a:prstGeom>
          <a:noFill/>
          <a:extLst>
            <a:ext uri="{909E8E84-426E-40DD-AFC4-6F175D3DCCD1}">
              <a14:hiddenFill xmlns:a14="http://schemas.microsoft.com/office/drawing/2010/main">
                <a:solidFill>
                  <a:srgbClr val="FFFFFF"/>
                </a:solidFill>
              </a14:hiddenFill>
            </a:ext>
          </a:extLst>
        </p:spPr>
      </p:pic>
      <p:sp>
        <p:nvSpPr>
          <p:cNvPr id="2" name="Espace réservé du contenu 1">
            <a:extLst>
              <a:ext uri="{FF2B5EF4-FFF2-40B4-BE49-F238E27FC236}">
                <a16:creationId xmlns:a16="http://schemas.microsoft.com/office/drawing/2014/main" id="{8AB08664-A769-383B-F2F4-B144B2F444EE}"/>
              </a:ext>
            </a:extLst>
          </p:cNvPr>
          <p:cNvSpPr>
            <a:spLocks noGrp="1"/>
          </p:cNvSpPr>
          <p:nvPr>
            <p:ph sz="quarter" idx="12"/>
          </p:nvPr>
        </p:nvSpPr>
        <p:spPr>
          <a:xfrm>
            <a:off x="576263" y="698500"/>
            <a:ext cx="9705975" cy="298450"/>
          </a:xfrm>
        </p:spPr>
        <p:txBody>
          <a:bodyPr/>
          <a:lstStyle/>
          <a:p>
            <a:r>
              <a:rPr lang="en-US" dirty="0"/>
              <a:t>ODK Collect</a:t>
            </a:r>
          </a:p>
        </p:txBody>
      </p:sp>
    </p:spTree>
    <p:extLst>
      <p:ext uri="{BB962C8B-B14F-4D97-AF65-F5344CB8AC3E}">
        <p14:creationId xmlns:p14="http://schemas.microsoft.com/office/powerpoint/2010/main" val="8867999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941AD4E1-F70A-710A-082D-09FB7DEBC5D4}"/>
              </a:ext>
            </a:extLst>
          </p:cNvPr>
          <p:cNvSpPr>
            <a:spLocks noGrp="1"/>
          </p:cNvSpPr>
          <p:nvPr>
            <p:ph type="title"/>
          </p:nvPr>
        </p:nvSpPr>
        <p:spPr/>
        <p:txBody>
          <a:bodyPr>
            <a:normAutofit fontScale="90000"/>
          </a:bodyPr>
          <a:lstStyle/>
          <a:p>
            <a:r>
              <a:rPr lang="en-US" dirty="0"/>
              <a:t>Smartphones (1) - Model</a:t>
            </a:r>
          </a:p>
        </p:txBody>
      </p:sp>
      <p:sp>
        <p:nvSpPr>
          <p:cNvPr id="4" name="Espace réservé du contenu 3">
            <a:extLst>
              <a:ext uri="{FF2B5EF4-FFF2-40B4-BE49-F238E27FC236}">
                <a16:creationId xmlns:a16="http://schemas.microsoft.com/office/drawing/2014/main" id="{FAAA8217-7F23-ACDD-1493-52B26F78A312}"/>
              </a:ext>
            </a:extLst>
          </p:cNvPr>
          <p:cNvSpPr>
            <a:spLocks noGrp="1"/>
          </p:cNvSpPr>
          <p:nvPr>
            <p:ph sz="quarter" idx="28"/>
          </p:nvPr>
        </p:nvSpPr>
        <p:spPr/>
        <p:txBody>
          <a:bodyPr/>
          <a:lstStyle/>
          <a:p>
            <a:pPr marL="0" indent="0" algn="just">
              <a:buNone/>
            </a:pPr>
            <a:r>
              <a:rPr lang="en-US" dirty="0"/>
              <a:t>Sony Experia :               Xiaomi :                               Samsung :  </a:t>
            </a:r>
          </a:p>
        </p:txBody>
      </p:sp>
      <p:sp>
        <p:nvSpPr>
          <p:cNvPr id="5" name="Espace réservé du pied de page 4">
            <a:extLst>
              <a:ext uri="{FF2B5EF4-FFF2-40B4-BE49-F238E27FC236}">
                <a16:creationId xmlns:a16="http://schemas.microsoft.com/office/drawing/2014/main" id="{B135F3D0-4043-5006-277A-C12C36C594DA}"/>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FE133BB6-6DEC-1E4E-2483-F651226F3EAC}"/>
              </a:ext>
            </a:extLst>
          </p:cNvPr>
          <p:cNvSpPr>
            <a:spLocks noGrp="1"/>
          </p:cNvSpPr>
          <p:nvPr>
            <p:ph type="sldNum" sz="quarter" idx="30"/>
          </p:nvPr>
        </p:nvSpPr>
        <p:spPr/>
        <p:txBody>
          <a:bodyPr/>
          <a:lstStyle/>
          <a:p>
            <a:fld id="{45D260E3-6ADF-3D4B-8601-DFAB5F13007E}" type="slidenum">
              <a:rPr lang="fr-FR" smtClean="0"/>
              <a:pPr/>
              <a:t>29</a:t>
            </a:fld>
            <a:endParaRPr lang="fr-FR"/>
          </a:p>
        </p:txBody>
      </p:sp>
      <p:sp>
        <p:nvSpPr>
          <p:cNvPr id="2" name="Espace réservé du contenu 1">
            <a:extLst>
              <a:ext uri="{FF2B5EF4-FFF2-40B4-BE49-F238E27FC236}">
                <a16:creationId xmlns:a16="http://schemas.microsoft.com/office/drawing/2014/main" id="{B80F1267-E1D7-FE84-753F-8B9C8EAF015E}"/>
              </a:ext>
            </a:extLst>
          </p:cNvPr>
          <p:cNvSpPr>
            <a:spLocks noGrp="1"/>
          </p:cNvSpPr>
          <p:nvPr>
            <p:ph sz="quarter" idx="12"/>
          </p:nvPr>
        </p:nvSpPr>
        <p:spPr>
          <a:xfrm>
            <a:off x="576263" y="698500"/>
            <a:ext cx="9705975" cy="298450"/>
          </a:xfrm>
        </p:spPr>
        <p:txBody>
          <a:bodyPr/>
          <a:lstStyle/>
          <a:p>
            <a:r>
              <a:rPr lang="en-US" dirty="0"/>
              <a:t>ODK Collect</a:t>
            </a:r>
          </a:p>
        </p:txBody>
      </p:sp>
      <p:sp>
        <p:nvSpPr>
          <p:cNvPr id="11" name="TextBox 10">
            <a:extLst>
              <a:ext uri="{FF2B5EF4-FFF2-40B4-BE49-F238E27FC236}">
                <a16:creationId xmlns:a16="http://schemas.microsoft.com/office/drawing/2014/main" id="{75A77C40-2EF5-5927-B82D-8DC377565BA7}"/>
              </a:ext>
            </a:extLst>
          </p:cNvPr>
          <p:cNvSpPr txBox="1"/>
          <p:nvPr/>
        </p:nvSpPr>
        <p:spPr>
          <a:xfrm>
            <a:off x="575687" y="6045120"/>
            <a:ext cx="9088620" cy="374718"/>
          </a:xfrm>
          <a:prstGeom prst="rect">
            <a:avLst/>
          </a:prstGeom>
        </p:spPr>
        <p:txBody>
          <a:bodyPr vert="horz" wrap="square" lIns="0" tIns="0" rIns="0" bIns="0" numCol="1" spcCol="306000" rtlCol="0" anchor="t">
            <a:spAutoFit/>
          </a:bodyPr>
          <a:lstStyle/>
          <a:p>
            <a:pPr algn="just">
              <a:lnSpc>
                <a:spcPct val="110000"/>
              </a:lnSpc>
            </a:pPr>
            <a:r>
              <a:rPr lang="en-US" sz="2400" dirty="0">
                <a:solidFill>
                  <a:schemeClr val="tx2"/>
                </a:solidFill>
              </a:rPr>
              <a:t>Please make sure that you have the latest android enabled phone.</a:t>
            </a:r>
            <a:endParaRPr lang="en-GB" sz="2400" b="0" i="0" dirty="0" err="1">
              <a:solidFill>
                <a:schemeClr val="tx2"/>
              </a:solidFill>
            </a:endParaRPr>
          </a:p>
        </p:txBody>
      </p:sp>
      <p:pic>
        <p:nvPicPr>
          <p:cNvPr id="14" name="Picture 13">
            <a:extLst>
              <a:ext uri="{FF2B5EF4-FFF2-40B4-BE49-F238E27FC236}">
                <a16:creationId xmlns:a16="http://schemas.microsoft.com/office/drawing/2014/main" id="{9B739B19-1827-8453-9615-56305E5910E9}"/>
              </a:ext>
            </a:extLst>
          </p:cNvPr>
          <p:cNvPicPr>
            <a:picLocks noChangeAspect="1"/>
          </p:cNvPicPr>
          <p:nvPr/>
        </p:nvPicPr>
        <p:blipFill>
          <a:blip r:embed="rId3"/>
          <a:stretch>
            <a:fillRect/>
          </a:stretch>
        </p:blipFill>
        <p:spPr>
          <a:xfrm>
            <a:off x="721052" y="2137884"/>
            <a:ext cx="2513926" cy="3417811"/>
          </a:xfrm>
          <a:prstGeom prst="rect">
            <a:avLst/>
          </a:prstGeom>
        </p:spPr>
      </p:pic>
      <p:pic>
        <p:nvPicPr>
          <p:cNvPr id="16" name="Picture 15" descr="A black cell phone with a white background&#10;&#10;Description automatically generated">
            <a:extLst>
              <a:ext uri="{FF2B5EF4-FFF2-40B4-BE49-F238E27FC236}">
                <a16:creationId xmlns:a16="http://schemas.microsoft.com/office/drawing/2014/main" id="{A7473C49-7C1B-36D0-9EC1-727D7CAC0870}"/>
              </a:ext>
            </a:extLst>
          </p:cNvPr>
          <p:cNvPicPr>
            <a:picLocks noChangeAspect="1"/>
          </p:cNvPicPr>
          <p:nvPr/>
        </p:nvPicPr>
        <p:blipFill>
          <a:blip r:embed="rId4"/>
          <a:stretch>
            <a:fillRect/>
          </a:stretch>
        </p:blipFill>
        <p:spPr>
          <a:xfrm>
            <a:off x="7456836" y="1970116"/>
            <a:ext cx="1990693" cy="3619441"/>
          </a:xfrm>
          <a:prstGeom prst="rect">
            <a:avLst/>
          </a:prstGeom>
        </p:spPr>
      </p:pic>
      <p:pic>
        <p:nvPicPr>
          <p:cNvPr id="18" name="Picture 17">
            <a:extLst>
              <a:ext uri="{FF2B5EF4-FFF2-40B4-BE49-F238E27FC236}">
                <a16:creationId xmlns:a16="http://schemas.microsoft.com/office/drawing/2014/main" id="{F2A66D09-A5C2-9B8E-617B-E4D87FB9C82B}"/>
              </a:ext>
            </a:extLst>
          </p:cNvPr>
          <p:cNvPicPr>
            <a:picLocks noChangeAspect="1"/>
          </p:cNvPicPr>
          <p:nvPr/>
        </p:nvPicPr>
        <p:blipFill>
          <a:blip r:embed="rId5"/>
          <a:stretch>
            <a:fillRect/>
          </a:stretch>
        </p:blipFill>
        <p:spPr>
          <a:xfrm>
            <a:off x="3772927" y="2137884"/>
            <a:ext cx="2902319" cy="3285886"/>
          </a:xfrm>
          <a:prstGeom prst="rect">
            <a:avLst/>
          </a:prstGeom>
        </p:spPr>
      </p:pic>
    </p:spTree>
    <p:extLst>
      <p:ext uri="{BB962C8B-B14F-4D97-AF65-F5344CB8AC3E}">
        <p14:creationId xmlns:p14="http://schemas.microsoft.com/office/powerpoint/2010/main" val="16820772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CF0269C-7B84-8A4A-1013-94D9A7F27E99}"/>
              </a:ext>
            </a:extLst>
          </p:cNvPr>
          <p:cNvSpPr>
            <a:spLocks noGrp="1"/>
          </p:cNvSpPr>
          <p:nvPr>
            <p:ph sz="quarter" idx="31"/>
          </p:nvPr>
        </p:nvSpPr>
        <p:spPr>
          <a:xfrm>
            <a:off x="2514600" y="2024468"/>
            <a:ext cx="3747765" cy="295466"/>
          </a:xfrm>
        </p:spPr>
        <p:txBody>
          <a:bodyPr/>
          <a:lstStyle/>
          <a:p>
            <a:pPr algn="just"/>
            <a:r>
              <a:rPr lang="en-US" sz="1600" dirty="0"/>
              <a:t>Introduction to Mobile Data Collection</a:t>
            </a:r>
          </a:p>
        </p:txBody>
      </p:sp>
      <p:sp>
        <p:nvSpPr>
          <p:cNvPr id="8" name="Espace réservé du contenu 7">
            <a:extLst>
              <a:ext uri="{FF2B5EF4-FFF2-40B4-BE49-F238E27FC236}">
                <a16:creationId xmlns:a16="http://schemas.microsoft.com/office/drawing/2014/main" id="{E4EC805C-B383-848C-359C-A5686A27242A}"/>
              </a:ext>
            </a:extLst>
          </p:cNvPr>
          <p:cNvSpPr>
            <a:spLocks noGrp="1"/>
          </p:cNvSpPr>
          <p:nvPr>
            <p:ph sz="quarter" idx="35"/>
          </p:nvPr>
        </p:nvSpPr>
        <p:spPr>
          <a:xfrm>
            <a:off x="2514599" y="2675529"/>
            <a:ext cx="3747765" cy="295466"/>
          </a:xfrm>
        </p:spPr>
        <p:txBody>
          <a:bodyPr/>
          <a:lstStyle/>
          <a:p>
            <a:pPr algn="just"/>
            <a:r>
              <a:rPr lang="en-US" sz="1600" dirty="0"/>
              <a:t>Phases of a Mobile Data Collection</a:t>
            </a:r>
          </a:p>
        </p:txBody>
      </p:sp>
      <p:sp>
        <p:nvSpPr>
          <p:cNvPr id="9" name="Espace réservé du contenu 8">
            <a:extLst>
              <a:ext uri="{FF2B5EF4-FFF2-40B4-BE49-F238E27FC236}">
                <a16:creationId xmlns:a16="http://schemas.microsoft.com/office/drawing/2014/main" id="{B0B1DD8D-3A8F-5D90-ABA5-0E2EDA3C363A}"/>
              </a:ext>
            </a:extLst>
          </p:cNvPr>
          <p:cNvSpPr>
            <a:spLocks noGrp="1"/>
          </p:cNvSpPr>
          <p:nvPr>
            <p:ph sz="quarter" idx="36"/>
          </p:nvPr>
        </p:nvSpPr>
        <p:spPr>
          <a:xfrm>
            <a:off x="2514599" y="2915108"/>
            <a:ext cx="844783" cy="258532"/>
          </a:xfrm>
        </p:spPr>
        <p:txBody>
          <a:bodyPr/>
          <a:lstStyle/>
          <a:p>
            <a:r>
              <a:rPr lang="en-US" sz="1400" dirty="0"/>
              <a:t>mandatory</a:t>
            </a:r>
          </a:p>
        </p:txBody>
      </p:sp>
      <p:sp>
        <p:nvSpPr>
          <p:cNvPr id="10" name="Espace réservé du contenu 9">
            <a:extLst>
              <a:ext uri="{FF2B5EF4-FFF2-40B4-BE49-F238E27FC236}">
                <a16:creationId xmlns:a16="http://schemas.microsoft.com/office/drawing/2014/main" id="{2305F3F3-0323-B51D-049D-D58F40735406}"/>
              </a:ext>
            </a:extLst>
          </p:cNvPr>
          <p:cNvSpPr>
            <a:spLocks noGrp="1"/>
          </p:cNvSpPr>
          <p:nvPr>
            <p:ph sz="quarter" idx="37"/>
          </p:nvPr>
        </p:nvSpPr>
        <p:spPr>
          <a:xfrm>
            <a:off x="1823866" y="2606850"/>
            <a:ext cx="690732" cy="609398"/>
          </a:xfrm>
        </p:spPr>
        <p:txBody>
          <a:bodyPr/>
          <a:lstStyle/>
          <a:p>
            <a:pPr marL="0" indent="0">
              <a:buNone/>
            </a:pPr>
            <a:r>
              <a:rPr lang="en-US" sz="3300" dirty="0"/>
              <a:t>02</a:t>
            </a:r>
          </a:p>
        </p:txBody>
      </p:sp>
      <p:sp>
        <p:nvSpPr>
          <p:cNvPr id="11" name="Espace réservé du contenu 10">
            <a:extLst>
              <a:ext uri="{FF2B5EF4-FFF2-40B4-BE49-F238E27FC236}">
                <a16:creationId xmlns:a16="http://schemas.microsoft.com/office/drawing/2014/main" id="{1B2380FE-B890-4268-A885-F4C40543843C}"/>
              </a:ext>
            </a:extLst>
          </p:cNvPr>
          <p:cNvSpPr>
            <a:spLocks noGrp="1"/>
          </p:cNvSpPr>
          <p:nvPr>
            <p:ph sz="quarter" idx="38"/>
          </p:nvPr>
        </p:nvSpPr>
        <p:spPr>
          <a:xfrm>
            <a:off x="2514599" y="3330642"/>
            <a:ext cx="6147042" cy="590931"/>
          </a:xfrm>
        </p:spPr>
        <p:txBody>
          <a:bodyPr/>
          <a:lstStyle/>
          <a:p>
            <a:r>
              <a:rPr lang="en-US" sz="1600" dirty="0"/>
              <a:t>Phase 1 – Design : How to adapt the SENS MDC questionnaires</a:t>
            </a:r>
          </a:p>
        </p:txBody>
      </p:sp>
      <p:sp>
        <p:nvSpPr>
          <p:cNvPr id="12" name="Espace réservé du contenu 11">
            <a:extLst>
              <a:ext uri="{FF2B5EF4-FFF2-40B4-BE49-F238E27FC236}">
                <a16:creationId xmlns:a16="http://schemas.microsoft.com/office/drawing/2014/main" id="{3CBB26E6-49F5-2971-E7DB-4B9DA3891181}"/>
              </a:ext>
            </a:extLst>
          </p:cNvPr>
          <p:cNvSpPr>
            <a:spLocks noGrp="1"/>
          </p:cNvSpPr>
          <p:nvPr>
            <p:ph sz="quarter" idx="39"/>
          </p:nvPr>
        </p:nvSpPr>
        <p:spPr>
          <a:xfrm>
            <a:off x="2514599" y="3620007"/>
            <a:ext cx="844783" cy="258532"/>
          </a:xfrm>
        </p:spPr>
        <p:txBody>
          <a:bodyPr/>
          <a:lstStyle/>
          <a:p>
            <a:r>
              <a:rPr lang="en-US" sz="1400" dirty="0"/>
              <a:t>mandatory</a:t>
            </a:r>
          </a:p>
        </p:txBody>
      </p:sp>
      <p:sp>
        <p:nvSpPr>
          <p:cNvPr id="13" name="Espace réservé du contenu 12">
            <a:extLst>
              <a:ext uri="{FF2B5EF4-FFF2-40B4-BE49-F238E27FC236}">
                <a16:creationId xmlns:a16="http://schemas.microsoft.com/office/drawing/2014/main" id="{3BF05B81-D04A-E2D0-4A6B-41FC3B5C70EA}"/>
              </a:ext>
            </a:extLst>
          </p:cNvPr>
          <p:cNvSpPr>
            <a:spLocks noGrp="1"/>
          </p:cNvSpPr>
          <p:nvPr>
            <p:ph sz="quarter" idx="40"/>
          </p:nvPr>
        </p:nvSpPr>
        <p:spPr>
          <a:xfrm>
            <a:off x="1823866" y="3248701"/>
            <a:ext cx="690732" cy="609398"/>
          </a:xfrm>
        </p:spPr>
        <p:txBody>
          <a:bodyPr/>
          <a:lstStyle/>
          <a:p>
            <a:pPr marL="0" indent="0">
              <a:buNone/>
            </a:pPr>
            <a:r>
              <a:rPr lang="en-US" sz="3300" dirty="0"/>
              <a:t>03</a:t>
            </a:r>
          </a:p>
        </p:txBody>
      </p:sp>
      <p:sp>
        <p:nvSpPr>
          <p:cNvPr id="14" name="Espace réservé du contenu 13">
            <a:extLst>
              <a:ext uri="{FF2B5EF4-FFF2-40B4-BE49-F238E27FC236}">
                <a16:creationId xmlns:a16="http://schemas.microsoft.com/office/drawing/2014/main" id="{DE931924-2009-CD6B-D374-EA5806A28926}"/>
              </a:ext>
            </a:extLst>
          </p:cNvPr>
          <p:cNvSpPr>
            <a:spLocks noGrp="1"/>
          </p:cNvSpPr>
          <p:nvPr>
            <p:ph sz="quarter" idx="41"/>
          </p:nvPr>
        </p:nvSpPr>
        <p:spPr>
          <a:xfrm>
            <a:off x="2514599" y="4024442"/>
            <a:ext cx="5388972" cy="590931"/>
          </a:xfrm>
        </p:spPr>
        <p:txBody>
          <a:bodyPr/>
          <a:lstStyle/>
          <a:p>
            <a:pPr algn="just"/>
            <a:r>
              <a:rPr lang="en-US" sz="1600" dirty="0"/>
              <a:t>Phase 2 – Collect : Getting to know ODK Collect</a:t>
            </a:r>
          </a:p>
        </p:txBody>
      </p:sp>
      <p:sp>
        <p:nvSpPr>
          <p:cNvPr id="15" name="Espace réservé du contenu 14">
            <a:extLst>
              <a:ext uri="{FF2B5EF4-FFF2-40B4-BE49-F238E27FC236}">
                <a16:creationId xmlns:a16="http://schemas.microsoft.com/office/drawing/2014/main" id="{582EC236-DCAA-CAFC-2D19-939DB88B5671}"/>
              </a:ext>
            </a:extLst>
          </p:cNvPr>
          <p:cNvSpPr>
            <a:spLocks noGrp="1"/>
          </p:cNvSpPr>
          <p:nvPr>
            <p:ph sz="quarter" idx="42"/>
          </p:nvPr>
        </p:nvSpPr>
        <p:spPr>
          <a:xfrm>
            <a:off x="2514599" y="4281695"/>
            <a:ext cx="844783" cy="258532"/>
          </a:xfrm>
        </p:spPr>
        <p:txBody>
          <a:bodyPr/>
          <a:lstStyle/>
          <a:p>
            <a:r>
              <a:rPr lang="en-US" sz="1400" dirty="0"/>
              <a:t>mandatory</a:t>
            </a:r>
          </a:p>
        </p:txBody>
      </p:sp>
      <p:sp>
        <p:nvSpPr>
          <p:cNvPr id="16" name="Espace réservé du contenu 15">
            <a:extLst>
              <a:ext uri="{FF2B5EF4-FFF2-40B4-BE49-F238E27FC236}">
                <a16:creationId xmlns:a16="http://schemas.microsoft.com/office/drawing/2014/main" id="{2A897474-3476-96AF-2204-D9815BECA83C}"/>
              </a:ext>
            </a:extLst>
          </p:cNvPr>
          <p:cNvSpPr>
            <a:spLocks noGrp="1"/>
          </p:cNvSpPr>
          <p:nvPr>
            <p:ph sz="quarter" idx="43"/>
          </p:nvPr>
        </p:nvSpPr>
        <p:spPr>
          <a:xfrm>
            <a:off x="1823866" y="3986433"/>
            <a:ext cx="690732" cy="609398"/>
          </a:xfrm>
        </p:spPr>
        <p:txBody>
          <a:bodyPr/>
          <a:lstStyle/>
          <a:p>
            <a:pPr marL="0" indent="0">
              <a:buNone/>
            </a:pPr>
            <a:r>
              <a:rPr lang="en-US" sz="3300" dirty="0"/>
              <a:t>04</a:t>
            </a:r>
          </a:p>
        </p:txBody>
      </p:sp>
      <p:sp>
        <p:nvSpPr>
          <p:cNvPr id="17" name="Espace réservé du contenu 16">
            <a:extLst>
              <a:ext uri="{FF2B5EF4-FFF2-40B4-BE49-F238E27FC236}">
                <a16:creationId xmlns:a16="http://schemas.microsoft.com/office/drawing/2014/main" id="{F6740C8F-D087-A86A-94C0-2B547DD496C1}"/>
              </a:ext>
            </a:extLst>
          </p:cNvPr>
          <p:cNvSpPr>
            <a:spLocks noGrp="1"/>
          </p:cNvSpPr>
          <p:nvPr>
            <p:ph sz="quarter" idx="44"/>
          </p:nvPr>
        </p:nvSpPr>
        <p:spPr>
          <a:xfrm>
            <a:off x="2514599" y="4718237"/>
            <a:ext cx="3747765" cy="295466"/>
          </a:xfrm>
        </p:spPr>
        <p:txBody>
          <a:bodyPr/>
          <a:lstStyle/>
          <a:p>
            <a:pPr algn="just"/>
            <a:r>
              <a:rPr lang="en-US" sz="1600" dirty="0"/>
              <a:t>Introduction to the Platform</a:t>
            </a:r>
          </a:p>
        </p:txBody>
      </p:sp>
      <p:sp>
        <p:nvSpPr>
          <p:cNvPr id="18" name="Espace réservé du contenu 17">
            <a:extLst>
              <a:ext uri="{FF2B5EF4-FFF2-40B4-BE49-F238E27FC236}">
                <a16:creationId xmlns:a16="http://schemas.microsoft.com/office/drawing/2014/main" id="{64302854-D37D-216F-1A87-CD8A542210E0}"/>
              </a:ext>
            </a:extLst>
          </p:cNvPr>
          <p:cNvSpPr>
            <a:spLocks noGrp="1"/>
          </p:cNvSpPr>
          <p:nvPr>
            <p:ph sz="quarter" idx="45"/>
          </p:nvPr>
        </p:nvSpPr>
        <p:spPr>
          <a:xfrm>
            <a:off x="2514599" y="4984241"/>
            <a:ext cx="844783" cy="258532"/>
          </a:xfrm>
        </p:spPr>
        <p:txBody>
          <a:bodyPr/>
          <a:lstStyle/>
          <a:p>
            <a:r>
              <a:rPr lang="en-US" sz="1400" dirty="0"/>
              <a:t>mandatory</a:t>
            </a:r>
          </a:p>
        </p:txBody>
      </p:sp>
      <p:sp>
        <p:nvSpPr>
          <p:cNvPr id="19" name="Espace réservé du contenu 18">
            <a:extLst>
              <a:ext uri="{FF2B5EF4-FFF2-40B4-BE49-F238E27FC236}">
                <a16:creationId xmlns:a16="http://schemas.microsoft.com/office/drawing/2014/main" id="{68033F6C-B50C-392A-FA4D-E26B598E8E60}"/>
              </a:ext>
            </a:extLst>
          </p:cNvPr>
          <p:cNvSpPr>
            <a:spLocks noGrp="1"/>
          </p:cNvSpPr>
          <p:nvPr>
            <p:ph sz="quarter" idx="46"/>
          </p:nvPr>
        </p:nvSpPr>
        <p:spPr>
          <a:xfrm>
            <a:off x="1823866" y="4658542"/>
            <a:ext cx="690732" cy="609398"/>
          </a:xfrm>
        </p:spPr>
        <p:txBody>
          <a:bodyPr/>
          <a:lstStyle/>
          <a:p>
            <a:pPr marL="0" indent="0">
              <a:buNone/>
            </a:pPr>
            <a:r>
              <a:rPr lang="en-US" sz="3300" dirty="0"/>
              <a:t>05</a:t>
            </a:r>
          </a:p>
        </p:txBody>
      </p:sp>
      <p:sp>
        <p:nvSpPr>
          <p:cNvPr id="20" name="Espace réservé du contenu 19">
            <a:extLst>
              <a:ext uri="{FF2B5EF4-FFF2-40B4-BE49-F238E27FC236}">
                <a16:creationId xmlns:a16="http://schemas.microsoft.com/office/drawing/2014/main" id="{0D9132C8-88D0-9928-DF24-11286FCC6B05}"/>
              </a:ext>
            </a:extLst>
          </p:cNvPr>
          <p:cNvSpPr>
            <a:spLocks noGrp="1"/>
          </p:cNvSpPr>
          <p:nvPr>
            <p:ph sz="quarter" idx="47"/>
          </p:nvPr>
        </p:nvSpPr>
        <p:spPr>
          <a:xfrm>
            <a:off x="2514599" y="5371174"/>
            <a:ext cx="4955835" cy="590931"/>
          </a:xfrm>
        </p:spPr>
        <p:txBody>
          <a:bodyPr/>
          <a:lstStyle/>
          <a:p>
            <a:pPr algn="just"/>
            <a:r>
              <a:rPr lang="en-US" sz="1600" dirty="0"/>
              <a:t>Phase 3 – Manage : Using Kobo Toolbox server</a:t>
            </a:r>
          </a:p>
        </p:txBody>
      </p:sp>
      <p:sp>
        <p:nvSpPr>
          <p:cNvPr id="21" name="Espace réservé du contenu 20">
            <a:extLst>
              <a:ext uri="{FF2B5EF4-FFF2-40B4-BE49-F238E27FC236}">
                <a16:creationId xmlns:a16="http://schemas.microsoft.com/office/drawing/2014/main" id="{934E0303-38F8-2086-4AD4-368EC811E62D}"/>
              </a:ext>
            </a:extLst>
          </p:cNvPr>
          <p:cNvSpPr>
            <a:spLocks noGrp="1"/>
          </p:cNvSpPr>
          <p:nvPr>
            <p:ph sz="quarter" idx="48"/>
          </p:nvPr>
        </p:nvSpPr>
        <p:spPr>
          <a:xfrm>
            <a:off x="2514599" y="5650242"/>
            <a:ext cx="844783" cy="258532"/>
          </a:xfrm>
        </p:spPr>
        <p:txBody>
          <a:bodyPr/>
          <a:lstStyle/>
          <a:p>
            <a:r>
              <a:rPr lang="en-US" sz="1400" dirty="0"/>
              <a:t>mandatory</a:t>
            </a:r>
          </a:p>
        </p:txBody>
      </p:sp>
      <p:sp>
        <p:nvSpPr>
          <p:cNvPr id="22" name="Espace réservé du contenu 21">
            <a:extLst>
              <a:ext uri="{FF2B5EF4-FFF2-40B4-BE49-F238E27FC236}">
                <a16:creationId xmlns:a16="http://schemas.microsoft.com/office/drawing/2014/main" id="{8843872F-078C-0403-DFD6-602A06767B83}"/>
              </a:ext>
            </a:extLst>
          </p:cNvPr>
          <p:cNvSpPr>
            <a:spLocks noGrp="1"/>
          </p:cNvSpPr>
          <p:nvPr>
            <p:ph sz="quarter" idx="49"/>
          </p:nvPr>
        </p:nvSpPr>
        <p:spPr>
          <a:xfrm>
            <a:off x="1823866" y="5266446"/>
            <a:ext cx="690732" cy="609398"/>
          </a:xfrm>
        </p:spPr>
        <p:txBody>
          <a:bodyPr/>
          <a:lstStyle/>
          <a:p>
            <a:pPr marL="0" indent="0">
              <a:buNone/>
            </a:pPr>
            <a:r>
              <a:rPr lang="en-US" sz="3300" dirty="0"/>
              <a:t>06</a:t>
            </a:r>
          </a:p>
        </p:txBody>
      </p:sp>
      <p:sp>
        <p:nvSpPr>
          <p:cNvPr id="3" name="Espace réservé du contenu 2">
            <a:extLst>
              <a:ext uri="{FF2B5EF4-FFF2-40B4-BE49-F238E27FC236}">
                <a16:creationId xmlns:a16="http://schemas.microsoft.com/office/drawing/2014/main" id="{6180FA87-72E1-F244-18CC-A2C87205C229}"/>
              </a:ext>
            </a:extLst>
          </p:cNvPr>
          <p:cNvSpPr>
            <a:spLocks noGrp="1"/>
          </p:cNvSpPr>
          <p:nvPr>
            <p:ph sz="quarter" idx="32"/>
          </p:nvPr>
        </p:nvSpPr>
        <p:spPr>
          <a:xfrm>
            <a:off x="2514600" y="2315865"/>
            <a:ext cx="2426946" cy="258532"/>
          </a:xfrm>
        </p:spPr>
        <p:txBody>
          <a:bodyPr/>
          <a:lstStyle/>
          <a:p>
            <a:r>
              <a:rPr lang="en-US" sz="1400" dirty="0"/>
              <a:t>can be hidden if not necessary</a:t>
            </a:r>
          </a:p>
        </p:txBody>
      </p:sp>
      <p:sp>
        <p:nvSpPr>
          <p:cNvPr id="4" name="Espace réservé du contenu 3">
            <a:extLst>
              <a:ext uri="{FF2B5EF4-FFF2-40B4-BE49-F238E27FC236}">
                <a16:creationId xmlns:a16="http://schemas.microsoft.com/office/drawing/2014/main" id="{2084782C-83F8-0698-1853-38216D550BEF}"/>
              </a:ext>
            </a:extLst>
          </p:cNvPr>
          <p:cNvSpPr>
            <a:spLocks noGrp="1"/>
          </p:cNvSpPr>
          <p:nvPr>
            <p:ph sz="quarter" idx="34"/>
          </p:nvPr>
        </p:nvSpPr>
        <p:spPr>
          <a:xfrm>
            <a:off x="1823866" y="1952882"/>
            <a:ext cx="690732" cy="609398"/>
          </a:xfrm>
        </p:spPr>
        <p:txBody>
          <a:bodyPr/>
          <a:lstStyle/>
          <a:p>
            <a:r>
              <a:rPr lang="en-US" sz="3300" dirty="0"/>
              <a:t>01</a:t>
            </a:r>
          </a:p>
        </p:txBody>
      </p:sp>
      <p:sp>
        <p:nvSpPr>
          <p:cNvPr id="5" name="Espace réservé du contenu 1">
            <a:extLst>
              <a:ext uri="{FF2B5EF4-FFF2-40B4-BE49-F238E27FC236}">
                <a16:creationId xmlns:a16="http://schemas.microsoft.com/office/drawing/2014/main" id="{5EA807B8-3E16-8FC1-C604-DF8C55B3F77E}"/>
              </a:ext>
            </a:extLst>
          </p:cNvPr>
          <p:cNvSpPr txBox="1">
            <a:spLocks/>
          </p:cNvSpPr>
          <p:nvPr/>
        </p:nvSpPr>
        <p:spPr>
          <a:xfrm>
            <a:off x="2514598" y="6020389"/>
            <a:ext cx="3747765"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algn="just"/>
            <a:r>
              <a:rPr lang="en-GB" sz="1600" dirty="0"/>
              <a:t>Phase 4 – </a:t>
            </a:r>
            <a:r>
              <a:rPr lang="en-GB" sz="1600" dirty="0" err="1"/>
              <a:t>Analyze</a:t>
            </a:r>
            <a:r>
              <a:rPr lang="en-GB" sz="1600" dirty="0"/>
              <a:t> </a:t>
            </a:r>
          </a:p>
        </p:txBody>
      </p:sp>
      <p:sp>
        <p:nvSpPr>
          <p:cNvPr id="6" name="Espace réservé du contenu 2">
            <a:extLst>
              <a:ext uri="{FF2B5EF4-FFF2-40B4-BE49-F238E27FC236}">
                <a16:creationId xmlns:a16="http://schemas.microsoft.com/office/drawing/2014/main" id="{6E4119C8-C479-2766-CC35-E62796C5775F}"/>
              </a:ext>
            </a:extLst>
          </p:cNvPr>
          <p:cNvSpPr txBox="1">
            <a:spLocks/>
          </p:cNvSpPr>
          <p:nvPr/>
        </p:nvSpPr>
        <p:spPr>
          <a:xfrm>
            <a:off x="2514599" y="6305511"/>
            <a:ext cx="844783"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en-GB" sz="1400" dirty="0"/>
              <a:t>mandatory</a:t>
            </a:r>
          </a:p>
        </p:txBody>
      </p:sp>
      <p:sp>
        <p:nvSpPr>
          <p:cNvPr id="7" name="Espace réservé du contenu 3">
            <a:extLst>
              <a:ext uri="{FF2B5EF4-FFF2-40B4-BE49-F238E27FC236}">
                <a16:creationId xmlns:a16="http://schemas.microsoft.com/office/drawing/2014/main" id="{08758B27-0DF6-5C3A-8F3E-6ADD3C95E132}"/>
              </a:ext>
            </a:extLst>
          </p:cNvPr>
          <p:cNvSpPr txBox="1">
            <a:spLocks/>
          </p:cNvSpPr>
          <p:nvPr/>
        </p:nvSpPr>
        <p:spPr>
          <a:xfrm>
            <a:off x="1823866" y="5947364"/>
            <a:ext cx="690732" cy="609398"/>
          </a:xfrm>
          <a:prstGeom prst="rect">
            <a:avLst/>
          </a:prstGeom>
          <a:ln>
            <a:solidFill>
              <a:schemeClr val="bg1"/>
            </a:solidFill>
          </a:ln>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en-US" sz="3300" dirty="0"/>
              <a:t>07</a:t>
            </a:r>
          </a:p>
        </p:txBody>
      </p:sp>
      <p:sp>
        <p:nvSpPr>
          <p:cNvPr id="23" name="Espace réservé du contenu 7">
            <a:extLst>
              <a:ext uri="{FF2B5EF4-FFF2-40B4-BE49-F238E27FC236}">
                <a16:creationId xmlns:a16="http://schemas.microsoft.com/office/drawing/2014/main" id="{5FC1D469-991F-7987-0867-EB205BFE2754}"/>
              </a:ext>
            </a:extLst>
          </p:cNvPr>
          <p:cNvSpPr txBox="1">
            <a:spLocks/>
          </p:cNvSpPr>
          <p:nvPr/>
        </p:nvSpPr>
        <p:spPr>
          <a:xfrm>
            <a:off x="2514599" y="6620589"/>
            <a:ext cx="4955835" cy="295466"/>
          </a:xfrm>
          <a:prstGeom prst="rect">
            <a:avLst/>
          </a:prstGeom>
        </p:spPr>
        <p:txBody>
          <a:bodyPr vert="horz" wrap="squar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3500" b="1" i="0" kern="1200" baseline="0" dirty="0" smtClean="0">
                <a:solidFill>
                  <a:schemeClr val="tx2"/>
                </a:solidFill>
                <a:effectLst/>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dirty="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dirty="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dirty="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en-GB" sz="1600" dirty="0"/>
              <a:t>Standard Operating Procedures (SOPs)</a:t>
            </a:r>
          </a:p>
        </p:txBody>
      </p:sp>
      <p:sp>
        <p:nvSpPr>
          <p:cNvPr id="24" name="Espace réservé du contenu 8">
            <a:extLst>
              <a:ext uri="{FF2B5EF4-FFF2-40B4-BE49-F238E27FC236}">
                <a16:creationId xmlns:a16="http://schemas.microsoft.com/office/drawing/2014/main" id="{CFECEF46-2128-C254-7643-E3F20443185D}"/>
              </a:ext>
            </a:extLst>
          </p:cNvPr>
          <p:cNvSpPr txBox="1">
            <a:spLocks/>
          </p:cNvSpPr>
          <p:nvPr/>
        </p:nvSpPr>
        <p:spPr>
          <a:xfrm>
            <a:off x="2514599" y="6834939"/>
            <a:ext cx="844783" cy="258532"/>
          </a:xfrm>
          <a:prstGeom prst="rect">
            <a:avLst/>
          </a:prstGeom>
        </p:spPr>
        <p:txBody>
          <a:bodyPr vert="horz" wrap="none" lIns="0" tIns="0" rIns="0" bIns="0" numCol="1" spcCol="306000" rtlCol="0" anchor="t" anchorCtr="0">
            <a:sp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lang="en-US" sz="2000" b="0" i="0" kern="1200" baseline="0" smtClean="0">
                <a:solidFill>
                  <a:schemeClr val="accent3"/>
                </a:solidFill>
                <a:latin typeface="+mn-lt"/>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lang="en-US" sz="2549" b="0" i="0" kern="1200" normalizeH="0" baseline="0" smtClean="0">
                <a:solidFill>
                  <a:schemeClr val="tx1"/>
                </a:solidFill>
                <a:latin typeface="+mn-lt"/>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lang="en-US" sz="2549" b="0" i="0" kern="1200" baseline="0" smtClean="0">
                <a:solidFill>
                  <a:schemeClr val="tx1"/>
                </a:solidFill>
                <a:latin typeface="+mn-lt"/>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lang="fr-FR" sz="2549" b="0" i="0" kern="1200" spc="0" baseline="0">
                <a:solidFill>
                  <a:schemeClr val="tx1"/>
                </a:solidFill>
                <a:latin typeface="+mn-lt"/>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algn="just"/>
            <a:r>
              <a:rPr lang="en-GB" sz="1400" dirty="0"/>
              <a:t>mandatory</a:t>
            </a:r>
          </a:p>
        </p:txBody>
      </p:sp>
      <p:sp>
        <p:nvSpPr>
          <p:cNvPr id="25" name="Espace réservé du contenu 9">
            <a:extLst>
              <a:ext uri="{FF2B5EF4-FFF2-40B4-BE49-F238E27FC236}">
                <a16:creationId xmlns:a16="http://schemas.microsoft.com/office/drawing/2014/main" id="{4E78FAEF-FB80-646E-870E-125012CB18F9}"/>
              </a:ext>
            </a:extLst>
          </p:cNvPr>
          <p:cNvSpPr txBox="1">
            <a:spLocks/>
          </p:cNvSpPr>
          <p:nvPr/>
        </p:nvSpPr>
        <p:spPr>
          <a:xfrm>
            <a:off x="1823866" y="6559231"/>
            <a:ext cx="690732" cy="609398"/>
          </a:xfrm>
          <a:prstGeom prst="rect">
            <a:avLst/>
          </a:prstGeom>
          <a:ln>
            <a:solidFill>
              <a:schemeClr val="bg1"/>
            </a:solidFill>
          </a:ln>
        </p:spPr>
        <p:txBody>
          <a:bodyPr vert="horz" wrap="square" lIns="0" tIns="0" rIns="0" bIns="0" numCol="1" spcCol="306000" rtlCol="0" anchor="t" anchorCtr="0">
            <a:spAutoFit/>
          </a:bodyPr>
          <a:lstStyle>
            <a:lvl1pPr marL="127287" marR="0" indent="-254574"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Char char="•"/>
              <a:tabLst>
                <a:tab pos="127287" algn="l"/>
                <a:tab pos="325855" algn="l"/>
              </a:tabLst>
              <a:defRPr lang="fr-FR" sz="3500" b="1" i="0" kern="1200" baseline="0" dirty="0">
                <a:solidFill>
                  <a:schemeClr val="tx2"/>
                </a:solidFill>
                <a:effectLst>
                  <a:outerShdw blurRad="38100" dist="38100" dir="2700000" algn="tl">
                    <a:srgbClr val="000000">
                      <a:alpha val="43137"/>
                    </a:srgbClr>
                  </a:outerShdw>
                </a:effectLst>
                <a:latin typeface="+mn-lt"/>
                <a:ea typeface="+mn-ea"/>
                <a:cs typeface="+mn-cs"/>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pPr marL="0" indent="0">
              <a:buFont typeface="Arial" panose="020B0604020202020204" pitchFamily="34" charset="0"/>
              <a:buNone/>
            </a:pPr>
            <a:r>
              <a:rPr lang="en-US" sz="3300" dirty="0"/>
              <a:t>08</a:t>
            </a:r>
          </a:p>
        </p:txBody>
      </p:sp>
    </p:spTree>
    <p:extLst>
      <p:ext uri="{BB962C8B-B14F-4D97-AF65-F5344CB8AC3E}">
        <p14:creationId xmlns:p14="http://schemas.microsoft.com/office/powerpoint/2010/main" val="12263846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2F819F01-4F24-771F-6FF3-7527055CA8E8}"/>
              </a:ext>
            </a:extLst>
          </p:cNvPr>
          <p:cNvSpPr>
            <a:spLocks noGrp="1"/>
          </p:cNvSpPr>
          <p:nvPr>
            <p:ph type="title"/>
          </p:nvPr>
        </p:nvSpPr>
        <p:spPr/>
        <p:txBody>
          <a:bodyPr>
            <a:normAutofit fontScale="90000"/>
          </a:bodyPr>
          <a:lstStyle/>
          <a:p>
            <a:r>
              <a:rPr lang="en-US" dirty="0"/>
              <a:t>Smartphone (2) - Control</a:t>
            </a:r>
          </a:p>
        </p:txBody>
      </p:sp>
      <p:sp>
        <p:nvSpPr>
          <p:cNvPr id="4" name="Espace réservé du contenu 3">
            <a:extLst>
              <a:ext uri="{FF2B5EF4-FFF2-40B4-BE49-F238E27FC236}">
                <a16:creationId xmlns:a16="http://schemas.microsoft.com/office/drawing/2014/main" id="{735638B0-9BA5-AB31-E2B9-C24CC1788BE1}"/>
              </a:ext>
            </a:extLst>
          </p:cNvPr>
          <p:cNvSpPr>
            <a:spLocks noGrp="1"/>
          </p:cNvSpPr>
          <p:nvPr>
            <p:ph sz="quarter" idx="28"/>
          </p:nvPr>
        </p:nvSpPr>
        <p:spPr/>
        <p:txBody>
          <a:bodyPr/>
          <a:lstStyle/>
          <a:p>
            <a:pPr algn="just"/>
            <a:r>
              <a:rPr lang="en-US" dirty="0"/>
              <a:t>Varies from models to models (layout, buttons physical VS virtual etc.)</a:t>
            </a:r>
          </a:p>
          <a:p>
            <a:pPr algn="just"/>
            <a:r>
              <a:rPr lang="en-US" dirty="0"/>
              <a:t>Core components are similar between models : </a:t>
            </a:r>
          </a:p>
        </p:txBody>
      </p:sp>
      <p:sp>
        <p:nvSpPr>
          <p:cNvPr id="5" name="Espace réservé du pied de page 4">
            <a:extLst>
              <a:ext uri="{FF2B5EF4-FFF2-40B4-BE49-F238E27FC236}">
                <a16:creationId xmlns:a16="http://schemas.microsoft.com/office/drawing/2014/main" id="{5CDA614F-4B9A-9384-8EFB-C0CC0720AA68}"/>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9430B597-98E8-5996-84A3-48C60FC9455F}"/>
              </a:ext>
            </a:extLst>
          </p:cNvPr>
          <p:cNvSpPr>
            <a:spLocks noGrp="1"/>
          </p:cNvSpPr>
          <p:nvPr>
            <p:ph type="sldNum" sz="quarter" idx="30"/>
          </p:nvPr>
        </p:nvSpPr>
        <p:spPr/>
        <p:txBody>
          <a:bodyPr/>
          <a:lstStyle/>
          <a:p>
            <a:fld id="{45D260E3-6ADF-3D4B-8601-DFAB5F13007E}" type="slidenum">
              <a:rPr lang="fr-FR" smtClean="0"/>
              <a:pPr/>
              <a:t>30</a:t>
            </a:fld>
            <a:endParaRPr lang="fr-FR"/>
          </a:p>
        </p:txBody>
      </p:sp>
      <p:pic>
        <p:nvPicPr>
          <p:cNvPr id="8" name="Image 7" descr="Une image contenant gadget, Téléphone mobile, Appareil de communications portable, Appareil de communication&#10;&#10;Description générée automatiquement">
            <a:extLst>
              <a:ext uri="{FF2B5EF4-FFF2-40B4-BE49-F238E27FC236}">
                <a16:creationId xmlns:a16="http://schemas.microsoft.com/office/drawing/2014/main" id="{BE0C1E3C-1A0A-FB85-9B2E-78D939D5E70A}"/>
              </a:ext>
            </a:extLst>
          </p:cNvPr>
          <p:cNvPicPr>
            <a:picLocks noChangeAspect="1"/>
          </p:cNvPicPr>
          <p:nvPr/>
        </p:nvPicPr>
        <p:blipFill>
          <a:blip r:embed="rId3"/>
          <a:stretch>
            <a:fillRect/>
          </a:stretch>
        </p:blipFill>
        <p:spPr>
          <a:xfrm>
            <a:off x="1403009" y="2874061"/>
            <a:ext cx="3991532" cy="3829584"/>
          </a:xfrm>
          <a:prstGeom prst="rect">
            <a:avLst/>
          </a:prstGeom>
        </p:spPr>
      </p:pic>
      <p:cxnSp>
        <p:nvCxnSpPr>
          <p:cNvPr id="12" name="Connecteur droit avec flèche 11">
            <a:extLst>
              <a:ext uri="{FF2B5EF4-FFF2-40B4-BE49-F238E27FC236}">
                <a16:creationId xmlns:a16="http://schemas.microsoft.com/office/drawing/2014/main" id="{BB478DD0-21F0-3AD2-7C7F-9719F4AFF6F8}"/>
              </a:ext>
            </a:extLst>
          </p:cNvPr>
          <p:cNvCxnSpPr>
            <a:cxnSpLocks/>
          </p:cNvCxnSpPr>
          <p:nvPr/>
        </p:nvCxnSpPr>
        <p:spPr>
          <a:xfrm flipV="1">
            <a:off x="1099127" y="5141514"/>
            <a:ext cx="997528" cy="102790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7" name="Connecteur droit avec flèche 16">
            <a:extLst>
              <a:ext uri="{FF2B5EF4-FFF2-40B4-BE49-F238E27FC236}">
                <a16:creationId xmlns:a16="http://schemas.microsoft.com/office/drawing/2014/main" id="{4AE44753-5588-FF3A-DB6F-5B1C5F7824BC}"/>
              </a:ext>
            </a:extLst>
          </p:cNvPr>
          <p:cNvCxnSpPr>
            <a:cxnSpLocks/>
          </p:cNvCxnSpPr>
          <p:nvPr/>
        </p:nvCxnSpPr>
        <p:spPr>
          <a:xfrm flipH="1">
            <a:off x="3897745" y="3779837"/>
            <a:ext cx="2623128" cy="0"/>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21" name="Connecteur droit avec flèche 20">
            <a:extLst>
              <a:ext uri="{FF2B5EF4-FFF2-40B4-BE49-F238E27FC236}">
                <a16:creationId xmlns:a16="http://schemas.microsoft.com/office/drawing/2014/main" id="{40C982EC-B3CB-69D2-C9CF-07C121DF14A5}"/>
              </a:ext>
            </a:extLst>
          </p:cNvPr>
          <p:cNvCxnSpPr>
            <a:cxnSpLocks/>
          </p:cNvCxnSpPr>
          <p:nvPr/>
        </p:nvCxnSpPr>
        <p:spPr>
          <a:xfrm flipH="1">
            <a:off x="4987636" y="5264727"/>
            <a:ext cx="1533237" cy="0"/>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cxnSp>
        <p:nvCxnSpPr>
          <p:cNvPr id="24" name="Connecteur droit avec flèche 23">
            <a:extLst>
              <a:ext uri="{FF2B5EF4-FFF2-40B4-BE49-F238E27FC236}">
                <a16:creationId xmlns:a16="http://schemas.microsoft.com/office/drawing/2014/main" id="{65BF6667-755C-FFD3-60F4-218BEEBC467A}"/>
              </a:ext>
            </a:extLst>
          </p:cNvPr>
          <p:cNvCxnSpPr>
            <a:cxnSpLocks/>
          </p:cNvCxnSpPr>
          <p:nvPr/>
        </p:nvCxnSpPr>
        <p:spPr>
          <a:xfrm flipH="1" flipV="1">
            <a:off x="3888633" y="6215398"/>
            <a:ext cx="2632240" cy="16921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sp>
        <p:nvSpPr>
          <p:cNvPr id="31" name="ZoneTexte 30">
            <a:extLst>
              <a:ext uri="{FF2B5EF4-FFF2-40B4-BE49-F238E27FC236}">
                <a16:creationId xmlns:a16="http://schemas.microsoft.com/office/drawing/2014/main" id="{0C8365B1-E106-A150-85A0-4AD3D53E7453}"/>
              </a:ext>
            </a:extLst>
          </p:cNvPr>
          <p:cNvSpPr txBox="1"/>
          <p:nvPr/>
        </p:nvSpPr>
        <p:spPr>
          <a:xfrm>
            <a:off x="529905" y="6290199"/>
            <a:ext cx="907493" cy="312330"/>
          </a:xfrm>
          <a:prstGeom prst="rect">
            <a:avLst/>
          </a:prstGeom>
        </p:spPr>
        <p:txBody>
          <a:bodyPr vert="horz" wrap="none" lIns="0" tIns="0" rIns="0" bIns="0" numCol="1" spcCol="306000" rtlCol="0" anchor="t">
            <a:spAutoFit/>
          </a:bodyPr>
          <a:lstStyle/>
          <a:p>
            <a:pPr algn="just">
              <a:lnSpc>
                <a:spcPct val="110000"/>
              </a:lnSpc>
            </a:pPr>
            <a:r>
              <a:rPr lang="en-US" sz="2000" b="1" i="0" dirty="0">
                <a:solidFill>
                  <a:schemeClr val="accent3"/>
                </a:solidFill>
              </a:rPr>
              <a:t>Volume</a:t>
            </a:r>
          </a:p>
        </p:txBody>
      </p:sp>
      <p:sp>
        <p:nvSpPr>
          <p:cNvPr id="32" name="ZoneTexte 31">
            <a:extLst>
              <a:ext uri="{FF2B5EF4-FFF2-40B4-BE49-F238E27FC236}">
                <a16:creationId xmlns:a16="http://schemas.microsoft.com/office/drawing/2014/main" id="{0C724447-BB63-E74B-B3E0-BE276887650B}"/>
              </a:ext>
            </a:extLst>
          </p:cNvPr>
          <p:cNvSpPr txBox="1"/>
          <p:nvPr/>
        </p:nvSpPr>
        <p:spPr>
          <a:xfrm>
            <a:off x="6673337" y="3555527"/>
            <a:ext cx="1949252" cy="1327992"/>
          </a:xfrm>
          <a:prstGeom prst="rect">
            <a:avLst/>
          </a:prstGeom>
        </p:spPr>
        <p:txBody>
          <a:bodyPr vert="horz" wrap="none" lIns="0" tIns="0" rIns="0" bIns="0" numCol="1" spcCol="306000" rtlCol="0" anchor="t">
            <a:spAutoFit/>
          </a:bodyPr>
          <a:lstStyle/>
          <a:p>
            <a:pPr algn="just">
              <a:lnSpc>
                <a:spcPct val="110000"/>
              </a:lnSpc>
            </a:pPr>
            <a:r>
              <a:rPr lang="en-US" sz="2000" b="1" i="0" dirty="0">
                <a:solidFill>
                  <a:schemeClr val="accent3"/>
                </a:solidFill>
              </a:rPr>
              <a:t>Power ON / OFF</a:t>
            </a:r>
          </a:p>
          <a:p>
            <a:pPr algn="just">
              <a:lnSpc>
                <a:spcPct val="110000"/>
              </a:lnSpc>
            </a:pPr>
            <a:r>
              <a:rPr lang="en-US" sz="2000" b="1" i="0" dirty="0">
                <a:solidFill>
                  <a:schemeClr val="accent3"/>
                </a:solidFill>
              </a:rPr>
              <a:t>Turn </a:t>
            </a:r>
            <a:r>
              <a:rPr lang="en-US" sz="2000" b="1" dirty="0">
                <a:solidFill>
                  <a:schemeClr val="accent3"/>
                </a:solidFill>
              </a:rPr>
              <a:t>off display</a:t>
            </a:r>
          </a:p>
          <a:p>
            <a:pPr algn="just">
              <a:lnSpc>
                <a:spcPct val="110000"/>
              </a:lnSpc>
            </a:pPr>
            <a:r>
              <a:rPr lang="en-US" sz="2000" b="1" i="0" dirty="0">
                <a:solidFill>
                  <a:schemeClr val="accent3"/>
                </a:solidFill>
              </a:rPr>
              <a:t>Flight Mode </a:t>
            </a:r>
          </a:p>
          <a:p>
            <a:pPr algn="just">
              <a:lnSpc>
                <a:spcPct val="110000"/>
              </a:lnSpc>
            </a:pPr>
            <a:endParaRPr lang="en-US" sz="2000" b="0" i="0" dirty="0">
              <a:solidFill>
                <a:schemeClr val="accent3"/>
              </a:solidFill>
            </a:endParaRPr>
          </a:p>
        </p:txBody>
      </p:sp>
      <p:sp>
        <p:nvSpPr>
          <p:cNvPr id="33" name="ZoneTexte 32">
            <a:extLst>
              <a:ext uri="{FF2B5EF4-FFF2-40B4-BE49-F238E27FC236}">
                <a16:creationId xmlns:a16="http://schemas.microsoft.com/office/drawing/2014/main" id="{306C432D-411E-B483-FF30-DE75469AF1AC}"/>
              </a:ext>
            </a:extLst>
          </p:cNvPr>
          <p:cNvSpPr txBox="1"/>
          <p:nvPr/>
        </p:nvSpPr>
        <p:spPr>
          <a:xfrm>
            <a:off x="6754289" y="5104362"/>
            <a:ext cx="827150" cy="312330"/>
          </a:xfrm>
          <a:prstGeom prst="rect">
            <a:avLst/>
          </a:prstGeom>
        </p:spPr>
        <p:txBody>
          <a:bodyPr vert="horz" wrap="none" lIns="0" tIns="0" rIns="0" bIns="0" numCol="1" spcCol="306000" rtlCol="0" anchor="t">
            <a:spAutoFit/>
          </a:bodyPr>
          <a:lstStyle/>
          <a:p>
            <a:pPr algn="just">
              <a:lnSpc>
                <a:spcPct val="110000"/>
              </a:lnSpc>
            </a:pPr>
            <a:r>
              <a:rPr lang="en-US" sz="2000" b="1" i="0" dirty="0">
                <a:solidFill>
                  <a:schemeClr val="accent3"/>
                </a:solidFill>
              </a:rPr>
              <a:t>Return</a:t>
            </a:r>
          </a:p>
        </p:txBody>
      </p:sp>
      <p:sp>
        <p:nvSpPr>
          <p:cNvPr id="34" name="ZoneTexte 33">
            <a:extLst>
              <a:ext uri="{FF2B5EF4-FFF2-40B4-BE49-F238E27FC236}">
                <a16:creationId xmlns:a16="http://schemas.microsoft.com/office/drawing/2014/main" id="{49429443-C305-340F-3475-E0F8116588EE}"/>
              </a:ext>
            </a:extLst>
          </p:cNvPr>
          <p:cNvSpPr txBox="1"/>
          <p:nvPr/>
        </p:nvSpPr>
        <p:spPr>
          <a:xfrm>
            <a:off x="6666123" y="6307370"/>
            <a:ext cx="3023264" cy="312330"/>
          </a:xfrm>
          <a:prstGeom prst="rect">
            <a:avLst/>
          </a:prstGeom>
        </p:spPr>
        <p:txBody>
          <a:bodyPr vert="horz" wrap="none" lIns="0" tIns="0" rIns="0" bIns="0" numCol="1" spcCol="306000" rtlCol="0" anchor="t">
            <a:spAutoFit/>
          </a:bodyPr>
          <a:lstStyle/>
          <a:p>
            <a:pPr algn="just">
              <a:lnSpc>
                <a:spcPct val="110000"/>
              </a:lnSpc>
            </a:pPr>
            <a:r>
              <a:rPr lang="en-US" sz="2000" b="1" i="0" dirty="0">
                <a:solidFill>
                  <a:schemeClr val="accent3"/>
                </a:solidFill>
              </a:rPr>
              <a:t>MENU</a:t>
            </a:r>
            <a:r>
              <a:rPr lang="en-US" sz="2000" b="0" i="0" dirty="0">
                <a:solidFill>
                  <a:schemeClr val="accent3"/>
                </a:solidFill>
              </a:rPr>
              <a:t> (Additional options)</a:t>
            </a:r>
          </a:p>
        </p:txBody>
      </p:sp>
      <p:cxnSp>
        <p:nvCxnSpPr>
          <p:cNvPr id="35" name="Connecteur droit avec flèche 34">
            <a:extLst>
              <a:ext uri="{FF2B5EF4-FFF2-40B4-BE49-F238E27FC236}">
                <a16:creationId xmlns:a16="http://schemas.microsoft.com/office/drawing/2014/main" id="{5D9E279F-E7AF-BBCA-5430-2D642A16D464}"/>
              </a:ext>
            </a:extLst>
          </p:cNvPr>
          <p:cNvCxnSpPr>
            <a:cxnSpLocks/>
          </p:cNvCxnSpPr>
          <p:nvPr/>
        </p:nvCxnSpPr>
        <p:spPr>
          <a:xfrm flipH="1">
            <a:off x="4692555" y="5849277"/>
            <a:ext cx="1828318" cy="0"/>
          </a:xfrm>
          <a:prstGeom prst="straightConnector1">
            <a:avLst/>
          </a:prstGeom>
          <a:ln w="38100">
            <a:tailEnd type="triangle"/>
          </a:ln>
        </p:spPr>
        <p:style>
          <a:lnRef idx="1">
            <a:schemeClr val="accent5"/>
          </a:lnRef>
          <a:fillRef idx="0">
            <a:schemeClr val="accent5"/>
          </a:fillRef>
          <a:effectRef idx="0">
            <a:schemeClr val="accent5"/>
          </a:effectRef>
          <a:fontRef idx="minor">
            <a:schemeClr val="tx1"/>
          </a:fontRef>
        </p:style>
      </p:cxnSp>
      <p:sp>
        <p:nvSpPr>
          <p:cNvPr id="39" name="ZoneTexte 38">
            <a:extLst>
              <a:ext uri="{FF2B5EF4-FFF2-40B4-BE49-F238E27FC236}">
                <a16:creationId xmlns:a16="http://schemas.microsoft.com/office/drawing/2014/main" id="{4B101C65-8BD9-0FCF-1C6E-4105D9C9CA0F}"/>
              </a:ext>
            </a:extLst>
          </p:cNvPr>
          <p:cNvSpPr txBox="1"/>
          <p:nvPr/>
        </p:nvSpPr>
        <p:spPr>
          <a:xfrm>
            <a:off x="6644483" y="5556115"/>
            <a:ext cx="2890215" cy="650884"/>
          </a:xfrm>
          <a:prstGeom prst="rect">
            <a:avLst/>
          </a:prstGeom>
        </p:spPr>
        <p:txBody>
          <a:bodyPr vert="horz" wrap="none" lIns="0" tIns="0" rIns="0" bIns="0" numCol="1" spcCol="306000" rtlCol="0" anchor="t">
            <a:spAutoFit/>
          </a:bodyPr>
          <a:lstStyle/>
          <a:p>
            <a:pPr algn="just">
              <a:lnSpc>
                <a:spcPct val="110000"/>
              </a:lnSpc>
            </a:pPr>
            <a:r>
              <a:rPr lang="en-US" sz="2000" b="1" i="0" dirty="0">
                <a:solidFill>
                  <a:schemeClr val="accent3"/>
                </a:solidFill>
              </a:rPr>
              <a:t>HOME :</a:t>
            </a:r>
            <a:r>
              <a:rPr lang="en-US" sz="2000" b="0" i="0" dirty="0">
                <a:solidFill>
                  <a:schemeClr val="accent3"/>
                </a:solidFill>
              </a:rPr>
              <a:t> Brings you back </a:t>
            </a:r>
          </a:p>
          <a:p>
            <a:pPr algn="just">
              <a:lnSpc>
                <a:spcPct val="110000"/>
              </a:lnSpc>
            </a:pPr>
            <a:r>
              <a:rPr lang="en-US" sz="2000" b="0" i="0" dirty="0">
                <a:solidFill>
                  <a:schemeClr val="accent3"/>
                </a:solidFill>
              </a:rPr>
              <a:t>to main screen </a:t>
            </a:r>
          </a:p>
        </p:txBody>
      </p:sp>
      <p:sp>
        <p:nvSpPr>
          <p:cNvPr id="2" name="Espace réservé du contenu 1">
            <a:extLst>
              <a:ext uri="{FF2B5EF4-FFF2-40B4-BE49-F238E27FC236}">
                <a16:creationId xmlns:a16="http://schemas.microsoft.com/office/drawing/2014/main" id="{73AFC734-556B-5519-FF7B-B1B80ED8B15C}"/>
              </a:ext>
            </a:extLst>
          </p:cNvPr>
          <p:cNvSpPr>
            <a:spLocks noGrp="1"/>
          </p:cNvSpPr>
          <p:nvPr>
            <p:ph sz="quarter" idx="12"/>
          </p:nvPr>
        </p:nvSpPr>
        <p:spPr>
          <a:xfrm>
            <a:off x="576263" y="698500"/>
            <a:ext cx="9705975" cy="298450"/>
          </a:xfrm>
        </p:spPr>
        <p:txBody>
          <a:bodyPr/>
          <a:lstStyle/>
          <a:p>
            <a:r>
              <a:rPr lang="en-US" dirty="0"/>
              <a:t>ODK Collect</a:t>
            </a:r>
          </a:p>
        </p:txBody>
      </p:sp>
    </p:spTree>
    <p:extLst>
      <p:ext uri="{BB962C8B-B14F-4D97-AF65-F5344CB8AC3E}">
        <p14:creationId xmlns:p14="http://schemas.microsoft.com/office/powerpoint/2010/main" val="264391744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32EB9F2-9EC1-2A71-1447-BD1F6A82AE2D}"/>
              </a:ext>
            </a:extLst>
          </p:cNvPr>
          <p:cNvSpPr>
            <a:spLocks noGrp="1"/>
          </p:cNvSpPr>
          <p:nvPr>
            <p:ph type="title"/>
          </p:nvPr>
        </p:nvSpPr>
        <p:spPr/>
        <p:txBody>
          <a:bodyPr>
            <a:normAutofit fontScale="90000"/>
          </a:bodyPr>
          <a:lstStyle/>
          <a:p>
            <a:r>
              <a:rPr lang="en-US" dirty="0"/>
              <a:t>Smartphones (3) - </a:t>
            </a:r>
            <a:r>
              <a:rPr lang="en-US" dirty="0" err="1"/>
              <a:t>Homescreen</a:t>
            </a:r>
            <a:endParaRPr lang="en-US" dirty="0"/>
          </a:p>
        </p:txBody>
      </p:sp>
      <p:sp>
        <p:nvSpPr>
          <p:cNvPr id="4" name="Espace réservé du contenu 3">
            <a:extLst>
              <a:ext uri="{FF2B5EF4-FFF2-40B4-BE49-F238E27FC236}">
                <a16:creationId xmlns:a16="http://schemas.microsoft.com/office/drawing/2014/main" id="{997F4B28-DB07-AA12-6AD4-9E966BB6A6D8}"/>
              </a:ext>
            </a:extLst>
          </p:cNvPr>
          <p:cNvSpPr>
            <a:spLocks noGrp="1"/>
          </p:cNvSpPr>
          <p:nvPr>
            <p:ph sz="quarter" idx="28"/>
          </p:nvPr>
        </p:nvSpPr>
        <p:spPr>
          <a:xfrm>
            <a:off x="575688" y="1240257"/>
            <a:ext cx="9637706" cy="740952"/>
          </a:xfrm>
        </p:spPr>
        <p:txBody>
          <a:bodyPr/>
          <a:lstStyle/>
          <a:p>
            <a:r>
              <a:rPr lang="en-US" dirty="0"/>
              <a:t>Example : Samsung Galaxy</a:t>
            </a:r>
          </a:p>
        </p:txBody>
      </p:sp>
      <p:sp>
        <p:nvSpPr>
          <p:cNvPr id="5" name="Espace réservé du pied de page 4">
            <a:extLst>
              <a:ext uri="{FF2B5EF4-FFF2-40B4-BE49-F238E27FC236}">
                <a16:creationId xmlns:a16="http://schemas.microsoft.com/office/drawing/2014/main" id="{E900EF80-3BD6-B217-DD20-FB0FF79D45B8}"/>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715AD8AC-5412-A1D4-71C0-A9719B61C6BA}"/>
              </a:ext>
            </a:extLst>
          </p:cNvPr>
          <p:cNvSpPr>
            <a:spLocks noGrp="1"/>
          </p:cNvSpPr>
          <p:nvPr>
            <p:ph type="sldNum" sz="quarter" idx="30"/>
          </p:nvPr>
        </p:nvSpPr>
        <p:spPr/>
        <p:txBody>
          <a:bodyPr/>
          <a:lstStyle/>
          <a:p>
            <a:fld id="{45D260E3-6ADF-3D4B-8601-DFAB5F13007E}" type="slidenum">
              <a:rPr lang="fr-FR" smtClean="0"/>
              <a:pPr/>
              <a:t>31</a:t>
            </a:fld>
            <a:endParaRPr lang="fr-FR"/>
          </a:p>
        </p:txBody>
      </p:sp>
      <p:pic>
        <p:nvPicPr>
          <p:cNvPr id="8" name="Image 7" descr="Une image contenant texte, capture d’écran, Système d’exploitation, Icône d’ordinateur&#10;&#10;Description générée automatiquement">
            <a:extLst>
              <a:ext uri="{FF2B5EF4-FFF2-40B4-BE49-F238E27FC236}">
                <a16:creationId xmlns:a16="http://schemas.microsoft.com/office/drawing/2014/main" id="{26B0E7F8-4384-70BA-A062-3F0208AD2DA4}"/>
              </a:ext>
            </a:extLst>
          </p:cNvPr>
          <p:cNvPicPr>
            <a:picLocks noChangeAspect="1"/>
          </p:cNvPicPr>
          <p:nvPr/>
        </p:nvPicPr>
        <p:blipFill>
          <a:blip r:embed="rId3"/>
          <a:stretch>
            <a:fillRect/>
          </a:stretch>
        </p:blipFill>
        <p:spPr>
          <a:xfrm>
            <a:off x="4212148" y="2328443"/>
            <a:ext cx="2247900" cy="3990975"/>
          </a:xfrm>
          <a:prstGeom prst="rect">
            <a:avLst/>
          </a:prstGeom>
        </p:spPr>
      </p:pic>
      <p:sp>
        <p:nvSpPr>
          <p:cNvPr id="9" name="Rectangle 8">
            <a:extLst>
              <a:ext uri="{FF2B5EF4-FFF2-40B4-BE49-F238E27FC236}">
                <a16:creationId xmlns:a16="http://schemas.microsoft.com/office/drawing/2014/main" id="{6FAD8A80-F245-9EBF-A6CA-AEA363FBF426}"/>
              </a:ext>
            </a:extLst>
          </p:cNvPr>
          <p:cNvSpPr/>
          <p:nvPr/>
        </p:nvSpPr>
        <p:spPr>
          <a:xfrm>
            <a:off x="4212148" y="2328443"/>
            <a:ext cx="157816" cy="16329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1" name="Rectangle 10">
            <a:extLst>
              <a:ext uri="{FF2B5EF4-FFF2-40B4-BE49-F238E27FC236}">
                <a16:creationId xmlns:a16="http://schemas.microsoft.com/office/drawing/2014/main" id="{7AF636CE-45C6-FF4A-6F68-832577F08EE8}"/>
              </a:ext>
            </a:extLst>
          </p:cNvPr>
          <p:cNvSpPr/>
          <p:nvPr/>
        </p:nvSpPr>
        <p:spPr>
          <a:xfrm>
            <a:off x="5919028" y="4583963"/>
            <a:ext cx="451186" cy="59382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2" name="Rectangle 11">
            <a:extLst>
              <a:ext uri="{FF2B5EF4-FFF2-40B4-BE49-F238E27FC236}">
                <a16:creationId xmlns:a16="http://schemas.microsoft.com/office/drawing/2014/main" id="{7E770592-A0B2-C7B6-1D53-FD9F675F0C60}"/>
              </a:ext>
            </a:extLst>
          </p:cNvPr>
          <p:cNvSpPr/>
          <p:nvPr/>
        </p:nvSpPr>
        <p:spPr>
          <a:xfrm>
            <a:off x="5378008" y="4583963"/>
            <a:ext cx="451186" cy="59382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sp>
        <p:nvSpPr>
          <p:cNvPr id="13" name="Rectangle 12">
            <a:extLst>
              <a:ext uri="{FF2B5EF4-FFF2-40B4-BE49-F238E27FC236}">
                <a16:creationId xmlns:a16="http://schemas.microsoft.com/office/drawing/2014/main" id="{43039B3E-B8CE-2776-EC4F-A0D16AC93734}"/>
              </a:ext>
            </a:extLst>
          </p:cNvPr>
          <p:cNvSpPr/>
          <p:nvPr/>
        </p:nvSpPr>
        <p:spPr>
          <a:xfrm>
            <a:off x="5946681" y="5554848"/>
            <a:ext cx="451186" cy="593826"/>
          </a:xfrm>
          <a:prstGeom prst="rect">
            <a:avLst/>
          </a:prstGeom>
          <a:noFill/>
          <a:ln w="19050" cap="flat" cmpd="sng" algn="ctr">
            <a:solidFill>
              <a:schemeClr val="accent5"/>
            </a:solidFill>
            <a:prstDash val="solid"/>
            <a:round/>
            <a:headEnd type="none" w="med" len="med"/>
            <a:tailEnd type="none" w="med" len="med"/>
          </a:ln>
        </p:spPr>
        <p:style>
          <a:lnRef idx="0">
            <a:scrgbClr r="0" g="0" b="0"/>
          </a:lnRef>
          <a:fillRef idx="0">
            <a:scrgbClr r="0" g="0" b="0"/>
          </a:fillRef>
          <a:effectRef idx="0">
            <a:scrgbClr r="0" g="0" b="0"/>
          </a:effectRef>
          <a:fontRef idx="minor">
            <a:schemeClr val="accent5"/>
          </a:fontRef>
        </p:style>
        <p:txBody>
          <a:bodyPr rtlCol="0" anchor="ctr"/>
          <a:lstStyle/>
          <a:p>
            <a:pPr algn="ctr"/>
            <a:endParaRPr lang="en-US"/>
          </a:p>
        </p:txBody>
      </p:sp>
      <p:cxnSp>
        <p:nvCxnSpPr>
          <p:cNvPr id="17" name="Connecteur droit avec flèche 16">
            <a:extLst>
              <a:ext uri="{FF2B5EF4-FFF2-40B4-BE49-F238E27FC236}">
                <a16:creationId xmlns:a16="http://schemas.microsoft.com/office/drawing/2014/main" id="{70BBE334-540A-B428-1AC5-7A8550D5ED88}"/>
              </a:ext>
            </a:extLst>
          </p:cNvPr>
          <p:cNvCxnSpPr>
            <a:cxnSpLocks/>
          </p:cNvCxnSpPr>
          <p:nvPr/>
        </p:nvCxnSpPr>
        <p:spPr>
          <a:xfrm>
            <a:off x="3304944" y="2410091"/>
            <a:ext cx="825359"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8" name="Connecteur droit avec flèche 17">
            <a:extLst>
              <a:ext uri="{FF2B5EF4-FFF2-40B4-BE49-F238E27FC236}">
                <a16:creationId xmlns:a16="http://schemas.microsoft.com/office/drawing/2014/main" id="{5810E56F-E25F-0D80-523E-23389DE18311}"/>
              </a:ext>
            </a:extLst>
          </p:cNvPr>
          <p:cNvCxnSpPr>
            <a:cxnSpLocks/>
          </p:cNvCxnSpPr>
          <p:nvPr/>
        </p:nvCxnSpPr>
        <p:spPr>
          <a:xfrm flipH="1">
            <a:off x="5373054" y="2810996"/>
            <a:ext cx="2076043" cy="1116235"/>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22" name="Connecteur droit avec flèche 21">
            <a:extLst>
              <a:ext uri="{FF2B5EF4-FFF2-40B4-BE49-F238E27FC236}">
                <a16:creationId xmlns:a16="http://schemas.microsoft.com/office/drawing/2014/main" id="{07DBFBA9-3D67-0FE2-35E7-6243F1FDCA88}"/>
              </a:ext>
            </a:extLst>
          </p:cNvPr>
          <p:cNvCxnSpPr>
            <a:cxnSpLocks/>
          </p:cNvCxnSpPr>
          <p:nvPr/>
        </p:nvCxnSpPr>
        <p:spPr>
          <a:xfrm flipH="1">
            <a:off x="6397867" y="4865288"/>
            <a:ext cx="1051230"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23" name="Connecteur droit avec flèche 22">
            <a:extLst>
              <a:ext uri="{FF2B5EF4-FFF2-40B4-BE49-F238E27FC236}">
                <a16:creationId xmlns:a16="http://schemas.microsoft.com/office/drawing/2014/main" id="{86DCD9EB-54C7-32A4-9DCA-A4C7473BD58E}"/>
              </a:ext>
            </a:extLst>
          </p:cNvPr>
          <p:cNvCxnSpPr>
            <a:cxnSpLocks/>
          </p:cNvCxnSpPr>
          <p:nvPr/>
        </p:nvCxnSpPr>
        <p:spPr>
          <a:xfrm flipH="1">
            <a:off x="6428347" y="5858165"/>
            <a:ext cx="1020750"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28" name="Connecteur droit avec flèche 27">
            <a:extLst>
              <a:ext uri="{FF2B5EF4-FFF2-40B4-BE49-F238E27FC236}">
                <a16:creationId xmlns:a16="http://schemas.microsoft.com/office/drawing/2014/main" id="{E4AFF603-B7D3-3457-3999-2218B8BE7209}"/>
              </a:ext>
            </a:extLst>
          </p:cNvPr>
          <p:cNvCxnSpPr>
            <a:cxnSpLocks/>
          </p:cNvCxnSpPr>
          <p:nvPr/>
        </p:nvCxnSpPr>
        <p:spPr>
          <a:xfrm>
            <a:off x="3304944" y="4583962"/>
            <a:ext cx="2001861" cy="1"/>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sp>
        <p:nvSpPr>
          <p:cNvPr id="30" name="Arc 29">
            <a:extLst>
              <a:ext uri="{FF2B5EF4-FFF2-40B4-BE49-F238E27FC236}">
                <a16:creationId xmlns:a16="http://schemas.microsoft.com/office/drawing/2014/main" id="{15B21CC0-0190-01C7-4DA4-DEFA7508DB83}"/>
              </a:ext>
            </a:extLst>
          </p:cNvPr>
          <p:cNvSpPr/>
          <p:nvPr/>
        </p:nvSpPr>
        <p:spPr>
          <a:xfrm rot="19135547">
            <a:off x="3990150" y="4108654"/>
            <a:ext cx="2691896" cy="2365505"/>
          </a:xfrm>
          <a:prstGeom prst="arc">
            <a:avLst/>
          </a:prstGeom>
          <a:ln w="38100">
            <a:solidFill>
              <a:schemeClr val="accent5"/>
            </a:solidFill>
          </a:ln>
        </p:spPr>
        <p:style>
          <a:lnRef idx="2">
            <a:schemeClr val="accent6"/>
          </a:lnRef>
          <a:fillRef idx="0">
            <a:schemeClr val="accent6"/>
          </a:fillRef>
          <a:effectRef idx="1">
            <a:schemeClr val="accent6"/>
          </a:effectRef>
          <a:fontRef idx="minor">
            <a:schemeClr val="tx1"/>
          </a:fontRef>
        </p:style>
        <p:txBody>
          <a:bodyPr rtlCol="0" anchor="ctr"/>
          <a:lstStyle/>
          <a:p>
            <a:pPr algn="ctr"/>
            <a:endParaRPr lang="aa-ET" dirty="0"/>
          </a:p>
        </p:txBody>
      </p:sp>
      <p:sp>
        <p:nvSpPr>
          <p:cNvPr id="36" name="ZoneTexte 35">
            <a:extLst>
              <a:ext uri="{FF2B5EF4-FFF2-40B4-BE49-F238E27FC236}">
                <a16:creationId xmlns:a16="http://schemas.microsoft.com/office/drawing/2014/main" id="{567E8F5C-4B29-5B19-4E24-9B4AF8A77093}"/>
              </a:ext>
            </a:extLst>
          </p:cNvPr>
          <p:cNvSpPr txBox="1"/>
          <p:nvPr/>
        </p:nvSpPr>
        <p:spPr>
          <a:xfrm>
            <a:off x="1047824" y="2179354"/>
            <a:ext cx="2175275" cy="390556"/>
          </a:xfrm>
          <a:prstGeom prst="rect">
            <a:avLst/>
          </a:prstGeom>
        </p:spPr>
        <p:txBody>
          <a:bodyPr vert="horz" wrap="square" lIns="0" tIns="0" rIns="0" bIns="0" numCol="1" spcCol="306000" rtlCol="0" anchor="t">
            <a:spAutoFit/>
          </a:bodyPr>
          <a:lstStyle/>
          <a:p>
            <a:pPr algn="just">
              <a:lnSpc>
                <a:spcPct val="110000"/>
              </a:lnSpc>
            </a:pPr>
            <a:r>
              <a:rPr lang="en-US" sz="1200" b="1" i="0" dirty="0">
                <a:solidFill>
                  <a:schemeClr val="accent3"/>
                </a:solidFill>
              </a:rPr>
              <a:t>Status bar : </a:t>
            </a:r>
            <a:r>
              <a:rPr lang="en-US" sz="1200" b="0" i="0" dirty="0">
                <a:solidFill>
                  <a:schemeClr val="accent3"/>
                </a:solidFill>
              </a:rPr>
              <a:t>WIFI / Network / </a:t>
            </a:r>
          </a:p>
          <a:p>
            <a:pPr algn="just">
              <a:lnSpc>
                <a:spcPct val="110000"/>
              </a:lnSpc>
            </a:pPr>
            <a:r>
              <a:rPr lang="en-US" sz="1200" b="0" i="0" dirty="0">
                <a:solidFill>
                  <a:schemeClr val="accent3"/>
                </a:solidFill>
              </a:rPr>
              <a:t>Flight Mode /USB / Battery.</a:t>
            </a:r>
          </a:p>
        </p:txBody>
      </p:sp>
      <p:sp>
        <p:nvSpPr>
          <p:cNvPr id="37" name="ZoneTexte 36">
            <a:extLst>
              <a:ext uri="{FF2B5EF4-FFF2-40B4-BE49-F238E27FC236}">
                <a16:creationId xmlns:a16="http://schemas.microsoft.com/office/drawing/2014/main" id="{C1F29554-5DFC-568D-3741-D5967920AD1B}"/>
              </a:ext>
            </a:extLst>
          </p:cNvPr>
          <p:cNvSpPr txBox="1"/>
          <p:nvPr/>
        </p:nvSpPr>
        <p:spPr>
          <a:xfrm>
            <a:off x="581986" y="4353225"/>
            <a:ext cx="2628925" cy="390556"/>
          </a:xfrm>
          <a:prstGeom prst="rect">
            <a:avLst/>
          </a:prstGeom>
        </p:spPr>
        <p:txBody>
          <a:bodyPr vert="horz" wrap="square" lIns="0" tIns="0" rIns="0" bIns="0" numCol="1" spcCol="306000" rtlCol="0" anchor="t">
            <a:spAutoFit/>
          </a:bodyPr>
          <a:lstStyle/>
          <a:p>
            <a:pPr algn="just">
              <a:lnSpc>
                <a:spcPct val="110000"/>
              </a:lnSpc>
            </a:pPr>
            <a:r>
              <a:rPr lang="en-US" sz="1200" b="1" i="0" dirty="0">
                <a:solidFill>
                  <a:schemeClr val="accent3"/>
                </a:solidFill>
              </a:rPr>
              <a:t>ODK Collect : </a:t>
            </a:r>
            <a:r>
              <a:rPr lang="en-US" sz="1200" b="0" i="0" dirty="0">
                <a:solidFill>
                  <a:schemeClr val="accent3"/>
                </a:solidFill>
              </a:rPr>
              <a:t>The application used</a:t>
            </a:r>
          </a:p>
          <a:p>
            <a:pPr algn="just">
              <a:lnSpc>
                <a:spcPct val="110000"/>
              </a:lnSpc>
            </a:pPr>
            <a:r>
              <a:rPr lang="en-US" sz="1200" b="0" i="0" dirty="0">
                <a:solidFill>
                  <a:schemeClr val="accent3"/>
                </a:solidFill>
              </a:rPr>
              <a:t>for data collection on the phone.</a:t>
            </a:r>
          </a:p>
        </p:txBody>
      </p:sp>
      <p:sp>
        <p:nvSpPr>
          <p:cNvPr id="41" name="Rectangle 40">
            <a:extLst>
              <a:ext uri="{FF2B5EF4-FFF2-40B4-BE49-F238E27FC236}">
                <a16:creationId xmlns:a16="http://schemas.microsoft.com/office/drawing/2014/main" id="{DDA59316-2AA7-F169-9AF2-BA5399BC019D}"/>
              </a:ext>
            </a:extLst>
          </p:cNvPr>
          <p:cNvSpPr/>
          <p:nvPr/>
        </p:nvSpPr>
        <p:spPr>
          <a:xfrm>
            <a:off x="661480" y="2222437"/>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en-US" sz="1600" b="1" dirty="0">
                <a:solidFill>
                  <a:schemeClr val="accent5"/>
                </a:solidFill>
              </a:rPr>
              <a:t>1</a:t>
            </a:r>
          </a:p>
        </p:txBody>
      </p:sp>
      <p:sp>
        <p:nvSpPr>
          <p:cNvPr id="42" name="Rectangle 41">
            <a:extLst>
              <a:ext uri="{FF2B5EF4-FFF2-40B4-BE49-F238E27FC236}">
                <a16:creationId xmlns:a16="http://schemas.microsoft.com/office/drawing/2014/main" id="{2021E4DA-D4F1-C98D-AE9C-FD611DB9721B}"/>
              </a:ext>
            </a:extLst>
          </p:cNvPr>
          <p:cNvSpPr/>
          <p:nvPr/>
        </p:nvSpPr>
        <p:spPr>
          <a:xfrm>
            <a:off x="184052" y="4387585"/>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en-US" sz="1600" b="1" dirty="0">
                <a:solidFill>
                  <a:schemeClr val="accent5"/>
                </a:solidFill>
              </a:rPr>
              <a:t>3</a:t>
            </a:r>
          </a:p>
        </p:txBody>
      </p:sp>
      <p:sp>
        <p:nvSpPr>
          <p:cNvPr id="43" name="ZoneTexte 42">
            <a:extLst>
              <a:ext uri="{FF2B5EF4-FFF2-40B4-BE49-F238E27FC236}">
                <a16:creationId xmlns:a16="http://schemas.microsoft.com/office/drawing/2014/main" id="{7B73B3F3-FAC0-744B-A964-9369256F5627}"/>
              </a:ext>
            </a:extLst>
          </p:cNvPr>
          <p:cNvSpPr txBox="1"/>
          <p:nvPr/>
        </p:nvSpPr>
        <p:spPr>
          <a:xfrm>
            <a:off x="7978892" y="2545906"/>
            <a:ext cx="2444699" cy="999954"/>
          </a:xfrm>
          <a:prstGeom prst="rect">
            <a:avLst/>
          </a:prstGeom>
        </p:spPr>
        <p:txBody>
          <a:bodyPr vert="horz" wrap="square" lIns="0" tIns="0" rIns="0" bIns="0" numCol="1" spcCol="306000" rtlCol="0" anchor="t">
            <a:spAutoFit/>
          </a:bodyPr>
          <a:lstStyle/>
          <a:p>
            <a:pPr algn="just">
              <a:lnSpc>
                <a:spcPct val="110000"/>
              </a:lnSpc>
            </a:pPr>
            <a:r>
              <a:rPr lang="en-US" sz="1200" b="1" i="0" dirty="0" err="1">
                <a:solidFill>
                  <a:schemeClr val="accent3"/>
                </a:solidFill>
              </a:rPr>
              <a:t>Homescreen</a:t>
            </a:r>
            <a:r>
              <a:rPr lang="en-US" sz="1200" b="1" i="0" dirty="0">
                <a:solidFill>
                  <a:schemeClr val="accent3"/>
                </a:solidFill>
              </a:rPr>
              <a:t> : </a:t>
            </a:r>
            <a:r>
              <a:rPr lang="en-US" sz="1200" b="0" i="0" dirty="0">
                <a:solidFill>
                  <a:schemeClr val="accent3"/>
                </a:solidFill>
              </a:rPr>
              <a:t>Bring all necessary applications to your </a:t>
            </a:r>
            <a:r>
              <a:rPr lang="en-US" sz="1200" b="0" i="0" dirty="0" err="1">
                <a:solidFill>
                  <a:schemeClr val="accent3"/>
                </a:solidFill>
              </a:rPr>
              <a:t>homescreen</a:t>
            </a:r>
            <a:r>
              <a:rPr lang="en-US" sz="1200" b="0" i="0" dirty="0">
                <a:solidFill>
                  <a:schemeClr val="accent3"/>
                </a:solidFill>
              </a:rPr>
              <a:t> and delete all apps which will not be used in survey.</a:t>
            </a:r>
          </a:p>
          <a:p>
            <a:pPr algn="just">
              <a:lnSpc>
                <a:spcPct val="110000"/>
              </a:lnSpc>
            </a:pPr>
            <a:endParaRPr lang="en-US" sz="1200" b="0" i="0" dirty="0">
              <a:solidFill>
                <a:schemeClr val="accent3"/>
              </a:solidFill>
            </a:endParaRPr>
          </a:p>
        </p:txBody>
      </p:sp>
      <p:sp>
        <p:nvSpPr>
          <p:cNvPr id="47" name="Rectangle 46">
            <a:extLst>
              <a:ext uri="{FF2B5EF4-FFF2-40B4-BE49-F238E27FC236}">
                <a16:creationId xmlns:a16="http://schemas.microsoft.com/office/drawing/2014/main" id="{8051AAD3-B23C-8B7D-F15E-99C612B0F691}"/>
              </a:ext>
            </a:extLst>
          </p:cNvPr>
          <p:cNvSpPr/>
          <p:nvPr/>
        </p:nvSpPr>
        <p:spPr>
          <a:xfrm>
            <a:off x="7561745" y="2610258"/>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en-US" sz="1600" b="1" dirty="0">
                <a:solidFill>
                  <a:schemeClr val="accent5"/>
                </a:solidFill>
              </a:rPr>
              <a:t>2</a:t>
            </a:r>
          </a:p>
        </p:txBody>
      </p:sp>
      <p:sp>
        <p:nvSpPr>
          <p:cNvPr id="48" name="Rectangle 47">
            <a:extLst>
              <a:ext uri="{FF2B5EF4-FFF2-40B4-BE49-F238E27FC236}">
                <a16:creationId xmlns:a16="http://schemas.microsoft.com/office/drawing/2014/main" id="{6DABD1A0-DCAA-1727-12E2-896459478FE6}"/>
              </a:ext>
            </a:extLst>
          </p:cNvPr>
          <p:cNvSpPr/>
          <p:nvPr/>
        </p:nvSpPr>
        <p:spPr>
          <a:xfrm>
            <a:off x="7561317" y="4664550"/>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en-US" sz="1600" b="1" dirty="0">
                <a:solidFill>
                  <a:schemeClr val="accent5"/>
                </a:solidFill>
              </a:rPr>
              <a:t>4</a:t>
            </a:r>
          </a:p>
        </p:txBody>
      </p:sp>
      <p:sp>
        <p:nvSpPr>
          <p:cNvPr id="49" name="Rectangle 48">
            <a:extLst>
              <a:ext uri="{FF2B5EF4-FFF2-40B4-BE49-F238E27FC236}">
                <a16:creationId xmlns:a16="http://schemas.microsoft.com/office/drawing/2014/main" id="{E665E784-2CCB-FE11-63AB-FA493C750C95}"/>
              </a:ext>
            </a:extLst>
          </p:cNvPr>
          <p:cNvSpPr/>
          <p:nvPr/>
        </p:nvSpPr>
        <p:spPr>
          <a:xfrm>
            <a:off x="7561317" y="5651023"/>
            <a:ext cx="304499" cy="401476"/>
          </a:xfrm>
          <a:prstGeom prst="rect">
            <a:avLst/>
          </a:prstGeom>
          <a:ln w="28575"/>
        </p:spPr>
        <p:style>
          <a:lnRef idx="2">
            <a:schemeClr val="accent5"/>
          </a:lnRef>
          <a:fillRef idx="1">
            <a:schemeClr val="lt1"/>
          </a:fillRef>
          <a:effectRef idx="0">
            <a:schemeClr val="accent5"/>
          </a:effectRef>
          <a:fontRef idx="minor">
            <a:schemeClr val="dk1"/>
          </a:fontRef>
        </p:style>
        <p:txBody>
          <a:bodyPr rtlCol="0" anchor="ctr"/>
          <a:lstStyle/>
          <a:p>
            <a:pPr algn="ctr"/>
            <a:r>
              <a:rPr lang="en-US" sz="1600" b="1" dirty="0">
                <a:solidFill>
                  <a:schemeClr val="accent5"/>
                </a:solidFill>
              </a:rPr>
              <a:t>5</a:t>
            </a:r>
          </a:p>
        </p:txBody>
      </p:sp>
      <p:sp>
        <p:nvSpPr>
          <p:cNvPr id="50" name="ZoneTexte 49">
            <a:extLst>
              <a:ext uri="{FF2B5EF4-FFF2-40B4-BE49-F238E27FC236}">
                <a16:creationId xmlns:a16="http://schemas.microsoft.com/office/drawing/2014/main" id="{351BDBDF-E0FB-4B5C-06C7-C3641CBA8B54}"/>
              </a:ext>
            </a:extLst>
          </p:cNvPr>
          <p:cNvSpPr txBox="1"/>
          <p:nvPr/>
        </p:nvSpPr>
        <p:spPr>
          <a:xfrm>
            <a:off x="7978892" y="4621630"/>
            <a:ext cx="2444699" cy="593689"/>
          </a:xfrm>
          <a:prstGeom prst="rect">
            <a:avLst/>
          </a:prstGeom>
        </p:spPr>
        <p:txBody>
          <a:bodyPr vert="horz" wrap="square" lIns="0" tIns="0" rIns="0" bIns="0" numCol="1" spcCol="306000" rtlCol="0" anchor="t">
            <a:spAutoFit/>
          </a:bodyPr>
          <a:lstStyle/>
          <a:p>
            <a:pPr algn="just">
              <a:lnSpc>
                <a:spcPct val="110000"/>
              </a:lnSpc>
            </a:pPr>
            <a:r>
              <a:rPr lang="en-US" sz="1200" b="1" i="0" dirty="0">
                <a:solidFill>
                  <a:schemeClr val="accent3"/>
                </a:solidFill>
              </a:rPr>
              <a:t>Settings : </a:t>
            </a:r>
            <a:endParaRPr lang="en-US" sz="1200" b="0" i="0" dirty="0">
              <a:solidFill>
                <a:schemeClr val="accent3"/>
              </a:solidFill>
            </a:endParaRPr>
          </a:p>
          <a:p>
            <a:pPr algn="just">
              <a:lnSpc>
                <a:spcPct val="110000"/>
              </a:lnSpc>
            </a:pPr>
            <a:r>
              <a:rPr lang="en-US" sz="1200" dirty="0">
                <a:solidFill>
                  <a:schemeClr val="accent3"/>
                </a:solidFill>
              </a:rPr>
              <a:t>Change various</a:t>
            </a:r>
          </a:p>
          <a:p>
            <a:pPr algn="just">
              <a:lnSpc>
                <a:spcPct val="110000"/>
              </a:lnSpc>
            </a:pPr>
            <a:r>
              <a:rPr lang="en-US" sz="1200" dirty="0">
                <a:solidFill>
                  <a:schemeClr val="accent3"/>
                </a:solidFill>
              </a:rPr>
              <a:t>phone settings.</a:t>
            </a:r>
            <a:endParaRPr lang="en-US" sz="1200" b="0" i="0" dirty="0">
              <a:solidFill>
                <a:schemeClr val="accent3"/>
              </a:solidFill>
            </a:endParaRPr>
          </a:p>
        </p:txBody>
      </p:sp>
      <p:sp>
        <p:nvSpPr>
          <p:cNvPr id="51" name="ZoneTexte 50">
            <a:extLst>
              <a:ext uri="{FF2B5EF4-FFF2-40B4-BE49-F238E27FC236}">
                <a16:creationId xmlns:a16="http://schemas.microsoft.com/office/drawing/2014/main" id="{35082580-E4F5-A497-6382-DF971B1C55B6}"/>
              </a:ext>
            </a:extLst>
          </p:cNvPr>
          <p:cNvSpPr txBox="1"/>
          <p:nvPr/>
        </p:nvSpPr>
        <p:spPr>
          <a:xfrm>
            <a:off x="7970285" y="5602010"/>
            <a:ext cx="2444699" cy="593689"/>
          </a:xfrm>
          <a:prstGeom prst="rect">
            <a:avLst/>
          </a:prstGeom>
        </p:spPr>
        <p:txBody>
          <a:bodyPr vert="horz" wrap="square" lIns="0" tIns="0" rIns="0" bIns="0" numCol="1" spcCol="306000" rtlCol="0" anchor="t">
            <a:spAutoFit/>
          </a:bodyPr>
          <a:lstStyle/>
          <a:p>
            <a:pPr algn="just">
              <a:lnSpc>
                <a:spcPct val="110000"/>
              </a:lnSpc>
            </a:pPr>
            <a:r>
              <a:rPr lang="en-US" sz="1200" b="1" i="0" dirty="0">
                <a:solidFill>
                  <a:schemeClr val="accent3"/>
                </a:solidFill>
              </a:rPr>
              <a:t>Applications : </a:t>
            </a:r>
            <a:r>
              <a:rPr lang="en-US" sz="1200" b="0" i="0" dirty="0">
                <a:solidFill>
                  <a:schemeClr val="accent3"/>
                </a:solidFill>
              </a:rPr>
              <a:t>Access all applications installed on the phone.</a:t>
            </a:r>
          </a:p>
          <a:p>
            <a:pPr algn="just">
              <a:lnSpc>
                <a:spcPct val="110000"/>
              </a:lnSpc>
            </a:pPr>
            <a:endParaRPr lang="en-US" sz="1200" b="0" i="0" dirty="0">
              <a:solidFill>
                <a:schemeClr val="accent3"/>
              </a:solidFill>
            </a:endParaRPr>
          </a:p>
        </p:txBody>
      </p:sp>
      <p:pic>
        <p:nvPicPr>
          <p:cNvPr id="53" name="Image 52" descr="Une image contenant capture d’écran, texte&#10;&#10;Description générée automatiquement">
            <a:extLst>
              <a:ext uri="{FF2B5EF4-FFF2-40B4-BE49-F238E27FC236}">
                <a16:creationId xmlns:a16="http://schemas.microsoft.com/office/drawing/2014/main" id="{4864FED9-9EEA-F860-FED0-475BEBD77AA5}"/>
              </a:ext>
            </a:extLst>
          </p:cNvPr>
          <p:cNvPicPr>
            <a:picLocks noChangeAspect="1"/>
          </p:cNvPicPr>
          <p:nvPr/>
        </p:nvPicPr>
        <p:blipFill>
          <a:blip r:embed="rId4"/>
          <a:stretch>
            <a:fillRect/>
          </a:stretch>
        </p:blipFill>
        <p:spPr>
          <a:xfrm>
            <a:off x="9312972" y="3670101"/>
            <a:ext cx="1019317" cy="1790950"/>
          </a:xfrm>
          <a:prstGeom prst="rect">
            <a:avLst/>
          </a:prstGeom>
        </p:spPr>
      </p:pic>
      <p:sp>
        <p:nvSpPr>
          <p:cNvPr id="59" name="ZoneTexte 58">
            <a:extLst>
              <a:ext uri="{FF2B5EF4-FFF2-40B4-BE49-F238E27FC236}">
                <a16:creationId xmlns:a16="http://schemas.microsoft.com/office/drawing/2014/main" id="{2082254F-0EB6-EBAC-66E9-0465AB19B9D2}"/>
              </a:ext>
            </a:extLst>
          </p:cNvPr>
          <p:cNvSpPr txBox="1"/>
          <p:nvPr/>
        </p:nvSpPr>
        <p:spPr>
          <a:xfrm>
            <a:off x="249733" y="5149583"/>
            <a:ext cx="3554615" cy="999954"/>
          </a:xfrm>
          <a:prstGeom prst="rect">
            <a:avLst/>
          </a:prstGeom>
        </p:spPr>
        <p:txBody>
          <a:bodyPr vert="horz" wrap="square" lIns="0" tIns="0" rIns="0" bIns="0" numCol="1" spcCol="306000" rtlCol="0" anchor="t">
            <a:spAutoFit/>
          </a:bodyPr>
          <a:lstStyle/>
          <a:p>
            <a:pPr marL="171450" indent="-171450" algn="just">
              <a:lnSpc>
                <a:spcPct val="110000"/>
              </a:lnSpc>
              <a:buFont typeface="Arial" panose="020B0604020202020204" pitchFamily="34" charset="0"/>
              <a:buChar char="•"/>
            </a:pPr>
            <a:r>
              <a:rPr lang="en-US" sz="1200" b="0" i="0" dirty="0">
                <a:solidFill>
                  <a:schemeClr val="accent2"/>
                </a:solidFill>
              </a:rPr>
              <a:t> Shortcuts at the bottom are accessible from all screens.</a:t>
            </a:r>
          </a:p>
          <a:p>
            <a:pPr marL="171450" indent="-171450" algn="just">
              <a:lnSpc>
                <a:spcPct val="110000"/>
              </a:lnSpc>
              <a:buFont typeface="Arial" panose="020B0604020202020204" pitchFamily="34" charset="0"/>
              <a:buChar char="•"/>
            </a:pPr>
            <a:r>
              <a:rPr lang="en-US" sz="1200" b="0" i="0" dirty="0">
                <a:solidFill>
                  <a:schemeClr val="accent2"/>
                </a:solidFill>
              </a:rPr>
              <a:t>Please don’t download unnecessary apps or use the survey phone for other purpose beyond data collection. </a:t>
            </a:r>
          </a:p>
        </p:txBody>
      </p:sp>
      <p:sp>
        <p:nvSpPr>
          <p:cNvPr id="2" name="Espace réservé du contenu 1">
            <a:extLst>
              <a:ext uri="{FF2B5EF4-FFF2-40B4-BE49-F238E27FC236}">
                <a16:creationId xmlns:a16="http://schemas.microsoft.com/office/drawing/2014/main" id="{81447A0F-4ED9-43C9-31B3-A6C4D607924A}"/>
              </a:ext>
            </a:extLst>
          </p:cNvPr>
          <p:cNvSpPr>
            <a:spLocks noGrp="1"/>
          </p:cNvSpPr>
          <p:nvPr>
            <p:ph sz="quarter" idx="12"/>
          </p:nvPr>
        </p:nvSpPr>
        <p:spPr>
          <a:xfrm>
            <a:off x="576263" y="698500"/>
            <a:ext cx="9705975" cy="298450"/>
          </a:xfrm>
        </p:spPr>
        <p:txBody>
          <a:bodyPr/>
          <a:lstStyle/>
          <a:p>
            <a:r>
              <a:rPr lang="en-US" dirty="0"/>
              <a:t>ODK Collect</a:t>
            </a:r>
          </a:p>
        </p:txBody>
      </p:sp>
    </p:spTree>
    <p:extLst>
      <p:ext uri="{BB962C8B-B14F-4D97-AF65-F5344CB8AC3E}">
        <p14:creationId xmlns:p14="http://schemas.microsoft.com/office/powerpoint/2010/main" val="2443693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007F6D08-6827-A773-C0F8-E2DF360DC30C}"/>
              </a:ext>
            </a:extLst>
          </p:cNvPr>
          <p:cNvSpPr>
            <a:spLocks noGrp="1"/>
          </p:cNvSpPr>
          <p:nvPr>
            <p:ph type="title"/>
          </p:nvPr>
        </p:nvSpPr>
        <p:spPr/>
        <p:txBody>
          <a:bodyPr>
            <a:normAutofit fontScale="90000"/>
          </a:bodyPr>
          <a:lstStyle/>
          <a:p>
            <a:r>
              <a:rPr lang="en-US" dirty="0"/>
              <a:t>Smartphones (4) – Energy Saving</a:t>
            </a:r>
          </a:p>
        </p:txBody>
      </p:sp>
      <p:sp>
        <p:nvSpPr>
          <p:cNvPr id="4" name="Espace réservé du contenu 3">
            <a:extLst>
              <a:ext uri="{FF2B5EF4-FFF2-40B4-BE49-F238E27FC236}">
                <a16:creationId xmlns:a16="http://schemas.microsoft.com/office/drawing/2014/main" id="{344FBBA2-D6A0-26C3-68AC-8147245E0712}"/>
              </a:ext>
            </a:extLst>
          </p:cNvPr>
          <p:cNvSpPr>
            <a:spLocks noGrp="1"/>
          </p:cNvSpPr>
          <p:nvPr>
            <p:ph sz="quarter" idx="28"/>
          </p:nvPr>
        </p:nvSpPr>
        <p:spPr>
          <a:xfrm>
            <a:off x="575688" y="1240256"/>
            <a:ext cx="6611325" cy="5463389"/>
          </a:xfrm>
        </p:spPr>
        <p:txBody>
          <a:bodyPr/>
          <a:lstStyle/>
          <a:p>
            <a:pPr algn="just"/>
            <a:r>
              <a:rPr lang="en-US" dirty="0"/>
              <a:t>To save energy:</a:t>
            </a:r>
          </a:p>
          <a:p>
            <a:pPr lvl="1" algn="just">
              <a:lnSpc>
                <a:spcPct val="110000"/>
              </a:lnSpc>
              <a:spcBef>
                <a:spcPts val="0"/>
              </a:spcBef>
              <a:spcAft>
                <a:spcPts val="1200"/>
              </a:spcAft>
            </a:pPr>
            <a:r>
              <a:rPr lang="en-US" dirty="0"/>
              <a:t>Plane mode</a:t>
            </a:r>
          </a:p>
          <a:p>
            <a:pPr lvl="1" algn="just">
              <a:lnSpc>
                <a:spcPct val="110000"/>
              </a:lnSpc>
              <a:spcBef>
                <a:spcPts val="0"/>
              </a:spcBef>
              <a:spcAft>
                <a:spcPts val="1200"/>
              </a:spcAft>
            </a:pPr>
            <a:r>
              <a:rPr lang="en-US" dirty="0"/>
              <a:t>WIFI OFF</a:t>
            </a:r>
          </a:p>
          <a:p>
            <a:pPr lvl="1" algn="just">
              <a:lnSpc>
                <a:spcPct val="110000"/>
              </a:lnSpc>
              <a:spcBef>
                <a:spcPts val="0"/>
              </a:spcBef>
              <a:spcAft>
                <a:spcPts val="1200"/>
              </a:spcAft>
            </a:pPr>
            <a:r>
              <a:rPr lang="en-US" dirty="0"/>
              <a:t>Lower luminosity of the display</a:t>
            </a:r>
            <a:r>
              <a:rPr lang="aa-ET" dirty="0"/>
              <a:t>;</a:t>
            </a:r>
            <a:endParaRPr lang="en-US" dirty="0"/>
          </a:p>
          <a:p>
            <a:pPr lvl="1" algn="just">
              <a:lnSpc>
                <a:spcPct val="110000"/>
              </a:lnSpc>
              <a:spcBef>
                <a:spcPts val="0"/>
              </a:spcBef>
              <a:spcAft>
                <a:spcPts val="1200"/>
              </a:spcAft>
            </a:pPr>
            <a:r>
              <a:rPr lang="en-US" dirty="0"/>
              <a:t>Set display turn off</a:t>
            </a:r>
            <a:r>
              <a:rPr lang="aa-ET" dirty="0"/>
              <a:t>;</a:t>
            </a:r>
            <a:endParaRPr lang="en-US" dirty="0"/>
          </a:p>
          <a:p>
            <a:pPr lvl="1" algn="just">
              <a:lnSpc>
                <a:spcPct val="110000"/>
              </a:lnSpc>
              <a:spcBef>
                <a:spcPts val="0"/>
              </a:spcBef>
              <a:spcAft>
                <a:spcPts val="1200"/>
              </a:spcAft>
            </a:pPr>
            <a:r>
              <a:rPr lang="en-US" dirty="0"/>
              <a:t>Charge up battery daily if possible</a:t>
            </a:r>
            <a:r>
              <a:rPr lang="aa-ET" dirty="0"/>
              <a:t>;</a:t>
            </a:r>
            <a:endParaRPr lang="en-US" dirty="0"/>
          </a:p>
          <a:p>
            <a:pPr lvl="1" algn="just">
              <a:lnSpc>
                <a:spcPct val="110000"/>
              </a:lnSpc>
              <a:spcBef>
                <a:spcPts val="0"/>
              </a:spcBef>
              <a:spcAft>
                <a:spcPts val="1200"/>
              </a:spcAft>
            </a:pPr>
            <a:r>
              <a:rPr lang="en-US" dirty="0"/>
              <a:t>Turn off GPS when not in use</a:t>
            </a:r>
          </a:p>
          <a:p>
            <a:pPr lvl="1" algn="just">
              <a:lnSpc>
                <a:spcPct val="110000"/>
              </a:lnSpc>
              <a:spcBef>
                <a:spcPts val="0"/>
              </a:spcBef>
              <a:spcAft>
                <a:spcPts val="1200"/>
              </a:spcAft>
            </a:pPr>
            <a:r>
              <a:rPr lang="en-US" dirty="0"/>
              <a:t>Use dark themes on ODK Collect (change settings in ODK Collect)</a:t>
            </a:r>
            <a:r>
              <a:rPr lang="aa-ET" dirty="0"/>
              <a:t>;</a:t>
            </a:r>
            <a:endParaRPr lang="en-US" dirty="0"/>
          </a:p>
          <a:p>
            <a:pPr lvl="1" algn="just">
              <a:lnSpc>
                <a:spcPct val="110000"/>
              </a:lnSpc>
              <a:spcBef>
                <a:spcPts val="0"/>
              </a:spcBef>
              <a:spcAft>
                <a:spcPts val="1200"/>
              </a:spcAft>
            </a:pPr>
            <a:r>
              <a:rPr lang="en-US" dirty="0"/>
              <a:t>Use Power Bars / USB Chargers for remote place</a:t>
            </a:r>
            <a:r>
              <a:rPr lang="aa-ET" dirty="0"/>
              <a:t>.</a:t>
            </a:r>
            <a:endParaRPr lang="en-US" dirty="0"/>
          </a:p>
        </p:txBody>
      </p:sp>
      <p:sp>
        <p:nvSpPr>
          <p:cNvPr id="5" name="Espace réservé du pied de page 4">
            <a:extLst>
              <a:ext uri="{FF2B5EF4-FFF2-40B4-BE49-F238E27FC236}">
                <a16:creationId xmlns:a16="http://schemas.microsoft.com/office/drawing/2014/main" id="{EB7088B1-A5FC-4B44-9D79-33B37F056B11}"/>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124A4EDF-6A2F-22F5-4EEC-13B220EBF28E}"/>
              </a:ext>
            </a:extLst>
          </p:cNvPr>
          <p:cNvSpPr>
            <a:spLocks noGrp="1"/>
          </p:cNvSpPr>
          <p:nvPr>
            <p:ph type="sldNum" sz="quarter" idx="30"/>
          </p:nvPr>
        </p:nvSpPr>
        <p:spPr/>
        <p:txBody>
          <a:bodyPr/>
          <a:lstStyle/>
          <a:p>
            <a:fld id="{45D260E3-6ADF-3D4B-8601-DFAB5F13007E}" type="slidenum">
              <a:rPr lang="fr-FR" smtClean="0"/>
              <a:pPr/>
              <a:t>32</a:t>
            </a:fld>
            <a:endParaRPr lang="fr-FR"/>
          </a:p>
        </p:txBody>
      </p:sp>
      <p:pic>
        <p:nvPicPr>
          <p:cNvPr id="7" name="Picture 9">
            <a:extLst>
              <a:ext uri="{FF2B5EF4-FFF2-40B4-BE49-F238E27FC236}">
                <a16:creationId xmlns:a16="http://schemas.microsoft.com/office/drawing/2014/main" id="{D6D3B94C-AAA7-00E8-1E32-42D70E20680D}"/>
              </a:ext>
            </a:extLst>
          </p:cNvPr>
          <p:cNvPicPr>
            <a:picLocks noChangeAspect="1"/>
          </p:cNvPicPr>
          <p:nvPr/>
        </p:nvPicPr>
        <p:blipFill>
          <a:blip r:embed="rId3"/>
          <a:stretch>
            <a:fillRect/>
          </a:stretch>
        </p:blipFill>
        <p:spPr>
          <a:xfrm>
            <a:off x="4254070" y="4047858"/>
            <a:ext cx="333432" cy="453623"/>
          </a:xfrm>
          <a:prstGeom prst="rect">
            <a:avLst/>
          </a:prstGeom>
        </p:spPr>
      </p:pic>
      <p:pic>
        <p:nvPicPr>
          <p:cNvPr id="8" name="Picture 8">
            <a:extLst>
              <a:ext uri="{FF2B5EF4-FFF2-40B4-BE49-F238E27FC236}">
                <a16:creationId xmlns:a16="http://schemas.microsoft.com/office/drawing/2014/main" id="{F56D49F2-3221-EA7B-C9CE-8514F577E0AA}"/>
              </a:ext>
            </a:extLst>
          </p:cNvPr>
          <p:cNvPicPr>
            <a:picLocks noChangeAspect="1"/>
          </p:cNvPicPr>
          <p:nvPr/>
        </p:nvPicPr>
        <p:blipFill>
          <a:blip r:embed="rId4"/>
          <a:stretch>
            <a:fillRect/>
          </a:stretch>
        </p:blipFill>
        <p:spPr>
          <a:xfrm>
            <a:off x="2282645" y="2323268"/>
            <a:ext cx="395979" cy="304800"/>
          </a:xfrm>
          <a:prstGeom prst="rect">
            <a:avLst/>
          </a:prstGeom>
        </p:spPr>
      </p:pic>
      <p:pic>
        <p:nvPicPr>
          <p:cNvPr id="9" name="Picture 2">
            <a:extLst>
              <a:ext uri="{FF2B5EF4-FFF2-40B4-BE49-F238E27FC236}">
                <a16:creationId xmlns:a16="http://schemas.microsoft.com/office/drawing/2014/main" id="{5C9AF7DD-58B2-0CEF-1C37-66C3F47F7B70}"/>
              </a:ext>
            </a:extLst>
          </p:cNvPr>
          <p:cNvPicPr>
            <a:picLocks noChangeAspect="1"/>
          </p:cNvPicPr>
          <p:nvPr/>
        </p:nvPicPr>
        <p:blipFill>
          <a:blip r:embed="rId5">
            <a:duotone>
              <a:schemeClr val="accent3">
                <a:shade val="45000"/>
                <a:satMod val="135000"/>
              </a:schemeClr>
              <a:prstClr val="white"/>
            </a:duotone>
          </a:blip>
          <a:stretch>
            <a:fillRect/>
          </a:stretch>
        </p:blipFill>
        <p:spPr>
          <a:xfrm>
            <a:off x="2480634" y="1892300"/>
            <a:ext cx="326886" cy="304799"/>
          </a:xfrm>
          <a:prstGeom prst="rect">
            <a:avLst/>
          </a:prstGeom>
        </p:spPr>
      </p:pic>
      <p:pic>
        <p:nvPicPr>
          <p:cNvPr id="11" name="Image 10" descr="Une image contenant texte, capture d’écran, logiciel, multimédia&#10;&#10;Description générée automatiquement">
            <a:extLst>
              <a:ext uri="{FF2B5EF4-FFF2-40B4-BE49-F238E27FC236}">
                <a16:creationId xmlns:a16="http://schemas.microsoft.com/office/drawing/2014/main" id="{DC32ACBD-E26B-06F9-4624-99A41F403F81}"/>
              </a:ext>
            </a:extLst>
          </p:cNvPr>
          <p:cNvPicPr>
            <a:picLocks noChangeAspect="1"/>
          </p:cNvPicPr>
          <p:nvPr/>
        </p:nvPicPr>
        <p:blipFill>
          <a:blip r:embed="rId6"/>
          <a:stretch>
            <a:fillRect/>
          </a:stretch>
        </p:blipFill>
        <p:spPr>
          <a:xfrm>
            <a:off x="7267752" y="1240256"/>
            <a:ext cx="2848373" cy="5058481"/>
          </a:xfrm>
          <a:prstGeom prst="rect">
            <a:avLst/>
          </a:prstGeom>
        </p:spPr>
      </p:pic>
      <p:sp>
        <p:nvSpPr>
          <p:cNvPr id="2" name="Espace réservé du contenu 1">
            <a:extLst>
              <a:ext uri="{FF2B5EF4-FFF2-40B4-BE49-F238E27FC236}">
                <a16:creationId xmlns:a16="http://schemas.microsoft.com/office/drawing/2014/main" id="{7F8FB82C-F194-F71A-1490-C3C9C7F39B67}"/>
              </a:ext>
            </a:extLst>
          </p:cNvPr>
          <p:cNvSpPr>
            <a:spLocks noGrp="1"/>
          </p:cNvSpPr>
          <p:nvPr>
            <p:ph sz="quarter" idx="12"/>
          </p:nvPr>
        </p:nvSpPr>
        <p:spPr>
          <a:xfrm>
            <a:off x="576263" y="698500"/>
            <a:ext cx="9705975" cy="298450"/>
          </a:xfrm>
        </p:spPr>
        <p:txBody>
          <a:bodyPr/>
          <a:lstStyle/>
          <a:p>
            <a:r>
              <a:rPr lang="en-US" dirty="0"/>
              <a:t>ODK Collect</a:t>
            </a:r>
          </a:p>
        </p:txBody>
      </p:sp>
    </p:spTree>
    <p:extLst>
      <p:ext uri="{BB962C8B-B14F-4D97-AF65-F5344CB8AC3E}">
        <p14:creationId xmlns:p14="http://schemas.microsoft.com/office/powerpoint/2010/main" val="24565705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9AAA85E1-7A90-8219-8237-A00705BBBF99}"/>
              </a:ext>
            </a:extLst>
          </p:cNvPr>
          <p:cNvSpPr>
            <a:spLocks noGrp="1"/>
          </p:cNvSpPr>
          <p:nvPr>
            <p:ph type="title"/>
          </p:nvPr>
        </p:nvSpPr>
        <p:spPr/>
        <p:txBody>
          <a:bodyPr>
            <a:normAutofit fontScale="90000"/>
          </a:bodyPr>
          <a:lstStyle/>
          <a:p>
            <a:r>
              <a:rPr lang="en-US" dirty="0"/>
              <a:t>Smartphones (5) – Date &amp; Time</a:t>
            </a:r>
          </a:p>
        </p:txBody>
      </p:sp>
      <p:pic>
        <p:nvPicPr>
          <p:cNvPr id="8" name="Espace réservé du contenu 7" descr="Une image contenant texte, capture d’écran, logiciel, Icône d’ordinateur&#10;&#10;Description générée automatiquement">
            <a:extLst>
              <a:ext uri="{FF2B5EF4-FFF2-40B4-BE49-F238E27FC236}">
                <a16:creationId xmlns:a16="http://schemas.microsoft.com/office/drawing/2014/main" id="{BC84E62A-70B7-F429-86B2-22FE466178E1}"/>
              </a:ext>
            </a:extLst>
          </p:cNvPr>
          <p:cNvPicPr>
            <a:picLocks noGrp="1" noChangeAspect="1"/>
          </p:cNvPicPr>
          <p:nvPr>
            <p:ph sz="quarter" idx="28"/>
          </p:nvPr>
        </p:nvPicPr>
        <p:blipFill>
          <a:blip r:embed="rId3"/>
          <a:stretch>
            <a:fillRect/>
          </a:stretch>
        </p:blipFill>
        <p:spPr>
          <a:xfrm>
            <a:off x="575687" y="1859718"/>
            <a:ext cx="4558190" cy="3987377"/>
          </a:xfrm>
        </p:spPr>
      </p:pic>
      <p:sp>
        <p:nvSpPr>
          <p:cNvPr id="5" name="Espace réservé du pied de page 4">
            <a:extLst>
              <a:ext uri="{FF2B5EF4-FFF2-40B4-BE49-F238E27FC236}">
                <a16:creationId xmlns:a16="http://schemas.microsoft.com/office/drawing/2014/main" id="{92D26A0F-C325-4A29-E09F-6F09AE38AE71}"/>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002A38B5-195C-F7F8-96B4-CEB0746E62BC}"/>
              </a:ext>
            </a:extLst>
          </p:cNvPr>
          <p:cNvSpPr>
            <a:spLocks noGrp="1"/>
          </p:cNvSpPr>
          <p:nvPr>
            <p:ph type="sldNum" sz="quarter" idx="30"/>
          </p:nvPr>
        </p:nvSpPr>
        <p:spPr/>
        <p:txBody>
          <a:bodyPr/>
          <a:lstStyle/>
          <a:p>
            <a:fld id="{45D260E3-6ADF-3D4B-8601-DFAB5F13007E}" type="slidenum">
              <a:rPr lang="fr-FR" smtClean="0"/>
              <a:pPr/>
              <a:t>33</a:t>
            </a:fld>
            <a:endParaRPr lang="fr-FR"/>
          </a:p>
        </p:txBody>
      </p:sp>
      <p:sp>
        <p:nvSpPr>
          <p:cNvPr id="9" name="Rectangle 8">
            <a:extLst>
              <a:ext uri="{FF2B5EF4-FFF2-40B4-BE49-F238E27FC236}">
                <a16:creationId xmlns:a16="http://schemas.microsoft.com/office/drawing/2014/main" id="{B774D302-CE1D-506C-3E5A-ACB2AC223786}"/>
              </a:ext>
            </a:extLst>
          </p:cNvPr>
          <p:cNvSpPr/>
          <p:nvPr/>
        </p:nvSpPr>
        <p:spPr>
          <a:xfrm>
            <a:off x="575687" y="3341077"/>
            <a:ext cx="1405513" cy="31652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extLst>
              <a:ext uri="{FF2B5EF4-FFF2-40B4-BE49-F238E27FC236}">
                <a16:creationId xmlns:a16="http://schemas.microsoft.com/office/drawing/2014/main" id="{A55D0D82-FFAC-6279-0ED4-9AF56772C1BB}"/>
              </a:ext>
            </a:extLst>
          </p:cNvPr>
          <p:cNvSpPr/>
          <p:nvPr/>
        </p:nvSpPr>
        <p:spPr>
          <a:xfrm>
            <a:off x="4643150" y="2445727"/>
            <a:ext cx="395576" cy="31652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cxnSp>
        <p:nvCxnSpPr>
          <p:cNvPr id="12" name="Connecteur droit avec flèche 11">
            <a:extLst>
              <a:ext uri="{FF2B5EF4-FFF2-40B4-BE49-F238E27FC236}">
                <a16:creationId xmlns:a16="http://schemas.microsoft.com/office/drawing/2014/main" id="{627EDC3E-0B89-57C9-C3E8-FCD59C4459E3}"/>
              </a:ext>
            </a:extLst>
          </p:cNvPr>
          <p:cNvCxnSpPr/>
          <p:nvPr/>
        </p:nvCxnSpPr>
        <p:spPr>
          <a:xfrm flipH="1">
            <a:off x="5133877" y="2571750"/>
            <a:ext cx="1295498" cy="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cxnSp>
        <p:nvCxnSpPr>
          <p:cNvPr id="13" name="Connecteur droit avec flèche 12">
            <a:extLst>
              <a:ext uri="{FF2B5EF4-FFF2-40B4-BE49-F238E27FC236}">
                <a16:creationId xmlns:a16="http://schemas.microsoft.com/office/drawing/2014/main" id="{5DB27B9E-8D49-99EB-E9C3-71FEFD9E9F10}"/>
              </a:ext>
            </a:extLst>
          </p:cNvPr>
          <p:cNvCxnSpPr>
            <a:cxnSpLocks/>
          </p:cNvCxnSpPr>
          <p:nvPr/>
        </p:nvCxnSpPr>
        <p:spPr>
          <a:xfrm flipH="1">
            <a:off x="4181475" y="2762250"/>
            <a:ext cx="2247900" cy="1200150"/>
          </a:xfrm>
          <a:prstGeom prst="straightConnector1">
            <a:avLst/>
          </a:prstGeom>
          <a:ln w="38100">
            <a:tailEnd type="triangle"/>
          </a:ln>
        </p:spPr>
        <p:style>
          <a:lnRef idx="3">
            <a:schemeClr val="accent5"/>
          </a:lnRef>
          <a:fillRef idx="0">
            <a:schemeClr val="accent5"/>
          </a:fillRef>
          <a:effectRef idx="2">
            <a:schemeClr val="accent5"/>
          </a:effectRef>
          <a:fontRef idx="minor">
            <a:schemeClr val="tx1"/>
          </a:fontRef>
        </p:style>
      </p:cxnSp>
      <p:sp>
        <p:nvSpPr>
          <p:cNvPr id="16" name="ZoneTexte 15">
            <a:extLst>
              <a:ext uri="{FF2B5EF4-FFF2-40B4-BE49-F238E27FC236}">
                <a16:creationId xmlns:a16="http://schemas.microsoft.com/office/drawing/2014/main" id="{89BBD8BA-52B8-626A-3778-E6130DFF6826}"/>
              </a:ext>
            </a:extLst>
          </p:cNvPr>
          <p:cNvSpPr txBox="1"/>
          <p:nvPr/>
        </p:nvSpPr>
        <p:spPr>
          <a:xfrm>
            <a:off x="6524526" y="2294525"/>
            <a:ext cx="3170160" cy="935449"/>
          </a:xfrm>
          <a:prstGeom prst="rect">
            <a:avLst/>
          </a:prstGeom>
        </p:spPr>
        <p:txBody>
          <a:bodyPr vert="horz" wrap="square" lIns="0" tIns="0" rIns="0" bIns="0" numCol="1" spcCol="306000" rtlCol="0" anchor="t">
            <a:spAutoFit/>
          </a:bodyPr>
          <a:lstStyle/>
          <a:p>
            <a:pPr algn="just">
              <a:lnSpc>
                <a:spcPct val="110000"/>
              </a:lnSpc>
            </a:pPr>
            <a:r>
              <a:rPr lang="en-US" sz="1400" dirty="0">
                <a:solidFill>
                  <a:schemeClr val="accent3"/>
                </a:solidFill>
              </a:rPr>
              <a:t>If auto parameters are not correct, uncheck « Automatic » &amp; adjust date/time manually.</a:t>
            </a:r>
          </a:p>
          <a:p>
            <a:pPr algn="just">
              <a:lnSpc>
                <a:spcPct val="110000"/>
              </a:lnSpc>
            </a:pPr>
            <a:endParaRPr lang="en-US" sz="1400" i="0" dirty="0">
              <a:solidFill>
                <a:schemeClr val="accent3"/>
              </a:solidFill>
              <a:latin typeface="Source Sans Pro" panose="020B0503030403020204" pitchFamily="34" charset="77"/>
            </a:endParaRPr>
          </a:p>
        </p:txBody>
      </p:sp>
      <p:sp>
        <p:nvSpPr>
          <p:cNvPr id="17" name="ZoneTexte 16">
            <a:extLst>
              <a:ext uri="{FF2B5EF4-FFF2-40B4-BE49-F238E27FC236}">
                <a16:creationId xmlns:a16="http://schemas.microsoft.com/office/drawing/2014/main" id="{8A073679-721B-26B8-A2BB-A7D2AB701F72}"/>
              </a:ext>
            </a:extLst>
          </p:cNvPr>
          <p:cNvSpPr txBox="1"/>
          <p:nvPr/>
        </p:nvSpPr>
        <p:spPr>
          <a:xfrm>
            <a:off x="6031408" y="4054208"/>
            <a:ext cx="3663278" cy="461473"/>
          </a:xfrm>
          <a:prstGeom prst="rect">
            <a:avLst/>
          </a:prstGeom>
        </p:spPr>
        <p:txBody>
          <a:bodyPr vert="horz" wrap="square" lIns="0" tIns="0" rIns="0" bIns="0" numCol="1" spcCol="306000" rtlCol="0" anchor="t">
            <a:spAutoFit/>
          </a:bodyPr>
          <a:lstStyle/>
          <a:p>
            <a:pPr marL="171450" indent="-171450" algn="just">
              <a:lnSpc>
                <a:spcPct val="110000"/>
              </a:lnSpc>
              <a:buFont typeface="Arial" panose="020B0604020202020204" pitchFamily="34" charset="0"/>
              <a:buChar char="•"/>
            </a:pPr>
            <a:r>
              <a:rPr lang="en-US" sz="1400" b="0" i="0" dirty="0">
                <a:solidFill>
                  <a:schemeClr val="accent2"/>
                </a:solidFill>
              </a:rPr>
              <a:t>Set the time zone first, then date/time. These parameters must be correct.</a:t>
            </a:r>
          </a:p>
        </p:txBody>
      </p:sp>
      <p:sp>
        <p:nvSpPr>
          <p:cNvPr id="2" name="Espace réservé du contenu 1">
            <a:extLst>
              <a:ext uri="{FF2B5EF4-FFF2-40B4-BE49-F238E27FC236}">
                <a16:creationId xmlns:a16="http://schemas.microsoft.com/office/drawing/2014/main" id="{38074D68-46BE-7E91-42BF-900C4F871549}"/>
              </a:ext>
            </a:extLst>
          </p:cNvPr>
          <p:cNvSpPr>
            <a:spLocks noGrp="1"/>
          </p:cNvSpPr>
          <p:nvPr>
            <p:ph sz="quarter" idx="12"/>
          </p:nvPr>
        </p:nvSpPr>
        <p:spPr>
          <a:xfrm>
            <a:off x="576263" y="698500"/>
            <a:ext cx="9705975" cy="298450"/>
          </a:xfrm>
        </p:spPr>
        <p:txBody>
          <a:bodyPr/>
          <a:lstStyle/>
          <a:p>
            <a:r>
              <a:rPr lang="en-US" dirty="0"/>
              <a:t>ODK Collect</a:t>
            </a:r>
          </a:p>
        </p:txBody>
      </p:sp>
    </p:spTree>
    <p:extLst>
      <p:ext uri="{BB962C8B-B14F-4D97-AF65-F5344CB8AC3E}">
        <p14:creationId xmlns:p14="http://schemas.microsoft.com/office/powerpoint/2010/main" val="130513940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7E89743-4F9A-DAC7-E6C3-32003C65FF77}"/>
              </a:ext>
            </a:extLst>
          </p:cNvPr>
          <p:cNvSpPr>
            <a:spLocks noGrp="1"/>
          </p:cNvSpPr>
          <p:nvPr>
            <p:ph type="title"/>
          </p:nvPr>
        </p:nvSpPr>
        <p:spPr/>
        <p:txBody>
          <a:bodyPr>
            <a:normAutofit fontScale="90000"/>
          </a:bodyPr>
          <a:lstStyle/>
          <a:p>
            <a:r>
              <a:rPr lang="en-US" dirty="0"/>
              <a:t>Apps (1) – </a:t>
            </a:r>
            <a:r>
              <a:rPr lang="en-US" dirty="0" err="1"/>
              <a:t>OpenDataKit</a:t>
            </a:r>
            <a:r>
              <a:rPr lang="en-US" dirty="0"/>
              <a:t> (ODK) Collect</a:t>
            </a:r>
          </a:p>
        </p:txBody>
      </p:sp>
      <p:sp>
        <p:nvSpPr>
          <p:cNvPr id="4" name="Espace réservé du contenu 3">
            <a:extLst>
              <a:ext uri="{FF2B5EF4-FFF2-40B4-BE49-F238E27FC236}">
                <a16:creationId xmlns:a16="http://schemas.microsoft.com/office/drawing/2014/main" id="{051CA65D-771E-34DE-3FF8-7607E03C46AB}"/>
              </a:ext>
            </a:extLst>
          </p:cNvPr>
          <p:cNvSpPr>
            <a:spLocks noGrp="1"/>
          </p:cNvSpPr>
          <p:nvPr>
            <p:ph sz="quarter" idx="28"/>
          </p:nvPr>
        </p:nvSpPr>
        <p:spPr/>
        <p:txBody>
          <a:bodyPr>
            <a:normAutofit/>
          </a:bodyPr>
          <a:lstStyle/>
          <a:p>
            <a:pPr algn="just"/>
            <a:r>
              <a:rPr lang="en-US" dirty="0"/>
              <a:t>Most well-known MDC solution in the humanitarian sector.</a:t>
            </a:r>
          </a:p>
          <a:p>
            <a:pPr marL="0" indent="0" algn="just">
              <a:buNone/>
            </a:pPr>
            <a:endParaRPr lang="en-US" dirty="0"/>
          </a:p>
          <a:p>
            <a:pPr algn="just"/>
            <a:r>
              <a:rPr lang="en-US" dirty="0"/>
              <a:t>Open-source solution for Android :</a:t>
            </a:r>
          </a:p>
          <a:p>
            <a:pPr lvl="1" algn="just"/>
            <a:r>
              <a:rPr lang="en-US" dirty="0"/>
              <a:t>Widely used</a:t>
            </a:r>
          </a:p>
          <a:p>
            <a:pPr lvl="1" algn="just"/>
            <a:r>
              <a:rPr lang="en-US" dirty="0"/>
              <a:t>Basis for numerous systems</a:t>
            </a:r>
          </a:p>
          <a:p>
            <a:pPr lvl="1" algn="just"/>
            <a:r>
              <a:rPr lang="en-US" dirty="0"/>
              <a:t>Powerful and flexible</a:t>
            </a:r>
          </a:p>
          <a:p>
            <a:pPr lvl="1" algn="just"/>
            <a:r>
              <a:rPr lang="en-US" dirty="0"/>
              <a:t>Secure storage on your own servers possible</a:t>
            </a:r>
          </a:p>
          <a:p>
            <a:pPr marL="254574" lvl="1" indent="0" algn="just">
              <a:buNone/>
            </a:pPr>
            <a:endParaRPr lang="en-US" dirty="0"/>
          </a:p>
          <a:p>
            <a:pPr algn="just"/>
            <a:r>
              <a:rPr lang="en-US" dirty="0"/>
              <a:t>Different deployment profiles possible (offline with USB, offline on local network, online, etc.)</a:t>
            </a:r>
          </a:p>
          <a:p>
            <a:pPr marL="0" indent="0">
              <a:buNone/>
            </a:pPr>
            <a:endParaRPr lang="en-US" dirty="0"/>
          </a:p>
        </p:txBody>
      </p:sp>
      <p:sp>
        <p:nvSpPr>
          <p:cNvPr id="5" name="Espace réservé du pied de page 4">
            <a:extLst>
              <a:ext uri="{FF2B5EF4-FFF2-40B4-BE49-F238E27FC236}">
                <a16:creationId xmlns:a16="http://schemas.microsoft.com/office/drawing/2014/main" id="{7894814F-2B36-80DC-0721-AD8D17F9CDF1}"/>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98D10EDB-6C5B-77B4-D2F7-61FA6E4FE90D}"/>
              </a:ext>
            </a:extLst>
          </p:cNvPr>
          <p:cNvSpPr>
            <a:spLocks noGrp="1"/>
          </p:cNvSpPr>
          <p:nvPr>
            <p:ph type="sldNum" sz="quarter" idx="30"/>
          </p:nvPr>
        </p:nvSpPr>
        <p:spPr/>
        <p:txBody>
          <a:bodyPr/>
          <a:lstStyle/>
          <a:p>
            <a:fld id="{45D260E3-6ADF-3D4B-8601-DFAB5F13007E}" type="slidenum">
              <a:rPr lang="fr-FR" smtClean="0"/>
              <a:pPr/>
              <a:t>34</a:t>
            </a:fld>
            <a:endParaRPr lang="fr-FR"/>
          </a:p>
        </p:txBody>
      </p:sp>
      <p:pic>
        <p:nvPicPr>
          <p:cNvPr id="8" name="Image 7" descr="Une image contenant capture d’écran, Graphique, symbole, logo&#10;&#10;Description générée automatiquement">
            <a:extLst>
              <a:ext uri="{FF2B5EF4-FFF2-40B4-BE49-F238E27FC236}">
                <a16:creationId xmlns:a16="http://schemas.microsoft.com/office/drawing/2014/main" id="{DF5DA831-E98D-2F41-6F5C-020E24094B71}"/>
              </a:ext>
            </a:extLst>
          </p:cNvPr>
          <p:cNvPicPr>
            <a:picLocks noChangeAspect="1"/>
          </p:cNvPicPr>
          <p:nvPr/>
        </p:nvPicPr>
        <p:blipFill>
          <a:blip r:embed="rId3"/>
          <a:stretch>
            <a:fillRect/>
          </a:stretch>
        </p:blipFill>
        <p:spPr>
          <a:xfrm>
            <a:off x="6896100" y="2474145"/>
            <a:ext cx="1840680" cy="1840680"/>
          </a:xfrm>
          <a:prstGeom prst="rect">
            <a:avLst/>
          </a:prstGeom>
        </p:spPr>
      </p:pic>
      <p:sp>
        <p:nvSpPr>
          <p:cNvPr id="2" name="Espace réservé du contenu 1">
            <a:extLst>
              <a:ext uri="{FF2B5EF4-FFF2-40B4-BE49-F238E27FC236}">
                <a16:creationId xmlns:a16="http://schemas.microsoft.com/office/drawing/2014/main" id="{C836B6D9-B15D-01AB-5613-D48C25283393}"/>
              </a:ext>
            </a:extLst>
          </p:cNvPr>
          <p:cNvSpPr>
            <a:spLocks noGrp="1"/>
          </p:cNvSpPr>
          <p:nvPr>
            <p:ph sz="quarter" idx="12"/>
          </p:nvPr>
        </p:nvSpPr>
        <p:spPr>
          <a:xfrm>
            <a:off x="576263" y="698500"/>
            <a:ext cx="9705975" cy="298450"/>
          </a:xfrm>
        </p:spPr>
        <p:txBody>
          <a:bodyPr/>
          <a:lstStyle/>
          <a:p>
            <a:r>
              <a:rPr lang="en-US" dirty="0"/>
              <a:t>ODK Collect</a:t>
            </a:r>
          </a:p>
        </p:txBody>
      </p:sp>
    </p:spTree>
    <p:extLst>
      <p:ext uri="{BB962C8B-B14F-4D97-AF65-F5344CB8AC3E}">
        <p14:creationId xmlns:p14="http://schemas.microsoft.com/office/powerpoint/2010/main" val="368854290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1AB8B74A-DB5E-83ED-5E66-CB9AC3528417}"/>
              </a:ext>
            </a:extLst>
          </p:cNvPr>
          <p:cNvSpPr>
            <a:spLocks noGrp="1"/>
          </p:cNvSpPr>
          <p:nvPr>
            <p:ph sz="quarter" idx="12"/>
          </p:nvPr>
        </p:nvSpPr>
        <p:spPr/>
        <p:txBody>
          <a:bodyPr/>
          <a:lstStyle/>
          <a:p>
            <a:r>
              <a:rPr lang="en-US" dirty="0"/>
              <a:t>ODK Collect</a:t>
            </a:r>
          </a:p>
        </p:txBody>
      </p:sp>
      <p:sp>
        <p:nvSpPr>
          <p:cNvPr id="3" name="Titre 2">
            <a:extLst>
              <a:ext uri="{FF2B5EF4-FFF2-40B4-BE49-F238E27FC236}">
                <a16:creationId xmlns:a16="http://schemas.microsoft.com/office/drawing/2014/main" id="{140C795F-952C-CD64-9F3D-D154304D4D17}"/>
              </a:ext>
            </a:extLst>
          </p:cNvPr>
          <p:cNvSpPr>
            <a:spLocks noGrp="1"/>
          </p:cNvSpPr>
          <p:nvPr>
            <p:ph type="title"/>
          </p:nvPr>
        </p:nvSpPr>
        <p:spPr/>
        <p:txBody>
          <a:bodyPr>
            <a:normAutofit fontScale="90000"/>
          </a:bodyPr>
          <a:lstStyle/>
          <a:p>
            <a:r>
              <a:rPr lang="en-US" dirty="0"/>
              <a:t>Apps (2) – Why Use ODK Collect</a:t>
            </a:r>
          </a:p>
        </p:txBody>
      </p:sp>
      <p:sp>
        <p:nvSpPr>
          <p:cNvPr id="4" name="Espace réservé du contenu 3">
            <a:extLst>
              <a:ext uri="{FF2B5EF4-FFF2-40B4-BE49-F238E27FC236}">
                <a16:creationId xmlns:a16="http://schemas.microsoft.com/office/drawing/2014/main" id="{9EE16674-A6B3-348D-6A5D-5725E338E85D}"/>
              </a:ext>
            </a:extLst>
          </p:cNvPr>
          <p:cNvSpPr>
            <a:spLocks noGrp="1"/>
          </p:cNvSpPr>
          <p:nvPr>
            <p:ph sz="quarter" idx="28"/>
          </p:nvPr>
        </p:nvSpPr>
        <p:spPr/>
        <p:txBody>
          <a:bodyPr/>
          <a:lstStyle/>
          <a:p>
            <a:r>
              <a:rPr lang="en-US" dirty="0"/>
              <a:t>ODK Collect and Kobo Collect are similar apps. They could both be used for data collection for SENS.</a:t>
            </a:r>
          </a:p>
          <a:p>
            <a:r>
              <a:rPr lang="en-US" dirty="0"/>
              <a:t>HOWEVER:</a:t>
            </a:r>
          </a:p>
          <a:p>
            <a:pPr lvl="1"/>
            <a:r>
              <a:rPr lang="en-US" dirty="0"/>
              <a:t>ODK Collect is updated and thus debugged on a more regular basis than Kobo Collect.</a:t>
            </a:r>
          </a:p>
          <a:p>
            <a:pPr lvl="1"/>
            <a:r>
              <a:rPr lang="en-US" dirty="0"/>
              <a:t>ODK Collect has more advanced features.</a:t>
            </a:r>
          </a:p>
          <a:p>
            <a:r>
              <a:rPr lang="en-US" dirty="0"/>
              <a:t>THUS, use ODK Collect for SENS data collection.</a:t>
            </a:r>
          </a:p>
          <a:p>
            <a:pPr lvl="1"/>
            <a:r>
              <a:rPr lang="en-US" dirty="0"/>
              <a:t>Make sure you do not have both ODK Collect and Kobo Collect apps on your phone: as those 2 use the same directory on your phone, they can interact and bug each other if on the same phone.</a:t>
            </a:r>
          </a:p>
          <a:p>
            <a:endParaRPr lang="en-US" dirty="0"/>
          </a:p>
        </p:txBody>
      </p:sp>
      <p:sp>
        <p:nvSpPr>
          <p:cNvPr id="5" name="Espace réservé du pied de page 4">
            <a:extLst>
              <a:ext uri="{FF2B5EF4-FFF2-40B4-BE49-F238E27FC236}">
                <a16:creationId xmlns:a16="http://schemas.microsoft.com/office/drawing/2014/main" id="{34140E77-0CA4-C877-E341-A301C6CC7DA2}"/>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6C852E25-4C97-BF5F-73D6-ECEF57A2F49B}"/>
              </a:ext>
            </a:extLst>
          </p:cNvPr>
          <p:cNvSpPr>
            <a:spLocks noGrp="1"/>
          </p:cNvSpPr>
          <p:nvPr>
            <p:ph type="sldNum" sz="quarter" idx="30"/>
          </p:nvPr>
        </p:nvSpPr>
        <p:spPr/>
        <p:txBody>
          <a:bodyPr/>
          <a:lstStyle/>
          <a:p>
            <a:fld id="{45D260E3-6ADF-3D4B-8601-DFAB5F13007E}" type="slidenum">
              <a:rPr lang="fr-FR" smtClean="0"/>
              <a:pPr/>
              <a:t>35</a:t>
            </a:fld>
            <a:endParaRPr lang="fr-FR"/>
          </a:p>
        </p:txBody>
      </p:sp>
      <p:pic>
        <p:nvPicPr>
          <p:cNvPr id="9" name="Image 8" descr="Une image contenant capture d’écran, Graphique, symbole, logo&#10;&#10;Description générée automatiquement">
            <a:extLst>
              <a:ext uri="{FF2B5EF4-FFF2-40B4-BE49-F238E27FC236}">
                <a16:creationId xmlns:a16="http://schemas.microsoft.com/office/drawing/2014/main" id="{DE8AEB74-A779-36E5-8CCD-49AE127E6372}"/>
              </a:ext>
            </a:extLst>
          </p:cNvPr>
          <p:cNvPicPr>
            <a:picLocks noChangeAspect="1"/>
          </p:cNvPicPr>
          <p:nvPr/>
        </p:nvPicPr>
        <p:blipFill>
          <a:blip r:embed="rId2"/>
          <a:stretch>
            <a:fillRect/>
          </a:stretch>
        </p:blipFill>
        <p:spPr>
          <a:xfrm>
            <a:off x="4008650" y="5366389"/>
            <a:ext cx="1337256" cy="1337256"/>
          </a:xfrm>
          <a:prstGeom prst="rect">
            <a:avLst/>
          </a:prstGeom>
        </p:spPr>
      </p:pic>
      <p:pic>
        <p:nvPicPr>
          <p:cNvPr id="11" name="Image 10" descr="Une image contenant logo, Graphique, symbole, Bleu électrique&#10;&#10;Description générée automatiquement">
            <a:extLst>
              <a:ext uri="{FF2B5EF4-FFF2-40B4-BE49-F238E27FC236}">
                <a16:creationId xmlns:a16="http://schemas.microsoft.com/office/drawing/2014/main" id="{ACACD51C-811E-F0B8-5BD1-7B7B6FC31C62}"/>
              </a:ext>
            </a:extLst>
          </p:cNvPr>
          <p:cNvPicPr>
            <a:picLocks noChangeAspect="1"/>
          </p:cNvPicPr>
          <p:nvPr/>
        </p:nvPicPr>
        <p:blipFill>
          <a:blip r:embed="rId3"/>
          <a:stretch>
            <a:fillRect/>
          </a:stretch>
        </p:blipFill>
        <p:spPr>
          <a:xfrm>
            <a:off x="5554341" y="5366389"/>
            <a:ext cx="827742" cy="1179972"/>
          </a:xfrm>
          <a:prstGeom prst="rect">
            <a:avLst/>
          </a:prstGeom>
        </p:spPr>
      </p:pic>
    </p:spTree>
    <p:extLst>
      <p:ext uri="{BB962C8B-B14F-4D97-AF65-F5344CB8AC3E}">
        <p14:creationId xmlns:p14="http://schemas.microsoft.com/office/powerpoint/2010/main" val="25769413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1AB8B74A-DB5E-83ED-5E66-CB9AC3528417}"/>
              </a:ext>
            </a:extLst>
          </p:cNvPr>
          <p:cNvSpPr>
            <a:spLocks noGrp="1"/>
          </p:cNvSpPr>
          <p:nvPr>
            <p:ph sz="quarter" idx="12"/>
          </p:nvPr>
        </p:nvSpPr>
        <p:spPr/>
        <p:txBody>
          <a:bodyPr/>
          <a:lstStyle/>
          <a:p>
            <a:r>
              <a:rPr lang="en-US" dirty="0"/>
              <a:t>ODK Collect</a:t>
            </a:r>
          </a:p>
        </p:txBody>
      </p:sp>
      <p:sp>
        <p:nvSpPr>
          <p:cNvPr id="3" name="Titre 2">
            <a:extLst>
              <a:ext uri="{FF2B5EF4-FFF2-40B4-BE49-F238E27FC236}">
                <a16:creationId xmlns:a16="http://schemas.microsoft.com/office/drawing/2014/main" id="{140C795F-952C-CD64-9F3D-D154304D4D17}"/>
              </a:ext>
            </a:extLst>
          </p:cNvPr>
          <p:cNvSpPr>
            <a:spLocks noGrp="1"/>
          </p:cNvSpPr>
          <p:nvPr>
            <p:ph type="title"/>
          </p:nvPr>
        </p:nvSpPr>
        <p:spPr/>
        <p:txBody>
          <a:bodyPr>
            <a:normAutofit fontScale="90000"/>
          </a:bodyPr>
          <a:lstStyle/>
          <a:p>
            <a:r>
              <a:rPr lang="en-US" dirty="0"/>
              <a:t>Apps (3) – ODK Installing Online</a:t>
            </a:r>
          </a:p>
        </p:txBody>
      </p:sp>
      <p:sp>
        <p:nvSpPr>
          <p:cNvPr id="4" name="Espace réservé du contenu 3">
            <a:extLst>
              <a:ext uri="{FF2B5EF4-FFF2-40B4-BE49-F238E27FC236}">
                <a16:creationId xmlns:a16="http://schemas.microsoft.com/office/drawing/2014/main" id="{9EE16674-A6B3-348D-6A5D-5725E338E85D}"/>
              </a:ext>
            </a:extLst>
          </p:cNvPr>
          <p:cNvSpPr>
            <a:spLocks noGrp="1"/>
          </p:cNvSpPr>
          <p:nvPr>
            <p:ph sz="quarter" idx="28"/>
          </p:nvPr>
        </p:nvSpPr>
        <p:spPr>
          <a:xfrm>
            <a:off x="575688" y="1240256"/>
            <a:ext cx="5542890" cy="5463389"/>
          </a:xfrm>
        </p:spPr>
        <p:txBody>
          <a:bodyPr/>
          <a:lstStyle/>
          <a:p>
            <a:r>
              <a:rPr lang="en-GB" dirty="0"/>
              <a:t>NB : ODK Collect is only available on Android phones!</a:t>
            </a:r>
          </a:p>
          <a:p>
            <a:r>
              <a:rPr lang="en-GB" dirty="0"/>
              <a:t>Go to the </a:t>
            </a:r>
            <a:r>
              <a:rPr lang="en-GB" b="1" dirty="0"/>
              <a:t>Google </a:t>
            </a:r>
            <a:r>
              <a:rPr lang="en-GB" b="1" dirty="0" err="1"/>
              <a:t>Playstore</a:t>
            </a:r>
            <a:r>
              <a:rPr lang="en-GB" dirty="0"/>
              <a:t>.</a:t>
            </a:r>
          </a:p>
          <a:p>
            <a:r>
              <a:rPr lang="en-GB" dirty="0"/>
              <a:t>Download « ODK Collect ».</a:t>
            </a:r>
          </a:p>
          <a:p>
            <a:r>
              <a:rPr lang="en-GB" dirty="0"/>
              <a:t>This is the most recommended path, if you can’t use </a:t>
            </a:r>
            <a:r>
              <a:rPr lang="en-GB" dirty="0" err="1"/>
              <a:t>PlayStore</a:t>
            </a:r>
            <a:r>
              <a:rPr lang="en-GB" dirty="0"/>
              <a:t>, follow the instructions from the </a:t>
            </a:r>
            <a:r>
              <a:rPr lang="en-GB" dirty="0">
                <a:hlinkClick r:id="rId2"/>
              </a:rPr>
              <a:t>ODK repository</a:t>
            </a:r>
            <a:r>
              <a:rPr lang="en-GB" dirty="0"/>
              <a:t>.</a:t>
            </a:r>
          </a:p>
          <a:p>
            <a:pPr marL="0" indent="0">
              <a:buNone/>
            </a:pPr>
            <a:endParaRPr lang="en-GB" dirty="0"/>
          </a:p>
          <a:p>
            <a:pPr marL="0" indent="0">
              <a:buNone/>
            </a:pPr>
            <a:endParaRPr lang="en-US" dirty="0"/>
          </a:p>
        </p:txBody>
      </p:sp>
      <p:sp>
        <p:nvSpPr>
          <p:cNvPr id="5" name="Espace réservé du pied de page 4">
            <a:extLst>
              <a:ext uri="{FF2B5EF4-FFF2-40B4-BE49-F238E27FC236}">
                <a16:creationId xmlns:a16="http://schemas.microsoft.com/office/drawing/2014/main" id="{34140E77-0CA4-C877-E341-A301C6CC7DA2}"/>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6C852E25-4C97-BF5F-73D6-ECEF57A2F49B}"/>
              </a:ext>
            </a:extLst>
          </p:cNvPr>
          <p:cNvSpPr>
            <a:spLocks noGrp="1"/>
          </p:cNvSpPr>
          <p:nvPr>
            <p:ph type="sldNum" sz="quarter" idx="30"/>
          </p:nvPr>
        </p:nvSpPr>
        <p:spPr/>
        <p:txBody>
          <a:bodyPr/>
          <a:lstStyle/>
          <a:p>
            <a:fld id="{45D260E3-6ADF-3D4B-8601-DFAB5F13007E}" type="slidenum">
              <a:rPr lang="fr-FR" smtClean="0"/>
              <a:pPr/>
              <a:t>36</a:t>
            </a:fld>
            <a:endParaRPr lang="fr-FR"/>
          </a:p>
        </p:txBody>
      </p:sp>
      <p:pic>
        <p:nvPicPr>
          <p:cNvPr id="8" name="Image 7" descr="Une image contenant texte, capture d’écran, Police, conception&#10;&#10;Description générée automatiquement">
            <a:extLst>
              <a:ext uri="{FF2B5EF4-FFF2-40B4-BE49-F238E27FC236}">
                <a16:creationId xmlns:a16="http://schemas.microsoft.com/office/drawing/2014/main" id="{31EF5096-A5C9-F6CF-5BBA-4318A1348B75}"/>
              </a:ext>
            </a:extLst>
          </p:cNvPr>
          <p:cNvPicPr>
            <a:picLocks noChangeAspect="1"/>
          </p:cNvPicPr>
          <p:nvPr/>
        </p:nvPicPr>
        <p:blipFill>
          <a:blip r:embed="rId3"/>
          <a:stretch>
            <a:fillRect/>
          </a:stretch>
        </p:blipFill>
        <p:spPr>
          <a:xfrm>
            <a:off x="6409606" y="847663"/>
            <a:ext cx="3187700" cy="566702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121061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1AB8B74A-DB5E-83ED-5E66-CB9AC3528417}"/>
              </a:ext>
            </a:extLst>
          </p:cNvPr>
          <p:cNvSpPr>
            <a:spLocks noGrp="1"/>
          </p:cNvSpPr>
          <p:nvPr>
            <p:ph sz="quarter" idx="12"/>
          </p:nvPr>
        </p:nvSpPr>
        <p:spPr/>
        <p:txBody>
          <a:bodyPr/>
          <a:lstStyle/>
          <a:p>
            <a:r>
              <a:rPr lang="en-US" dirty="0"/>
              <a:t>ODK Collect</a:t>
            </a:r>
          </a:p>
        </p:txBody>
      </p:sp>
      <p:sp>
        <p:nvSpPr>
          <p:cNvPr id="3" name="Titre 2">
            <a:extLst>
              <a:ext uri="{FF2B5EF4-FFF2-40B4-BE49-F238E27FC236}">
                <a16:creationId xmlns:a16="http://schemas.microsoft.com/office/drawing/2014/main" id="{140C795F-952C-CD64-9F3D-D154304D4D17}"/>
              </a:ext>
            </a:extLst>
          </p:cNvPr>
          <p:cNvSpPr>
            <a:spLocks noGrp="1"/>
          </p:cNvSpPr>
          <p:nvPr>
            <p:ph type="title"/>
          </p:nvPr>
        </p:nvSpPr>
        <p:spPr/>
        <p:txBody>
          <a:bodyPr>
            <a:normAutofit fontScale="90000"/>
          </a:bodyPr>
          <a:lstStyle/>
          <a:p>
            <a:r>
              <a:rPr lang="en-US" dirty="0"/>
              <a:t>Apps (4) – Other applications</a:t>
            </a:r>
          </a:p>
        </p:txBody>
      </p:sp>
      <p:sp>
        <p:nvSpPr>
          <p:cNvPr id="4" name="Espace réservé du contenu 3">
            <a:extLst>
              <a:ext uri="{FF2B5EF4-FFF2-40B4-BE49-F238E27FC236}">
                <a16:creationId xmlns:a16="http://schemas.microsoft.com/office/drawing/2014/main" id="{9EE16674-A6B3-348D-6A5D-5725E338E85D}"/>
              </a:ext>
            </a:extLst>
          </p:cNvPr>
          <p:cNvSpPr>
            <a:spLocks noGrp="1"/>
          </p:cNvSpPr>
          <p:nvPr>
            <p:ph sz="quarter" idx="28"/>
          </p:nvPr>
        </p:nvSpPr>
        <p:spPr/>
        <p:txBody>
          <a:bodyPr>
            <a:normAutofit/>
          </a:bodyPr>
          <a:lstStyle/>
          <a:p>
            <a:r>
              <a:rPr lang="en-US" dirty="0"/>
              <a:t>Install the following as well if needed:</a:t>
            </a:r>
          </a:p>
          <a:p>
            <a:pPr lvl="1"/>
            <a:r>
              <a:rPr lang="en-US" b="1" dirty="0"/>
              <a:t>GPS Test </a:t>
            </a:r>
            <a:r>
              <a:rPr lang="en-US" dirty="0"/>
              <a:t>: faster/more accurate acquisition of location for GPS readings</a:t>
            </a:r>
          </a:p>
          <a:p>
            <a:pPr lvl="1"/>
            <a:r>
              <a:rPr lang="en-GB" sz="1800" dirty="0">
                <a:hlinkClick r:id="rId2"/>
              </a:rPr>
              <a:t>https://play.google.com/store/apps/details?id=com.chartcross.gpstest&amp;hl=en</a:t>
            </a:r>
            <a:r>
              <a:rPr lang="en-GB" sz="1800" dirty="0"/>
              <a:t> </a:t>
            </a:r>
            <a:endParaRPr lang="en-US" dirty="0"/>
          </a:p>
          <a:p>
            <a:endParaRPr lang="en-US" dirty="0"/>
          </a:p>
          <a:p>
            <a:r>
              <a:rPr lang="en-US" dirty="0"/>
              <a:t>A file manager such as </a:t>
            </a:r>
            <a:r>
              <a:rPr lang="en-US" b="1" dirty="0" err="1"/>
              <a:t>AndExplorer</a:t>
            </a:r>
            <a:r>
              <a:rPr lang="en-US" dirty="0"/>
              <a:t> may be useful – available for free on the Play Store/Google Play. Many newer phones have a file manager already pre-installed.</a:t>
            </a:r>
          </a:p>
          <a:p>
            <a:pPr lvl="1"/>
            <a:r>
              <a:rPr lang="en-US" dirty="0">
                <a:hlinkClick r:id="rId3"/>
              </a:rPr>
              <a:t>https://play.google.com/store/apps/details?id=lysesoft.andexplorer&amp;hl=en</a:t>
            </a:r>
            <a:endParaRPr lang="en-US" dirty="0"/>
          </a:p>
          <a:p>
            <a:pPr marL="0" indent="0">
              <a:buNone/>
            </a:pPr>
            <a:endParaRPr lang="en-US" dirty="0"/>
          </a:p>
        </p:txBody>
      </p:sp>
      <p:sp>
        <p:nvSpPr>
          <p:cNvPr id="5" name="Espace réservé du pied de page 4">
            <a:extLst>
              <a:ext uri="{FF2B5EF4-FFF2-40B4-BE49-F238E27FC236}">
                <a16:creationId xmlns:a16="http://schemas.microsoft.com/office/drawing/2014/main" id="{34140E77-0CA4-C877-E341-A301C6CC7DA2}"/>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6C852E25-4C97-BF5F-73D6-ECEF57A2F49B}"/>
              </a:ext>
            </a:extLst>
          </p:cNvPr>
          <p:cNvSpPr>
            <a:spLocks noGrp="1"/>
          </p:cNvSpPr>
          <p:nvPr>
            <p:ph type="sldNum" sz="quarter" idx="30"/>
          </p:nvPr>
        </p:nvSpPr>
        <p:spPr/>
        <p:txBody>
          <a:bodyPr/>
          <a:lstStyle/>
          <a:p>
            <a:fld id="{45D260E3-6ADF-3D4B-8601-DFAB5F13007E}" type="slidenum">
              <a:rPr lang="fr-FR" smtClean="0"/>
              <a:pPr/>
              <a:t>37</a:t>
            </a:fld>
            <a:endParaRPr lang="fr-FR"/>
          </a:p>
        </p:txBody>
      </p:sp>
    </p:spTree>
    <p:extLst>
      <p:ext uri="{BB962C8B-B14F-4D97-AF65-F5344CB8AC3E}">
        <p14:creationId xmlns:p14="http://schemas.microsoft.com/office/powerpoint/2010/main" val="37135216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a:extLst>
              <a:ext uri="{FF2B5EF4-FFF2-40B4-BE49-F238E27FC236}">
                <a16:creationId xmlns:a16="http://schemas.microsoft.com/office/drawing/2014/main" id="{FEFB16C5-C087-088D-1733-74DD023AC259}"/>
              </a:ext>
            </a:extLst>
          </p:cNvPr>
          <p:cNvSpPr>
            <a:spLocks noGrp="1"/>
          </p:cNvSpPr>
          <p:nvPr>
            <p:ph sz="quarter" idx="12"/>
          </p:nvPr>
        </p:nvSpPr>
        <p:spPr/>
        <p:txBody>
          <a:bodyPr/>
          <a:lstStyle/>
          <a:p>
            <a:r>
              <a:rPr lang="en-US" dirty="0"/>
              <a:t>ODK Collect</a:t>
            </a:r>
          </a:p>
        </p:txBody>
      </p:sp>
      <p:sp>
        <p:nvSpPr>
          <p:cNvPr id="7" name="Titre 6">
            <a:extLst>
              <a:ext uri="{FF2B5EF4-FFF2-40B4-BE49-F238E27FC236}">
                <a16:creationId xmlns:a16="http://schemas.microsoft.com/office/drawing/2014/main" id="{286E0A27-C9D6-C3AF-62C2-EBFA0084BC19}"/>
              </a:ext>
            </a:extLst>
          </p:cNvPr>
          <p:cNvSpPr>
            <a:spLocks noGrp="1"/>
          </p:cNvSpPr>
          <p:nvPr>
            <p:ph type="title"/>
          </p:nvPr>
        </p:nvSpPr>
        <p:spPr/>
        <p:txBody>
          <a:bodyPr>
            <a:normAutofit fontScale="90000"/>
          </a:bodyPr>
          <a:lstStyle/>
          <a:p>
            <a:r>
              <a:rPr lang="en-US" dirty="0"/>
              <a:t>Exercise 4</a:t>
            </a:r>
          </a:p>
        </p:txBody>
      </p:sp>
      <p:sp>
        <p:nvSpPr>
          <p:cNvPr id="9" name="Espace réservé du contenu 8">
            <a:extLst>
              <a:ext uri="{FF2B5EF4-FFF2-40B4-BE49-F238E27FC236}">
                <a16:creationId xmlns:a16="http://schemas.microsoft.com/office/drawing/2014/main" id="{433E1699-5D42-C005-0592-FB788A1F1F3C}"/>
              </a:ext>
            </a:extLst>
          </p:cNvPr>
          <p:cNvSpPr>
            <a:spLocks noGrp="1"/>
          </p:cNvSpPr>
          <p:nvPr>
            <p:ph sz="quarter" idx="28"/>
          </p:nvPr>
        </p:nvSpPr>
        <p:spPr/>
        <p:txBody>
          <a:bodyPr/>
          <a:lstStyle/>
          <a:p>
            <a:pPr algn="just"/>
            <a:r>
              <a:rPr lang="en-US" dirty="0"/>
              <a:t>Set parameters on the phone </a:t>
            </a:r>
          </a:p>
          <a:p>
            <a:pPr lvl="1" algn="just"/>
            <a:r>
              <a:rPr lang="en-US" dirty="0"/>
              <a:t>Set the date to today’s date and the current time.</a:t>
            </a:r>
          </a:p>
          <a:p>
            <a:pPr lvl="1" algn="just"/>
            <a:r>
              <a:rPr lang="en-US" dirty="0"/>
              <a:t>Ensure that the phone is in flight mode, that the WIFI is off and display brightness is set to low.</a:t>
            </a:r>
          </a:p>
          <a:p>
            <a:pPr marL="381861" lvl="1" indent="0" algn="just">
              <a:buNone/>
            </a:pPr>
            <a:endParaRPr lang="en-US" dirty="0"/>
          </a:p>
          <a:p>
            <a:pPr marL="342900" indent="-342900" algn="just"/>
            <a:r>
              <a:rPr lang="en-US" dirty="0"/>
              <a:t>Discussion:</a:t>
            </a:r>
          </a:p>
          <a:p>
            <a:pPr lvl="1" algn="just"/>
            <a:r>
              <a:rPr lang="en-US" dirty="0"/>
              <a:t>How do these settings impact the survey?</a:t>
            </a:r>
          </a:p>
          <a:p>
            <a:pPr lvl="1" algn="just"/>
            <a:r>
              <a:rPr lang="en-US" dirty="0"/>
              <a:t>What happens if you accidentally remove the ODK Collect shortcut from the home screen?</a:t>
            </a:r>
          </a:p>
          <a:p>
            <a:pPr marL="0" indent="0">
              <a:buNone/>
            </a:pPr>
            <a:endParaRPr lang="en-US" dirty="0"/>
          </a:p>
        </p:txBody>
      </p:sp>
      <p:sp>
        <p:nvSpPr>
          <p:cNvPr id="5" name="Espace réservé du pied de page 4">
            <a:extLst>
              <a:ext uri="{FF2B5EF4-FFF2-40B4-BE49-F238E27FC236}">
                <a16:creationId xmlns:a16="http://schemas.microsoft.com/office/drawing/2014/main" id="{C255955B-8DE9-D141-7ABB-6BDF5F5ACD8F}"/>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D840D064-8538-AD5D-C85E-5AF0AA5570FD}"/>
              </a:ext>
            </a:extLst>
          </p:cNvPr>
          <p:cNvSpPr>
            <a:spLocks noGrp="1"/>
          </p:cNvSpPr>
          <p:nvPr>
            <p:ph type="sldNum" sz="quarter" idx="30"/>
          </p:nvPr>
        </p:nvSpPr>
        <p:spPr/>
        <p:txBody>
          <a:bodyPr/>
          <a:lstStyle/>
          <a:p>
            <a:fld id="{45D260E3-6ADF-3D4B-8601-DFAB5F13007E}" type="slidenum">
              <a:rPr lang="fr-FR" smtClean="0"/>
              <a:pPr/>
              <a:t>38</a:t>
            </a:fld>
            <a:endParaRPr lang="fr-FR"/>
          </a:p>
        </p:txBody>
      </p:sp>
    </p:spTree>
    <p:extLst>
      <p:ext uri="{BB962C8B-B14F-4D97-AF65-F5344CB8AC3E}">
        <p14:creationId xmlns:p14="http://schemas.microsoft.com/office/powerpoint/2010/main" val="25998085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4B3654-570E-010B-635E-C8BBFB7AAEB3}"/>
              </a:ext>
            </a:extLst>
          </p:cNvPr>
          <p:cNvSpPr>
            <a:spLocks noGrp="1"/>
          </p:cNvSpPr>
          <p:nvPr>
            <p:ph type="sldNum" sz="quarter" idx="11"/>
          </p:nvPr>
        </p:nvSpPr>
        <p:spPr/>
        <p:txBody>
          <a:bodyPr/>
          <a:lstStyle/>
          <a:p>
            <a:fld id="{45D260E3-6ADF-3D4B-8601-DFAB5F13007E}" type="slidenum">
              <a:rPr lang="fr-FR" smtClean="0"/>
              <a:pPr/>
              <a:t>39</a:t>
            </a:fld>
            <a:endParaRPr lang="fr-FR"/>
          </a:p>
        </p:txBody>
      </p:sp>
      <p:sp>
        <p:nvSpPr>
          <p:cNvPr id="4" name="Espace réservé du texte 3">
            <a:extLst>
              <a:ext uri="{FF2B5EF4-FFF2-40B4-BE49-F238E27FC236}">
                <a16:creationId xmlns:a16="http://schemas.microsoft.com/office/drawing/2014/main" id="{3B9295CB-19A3-24BA-CE33-9F1CAEE4676A}"/>
              </a:ext>
            </a:extLst>
          </p:cNvPr>
          <p:cNvSpPr>
            <a:spLocks noGrp="1"/>
          </p:cNvSpPr>
          <p:nvPr>
            <p:ph type="body" sz="quarter" idx="12"/>
          </p:nvPr>
        </p:nvSpPr>
        <p:spPr>
          <a:xfrm>
            <a:off x="649391" y="2446497"/>
            <a:ext cx="7920847" cy="1333340"/>
          </a:xfrm>
        </p:spPr>
        <p:txBody>
          <a:bodyPr/>
          <a:lstStyle/>
          <a:p>
            <a:pPr algn="just"/>
            <a:r>
              <a:rPr lang="en-US" dirty="0"/>
              <a:t>Phase 2 – Collect : Getting to know ODK Collect </a:t>
            </a:r>
          </a:p>
        </p:txBody>
      </p:sp>
      <p:sp>
        <p:nvSpPr>
          <p:cNvPr id="5" name="Espace réservé du texte 4">
            <a:extLst>
              <a:ext uri="{FF2B5EF4-FFF2-40B4-BE49-F238E27FC236}">
                <a16:creationId xmlns:a16="http://schemas.microsoft.com/office/drawing/2014/main" id="{99AE6475-04FB-1D22-8E37-5F15801A7F8D}"/>
              </a:ext>
            </a:extLst>
          </p:cNvPr>
          <p:cNvSpPr>
            <a:spLocks noGrp="1"/>
          </p:cNvSpPr>
          <p:nvPr>
            <p:ph type="body" sz="quarter" idx="14"/>
          </p:nvPr>
        </p:nvSpPr>
        <p:spPr/>
        <p:txBody>
          <a:bodyPr/>
          <a:lstStyle/>
          <a:p>
            <a:r>
              <a:rPr lang="en-US" dirty="0"/>
              <a:t>04</a:t>
            </a:r>
          </a:p>
        </p:txBody>
      </p:sp>
      <p:sp>
        <p:nvSpPr>
          <p:cNvPr id="6" name="ZoneTexte 5">
            <a:extLst>
              <a:ext uri="{FF2B5EF4-FFF2-40B4-BE49-F238E27FC236}">
                <a16:creationId xmlns:a16="http://schemas.microsoft.com/office/drawing/2014/main" id="{EDF60321-8D4F-66F0-9130-CBBE25D3DB8C}"/>
              </a:ext>
            </a:extLst>
          </p:cNvPr>
          <p:cNvSpPr txBox="1"/>
          <p:nvPr/>
        </p:nvSpPr>
        <p:spPr>
          <a:xfrm>
            <a:off x="649391" y="4273701"/>
            <a:ext cx="6948031" cy="1069139"/>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Initiate smartphone’s settings</a:t>
            </a:r>
          </a:p>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Initiate ODK with advanced settings </a:t>
            </a:r>
          </a:p>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ODK data entry, review and edit</a:t>
            </a:r>
          </a:p>
          <a:p>
            <a:pPr algn="just">
              <a:lnSpc>
                <a:spcPct val="110000"/>
              </a:lnSpc>
            </a:pPr>
            <a:endParaRPr lang="en-US" sz="1600" b="1"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175748402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Espace réservé du texte 6">
            <a:extLst>
              <a:ext uri="{FF2B5EF4-FFF2-40B4-BE49-F238E27FC236}">
                <a16:creationId xmlns:a16="http://schemas.microsoft.com/office/drawing/2014/main" id="{2ED7036F-3A1C-538E-2AE3-DEC7A44393A2}"/>
              </a:ext>
            </a:extLst>
          </p:cNvPr>
          <p:cNvSpPr>
            <a:spLocks noGrp="1"/>
          </p:cNvSpPr>
          <p:nvPr>
            <p:ph type="body" sz="quarter" idx="12"/>
          </p:nvPr>
        </p:nvSpPr>
        <p:spPr/>
        <p:txBody>
          <a:bodyPr/>
          <a:lstStyle/>
          <a:p>
            <a:r>
              <a:rPr lang="en-US" dirty="0"/>
              <a:t>Introduction</a:t>
            </a:r>
          </a:p>
        </p:txBody>
      </p:sp>
      <p:sp>
        <p:nvSpPr>
          <p:cNvPr id="8" name="Espace réservé du texte 7">
            <a:extLst>
              <a:ext uri="{FF2B5EF4-FFF2-40B4-BE49-F238E27FC236}">
                <a16:creationId xmlns:a16="http://schemas.microsoft.com/office/drawing/2014/main" id="{909BBD92-DA6A-445E-7499-3E64E4B56DAE}"/>
              </a:ext>
            </a:extLst>
          </p:cNvPr>
          <p:cNvSpPr>
            <a:spLocks noGrp="1"/>
          </p:cNvSpPr>
          <p:nvPr>
            <p:ph type="body" sz="quarter" idx="14"/>
          </p:nvPr>
        </p:nvSpPr>
        <p:spPr/>
        <p:txBody>
          <a:bodyPr/>
          <a:lstStyle/>
          <a:p>
            <a:endParaRPr lang="en-US"/>
          </a:p>
        </p:txBody>
      </p:sp>
      <p:sp>
        <p:nvSpPr>
          <p:cNvPr id="9" name="ZoneTexte 8">
            <a:extLst>
              <a:ext uri="{FF2B5EF4-FFF2-40B4-BE49-F238E27FC236}">
                <a16:creationId xmlns:a16="http://schemas.microsoft.com/office/drawing/2014/main" id="{8E1B4971-8AC5-8776-FB71-D0AD2B862147}"/>
              </a:ext>
            </a:extLst>
          </p:cNvPr>
          <p:cNvSpPr txBox="1"/>
          <p:nvPr/>
        </p:nvSpPr>
        <p:spPr>
          <a:xfrm>
            <a:off x="643807" y="3414719"/>
            <a:ext cx="3966007" cy="52745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b="1" i="0" dirty="0">
                <a:solidFill>
                  <a:schemeClr val="accent3"/>
                </a:solidFill>
                <a:latin typeface="Source Sans Pro" panose="020B0503030403020204" pitchFamily="34" charset="77"/>
              </a:rPr>
              <a:t>What is MDC (Mobile Data Collection) ? </a:t>
            </a:r>
          </a:p>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MDC with UNHCR</a:t>
            </a:r>
            <a:endParaRPr lang="en-US" sz="1600" b="0" i="0" dirty="0">
              <a:solidFill>
                <a:schemeClr val="accent3">
                  <a:lumMod val="60000"/>
                  <a:lumOff val="40000"/>
                </a:schemeClr>
              </a:solidFill>
              <a:latin typeface="Source Sans Pro" panose="020B0503030403020204" pitchFamily="34" charset="77"/>
            </a:endParaRPr>
          </a:p>
        </p:txBody>
      </p:sp>
    </p:spTree>
    <p:extLst>
      <p:ext uri="{BB962C8B-B14F-4D97-AF65-F5344CB8AC3E}">
        <p14:creationId xmlns:p14="http://schemas.microsoft.com/office/powerpoint/2010/main" val="38114928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59F509F-55CF-3E99-8837-794F44EF7A09}"/>
              </a:ext>
            </a:extLst>
          </p:cNvPr>
          <p:cNvSpPr>
            <a:spLocks noGrp="1"/>
          </p:cNvSpPr>
          <p:nvPr>
            <p:ph sz="quarter" idx="12"/>
          </p:nvPr>
        </p:nvSpPr>
        <p:spPr/>
        <p:txBody>
          <a:bodyPr/>
          <a:lstStyle/>
          <a:p>
            <a:r>
              <a:rPr lang="en-US" dirty="0"/>
              <a:t>Kobo Toolbox</a:t>
            </a:r>
          </a:p>
        </p:txBody>
      </p:sp>
      <p:sp>
        <p:nvSpPr>
          <p:cNvPr id="5" name="Titre 4">
            <a:extLst>
              <a:ext uri="{FF2B5EF4-FFF2-40B4-BE49-F238E27FC236}">
                <a16:creationId xmlns:a16="http://schemas.microsoft.com/office/drawing/2014/main" id="{9E87F0FD-8B49-126D-86B6-E926B5E35651}"/>
              </a:ext>
            </a:extLst>
          </p:cNvPr>
          <p:cNvSpPr>
            <a:spLocks noGrp="1"/>
          </p:cNvSpPr>
          <p:nvPr>
            <p:ph type="title"/>
          </p:nvPr>
        </p:nvSpPr>
        <p:spPr/>
        <p:txBody>
          <a:bodyPr>
            <a:normAutofit fontScale="90000"/>
          </a:bodyPr>
          <a:lstStyle/>
          <a:p>
            <a:r>
              <a:rPr lang="en-US" dirty="0"/>
              <a:t>Get the form (1) – Kobo Toolbox</a:t>
            </a:r>
          </a:p>
        </p:txBody>
      </p:sp>
      <p:sp>
        <p:nvSpPr>
          <p:cNvPr id="2" name="Espace réservé du numéro de diapositive 1">
            <a:extLst>
              <a:ext uri="{FF2B5EF4-FFF2-40B4-BE49-F238E27FC236}">
                <a16:creationId xmlns:a16="http://schemas.microsoft.com/office/drawing/2014/main" id="{D5B9F6D9-861B-98DC-6F1E-1F9622B5B073}"/>
              </a:ext>
            </a:extLst>
          </p:cNvPr>
          <p:cNvSpPr>
            <a:spLocks noGrp="1"/>
          </p:cNvSpPr>
          <p:nvPr>
            <p:ph type="sldNum" sz="quarter" idx="30"/>
          </p:nvPr>
        </p:nvSpPr>
        <p:spPr/>
        <p:txBody>
          <a:bodyPr/>
          <a:lstStyle/>
          <a:p>
            <a:fld id="{45D260E3-6ADF-3D4B-8601-DFAB5F13007E}" type="slidenum">
              <a:rPr lang="fr-FR" smtClean="0"/>
              <a:pPr/>
              <a:t>40</a:t>
            </a:fld>
            <a:endParaRPr lang="fr-FR"/>
          </a:p>
        </p:txBody>
      </p:sp>
      <p:sp>
        <p:nvSpPr>
          <p:cNvPr id="8" name="Espace réservé du pied de page 4">
            <a:extLst>
              <a:ext uri="{FF2B5EF4-FFF2-40B4-BE49-F238E27FC236}">
                <a16:creationId xmlns:a16="http://schemas.microsoft.com/office/drawing/2014/main" id="{3578C693-04A3-6241-FAC3-DF44231AA579}"/>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27" name="Rounded Rectangle 21">
            <a:extLst>
              <a:ext uri="{FF2B5EF4-FFF2-40B4-BE49-F238E27FC236}">
                <a16:creationId xmlns:a16="http://schemas.microsoft.com/office/drawing/2014/main" id="{160976C7-A152-A983-BD9E-764BFC0FB404}"/>
              </a:ext>
            </a:extLst>
          </p:cNvPr>
          <p:cNvSpPr/>
          <p:nvPr/>
        </p:nvSpPr>
        <p:spPr>
          <a:xfrm>
            <a:off x="1186950" y="1803963"/>
            <a:ext cx="7891117" cy="3853139"/>
          </a:xfrm>
          <a:prstGeom prst="roundRect">
            <a:avLst/>
          </a:prstGeom>
          <a:noFill/>
          <a:ln w="381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pic>
        <p:nvPicPr>
          <p:cNvPr id="28" name="Picture 2" descr="C:\Franck\Work\ODK_Jordan\ODK2014_JOR_FV\Material\Screenshots\Presentation_survey_managers\ODK_logo.jpg">
            <a:extLst>
              <a:ext uri="{FF2B5EF4-FFF2-40B4-BE49-F238E27FC236}">
                <a16:creationId xmlns:a16="http://schemas.microsoft.com/office/drawing/2014/main" id="{2D797B48-0991-059E-87F8-B2E7576E811B}"/>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1899605" y="3889071"/>
            <a:ext cx="452843" cy="452843"/>
          </a:xfrm>
          <a:prstGeom prst="rect">
            <a:avLst/>
          </a:prstGeom>
          <a:noFill/>
          <a:extLst>
            <a:ext uri="{909E8E84-426E-40DD-AFC4-6F175D3DCCD1}">
              <a14:hiddenFill xmlns:a14="http://schemas.microsoft.com/office/drawing/2010/main">
                <a:solidFill>
                  <a:srgbClr val="FFFFFF"/>
                </a:solidFill>
              </a14:hiddenFill>
            </a:ext>
          </a:extLst>
        </p:spPr>
      </p:pic>
      <p:sp>
        <p:nvSpPr>
          <p:cNvPr id="29" name="Can 40">
            <a:extLst>
              <a:ext uri="{FF2B5EF4-FFF2-40B4-BE49-F238E27FC236}">
                <a16:creationId xmlns:a16="http://schemas.microsoft.com/office/drawing/2014/main" id="{6AAD56AB-6C31-9805-6BB3-E3F2DB94D837}"/>
              </a:ext>
            </a:extLst>
          </p:cNvPr>
          <p:cNvSpPr/>
          <p:nvPr/>
        </p:nvSpPr>
        <p:spPr>
          <a:xfrm>
            <a:off x="2128285" y="2999340"/>
            <a:ext cx="547792" cy="691257"/>
          </a:xfrm>
          <a:prstGeom prst="can">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20"/>
          </a:p>
        </p:txBody>
      </p:sp>
      <p:sp>
        <p:nvSpPr>
          <p:cNvPr id="30" name="TextBox 57">
            <a:extLst>
              <a:ext uri="{FF2B5EF4-FFF2-40B4-BE49-F238E27FC236}">
                <a16:creationId xmlns:a16="http://schemas.microsoft.com/office/drawing/2014/main" id="{C5CE14DD-B693-F094-AAF0-91BF7FC02F59}"/>
              </a:ext>
            </a:extLst>
          </p:cNvPr>
          <p:cNvSpPr txBox="1"/>
          <p:nvPr/>
        </p:nvSpPr>
        <p:spPr>
          <a:xfrm>
            <a:off x="1328794" y="2393580"/>
            <a:ext cx="2272550" cy="876907"/>
          </a:xfrm>
          <a:prstGeom prst="rect">
            <a:avLst/>
          </a:prstGeom>
          <a:noFill/>
        </p:spPr>
        <p:txBody>
          <a:bodyPr wrap="square" rtlCol="0">
            <a:spAutoFit/>
          </a:bodyPr>
          <a:lstStyle/>
          <a:p>
            <a:pPr algn="ctr"/>
            <a:r>
              <a:rPr lang="en-GB" b="1" dirty="0">
                <a:solidFill>
                  <a:schemeClr val="accent5"/>
                </a:solidFill>
              </a:rPr>
              <a:t>KOBO </a:t>
            </a:r>
            <a:r>
              <a:rPr lang="en-GB" b="1" dirty="0">
                <a:solidFill>
                  <a:schemeClr val="accent6"/>
                </a:solidFill>
              </a:rPr>
              <a:t>Toolbox</a:t>
            </a:r>
          </a:p>
        </p:txBody>
      </p:sp>
      <p:grpSp>
        <p:nvGrpSpPr>
          <p:cNvPr id="31" name="Group 48">
            <a:extLst>
              <a:ext uri="{FF2B5EF4-FFF2-40B4-BE49-F238E27FC236}">
                <a16:creationId xmlns:a16="http://schemas.microsoft.com/office/drawing/2014/main" id="{052DFC94-CB15-119D-0D40-612953A254E7}"/>
              </a:ext>
            </a:extLst>
          </p:cNvPr>
          <p:cNvGrpSpPr/>
          <p:nvPr/>
        </p:nvGrpSpPr>
        <p:grpSpPr>
          <a:xfrm>
            <a:off x="4145102" y="2999340"/>
            <a:ext cx="2674130" cy="1205826"/>
            <a:chOff x="3486706" y="2623910"/>
            <a:chExt cx="2674130" cy="1205826"/>
          </a:xfrm>
        </p:grpSpPr>
        <p:sp>
          <p:nvSpPr>
            <p:cNvPr id="32" name="Left-Right Arrow 19">
              <a:extLst>
                <a:ext uri="{FF2B5EF4-FFF2-40B4-BE49-F238E27FC236}">
                  <a16:creationId xmlns:a16="http://schemas.microsoft.com/office/drawing/2014/main" id="{6DE9DF80-5F7C-677B-B041-989B651123D8}"/>
                </a:ext>
              </a:extLst>
            </p:cNvPr>
            <p:cNvSpPr/>
            <p:nvPr/>
          </p:nvSpPr>
          <p:spPr>
            <a:xfrm>
              <a:off x="3571257" y="3059225"/>
              <a:ext cx="2554439" cy="770511"/>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620" dirty="0"/>
            </a:p>
          </p:txBody>
        </p:sp>
        <p:sp>
          <p:nvSpPr>
            <p:cNvPr id="33" name="TextBox 53">
              <a:extLst>
                <a:ext uri="{FF2B5EF4-FFF2-40B4-BE49-F238E27FC236}">
                  <a16:creationId xmlns:a16="http://schemas.microsoft.com/office/drawing/2014/main" id="{0D034436-FB9F-BAA4-21E9-2B1C5F74E161}"/>
                </a:ext>
              </a:extLst>
            </p:cNvPr>
            <p:cNvSpPr txBox="1"/>
            <p:nvPr/>
          </p:nvSpPr>
          <p:spPr>
            <a:xfrm>
              <a:off x="3486706" y="2623910"/>
              <a:ext cx="2674130" cy="484620"/>
            </a:xfrm>
            <a:prstGeom prst="rect">
              <a:avLst/>
            </a:prstGeom>
            <a:noFill/>
          </p:spPr>
          <p:txBody>
            <a:bodyPr wrap="none" rtlCol="0">
              <a:spAutoFit/>
            </a:bodyPr>
            <a:lstStyle/>
            <a:p>
              <a:r>
                <a:rPr lang="en-US" b="1" dirty="0">
                  <a:solidFill>
                    <a:schemeClr val="accent5"/>
                  </a:solidFill>
                </a:rPr>
                <a:t>Get blank forms</a:t>
              </a:r>
            </a:p>
          </p:txBody>
        </p:sp>
      </p:grpSp>
      <p:grpSp>
        <p:nvGrpSpPr>
          <p:cNvPr id="34" name="Group 43">
            <a:extLst>
              <a:ext uri="{FF2B5EF4-FFF2-40B4-BE49-F238E27FC236}">
                <a16:creationId xmlns:a16="http://schemas.microsoft.com/office/drawing/2014/main" id="{EFA46617-2F1D-3D34-A762-FCAC63E3A3CA}"/>
              </a:ext>
            </a:extLst>
          </p:cNvPr>
          <p:cNvGrpSpPr/>
          <p:nvPr/>
        </p:nvGrpSpPr>
        <p:grpSpPr>
          <a:xfrm>
            <a:off x="7262734" y="2122433"/>
            <a:ext cx="1707171" cy="2950820"/>
            <a:chOff x="6629399" y="1250507"/>
            <a:chExt cx="1707171" cy="2950820"/>
          </a:xfrm>
        </p:grpSpPr>
        <p:sp>
          <p:nvSpPr>
            <p:cNvPr id="35" name="TextBox 44">
              <a:extLst>
                <a:ext uri="{FF2B5EF4-FFF2-40B4-BE49-F238E27FC236}">
                  <a16:creationId xmlns:a16="http://schemas.microsoft.com/office/drawing/2014/main" id="{A75A8FD0-95E9-257B-B7B9-2E73B482A623}"/>
                </a:ext>
              </a:extLst>
            </p:cNvPr>
            <p:cNvSpPr txBox="1"/>
            <p:nvPr/>
          </p:nvSpPr>
          <p:spPr>
            <a:xfrm>
              <a:off x="6629399" y="1250507"/>
              <a:ext cx="1707171" cy="876907"/>
            </a:xfrm>
            <a:prstGeom prst="rect">
              <a:avLst/>
            </a:prstGeom>
            <a:noFill/>
          </p:spPr>
          <p:txBody>
            <a:bodyPr wrap="square" rtlCol="0">
              <a:spAutoFit/>
            </a:bodyPr>
            <a:lstStyle/>
            <a:p>
              <a:pPr algn="ctr"/>
              <a:r>
                <a:rPr lang="en-GB" b="1" dirty="0">
                  <a:solidFill>
                    <a:schemeClr val="accent5"/>
                  </a:solidFill>
                </a:rPr>
                <a:t>ODK Collect</a:t>
              </a:r>
              <a:endParaRPr lang="en-US" b="1" dirty="0">
                <a:solidFill>
                  <a:schemeClr val="accent5"/>
                </a:solidFill>
              </a:endParaRPr>
            </a:p>
          </p:txBody>
        </p:sp>
        <p:pic>
          <p:nvPicPr>
            <p:cNvPr id="37" name="Picture 4" descr="C:\Franck\Work\ODK_Jordan\ODK2014_JOR_FV\Material\Screenshots\Presentation_survey_managers\phone.JPG">
              <a:extLst>
                <a:ext uri="{FF2B5EF4-FFF2-40B4-BE49-F238E27FC236}">
                  <a16:creationId xmlns:a16="http://schemas.microsoft.com/office/drawing/2014/main" id="{85F3491A-30D1-3870-6D4A-238773D16736}"/>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802510" y="2073229"/>
              <a:ext cx="1360951" cy="21280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39" name="Group 8">
            <a:extLst>
              <a:ext uri="{FF2B5EF4-FFF2-40B4-BE49-F238E27FC236}">
                <a16:creationId xmlns:a16="http://schemas.microsoft.com/office/drawing/2014/main" id="{669E3A79-D13B-88F0-6644-F81046E0932A}"/>
              </a:ext>
            </a:extLst>
          </p:cNvPr>
          <p:cNvGrpSpPr/>
          <p:nvPr/>
        </p:nvGrpSpPr>
        <p:grpSpPr>
          <a:xfrm>
            <a:off x="1471535" y="2844037"/>
            <a:ext cx="2101368" cy="2114187"/>
            <a:chOff x="894185" y="2597135"/>
            <a:chExt cx="2101368" cy="2114187"/>
          </a:xfrm>
        </p:grpSpPr>
        <p:pic>
          <p:nvPicPr>
            <p:cNvPr id="40" name="Picture 3" descr="C:\Franck\Work\ODK_Jordan\ODK2014_JOR_FV\Material\Screenshots\Presentation_survey_managers\computer.JPG">
              <a:extLst>
                <a:ext uri="{FF2B5EF4-FFF2-40B4-BE49-F238E27FC236}">
                  <a16:creationId xmlns:a16="http://schemas.microsoft.com/office/drawing/2014/main" id="{04ED1AA3-7A91-B780-4AFA-041E02F4CD84}"/>
                </a:ext>
              </a:extLst>
            </p:cNvPr>
            <p:cNvPicPr>
              <a:picLocks noChangeAspect="1" noChangeArrowheads="1"/>
            </p:cNvPicPr>
            <p:nvPr/>
          </p:nvPicPr>
          <p:blipFill rotWithShape="1">
            <a:blip r:embed="rId4">
              <a:extLst>
                <a:ext uri="{28A0092B-C50C-407E-A947-70E740481C1C}">
                  <a14:useLocalDpi xmlns:a14="http://schemas.microsoft.com/office/drawing/2010/main"/>
                </a:ext>
              </a:extLst>
            </a:blip>
            <a:srcRect l="5159"/>
            <a:stretch/>
          </p:blipFill>
          <p:spPr bwMode="auto">
            <a:xfrm>
              <a:off x="894185" y="2597135"/>
              <a:ext cx="2101368" cy="2114187"/>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5">
              <a:extLst>
                <a:ext uri="{FF2B5EF4-FFF2-40B4-BE49-F238E27FC236}">
                  <a16:creationId xmlns:a16="http://schemas.microsoft.com/office/drawing/2014/main" id="{8ADB931F-3F38-1930-C2EE-84823CFB25FE}"/>
                </a:ext>
              </a:extLst>
            </p:cNvPr>
            <p:cNvPicPr>
              <a:picLocks noChangeAspect="1"/>
            </p:cNvPicPr>
            <p:nvPr/>
          </p:nvPicPr>
          <p:blipFill>
            <a:blip r:embed="rId5"/>
            <a:stretch>
              <a:fillRect/>
            </a:stretch>
          </p:blipFill>
          <p:spPr>
            <a:xfrm>
              <a:off x="1406726" y="3174391"/>
              <a:ext cx="1042997" cy="306277"/>
            </a:xfrm>
            <a:prstGeom prst="rect">
              <a:avLst/>
            </a:prstGeom>
          </p:spPr>
        </p:pic>
        <p:pic>
          <p:nvPicPr>
            <p:cNvPr id="42" name="Picture 6">
              <a:extLst>
                <a:ext uri="{FF2B5EF4-FFF2-40B4-BE49-F238E27FC236}">
                  <a16:creationId xmlns:a16="http://schemas.microsoft.com/office/drawing/2014/main" id="{D85024A0-1631-5DAB-40A2-ACDF195A9324}"/>
                </a:ext>
              </a:extLst>
            </p:cNvPr>
            <p:cNvPicPr>
              <a:picLocks/>
            </p:cNvPicPr>
            <p:nvPr/>
          </p:nvPicPr>
          <p:blipFill>
            <a:blip r:embed="rId6"/>
            <a:stretch>
              <a:fillRect/>
            </a:stretch>
          </p:blipFill>
          <p:spPr>
            <a:xfrm>
              <a:off x="1406735" y="3464470"/>
              <a:ext cx="1044000" cy="360000"/>
            </a:xfrm>
            <a:prstGeom prst="rect">
              <a:avLst/>
            </a:prstGeom>
          </p:spPr>
        </p:pic>
        <p:pic>
          <p:nvPicPr>
            <p:cNvPr id="43" name="Picture 7">
              <a:extLst>
                <a:ext uri="{FF2B5EF4-FFF2-40B4-BE49-F238E27FC236}">
                  <a16:creationId xmlns:a16="http://schemas.microsoft.com/office/drawing/2014/main" id="{5290F131-B92E-8327-3C1E-EBAF8687E312}"/>
                </a:ext>
              </a:extLst>
            </p:cNvPr>
            <p:cNvPicPr>
              <a:picLocks noChangeAspect="1"/>
            </p:cNvPicPr>
            <p:nvPr/>
          </p:nvPicPr>
          <p:blipFill>
            <a:blip r:embed="rId7"/>
            <a:stretch>
              <a:fillRect/>
            </a:stretch>
          </p:blipFill>
          <p:spPr>
            <a:xfrm>
              <a:off x="1781313" y="3397570"/>
              <a:ext cx="317414" cy="419440"/>
            </a:xfrm>
            <a:prstGeom prst="rect">
              <a:avLst/>
            </a:prstGeom>
          </p:spPr>
        </p:pic>
      </p:grpSp>
      <p:pic>
        <p:nvPicPr>
          <p:cNvPr id="3" name="Image 31" descr="Une image contenant texte, capture d’écran, Police, nombre&#10;&#10;Description générée automatiquement">
            <a:extLst>
              <a:ext uri="{FF2B5EF4-FFF2-40B4-BE49-F238E27FC236}">
                <a16:creationId xmlns:a16="http://schemas.microsoft.com/office/drawing/2014/main" id="{07DBCE47-7C88-ABBA-1F3F-B225E3595F19}"/>
              </a:ext>
            </a:extLst>
          </p:cNvPr>
          <p:cNvPicPr>
            <a:picLocks noChangeAspect="1"/>
          </p:cNvPicPr>
          <p:nvPr/>
        </p:nvPicPr>
        <p:blipFill>
          <a:blip r:embed="rId8"/>
          <a:srcRect b="18253"/>
          <a:stretch/>
        </p:blipFill>
        <p:spPr>
          <a:xfrm>
            <a:off x="7613704" y="3270487"/>
            <a:ext cx="1005230" cy="1460952"/>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3593235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59F509F-55CF-3E99-8837-794F44EF7A09}"/>
              </a:ext>
            </a:extLst>
          </p:cNvPr>
          <p:cNvSpPr>
            <a:spLocks noGrp="1"/>
          </p:cNvSpPr>
          <p:nvPr>
            <p:ph sz="quarter" idx="12"/>
          </p:nvPr>
        </p:nvSpPr>
        <p:spPr/>
        <p:txBody>
          <a:bodyPr/>
          <a:lstStyle/>
          <a:p>
            <a:r>
              <a:rPr lang="en-US" dirty="0"/>
              <a:t>ODK Collect</a:t>
            </a:r>
          </a:p>
        </p:txBody>
      </p:sp>
      <p:sp>
        <p:nvSpPr>
          <p:cNvPr id="5" name="Titre 4">
            <a:extLst>
              <a:ext uri="{FF2B5EF4-FFF2-40B4-BE49-F238E27FC236}">
                <a16:creationId xmlns:a16="http://schemas.microsoft.com/office/drawing/2014/main" id="{9E87F0FD-8B49-126D-86B6-E926B5E35651}"/>
              </a:ext>
            </a:extLst>
          </p:cNvPr>
          <p:cNvSpPr>
            <a:spLocks noGrp="1"/>
          </p:cNvSpPr>
          <p:nvPr>
            <p:ph type="title"/>
          </p:nvPr>
        </p:nvSpPr>
        <p:spPr/>
        <p:txBody>
          <a:bodyPr>
            <a:normAutofit fontScale="90000"/>
          </a:bodyPr>
          <a:lstStyle/>
          <a:p>
            <a:r>
              <a:rPr lang="en-US" dirty="0"/>
              <a:t>Get the form (2) – Connect to Kobo Toolbox</a:t>
            </a:r>
          </a:p>
        </p:txBody>
      </p:sp>
      <p:sp>
        <p:nvSpPr>
          <p:cNvPr id="7" name="Espace réservé du contenu 6">
            <a:extLst>
              <a:ext uri="{FF2B5EF4-FFF2-40B4-BE49-F238E27FC236}">
                <a16:creationId xmlns:a16="http://schemas.microsoft.com/office/drawing/2014/main" id="{808E9D13-4059-1AB6-A873-D2858D823E2F}"/>
              </a:ext>
            </a:extLst>
          </p:cNvPr>
          <p:cNvSpPr>
            <a:spLocks noGrp="1"/>
          </p:cNvSpPr>
          <p:nvPr>
            <p:ph sz="quarter" idx="28"/>
          </p:nvPr>
        </p:nvSpPr>
        <p:spPr>
          <a:xfrm>
            <a:off x="575687" y="1154554"/>
            <a:ext cx="9637706" cy="5463389"/>
          </a:xfrm>
        </p:spPr>
        <p:txBody>
          <a:bodyPr/>
          <a:lstStyle/>
          <a:p>
            <a:r>
              <a:rPr lang="en-US" dirty="0"/>
              <a:t>Click on “General Settings”, “Server” and enter your account’s credentials on Kobo Toolbox (</a:t>
            </a:r>
            <a:r>
              <a:rPr lang="en-US" b="1" dirty="0"/>
              <a:t>URL, username and password)</a:t>
            </a:r>
            <a:r>
              <a:rPr lang="en-US" dirty="0"/>
              <a:t>.</a:t>
            </a:r>
          </a:p>
          <a:p>
            <a:endParaRPr lang="en-US" dirty="0"/>
          </a:p>
        </p:txBody>
      </p:sp>
      <p:sp>
        <p:nvSpPr>
          <p:cNvPr id="2" name="Espace réservé du numéro de diapositive 1">
            <a:extLst>
              <a:ext uri="{FF2B5EF4-FFF2-40B4-BE49-F238E27FC236}">
                <a16:creationId xmlns:a16="http://schemas.microsoft.com/office/drawing/2014/main" id="{D5B9F6D9-861B-98DC-6F1E-1F9622B5B073}"/>
              </a:ext>
            </a:extLst>
          </p:cNvPr>
          <p:cNvSpPr>
            <a:spLocks noGrp="1"/>
          </p:cNvSpPr>
          <p:nvPr>
            <p:ph type="sldNum" sz="quarter" idx="30"/>
          </p:nvPr>
        </p:nvSpPr>
        <p:spPr/>
        <p:txBody>
          <a:bodyPr/>
          <a:lstStyle/>
          <a:p>
            <a:fld id="{45D260E3-6ADF-3D4B-8601-DFAB5F13007E}" type="slidenum">
              <a:rPr lang="fr-FR" smtClean="0"/>
              <a:pPr/>
              <a:t>41</a:t>
            </a:fld>
            <a:endParaRPr lang="fr-FR"/>
          </a:p>
        </p:txBody>
      </p:sp>
      <p:sp>
        <p:nvSpPr>
          <p:cNvPr id="3" name="Espace réservé du pied de page 4">
            <a:extLst>
              <a:ext uri="{FF2B5EF4-FFF2-40B4-BE49-F238E27FC236}">
                <a16:creationId xmlns:a16="http://schemas.microsoft.com/office/drawing/2014/main" id="{0DF0272E-3192-FC3D-51C3-6E92A2CB4AF3}"/>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4" name="Text Box 10">
            <a:extLst>
              <a:ext uri="{FF2B5EF4-FFF2-40B4-BE49-F238E27FC236}">
                <a16:creationId xmlns:a16="http://schemas.microsoft.com/office/drawing/2014/main" id="{3A738FD3-A358-DFB8-7CBA-70F876BDB3E0}"/>
              </a:ext>
            </a:extLst>
          </p:cNvPr>
          <p:cNvSpPr txBox="1">
            <a:spLocks noChangeArrowheads="1"/>
          </p:cNvSpPr>
          <p:nvPr/>
        </p:nvSpPr>
        <p:spPr bwMode="auto">
          <a:xfrm>
            <a:off x="4149090" y="6454244"/>
            <a:ext cx="6305531" cy="511980"/>
          </a:xfrm>
          <a:prstGeom prst="rect">
            <a:avLst/>
          </a:prstGeom>
        </p:spPr>
        <p:txBody>
          <a:bodyPr vert="horz" lIns="91440" tIns="45720" rIns="91440" bIns="45720" rtlCol="0">
            <a:normAutofit/>
          </a:bodyPr>
          <a:lstStyle>
            <a:lvl1pPr marL="457200" indent="-457200">
              <a:spcBef>
                <a:spcPct val="20000"/>
              </a:spcBef>
              <a:buFontTx/>
              <a:buBlip>
                <a:blip r:embed="rId2"/>
              </a:buBlip>
              <a:defRPr sz="2400">
                <a:solidFill>
                  <a:schemeClr val="tx2"/>
                </a:solidFill>
                <a:latin typeface="Verdana"/>
                <a:cs typeface="Verdana"/>
              </a:defRPr>
            </a:lvl1pPr>
            <a:lvl2pPr marL="742950" lvl="1" indent="-285750">
              <a:spcBef>
                <a:spcPct val="20000"/>
              </a:spcBef>
              <a:buFont typeface="Arial"/>
              <a:buChar char="–"/>
              <a:defRPr sz="2400">
                <a:solidFill>
                  <a:schemeClr val="tx2"/>
                </a:solidFill>
                <a:latin typeface="Verdana"/>
                <a:cs typeface="Verdana"/>
              </a:defRPr>
            </a:lvl2pPr>
            <a:lvl3pPr marL="1143000" indent="-228600">
              <a:spcBef>
                <a:spcPct val="20000"/>
              </a:spcBef>
              <a:buFont typeface="Arial"/>
              <a:buChar char="•"/>
              <a:defRPr sz="2000">
                <a:solidFill>
                  <a:schemeClr val="tx2"/>
                </a:solidFill>
                <a:latin typeface="Verdana"/>
                <a:cs typeface="Verdana"/>
              </a:defRPr>
            </a:lvl3pPr>
            <a:lvl4pPr marL="1600200" indent="-228600">
              <a:spcBef>
                <a:spcPct val="20000"/>
              </a:spcBef>
              <a:buFont typeface="Arial"/>
              <a:buChar char="–"/>
              <a:defRPr>
                <a:solidFill>
                  <a:schemeClr val="tx2"/>
                </a:solidFill>
                <a:latin typeface="Verdana"/>
                <a:cs typeface="Verdana"/>
              </a:defRPr>
            </a:lvl4pPr>
            <a:lvl5pPr marL="2057400" indent="-228600">
              <a:spcBef>
                <a:spcPct val="20000"/>
              </a:spcBef>
              <a:buFont typeface="Arial"/>
              <a:buChar char="»"/>
              <a:defRPr>
                <a:solidFill>
                  <a:schemeClr val="tx2"/>
                </a:solidFill>
                <a:latin typeface="Verdana"/>
                <a:cs typeface="Verdana"/>
              </a:defRPr>
            </a:lvl5pPr>
            <a:lvl6pPr marL="2514600" indent="-228600">
              <a:spcBef>
                <a:spcPct val="20000"/>
              </a:spcBef>
              <a:buFont typeface="Arial"/>
              <a:buChar char="•"/>
              <a:defRPr sz="2000"/>
            </a:lvl6pPr>
            <a:lvl7pPr marL="2971800" indent="-228600">
              <a:spcBef>
                <a:spcPct val="20000"/>
              </a:spcBef>
              <a:buFont typeface="Arial"/>
              <a:buChar char="•"/>
              <a:defRPr sz="2000"/>
            </a:lvl7pPr>
            <a:lvl8pPr marL="3429000" indent="-228600">
              <a:spcBef>
                <a:spcPct val="20000"/>
              </a:spcBef>
              <a:buFont typeface="Arial"/>
              <a:buChar char="•"/>
              <a:defRPr sz="2000"/>
            </a:lvl8pPr>
            <a:lvl9pPr marL="3886200" indent="-228600">
              <a:spcBef>
                <a:spcPct val="20000"/>
              </a:spcBef>
              <a:buFont typeface="Arial"/>
              <a:buChar char="•"/>
              <a:defRPr sz="2000"/>
            </a:lvl9pPr>
          </a:lstStyle>
          <a:p>
            <a:pPr marL="0" indent="0" algn="just">
              <a:buNone/>
            </a:pPr>
            <a:r>
              <a:rPr lang="aa-ET" sz="1200" b="1" dirty="0">
                <a:latin typeface="+mj-lt"/>
              </a:rPr>
              <a:t>S</a:t>
            </a:r>
            <a:r>
              <a:rPr lang="fr-CH" sz="1200" b="1" dirty="0">
                <a:latin typeface="+mj-lt"/>
              </a:rPr>
              <a:t>t</a:t>
            </a:r>
            <a:r>
              <a:rPr lang="aa-ET" sz="1200" b="1" dirty="0">
                <a:latin typeface="+mj-lt"/>
              </a:rPr>
              <a:t>r</a:t>
            </a:r>
            <a:r>
              <a:rPr lang="fr-CH" sz="1200" b="1" dirty="0">
                <a:latin typeface="+mj-lt"/>
              </a:rPr>
              <a:t>u</a:t>
            </a:r>
            <a:r>
              <a:rPr lang="aa-ET" sz="1200" b="1" dirty="0">
                <a:latin typeface="+mj-lt"/>
              </a:rPr>
              <a:t>c</a:t>
            </a:r>
            <a:r>
              <a:rPr lang="fr-CH" sz="1200" b="1" dirty="0">
                <a:latin typeface="+mj-lt"/>
              </a:rPr>
              <a:t>t</a:t>
            </a:r>
            <a:r>
              <a:rPr lang="aa-ET" sz="1200" b="1" dirty="0">
                <a:latin typeface="+mj-lt"/>
              </a:rPr>
              <a:t>u</a:t>
            </a:r>
            <a:r>
              <a:rPr lang="fr-CH" sz="1200" b="1" dirty="0">
                <a:latin typeface="+mj-lt"/>
              </a:rPr>
              <a:t>r</a:t>
            </a:r>
            <a:r>
              <a:rPr lang="aa-ET" sz="1200" b="1" dirty="0">
                <a:latin typeface="+mj-lt"/>
              </a:rPr>
              <a:t>e </a:t>
            </a:r>
            <a:r>
              <a:rPr lang="fr-CH" sz="1200" b="1" dirty="0">
                <a:latin typeface="+mj-lt"/>
              </a:rPr>
              <a:t>o</a:t>
            </a:r>
            <a:r>
              <a:rPr lang="aa-ET" sz="1200" b="1" dirty="0">
                <a:latin typeface="+mj-lt"/>
              </a:rPr>
              <a:t>f </a:t>
            </a:r>
            <a:r>
              <a:rPr lang="fr-CH" sz="1200" b="1" dirty="0">
                <a:latin typeface="+mj-lt"/>
              </a:rPr>
              <a:t>t</a:t>
            </a:r>
            <a:r>
              <a:rPr lang="aa-ET" sz="1200" b="1" dirty="0">
                <a:latin typeface="+mj-lt"/>
              </a:rPr>
              <a:t>h</a:t>
            </a:r>
            <a:r>
              <a:rPr lang="fr-CH" sz="1200" b="1" dirty="0">
                <a:latin typeface="+mj-lt"/>
              </a:rPr>
              <a:t>e</a:t>
            </a:r>
            <a:r>
              <a:rPr lang="aa-ET" sz="1200" b="1" dirty="0">
                <a:latin typeface="+mj-lt"/>
              </a:rPr>
              <a:t> </a:t>
            </a:r>
            <a:r>
              <a:rPr lang="fr-CH" sz="1200" b="1" dirty="0">
                <a:latin typeface="+mj-lt"/>
              </a:rPr>
              <a:t>U</a:t>
            </a:r>
            <a:r>
              <a:rPr lang="aa-ET" sz="1200" b="1" dirty="0">
                <a:latin typeface="+mj-lt"/>
              </a:rPr>
              <a:t>R</a:t>
            </a:r>
            <a:r>
              <a:rPr lang="fr-CH" sz="1200" b="1" dirty="0">
                <a:latin typeface="+mj-lt"/>
              </a:rPr>
              <a:t>L</a:t>
            </a:r>
            <a:r>
              <a:rPr lang="en-US" sz="1200">
                <a:latin typeface="+mj-lt"/>
              </a:rPr>
              <a:t>: </a:t>
            </a:r>
            <a:r>
              <a:rPr lang="aa-ET" sz="1200">
                <a:latin typeface="+mj-lt"/>
              </a:rPr>
              <a:t>th</a:t>
            </a:r>
            <a:r>
              <a:rPr lang="fr-CH" sz="1200" dirty="0">
                <a:latin typeface="+mj-lt"/>
              </a:rPr>
              <a:t>e</a:t>
            </a:r>
            <a:r>
              <a:rPr lang="aa-ET" sz="1200" dirty="0">
                <a:latin typeface="+mj-lt"/>
              </a:rPr>
              <a:t> </a:t>
            </a:r>
            <a:r>
              <a:rPr lang="fr-CH" sz="1200" dirty="0">
                <a:latin typeface="+mj-lt"/>
              </a:rPr>
              <a:t>U</a:t>
            </a:r>
            <a:r>
              <a:rPr lang="aa-ET" sz="1200" dirty="0">
                <a:latin typeface="+mj-lt"/>
              </a:rPr>
              <a:t>R</a:t>
            </a:r>
            <a:r>
              <a:rPr lang="fr-CH" sz="1200" dirty="0">
                <a:latin typeface="+mj-lt"/>
              </a:rPr>
              <a:t>L</a:t>
            </a:r>
            <a:r>
              <a:rPr lang="aa-ET" sz="1200" dirty="0">
                <a:latin typeface="+mj-lt"/>
              </a:rPr>
              <a:t> </a:t>
            </a:r>
            <a:r>
              <a:rPr lang="fr-CH" sz="1200" dirty="0">
                <a:latin typeface="+mj-lt"/>
              </a:rPr>
              <a:t>f</a:t>
            </a:r>
            <a:r>
              <a:rPr lang="aa-ET" sz="1200" dirty="0">
                <a:latin typeface="+mj-lt"/>
              </a:rPr>
              <a:t>r</a:t>
            </a:r>
            <a:r>
              <a:rPr lang="fr-CH" sz="1200" dirty="0">
                <a:latin typeface="+mj-lt"/>
              </a:rPr>
              <a:t>o</a:t>
            </a:r>
            <a:r>
              <a:rPr lang="aa-ET" sz="1200" dirty="0">
                <a:latin typeface="+mj-lt"/>
              </a:rPr>
              <a:t>m </a:t>
            </a:r>
            <a:r>
              <a:rPr lang="fr-CH" sz="1200" dirty="0">
                <a:latin typeface="+mj-lt"/>
              </a:rPr>
              <a:t>t</a:t>
            </a:r>
            <a:r>
              <a:rPr lang="aa-ET" sz="1200" dirty="0">
                <a:latin typeface="+mj-lt"/>
              </a:rPr>
              <a:t>h</a:t>
            </a:r>
            <a:r>
              <a:rPr lang="fr-CH" sz="1200" dirty="0">
                <a:latin typeface="+mj-lt"/>
              </a:rPr>
              <a:t>e</a:t>
            </a:r>
            <a:r>
              <a:rPr lang="aa-ET" sz="1200" dirty="0">
                <a:latin typeface="+mj-lt"/>
              </a:rPr>
              <a:t> </a:t>
            </a:r>
            <a:r>
              <a:rPr lang="fr-CH" sz="1200" dirty="0">
                <a:latin typeface="+mj-lt"/>
              </a:rPr>
              <a:t>U</a:t>
            </a:r>
            <a:r>
              <a:rPr lang="aa-ET" sz="1200" dirty="0">
                <a:latin typeface="+mj-lt"/>
              </a:rPr>
              <a:t>NHC</a:t>
            </a:r>
            <a:r>
              <a:rPr lang="fr-CH" sz="1200" dirty="0">
                <a:latin typeface="+mj-lt"/>
              </a:rPr>
              <a:t>R</a:t>
            </a:r>
            <a:r>
              <a:rPr lang="aa-ET" sz="1200" dirty="0">
                <a:latin typeface="+mj-lt"/>
              </a:rPr>
              <a:t> </a:t>
            </a:r>
            <a:r>
              <a:rPr lang="fr-CH" sz="1200" dirty="0">
                <a:latin typeface="+mj-lt"/>
              </a:rPr>
              <a:t>K</a:t>
            </a:r>
            <a:r>
              <a:rPr lang="aa-ET" sz="1200" dirty="0">
                <a:latin typeface="+mj-lt"/>
              </a:rPr>
              <a:t>o</a:t>
            </a:r>
            <a:r>
              <a:rPr lang="fr-CH" sz="1200" dirty="0">
                <a:latin typeface="+mj-lt"/>
              </a:rPr>
              <a:t>b</a:t>
            </a:r>
            <a:r>
              <a:rPr lang="aa-ET" sz="1200" dirty="0">
                <a:latin typeface="+mj-lt"/>
              </a:rPr>
              <a:t>o </a:t>
            </a:r>
            <a:r>
              <a:rPr lang="fr-CH" sz="1200" dirty="0">
                <a:latin typeface="+mj-lt"/>
              </a:rPr>
              <a:t>T</a:t>
            </a:r>
            <a:r>
              <a:rPr lang="aa-ET" sz="1200" dirty="0">
                <a:latin typeface="+mj-lt"/>
              </a:rPr>
              <a:t>o</a:t>
            </a:r>
            <a:r>
              <a:rPr lang="fr-CH" sz="1200" dirty="0">
                <a:latin typeface="+mj-lt"/>
              </a:rPr>
              <a:t>o</a:t>
            </a:r>
            <a:r>
              <a:rPr lang="aa-ET" sz="1200" dirty="0">
                <a:latin typeface="+mj-lt"/>
              </a:rPr>
              <a:t>l</a:t>
            </a:r>
            <a:r>
              <a:rPr lang="fr-CH" sz="1200" dirty="0">
                <a:latin typeface="+mj-lt"/>
              </a:rPr>
              <a:t>b</a:t>
            </a:r>
            <a:r>
              <a:rPr lang="aa-ET" sz="1200" dirty="0">
                <a:latin typeface="+mj-lt"/>
              </a:rPr>
              <a:t>o</a:t>
            </a:r>
            <a:r>
              <a:rPr lang="fr-CH" sz="1200" dirty="0">
                <a:latin typeface="+mj-lt"/>
              </a:rPr>
              <a:t>x</a:t>
            </a:r>
            <a:r>
              <a:rPr lang="aa-ET" sz="1200" dirty="0">
                <a:latin typeface="+mj-lt"/>
              </a:rPr>
              <a:t> </a:t>
            </a:r>
            <a:r>
              <a:rPr lang="fr-CH" sz="1200" dirty="0">
                <a:latin typeface="+mj-lt"/>
              </a:rPr>
              <a:t>s</a:t>
            </a:r>
            <a:r>
              <a:rPr lang="aa-ET" sz="1200" dirty="0">
                <a:latin typeface="+mj-lt"/>
              </a:rPr>
              <a:t>e</a:t>
            </a:r>
            <a:r>
              <a:rPr lang="fr-CH" sz="1200" dirty="0">
                <a:latin typeface="+mj-lt"/>
              </a:rPr>
              <a:t>r</a:t>
            </a:r>
            <a:r>
              <a:rPr lang="aa-ET" sz="1200" dirty="0">
                <a:latin typeface="+mj-lt"/>
              </a:rPr>
              <a:t>v</a:t>
            </a:r>
            <a:r>
              <a:rPr lang="fr-CH" sz="1200" dirty="0">
                <a:latin typeface="+mj-lt"/>
              </a:rPr>
              <a:t>e</a:t>
            </a:r>
            <a:r>
              <a:rPr lang="aa-ET" sz="1200" dirty="0">
                <a:latin typeface="+mj-lt"/>
              </a:rPr>
              <a:t>r </a:t>
            </a:r>
            <a:r>
              <a:rPr lang="fr-CH" sz="1200" dirty="0">
                <a:latin typeface="+mj-lt"/>
              </a:rPr>
              <a:t>w</a:t>
            </a:r>
            <a:r>
              <a:rPr lang="aa-ET" sz="1200" dirty="0" err="1">
                <a:latin typeface="+mj-lt"/>
              </a:rPr>
              <a:t>i</a:t>
            </a:r>
            <a:r>
              <a:rPr lang="fr-CH" sz="1200" dirty="0">
                <a:latin typeface="+mj-lt"/>
              </a:rPr>
              <a:t>l</a:t>
            </a:r>
            <a:r>
              <a:rPr lang="aa-ET" sz="1200" dirty="0">
                <a:latin typeface="+mj-lt"/>
              </a:rPr>
              <a:t>l </a:t>
            </a:r>
            <a:r>
              <a:rPr lang="fr-CH" sz="1200" dirty="0">
                <a:latin typeface="+mj-lt"/>
              </a:rPr>
              <a:t>a</a:t>
            </a:r>
            <a:r>
              <a:rPr lang="aa-ET" sz="1200" dirty="0">
                <a:latin typeface="+mj-lt"/>
              </a:rPr>
              <a:t>l</a:t>
            </a:r>
            <a:r>
              <a:rPr lang="fr-CH" sz="1200" dirty="0">
                <a:latin typeface="+mj-lt"/>
              </a:rPr>
              <a:t>w</a:t>
            </a:r>
            <a:r>
              <a:rPr lang="aa-ET" sz="1200" dirty="0">
                <a:latin typeface="+mj-lt"/>
              </a:rPr>
              <a:t>a</a:t>
            </a:r>
            <a:r>
              <a:rPr lang="fr-CH" sz="1200" dirty="0">
                <a:latin typeface="+mj-lt"/>
              </a:rPr>
              <a:t>y</a:t>
            </a:r>
            <a:r>
              <a:rPr lang="aa-ET" sz="1200" dirty="0">
                <a:latin typeface="+mj-lt"/>
              </a:rPr>
              <a:t>s </a:t>
            </a:r>
            <a:r>
              <a:rPr lang="fr-CH" sz="1200" dirty="0">
                <a:latin typeface="+mj-lt"/>
              </a:rPr>
              <a:t>h</a:t>
            </a:r>
            <a:r>
              <a:rPr lang="aa-ET" sz="1200" dirty="0">
                <a:latin typeface="+mj-lt"/>
              </a:rPr>
              <a:t>a</a:t>
            </a:r>
            <a:r>
              <a:rPr lang="fr-CH" sz="1200" dirty="0">
                <a:latin typeface="+mj-lt"/>
              </a:rPr>
              <a:t>v</a:t>
            </a:r>
            <a:r>
              <a:rPr lang="aa-ET" sz="1200" dirty="0">
                <a:latin typeface="+mj-lt"/>
              </a:rPr>
              <a:t>e </a:t>
            </a:r>
            <a:r>
              <a:rPr lang="fr-CH" sz="1200" dirty="0">
                <a:latin typeface="+mj-lt"/>
              </a:rPr>
              <a:t>t</a:t>
            </a:r>
            <a:r>
              <a:rPr lang="aa-ET" sz="1200" dirty="0">
                <a:latin typeface="+mj-lt"/>
              </a:rPr>
              <a:t>h</a:t>
            </a:r>
            <a:r>
              <a:rPr lang="fr-CH" sz="1200" dirty="0">
                <a:latin typeface="+mj-lt"/>
              </a:rPr>
              <a:t>e</a:t>
            </a:r>
            <a:r>
              <a:rPr lang="aa-ET" sz="1200" dirty="0">
                <a:latin typeface="+mj-lt"/>
              </a:rPr>
              <a:t> </a:t>
            </a:r>
            <a:r>
              <a:rPr lang="fr-CH" sz="1200" dirty="0">
                <a:latin typeface="+mj-lt"/>
              </a:rPr>
              <a:t>f</a:t>
            </a:r>
            <a:r>
              <a:rPr lang="aa-ET" sz="1200" dirty="0">
                <a:latin typeface="+mj-lt"/>
              </a:rPr>
              <a:t>o</a:t>
            </a:r>
            <a:r>
              <a:rPr lang="fr-CH" sz="1200" dirty="0">
                <a:latin typeface="+mj-lt"/>
              </a:rPr>
              <a:t>l</a:t>
            </a:r>
            <a:r>
              <a:rPr lang="aa-ET" sz="1200" dirty="0">
                <a:latin typeface="+mj-lt"/>
              </a:rPr>
              <a:t>l</a:t>
            </a:r>
            <a:r>
              <a:rPr lang="fr-CH" sz="1200" dirty="0">
                <a:latin typeface="+mj-lt"/>
              </a:rPr>
              <a:t>o</a:t>
            </a:r>
            <a:r>
              <a:rPr lang="aa-ET" sz="1200" dirty="0">
                <a:latin typeface="+mj-lt"/>
              </a:rPr>
              <a:t>w</a:t>
            </a:r>
            <a:r>
              <a:rPr lang="fr-CH" sz="1200" dirty="0">
                <a:latin typeface="+mj-lt"/>
              </a:rPr>
              <a:t>i</a:t>
            </a:r>
            <a:r>
              <a:rPr lang="aa-ET" sz="1200" dirty="0">
                <a:latin typeface="+mj-lt"/>
              </a:rPr>
              <a:t>n</a:t>
            </a:r>
            <a:r>
              <a:rPr lang="fr-CH" sz="1200" dirty="0">
                <a:latin typeface="+mj-lt"/>
              </a:rPr>
              <a:t>g s</a:t>
            </a:r>
            <a:r>
              <a:rPr lang="aa-ET" sz="1200" dirty="0">
                <a:latin typeface="+mj-lt"/>
              </a:rPr>
              <a:t>t</a:t>
            </a:r>
            <a:r>
              <a:rPr lang="fr-CH" sz="1200" dirty="0">
                <a:latin typeface="+mj-lt"/>
              </a:rPr>
              <a:t>r</a:t>
            </a:r>
            <a:r>
              <a:rPr lang="aa-ET" sz="1200" dirty="0">
                <a:latin typeface="+mj-lt"/>
              </a:rPr>
              <a:t>u</a:t>
            </a:r>
            <a:r>
              <a:rPr lang="fr-CH" sz="1200" dirty="0">
                <a:latin typeface="+mj-lt"/>
              </a:rPr>
              <a:t>c</a:t>
            </a:r>
            <a:r>
              <a:rPr lang="aa-ET" sz="1200" dirty="0">
                <a:latin typeface="+mj-lt"/>
              </a:rPr>
              <a:t>t</a:t>
            </a:r>
            <a:r>
              <a:rPr lang="fr-CH" sz="1200" dirty="0">
                <a:latin typeface="+mj-lt"/>
              </a:rPr>
              <a:t>u</a:t>
            </a:r>
            <a:r>
              <a:rPr lang="aa-ET" sz="1200" dirty="0">
                <a:latin typeface="+mj-lt"/>
              </a:rPr>
              <a:t>r</a:t>
            </a:r>
            <a:r>
              <a:rPr lang="fr-CH" sz="1200" dirty="0">
                <a:latin typeface="+mj-lt"/>
              </a:rPr>
              <a:t>e</a:t>
            </a:r>
            <a:r>
              <a:rPr lang="aa-ET" sz="1200" dirty="0">
                <a:latin typeface="+mj-lt"/>
              </a:rPr>
              <a:t>:</a:t>
            </a:r>
            <a:r>
              <a:rPr lang="aa-ET" sz="1200" b="1" dirty="0">
                <a:latin typeface="+mj-lt"/>
              </a:rPr>
              <a:t>“</a:t>
            </a:r>
            <a:r>
              <a:rPr lang="fr-CH" sz="1200" b="1" dirty="0">
                <a:latin typeface="+mj-lt"/>
              </a:rPr>
              <a:t>h</a:t>
            </a:r>
            <a:r>
              <a:rPr lang="aa-ET" sz="1200" b="1" dirty="0">
                <a:latin typeface="+mj-lt"/>
              </a:rPr>
              <a:t>t</a:t>
            </a:r>
            <a:r>
              <a:rPr lang="fr-CH" sz="1200" b="1" dirty="0">
                <a:latin typeface="+mj-lt"/>
              </a:rPr>
              <a:t>t</a:t>
            </a:r>
            <a:r>
              <a:rPr lang="aa-ET" sz="1200" b="1" dirty="0">
                <a:latin typeface="+mj-lt"/>
              </a:rPr>
              <a:t>p</a:t>
            </a:r>
            <a:r>
              <a:rPr lang="fr-CH" sz="1200" b="1" dirty="0">
                <a:latin typeface="+mj-lt"/>
              </a:rPr>
              <a:t>s</a:t>
            </a:r>
            <a:r>
              <a:rPr lang="aa-ET" sz="1200" b="1" dirty="0">
                <a:latin typeface="+mj-lt"/>
              </a:rPr>
              <a:t>://</a:t>
            </a:r>
            <a:r>
              <a:rPr lang="fr-CH" sz="1200" b="1" dirty="0">
                <a:latin typeface="+mj-lt"/>
              </a:rPr>
              <a:t>k</a:t>
            </a:r>
            <a:r>
              <a:rPr lang="aa-ET" sz="1200" b="1" dirty="0">
                <a:latin typeface="+mj-lt"/>
              </a:rPr>
              <a:t>o</a:t>
            </a:r>
            <a:r>
              <a:rPr lang="fr-CH" sz="1200" b="1" dirty="0">
                <a:latin typeface="+mj-lt"/>
              </a:rPr>
              <a:t>b</a:t>
            </a:r>
            <a:r>
              <a:rPr lang="aa-ET" sz="1200" b="1" dirty="0">
                <a:latin typeface="+mj-lt"/>
              </a:rPr>
              <a:t>o</a:t>
            </a:r>
            <a:r>
              <a:rPr lang="fr-CH" sz="1200" b="1" dirty="0">
                <a:latin typeface="+mj-lt"/>
              </a:rPr>
              <a:t>c</a:t>
            </a:r>
            <a:r>
              <a:rPr lang="aa-ET" sz="1200" b="1" dirty="0">
                <a:latin typeface="+mj-lt"/>
              </a:rPr>
              <a:t>a</a:t>
            </a:r>
            <a:r>
              <a:rPr lang="fr-CH" sz="1200" b="1" dirty="0">
                <a:latin typeface="+mj-lt"/>
              </a:rPr>
              <a:t>t</a:t>
            </a:r>
            <a:r>
              <a:rPr lang="aa-ET" sz="1200" b="1" dirty="0">
                <a:latin typeface="+mj-lt"/>
              </a:rPr>
              <a:t>.</a:t>
            </a:r>
            <a:r>
              <a:rPr lang="fr-CH" sz="1200" b="1" dirty="0">
                <a:latin typeface="+mj-lt"/>
              </a:rPr>
              <a:t>u</a:t>
            </a:r>
            <a:r>
              <a:rPr lang="aa-ET" sz="1200" b="1" dirty="0">
                <a:latin typeface="+mj-lt"/>
              </a:rPr>
              <a:t>n</a:t>
            </a:r>
            <a:r>
              <a:rPr lang="fr-CH" sz="1200" b="1" dirty="0">
                <a:latin typeface="+mj-lt"/>
              </a:rPr>
              <a:t>h</a:t>
            </a:r>
            <a:r>
              <a:rPr lang="aa-ET" sz="1200" b="1" dirty="0">
                <a:latin typeface="+mj-lt"/>
              </a:rPr>
              <a:t>c</a:t>
            </a:r>
            <a:r>
              <a:rPr lang="fr-CH" sz="1200" b="1" dirty="0">
                <a:latin typeface="+mj-lt"/>
              </a:rPr>
              <a:t>r</a:t>
            </a:r>
            <a:r>
              <a:rPr lang="aa-ET" sz="1200" b="1" dirty="0">
                <a:latin typeface="+mj-lt"/>
              </a:rPr>
              <a:t>.</a:t>
            </a:r>
            <a:r>
              <a:rPr lang="fr-CH" sz="1200" b="1" dirty="0">
                <a:latin typeface="+mj-lt"/>
              </a:rPr>
              <a:t>o</a:t>
            </a:r>
            <a:r>
              <a:rPr lang="aa-ET" sz="1200" b="1" dirty="0">
                <a:latin typeface="+mj-lt"/>
              </a:rPr>
              <a:t>r</a:t>
            </a:r>
            <a:r>
              <a:rPr lang="fr-CH" sz="1200" b="1" dirty="0">
                <a:latin typeface="+mj-lt"/>
              </a:rPr>
              <a:t>g</a:t>
            </a:r>
            <a:r>
              <a:rPr lang="aa-ET" sz="1200" b="1" dirty="0">
                <a:latin typeface="+mj-lt"/>
              </a:rPr>
              <a:t>/[</a:t>
            </a:r>
            <a:r>
              <a:rPr lang="fr-CH" sz="1200" b="1" dirty="0">
                <a:latin typeface="+mj-lt"/>
              </a:rPr>
              <a:t>u</a:t>
            </a:r>
            <a:r>
              <a:rPr lang="aa-ET" sz="1200" b="1" dirty="0">
                <a:latin typeface="+mj-lt"/>
              </a:rPr>
              <a:t>s</a:t>
            </a:r>
            <a:r>
              <a:rPr lang="fr-CH" sz="1200" b="1" dirty="0">
                <a:latin typeface="+mj-lt"/>
              </a:rPr>
              <a:t>e</a:t>
            </a:r>
            <a:r>
              <a:rPr lang="aa-ET" sz="1200" b="1" dirty="0">
                <a:latin typeface="+mj-lt"/>
              </a:rPr>
              <a:t>r</a:t>
            </a:r>
            <a:r>
              <a:rPr lang="fr-CH" sz="1200" b="1" dirty="0">
                <a:latin typeface="+mj-lt"/>
              </a:rPr>
              <a:t>n</a:t>
            </a:r>
            <a:r>
              <a:rPr lang="aa-ET" sz="1200" b="1" dirty="0">
                <a:latin typeface="+mj-lt"/>
              </a:rPr>
              <a:t>a</a:t>
            </a:r>
            <a:r>
              <a:rPr lang="fr-CH" sz="1200" b="1" dirty="0">
                <a:latin typeface="+mj-lt"/>
              </a:rPr>
              <a:t>m</a:t>
            </a:r>
            <a:r>
              <a:rPr lang="aa-ET" sz="1200" b="1" dirty="0">
                <a:latin typeface="+mj-lt"/>
              </a:rPr>
              <a:t>e]”</a:t>
            </a:r>
            <a:endParaRPr lang="en-US" sz="1200" b="1" dirty="0">
              <a:latin typeface="+mj-lt"/>
            </a:endParaRPr>
          </a:p>
        </p:txBody>
      </p:sp>
      <p:pic>
        <p:nvPicPr>
          <p:cNvPr id="9" name="Image 8">
            <a:extLst>
              <a:ext uri="{FF2B5EF4-FFF2-40B4-BE49-F238E27FC236}">
                <a16:creationId xmlns:a16="http://schemas.microsoft.com/office/drawing/2014/main" id="{EBF1D917-9DCB-9735-EF76-943C826F8BB9}"/>
              </a:ext>
            </a:extLst>
          </p:cNvPr>
          <p:cNvPicPr>
            <a:picLocks noChangeAspect="1"/>
          </p:cNvPicPr>
          <p:nvPr/>
        </p:nvPicPr>
        <p:blipFill>
          <a:blip r:embed="rId3"/>
          <a:srcRect/>
          <a:stretch/>
        </p:blipFill>
        <p:spPr>
          <a:xfrm>
            <a:off x="481743" y="2208218"/>
            <a:ext cx="1918667" cy="4157113"/>
          </a:xfrm>
          <a:prstGeom prst="rect">
            <a:avLst/>
          </a:prstGeom>
          <a:effectLst>
            <a:outerShdw blurRad="50800" dist="38100" dir="2700000" algn="tl" rotWithShape="0">
              <a:prstClr val="black">
                <a:alpha val="40000"/>
              </a:prstClr>
            </a:outerShdw>
          </a:effectLst>
        </p:spPr>
      </p:pic>
      <p:pic>
        <p:nvPicPr>
          <p:cNvPr id="11" name="Image 10">
            <a:extLst>
              <a:ext uri="{FF2B5EF4-FFF2-40B4-BE49-F238E27FC236}">
                <a16:creationId xmlns:a16="http://schemas.microsoft.com/office/drawing/2014/main" id="{2608AA38-2B63-315F-EDC0-E5D51C37A704}"/>
              </a:ext>
            </a:extLst>
          </p:cNvPr>
          <p:cNvPicPr>
            <a:picLocks noChangeAspect="1"/>
          </p:cNvPicPr>
          <p:nvPr/>
        </p:nvPicPr>
        <p:blipFill>
          <a:blip r:embed="rId4"/>
          <a:srcRect/>
          <a:stretch/>
        </p:blipFill>
        <p:spPr>
          <a:xfrm>
            <a:off x="2905974" y="2208217"/>
            <a:ext cx="1918667" cy="4157113"/>
          </a:xfrm>
          <a:prstGeom prst="rect">
            <a:avLst/>
          </a:prstGeom>
          <a:effectLst>
            <a:outerShdw blurRad="50800" dist="38100" dir="2700000" algn="tl" rotWithShape="0">
              <a:prstClr val="black">
                <a:alpha val="40000"/>
              </a:prstClr>
            </a:outerShdw>
          </a:effectLst>
        </p:spPr>
      </p:pic>
      <p:pic>
        <p:nvPicPr>
          <p:cNvPr id="13" name="Image 12" descr="Une image contenant texte, capture d’écran, Police, nombre&#10;&#10;Description générée automatiquement">
            <a:extLst>
              <a:ext uri="{FF2B5EF4-FFF2-40B4-BE49-F238E27FC236}">
                <a16:creationId xmlns:a16="http://schemas.microsoft.com/office/drawing/2014/main" id="{96059682-A098-7C84-C1A2-A746E2AD42A3}"/>
              </a:ext>
            </a:extLst>
          </p:cNvPr>
          <p:cNvPicPr>
            <a:picLocks noChangeAspect="1"/>
          </p:cNvPicPr>
          <p:nvPr/>
        </p:nvPicPr>
        <p:blipFill>
          <a:blip r:embed="rId5"/>
          <a:stretch>
            <a:fillRect/>
          </a:stretch>
        </p:blipFill>
        <p:spPr>
          <a:xfrm>
            <a:off x="5283114" y="2169354"/>
            <a:ext cx="2338376" cy="4157114"/>
          </a:xfrm>
          <a:prstGeom prst="rect">
            <a:avLst/>
          </a:prstGeom>
          <a:effectLst>
            <a:outerShdw blurRad="50800" dist="38100" dir="2700000" algn="tl" rotWithShape="0">
              <a:prstClr val="black">
                <a:alpha val="40000"/>
              </a:prstClr>
            </a:outerShdw>
          </a:effectLst>
        </p:spPr>
      </p:pic>
      <p:pic>
        <p:nvPicPr>
          <p:cNvPr id="15" name="Image 14" descr="Une image contenant texte, capture d’écran, Police&#10;&#10;Description générée automatiquement">
            <a:extLst>
              <a:ext uri="{FF2B5EF4-FFF2-40B4-BE49-F238E27FC236}">
                <a16:creationId xmlns:a16="http://schemas.microsoft.com/office/drawing/2014/main" id="{D8FB1D9E-715F-23D8-8EED-138D7C8208A7}"/>
              </a:ext>
            </a:extLst>
          </p:cNvPr>
          <p:cNvPicPr>
            <a:picLocks noChangeAspect="1"/>
          </p:cNvPicPr>
          <p:nvPr/>
        </p:nvPicPr>
        <p:blipFill>
          <a:blip r:embed="rId6"/>
          <a:stretch>
            <a:fillRect/>
          </a:stretch>
        </p:blipFill>
        <p:spPr>
          <a:xfrm>
            <a:off x="7777749" y="2165705"/>
            <a:ext cx="2338376" cy="4157114"/>
          </a:xfrm>
          <a:prstGeom prst="rect">
            <a:avLst/>
          </a:prstGeom>
          <a:effectLst>
            <a:outerShdw blurRad="50800" dist="38100" dir="2700000" algn="tl" rotWithShape="0">
              <a:prstClr val="black">
                <a:alpha val="40000"/>
              </a:prstClr>
            </a:outerShdw>
          </a:effectLst>
        </p:spPr>
      </p:pic>
      <p:sp>
        <p:nvSpPr>
          <p:cNvPr id="16" name="Left-Right Arrow 19">
            <a:extLst>
              <a:ext uri="{FF2B5EF4-FFF2-40B4-BE49-F238E27FC236}">
                <a16:creationId xmlns:a16="http://schemas.microsoft.com/office/drawing/2014/main" id="{C9BF78D4-06BA-0EAF-3997-6C420A3F57B6}"/>
              </a:ext>
            </a:extLst>
          </p:cNvPr>
          <p:cNvSpPr/>
          <p:nvPr/>
        </p:nvSpPr>
        <p:spPr>
          <a:xfrm>
            <a:off x="2385150" y="3887471"/>
            <a:ext cx="403329" cy="168957"/>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ln w="12700"/>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620" dirty="0"/>
          </a:p>
        </p:txBody>
      </p:sp>
      <p:sp>
        <p:nvSpPr>
          <p:cNvPr id="17" name="Left-Right Arrow 19">
            <a:extLst>
              <a:ext uri="{FF2B5EF4-FFF2-40B4-BE49-F238E27FC236}">
                <a16:creationId xmlns:a16="http://schemas.microsoft.com/office/drawing/2014/main" id="{48A92BA7-DBEB-7A9D-E91D-6E622939F10D}"/>
              </a:ext>
            </a:extLst>
          </p:cNvPr>
          <p:cNvSpPr/>
          <p:nvPr/>
        </p:nvSpPr>
        <p:spPr>
          <a:xfrm>
            <a:off x="4942136" y="3887471"/>
            <a:ext cx="403329" cy="168957"/>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ln w="12700"/>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620" dirty="0"/>
          </a:p>
        </p:txBody>
      </p:sp>
      <p:sp>
        <p:nvSpPr>
          <p:cNvPr id="18" name="Left-Right Arrow 19">
            <a:extLst>
              <a:ext uri="{FF2B5EF4-FFF2-40B4-BE49-F238E27FC236}">
                <a16:creationId xmlns:a16="http://schemas.microsoft.com/office/drawing/2014/main" id="{901C0B1A-9FB1-F013-42BF-94001010099B}"/>
              </a:ext>
            </a:extLst>
          </p:cNvPr>
          <p:cNvSpPr/>
          <p:nvPr/>
        </p:nvSpPr>
        <p:spPr>
          <a:xfrm>
            <a:off x="7419825" y="3886249"/>
            <a:ext cx="403329" cy="168957"/>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ln w="12700"/>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620" dirty="0"/>
          </a:p>
        </p:txBody>
      </p:sp>
    </p:spTree>
    <p:extLst>
      <p:ext uri="{BB962C8B-B14F-4D97-AF65-F5344CB8AC3E}">
        <p14:creationId xmlns:p14="http://schemas.microsoft.com/office/powerpoint/2010/main" val="13066654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59F509F-55CF-3E99-8837-794F44EF7A09}"/>
              </a:ext>
            </a:extLst>
          </p:cNvPr>
          <p:cNvSpPr>
            <a:spLocks noGrp="1"/>
          </p:cNvSpPr>
          <p:nvPr>
            <p:ph sz="quarter" idx="12"/>
          </p:nvPr>
        </p:nvSpPr>
        <p:spPr/>
        <p:txBody>
          <a:bodyPr/>
          <a:lstStyle/>
          <a:p>
            <a:r>
              <a:rPr lang="en-US" dirty="0"/>
              <a:t>ODK Collect</a:t>
            </a:r>
          </a:p>
        </p:txBody>
      </p:sp>
      <p:sp>
        <p:nvSpPr>
          <p:cNvPr id="5" name="Titre 4">
            <a:extLst>
              <a:ext uri="{FF2B5EF4-FFF2-40B4-BE49-F238E27FC236}">
                <a16:creationId xmlns:a16="http://schemas.microsoft.com/office/drawing/2014/main" id="{9E87F0FD-8B49-126D-86B6-E926B5E35651}"/>
              </a:ext>
            </a:extLst>
          </p:cNvPr>
          <p:cNvSpPr>
            <a:spLocks noGrp="1"/>
          </p:cNvSpPr>
          <p:nvPr>
            <p:ph type="title"/>
          </p:nvPr>
        </p:nvSpPr>
        <p:spPr/>
        <p:txBody>
          <a:bodyPr>
            <a:normAutofit fontScale="90000"/>
          </a:bodyPr>
          <a:lstStyle/>
          <a:p>
            <a:r>
              <a:rPr lang="en-US" dirty="0"/>
              <a:t>Get the form (3) – Get Blank Form</a:t>
            </a:r>
          </a:p>
        </p:txBody>
      </p:sp>
      <p:sp>
        <p:nvSpPr>
          <p:cNvPr id="7" name="Espace réservé du contenu 6">
            <a:extLst>
              <a:ext uri="{FF2B5EF4-FFF2-40B4-BE49-F238E27FC236}">
                <a16:creationId xmlns:a16="http://schemas.microsoft.com/office/drawing/2014/main" id="{808E9D13-4059-1AB6-A873-D2858D823E2F}"/>
              </a:ext>
            </a:extLst>
          </p:cNvPr>
          <p:cNvSpPr>
            <a:spLocks noGrp="1"/>
          </p:cNvSpPr>
          <p:nvPr>
            <p:ph sz="quarter" idx="28"/>
          </p:nvPr>
        </p:nvSpPr>
        <p:spPr/>
        <p:txBody>
          <a:bodyPr/>
          <a:lstStyle/>
          <a:p>
            <a:r>
              <a:rPr lang="en-US" dirty="0"/>
              <a:t>To get a blank form:</a:t>
            </a:r>
          </a:p>
          <a:p>
            <a:pPr lvl="1"/>
            <a:r>
              <a:rPr lang="en-US" dirty="0"/>
              <a:t>Connect on your local WIFI network.</a:t>
            </a:r>
          </a:p>
          <a:p>
            <a:pPr lvl="1"/>
            <a:r>
              <a:rPr lang="en-US" dirty="0"/>
              <a:t>Click “Download form ” on the phone.</a:t>
            </a:r>
          </a:p>
          <a:p>
            <a:pPr lvl="1"/>
            <a:r>
              <a:rPr lang="en-US" dirty="0"/>
              <a:t>Select the blank form(s) of interest.</a:t>
            </a:r>
          </a:p>
          <a:p>
            <a:pPr lvl="1"/>
            <a:r>
              <a:rPr lang="en-US" dirty="0"/>
              <a:t>Repeat on all survey phones.</a:t>
            </a:r>
          </a:p>
          <a:p>
            <a:endParaRPr lang="en-US" dirty="0"/>
          </a:p>
        </p:txBody>
      </p:sp>
      <p:sp>
        <p:nvSpPr>
          <p:cNvPr id="2" name="Espace réservé du numéro de diapositive 1">
            <a:extLst>
              <a:ext uri="{FF2B5EF4-FFF2-40B4-BE49-F238E27FC236}">
                <a16:creationId xmlns:a16="http://schemas.microsoft.com/office/drawing/2014/main" id="{D5B9F6D9-861B-98DC-6F1E-1F9622B5B073}"/>
              </a:ext>
            </a:extLst>
          </p:cNvPr>
          <p:cNvSpPr>
            <a:spLocks noGrp="1"/>
          </p:cNvSpPr>
          <p:nvPr>
            <p:ph type="sldNum" sz="quarter" idx="30"/>
          </p:nvPr>
        </p:nvSpPr>
        <p:spPr/>
        <p:txBody>
          <a:bodyPr/>
          <a:lstStyle/>
          <a:p>
            <a:fld id="{45D260E3-6ADF-3D4B-8601-DFAB5F13007E}" type="slidenum">
              <a:rPr lang="fr-FR" smtClean="0"/>
              <a:pPr/>
              <a:t>42</a:t>
            </a:fld>
            <a:endParaRPr lang="fr-FR"/>
          </a:p>
        </p:txBody>
      </p:sp>
      <p:sp>
        <p:nvSpPr>
          <p:cNvPr id="3" name="Espace réservé du pied de page 4">
            <a:extLst>
              <a:ext uri="{FF2B5EF4-FFF2-40B4-BE49-F238E27FC236}">
                <a16:creationId xmlns:a16="http://schemas.microsoft.com/office/drawing/2014/main" id="{0F8F5E03-BF4B-5B60-D757-ED5867A87C8F}"/>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pic>
        <p:nvPicPr>
          <p:cNvPr id="8" name="Image 7">
            <a:extLst>
              <a:ext uri="{FF2B5EF4-FFF2-40B4-BE49-F238E27FC236}">
                <a16:creationId xmlns:a16="http://schemas.microsoft.com/office/drawing/2014/main" id="{6B5293F1-5E35-D718-4B2B-7F453377893E}"/>
              </a:ext>
            </a:extLst>
          </p:cNvPr>
          <p:cNvPicPr>
            <a:picLocks noChangeAspect="1"/>
          </p:cNvPicPr>
          <p:nvPr/>
        </p:nvPicPr>
        <p:blipFill>
          <a:blip r:embed="rId2"/>
          <a:srcRect/>
          <a:stretch/>
        </p:blipFill>
        <p:spPr>
          <a:xfrm>
            <a:off x="5315774" y="987919"/>
            <a:ext cx="2164727" cy="4690243"/>
          </a:xfrm>
          <a:prstGeom prst="rect">
            <a:avLst/>
          </a:prstGeom>
          <a:effectLst>
            <a:outerShdw blurRad="50800" dist="38100" dir="2700000" algn="tl" rotWithShape="0">
              <a:prstClr val="black">
                <a:alpha val="40000"/>
              </a:prstClr>
            </a:outerShdw>
          </a:effectLst>
        </p:spPr>
      </p:pic>
      <p:pic>
        <p:nvPicPr>
          <p:cNvPr id="10" name="Image 9" descr="Une image contenant texte, capture d’écran, Police, nombre&#10;&#10;Description générée automatiquement">
            <a:extLst>
              <a:ext uri="{FF2B5EF4-FFF2-40B4-BE49-F238E27FC236}">
                <a16:creationId xmlns:a16="http://schemas.microsoft.com/office/drawing/2014/main" id="{8C033158-CB6B-D9D8-F1EF-2DBFE63A25AE}"/>
              </a:ext>
            </a:extLst>
          </p:cNvPr>
          <p:cNvPicPr>
            <a:picLocks noChangeAspect="1"/>
          </p:cNvPicPr>
          <p:nvPr/>
        </p:nvPicPr>
        <p:blipFill>
          <a:blip r:embed="rId3"/>
          <a:stretch>
            <a:fillRect/>
          </a:stretch>
        </p:blipFill>
        <p:spPr>
          <a:xfrm>
            <a:off x="7916392" y="987919"/>
            <a:ext cx="2638261" cy="4690243"/>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4DD9003E-8E50-2B60-BD51-B0315C5624CC}"/>
              </a:ext>
            </a:extLst>
          </p:cNvPr>
          <p:cNvSpPr/>
          <p:nvPr/>
        </p:nvSpPr>
        <p:spPr>
          <a:xfrm>
            <a:off x="5423834" y="3463314"/>
            <a:ext cx="1319639" cy="31652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2" name="Left-Right Arrow 19">
            <a:extLst>
              <a:ext uri="{FF2B5EF4-FFF2-40B4-BE49-F238E27FC236}">
                <a16:creationId xmlns:a16="http://schemas.microsoft.com/office/drawing/2014/main" id="{83A14787-E6E3-B48E-CE1E-0CFAF8319D94}"/>
              </a:ext>
            </a:extLst>
          </p:cNvPr>
          <p:cNvSpPr/>
          <p:nvPr/>
        </p:nvSpPr>
        <p:spPr>
          <a:xfrm>
            <a:off x="7615166" y="3007144"/>
            <a:ext cx="403329" cy="168957"/>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ln w="12700"/>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620" dirty="0"/>
          </a:p>
        </p:txBody>
      </p:sp>
    </p:spTree>
    <p:extLst>
      <p:ext uri="{BB962C8B-B14F-4D97-AF65-F5344CB8AC3E}">
        <p14:creationId xmlns:p14="http://schemas.microsoft.com/office/powerpoint/2010/main" val="7395203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59F509F-55CF-3E99-8837-794F44EF7A09}"/>
              </a:ext>
            </a:extLst>
          </p:cNvPr>
          <p:cNvSpPr>
            <a:spLocks noGrp="1"/>
          </p:cNvSpPr>
          <p:nvPr>
            <p:ph sz="quarter" idx="12"/>
          </p:nvPr>
        </p:nvSpPr>
        <p:spPr/>
        <p:txBody>
          <a:bodyPr/>
          <a:lstStyle/>
          <a:p>
            <a:r>
              <a:rPr lang="en-US" dirty="0"/>
              <a:t>ODK Collect</a:t>
            </a:r>
          </a:p>
        </p:txBody>
      </p:sp>
      <p:sp>
        <p:nvSpPr>
          <p:cNvPr id="5" name="Titre 4">
            <a:extLst>
              <a:ext uri="{FF2B5EF4-FFF2-40B4-BE49-F238E27FC236}">
                <a16:creationId xmlns:a16="http://schemas.microsoft.com/office/drawing/2014/main" id="{9E87F0FD-8B49-126D-86B6-E926B5E35651}"/>
              </a:ext>
            </a:extLst>
          </p:cNvPr>
          <p:cNvSpPr>
            <a:spLocks noGrp="1"/>
          </p:cNvSpPr>
          <p:nvPr>
            <p:ph type="title"/>
          </p:nvPr>
        </p:nvSpPr>
        <p:spPr/>
        <p:txBody>
          <a:bodyPr>
            <a:normAutofit fontScale="90000"/>
          </a:bodyPr>
          <a:lstStyle/>
          <a:p>
            <a:r>
              <a:rPr lang="en-US" dirty="0"/>
              <a:t>ODK Collect parameters</a:t>
            </a:r>
          </a:p>
        </p:txBody>
      </p:sp>
      <p:sp>
        <p:nvSpPr>
          <p:cNvPr id="7" name="Espace réservé du contenu 6">
            <a:extLst>
              <a:ext uri="{FF2B5EF4-FFF2-40B4-BE49-F238E27FC236}">
                <a16:creationId xmlns:a16="http://schemas.microsoft.com/office/drawing/2014/main" id="{808E9D13-4059-1AB6-A873-D2858D823E2F}"/>
              </a:ext>
            </a:extLst>
          </p:cNvPr>
          <p:cNvSpPr>
            <a:spLocks noGrp="1"/>
          </p:cNvSpPr>
          <p:nvPr>
            <p:ph sz="quarter" idx="28"/>
          </p:nvPr>
        </p:nvSpPr>
        <p:spPr>
          <a:xfrm>
            <a:off x="575688" y="1240256"/>
            <a:ext cx="5962272" cy="5463389"/>
          </a:xfrm>
        </p:spPr>
        <p:txBody>
          <a:bodyPr>
            <a:normAutofit/>
          </a:bodyPr>
          <a:lstStyle/>
          <a:p>
            <a:r>
              <a:rPr lang="en-US" dirty="0"/>
              <a:t>In project settings, under </a:t>
            </a:r>
            <a:r>
              <a:rPr lang="en-US" b="1" dirty="0"/>
              <a:t>Form management </a:t>
            </a:r>
            <a:r>
              <a:rPr lang="en-US" dirty="0"/>
              <a:t>:</a:t>
            </a:r>
          </a:p>
          <a:p>
            <a:pPr lvl="1"/>
            <a:r>
              <a:rPr lang="en-US" dirty="0"/>
              <a:t>“</a:t>
            </a:r>
            <a:r>
              <a:rPr lang="en-US" b="1" dirty="0"/>
              <a:t>Auto send with WIFI</a:t>
            </a:r>
            <a:r>
              <a:rPr lang="en-US" dirty="0"/>
              <a:t>” </a:t>
            </a:r>
            <a:r>
              <a:rPr lang="en-US" dirty="0">
                <a:sym typeface="Wingdings" panose="05000000000000000000" pitchFamily="2" charset="2"/>
              </a:rPr>
              <a:t></a:t>
            </a:r>
            <a:r>
              <a:rPr lang="en-US" dirty="0"/>
              <a:t> uncheck so that you can manually send data to the server after review.</a:t>
            </a:r>
          </a:p>
          <a:p>
            <a:r>
              <a:rPr lang="en-US" dirty="0"/>
              <a:t>In settings, under </a:t>
            </a:r>
            <a:r>
              <a:rPr lang="en-US" b="1" dirty="0"/>
              <a:t>User Interface</a:t>
            </a:r>
            <a:r>
              <a:rPr lang="en-US" dirty="0"/>
              <a:t>:</a:t>
            </a:r>
          </a:p>
          <a:p>
            <a:pPr lvl="1"/>
            <a:r>
              <a:rPr lang="en-US" dirty="0"/>
              <a:t>“</a:t>
            </a:r>
            <a:r>
              <a:rPr lang="en-US" b="1" dirty="0"/>
              <a:t>Navigation</a:t>
            </a:r>
            <a:r>
              <a:rPr lang="en-US" dirty="0"/>
              <a:t>” </a:t>
            </a:r>
            <a:r>
              <a:rPr lang="en-US" dirty="0">
                <a:sym typeface="Wingdings" panose="05000000000000000000" pitchFamily="2" charset="2"/>
              </a:rPr>
              <a:t></a:t>
            </a:r>
            <a:r>
              <a:rPr lang="en-US" dirty="0"/>
              <a:t> you can set it to have only swipes, arrows or both – we recommend providing both on larger screens.</a:t>
            </a:r>
          </a:p>
          <a:p>
            <a:r>
              <a:rPr lang="en-US" dirty="0"/>
              <a:t>Under “</a:t>
            </a:r>
            <a:r>
              <a:rPr lang="en-US" b="1" dirty="0"/>
              <a:t>Admin settings</a:t>
            </a:r>
            <a:r>
              <a:rPr lang="en-US" dirty="0"/>
              <a:t>” you can set other parameters and hide some features from enumerators (deleting forms etc.).</a:t>
            </a:r>
          </a:p>
          <a:p>
            <a:endParaRPr lang="en-US" dirty="0"/>
          </a:p>
        </p:txBody>
      </p:sp>
      <p:sp>
        <p:nvSpPr>
          <p:cNvPr id="2" name="Espace réservé du numéro de diapositive 1">
            <a:extLst>
              <a:ext uri="{FF2B5EF4-FFF2-40B4-BE49-F238E27FC236}">
                <a16:creationId xmlns:a16="http://schemas.microsoft.com/office/drawing/2014/main" id="{D5B9F6D9-861B-98DC-6F1E-1F9622B5B073}"/>
              </a:ext>
            </a:extLst>
          </p:cNvPr>
          <p:cNvSpPr>
            <a:spLocks noGrp="1"/>
          </p:cNvSpPr>
          <p:nvPr>
            <p:ph type="sldNum" sz="quarter" idx="30"/>
          </p:nvPr>
        </p:nvSpPr>
        <p:spPr/>
        <p:txBody>
          <a:bodyPr/>
          <a:lstStyle/>
          <a:p>
            <a:fld id="{45D260E3-6ADF-3D4B-8601-DFAB5F13007E}" type="slidenum">
              <a:rPr lang="fr-FR" smtClean="0"/>
              <a:pPr/>
              <a:t>43</a:t>
            </a:fld>
            <a:endParaRPr lang="fr-FR"/>
          </a:p>
        </p:txBody>
      </p:sp>
      <p:sp>
        <p:nvSpPr>
          <p:cNvPr id="3" name="Espace réservé du pied de page 4">
            <a:extLst>
              <a:ext uri="{FF2B5EF4-FFF2-40B4-BE49-F238E27FC236}">
                <a16:creationId xmlns:a16="http://schemas.microsoft.com/office/drawing/2014/main" id="{E997A4B7-87DE-1E75-50F5-9FF198817C29}"/>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pic>
        <p:nvPicPr>
          <p:cNvPr id="8" name="Image 7" descr="Une image contenant texte, capture d’écran, Police, nombre&#10;&#10;Description générée automatiquement">
            <a:extLst>
              <a:ext uri="{FF2B5EF4-FFF2-40B4-BE49-F238E27FC236}">
                <a16:creationId xmlns:a16="http://schemas.microsoft.com/office/drawing/2014/main" id="{64E1925A-866C-A398-1C40-506124CBA221}"/>
              </a:ext>
            </a:extLst>
          </p:cNvPr>
          <p:cNvPicPr>
            <a:picLocks noChangeAspect="1"/>
          </p:cNvPicPr>
          <p:nvPr/>
        </p:nvPicPr>
        <p:blipFill>
          <a:blip r:embed="rId2"/>
          <a:stretch>
            <a:fillRect/>
          </a:stretch>
        </p:blipFill>
        <p:spPr>
          <a:xfrm>
            <a:off x="6537960" y="1540109"/>
            <a:ext cx="2740693" cy="4872343"/>
          </a:xfrm>
          <a:prstGeom prst="rect">
            <a:avLst/>
          </a:prstGeom>
          <a:effectLst>
            <a:outerShdw blurRad="50800" dist="38100" dir="2700000" algn="tl" rotWithShape="0">
              <a:prstClr val="black">
                <a:alpha val="40000"/>
              </a:prstClr>
            </a:outerShdw>
          </a:effectLst>
        </p:spPr>
      </p:pic>
      <p:pic>
        <p:nvPicPr>
          <p:cNvPr id="10" name="Image 9" descr="Une image contenant texte, capture d’écran, Police&#10;&#10;Description générée automatiquement">
            <a:extLst>
              <a:ext uri="{FF2B5EF4-FFF2-40B4-BE49-F238E27FC236}">
                <a16:creationId xmlns:a16="http://schemas.microsoft.com/office/drawing/2014/main" id="{679F856F-F8B2-1C69-9EDF-02278378150A}"/>
              </a:ext>
            </a:extLst>
          </p:cNvPr>
          <p:cNvPicPr>
            <a:picLocks noChangeAspect="1"/>
          </p:cNvPicPr>
          <p:nvPr/>
        </p:nvPicPr>
        <p:blipFill>
          <a:blip r:embed="rId3"/>
          <a:stretch>
            <a:fillRect/>
          </a:stretch>
        </p:blipFill>
        <p:spPr>
          <a:xfrm>
            <a:off x="7937735" y="202055"/>
            <a:ext cx="2316647" cy="4118485"/>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11338F91-F679-880B-C6ED-C05DADCD3131}"/>
              </a:ext>
            </a:extLst>
          </p:cNvPr>
          <p:cNvSpPr/>
          <p:nvPr/>
        </p:nvSpPr>
        <p:spPr>
          <a:xfrm>
            <a:off x="6537961" y="3971950"/>
            <a:ext cx="834390" cy="31652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ECCDB8C1-C0EB-63A0-A54B-F88830352E1B}"/>
              </a:ext>
            </a:extLst>
          </p:cNvPr>
          <p:cNvSpPr/>
          <p:nvPr/>
        </p:nvSpPr>
        <p:spPr>
          <a:xfrm>
            <a:off x="7960595" y="2096288"/>
            <a:ext cx="1117472" cy="31652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91447814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numéro de diapositive 2">
            <a:extLst>
              <a:ext uri="{FF2B5EF4-FFF2-40B4-BE49-F238E27FC236}">
                <a16:creationId xmlns:a16="http://schemas.microsoft.com/office/drawing/2014/main" id="{434B3654-570E-010B-635E-C8BBFB7AAEB3}"/>
              </a:ext>
            </a:extLst>
          </p:cNvPr>
          <p:cNvSpPr>
            <a:spLocks noGrp="1"/>
          </p:cNvSpPr>
          <p:nvPr>
            <p:ph type="sldNum" sz="quarter" idx="11"/>
          </p:nvPr>
        </p:nvSpPr>
        <p:spPr/>
        <p:txBody>
          <a:bodyPr/>
          <a:lstStyle/>
          <a:p>
            <a:fld id="{45D260E3-6ADF-3D4B-8601-DFAB5F13007E}" type="slidenum">
              <a:rPr lang="fr-FR" smtClean="0"/>
              <a:pPr/>
              <a:t>44</a:t>
            </a:fld>
            <a:endParaRPr lang="fr-FR"/>
          </a:p>
        </p:txBody>
      </p:sp>
      <p:sp>
        <p:nvSpPr>
          <p:cNvPr id="4" name="Espace réservé du texte 3">
            <a:extLst>
              <a:ext uri="{FF2B5EF4-FFF2-40B4-BE49-F238E27FC236}">
                <a16:creationId xmlns:a16="http://schemas.microsoft.com/office/drawing/2014/main" id="{3B9295CB-19A3-24BA-CE33-9F1CAEE4676A}"/>
              </a:ext>
            </a:extLst>
          </p:cNvPr>
          <p:cNvSpPr>
            <a:spLocks noGrp="1"/>
          </p:cNvSpPr>
          <p:nvPr>
            <p:ph type="body" sz="quarter" idx="12"/>
          </p:nvPr>
        </p:nvSpPr>
        <p:spPr>
          <a:xfrm>
            <a:off x="649391" y="2446497"/>
            <a:ext cx="7920847" cy="1333340"/>
          </a:xfrm>
        </p:spPr>
        <p:txBody>
          <a:bodyPr/>
          <a:lstStyle/>
          <a:p>
            <a:pPr algn="just"/>
            <a:r>
              <a:rPr lang="en-US" dirty="0"/>
              <a:t>Phase 2 – Collect : Getting to know ODK Collect </a:t>
            </a:r>
          </a:p>
        </p:txBody>
      </p:sp>
      <p:sp>
        <p:nvSpPr>
          <p:cNvPr id="5" name="Espace réservé du texte 4">
            <a:extLst>
              <a:ext uri="{FF2B5EF4-FFF2-40B4-BE49-F238E27FC236}">
                <a16:creationId xmlns:a16="http://schemas.microsoft.com/office/drawing/2014/main" id="{99AE6475-04FB-1D22-8E37-5F15801A7F8D}"/>
              </a:ext>
            </a:extLst>
          </p:cNvPr>
          <p:cNvSpPr>
            <a:spLocks noGrp="1"/>
          </p:cNvSpPr>
          <p:nvPr>
            <p:ph type="body" sz="quarter" idx="14"/>
          </p:nvPr>
        </p:nvSpPr>
        <p:spPr/>
        <p:txBody>
          <a:bodyPr/>
          <a:lstStyle/>
          <a:p>
            <a:r>
              <a:rPr lang="en-US" dirty="0"/>
              <a:t>04</a:t>
            </a:r>
          </a:p>
        </p:txBody>
      </p:sp>
      <p:sp>
        <p:nvSpPr>
          <p:cNvPr id="6" name="ZoneTexte 5">
            <a:extLst>
              <a:ext uri="{FF2B5EF4-FFF2-40B4-BE49-F238E27FC236}">
                <a16:creationId xmlns:a16="http://schemas.microsoft.com/office/drawing/2014/main" id="{EDF60321-8D4F-66F0-9130-CBBE25D3DB8C}"/>
              </a:ext>
            </a:extLst>
          </p:cNvPr>
          <p:cNvSpPr txBox="1"/>
          <p:nvPr/>
        </p:nvSpPr>
        <p:spPr>
          <a:xfrm>
            <a:off x="649391" y="4273701"/>
            <a:ext cx="6948031" cy="1069139"/>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Initiate smartphone’s settings</a:t>
            </a:r>
          </a:p>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Initiate ODK with advanced settings </a:t>
            </a:r>
          </a:p>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ODK data entry, review and edit</a:t>
            </a:r>
          </a:p>
          <a:p>
            <a:pPr algn="just">
              <a:lnSpc>
                <a:spcPct val="110000"/>
              </a:lnSpc>
            </a:pPr>
            <a:endParaRPr lang="en-US" sz="1600" b="1"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319091495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en-US" dirty="0"/>
              <a:t>Fill the Form (1) – Start new form</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2685465"/>
            <a:ext cx="4770218" cy="2188744"/>
          </a:xfrm>
        </p:spPr>
        <p:txBody>
          <a:bodyPr>
            <a:normAutofit lnSpcReduction="10000"/>
          </a:bodyPr>
          <a:lstStyle/>
          <a:p>
            <a:pPr algn="just"/>
            <a:r>
              <a:rPr lang="en-US" dirty="0"/>
              <a:t>The most commonly used feature is « + Start new form».</a:t>
            </a:r>
          </a:p>
          <a:p>
            <a:pPr algn="just"/>
            <a:endParaRPr lang="en-US" dirty="0"/>
          </a:p>
          <a:p>
            <a:pPr marL="0" indent="0" algn="just">
              <a:buNone/>
            </a:pPr>
            <a:r>
              <a:rPr lang="en-US" dirty="0">
                <a:sym typeface="Wingdings" panose="05000000000000000000" pitchFamily="2" charset="2"/>
              </a:rPr>
              <a:t> </a:t>
            </a:r>
            <a:r>
              <a:rPr lang="en-US" dirty="0"/>
              <a:t>Used to enter a new data entry.</a:t>
            </a:r>
          </a:p>
          <a:p>
            <a:pPr marL="0" indent="0">
              <a:buNone/>
            </a:pPr>
            <a:endParaRPr lang="en-US" dirty="0"/>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smtClean="0"/>
              <a:pPr/>
              <a:t>45</a:t>
            </a:fld>
            <a:endParaRPr lang="fr-FR"/>
          </a:p>
        </p:txBody>
      </p:sp>
      <p:sp>
        <p:nvSpPr>
          <p:cNvPr id="4" name="Espace réservé du contenu 3">
            <a:extLst>
              <a:ext uri="{FF2B5EF4-FFF2-40B4-BE49-F238E27FC236}">
                <a16:creationId xmlns:a16="http://schemas.microsoft.com/office/drawing/2014/main" id="{60BCEAF0-FAD4-5950-2A43-CD715932C813}"/>
              </a:ext>
            </a:extLst>
          </p:cNvPr>
          <p:cNvSpPr>
            <a:spLocks noGrp="1"/>
          </p:cNvSpPr>
          <p:nvPr>
            <p:ph sz="quarter" idx="12"/>
          </p:nvPr>
        </p:nvSpPr>
        <p:spPr>
          <a:xfrm>
            <a:off x="575689" y="698746"/>
            <a:ext cx="5761252" cy="297834"/>
          </a:xfrm>
        </p:spPr>
        <p:txBody>
          <a:bodyPr/>
          <a:lstStyle/>
          <a:p>
            <a:r>
              <a:rPr lang="en-US" dirty="0"/>
              <a:t>ODK Collect</a:t>
            </a:r>
          </a:p>
        </p:txBody>
      </p:sp>
      <p:pic>
        <p:nvPicPr>
          <p:cNvPr id="7" name="Image 6">
            <a:extLst>
              <a:ext uri="{FF2B5EF4-FFF2-40B4-BE49-F238E27FC236}">
                <a16:creationId xmlns:a16="http://schemas.microsoft.com/office/drawing/2014/main" id="{23EDB943-5FE5-7538-A337-51134D5C3A4E}"/>
              </a:ext>
            </a:extLst>
          </p:cNvPr>
          <p:cNvPicPr>
            <a:picLocks noChangeAspect="1"/>
          </p:cNvPicPr>
          <p:nvPr/>
        </p:nvPicPr>
        <p:blipFill>
          <a:blip r:embed="rId3"/>
          <a:srcRect/>
          <a:stretch/>
        </p:blipFill>
        <p:spPr>
          <a:xfrm>
            <a:off x="7126156" y="870673"/>
            <a:ext cx="2695182" cy="5839561"/>
          </a:xfrm>
          <a:prstGeom prst="rect">
            <a:avLst/>
          </a:prstGeom>
          <a:effectLst>
            <a:outerShdw blurRad="50800" dist="38100" dir="2700000" algn="tl" rotWithShape="0">
              <a:prstClr val="black">
                <a:alpha val="40000"/>
              </a:prstClr>
            </a:outerShdw>
          </a:effectLst>
        </p:spPr>
      </p:pic>
      <p:sp>
        <p:nvSpPr>
          <p:cNvPr id="9" name="Rectangle 8">
            <a:extLst>
              <a:ext uri="{FF2B5EF4-FFF2-40B4-BE49-F238E27FC236}">
                <a16:creationId xmlns:a16="http://schemas.microsoft.com/office/drawing/2014/main" id="{422B2673-F1A4-7FD9-0213-BB7F5126289D}"/>
              </a:ext>
            </a:extLst>
          </p:cNvPr>
          <p:cNvSpPr/>
          <p:nvPr/>
        </p:nvSpPr>
        <p:spPr>
          <a:xfrm>
            <a:off x="7221415" y="1648179"/>
            <a:ext cx="2508739" cy="626098"/>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81644335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en-US" dirty="0"/>
              <a:t>Fill the form (2) – Change Language</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75688" y="1240256"/>
            <a:ext cx="3577212" cy="5463389"/>
          </a:xfrm>
        </p:spPr>
        <p:txBody>
          <a:bodyPr/>
          <a:lstStyle/>
          <a:p>
            <a:pPr algn="just"/>
            <a:r>
              <a:rPr lang="en-US" sz="2400" dirty="0"/>
              <a:t>To change the survey language, open a blank form or an already saved form.</a:t>
            </a:r>
          </a:p>
          <a:p>
            <a:pPr algn="just"/>
            <a:endParaRPr lang="en-US" sz="2400" dirty="0"/>
          </a:p>
          <a:p>
            <a:pPr algn="just"/>
            <a:r>
              <a:rPr lang="en-US" sz="2400" dirty="0"/>
              <a:t>Then tap the « Menu » button top right and tap « Change Language ».</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smtClean="0"/>
              <a:pPr/>
              <a:t>46</a:t>
            </a:fld>
            <a:endParaRPr lang="fr-FR"/>
          </a:p>
        </p:txBody>
      </p:sp>
      <p:sp>
        <p:nvSpPr>
          <p:cNvPr id="2" name="Espace réservé du contenu 3">
            <a:extLst>
              <a:ext uri="{FF2B5EF4-FFF2-40B4-BE49-F238E27FC236}">
                <a16:creationId xmlns:a16="http://schemas.microsoft.com/office/drawing/2014/main" id="{862975D2-2970-2E8B-1117-7DBF440C9D83}"/>
              </a:ext>
            </a:extLst>
          </p:cNvPr>
          <p:cNvSpPr>
            <a:spLocks noGrp="1"/>
          </p:cNvSpPr>
          <p:nvPr>
            <p:ph sz="quarter" idx="12"/>
          </p:nvPr>
        </p:nvSpPr>
        <p:spPr>
          <a:xfrm>
            <a:off x="575689" y="698746"/>
            <a:ext cx="5761252" cy="297834"/>
          </a:xfrm>
        </p:spPr>
        <p:txBody>
          <a:bodyPr/>
          <a:lstStyle/>
          <a:p>
            <a:r>
              <a:rPr lang="en-US" dirty="0"/>
              <a:t>ODK Collect</a:t>
            </a:r>
          </a:p>
        </p:txBody>
      </p:sp>
      <p:pic>
        <p:nvPicPr>
          <p:cNvPr id="12" name="Image 11" descr="Une image contenant texte, capture d’écran, Police, conception&#10;&#10;Description générée automatiquement">
            <a:extLst>
              <a:ext uri="{FF2B5EF4-FFF2-40B4-BE49-F238E27FC236}">
                <a16:creationId xmlns:a16="http://schemas.microsoft.com/office/drawing/2014/main" id="{EE30E2CA-D70A-D69B-D70A-DB7B41713860}"/>
              </a:ext>
            </a:extLst>
          </p:cNvPr>
          <p:cNvPicPr>
            <a:picLocks noChangeAspect="1"/>
          </p:cNvPicPr>
          <p:nvPr/>
        </p:nvPicPr>
        <p:blipFill>
          <a:blip r:embed="rId2"/>
          <a:stretch>
            <a:fillRect/>
          </a:stretch>
        </p:blipFill>
        <p:spPr>
          <a:xfrm>
            <a:off x="4252154" y="996580"/>
            <a:ext cx="3073156" cy="5463389"/>
          </a:xfrm>
          <a:prstGeom prst="rect">
            <a:avLst/>
          </a:prstGeom>
          <a:effectLst>
            <a:outerShdw blurRad="50800" dist="38100" dir="2700000" algn="tl" rotWithShape="0">
              <a:prstClr val="black">
                <a:alpha val="40000"/>
              </a:prstClr>
            </a:outerShdw>
          </a:effectLst>
        </p:spPr>
      </p:pic>
      <p:pic>
        <p:nvPicPr>
          <p:cNvPr id="14" name="Image 13" descr="Une image contenant texte, capture d’écran, logiciel, Système d’exploitation&#10;&#10;Description générée automatiquement">
            <a:extLst>
              <a:ext uri="{FF2B5EF4-FFF2-40B4-BE49-F238E27FC236}">
                <a16:creationId xmlns:a16="http://schemas.microsoft.com/office/drawing/2014/main" id="{B8CD9519-5DEE-F3B9-2962-2003AB0C2EBD}"/>
              </a:ext>
            </a:extLst>
          </p:cNvPr>
          <p:cNvPicPr>
            <a:picLocks noChangeAspect="1"/>
          </p:cNvPicPr>
          <p:nvPr/>
        </p:nvPicPr>
        <p:blipFill>
          <a:blip r:embed="rId3"/>
          <a:stretch>
            <a:fillRect/>
          </a:stretch>
        </p:blipFill>
        <p:spPr>
          <a:xfrm>
            <a:off x="7435449" y="996580"/>
            <a:ext cx="3073156" cy="5463389"/>
          </a:xfrm>
          <a:prstGeom prst="rect">
            <a:avLst/>
          </a:prstGeom>
          <a:effectLst>
            <a:outerShdw blurRad="50800" dist="38100" dir="2700000" algn="tl" rotWithShape="0">
              <a:prstClr val="black">
                <a:alpha val="40000"/>
              </a:prstClr>
            </a:outerShdw>
          </a:effectLst>
        </p:spPr>
      </p:pic>
      <p:sp>
        <p:nvSpPr>
          <p:cNvPr id="16" name="Rectangle 15">
            <a:extLst>
              <a:ext uri="{FF2B5EF4-FFF2-40B4-BE49-F238E27FC236}">
                <a16:creationId xmlns:a16="http://schemas.microsoft.com/office/drawing/2014/main" id="{AF643D32-CD4E-4B0C-EB8E-1E73E694E42F}"/>
              </a:ext>
            </a:extLst>
          </p:cNvPr>
          <p:cNvSpPr/>
          <p:nvPr/>
        </p:nvSpPr>
        <p:spPr>
          <a:xfrm>
            <a:off x="7028328" y="1246845"/>
            <a:ext cx="251013" cy="333599"/>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86346299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en-US" dirty="0"/>
              <a:t>Fill the form (3) – Navigation in form</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75688" y="1240256"/>
            <a:ext cx="3577212" cy="5463389"/>
          </a:xfrm>
        </p:spPr>
        <p:txBody>
          <a:bodyPr>
            <a:normAutofit/>
          </a:bodyPr>
          <a:lstStyle/>
          <a:p>
            <a:pPr algn="just"/>
            <a:r>
              <a:rPr lang="en-US" sz="2600" dirty="0"/>
              <a:t>You can slide your finger to the left or the right to move forward or backward in the form, much like reading a book.</a:t>
            </a:r>
          </a:p>
          <a:p>
            <a:pPr algn="just"/>
            <a:r>
              <a:rPr lang="en-US" sz="2600" dirty="0"/>
              <a:t>The 3 following navigation options can be found in the “User interface” </a:t>
            </a:r>
          </a:p>
          <a:p>
            <a:pPr algn="just"/>
            <a:endParaRPr lang="en-US" sz="2600" dirty="0"/>
          </a:p>
          <a:p>
            <a:pPr algn="just"/>
            <a:endParaRPr lang="en-US" sz="2400" dirty="0"/>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smtClean="0"/>
              <a:pPr/>
              <a:t>47</a:t>
            </a:fld>
            <a:endParaRPr lang="fr-FR"/>
          </a:p>
        </p:txBody>
      </p:sp>
      <p:sp>
        <p:nvSpPr>
          <p:cNvPr id="2" name="Espace réservé du contenu 3">
            <a:extLst>
              <a:ext uri="{FF2B5EF4-FFF2-40B4-BE49-F238E27FC236}">
                <a16:creationId xmlns:a16="http://schemas.microsoft.com/office/drawing/2014/main" id="{3600F3B1-780E-5389-21D4-590849E478D4}"/>
              </a:ext>
            </a:extLst>
          </p:cNvPr>
          <p:cNvSpPr>
            <a:spLocks noGrp="1"/>
          </p:cNvSpPr>
          <p:nvPr>
            <p:ph sz="quarter" idx="12"/>
          </p:nvPr>
        </p:nvSpPr>
        <p:spPr>
          <a:xfrm>
            <a:off x="575689" y="698746"/>
            <a:ext cx="5761252" cy="297834"/>
          </a:xfrm>
        </p:spPr>
        <p:txBody>
          <a:bodyPr/>
          <a:lstStyle/>
          <a:p>
            <a:r>
              <a:rPr lang="en-US" dirty="0"/>
              <a:t>ODK Collect</a:t>
            </a:r>
          </a:p>
        </p:txBody>
      </p:sp>
      <p:pic>
        <p:nvPicPr>
          <p:cNvPr id="8" name="Image 7" descr="Une image contenant texte, capture d’écran, Police&#10;&#10;Description générée automatiquement">
            <a:extLst>
              <a:ext uri="{FF2B5EF4-FFF2-40B4-BE49-F238E27FC236}">
                <a16:creationId xmlns:a16="http://schemas.microsoft.com/office/drawing/2014/main" id="{B80F7B53-6EC8-9907-B72B-AAE190EAA164}"/>
              </a:ext>
            </a:extLst>
          </p:cNvPr>
          <p:cNvPicPr>
            <a:picLocks noChangeAspect="1"/>
          </p:cNvPicPr>
          <p:nvPr/>
        </p:nvPicPr>
        <p:blipFill>
          <a:blip r:embed="rId2"/>
          <a:stretch>
            <a:fillRect/>
          </a:stretch>
        </p:blipFill>
        <p:spPr>
          <a:xfrm>
            <a:off x="4346514" y="1242794"/>
            <a:ext cx="2940645" cy="5227814"/>
          </a:xfrm>
          <a:prstGeom prst="rect">
            <a:avLst/>
          </a:prstGeom>
          <a:effectLst>
            <a:outerShdw blurRad="50800" dist="38100" dir="2700000" algn="tl" rotWithShape="0">
              <a:prstClr val="black">
                <a:alpha val="40000"/>
              </a:prstClr>
            </a:outerShdw>
          </a:effectLst>
        </p:spPr>
      </p:pic>
      <p:pic>
        <p:nvPicPr>
          <p:cNvPr id="10" name="Image 9" descr="Une image contenant texte, capture d’écran, Police, logiciel&#10;&#10;Description générée automatiquement">
            <a:extLst>
              <a:ext uri="{FF2B5EF4-FFF2-40B4-BE49-F238E27FC236}">
                <a16:creationId xmlns:a16="http://schemas.microsoft.com/office/drawing/2014/main" id="{3BF7C08C-E153-D958-F958-39C0FC2D5C86}"/>
              </a:ext>
            </a:extLst>
          </p:cNvPr>
          <p:cNvPicPr>
            <a:picLocks noChangeAspect="1"/>
          </p:cNvPicPr>
          <p:nvPr/>
        </p:nvPicPr>
        <p:blipFill>
          <a:blip r:embed="rId3"/>
          <a:stretch>
            <a:fillRect/>
          </a:stretch>
        </p:blipFill>
        <p:spPr>
          <a:xfrm>
            <a:off x="7607744" y="1236205"/>
            <a:ext cx="2940645" cy="5227814"/>
          </a:xfrm>
          <a:prstGeom prst="rect">
            <a:avLst/>
          </a:prstGeom>
          <a:effectLst>
            <a:outerShdw blurRad="50800" dist="38100" dir="2700000" algn="tl" rotWithShape="0">
              <a:prstClr val="black">
                <a:alpha val="40000"/>
              </a:prstClr>
            </a:outerShdw>
          </a:effectLst>
        </p:spPr>
      </p:pic>
      <p:sp>
        <p:nvSpPr>
          <p:cNvPr id="12" name="Rectangle 11">
            <a:extLst>
              <a:ext uri="{FF2B5EF4-FFF2-40B4-BE49-F238E27FC236}">
                <a16:creationId xmlns:a16="http://schemas.microsoft.com/office/drawing/2014/main" id="{DA40C8BB-6B37-5E43-E587-571E89241461}"/>
              </a:ext>
            </a:extLst>
          </p:cNvPr>
          <p:cNvSpPr/>
          <p:nvPr/>
        </p:nvSpPr>
        <p:spPr>
          <a:xfrm>
            <a:off x="4346514" y="5887618"/>
            <a:ext cx="2940645" cy="598311"/>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14" name="Image 13" descr="Une image contenant Police, conception&#10;&#10;Description générée automatiquement">
            <a:extLst>
              <a:ext uri="{FF2B5EF4-FFF2-40B4-BE49-F238E27FC236}">
                <a16:creationId xmlns:a16="http://schemas.microsoft.com/office/drawing/2014/main" id="{E8B7D25A-2C2C-69E8-9797-3131FC182FFD}"/>
              </a:ext>
            </a:extLst>
          </p:cNvPr>
          <p:cNvPicPr>
            <a:picLocks noChangeAspect="1"/>
          </p:cNvPicPr>
          <p:nvPr/>
        </p:nvPicPr>
        <p:blipFill>
          <a:blip r:embed="rId4"/>
          <a:stretch>
            <a:fillRect/>
          </a:stretch>
        </p:blipFill>
        <p:spPr>
          <a:xfrm>
            <a:off x="4463587" y="3971950"/>
            <a:ext cx="2706497" cy="1615819"/>
          </a:xfrm>
          <a:prstGeom prst="rect">
            <a:avLst/>
          </a:prstGeom>
        </p:spPr>
      </p:pic>
      <p:sp>
        <p:nvSpPr>
          <p:cNvPr id="15" name="Rectangle 14">
            <a:extLst>
              <a:ext uri="{FF2B5EF4-FFF2-40B4-BE49-F238E27FC236}">
                <a16:creationId xmlns:a16="http://schemas.microsoft.com/office/drawing/2014/main" id="{A576FC0D-57A5-AD80-056E-8F7ABFAE354D}"/>
              </a:ext>
            </a:extLst>
          </p:cNvPr>
          <p:cNvSpPr/>
          <p:nvPr/>
        </p:nvSpPr>
        <p:spPr>
          <a:xfrm>
            <a:off x="7801358" y="2899954"/>
            <a:ext cx="2480153" cy="1593669"/>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6083509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en-US" dirty="0"/>
              <a:t>Fill the form (4) – Select an option</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75688" y="1240256"/>
            <a:ext cx="3577212" cy="5463389"/>
          </a:xfrm>
        </p:spPr>
        <p:txBody>
          <a:bodyPr>
            <a:normAutofit/>
          </a:bodyPr>
          <a:lstStyle/>
          <a:p>
            <a:pPr algn="just" fontAlgn="auto">
              <a:spcAft>
                <a:spcPts val="0"/>
              </a:spcAft>
            </a:pPr>
            <a:r>
              <a:rPr lang="en-GB" sz="2800" dirty="0"/>
              <a:t>In this example one of the answer</a:t>
            </a:r>
            <a:r>
              <a:rPr lang="aa-ET" sz="2800" dirty="0"/>
              <a:t>s</a:t>
            </a:r>
            <a:r>
              <a:rPr lang="en-GB" sz="2800" dirty="0"/>
              <a:t> can be selected</a:t>
            </a:r>
            <a:r>
              <a:rPr lang="aa-ET" sz="2800" dirty="0"/>
              <a:t>.</a:t>
            </a:r>
            <a:endParaRPr lang="en-GB" sz="2800" dirty="0"/>
          </a:p>
          <a:p>
            <a:pPr algn="just" fontAlgn="auto">
              <a:spcAft>
                <a:spcPts val="0"/>
              </a:spcAft>
            </a:pPr>
            <a:endParaRPr lang="en-GB" sz="2800" dirty="0"/>
          </a:p>
          <a:p>
            <a:pPr algn="just" fontAlgn="auto">
              <a:spcAft>
                <a:spcPts val="0"/>
              </a:spcAft>
            </a:pPr>
            <a:r>
              <a:rPr lang="en-GB" sz="2800" dirty="0"/>
              <a:t>When the icon is a circle (radio button), only ONE answer can be selected.</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smtClean="0"/>
              <a:pPr/>
              <a:t>48</a:t>
            </a:fld>
            <a:endParaRPr lang="fr-FR"/>
          </a:p>
        </p:txBody>
      </p:sp>
      <p:sp>
        <p:nvSpPr>
          <p:cNvPr id="2" name="Espace réservé du contenu 3">
            <a:extLst>
              <a:ext uri="{FF2B5EF4-FFF2-40B4-BE49-F238E27FC236}">
                <a16:creationId xmlns:a16="http://schemas.microsoft.com/office/drawing/2014/main" id="{A9791DA9-0A98-7745-4153-F9621A853C3F}"/>
              </a:ext>
            </a:extLst>
          </p:cNvPr>
          <p:cNvSpPr>
            <a:spLocks noGrp="1"/>
          </p:cNvSpPr>
          <p:nvPr>
            <p:ph sz="quarter" idx="12"/>
          </p:nvPr>
        </p:nvSpPr>
        <p:spPr>
          <a:xfrm>
            <a:off x="575689" y="698746"/>
            <a:ext cx="5761252" cy="297834"/>
          </a:xfrm>
        </p:spPr>
        <p:txBody>
          <a:bodyPr/>
          <a:lstStyle/>
          <a:p>
            <a:r>
              <a:rPr lang="en-US" dirty="0"/>
              <a:t>ODK Collect</a:t>
            </a:r>
          </a:p>
        </p:txBody>
      </p:sp>
      <p:pic>
        <p:nvPicPr>
          <p:cNvPr id="12" name="Image 11" descr="Une image contenant texte, capture d’écran, Police&#10;&#10;Description générée automatiquement">
            <a:extLst>
              <a:ext uri="{FF2B5EF4-FFF2-40B4-BE49-F238E27FC236}">
                <a16:creationId xmlns:a16="http://schemas.microsoft.com/office/drawing/2014/main" id="{633F5B75-A2CB-7FE6-AD9B-698825B9BF3F}"/>
              </a:ext>
            </a:extLst>
          </p:cNvPr>
          <p:cNvPicPr>
            <a:picLocks noChangeAspect="1"/>
          </p:cNvPicPr>
          <p:nvPr/>
        </p:nvPicPr>
        <p:blipFill>
          <a:blip r:embed="rId2"/>
          <a:stretch>
            <a:fillRect/>
          </a:stretch>
        </p:blipFill>
        <p:spPr>
          <a:xfrm>
            <a:off x="5423834" y="932913"/>
            <a:ext cx="3285555" cy="5840987"/>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0983301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en-US" dirty="0"/>
              <a:t>Fill the form (5) – Select multiple options</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75687" y="1240256"/>
            <a:ext cx="5291713" cy="5463389"/>
          </a:xfrm>
        </p:spPr>
        <p:txBody>
          <a:bodyPr>
            <a:normAutofit/>
          </a:bodyPr>
          <a:lstStyle/>
          <a:p>
            <a:pPr algn="just" fontAlgn="auto">
              <a:spcAft>
                <a:spcPts val="0"/>
              </a:spcAft>
            </a:pPr>
            <a:r>
              <a:rPr lang="en-US" dirty="0"/>
              <a:t>When the icon is a square, SEVERAL answers can be selected.</a:t>
            </a:r>
          </a:p>
          <a:p>
            <a:pPr marL="0" indent="0" algn="just" fontAlgn="auto">
              <a:spcAft>
                <a:spcPts val="0"/>
              </a:spcAft>
              <a:buNone/>
            </a:pPr>
            <a:endParaRPr lang="en-US" dirty="0"/>
          </a:p>
          <a:p>
            <a:pPr algn="just" fontAlgn="auto">
              <a:spcAft>
                <a:spcPts val="0"/>
              </a:spcAft>
            </a:pPr>
            <a:r>
              <a:rPr lang="en-US" dirty="0"/>
              <a:t>The questions asked to the respondents are in bold.</a:t>
            </a:r>
          </a:p>
          <a:p>
            <a:pPr marL="0" indent="0" algn="just" fontAlgn="auto">
              <a:spcAft>
                <a:spcPts val="0"/>
              </a:spcAft>
              <a:buNone/>
            </a:pPr>
            <a:endParaRPr lang="en-US" dirty="0"/>
          </a:p>
          <a:p>
            <a:pPr algn="just" fontAlgn="auto">
              <a:spcAft>
                <a:spcPts val="0"/>
              </a:spcAft>
            </a:pPr>
            <a:r>
              <a:rPr lang="en-US" dirty="0"/>
              <a:t>The capitalized sentences are the instruction to you, please don’t read the instruction to the respondents, and operate following the instruction. </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smtClean="0"/>
              <a:pPr/>
              <a:t>49</a:t>
            </a:fld>
            <a:endParaRPr lang="fr-FR"/>
          </a:p>
        </p:txBody>
      </p:sp>
      <p:sp>
        <p:nvSpPr>
          <p:cNvPr id="2" name="Espace réservé du contenu 3">
            <a:extLst>
              <a:ext uri="{FF2B5EF4-FFF2-40B4-BE49-F238E27FC236}">
                <a16:creationId xmlns:a16="http://schemas.microsoft.com/office/drawing/2014/main" id="{5163B0C6-2FCA-1750-28C5-BF083E060C3B}"/>
              </a:ext>
            </a:extLst>
          </p:cNvPr>
          <p:cNvSpPr>
            <a:spLocks noGrp="1"/>
          </p:cNvSpPr>
          <p:nvPr>
            <p:ph sz="quarter" idx="12"/>
          </p:nvPr>
        </p:nvSpPr>
        <p:spPr>
          <a:xfrm>
            <a:off x="575689" y="698746"/>
            <a:ext cx="5761252" cy="297834"/>
          </a:xfrm>
        </p:spPr>
        <p:txBody>
          <a:bodyPr/>
          <a:lstStyle/>
          <a:p>
            <a:r>
              <a:rPr lang="en-US" dirty="0"/>
              <a:t>ODK Collect</a:t>
            </a:r>
          </a:p>
        </p:txBody>
      </p:sp>
      <p:pic>
        <p:nvPicPr>
          <p:cNvPr id="8" name="Image 7" descr="Une image contenant texte, capture d’écran, Police, nombre&#10;&#10;Description générée automatiquement">
            <a:extLst>
              <a:ext uri="{FF2B5EF4-FFF2-40B4-BE49-F238E27FC236}">
                <a16:creationId xmlns:a16="http://schemas.microsoft.com/office/drawing/2014/main" id="{6D1BE917-6E86-18FE-4B58-114190E0063A}"/>
              </a:ext>
            </a:extLst>
          </p:cNvPr>
          <p:cNvPicPr>
            <a:picLocks noChangeAspect="1"/>
          </p:cNvPicPr>
          <p:nvPr/>
        </p:nvPicPr>
        <p:blipFill>
          <a:blip r:embed="rId2"/>
          <a:stretch>
            <a:fillRect/>
          </a:stretch>
        </p:blipFill>
        <p:spPr>
          <a:xfrm>
            <a:off x="6546321" y="996580"/>
            <a:ext cx="3198569" cy="5686345"/>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9189412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Espace réservé pour une image  10">
            <a:extLst>
              <a:ext uri="{FF2B5EF4-FFF2-40B4-BE49-F238E27FC236}">
                <a16:creationId xmlns:a16="http://schemas.microsoft.com/office/drawing/2014/main" id="{95E469EC-BD0D-0063-BA4C-F7935FCBCCED}"/>
              </a:ext>
            </a:extLst>
          </p:cNvPr>
          <p:cNvPicPr>
            <a:picLocks noGrp="1" noChangeAspect="1"/>
          </p:cNvPicPr>
          <p:nvPr>
            <p:ph type="pic" sz="quarter" idx="10"/>
          </p:nvPr>
        </p:nvPicPr>
        <p:blipFill>
          <a:blip r:embed="rId3"/>
          <a:srcRect l="14683" r="14683"/>
          <a:stretch>
            <a:fillRect/>
          </a:stretch>
        </p:blipFill>
        <p:spPr>
          <a:xfrm>
            <a:off x="7398328" y="1572732"/>
            <a:ext cx="2281382" cy="4414210"/>
          </a:xfrm>
        </p:spPr>
      </p:pic>
      <p:sp>
        <p:nvSpPr>
          <p:cNvPr id="6" name="Titre 5">
            <a:extLst>
              <a:ext uri="{FF2B5EF4-FFF2-40B4-BE49-F238E27FC236}">
                <a16:creationId xmlns:a16="http://schemas.microsoft.com/office/drawing/2014/main" id="{6A7FDA96-35D2-7A03-A754-D019440F5344}"/>
              </a:ext>
            </a:extLst>
          </p:cNvPr>
          <p:cNvSpPr>
            <a:spLocks noGrp="1"/>
          </p:cNvSpPr>
          <p:nvPr>
            <p:ph type="title"/>
          </p:nvPr>
        </p:nvSpPr>
        <p:spPr>
          <a:xfrm>
            <a:off x="575688" y="202735"/>
            <a:ext cx="9104021" cy="554684"/>
          </a:xfrm>
        </p:spPr>
        <p:txBody>
          <a:bodyPr>
            <a:normAutofit fontScale="90000"/>
          </a:bodyPr>
          <a:lstStyle/>
          <a:p>
            <a:r>
              <a:rPr lang="en-US" dirty="0"/>
              <a:t>What is </a:t>
            </a:r>
            <a:r>
              <a:rPr lang="en-US" b="1" dirty="0"/>
              <a:t>M</a:t>
            </a:r>
            <a:r>
              <a:rPr lang="en-US" dirty="0"/>
              <a:t>obile </a:t>
            </a:r>
            <a:r>
              <a:rPr lang="en-US" b="1" dirty="0"/>
              <a:t>D</a:t>
            </a:r>
            <a:r>
              <a:rPr lang="en-US" dirty="0"/>
              <a:t>ata </a:t>
            </a:r>
            <a:r>
              <a:rPr lang="en-US" b="1" dirty="0"/>
              <a:t>C</a:t>
            </a:r>
            <a:r>
              <a:rPr lang="en-US" dirty="0"/>
              <a:t>ollection ?</a:t>
            </a:r>
          </a:p>
        </p:txBody>
      </p:sp>
      <p:sp>
        <p:nvSpPr>
          <p:cNvPr id="9" name="Espace réservé du contenu 8">
            <a:extLst>
              <a:ext uri="{FF2B5EF4-FFF2-40B4-BE49-F238E27FC236}">
                <a16:creationId xmlns:a16="http://schemas.microsoft.com/office/drawing/2014/main" id="{6BCB1901-2624-B231-1E79-8745D75ED476}"/>
              </a:ext>
            </a:extLst>
          </p:cNvPr>
          <p:cNvSpPr>
            <a:spLocks noGrp="1"/>
          </p:cNvSpPr>
          <p:nvPr>
            <p:ph sz="quarter" idx="28"/>
          </p:nvPr>
        </p:nvSpPr>
        <p:spPr/>
        <p:txBody>
          <a:bodyPr>
            <a:normAutofit/>
          </a:bodyPr>
          <a:lstStyle/>
          <a:p>
            <a:pPr algn="just"/>
            <a:r>
              <a:rPr lang="en-US" dirty="0"/>
              <a:t>MDC: use of new technologies to collect data (smartphones or tablets instead of paper forms).</a:t>
            </a:r>
          </a:p>
          <a:p>
            <a:pPr algn="just"/>
            <a:r>
              <a:rPr lang="en-US" dirty="0"/>
              <a:t>Used by CartONG since 2010 with many partners (UNHCR, Terre des Hommes, MSF, </a:t>
            </a:r>
            <a:r>
              <a:rPr lang="en-US" dirty="0" err="1"/>
              <a:t>Solidarités</a:t>
            </a:r>
            <a:r>
              <a:rPr lang="en-US" dirty="0"/>
              <a:t> International, REACH, Caritas, UNICEF, etc.)</a:t>
            </a:r>
          </a:p>
          <a:p>
            <a:pPr algn="just"/>
            <a:r>
              <a:rPr lang="en-US" dirty="0"/>
              <a:t>Possible use cases: surveys, assessments (potentially in emergency), tracking (distributions &amp; such), monitoring and evaluation, etc.</a:t>
            </a:r>
          </a:p>
        </p:txBody>
      </p:sp>
      <p:sp>
        <p:nvSpPr>
          <p:cNvPr id="2" name="Espace réservé du pied de page 1">
            <a:extLst>
              <a:ext uri="{FF2B5EF4-FFF2-40B4-BE49-F238E27FC236}">
                <a16:creationId xmlns:a16="http://schemas.microsoft.com/office/drawing/2014/main" id="{2B626A2E-F599-C602-1EF8-8C1F089F49E9}"/>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3" name="Espace réservé du numéro de diapositive 2">
            <a:extLst>
              <a:ext uri="{FF2B5EF4-FFF2-40B4-BE49-F238E27FC236}">
                <a16:creationId xmlns:a16="http://schemas.microsoft.com/office/drawing/2014/main" id="{C692A41E-C2A8-D28A-4CA6-4DD9C3267DB1}"/>
              </a:ext>
            </a:extLst>
          </p:cNvPr>
          <p:cNvSpPr>
            <a:spLocks noGrp="1"/>
          </p:cNvSpPr>
          <p:nvPr>
            <p:ph type="sldNum" sz="quarter" idx="30"/>
          </p:nvPr>
        </p:nvSpPr>
        <p:spPr/>
        <p:txBody>
          <a:bodyPr/>
          <a:lstStyle/>
          <a:p>
            <a:fld id="{45D260E3-6ADF-3D4B-8601-DFAB5F13007E}" type="slidenum">
              <a:rPr lang="fr-FR" smtClean="0"/>
              <a:pPr/>
              <a:t>5</a:t>
            </a:fld>
            <a:endParaRPr lang="fr-FR"/>
          </a:p>
        </p:txBody>
      </p:sp>
      <p:sp>
        <p:nvSpPr>
          <p:cNvPr id="4" name="Espace réservé du contenu 3">
            <a:extLst>
              <a:ext uri="{FF2B5EF4-FFF2-40B4-BE49-F238E27FC236}">
                <a16:creationId xmlns:a16="http://schemas.microsoft.com/office/drawing/2014/main" id="{C5C98614-0A97-8EDB-088A-8C9B5A1CECC0}"/>
              </a:ext>
            </a:extLst>
          </p:cNvPr>
          <p:cNvSpPr>
            <a:spLocks noGrp="1"/>
          </p:cNvSpPr>
          <p:nvPr>
            <p:ph sz="quarter" idx="12"/>
          </p:nvPr>
        </p:nvSpPr>
        <p:spPr>
          <a:xfrm>
            <a:off x="575689" y="698746"/>
            <a:ext cx="5761252" cy="297834"/>
          </a:xfrm>
        </p:spPr>
        <p:txBody>
          <a:bodyPr/>
          <a:lstStyle/>
          <a:p>
            <a:r>
              <a:rPr lang="en-US" dirty="0"/>
              <a:t>Mobile Data Collection</a:t>
            </a:r>
          </a:p>
        </p:txBody>
      </p:sp>
    </p:spTree>
    <p:extLst>
      <p:ext uri="{BB962C8B-B14F-4D97-AF65-F5344CB8AC3E}">
        <p14:creationId xmlns:p14="http://schemas.microsoft.com/office/powerpoint/2010/main" val="41915252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en-US" dirty="0"/>
              <a:t>Fill the form (6) – Enter text / number</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575688" y="1240256"/>
            <a:ext cx="4148712" cy="5463389"/>
          </a:xfrm>
        </p:spPr>
        <p:txBody>
          <a:bodyPr>
            <a:normAutofit/>
          </a:bodyPr>
          <a:lstStyle/>
          <a:p>
            <a:pPr algn="just" fontAlgn="auto">
              <a:spcAft>
                <a:spcPts val="0"/>
              </a:spcAft>
            </a:pPr>
            <a:r>
              <a:rPr lang="en-US" dirty="0"/>
              <a:t>Example :</a:t>
            </a:r>
          </a:p>
          <a:p>
            <a:pPr lvl="1" algn="just" fontAlgn="auto">
              <a:spcAft>
                <a:spcPts val="0"/>
              </a:spcAft>
            </a:pPr>
            <a:r>
              <a:rPr lang="en-US" dirty="0"/>
              <a:t>Some questions require text entries.</a:t>
            </a:r>
          </a:p>
          <a:p>
            <a:pPr lvl="1" algn="just" fontAlgn="auto">
              <a:spcAft>
                <a:spcPts val="0"/>
              </a:spcAft>
            </a:pPr>
            <a:r>
              <a:rPr lang="en-US" dirty="0"/>
              <a:t>For some fields, only </a:t>
            </a:r>
            <a:r>
              <a:rPr lang="en-US" b="1" dirty="0"/>
              <a:t>letters</a:t>
            </a:r>
            <a:r>
              <a:rPr lang="en-US" dirty="0"/>
              <a:t> can be used, while for others both </a:t>
            </a:r>
            <a:r>
              <a:rPr lang="en-US" b="1" dirty="0"/>
              <a:t>integers/letters</a:t>
            </a:r>
            <a:r>
              <a:rPr lang="en-US" dirty="0"/>
              <a:t> are accepted. Constraints may also be used to control input.</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smtClean="0"/>
              <a:pPr/>
              <a:t>50</a:t>
            </a:fld>
            <a:endParaRPr lang="fr-FR"/>
          </a:p>
        </p:txBody>
      </p:sp>
      <p:sp>
        <p:nvSpPr>
          <p:cNvPr id="2" name="Espace réservé du contenu 3">
            <a:extLst>
              <a:ext uri="{FF2B5EF4-FFF2-40B4-BE49-F238E27FC236}">
                <a16:creationId xmlns:a16="http://schemas.microsoft.com/office/drawing/2014/main" id="{8FEF097B-2033-34F1-B80E-9D1392C0B5CA}"/>
              </a:ext>
            </a:extLst>
          </p:cNvPr>
          <p:cNvSpPr>
            <a:spLocks noGrp="1"/>
          </p:cNvSpPr>
          <p:nvPr>
            <p:ph sz="quarter" idx="12"/>
          </p:nvPr>
        </p:nvSpPr>
        <p:spPr>
          <a:xfrm>
            <a:off x="575689" y="698746"/>
            <a:ext cx="5761252" cy="297834"/>
          </a:xfrm>
        </p:spPr>
        <p:txBody>
          <a:bodyPr/>
          <a:lstStyle/>
          <a:p>
            <a:r>
              <a:rPr lang="en-US" dirty="0"/>
              <a:t>ODK Collect</a:t>
            </a:r>
          </a:p>
        </p:txBody>
      </p:sp>
      <p:pic>
        <p:nvPicPr>
          <p:cNvPr id="8" name="Image 7" descr="Une image contenant texte, Appareils électroniques, capture d’écran, Police&#10;&#10;Description générée automatiquement">
            <a:extLst>
              <a:ext uri="{FF2B5EF4-FFF2-40B4-BE49-F238E27FC236}">
                <a16:creationId xmlns:a16="http://schemas.microsoft.com/office/drawing/2014/main" id="{5252A137-4CC9-76D3-9FFB-DE30E9E00FE0}"/>
              </a:ext>
            </a:extLst>
          </p:cNvPr>
          <p:cNvPicPr>
            <a:picLocks noChangeAspect="1"/>
          </p:cNvPicPr>
          <p:nvPr/>
        </p:nvPicPr>
        <p:blipFill>
          <a:blip r:embed="rId2"/>
          <a:stretch>
            <a:fillRect/>
          </a:stretch>
        </p:blipFill>
        <p:spPr>
          <a:xfrm>
            <a:off x="4804232" y="1116427"/>
            <a:ext cx="2753143" cy="4894477"/>
          </a:xfrm>
          <a:prstGeom prst="rect">
            <a:avLst/>
          </a:prstGeom>
          <a:effectLst>
            <a:outerShdw blurRad="50800" dist="38100" dir="2700000" algn="tl" rotWithShape="0">
              <a:prstClr val="black">
                <a:alpha val="40000"/>
              </a:prstClr>
            </a:outerShdw>
          </a:effectLst>
        </p:spPr>
      </p:pic>
      <p:pic>
        <p:nvPicPr>
          <p:cNvPr id="10" name="Image 9" descr="Une image contenant texte, capture d’écran, nombre, Police&#10;&#10;Description générée automatiquement">
            <a:extLst>
              <a:ext uri="{FF2B5EF4-FFF2-40B4-BE49-F238E27FC236}">
                <a16:creationId xmlns:a16="http://schemas.microsoft.com/office/drawing/2014/main" id="{2FE61C6D-9205-322D-65F5-51ABD1E5272C}"/>
              </a:ext>
            </a:extLst>
          </p:cNvPr>
          <p:cNvPicPr>
            <a:picLocks noChangeAspect="1"/>
          </p:cNvPicPr>
          <p:nvPr/>
        </p:nvPicPr>
        <p:blipFill>
          <a:blip r:embed="rId3"/>
          <a:stretch>
            <a:fillRect/>
          </a:stretch>
        </p:blipFill>
        <p:spPr>
          <a:xfrm>
            <a:off x="7689450" y="1073601"/>
            <a:ext cx="2777233" cy="4937303"/>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346216346"/>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B0EC47C-999A-AA4B-9264-E322927B96D1}"/>
              </a:ext>
            </a:extLst>
          </p:cNvPr>
          <p:cNvSpPr>
            <a:spLocks noGrp="1"/>
          </p:cNvSpPr>
          <p:nvPr>
            <p:ph type="title"/>
          </p:nvPr>
        </p:nvSpPr>
        <p:spPr/>
        <p:txBody>
          <a:bodyPr>
            <a:normAutofit fontScale="90000"/>
          </a:bodyPr>
          <a:lstStyle/>
          <a:p>
            <a:r>
              <a:rPr lang="en-US" dirty="0"/>
              <a:t>Fill the form (7) – Add a group</a:t>
            </a:r>
          </a:p>
        </p:txBody>
      </p:sp>
      <p:sp>
        <p:nvSpPr>
          <p:cNvPr id="4" name="Espace réservé du contenu 3">
            <a:extLst>
              <a:ext uri="{FF2B5EF4-FFF2-40B4-BE49-F238E27FC236}">
                <a16:creationId xmlns:a16="http://schemas.microsoft.com/office/drawing/2014/main" id="{B97A3C82-5437-5E65-04CB-3D76F1BF6BD6}"/>
              </a:ext>
            </a:extLst>
          </p:cNvPr>
          <p:cNvSpPr>
            <a:spLocks noGrp="1"/>
          </p:cNvSpPr>
          <p:nvPr>
            <p:ph sz="quarter" idx="28"/>
          </p:nvPr>
        </p:nvSpPr>
        <p:spPr>
          <a:xfrm>
            <a:off x="4151594" y="1121712"/>
            <a:ext cx="6120388" cy="5463389"/>
          </a:xfrm>
        </p:spPr>
        <p:txBody>
          <a:bodyPr>
            <a:normAutofit/>
          </a:bodyPr>
          <a:lstStyle/>
          <a:p>
            <a:pPr algn="just" fontAlgn="auto">
              <a:spcAft>
                <a:spcPts val="0"/>
              </a:spcAft>
            </a:pPr>
            <a:r>
              <a:rPr lang="en-US" sz="2600" dirty="0"/>
              <a:t>Example:</a:t>
            </a:r>
          </a:p>
          <a:p>
            <a:pPr marL="0" indent="0" algn="just" fontAlgn="auto">
              <a:spcAft>
                <a:spcPts val="0"/>
              </a:spcAft>
              <a:buNone/>
            </a:pPr>
            <a:endParaRPr lang="en-US" dirty="0"/>
          </a:p>
          <a:p>
            <a:pPr lvl="1" algn="just" fontAlgn="auto">
              <a:spcAft>
                <a:spcPts val="0"/>
              </a:spcAft>
            </a:pPr>
            <a:r>
              <a:rPr lang="en-US" dirty="0"/>
              <a:t>Adding a group for the « Child » form </a:t>
            </a:r>
          </a:p>
          <a:p>
            <a:pPr lvl="1" algn="just" fontAlgn="auto">
              <a:spcAft>
                <a:spcPts val="0"/>
              </a:spcAft>
            </a:pPr>
            <a:endParaRPr lang="en-US" dirty="0"/>
          </a:p>
          <a:p>
            <a:pPr lvl="1" algn="just" fontAlgn="auto">
              <a:spcAft>
                <a:spcPts val="0"/>
              </a:spcAft>
            </a:pPr>
            <a:r>
              <a:rPr lang="en-US" dirty="0"/>
              <a:t>Each child in the HH will be a group member</a:t>
            </a:r>
          </a:p>
          <a:p>
            <a:pPr algn="just" fontAlgn="auto">
              <a:spcAft>
                <a:spcPts val="0"/>
              </a:spcAft>
            </a:pPr>
            <a:endParaRPr lang="en-US" dirty="0"/>
          </a:p>
          <a:p>
            <a:pPr marL="0" indent="0" algn="just" fontAlgn="auto">
              <a:spcAft>
                <a:spcPts val="0"/>
              </a:spcAft>
              <a:buNone/>
            </a:pPr>
            <a:r>
              <a:rPr lang="en-US" sz="1800" dirty="0"/>
              <a:t>If the filled group number doesn’t match the total number of the member in the household, a notification will be given before it can be finalized. Please review the number of group and add/delete the missing/repeated member accordingly. </a:t>
            </a:r>
          </a:p>
          <a:p>
            <a:pPr algn="just" fontAlgn="auto">
              <a:spcAft>
                <a:spcPts val="0"/>
              </a:spcAft>
            </a:pPr>
            <a:endParaRPr lang="en-US" sz="1800" dirty="0"/>
          </a:p>
          <a:p>
            <a:pPr marL="0" indent="0" algn="just" fontAlgn="auto">
              <a:spcAft>
                <a:spcPts val="0"/>
              </a:spcAft>
              <a:buNone/>
            </a:pPr>
            <a:r>
              <a:rPr lang="en-US" sz="1800" dirty="0">
                <a:solidFill>
                  <a:schemeClr val="accent5"/>
                </a:solidFill>
              </a:rPr>
              <a:t>How to remove a group if too many have been added ?</a:t>
            </a:r>
          </a:p>
        </p:txBody>
      </p:sp>
      <p:sp>
        <p:nvSpPr>
          <p:cNvPr id="5" name="Espace réservé du pied de page 4">
            <a:extLst>
              <a:ext uri="{FF2B5EF4-FFF2-40B4-BE49-F238E27FC236}">
                <a16:creationId xmlns:a16="http://schemas.microsoft.com/office/drawing/2014/main" id="{65077917-45C8-DFCA-CF0B-77F626395FF9}"/>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589DDCE1-FA6E-F609-90EA-73EECD157AB2}"/>
              </a:ext>
            </a:extLst>
          </p:cNvPr>
          <p:cNvSpPr>
            <a:spLocks noGrp="1"/>
          </p:cNvSpPr>
          <p:nvPr>
            <p:ph type="sldNum" sz="quarter" idx="30"/>
          </p:nvPr>
        </p:nvSpPr>
        <p:spPr/>
        <p:txBody>
          <a:bodyPr/>
          <a:lstStyle/>
          <a:p>
            <a:fld id="{45D260E3-6ADF-3D4B-8601-DFAB5F13007E}" type="slidenum">
              <a:rPr lang="fr-FR" smtClean="0"/>
              <a:pPr/>
              <a:t>51</a:t>
            </a:fld>
            <a:endParaRPr lang="fr-FR"/>
          </a:p>
        </p:txBody>
      </p:sp>
      <p:sp>
        <p:nvSpPr>
          <p:cNvPr id="2" name="Espace réservé du contenu 3">
            <a:extLst>
              <a:ext uri="{FF2B5EF4-FFF2-40B4-BE49-F238E27FC236}">
                <a16:creationId xmlns:a16="http://schemas.microsoft.com/office/drawing/2014/main" id="{5F51EDBE-2FE3-B895-0F1C-48DADC963247}"/>
              </a:ext>
            </a:extLst>
          </p:cNvPr>
          <p:cNvSpPr>
            <a:spLocks noGrp="1"/>
          </p:cNvSpPr>
          <p:nvPr>
            <p:ph sz="quarter" idx="12"/>
          </p:nvPr>
        </p:nvSpPr>
        <p:spPr>
          <a:xfrm>
            <a:off x="575689" y="698746"/>
            <a:ext cx="5761252" cy="297834"/>
          </a:xfrm>
        </p:spPr>
        <p:txBody>
          <a:bodyPr/>
          <a:lstStyle/>
          <a:p>
            <a:r>
              <a:rPr lang="en-US" dirty="0"/>
              <a:t>ODK Collect</a:t>
            </a:r>
          </a:p>
        </p:txBody>
      </p:sp>
      <p:pic>
        <p:nvPicPr>
          <p:cNvPr id="8" name="Image 7" descr="Une image contenant texte, capture d’écran, Police, conception&#10;&#10;Description générée automatiquement">
            <a:extLst>
              <a:ext uri="{FF2B5EF4-FFF2-40B4-BE49-F238E27FC236}">
                <a16:creationId xmlns:a16="http://schemas.microsoft.com/office/drawing/2014/main" id="{9D5AA9D3-4C45-6E82-FFEB-C7FD792C5F71}"/>
              </a:ext>
            </a:extLst>
          </p:cNvPr>
          <p:cNvPicPr>
            <a:picLocks noChangeAspect="1"/>
          </p:cNvPicPr>
          <p:nvPr/>
        </p:nvPicPr>
        <p:blipFill>
          <a:blip r:embed="rId2"/>
          <a:stretch>
            <a:fillRect/>
          </a:stretch>
        </p:blipFill>
        <p:spPr>
          <a:xfrm>
            <a:off x="704197" y="1055588"/>
            <a:ext cx="3214661" cy="5714953"/>
          </a:xfrm>
          <a:prstGeom prst="rect">
            <a:avLst/>
          </a:prstGeom>
          <a:effectLst>
            <a:outerShdw blurRad="50800" dist="38100" dir="2700000" algn="tl" rotWithShape="0">
              <a:prstClr val="black">
                <a:alpha val="40000"/>
              </a:prstClr>
            </a:outerShdw>
          </a:effectLst>
        </p:spPr>
      </p:pic>
      <p:sp>
        <p:nvSpPr>
          <p:cNvPr id="9" name="Rectangle 8">
            <a:extLst>
              <a:ext uri="{FF2B5EF4-FFF2-40B4-BE49-F238E27FC236}">
                <a16:creationId xmlns:a16="http://schemas.microsoft.com/office/drawing/2014/main" id="{DFB78EF0-9BD1-CAD5-2A4F-AE0A98ED1E8A}"/>
              </a:ext>
            </a:extLst>
          </p:cNvPr>
          <p:cNvSpPr/>
          <p:nvPr/>
        </p:nvSpPr>
        <p:spPr>
          <a:xfrm>
            <a:off x="2681272" y="3913064"/>
            <a:ext cx="845700" cy="554433"/>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07801297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en-US" dirty="0"/>
              <a:t>Fill the Form (8) – Delete a group</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algn="just"/>
            <a:r>
              <a:rPr lang="en-US" dirty="0"/>
              <a:t>In forms where groups are used, if a group has been erroneously added, it can be removed.</a:t>
            </a:r>
          </a:p>
          <a:p>
            <a:pPr algn="just"/>
            <a:endParaRPr lang="en-US" dirty="0"/>
          </a:p>
          <a:p>
            <a:pPr algn="just"/>
            <a:r>
              <a:rPr lang="en-US" dirty="0"/>
              <a:t>To do so, press and hold on the response field.</a:t>
            </a:r>
          </a:p>
          <a:p>
            <a:pPr algn="just"/>
            <a:endParaRPr lang="en-US" dirty="0"/>
          </a:p>
          <a:p>
            <a:pPr algn="just"/>
            <a:r>
              <a:rPr lang="en-US" dirty="0"/>
              <a:t>Then select « Remove group ».</a:t>
            </a:r>
          </a:p>
          <a:p>
            <a:pPr marL="0" indent="0">
              <a:buNone/>
            </a:pPr>
            <a:endParaRPr lang="en-US" dirty="0"/>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smtClean="0"/>
              <a:pPr/>
              <a:t>52</a:t>
            </a:fld>
            <a:endParaRPr lang="fr-FR"/>
          </a:p>
        </p:txBody>
      </p:sp>
      <p:sp>
        <p:nvSpPr>
          <p:cNvPr id="4" name="Espace réservé du contenu 3">
            <a:extLst>
              <a:ext uri="{FF2B5EF4-FFF2-40B4-BE49-F238E27FC236}">
                <a16:creationId xmlns:a16="http://schemas.microsoft.com/office/drawing/2014/main" id="{A68376BB-6C87-7812-745F-11A5305F576A}"/>
              </a:ext>
            </a:extLst>
          </p:cNvPr>
          <p:cNvSpPr>
            <a:spLocks noGrp="1"/>
          </p:cNvSpPr>
          <p:nvPr>
            <p:ph sz="quarter" idx="12"/>
          </p:nvPr>
        </p:nvSpPr>
        <p:spPr>
          <a:xfrm>
            <a:off x="575689" y="698746"/>
            <a:ext cx="5761252" cy="297834"/>
          </a:xfrm>
        </p:spPr>
        <p:txBody>
          <a:bodyPr/>
          <a:lstStyle/>
          <a:p>
            <a:r>
              <a:rPr lang="en-US" dirty="0"/>
              <a:t>ODK Collect</a:t>
            </a:r>
          </a:p>
        </p:txBody>
      </p:sp>
      <p:pic>
        <p:nvPicPr>
          <p:cNvPr id="7" name="Image 6" descr="Une image contenant texte, capture d’écran, Police&#10;&#10;Description générée automatiquement">
            <a:extLst>
              <a:ext uri="{FF2B5EF4-FFF2-40B4-BE49-F238E27FC236}">
                <a16:creationId xmlns:a16="http://schemas.microsoft.com/office/drawing/2014/main" id="{77C777C3-5CF1-2B3A-54FC-1B58A2AA2A44}"/>
              </a:ext>
            </a:extLst>
          </p:cNvPr>
          <p:cNvPicPr>
            <a:picLocks noChangeAspect="1"/>
          </p:cNvPicPr>
          <p:nvPr/>
        </p:nvPicPr>
        <p:blipFill>
          <a:blip r:embed="rId2"/>
          <a:stretch>
            <a:fillRect/>
          </a:stretch>
        </p:blipFill>
        <p:spPr>
          <a:xfrm>
            <a:off x="5423834" y="996580"/>
            <a:ext cx="2450202" cy="4355915"/>
          </a:xfrm>
          <a:prstGeom prst="rect">
            <a:avLst/>
          </a:prstGeom>
          <a:effectLst>
            <a:outerShdw blurRad="50800" dist="38100" dir="2700000" algn="tl" rotWithShape="0">
              <a:prstClr val="black">
                <a:alpha val="40000"/>
              </a:prstClr>
            </a:outerShdw>
          </a:effectLst>
        </p:spPr>
      </p:pic>
      <p:pic>
        <p:nvPicPr>
          <p:cNvPr id="10" name="Image 9" descr="Une image contenant texte, capture d’écran, logiciel, Police&#10;&#10;Description générée automatiquement">
            <a:extLst>
              <a:ext uri="{FF2B5EF4-FFF2-40B4-BE49-F238E27FC236}">
                <a16:creationId xmlns:a16="http://schemas.microsoft.com/office/drawing/2014/main" id="{58CC855A-54C3-E780-8AED-D71955E55B74}"/>
              </a:ext>
            </a:extLst>
          </p:cNvPr>
          <p:cNvPicPr>
            <a:picLocks noChangeAspect="1"/>
          </p:cNvPicPr>
          <p:nvPr/>
        </p:nvPicPr>
        <p:blipFill>
          <a:blip r:embed="rId3"/>
          <a:stretch>
            <a:fillRect/>
          </a:stretch>
        </p:blipFill>
        <p:spPr>
          <a:xfrm>
            <a:off x="8095392" y="996580"/>
            <a:ext cx="2450202" cy="4355915"/>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A2691FEE-A673-3542-333B-295440B9D87D}"/>
              </a:ext>
            </a:extLst>
          </p:cNvPr>
          <p:cNvSpPr/>
          <p:nvPr/>
        </p:nvSpPr>
        <p:spPr>
          <a:xfrm>
            <a:off x="7367451" y="1182928"/>
            <a:ext cx="261258" cy="267050"/>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F0AE1855-5E83-EDC4-950C-146467328B47}"/>
              </a:ext>
            </a:extLst>
          </p:cNvPr>
          <p:cNvSpPr/>
          <p:nvPr/>
        </p:nvSpPr>
        <p:spPr>
          <a:xfrm>
            <a:off x="9277350" y="3362325"/>
            <a:ext cx="1004161" cy="417512"/>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411633622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en-US" dirty="0"/>
              <a:t>Fill the Form (9) – Automatic Referral</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algn="just"/>
            <a:r>
              <a:rPr lang="en-US" dirty="0"/>
              <a:t>If the child is either malnourished or has severe </a:t>
            </a:r>
            <a:r>
              <a:rPr lang="en-US" dirty="0" err="1"/>
              <a:t>anaemia</a:t>
            </a:r>
            <a:r>
              <a:rPr lang="en-US" dirty="0"/>
              <a:t>, and is not involved in the treating program, an automatic referral information will be shown on the screen. </a:t>
            </a:r>
          </a:p>
          <a:p>
            <a:pPr algn="just"/>
            <a:endParaRPr lang="en-US" dirty="0"/>
          </a:p>
          <a:p>
            <a:pPr algn="just"/>
            <a:r>
              <a:rPr lang="en-US" dirty="0"/>
              <a:t>Please fill the referral clips accordingly. </a:t>
            </a:r>
          </a:p>
          <a:p>
            <a:pPr marL="0" indent="0">
              <a:buNone/>
            </a:pPr>
            <a:endParaRPr lang="en-US" dirty="0"/>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smtClean="0"/>
              <a:pPr/>
              <a:t>53</a:t>
            </a:fld>
            <a:endParaRPr lang="fr-FR"/>
          </a:p>
        </p:txBody>
      </p:sp>
      <p:sp>
        <p:nvSpPr>
          <p:cNvPr id="4" name="Espace réservé du contenu 3">
            <a:extLst>
              <a:ext uri="{FF2B5EF4-FFF2-40B4-BE49-F238E27FC236}">
                <a16:creationId xmlns:a16="http://schemas.microsoft.com/office/drawing/2014/main" id="{DE4DA1B2-C200-F9EE-90D3-365301609FA9}"/>
              </a:ext>
            </a:extLst>
          </p:cNvPr>
          <p:cNvSpPr>
            <a:spLocks noGrp="1"/>
          </p:cNvSpPr>
          <p:nvPr>
            <p:ph sz="quarter" idx="12"/>
          </p:nvPr>
        </p:nvSpPr>
        <p:spPr>
          <a:xfrm>
            <a:off x="575689" y="698746"/>
            <a:ext cx="5761252" cy="297834"/>
          </a:xfrm>
        </p:spPr>
        <p:txBody>
          <a:bodyPr/>
          <a:lstStyle/>
          <a:p>
            <a:r>
              <a:rPr lang="en-US" dirty="0"/>
              <a:t>ODK Collect</a:t>
            </a:r>
          </a:p>
        </p:txBody>
      </p:sp>
      <p:pic>
        <p:nvPicPr>
          <p:cNvPr id="10" name="Image 9" descr="Une image contenant texte, capture d’écran, Police&#10;&#10;Description générée automatiquement">
            <a:extLst>
              <a:ext uri="{FF2B5EF4-FFF2-40B4-BE49-F238E27FC236}">
                <a16:creationId xmlns:a16="http://schemas.microsoft.com/office/drawing/2014/main" id="{B9AD4B1E-9A42-C79B-3891-44025C8D0514}"/>
              </a:ext>
            </a:extLst>
          </p:cNvPr>
          <p:cNvPicPr>
            <a:picLocks noChangeAspect="1"/>
          </p:cNvPicPr>
          <p:nvPr/>
        </p:nvPicPr>
        <p:blipFill>
          <a:blip r:embed="rId2"/>
          <a:stretch>
            <a:fillRect/>
          </a:stretch>
        </p:blipFill>
        <p:spPr>
          <a:xfrm>
            <a:off x="5737866" y="847663"/>
            <a:ext cx="3297696" cy="5862571"/>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74428683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en-US" dirty="0"/>
              <a:t>Review and Edit Data (1) </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algn="just"/>
            <a:r>
              <a:rPr lang="en-US" dirty="0"/>
              <a:t>If a form has been saved (done automatically as it is filled), it is possible to edit the answers with: “Drafts”.</a:t>
            </a:r>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smtClean="0"/>
              <a:pPr/>
              <a:t>54</a:t>
            </a:fld>
            <a:endParaRPr lang="fr-FR"/>
          </a:p>
        </p:txBody>
      </p:sp>
      <p:sp>
        <p:nvSpPr>
          <p:cNvPr id="4" name="Espace réservé du contenu 3">
            <a:extLst>
              <a:ext uri="{FF2B5EF4-FFF2-40B4-BE49-F238E27FC236}">
                <a16:creationId xmlns:a16="http://schemas.microsoft.com/office/drawing/2014/main" id="{F9C5E043-D43A-1046-6EBE-6F828FD0DDBB}"/>
              </a:ext>
            </a:extLst>
          </p:cNvPr>
          <p:cNvSpPr>
            <a:spLocks noGrp="1"/>
          </p:cNvSpPr>
          <p:nvPr>
            <p:ph sz="quarter" idx="12"/>
          </p:nvPr>
        </p:nvSpPr>
        <p:spPr>
          <a:xfrm>
            <a:off x="575689" y="698746"/>
            <a:ext cx="5761252" cy="297834"/>
          </a:xfrm>
        </p:spPr>
        <p:txBody>
          <a:bodyPr/>
          <a:lstStyle/>
          <a:p>
            <a:r>
              <a:rPr lang="en-US" dirty="0"/>
              <a:t>ODK Collect</a:t>
            </a:r>
          </a:p>
        </p:txBody>
      </p:sp>
      <p:pic>
        <p:nvPicPr>
          <p:cNvPr id="7" name="Image 6">
            <a:extLst>
              <a:ext uri="{FF2B5EF4-FFF2-40B4-BE49-F238E27FC236}">
                <a16:creationId xmlns:a16="http://schemas.microsoft.com/office/drawing/2014/main" id="{A2A76422-4A2D-9D12-F5AF-EAE97DA4CC44}"/>
              </a:ext>
            </a:extLst>
          </p:cNvPr>
          <p:cNvPicPr>
            <a:picLocks noChangeAspect="1"/>
          </p:cNvPicPr>
          <p:nvPr/>
        </p:nvPicPr>
        <p:blipFill>
          <a:blip r:embed="rId2"/>
          <a:srcRect/>
          <a:stretch/>
        </p:blipFill>
        <p:spPr>
          <a:xfrm>
            <a:off x="6102779" y="842362"/>
            <a:ext cx="2779425" cy="6022089"/>
          </a:xfrm>
          <a:prstGeom prst="rect">
            <a:avLst/>
          </a:prstGeom>
        </p:spPr>
      </p:pic>
      <p:sp>
        <p:nvSpPr>
          <p:cNvPr id="9" name="Rectangle 8">
            <a:extLst>
              <a:ext uri="{FF2B5EF4-FFF2-40B4-BE49-F238E27FC236}">
                <a16:creationId xmlns:a16="http://schemas.microsoft.com/office/drawing/2014/main" id="{8DF385F4-EF74-E2EB-61D8-4A41F907DE55}"/>
              </a:ext>
            </a:extLst>
          </p:cNvPr>
          <p:cNvSpPr/>
          <p:nvPr/>
        </p:nvSpPr>
        <p:spPr>
          <a:xfrm>
            <a:off x="6336941" y="2328350"/>
            <a:ext cx="2361582" cy="417512"/>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0173549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re 5">
            <a:extLst>
              <a:ext uri="{FF2B5EF4-FFF2-40B4-BE49-F238E27FC236}">
                <a16:creationId xmlns:a16="http://schemas.microsoft.com/office/drawing/2014/main" id="{C4611BE6-5A2C-EA98-FCF0-A39130F0DB7F}"/>
              </a:ext>
            </a:extLst>
          </p:cNvPr>
          <p:cNvSpPr>
            <a:spLocks noGrp="1"/>
          </p:cNvSpPr>
          <p:nvPr>
            <p:ph type="title"/>
          </p:nvPr>
        </p:nvSpPr>
        <p:spPr/>
        <p:txBody>
          <a:bodyPr>
            <a:normAutofit fontScale="90000"/>
          </a:bodyPr>
          <a:lstStyle/>
          <a:p>
            <a:r>
              <a:rPr lang="en-US" dirty="0"/>
              <a:t>Review and Edit Data (2) </a:t>
            </a:r>
          </a:p>
        </p:txBody>
      </p:sp>
      <p:sp>
        <p:nvSpPr>
          <p:cNvPr id="8" name="Espace réservé du contenu 7">
            <a:extLst>
              <a:ext uri="{FF2B5EF4-FFF2-40B4-BE49-F238E27FC236}">
                <a16:creationId xmlns:a16="http://schemas.microsoft.com/office/drawing/2014/main" id="{3950FAD2-2DD7-8836-8DCE-A695365CEA6E}"/>
              </a:ext>
            </a:extLst>
          </p:cNvPr>
          <p:cNvSpPr>
            <a:spLocks noGrp="1"/>
          </p:cNvSpPr>
          <p:nvPr>
            <p:ph sz="quarter" idx="28"/>
          </p:nvPr>
        </p:nvSpPr>
        <p:spPr>
          <a:xfrm>
            <a:off x="575688" y="971550"/>
            <a:ext cx="4770218" cy="5772150"/>
          </a:xfrm>
        </p:spPr>
        <p:txBody>
          <a:bodyPr>
            <a:normAutofit/>
          </a:bodyPr>
          <a:lstStyle/>
          <a:p>
            <a:pPr algn="just"/>
            <a:r>
              <a:rPr lang="en-US" dirty="0"/>
              <a:t>Once the form is selected, click on the arrow in the top right of the screen for “prompt mode”.</a:t>
            </a:r>
          </a:p>
          <a:p>
            <a:pPr algn="just"/>
            <a:endParaRPr lang="en-US" dirty="0"/>
          </a:p>
          <a:p>
            <a:pPr algn="just"/>
            <a:r>
              <a:rPr lang="en-US" dirty="0"/>
              <a:t>This allows all the responses to be reviewed more conveniently as shown in second screenshot.</a:t>
            </a:r>
          </a:p>
        </p:txBody>
      </p:sp>
      <p:sp>
        <p:nvSpPr>
          <p:cNvPr id="2" name="Espace réservé du pied de page 1">
            <a:extLst>
              <a:ext uri="{FF2B5EF4-FFF2-40B4-BE49-F238E27FC236}">
                <a16:creationId xmlns:a16="http://schemas.microsoft.com/office/drawing/2014/main" id="{E06B4C8E-96F7-AD2C-BCEA-7A11F28D41B6}"/>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3" name="Espace réservé du numéro de diapositive 2">
            <a:extLst>
              <a:ext uri="{FF2B5EF4-FFF2-40B4-BE49-F238E27FC236}">
                <a16:creationId xmlns:a16="http://schemas.microsoft.com/office/drawing/2014/main" id="{F20B722C-DEB6-0E66-3F29-097186E70140}"/>
              </a:ext>
            </a:extLst>
          </p:cNvPr>
          <p:cNvSpPr>
            <a:spLocks noGrp="1"/>
          </p:cNvSpPr>
          <p:nvPr>
            <p:ph type="sldNum" sz="quarter" idx="30"/>
          </p:nvPr>
        </p:nvSpPr>
        <p:spPr/>
        <p:txBody>
          <a:bodyPr/>
          <a:lstStyle/>
          <a:p>
            <a:fld id="{45D260E3-6ADF-3D4B-8601-DFAB5F13007E}" type="slidenum">
              <a:rPr lang="fr-FR" smtClean="0"/>
              <a:pPr/>
              <a:t>55</a:t>
            </a:fld>
            <a:endParaRPr lang="fr-FR"/>
          </a:p>
        </p:txBody>
      </p:sp>
      <p:sp>
        <p:nvSpPr>
          <p:cNvPr id="4" name="Espace réservé du contenu 3">
            <a:extLst>
              <a:ext uri="{FF2B5EF4-FFF2-40B4-BE49-F238E27FC236}">
                <a16:creationId xmlns:a16="http://schemas.microsoft.com/office/drawing/2014/main" id="{66AEC93C-0E68-5273-AABB-7E4314FCF786}"/>
              </a:ext>
            </a:extLst>
          </p:cNvPr>
          <p:cNvSpPr>
            <a:spLocks noGrp="1"/>
          </p:cNvSpPr>
          <p:nvPr>
            <p:ph sz="quarter" idx="12"/>
          </p:nvPr>
        </p:nvSpPr>
        <p:spPr>
          <a:xfrm>
            <a:off x="575689" y="698746"/>
            <a:ext cx="5761252" cy="297834"/>
          </a:xfrm>
        </p:spPr>
        <p:txBody>
          <a:bodyPr/>
          <a:lstStyle/>
          <a:p>
            <a:r>
              <a:rPr lang="en-US" dirty="0"/>
              <a:t>ODK Collect</a:t>
            </a:r>
          </a:p>
        </p:txBody>
      </p:sp>
      <p:pic>
        <p:nvPicPr>
          <p:cNvPr id="7" name="Image 6" descr="Une image contenant texte, capture d’écran, Police, conception&#10;&#10;Description générée automatiquement">
            <a:extLst>
              <a:ext uri="{FF2B5EF4-FFF2-40B4-BE49-F238E27FC236}">
                <a16:creationId xmlns:a16="http://schemas.microsoft.com/office/drawing/2014/main" id="{7E1221DC-FA54-2317-580F-CF8EE0BE2EB4}"/>
              </a:ext>
            </a:extLst>
          </p:cNvPr>
          <p:cNvPicPr>
            <a:picLocks noChangeAspect="1"/>
          </p:cNvPicPr>
          <p:nvPr/>
        </p:nvPicPr>
        <p:blipFill>
          <a:blip r:embed="rId2"/>
          <a:stretch>
            <a:fillRect/>
          </a:stretch>
        </p:blipFill>
        <p:spPr>
          <a:xfrm>
            <a:off x="5486583" y="963114"/>
            <a:ext cx="2502150" cy="4448266"/>
          </a:xfrm>
          <a:prstGeom prst="rect">
            <a:avLst/>
          </a:prstGeom>
          <a:effectLst>
            <a:outerShdw blurRad="50800" dist="38100" dir="2700000" algn="tl" rotWithShape="0">
              <a:prstClr val="black">
                <a:alpha val="40000"/>
              </a:prstClr>
            </a:outerShdw>
          </a:effectLst>
        </p:spPr>
      </p:pic>
      <p:pic>
        <p:nvPicPr>
          <p:cNvPr id="10" name="Image 9" descr="Une image contenant texte, capture d’écran, Police, nombre&#10;&#10;Description générée automatiquement">
            <a:extLst>
              <a:ext uri="{FF2B5EF4-FFF2-40B4-BE49-F238E27FC236}">
                <a16:creationId xmlns:a16="http://schemas.microsoft.com/office/drawing/2014/main" id="{EF2A3042-2B5B-BDE3-7860-A0C10DBAEC37}"/>
              </a:ext>
            </a:extLst>
          </p:cNvPr>
          <p:cNvPicPr>
            <a:picLocks noChangeAspect="1"/>
          </p:cNvPicPr>
          <p:nvPr/>
        </p:nvPicPr>
        <p:blipFill>
          <a:blip r:embed="rId3"/>
          <a:stretch>
            <a:fillRect/>
          </a:stretch>
        </p:blipFill>
        <p:spPr>
          <a:xfrm>
            <a:off x="8076755" y="968164"/>
            <a:ext cx="2502149" cy="4448265"/>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5B213FE4-CA04-2BC3-60CE-4FBF494F6B4E}"/>
              </a:ext>
            </a:extLst>
          </p:cNvPr>
          <p:cNvSpPr/>
          <p:nvPr/>
        </p:nvSpPr>
        <p:spPr>
          <a:xfrm>
            <a:off x="7486652" y="1103096"/>
            <a:ext cx="250579" cy="417512"/>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50507501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BFF64662-769B-55FE-ADB0-28D34752EEE3}"/>
              </a:ext>
            </a:extLst>
          </p:cNvPr>
          <p:cNvSpPr>
            <a:spLocks noGrp="1"/>
          </p:cNvSpPr>
          <p:nvPr>
            <p:ph type="title"/>
          </p:nvPr>
        </p:nvSpPr>
        <p:spPr/>
        <p:txBody>
          <a:bodyPr>
            <a:normAutofit fontScale="90000"/>
          </a:bodyPr>
          <a:lstStyle/>
          <a:p>
            <a:r>
              <a:rPr lang="en-US" dirty="0"/>
              <a:t>Exercise 5</a:t>
            </a:r>
          </a:p>
        </p:txBody>
      </p:sp>
      <p:sp>
        <p:nvSpPr>
          <p:cNvPr id="9" name="Espace réservé du contenu 8">
            <a:extLst>
              <a:ext uri="{FF2B5EF4-FFF2-40B4-BE49-F238E27FC236}">
                <a16:creationId xmlns:a16="http://schemas.microsoft.com/office/drawing/2014/main" id="{9AE2A295-C10B-E1DE-E2C2-69812375ADBC}"/>
              </a:ext>
            </a:extLst>
          </p:cNvPr>
          <p:cNvSpPr>
            <a:spLocks noGrp="1"/>
          </p:cNvSpPr>
          <p:nvPr>
            <p:ph sz="quarter" idx="28"/>
          </p:nvPr>
        </p:nvSpPr>
        <p:spPr>
          <a:xfrm>
            <a:off x="575688" y="1240256"/>
            <a:ext cx="5567937" cy="5463389"/>
          </a:xfrm>
        </p:spPr>
        <p:txBody>
          <a:bodyPr/>
          <a:lstStyle/>
          <a:p>
            <a:pPr algn="just"/>
            <a:r>
              <a:rPr lang="en-US" dirty="0"/>
              <a:t>Tap the « ODK Collect » icon</a:t>
            </a:r>
            <a:r>
              <a:rPr lang="aa-ET" dirty="0"/>
              <a:t>.</a:t>
            </a:r>
            <a:endParaRPr lang="en-US" dirty="0"/>
          </a:p>
          <a:p>
            <a:pPr algn="just"/>
            <a:endParaRPr lang="en-US" dirty="0"/>
          </a:p>
          <a:p>
            <a:pPr algn="just"/>
            <a:r>
              <a:rPr lang="en-US" dirty="0"/>
              <a:t>Select  « + Start New Form »</a:t>
            </a:r>
            <a:r>
              <a:rPr lang="aa-ET" dirty="0"/>
              <a:t>.</a:t>
            </a:r>
            <a:endParaRPr lang="en-US" dirty="0"/>
          </a:p>
          <a:p>
            <a:pPr marL="0" indent="0" algn="just">
              <a:buNone/>
            </a:pPr>
            <a:r>
              <a:rPr lang="en-US" dirty="0"/>
              <a:t> </a:t>
            </a:r>
          </a:p>
          <a:p>
            <a:r>
              <a:rPr lang="en-US" dirty="0"/>
              <a:t>Fill out the « </a:t>
            </a:r>
            <a:r>
              <a:rPr lang="fr-FR" dirty="0"/>
              <a:t>Global V3 SENS </a:t>
            </a:r>
            <a:r>
              <a:rPr lang="fr-FR" dirty="0" err="1"/>
              <a:t>Women</a:t>
            </a:r>
            <a:r>
              <a:rPr lang="fr-FR" dirty="0"/>
              <a:t> Questionnaire</a:t>
            </a:r>
            <a:r>
              <a:rPr lang="en-US" dirty="0"/>
              <a:t> » </a:t>
            </a:r>
            <a:r>
              <a:rPr lang="aa-ET" dirty="0"/>
              <a:t>f</a:t>
            </a:r>
            <a:r>
              <a:rPr lang="fr-CH" dirty="0"/>
              <a:t>o</a:t>
            </a:r>
            <a:r>
              <a:rPr lang="aa-ET" dirty="0"/>
              <a:t>r</a:t>
            </a:r>
            <a:r>
              <a:rPr lang="fr-CH" dirty="0"/>
              <a:t>m</a:t>
            </a:r>
            <a:r>
              <a:rPr lang="aa-ET" dirty="0"/>
              <a:t> and keep it saved on your form.</a:t>
            </a:r>
            <a:endParaRPr lang="en-US" dirty="0">
              <a:solidFill>
                <a:srgbClr val="FF0000"/>
              </a:solidFill>
            </a:endParaRPr>
          </a:p>
          <a:p>
            <a:pPr marL="0" indent="0">
              <a:buNone/>
            </a:pPr>
            <a:endParaRPr lang="en-US" dirty="0"/>
          </a:p>
        </p:txBody>
      </p:sp>
      <p:sp>
        <p:nvSpPr>
          <p:cNvPr id="5" name="Espace réservé du pied de page 4">
            <a:extLst>
              <a:ext uri="{FF2B5EF4-FFF2-40B4-BE49-F238E27FC236}">
                <a16:creationId xmlns:a16="http://schemas.microsoft.com/office/drawing/2014/main" id="{33F25966-ED92-2078-23B8-D44149292EF7}"/>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64777194-EAD7-53C7-B956-89A61DBFEE73}"/>
              </a:ext>
            </a:extLst>
          </p:cNvPr>
          <p:cNvSpPr>
            <a:spLocks noGrp="1"/>
          </p:cNvSpPr>
          <p:nvPr>
            <p:ph type="sldNum" sz="quarter" idx="30"/>
          </p:nvPr>
        </p:nvSpPr>
        <p:spPr/>
        <p:txBody>
          <a:bodyPr/>
          <a:lstStyle/>
          <a:p>
            <a:fld id="{45D260E3-6ADF-3D4B-8601-DFAB5F13007E}" type="slidenum">
              <a:rPr lang="fr-FR" smtClean="0"/>
              <a:pPr/>
              <a:t>56</a:t>
            </a:fld>
            <a:endParaRPr lang="fr-FR"/>
          </a:p>
        </p:txBody>
      </p:sp>
      <p:pic>
        <p:nvPicPr>
          <p:cNvPr id="3" name="Image 2" descr="Une image contenant texte, capture d’écran, Système d’exploitation, multimédia&#10;&#10;Description générée automatiquement">
            <a:extLst>
              <a:ext uri="{FF2B5EF4-FFF2-40B4-BE49-F238E27FC236}">
                <a16:creationId xmlns:a16="http://schemas.microsoft.com/office/drawing/2014/main" id="{AE7F3D63-EFC7-8AB5-BBF5-1D9C480CD272}"/>
              </a:ext>
            </a:extLst>
          </p:cNvPr>
          <p:cNvPicPr>
            <a:picLocks noChangeAspect="1"/>
          </p:cNvPicPr>
          <p:nvPr/>
        </p:nvPicPr>
        <p:blipFill>
          <a:blip r:embed="rId2"/>
          <a:stretch>
            <a:fillRect/>
          </a:stretch>
        </p:blipFill>
        <p:spPr>
          <a:xfrm>
            <a:off x="7267752" y="750832"/>
            <a:ext cx="2848373" cy="5077534"/>
          </a:xfrm>
          <a:prstGeom prst="rect">
            <a:avLst/>
          </a:prstGeom>
        </p:spPr>
      </p:pic>
      <p:sp>
        <p:nvSpPr>
          <p:cNvPr id="4" name="Rectangle 3">
            <a:extLst>
              <a:ext uri="{FF2B5EF4-FFF2-40B4-BE49-F238E27FC236}">
                <a16:creationId xmlns:a16="http://schemas.microsoft.com/office/drawing/2014/main" id="{F5295771-4046-1612-5BE8-56BD87DD7B7A}"/>
              </a:ext>
            </a:extLst>
          </p:cNvPr>
          <p:cNvSpPr/>
          <p:nvPr/>
        </p:nvSpPr>
        <p:spPr>
          <a:xfrm>
            <a:off x="8686800" y="2857500"/>
            <a:ext cx="733425" cy="685800"/>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 name="Espace réservé du contenu 3">
            <a:extLst>
              <a:ext uri="{FF2B5EF4-FFF2-40B4-BE49-F238E27FC236}">
                <a16:creationId xmlns:a16="http://schemas.microsoft.com/office/drawing/2014/main" id="{929A5A2D-E987-D6AC-E060-99B2C6DB5A60}"/>
              </a:ext>
            </a:extLst>
          </p:cNvPr>
          <p:cNvSpPr>
            <a:spLocks noGrp="1"/>
          </p:cNvSpPr>
          <p:nvPr>
            <p:ph sz="quarter" idx="12"/>
          </p:nvPr>
        </p:nvSpPr>
        <p:spPr>
          <a:xfrm>
            <a:off x="575689" y="698746"/>
            <a:ext cx="5761252" cy="297834"/>
          </a:xfrm>
        </p:spPr>
        <p:txBody>
          <a:bodyPr/>
          <a:lstStyle/>
          <a:p>
            <a:r>
              <a:rPr lang="en-US" dirty="0"/>
              <a:t>ODK Collect</a:t>
            </a:r>
          </a:p>
        </p:txBody>
      </p:sp>
    </p:spTree>
    <p:extLst>
      <p:ext uri="{BB962C8B-B14F-4D97-AF65-F5344CB8AC3E}">
        <p14:creationId xmlns:p14="http://schemas.microsoft.com/office/powerpoint/2010/main" val="38971751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59F509F-55CF-3E99-8837-794F44EF7A09}"/>
              </a:ext>
            </a:extLst>
          </p:cNvPr>
          <p:cNvSpPr>
            <a:spLocks noGrp="1"/>
          </p:cNvSpPr>
          <p:nvPr>
            <p:ph sz="quarter" idx="12"/>
          </p:nvPr>
        </p:nvSpPr>
        <p:spPr/>
        <p:txBody>
          <a:bodyPr/>
          <a:lstStyle/>
          <a:p>
            <a:r>
              <a:rPr lang="en-US" dirty="0"/>
              <a:t>Kobo Toolbox</a:t>
            </a:r>
          </a:p>
        </p:txBody>
      </p:sp>
      <p:sp>
        <p:nvSpPr>
          <p:cNvPr id="5" name="Titre 4">
            <a:extLst>
              <a:ext uri="{FF2B5EF4-FFF2-40B4-BE49-F238E27FC236}">
                <a16:creationId xmlns:a16="http://schemas.microsoft.com/office/drawing/2014/main" id="{9E87F0FD-8B49-126D-86B6-E926B5E35651}"/>
              </a:ext>
            </a:extLst>
          </p:cNvPr>
          <p:cNvSpPr>
            <a:spLocks noGrp="1"/>
          </p:cNvSpPr>
          <p:nvPr>
            <p:ph type="title"/>
          </p:nvPr>
        </p:nvSpPr>
        <p:spPr/>
        <p:txBody>
          <a:bodyPr>
            <a:normAutofit fontScale="90000"/>
          </a:bodyPr>
          <a:lstStyle/>
          <a:p>
            <a:r>
              <a:rPr lang="en-US" dirty="0"/>
              <a:t>Sending Data (1) – Kobo Toolbox</a:t>
            </a:r>
          </a:p>
        </p:txBody>
      </p:sp>
      <p:sp>
        <p:nvSpPr>
          <p:cNvPr id="7" name="Espace réservé du contenu 6">
            <a:extLst>
              <a:ext uri="{FF2B5EF4-FFF2-40B4-BE49-F238E27FC236}">
                <a16:creationId xmlns:a16="http://schemas.microsoft.com/office/drawing/2014/main" id="{808E9D13-4059-1AB6-A873-D2858D823E2F}"/>
              </a:ext>
            </a:extLst>
          </p:cNvPr>
          <p:cNvSpPr>
            <a:spLocks noGrp="1"/>
          </p:cNvSpPr>
          <p:nvPr>
            <p:ph sz="quarter" idx="28"/>
          </p:nvPr>
        </p:nvSpPr>
        <p:spPr>
          <a:xfrm>
            <a:off x="517246" y="4925430"/>
            <a:ext cx="9637706" cy="5463389"/>
          </a:xfrm>
        </p:spPr>
        <p:txBody>
          <a:bodyPr>
            <a:normAutofit/>
          </a:bodyPr>
          <a:lstStyle/>
          <a:p>
            <a:r>
              <a:rPr lang="en-US" sz="1600" dirty="0"/>
              <a:t>Turn the Wi-Fi on.</a:t>
            </a:r>
          </a:p>
          <a:p>
            <a:pPr marL="0" indent="0">
              <a:lnSpc>
                <a:spcPct val="100000"/>
              </a:lnSpc>
              <a:buNone/>
            </a:pPr>
            <a:endParaRPr lang="en-US" sz="1600" dirty="0"/>
          </a:p>
          <a:p>
            <a:r>
              <a:rPr lang="en-US" sz="1600" dirty="0"/>
              <a:t>If you wish to review  and edit your data before sending, please tick “Save as draft” instead of ticking “Finalize” since once you finalize, data can’t be edited anymore. Otherwise tick “Finalize”. </a:t>
            </a:r>
          </a:p>
          <a:p>
            <a:r>
              <a:rPr lang="en-US" sz="1600" dirty="0"/>
              <a:t>Go to « Ready to send», select the forms to send .</a:t>
            </a:r>
          </a:p>
        </p:txBody>
      </p:sp>
      <p:sp>
        <p:nvSpPr>
          <p:cNvPr id="2" name="Espace réservé du numéro de diapositive 1">
            <a:extLst>
              <a:ext uri="{FF2B5EF4-FFF2-40B4-BE49-F238E27FC236}">
                <a16:creationId xmlns:a16="http://schemas.microsoft.com/office/drawing/2014/main" id="{D5B9F6D9-861B-98DC-6F1E-1F9622B5B073}"/>
              </a:ext>
            </a:extLst>
          </p:cNvPr>
          <p:cNvSpPr>
            <a:spLocks noGrp="1"/>
          </p:cNvSpPr>
          <p:nvPr>
            <p:ph type="sldNum" sz="quarter" idx="30"/>
          </p:nvPr>
        </p:nvSpPr>
        <p:spPr/>
        <p:txBody>
          <a:bodyPr/>
          <a:lstStyle/>
          <a:p>
            <a:fld id="{45D260E3-6ADF-3D4B-8601-DFAB5F13007E}" type="slidenum">
              <a:rPr lang="fr-FR" smtClean="0"/>
              <a:pPr/>
              <a:t>57</a:t>
            </a:fld>
            <a:endParaRPr lang="fr-FR"/>
          </a:p>
        </p:txBody>
      </p:sp>
      <p:sp>
        <p:nvSpPr>
          <p:cNvPr id="3" name="Espace réservé du pied de page 4">
            <a:extLst>
              <a:ext uri="{FF2B5EF4-FFF2-40B4-BE49-F238E27FC236}">
                <a16:creationId xmlns:a16="http://schemas.microsoft.com/office/drawing/2014/main" id="{E997A4B7-87DE-1E75-50F5-9FF198817C29}"/>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20" name="Rounded Rectangle 21">
            <a:extLst>
              <a:ext uri="{FF2B5EF4-FFF2-40B4-BE49-F238E27FC236}">
                <a16:creationId xmlns:a16="http://schemas.microsoft.com/office/drawing/2014/main" id="{8F8B6DCF-33CB-6083-73C4-CEC2DE36B83A}"/>
              </a:ext>
            </a:extLst>
          </p:cNvPr>
          <p:cNvSpPr/>
          <p:nvPr/>
        </p:nvSpPr>
        <p:spPr>
          <a:xfrm>
            <a:off x="1186950" y="993605"/>
            <a:ext cx="7891117" cy="3853139"/>
          </a:xfrm>
          <a:prstGeom prst="roundRect">
            <a:avLst/>
          </a:prstGeom>
          <a:noFill/>
          <a:ln w="38100">
            <a:solidFill>
              <a:schemeClr val="accent3"/>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fr-FR"/>
          </a:p>
        </p:txBody>
      </p:sp>
      <p:sp>
        <p:nvSpPr>
          <p:cNvPr id="21" name="TextBox 57">
            <a:extLst>
              <a:ext uri="{FF2B5EF4-FFF2-40B4-BE49-F238E27FC236}">
                <a16:creationId xmlns:a16="http://schemas.microsoft.com/office/drawing/2014/main" id="{F2CB123C-06FE-302E-BE7E-35B9475A4BAD}"/>
              </a:ext>
            </a:extLst>
          </p:cNvPr>
          <p:cNvSpPr txBox="1"/>
          <p:nvPr/>
        </p:nvSpPr>
        <p:spPr>
          <a:xfrm>
            <a:off x="1328794" y="1583222"/>
            <a:ext cx="2272550" cy="876907"/>
          </a:xfrm>
          <a:prstGeom prst="rect">
            <a:avLst/>
          </a:prstGeom>
          <a:noFill/>
        </p:spPr>
        <p:txBody>
          <a:bodyPr wrap="square" rtlCol="0">
            <a:spAutoFit/>
          </a:bodyPr>
          <a:lstStyle/>
          <a:p>
            <a:pPr algn="ctr"/>
            <a:r>
              <a:rPr lang="en-GB" b="1" dirty="0">
                <a:solidFill>
                  <a:schemeClr val="accent5"/>
                </a:solidFill>
              </a:rPr>
              <a:t>KOBO </a:t>
            </a:r>
            <a:r>
              <a:rPr lang="en-GB" b="1" dirty="0">
                <a:solidFill>
                  <a:schemeClr val="accent6"/>
                </a:solidFill>
              </a:rPr>
              <a:t>Toolbox</a:t>
            </a:r>
          </a:p>
        </p:txBody>
      </p:sp>
      <p:grpSp>
        <p:nvGrpSpPr>
          <p:cNvPr id="22" name="Group 48">
            <a:extLst>
              <a:ext uri="{FF2B5EF4-FFF2-40B4-BE49-F238E27FC236}">
                <a16:creationId xmlns:a16="http://schemas.microsoft.com/office/drawing/2014/main" id="{97660681-B10A-8F6D-9928-6A3D3E8955F9}"/>
              </a:ext>
            </a:extLst>
          </p:cNvPr>
          <p:cNvGrpSpPr/>
          <p:nvPr/>
        </p:nvGrpSpPr>
        <p:grpSpPr>
          <a:xfrm>
            <a:off x="4145102" y="2188982"/>
            <a:ext cx="2638990" cy="1305122"/>
            <a:chOff x="3486706" y="2623910"/>
            <a:chExt cx="2638990" cy="1305122"/>
          </a:xfrm>
        </p:grpSpPr>
        <p:sp>
          <p:nvSpPr>
            <p:cNvPr id="23" name="Left-Right Arrow 19">
              <a:extLst>
                <a:ext uri="{FF2B5EF4-FFF2-40B4-BE49-F238E27FC236}">
                  <a16:creationId xmlns:a16="http://schemas.microsoft.com/office/drawing/2014/main" id="{B128FCB2-75CC-87DF-1590-3DBB2FB45752}"/>
                </a:ext>
              </a:extLst>
            </p:cNvPr>
            <p:cNvSpPr/>
            <p:nvPr/>
          </p:nvSpPr>
          <p:spPr>
            <a:xfrm rot="10800000">
              <a:off x="3571257" y="3158521"/>
              <a:ext cx="2554439" cy="770511"/>
            </a:xfrm>
            <a:custGeom>
              <a:avLst/>
              <a:gdLst>
                <a:gd name="connsiteX0" fmla="*/ 0 w 1562010"/>
                <a:gd name="connsiteY0" fmla="*/ 289338 h 578676"/>
                <a:gd name="connsiteX1" fmla="*/ 305934 w 1562010"/>
                <a:gd name="connsiteY1" fmla="*/ 0 h 578676"/>
                <a:gd name="connsiteX2" fmla="*/ 305934 w 1562010"/>
                <a:gd name="connsiteY2" fmla="*/ 212727 h 578676"/>
                <a:gd name="connsiteX3" fmla="*/ 1256076 w 1562010"/>
                <a:gd name="connsiteY3" fmla="*/ 212727 h 578676"/>
                <a:gd name="connsiteX4" fmla="*/ 1256076 w 1562010"/>
                <a:gd name="connsiteY4" fmla="*/ 0 h 578676"/>
                <a:gd name="connsiteX5" fmla="*/ 1562010 w 1562010"/>
                <a:gd name="connsiteY5" fmla="*/ 289338 h 578676"/>
                <a:gd name="connsiteX6" fmla="*/ 1256076 w 1562010"/>
                <a:gd name="connsiteY6" fmla="*/ 578676 h 578676"/>
                <a:gd name="connsiteX7" fmla="*/ 1256076 w 1562010"/>
                <a:gd name="connsiteY7" fmla="*/ 365949 h 578676"/>
                <a:gd name="connsiteX8" fmla="*/ 305934 w 1562010"/>
                <a:gd name="connsiteY8" fmla="*/ 365949 h 578676"/>
                <a:gd name="connsiteX9" fmla="*/ 305934 w 1562010"/>
                <a:gd name="connsiteY9" fmla="*/ 578676 h 578676"/>
                <a:gd name="connsiteX10" fmla="*/ 0 w 1562010"/>
                <a:gd name="connsiteY10" fmla="*/ 289338 h 578676"/>
                <a:gd name="connsiteX0" fmla="*/ 0 w 1269274"/>
                <a:gd name="connsiteY0" fmla="*/ 283712 h 578676"/>
                <a:gd name="connsiteX1" fmla="*/ 13198 w 1269274"/>
                <a:gd name="connsiteY1" fmla="*/ 0 h 578676"/>
                <a:gd name="connsiteX2" fmla="*/ 13198 w 1269274"/>
                <a:gd name="connsiteY2" fmla="*/ 212727 h 578676"/>
                <a:gd name="connsiteX3" fmla="*/ 963340 w 1269274"/>
                <a:gd name="connsiteY3" fmla="*/ 212727 h 578676"/>
                <a:gd name="connsiteX4" fmla="*/ 963340 w 1269274"/>
                <a:gd name="connsiteY4" fmla="*/ 0 h 578676"/>
                <a:gd name="connsiteX5" fmla="*/ 1269274 w 1269274"/>
                <a:gd name="connsiteY5" fmla="*/ 289338 h 578676"/>
                <a:gd name="connsiteX6" fmla="*/ 963340 w 1269274"/>
                <a:gd name="connsiteY6" fmla="*/ 578676 h 578676"/>
                <a:gd name="connsiteX7" fmla="*/ 963340 w 1269274"/>
                <a:gd name="connsiteY7" fmla="*/ 365949 h 578676"/>
                <a:gd name="connsiteX8" fmla="*/ 13198 w 1269274"/>
                <a:gd name="connsiteY8" fmla="*/ 365949 h 578676"/>
                <a:gd name="connsiteX9" fmla="*/ 13198 w 1269274"/>
                <a:gd name="connsiteY9" fmla="*/ 578676 h 578676"/>
                <a:gd name="connsiteX10" fmla="*/ 0 w 1269274"/>
                <a:gd name="connsiteY10" fmla="*/ 283712 h 578676"/>
                <a:gd name="connsiteX0" fmla="*/ 0 w 1256076"/>
                <a:gd name="connsiteY0" fmla="*/ 578676 h 578676"/>
                <a:gd name="connsiteX1" fmla="*/ 0 w 1256076"/>
                <a:gd name="connsiteY1" fmla="*/ 0 h 578676"/>
                <a:gd name="connsiteX2" fmla="*/ 0 w 1256076"/>
                <a:gd name="connsiteY2" fmla="*/ 212727 h 578676"/>
                <a:gd name="connsiteX3" fmla="*/ 950142 w 1256076"/>
                <a:gd name="connsiteY3" fmla="*/ 212727 h 578676"/>
                <a:gd name="connsiteX4" fmla="*/ 950142 w 1256076"/>
                <a:gd name="connsiteY4" fmla="*/ 0 h 578676"/>
                <a:gd name="connsiteX5" fmla="*/ 1256076 w 1256076"/>
                <a:gd name="connsiteY5" fmla="*/ 289338 h 578676"/>
                <a:gd name="connsiteX6" fmla="*/ 950142 w 1256076"/>
                <a:gd name="connsiteY6" fmla="*/ 578676 h 578676"/>
                <a:gd name="connsiteX7" fmla="*/ 950142 w 1256076"/>
                <a:gd name="connsiteY7" fmla="*/ 365949 h 578676"/>
                <a:gd name="connsiteX8" fmla="*/ 0 w 1256076"/>
                <a:gd name="connsiteY8" fmla="*/ 365949 h 578676"/>
                <a:gd name="connsiteX9" fmla="*/ 0 w 1256076"/>
                <a:gd name="connsiteY9" fmla="*/ 578676 h 578676"/>
                <a:gd name="connsiteX0" fmla="*/ 0 w 1256076"/>
                <a:gd name="connsiteY0" fmla="*/ 578676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 name="connsiteX8" fmla="*/ 0 w 1256076"/>
                <a:gd name="connsiteY8" fmla="*/ 578676 h 578676"/>
                <a:gd name="connsiteX0" fmla="*/ 0 w 1256076"/>
                <a:gd name="connsiteY0" fmla="*/ 365949 h 578676"/>
                <a:gd name="connsiteX1" fmla="*/ 0 w 1256076"/>
                <a:gd name="connsiteY1" fmla="*/ 212727 h 578676"/>
                <a:gd name="connsiteX2" fmla="*/ 950142 w 1256076"/>
                <a:gd name="connsiteY2" fmla="*/ 212727 h 578676"/>
                <a:gd name="connsiteX3" fmla="*/ 950142 w 1256076"/>
                <a:gd name="connsiteY3" fmla="*/ 0 h 578676"/>
                <a:gd name="connsiteX4" fmla="*/ 1256076 w 1256076"/>
                <a:gd name="connsiteY4" fmla="*/ 289338 h 578676"/>
                <a:gd name="connsiteX5" fmla="*/ 950142 w 1256076"/>
                <a:gd name="connsiteY5" fmla="*/ 578676 h 578676"/>
                <a:gd name="connsiteX6" fmla="*/ 950142 w 1256076"/>
                <a:gd name="connsiteY6" fmla="*/ 365949 h 578676"/>
                <a:gd name="connsiteX7" fmla="*/ 0 w 1256076"/>
                <a:gd name="connsiteY7" fmla="*/ 365949 h 578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56076" h="578676">
                  <a:moveTo>
                    <a:pt x="0" y="365949"/>
                  </a:moveTo>
                  <a:lnTo>
                    <a:pt x="0" y="212727"/>
                  </a:lnTo>
                  <a:lnTo>
                    <a:pt x="950142" y="212727"/>
                  </a:lnTo>
                  <a:lnTo>
                    <a:pt x="950142" y="0"/>
                  </a:lnTo>
                  <a:lnTo>
                    <a:pt x="1256076" y="289338"/>
                  </a:lnTo>
                  <a:lnTo>
                    <a:pt x="950142" y="578676"/>
                  </a:lnTo>
                  <a:lnTo>
                    <a:pt x="950142" y="365949"/>
                  </a:lnTo>
                  <a:lnTo>
                    <a:pt x="0" y="365949"/>
                  </a:lnTo>
                  <a:close/>
                </a:path>
              </a:pathLst>
            </a:custGeom>
            <a:solidFill>
              <a:schemeClr val="accent5"/>
            </a:solidFill>
            <a:effectLst/>
            <a:scene3d>
              <a:camera prst="orthographicFront">
                <a:rot lat="0" lon="0" rev="0"/>
              </a:camera>
              <a:lightRig rig="threePt" dir="t">
                <a:rot lat="0" lon="0" rev="1200000"/>
              </a:lightRig>
            </a:scene3d>
            <a:sp3d/>
          </p:spPr>
          <p:style>
            <a:lnRef idx="0">
              <a:schemeClr val="accent6"/>
            </a:lnRef>
            <a:fillRef idx="3">
              <a:schemeClr val="accent6"/>
            </a:fillRef>
            <a:effectRef idx="3">
              <a:schemeClr val="accent6"/>
            </a:effectRef>
            <a:fontRef idx="minor">
              <a:schemeClr val="lt1"/>
            </a:fontRef>
          </p:style>
          <p:txBody>
            <a:bodyPr rtlCol="0" anchor="ctr"/>
            <a:lstStyle/>
            <a:p>
              <a:pPr algn="ctr"/>
              <a:endParaRPr lang="en-US" sz="1620" dirty="0"/>
            </a:p>
          </p:txBody>
        </p:sp>
        <p:sp>
          <p:nvSpPr>
            <p:cNvPr id="24" name="TextBox 53">
              <a:extLst>
                <a:ext uri="{FF2B5EF4-FFF2-40B4-BE49-F238E27FC236}">
                  <a16:creationId xmlns:a16="http://schemas.microsoft.com/office/drawing/2014/main" id="{131916CB-A37C-568C-8053-B09059910E25}"/>
                </a:ext>
              </a:extLst>
            </p:cNvPr>
            <p:cNvSpPr txBox="1"/>
            <p:nvPr/>
          </p:nvSpPr>
          <p:spPr>
            <a:xfrm>
              <a:off x="3486706" y="2623910"/>
              <a:ext cx="2638990" cy="484620"/>
            </a:xfrm>
            <a:prstGeom prst="rect">
              <a:avLst/>
            </a:prstGeom>
            <a:noFill/>
          </p:spPr>
          <p:txBody>
            <a:bodyPr wrap="square" rtlCol="0">
              <a:spAutoFit/>
            </a:bodyPr>
            <a:lstStyle/>
            <a:p>
              <a:pPr algn="ctr"/>
              <a:r>
                <a:rPr lang="en-US" b="1" dirty="0">
                  <a:solidFill>
                    <a:schemeClr val="accent5"/>
                  </a:solidFill>
                </a:rPr>
                <a:t>Send data</a:t>
              </a:r>
            </a:p>
          </p:txBody>
        </p:sp>
      </p:grpSp>
      <p:grpSp>
        <p:nvGrpSpPr>
          <p:cNvPr id="25" name="Group 43">
            <a:extLst>
              <a:ext uri="{FF2B5EF4-FFF2-40B4-BE49-F238E27FC236}">
                <a16:creationId xmlns:a16="http://schemas.microsoft.com/office/drawing/2014/main" id="{18C6D0F1-7DCD-0F7A-A24E-7789AD9C674D}"/>
              </a:ext>
            </a:extLst>
          </p:cNvPr>
          <p:cNvGrpSpPr/>
          <p:nvPr/>
        </p:nvGrpSpPr>
        <p:grpSpPr>
          <a:xfrm>
            <a:off x="7262734" y="1312075"/>
            <a:ext cx="1707171" cy="2950820"/>
            <a:chOff x="6629399" y="1250507"/>
            <a:chExt cx="1707171" cy="2950820"/>
          </a:xfrm>
        </p:grpSpPr>
        <p:sp>
          <p:nvSpPr>
            <p:cNvPr id="26" name="TextBox 44">
              <a:extLst>
                <a:ext uri="{FF2B5EF4-FFF2-40B4-BE49-F238E27FC236}">
                  <a16:creationId xmlns:a16="http://schemas.microsoft.com/office/drawing/2014/main" id="{2A372172-4FDF-67D9-9139-55745DE0B36E}"/>
                </a:ext>
              </a:extLst>
            </p:cNvPr>
            <p:cNvSpPr txBox="1"/>
            <p:nvPr/>
          </p:nvSpPr>
          <p:spPr>
            <a:xfrm>
              <a:off x="6629399" y="1250507"/>
              <a:ext cx="1707171" cy="876907"/>
            </a:xfrm>
            <a:prstGeom prst="rect">
              <a:avLst/>
            </a:prstGeom>
            <a:noFill/>
          </p:spPr>
          <p:txBody>
            <a:bodyPr wrap="square" rtlCol="0">
              <a:spAutoFit/>
            </a:bodyPr>
            <a:lstStyle/>
            <a:p>
              <a:pPr algn="ctr"/>
              <a:r>
                <a:rPr lang="en-GB" b="1" dirty="0">
                  <a:solidFill>
                    <a:schemeClr val="accent5"/>
                  </a:solidFill>
                </a:rPr>
                <a:t>ODK Collect</a:t>
              </a:r>
              <a:endParaRPr lang="en-US" b="1" dirty="0">
                <a:solidFill>
                  <a:schemeClr val="accent5"/>
                </a:solidFill>
              </a:endParaRPr>
            </a:p>
          </p:txBody>
        </p:sp>
        <p:pic>
          <p:nvPicPr>
            <p:cNvPr id="27" name="Picture 4" descr="C:\Franck\Work\ODK_Jordan\ODK2014_JOR_FV\Material\Screenshots\Presentation_survey_managers\phone.JPG">
              <a:extLst>
                <a:ext uri="{FF2B5EF4-FFF2-40B4-BE49-F238E27FC236}">
                  <a16:creationId xmlns:a16="http://schemas.microsoft.com/office/drawing/2014/main" id="{13B5CF83-9736-D0C5-F0C7-E50B62F8083B}"/>
                </a:ext>
              </a:extLst>
            </p:cNvPr>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802510" y="2073229"/>
              <a:ext cx="1360951" cy="2128098"/>
            </a:xfrm>
            <a:prstGeom prst="rect">
              <a:avLst/>
            </a:prstGeom>
            <a:noFill/>
            <a:extLst>
              <a:ext uri="{909E8E84-426E-40DD-AFC4-6F175D3DCCD1}">
                <a14:hiddenFill xmlns:a14="http://schemas.microsoft.com/office/drawing/2010/main">
                  <a:solidFill>
                    <a:srgbClr val="FFFFFF"/>
                  </a:solidFill>
                </a14:hiddenFill>
              </a:ext>
            </a:extLst>
          </p:spPr>
        </p:pic>
      </p:grpSp>
      <p:grpSp>
        <p:nvGrpSpPr>
          <p:cNvPr id="28" name="Group 8">
            <a:extLst>
              <a:ext uri="{FF2B5EF4-FFF2-40B4-BE49-F238E27FC236}">
                <a16:creationId xmlns:a16="http://schemas.microsoft.com/office/drawing/2014/main" id="{F9BA7001-0009-E501-DC72-DFC35482F70E}"/>
              </a:ext>
            </a:extLst>
          </p:cNvPr>
          <p:cNvGrpSpPr/>
          <p:nvPr/>
        </p:nvGrpSpPr>
        <p:grpSpPr>
          <a:xfrm>
            <a:off x="1471535" y="2033679"/>
            <a:ext cx="2101368" cy="2114187"/>
            <a:chOff x="894185" y="2597135"/>
            <a:chExt cx="2101368" cy="2114187"/>
          </a:xfrm>
        </p:grpSpPr>
        <p:pic>
          <p:nvPicPr>
            <p:cNvPr id="29" name="Picture 3" descr="C:\Franck\Work\ODK_Jordan\ODK2014_JOR_FV\Material\Screenshots\Presentation_survey_managers\computer.JPG">
              <a:extLst>
                <a:ext uri="{FF2B5EF4-FFF2-40B4-BE49-F238E27FC236}">
                  <a16:creationId xmlns:a16="http://schemas.microsoft.com/office/drawing/2014/main" id="{F3B738BA-7E29-8FBA-80E4-308DCD347609}"/>
                </a:ext>
              </a:extLst>
            </p:cNvPr>
            <p:cNvPicPr>
              <a:picLocks noChangeAspect="1" noChangeArrowheads="1"/>
            </p:cNvPicPr>
            <p:nvPr/>
          </p:nvPicPr>
          <p:blipFill rotWithShape="1">
            <a:blip r:embed="rId3">
              <a:extLst>
                <a:ext uri="{28A0092B-C50C-407E-A947-70E740481C1C}">
                  <a14:useLocalDpi xmlns:a14="http://schemas.microsoft.com/office/drawing/2010/main"/>
                </a:ext>
              </a:extLst>
            </a:blip>
            <a:srcRect l="5159"/>
            <a:stretch/>
          </p:blipFill>
          <p:spPr bwMode="auto">
            <a:xfrm>
              <a:off x="894185" y="2597135"/>
              <a:ext cx="2101368" cy="211418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5">
              <a:extLst>
                <a:ext uri="{FF2B5EF4-FFF2-40B4-BE49-F238E27FC236}">
                  <a16:creationId xmlns:a16="http://schemas.microsoft.com/office/drawing/2014/main" id="{D2D953CC-192B-F292-29BD-12D9638FBE1E}"/>
                </a:ext>
              </a:extLst>
            </p:cNvPr>
            <p:cNvPicPr>
              <a:picLocks noChangeAspect="1"/>
            </p:cNvPicPr>
            <p:nvPr/>
          </p:nvPicPr>
          <p:blipFill>
            <a:blip r:embed="rId4"/>
            <a:stretch>
              <a:fillRect/>
            </a:stretch>
          </p:blipFill>
          <p:spPr>
            <a:xfrm>
              <a:off x="1406726" y="3174391"/>
              <a:ext cx="1042997" cy="306277"/>
            </a:xfrm>
            <a:prstGeom prst="rect">
              <a:avLst/>
            </a:prstGeom>
          </p:spPr>
        </p:pic>
        <p:pic>
          <p:nvPicPr>
            <p:cNvPr id="31" name="Picture 6">
              <a:extLst>
                <a:ext uri="{FF2B5EF4-FFF2-40B4-BE49-F238E27FC236}">
                  <a16:creationId xmlns:a16="http://schemas.microsoft.com/office/drawing/2014/main" id="{13C3399E-03E7-EC39-89A3-9B56643322CA}"/>
                </a:ext>
              </a:extLst>
            </p:cNvPr>
            <p:cNvPicPr>
              <a:picLocks/>
            </p:cNvPicPr>
            <p:nvPr/>
          </p:nvPicPr>
          <p:blipFill>
            <a:blip r:embed="rId5"/>
            <a:stretch>
              <a:fillRect/>
            </a:stretch>
          </p:blipFill>
          <p:spPr>
            <a:xfrm>
              <a:off x="1406735" y="3464470"/>
              <a:ext cx="1044000" cy="360000"/>
            </a:xfrm>
            <a:prstGeom prst="rect">
              <a:avLst/>
            </a:prstGeom>
          </p:spPr>
        </p:pic>
        <p:pic>
          <p:nvPicPr>
            <p:cNvPr id="32" name="Picture 7">
              <a:extLst>
                <a:ext uri="{FF2B5EF4-FFF2-40B4-BE49-F238E27FC236}">
                  <a16:creationId xmlns:a16="http://schemas.microsoft.com/office/drawing/2014/main" id="{2E8EA774-4531-E968-BAD5-65CA4C01A68D}"/>
                </a:ext>
              </a:extLst>
            </p:cNvPr>
            <p:cNvPicPr>
              <a:picLocks noChangeAspect="1"/>
            </p:cNvPicPr>
            <p:nvPr/>
          </p:nvPicPr>
          <p:blipFill>
            <a:blip r:embed="rId6"/>
            <a:stretch>
              <a:fillRect/>
            </a:stretch>
          </p:blipFill>
          <p:spPr>
            <a:xfrm>
              <a:off x="1781313" y="3397570"/>
              <a:ext cx="317414" cy="419440"/>
            </a:xfrm>
            <a:prstGeom prst="rect">
              <a:avLst/>
            </a:prstGeom>
          </p:spPr>
        </p:pic>
      </p:grpSp>
      <p:pic>
        <p:nvPicPr>
          <p:cNvPr id="8" name="Picture 1">
            <a:extLst>
              <a:ext uri="{FF2B5EF4-FFF2-40B4-BE49-F238E27FC236}">
                <a16:creationId xmlns:a16="http://schemas.microsoft.com/office/drawing/2014/main" id="{5EEEC152-15AF-D0AA-479D-FBBAADEA3E55}"/>
              </a:ext>
            </a:extLst>
          </p:cNvPr>
          <p:cNvPicPr>
            <a:picLocks noChangeAspect="1" noChangeArrowheads="1"/>
          </p:cNvPicPr>
          <p:nvPr/>
        </p:nvPicPr>
        <p:blipFill rotWithShape="1">
          <a:blip r:embed="rId7" cstate="screen">
            <a:extLst>
              <a:ext uri="{28A0092B-C50C-407E-A947-70E740481C1C}">
                <a14:useLocalDpi xmlns:a14="http://schemas.microsoft.com/office/drawing/2010/main"/>
              </a:ext>
            </a:extLst>
          </a:blip>
          <a:srcRect l="-32882"/>
          <a:stretch/>
        </p:blipFill>
        <p:spPr bwMode="auto">
          <a:xfrm>
            <a:off x="2292108" y="5031808"/>
            <a:ext cx="1183946" cy="735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9" name="Rectangle 8">
            <a:extLst>
              <a:ext uri="{FF2B5EF4-FFF2-40B4-BE49-F238E27FC236}">
                <a16:creationId xmlns:a16="http://schemas.microsoft.com/office/drawing/2014/main" id="{ED107D8D-5310-4338-F5A2-82A02C1DB6A1}"/>
              </a:ext>
            </a:extLst>
          </p:cNvPr>
          <p:cNvSpPr/>
          <p:nvPr/>
        </p:nvSpPr>
        <p:spPr>
          <a:xfrm>
            <a:off x="2623545" y="5399584"/>
            <a:ext cx="250579" cy="344711"/>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11" name="Picture 10" descr="A screenshot of a phone&#10;&#10;Description automatically generated">
            <a:extLst>
              <a:ext uri="{FF2B5EF4-FFF2-40B4-BE49-F238E27FC236}">
                <a16:creationId xmlns:a16="http://schemas.microsoft.com/office/drawing/2014/main" id="{87D4674A-EDC8-2548-8001-557D0CEC0670}"/>
              </a:ext>
            </a:extLst>
          </p:cNvPr>
          <p:cNvPicPr>
            <a:picLocks noChangeAspect="1"/>
          </p:cNvPicPr>
          <p:nvPr/>
        </p:nvPicPr>
        <p:blipFill>
          <a:blip r:embed="rId8"/>
          <a:srcRect b="23906"/>
          <a:stretch/>
        </p:blipFill>
        <p:spPr>
          <a:xfrm>
            <a:off x="7630711" y="2375007"/>
            <a:ext cx="996836" cy="1643501"/>
          </a:xfrm>
          <a:prstGeom prst="rect">
            <a:avLst/>
          </a:prstGeom>
        </p:spPr>
      </p:pic>
    </p:spTree>
    <p:extLst>
      <p:ext uri="{BB962C8B-B14F-4D97-AF65-F5344CB8AC3E}">
        <p14:creationId xmlns:p14="http://schemas.microsoft.com/office/powerpoint/2010/main" val="2255464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7E549ED8-F892-86F0-91FC-37ED021FDDB7}"/>
              </a:ext>
            </a:extLst>
          </p:cNvPr>
          <p:cNvSpPr>
            <a:spLocks noGrp="1"/>
          </p:cNvSpPr>
          <p:nvPr>
            <p:ph sz="quarter" idx="12"/>
          </p:nvPr>
        </p:nvSpPr>
        <p:spPr/>
        <p:txBody>
          <a:bodyPr/>
          <a:lstStyle/>
          <a:p>
            <a:r>
              <a:rPr lang="en-US" dirty="0"/>
              <a:t>ODK Collect</a:t>
            </a:r>
          </a:p>
        </p:txBody>
      </p:sp>
      <p:sp>
        <p:nvSpPr>
          <p:cNvPr id="3" name="Titre 2">
            <a:extLst>
              <a:ext uri="{FF2B5EF4-FFF2-40B4-BE49-F238E27FC236}">
                <a16:creationId xmlns:a16="http://schemas.microsoft.com/office/drawing/2014/main" id="{314700E2-1806-C8C9-063F-0EE07B42CD4E}"/>
              </a:ext>
            </a:extLst>
          </p:cNvPr>
          <p:cNvSpPr>
            <a:spLocks noGrp="1"/>
          </p:cNvSpPr>
          <p:nvPr>
            <p:ph type="title"/>
          </p:nvPr>
        </p:nvSpPr>
        <p:spPr/>
        <p:txBody>
          <a:bodyPr>
            <a:normAutofit fontScale="90000"/>
          </a:bodyPr>
          <a:lstStyle/>
          <a:p>
            <a:r>
              <a:rPr lang="en-US" dirty="0"/>
              <a:t>Sending Data (2) – Finalize Form</a:t>
            </a:r>
          </a:p>
        </p:txBody>
      </p:sp>
      <p:sp>
        <p:nvSpPr>
          <p:cNvPr id="4" name="Espace réservé du contenu 3">
            <a:extLst>
              <a:ext uri="{FF2B5EF4-FFF2-40B4-BE49-F238E27FC236}">
                <a16:creationId xmlns:a16="http://schemas.microsoft.com/office/drawing/2014/main" id="{7C3543AF-C5F6-C2DC-0012-3A62A9C36F41}"/>
              </a:ext>
            </a:extLst>
          </p:cNvPr>
          <p:cNvSpPr>
            <a:spLocks noGrp="1"/>
          </p:cNvSpPr>
          <p:nvPr>
            <p:ph sz="quarter" idx="28"/>
          </p:nvPr>
        </p:nvSpPr>
        <p:spPr>
          <a:xfrm>
            <a:off x="575688" y="1240256"/>
            <a:ext cx="4252317" cy="5463389"/>
          </a:xfrm>
        </p:spPr>
        <p:txBody>
          <a:bodyPr/>
          <a:lstStyle/>
          <a:p>
            <a:r>
              <a:rPr lang="en-US" dirty="0"/>
              <a:t>In order to be able to send your data entry saved in “Drafts” to the server, you will first have to finalize it.</a:t>
            </a:r>
          </a:p>
          <a:p>
            <a:endParaRPr lang="en-US" dirty="0"/>
          </a:p>
          <a:p>
            <a:r>
              <a:rPr lang="en-US" dirty="0"/>
              <a:t>You can finalize the data entries by clicking on “</a:t>
            </a:r>
            <a:r>
              <a:rPr lang="en-US" b="1" dirty="0"/>
              <a:t>Drafts</a:t>
            </a:r>
            <a:r>
              <a:rPr lang="en-US" dirty="0"/>
              <a:t>”, enter each one of the data entries and tick “</a:t>
            </a:r>
            <a:r>
              <a:rPr lang="en-US" b="1" dirty="0"/>
              <a:t>Finalize</a:t>
            </a:r>
            <a:r>
              <a:rPr lang="en-US" dirty="0"/>
              <a:t>” on the last screen of the data entry.</a:t>
            </a:r>
          </a:p>
          <a:p>
            <a:pPr marL="0" indent="0">
              <a:buNone/>
            </a:pPr>
            <a:endParaRPr lang="en-US" dirty="0"/>
          </a:p>
        </p:txBody>
      </p:sp>
      <p:sp>
        <p:nvSpPr>
          <p:cNvPr id="5" name="Espace réservé du pied de page 4">
            <a:extLst>
              <a:ext uri="{FF2B5EF4-FFF2-40B4-BE49-F238E27FC236}">
                <a16:creationId xmlns:a16="http://schemas.microsoft.com/office/drawing/2014/main" id="{C130E09E-D98A-A9D8-4A14-400095B891A0}"/>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9D8ADB4B-F9F5-9290-AB16-E76430CCF6E6}"/>
              </a:ext>
            </a:extLst>
          </p:cNvPr>
          <p:cNvSpPr>
            <a:spLocks noGrp="1"/>
          </p:cNvSpPr>
          <p:nvPr>
            <p:ph type="sldNum" sz="quarter" idx="30"/>
          </p:nvPr>
        </p:nvSpPr>
        <p:spPr/>
        <p:txBody>
          <a:bodyPr/>
          <a:lstStyle/>
          <a:p>
            <a:fld id="{45D260E3-6ADF-3D4B-8601-DFAB5F13007E}" type="slidenum">
              <a:rPr lang="fr-FR" smtClean="0"/>
              <a:pPr/>
              <a:t>58</a:t>
            </a:fld>
            <a:endParaRPr lang="fr-FR"/>
          </a:p>
        </p:txBody>
      </p:sp>
      <p:pic>
        <p:nvPicPr>
          <p:cNvPr id="8" name="Image 7">
            <a:extLst>
              <a:ext uri="{FF2B5EF4-FFF2-40B4-BE49-F238E27FC236}">
                <a16:creationId xmlns:a16="http://schemas.microsoft.com/office/drawing/2014/main" id="{F0ACF638-322D-13D9-8B5B-EE4831EB2DC1}"/>
              </a:ext>
            </a:extLst>
          </p:cNvPr>
          <p:cNvPicPr>
            <a:picLocks noChangeAspect="1"/>
          </p:cNvPicPr>
          <p:nvPr/>
        </p:nvPicPr>
        <p:blipFill>
          <a:blip r:embed="rId2"/>
          <a:srcRect/>
          <a:stretch/>
        </p:blipFill>
        <p:spPr>
          <a:xfrm>
            <a:off x="5081809" y="1381355"/>
            <a:ext cx="2213982" cy="4796963"/>
          </a:xfrm>
          <a:prstGeom prst="rect">
            <a:avLst/>
          </a:prstGeom>
          <a:effectLst>
            <a:outerShdw blurRad="50800" dist="38100" dir="2700000" algn="tl" rotWithShape="0">
              <a:prstClr val="black">
                <a:alpha val="40000"/>
              </a:prstClr>
            </a:outerShdw>
          </a:effectLst>
        </p:spPr>
      </p:pic>
      <p:pic>
        <p:nvPicPr>
          <p:cNvPr id="10" name="Image 9" descr="Une image contenant texte, capture d’écran, Police&#10;&#10;Description générée automatiquement">
            <a:extLst>
              <a:ext uri="{FF2B5EF4-FFF2-40B4-BE49-F238E27FC236}">
                <a16:creationId xmlns:a16="http://schemas.microsoft.com/office/drawing/2014/main" id="{3FB31969-9E2E-7A7E-026C-CC00C94AB697}"/>
              </a:ext>
            </a:extLst>
          </p:cNvPr>
          <p:cNvPicPr>
            <a:picLocks noChangeAspect="1"/>
          </p:cNvPicPr>
          <p:nvPr/>
        </p:nvPicPr>
        <p:blipFill>
          <a:blip r:embed="rId3"/>
          <a:stretch>
            <a:fillRect/>
          </a:stretch>
        </p:blipFill>
        <p:spPr>
          <a:xfrm>
            <a:off x="7623615" y="1381354"/>
            <a:ext cx="2698292" cy="4796963"/>
          </a:xfrm>
          <a:prstGeom prst="rect">
            <a:avLst/>
          </a:prstGeom>
          <a:effectLst>
            <a:outerShdw blurRad="50800" dist="38100" dir="2700000" algn="tl" rotWithShape="0">
              <a:prstClr val="black">
                <a:alpha val="40000"/>
              </a:prstClr>
            </a:outerShdw>
          </a:effectLst>
        </p:spPr>
      </p:pic>
      <p:sp>
        <p:nvSpPr>
          <p:cNvPr id="11" name="Rectangle 10">
            <a:extLst>
              <a:ext uri="{FF2B5EF4-FFF2-40B4-BE49-F238E27FC236}">
                <a16:creationId xmlns:a16="http://schemas.microsoft.com/office/drawing/2014/main" id="{AE0127E9-75BB-B0F3-7F6D-98F61903D7C4}"/>
              </a:ext>
            </a:extLst>
          </p:cNvPr>
          <p:cNvSpPr/>
          <p:nvPr/>
        </p:nvSpPr>
        <p:spPr>
          <a:xfrm>
            <a:off x="5155830" y="2578538"/>
            <a:ext cx="2015680" cy="295291"/>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2" name="Rectangle 11">
            <a:extLst>
              <a:ext uri="{FF2B5EF4-FFF2-40B4-BE49-F238E27FC236}">
                <a16:creationId xmlns:a16="http://schemas.microsoft.com/office/drawing/2014/main" id="{FCDF912C-D63E-412D-B16F-956C7F78C405}"/>
              </a:ext>
            </a:extLst>
          </p:cNvPr>
          <p:cNvSpPr/>
          <p:nvPr/>
        </p:nvSpPr>
        <p:spPr>
          <a:xfrm>
            <a:off x="9011567" y="4581252"/>
            <a:ext cx="1260415" cy="344711"/>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8422F10F-3BE9-761C-DEF1-019A2A9B7A0A}"/>
              </a:ext>
            </a:extLst>
          </p:cNvPr>
          <p:cNvSpPr txBox="1"/>
          <p:nvPr/>
        </p:nvSpPr>
        <p:spPr>
          <a:xfrm>
            <a:off x="6919303" y="2644205"/>
            <a:ext cx="336125" cy="156133"/>
          </a:xfrm>
          <a:prstGeom prst="rect">
            <a:avLst/>
          </a:prstGeom>
        </p:spPr>
        <p:txBody>
          <a:bodyPr vert="horz" wrap="square" lIns="0" tIns="0" rIns="0" bIns="0" numCol="1" spcCol="306000" rtlCol="0" anchor="t">
            <a:spAutoFit/>
          </a:bodyPr>
          <a:lstStyle/>
          <a:p>
            <a:pPr algn="just">
              <a:lnSpc>
                <a:spcPct val="110000"/>
              </a:lnSpc>
            </a:pPr>
            <a:r>
              <a:rPr lang="fr-FR" sz="1000" b="0" i="0" dirty="0">
                <a:solidFill>
                  <a:schemeClr val="tx1">
                    <a:lumMod val="50000"/>
                    <a:lumOff val="50000"/>
                  </a:schemeClr>
                </a:solidFill>
              </a:rPr>
              <a:t>1</a:t>
            </a:r>
            <a:endParaRPr lang="en-GB" sz="1000" b="0" i="0" dirty="0" err="1">
              <a:solidFill>
                <a:schemeClr val="tx1">
                  <a:lumMod val="50000"/>
                  <a:lumOff val="50000"/>
                </a:schemeClr>
              </a:solidFill>
            </a:endParaRPr>
          </a:p>
        </p:txBody>
      </p:sp>
    </p:spTree>
    <p:extLst>
      <p:ext uri="{BB962C8B-B14F-4D97-AF65-F5344CB8AC3E}">
        <p14:creationId xmlns:p14="http://schemas.microsoft.com/office/powerpoint/2010/main" val="16178992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7E549ED8-F892-86F0-91FC-37ED021FDDB7}"/>
              </a:ext>
            </a:extLst>
          </p:cNvPr>
          <p:cNvSpPr>
            <a:spLocks noGrp="1"/>
          </p:cNvSpPr>
          <p:nvPr>
            <p:ph sz="quarter" idx="12"/>
          </p:nvPr>
        </p:nvSpPr>
        <p:spPr/>
        <p:txBody>
          <a:bodyPr/>
          <a:lstStyle/>
          <a:p>
            <a:r>
              <a:rPr lang="en-US" dirty="0"/>
              <a:t>ODK Collect</a:t>
            </a:r>
          </a:p>
        </p:txBody>
      </p:sp>
      <p:sp>
        <p:nvSpPr>
          <p:cNvPr id="3" name="Titre 2">
            <a:extLst>
              <a:ext uri="{FF2B5EF4-FFF2-40B4-BE49-F238E27FC236}">
                <a16:creationId xmlns:a16="http://schemas.microsoft.com/office/drawing/2014/main" id="{314700E2-1806-C8C9-063F-0EE07B42CD4E}"/>
              </a:ext>
            </a:extLst>
          </p:cNvPr>
          <p:cNvSpPr>
            <a:spLocks noGrp="1"/>
          </p:cNvSpPr>
          <p:nvPr>
            <p:ph type="title"/>
          </p:nvPr>
        </p:nvSpPr>
        <p:spPr/>
        <p:txBody>
          <a:bodyPr>
            <a:normAutofit fontScale="90000"/>
          </a:bodyPr>
          <a:lstStyle/>
          <a:p>
            <a:r>
              <a:rPr lang="en-US" dirty="0"/>
              <a:t>Sending Data (2) – Send Finalized Form</a:t>
            </a:r>
          </a:p>
        </p:txBody>
      </p:sp>
      <p:sp>
        <p:nvSpPr>
          <p:cNvPr id="4" name="Espace réservé du contenu 3">
            <a:extLst>
              <a:ext uri="{FF2B5EF4-FFF2-40B4-BE49-F238E27FC236}">
                <a16:creationId xmlns:a16="http://schemas.microsoft.com/office/drawing/2014/main" id="{7C3543AF-C5F6-C2DC-0012-3A62A9C36F41}"/>
              </a:ext>
            </a:extLst>
          </p:cNvPr>
          <p:cNvSpPr>
            <a:spLocks noGrp="1"/>
          </p:cNvSpPr>
          <p:nvPr>
            <p:ph sz="quarter" idx="28"/>
          </p:nvPr>
        </p:nvSpPr>
        <p:spPr>
          <a:xfrm>
            <a:off x="575688" y="1240256"/>
            <a:ext cx="4028585" cy="5463389"/>
          </a:xfrm>
        </p:spPr>
        <p:txBody>
          <a:bodyPr/>
          <a:lstStyle/>
          <a:p>
            <a:pPr algn="just"/>
            <a:r>
              <a:rPr lang="en-US" dirty="0"/>
              <a:t>Turn the Wi-Fi on,</a:t>
            </a:r>
          </a:p>
          <a:p>
            <a:pPr algn="just"/>
            <a:endParaRPr lang="en-US" dirty="0"/>
          </a:p>
          <a:p>
            <a:pPr algn="just"/>
            <a:r>
              <a:rPr lang="en-US" dirty="0"/>
              <a:t>You can then click on “Ready to send”, select the data entry/</a:t>
            </a:r>
            <a:r>
              <a:rPr lang="en-US" dirty="0" err="1"/>
              <a:t>ies</a:t>
            </a:r>
            <a:r>
              <a:rPr lang="en-US" dirty="0"/>
              <a:t> to be sent to the server and click on “Send Selected”.</a:t>
            </a:r>
          </a:p>
          <a:p>
            <a:endParaRPr lang="en-US" dirty="0"/>
          </a:p>
        </p:txBody>
      </p:sp>
      <p:sp>
        <p:nvSpPr>
          <p:cNvPr id="5" name="Espace réservé du pied de page 4">
            <a:extLst>
              <a:ext uri="{FF2B5EF4-FFF2-40B4-BE49-F238E27FC236}">
                <a16:creationId xmlns:a16="http://schemas.microsoft.com/office/drawing/2014/main" id="{C130E09E-D98A-A9D8-4A14-400095B891A0}"/>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9D8ADB4B-F9F5-9290-AB16-E76430CCF6E6}"/>
              </a:ext>
            </a:extLst>
          </p:cNvPr>
          <p:cNvSpPr>
            <a:spLocks noGrp="1"/>
          </p:cNvSpPr>
          <p:nvPr>
            <p:ph type="sldNum" sz="quarter" idx="30"/>
          </p:nvPr>
        </p:nvSpPr>
        <p:spPr/>
        <p:txBody>
          <a:bodyPr/>
          <a:lstStyle/>
          <a:p>
            <a:fld id="{45D260E3-6ADF-3D4B-8601-DFAB5F13007E}" type="slidenum">
              <a:rPr lang="fr-FR" smtClean="0"/>
              <a:pPr/>
              <a:t>59</a:t>
            </a:fld>
            <a:endParaRPr lang="fr-FR"/>
          </a:p>
        </p:txBody>
      </p:sp>
      <p:pic>
        <p:nvPicPr>
          <p:cNvPr id="7" name="Picture 1">
            <a:extLst>
              <a:ext uri="{FF2B5EF4-FFF2-40B4-BE49-F238E27FC236}">
                <a16:creationId xmlns:a16="http://schemas.microsoft.com/office/drawing/2014/main" id="{B5A1A957-4CAE-31A8-E726-96A3B4028DF7}"/>
              </a:ext>
            </a:extLst>
          </p:cNvPr>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l="-32882"/>
          <a:stretch/>
        </p:blipFill>
        <p:spPr bwMode="auto">
          <a:xfrm>
            <a:off x="3153283" y="1246843"/>
            <a:ext cx="1183946" cy="735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8" name="Rectangle 7">
            <a:extLst>
              <a:ext uri="{FF2B5EF4-FFF2-40B4-BE49-F238E27FC236}">
                <a16:creationId xmlns:a16="http://schemas.microsoft.com/office/drawing/2014/main" id="{6A3CAA98-F001-5BB5-61F0-A347768BE560}"/>
              </a:ext>
            </a:extLst>
          </p:cNvPr>
          <p:cNvSpPr/>
          <p:nvPr/>
        </p:nvSpPr>
        <p:spPr>
          <a:xfrm>
            <a:off x="3458341" y="1637684"/>
            <a:ext cx="250579" cy="344711"/>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12" name="Image 11">
            <a:extLst>
              <a:ext uri="{FF2B5EF4-FFF2-40B4-BE49-F238E27FC236}">
                <a16:creationId xmlns:a16="http://schemas.microsoft.com/office/drawing/2014/main" id="{8D5CD896-0F49-3EA7-5E97-DB8448B9D101}"/>
              </a:ext>
            </a:extLst>
          </p:cNvPr>
          <p:cNvPicPr>
            <a:picLocks noChangeAspect="1"/>
          </p:cNvPicPr>
          <p:nvPr/>
        </p:nvPicPr>
        <p:blipFill>
          <a:blip r:embed="rId3"/>
          <a:srcRect/>
          <a:stretch/>
        </p:blipFill>
        <p:spPr>
          <a:xfrm>
            <a:off x="5149224" y="1110745"/>
            <a:ext cx="2193310" cy="4752173"/>
          </a:xfrm>
          <a:prstGeom prst="rect">
            <a:avLst/>
          </a:prstGeom>
          <a:effectLst>
            <a:outerShdw blurRad="50800" dist="38100" dir="2700000" algn="tl" rotWithShape="0">
              <a:prstClr val="black">
                <a:alpha val="40000"/>
              </a:prstClr>
            </a:outerShdw>
          </a:effectLst>
        </p:spPr>
      </p:pic>
      <p:pic>
        <p:nvPicPr>
          <p:cNvPr id="14" name="Image 13" descr="Une image contenant texte, capture d’écran, Police&#10;&#10;Description générée automatiquement">
            <a:extLst>
              <a:ext uri="{FF2B5EF4-FFF2-40B4-BE49-F238E27FC236}">
                <a16:creationId xmlns:a16="http://schemas.microsoft.com/office/drawing/2014/main" id="{0BA02E70-BA00-515F-CEED-A62DA4F68556}"/>
              </a:ext>
            </a:extLst>
          </p:cNvPr>
          <p:cNvPicPr>
            <a:picLocks noChangeAspect="1"/>
          </p:cNvPicPr>
          <p:nvPr/>
        </p:nvPicPr>
        <p:blipFill>
          <a:blip r:embed="rId4"/>
          <a:stretch>
            <a:fillRect/>
          </a:stretch>
        </p:blipFill>
        <p:spPr>
          <a:xfrm>
            <a:off x="7739017" y="1110744"/>
            <a:ext cx="2673098" cy="4752173"/>
          </a:xfrm>
          <a:prstGeom prst="rect">
            <a:avLst/>
          </a:prstGeom>
          <a:effectLst>
            <a:outerShdw blurRad="50800" dist="38100" dir="2700000" algn="tl" rotWithShape="0">
              <a:prstClr val="black">
                <a:alpha val="40000"/>
              </a:prstClr>
            </a:outerShdw>
          </a:effectLst>
        </p:spPr>
      </p:pic>
      <p:sp>
        <p:nvSpPr>
          <p:cNvPr id="15" name="Rectangle 14">
            <a:extLst>
              <a:ext uri="{FF2B5EF4-FFF2-40B4-BE49-F238E27FC236}">
                <a16:creationId xmlns:a16="http://schemas.microsoft.com/office/drawing/2014/main" id="{23BE7699-19C9-B42C-4A72-22C8A8F90372}"/>
              </a:ext>
            </a:extLst>
          </p:cNvPr>
          <p:cNvSpPr/>
          <p:nvPr/>
        </p:nvSpPr>
        <p:spPr>
          <a:xfrm>
            <a:off x="5218708" y="2750660"/>
            <a:ext cx="2018116" cy="311039"/>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6" name="Rectangle 15">
            <a:extLst>
              <a:ext uri="{FF2B5EF4-FFF2-40B4-BE49-F238E27FC236}">
                <a16:creationId xmlns:a16="http://schemas.microsoft.com/office/drawing/2014/main" id="{C8E2956A-CC6C-FA23-327E-29F3DDDC10AE}"/>
              </a:ext>
            </a:extLst>
          </p:cNvPr>
          <p:cNvSpPr/>
          <p:nvPr/>
        </p:nvSpPr>
        <p:spPr>
          <a:xfrm>
            <a:off x="9099516" y="5325036"/>
            <a:ext cx="1312599" cy="537882"/>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7" name="Rectangle 16">
            <a:extLst>
              <a:ext uri="{FF2B5EF4-FFF2-40B4-BE49-F238E27FC236}">
                <a16:creationId xmlns:a16="http://schemas.microsoft.com/office/drawing/2014/main" id="{90F7BBF1-C64E-06AE-BCB9-40A5BEBA3427}"/>
              </a:ext>
            </a:extLst>
          </p:cNvPr>
          <p:cNvSpPr/>
          <p:nvPr/>
        </p:nvSpPr>
        <p:spPr>
          <a:xfrm>
            <a:off x="9912404" y="1856447"/>
            <a:ext cx="499711" cy="378191"/>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5825183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6FD05CF9-EF76-EC95-103A-C509461E326E}"/>
              </a:ext>
            </a:extLst>
          </p:cNvPr>
          <p:cNvSpPr>
            <a:spLocks noGrp="1"/>
          </p:cNvSpPr>
          <p:nvPr>
            <p:ph type="title"/>
          </p:nvPr>
        </p:nvSpPr>
        <p:spPr/>
        <p:txBody>
          <a:bodyPr>
            <a:normAutofit fontScale="90000"/>
          </a:bodyPr>
          <a:lstStyle/>
          <a:p>
            <a:r>
              <a:rPr lang="en-US" dirty="0"/>
              <a:t>MDC</a:t>
            </a:r>
          </a:p>
        </p:txBody>
      </p:sp>
      <p:pic>
        <p:nvPicPr>
          <p:cNvPr id="17" name="Espace réservé du contenu 16" descr="Une image contenant personne, habits, Visage humain, Partage&#10;&#10;Description générée automatiquement">
            <a:extLst>
              <a:ext uri="{FF2B5EF4-FFF2-40B4-BE49-F238E27FC236}">
                <a16:creationId xmlns:a16="http://schemas.microsoft.com/office/drawing/2014/main" id="{68CBBEA4-362C-595F-758D-7445043723E6}"/>
              </a:ext>
            </a:extLst>
          </p:cNvPr>
          <p:cNvPicPr>
            <a:picLocks noGrp="1" noChangeAspect="1"/>
          </p:cNvPicPr>
          <p:nvPr>
            <p:ph sz="quarter" idx="12"/>
          </p:nvPr>
        </p:nvPicPr>
        <p:blipFill>
          <a:blip r:embed="rId2"/>
          <a:stretch>
            <a:fillRect/>
          </a:stretch>
        </p:blipFill>
        <p:spPr>
          <a:xfrm>
            <a:off x="7135416" y="2663528"/>
            <a:ext cx="2980718" cy="2232617"/>
          </a:xfrm>
        </p:spPr>
      </p:pic>
      <p:sp>
        <p:nvSpPr>
          <p:cNvPr id="5" name="Espace réservé du contenu 4">
            <a:extLst>
              <a:ext uri="{FF2B5EF4-FFF2-40B4-BE49-F238E27FC236}">
                <a16:creationId xmlns:a16="http://schemas.microsoft.com/office/drawing/2014/main" id="{F1897289-125B-3231-EBFC-2519609FB271}"/>
              </a:ext>
            </a:extLst>
          </p:cNvPr>
          <p:cNvSpPr>
            <a:spLocks noGrp="1"/>
          </p:cNvSpPr>
          <p:nvPr>
            <p:ph sz="quarter" idx="28"/>
          </p:nvPr>
        </p:nvSpPr>
        <p:spPr>
          <a:xfrm>
            <a:off x="575679" y="1240256"/>
            <a:ext cx="6000612" cy="5463389"/>
          </a:xfrm>
        </p:spPr>
        <p:txBody>
          <a:bodyPr/>
          <a:lstStyle/>
          <a:p>
            <a:pPr algn="just"/>
            <a:r>
              <a:rPr lang="en-US" dirty="0">
                <a:latin typeface="Verdana" pitchFamily="34" charset="0"/>
                <a:ea typeface="Verdana" pitchFamily="34" charset="0"/>
                <a:cs typeface="Verdana" pitchFamily="34" charset="0"/>
              </a:rPr>
              <a:t>Mobile tech is a major improvement in information management (</a:t>
            </a:r>
            <a:r>
              <a:rPr lang="en-US" dirty="0">
                <a:latin typeface="Verdana" pitchFamily="34" charset="0"/>
                <a:ea typeface="Verdana" pitchFamily="34" charset="0"/>
              </a:rPr>
              <a:t>IM).</a:t>
            </a:r>
          </a:p>
          <a:p>
            <a:pPr marL="0" indent="0" algn="just">
              <a:buNone/>
            </a:pPr>
            <a:endParaRPr lang="en-US" dirty="0">
              <a:latin typeface="Verdana" pitchFamily="34" charset="0"/>
              <a:ea typeface="Verdana" pitchFamily="34" charset="0"/>
            </a:endParaRPr>
          </a:p>
          <a:p>
            <a:pPr algn="just"/>
            <a:r>
              <a:rPr lang="en-US" dirty="0">
                <a:latin typeface="Verdana" pitchFamily="34" charset="0"/>
                <a:ea typeface="Verdana" pitchFamily="34" charset="0"/>
              </a:rPr>
              <a:t>It is now possible in real time or near real time to : </a:t>
            </a:r>
          </a:p>
          <a:p>
            <a:pPr algn="just"/>
            <a:endParaRPr lang="en-US" sz="2000" dirty="0">
              <a:solidFill>
                <a:schemeClr val="tx1"/>
              </a:solidFill>
              <a:latin typeface="Verdana" pitchFamily="34" charset="0"/>
              <a:ea typeface="Verdana" pitchFamily="34" charset="0"/>
              <a:cs typeface="Verdana" pitchFamily="34" charset="0"/>
            </a:endParaRPr>
          </a:p>
          <a:p>
            <a:pPr algn="just"/>
            <a:endParaRPr lang="en-US" sz="2000" dirty="0">
              <a:solidFill>
                <a:schemeClr val="tx1"/>
              </a:solidFill>
              <a:latin typeface="Verdana" pitchFamily="34" charset="0"/>
              <a:ea typeface="Verdana" pitchFamily="34" charset="0"/>
              <a:cs typeface="Verdana" pitchFamily="34" charset="0"/>
            </a:endParaRPr>
          </a:p>
          <a:p>
            <a:pPr algn="just"/>
            <a:endParaRPr lang="en-US" sz="2000" dirty="0">
              <a:solidFill>
                <a:schemeClr val="tx1"/>
              </a:solidFill>
              <a:latin typeface="Verdana" pitchFamily="34" charset="0"/>
              <a:ea typeface="Verdana" pitchFamily="34" charset="0"/>
              <a:cs typeface="Verdana" pitchFamily="34" charset="0"/>
            </a:endParaRPr>
          </a:p>
          <a:p>
            <a:pPr algn="just"/>
            <a:endParaRPr lang="en-US" sz="2000" dirty="0">
              <a:solidFill>
                <a:schemeClr val="tx1"/>
              </a:solidFill>
              <a:latin typeface="Verdana" pitchFamily="34" charset="0"/>
              <a:ea typeface="Verdana" pitchFamily="34" charset="0"/>
              <a:cs typeface="Verdana" pitchFamily="34" charset="0"/>
            </a:endParaRPr>
          </a:p>
          <a:p>
            <a:pPr algn="just"/>
            <a:endParaRPr lang="en-US" sz="2000" dirty="0">
              <a:solidFill>
                <a:schemeClr val="tx1"/>
              </a:solidFill>
              <a:latin typeface="Verdana" pitchFamily="34" charset="0"/>
              <a:ea typeface="Verdana" pitchFamily="34" charset="0"/>
              <a:cs typeface="Verdana" pitchFamily="34" charset="0"/>
            </a:endParaRPr>
          </a:p>
          <a:p>
            <a:endParaRPr lang="en-US" dirty="0"/>
          </a:p>
        </p:txBody>
      </p:sp>
      <p:sp>
        <p:nvSpPr>
          <p:cNvPr id="6" name="Espace réservé du pied de page 5">
            <a:extLst>
              <a:ext uri="{FF2B5EF4-FFF2-40B4-BE49-F238E27FC236}">
                <a16:creationId xmlns:a16="http://schemas.microsoft.com/office/drawing/2014/main" id="{5E6607D4-570A-9A3C-1AF3-9E1409584E15}"/>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7" name="Espace réservé du numéro de diapositive 6">
            <a:extLst>
              <a:ext uri="{FF2B5EF4-FFF2-40B4-BE49-F238E27FC236}">
                <a16:creationId xmlns:a16="http://schemas.microsoft.com/office/drawing/2014/main" id="{55BCB869-42B0-708B-E701-860F3459F196}"/>
              </a:ext>
            </a:extLst>
          </p:cNvPr>
          <p:cNvSpPr>
            <a:spLocks noGrp="1"/>
          </p:cNvSpPr>
          <p:nvPr>
            <p:ph type="sldNum" sz="quarter" idx="30"/>
          </p:nvPr>
        </p:nvSpPr>
        <p:spPr/>
        <p:txBody>
          <a:bodyPr/>
          <a:lstStyle/>
          <a:p>
            <a:fld id="{45D260E3-6ADF-3D4B-8601-DFAB5F13007E}" type="slidenum">
              <a:rPr lang="fr-FR" smtClean="0"/>
              <a:pPr/>
              <a:t>6</a:t>
            </a:fld>
            <a:endParaRPr lang="fr-FR"/>
          </a:p>
        </p:txBody>
      </p:sp>
      <p:pic>
        <p:nvPicPr>
          <p:cNvPr id="19" name="Image 18">
            <a:extLst>
              <a:ext uri="{FF2B5EF4-FFF2-40B4-BE49-F238E27FC236}">
                <a16:creationId xmlns:a16="http://schemas.microsoft.com/office/drawing/2014/main" id="{E6E82AB8-D1A0-4381-6AE2-E2737062C6B7}"/>
              </a:ext>
            </a:extLst>
          </p:cNvPr>
          <p:cNvPicPr>
            <a:picLocks noChangeAspect="1"/>
          </p:cNvPicPr>
          <p:nvPr/>
        </p:nvPicPr>
        <p:blipFill>
          <a:blip r:embed="rId3"/>
          <a:stretch>
            <a:fillRect/>
          </a:stretch>
        </p:blipFill>
        <p:spPr>
          <a:xfrm>
            <a:off x="741887" y="3971950"/>
            <a:ext cx="4594212" cy="2305419"/>
          </a:xfrm>
          <a:prstGeom prst="rect">
            <a:avLst/>
          </a:prstGeom>
        </p:spPr>
      </p:pic>
      <p:sp>
        <p:nvSpPr>
          <p:cNvPr id="2" name="Espace réservé du contenu 3">
            <a:extLst>
              <a:ext uri="{FF2B5EF4-FFF2-40B4-BE49-F238E27FC236}">
                <a16:creationId xmlns:a16="http://schemas.microsoft.com/office/drawing/2014/main" id="{BC67D34C-D769-9D01-529A-C74E0D5D7DEB}"/>
              </a:ext>
            </a:extLst>
          </p:cNvPr>
          <p:cNvSpPr txBox="1">
            <a:spLocks/>
          </p:cNvSpPr>
          <p:nvPr/>
        </p:nvSpPr>
        <p:spPr>
          <a:xfrm>
            <a:off x="575689" y="698746"/>
            <a:ext cx="5761252" cy="297834"/>
          </a:xfrm>
          <a:prstGeom prst="rect">
            <a:avLst/>
          </a:prstGeom>
        </p:spPr>
        <p:txBody>
          <a:bodyPr vert="horz" lIns="90000" tIns="72000" rIns="72000" bIns="72000" numCol="1" rtlCol="0" anchor="t" anchorCtr="0">
            <a:noAutofit/>
          </a:bodyPr>
          <a:lstStyle>
            <a:lvl1pPr marL="0" marR="0" indent="0" algn="l" defTabSz="509148" rtl="0" eaLnBrk="1" fontAlgn="t" latinLnBrk="0" hangingPunct="1">
              <a:lnSpc>
                <a:spcPct val="120000"/>
              </a:lnSpc>
              <a:spcBef>
                <a:spcPts val="0"/>
              </a:spcBef>
              <a:spcAft>
                <a:spcPts val="849"/>
              </a:spcAft>
              <a:buClr>
                <a:schemeClr val="tx2"/>
              </a:buClr>
              <a:buSzPct val="100000"/>
              <a:buFont typeface="Arial" panose="020B0604020202020204" pitchFamily="34" charset="0"/>
              <a:buNone/>
              <a:tabLst>
                <a:tab pos="127287" algn="l"/>
                <a:tab pos="325855" algn="l"/>
              </a:tabLst>
              <a:defRPr sz="990" b="0" i="0" kern="1200" spc="71" baseline="0">
                <a:solidFill>
                  <a:schemeClr val="accent3"/>
                </a:solidFill>
                <a:latin typeface="Arial" panose="020B0604020202020204" pitchFamily="34" charset="0"/>
                <a:ea typeface="+mn-ea"/>
                <a:cs typeface="Arial" panose="020B0604020202020204" pitchFamily="34" charset="0"/>
              </a:defRPr>
            </a:lvl1pPr>
            <a:lvl2pPr marL="509148" indent="-254574" algn="l" defTabSz="1004714" rtl="0" eaLnBrk="1" fontAlgn="t" latinLnBrk="0" hangingPunct="1">
              <a:lnSpc>
                <a:spcPct val="120000"/>
              </a:lnSpc>
              <a:spcBef>
                <a:spcPts val="0"/>
              </a:spcBef>
              <a:spcAft>
                <a:spcPts val="849"/>
              </a:spcAft>
              <a:buClr>
                <a:schemeClr val="accent3"/>
              </a:buClr>
              <a:buSzPct val="100000"/>
              <a:buFont typeface="Arial" panose="020B0604020202020204" pitchFamily="34" charset="0"/>
              <a:buChar char="•"/>
              <a:tabLst>
                <a:tab pos="127287" algn="l"/>
                <a:tab pos="325855" algn="l"/>
              </a:tabLst>
              <a:defRPr sz="1800" b="0" i="0" kern="1200" normalizeH="0" baseline="0">
                <a:solidFill>
                  <a:schemeClr val="tx1">
                    <a:lumMod val="85000"/>
                    <a:lumOff val="15000"/>
                  </a:schemeClr>
                </a:solidFill>
                <a:latin typeface="Arial" panose="020B0604020202020204" pitchFamily="34" charset="0"/>
                <a:ea typeface="+mn-ea"/>
                <a:cs typeface="+mn-cs"/>
              </a:defRPr>
            </a:lvl2pPr>
            <a:lvl3pPr marL="763722" indent="-254574" algn="l" defTabSz="1004714" rtl="0" eaLnBrk="1" fontAlgn="t" latinLnBrk="0" hangingPunct="1">
              <a:lnSpc>
                <a:spcPct val="120000"/>
              </a:lnSpc>
              <a:spcBef>
                <a:spcPts val="0"/>
              </a:spcBef>
              <a:spcAft>
                <a:spcPts val="849"/>
              </a:spcAft>
              <a:buClr>
                <a:schemeClr val="bg1">
                  <a:lumMod val="50000"/>
                </a:schemeClr>
              </a:buClr>
              <a:buSzPct val="100000"/>
              <a:buFont typeface="Arial" panose="020B0604020202020204" pitchFamily="34" charset="0"/>
              <a:buChar char="•"/>
              <a:tabLst>
                <a:tab pos="127287" algn="l"/>
                <a:tab pos="325855" algn="l"/>
              </a:tabLst>
              <a:defRPr sz="1600" b="0" i="0" kern="1200" baseline="0">
                <a:solidFill>
                  <a:schemeClr val="tx1">
                    <a:lumMod val="65000"/>
                    <a:lumOff val="35000"/>
                  </a:schemeClr>
                </a:solidFill>
                <a:latin typeface="Arial" panose="020B0604020202020204" pitchFamily="34" charset="0"/>
                <a:ea typeface="+mn-ea"/>
                <a:cs typeface="+mn-cs"/>
              </a:defRPr>
            </a:lvl3pPr>
            <a:lvl4pPr marL="1018296" indent="-127287" algn="l" defTabSz="1004714" rtl="0" eaLnBrk="1" fontAlgn="t" latinLnBrk="0" hangingPunct="1">
              <a:lnSpc>
                <a:spcPct val="120000"/>
              </a:lnSpc>
              <a:spcBef>
                <a:spcPts val="0"/>
              </a:spcBef>
              <a:spcAft>
                <a:spcPts val="849"/>
              </a:spcAft>
              <a:buClr>
                <a:schemeClr val="tx2"/>
              </a:buClr>
              <a:buFont typeface="Arial" panose="020B0604020202020204" pitchFamily="34" charset="0"/>
              <a:buChar char="•"/>
              <a:tabLst>
                <a:tab pos="127287" algn="l"/>
                <a:tab pos="325855" algn="l"/>
              </a:tabLst>
              <a:defRPr sz="1400" b="0" i="0" kern="1200" baseline="0">
                <a:solidFill>
                  <a:schemeClr val="tx2"/>
                </a:solidFill>
                <a:latin typeface="Arial" panose="020B0604020202020204" pitchFamily="34" charset="0"/>
                <a:ea typeface="+mn-ea"/>
                <a:cs typeface="+mn-cs"/>
              </a:defRPr>
            </a:lvl4pPr>
            <a:lvl5pPr marL="1018296" indent="-127287" algn="l" defTabSz="1004714" rtl="0" eaLnBrk="1" latinLnBrk="0" hangingPunct="1">
              <a:lnSpc>
                <a:spcPct val="120000"/>
              </a:lnSpc>
              <a:spcBef>
                <a:spcPts val="0"/>
              </a:spcBef>
              <a:spcAft>
                <a:spcPts val="424"/>
              </a:spcAft>
              <a:buClr>
                <a:schemeClr val="tx1">
                  <a:lumMod val="65000"/>
                  <a:lumOff val="35000"/>
                </a:schemeClr>
              </a:buClr>
              <a:buFont typeface="Arial" panose="020B0604020202020204" pitchFamily="34" charset="0"/>
              <a:buChar char="•"/>
              <a:tabLst>
                <a:tab pos="127287" algn="l"/>
                <a:tab pos="325855" algn="l"/>
              </a:tabLst>
              <a:defRPr sz="1100" b="0" i="0" kern="1200" spc="0" baseline="0">
                <a:solidFill>
                  <a:schemeClr val="tx1">
                    <a:lumMod val="65000"/>
                    <a:lumOff val="35000"/>
                  </a:schemeClr>
                </a:solidFill>
                <a:latin typeface="Arial" panose="020B0604020202020204" pitchFamily="34" charset="0"/>
                <a:ea typeface="+mn-ea"/>
                <a:cs typeface="+mn-cs"/>
              </a:defRPr>
            </a:lvl5pPr>
            <a:lvl6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1000" b="0" i="1" kern="1200" baseline="0">
                <a:solidFill>
                  <a:schemeClr val="tx1">
                    <a:lumMod val="85000"/>
                    <a:lumOff val="15000"/>
                  </a:schemeClr>
                </a:solidFill>
                <a:latin typeface="Arial" panose="020B0604020202020204" pitchFamily="34" charset="0"/>
                <a:ea typeface="+mn-ea"/>
                <a:cs typeface="+mn-cs"/>
              </a:defRPr>
            </a:lvl6pPr>
            <a:lvl7pPr marL="1018296" indent="-127287" algn="l" defTabSz="509148"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7pPr>
            <a:lvl8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990" b="0" i="0" kern="1200">
                <a:solidFill>
                  <a:schemeClr val="tx2"/>
                </a:solidFill>
                <a:latin typeface="Arial" panose="020B0604020202020204" pitchFamily="34" charset="0"/>
                <a:ea typeface="+mn-ea"/>
                <a:cs typeface="+mn-cs"/>
              </a:defRPr>
            </a:lvl8pPr>
            <a:lvl9pPr marL="1018296" indent="-127287" algn="l" defTabSz="1004714" rtl="0" eaLnBrk="1" latinLnBrk="0" hangingPunct="1">
              <a:lnSpc>
                <a:spcPct val="120000"/>
              </a:lnSpc>
              <a:spcBef>
                <a:spcPts val="0"/>
              </a:spcBef>
              <a:spcAft>
                <a:spcPts val="424"/>
              </a:spcAft>
              <a:buClr>
                <a:schemeClr val="tx2"/>
              </a:buClr>
              <a:buFont typeface="Arial" panose="020B0604020202020204" pitchFamily="34" charset="0"/>
              <a:buChar char="•"/>
              <a:tabLst>
                <a:tab pos="127287" algn="l"/>
                <a:tab pos="325855" algn="l"/>
              </a:tabLst>
              <a:defRPr sz="849" kern="1200" baseline="0">
                <a:solidFill>
                  <a:schemeClr val="tx2"/>
                </a:solidFill>
                <a:latin typeface="Arial" panose="020B0604020202020204" pitchFamily="34" charset="0"/>
                <a:ea typeface="+mn-ea"/>
                <a:cs typeface="+mn-cs"/>
              </a:defRPr>
            </a:lvl9pPr>
          </a:lstStyle>
          <a:p>
            <a:r>
              <a:rPr lang="en-US"/>
              <a:t>Mobile Data Collection</a:t>
            </a:r>
            <a:endParaRPr lang="en-US" dirty="0"/>
          </a:p>
        </p:txBody>
      </p:sp>
    </p:spTree>
    <p:extLst>
      <p:ext uri="{BB962C8B-B14F-4D97-AF65-F5344CB8AC3E}">
        <p14:creationId xmlns:p14="http://schemas.microsoft.com/office/powerpoint/2010/main" val="327871441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re 6">
            <a:extLst>
              <a:ext uri="{FF2B5EF4-FFF2-40B4-BE49-F238E27FC236}">
                <a16:creationId xmlns:a16="http://schemas.microsoft.com/office/drawing/2014/main" id="{BFF64662-769B-55FE-ADB0-28D34752EEE3}"/>
              </a:ext>
            </a:extLst>
          </p:cNvPr>
          <p:cNvSpPr>
            <a:spLocks noGrp="1"/>
          </p:cNvSpPr>
          <p:nvPr>
            <p:ph type="title"/>
          </p:nvPr>
        </p:nvSpPr>
        <p:spPr/>
        <p:txBody>
          <a:bodyPr>
            <a:normAutofit fontScale="90000"/>
          </a:bodyPr>
          <a:lstStyle/>
          <a:p>
            <a:r>
              <a:rPr lang="en-US" dirty="0"/>
              <a:t>Exercise 6</a:t>
            </a:r>
          </a:p>
        </p:txBody>
      </p:sp>
      <p:sp>
        <p:nvSpPr>
          <p:cNvPr id="9" name="Espace réservé du contenu 8">
            <a:extLst>
              <a:ext uri="{FF2B5EF4-FFF2-40B4-BE49-F238E27FC236}">
                <a16:creationId xmlns:a16="http://schemas.microsoft.com/office/drawing/2014/main" id="{9AE2A295-C10B-E1DE-E2C2-69812375ADBC}"/>
              </a:ext>
            </a:extLst>
          </p:cNvPr>
          <p:cNvSpPr>
            <a:spLocks noGrp="1"/>
          </p:cNvSpPr>
          <p:nvPr>
            <p:ph sz="quarter" idx="28"/>
          </p:nvPr>
        </p:nvSpPr>
        <p:spPr>
          <a:xfrm>
            <a:off x="575688" y="1240256"/>
            <a:ext cx="5567937" cy="5463389"/>
          </a:xfrm>
        </p:spPr>
        <p:txBody>
          <a:bodyPr/>
          <a:lstStyle/>
          <a:p>
            <a:pPr algn="just"/>
            <a:r>
              <a:rPr lang="en-US" dirty="0"/>
              <a:t>G</a:t>
            </a:r>
            <a:r>
              <a:rPr lang="aa-ET" dirty="0"/>
              <a:t>o </a:t>
            </a:r>
            <a:r>
              <a:rPr lang="fr-CH" dirty="0"/>
              <a:t>b</a:t>
            </a:r>
            <a:r>
              <a:rPr lang="aa-ET" dirty="0"/>
              <a:t>a</a:t>
            </a:r>
            <a:r>
              <a:rPr lang="fr-CH" dirty="0"/>
              <a:t>c</a:t>
            </a:r>
            <a:r>
              <a:rPr lang="aa-ET" dirty="0"/>
              <a:t>k to your saved data entry from the </a:t>
            </a:r>
            <a:r>
              <a:rPr lang="en-US" dirty="0"/>
              <a:t>« </a:t>
            </a:r>
            <a:r>
              <a:rPr lang="fr-FR" dirty="0"/>
              <a:t>Global V3 SENS </a:t>
            </a:r>
            <a:r>
              <a:rPr lang="fr-FR" dirty="0" err="1"/>
              <a:t>Women</a:t>
            </a:r>
            <a:r>
              <a:rPr lang="fr-FR" dirty="0"/>
              <a:t> Questionnaire</a:t>
            </a:r>
            <a:r>
              <a:rPr lang="en-US" dirty="0"/>
              <a:t> » </a:t>
            </a:r>
            <a:r>
              <a:rPr lang="aa-ET" dirty="0"/>
              <a:t>f</a:t>
            </a:r>
            <a:r>
              <a:rPr lang="fr-CH" dirty="0"/>
              <a:t>o</a:t>
            </a:r>
            <a:r>
              <a:rPr lang="aa-ET" dirty="0"/>
              <a:t>rm, finali</a:t>
            </a:r>
            <a:r>
              <a:rPr lang="fr-FR" dirty="0"/>
              <a:t>z</a:t>
            </a:r>
            <a:r>
              <a:rPr lang="aa-ET" dirty="0"/>
              <a:t>e it and send it to the server.</a:t>
            </a:r>
            <a:endParaRPr lang="en-US" dirty="0">
              <a:solidFill>
                <a:srgbClr val="FF0000"/>
              </a:solidFill>
            </a:endParaRPr>
          </a:p>
        </p:txBody>
      </p:sp>
      <p:sp>
        <p:nvSpPr>
          <p:cNvPr id="5" name="Espace réservé du pied de page 4">
            <a:extLst>
              <a:ext uri="{FF2B5EF4-FFF2-40B4-BE49-F238E27FC236}">
                <a16:creationId xmlns:a16="http://schemas.microsoft.com/office/drawing/2014/main" id="{33F25966-ED92-2078-23B8-D44149292EF7}"/>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64777194-EAD7-53C7-B956-89A61DBFEE73}"/>
              </a:ext>
            </a:extLst>
          </p:cNvPr>
          <p:cNvSpPr>
            <a:spLocks noGrp="1"/>
          </p:cNvSpPr>
          <p:nvPr>
            <p:ph type="sldNum" sz="quarter" idx="30"/>
          </p:nvPr>
        </p:nvSpPr>
        <p:spPr/>
        <p:txBody>
          <a:bodyPr/>
          <a:lstStyle/>
          <a:p>
            <a:fld id="{45D260E3-6ADF-3D4B-8601-DFAB5F13007E}" type="slidenum">
              <a:rPr lang="fr-FR" smtClean="0"/>
              <a:pPr/>
              <a:t>60</a:t>
            </a:fld>
            <a:endParaRPr lang="fr-FR"/>
          </a:p>
        </p:txBody>
      </p:sp>
      <p:pic>
        <p:nvPicPr>
          <p:cNvPr id="3" name="Image 2" descr="Une image contenant texte, capture d’écran, Système d’exploitation, multimédia&#10;&#10;Description générée automatiquement">
            <a:extLst>
              <a:ext uri="{FF2B5EF4-FFF2-40B4-BE49-F238E27FC236}">
                <a16:creationId xmlns:a16="http://schemas.microsoft.com/office/drawing/2014/main" id="{AE7F3D63-EFC7-8AB5-BBF5-1D9C480CD272}"/>
              </a:ext>
            </a:extLst>
          </p:cNvPr>
          <p:cNvPicPr>
            <a:picLocks noChangeAspect="1"/>
          </p:cNvPicPr>
          <p:nvPr/>
        </p:nvPicPr>
        <p:blipFill>
          <a:blip r:embed="rId2"/>
          <a:stretch>
            <a:fillRect/>
          </a:stretch>
        </p:blipFill>
        <p:spPr>
          <a:xfrm>
            <a:off x="7267752" y="750832"/>
            <a:ext cx="2848373" cy="5077534"/>
          </a:xfrm>
          <a:prstGeom prst="rect">
            <a:avLst/>
          </a:prstGeom>
        </p:spPr>
      </p:pic>
      <p:sp>
        <p:nvSpPr>
          <p:cNvPr id="4" name="Rectangle 3">
            <a:extLst>
              <a:ext uri="{FF2B5EF4-FFF2-40B4-BE49-F238E27FC236}">
                <a16:creationId xmlns:a16="http://schemas.microsoft.com/office/drawing/2014/main" id="{F5295771-4046-1612-5BE8-56BD87DD7B7A}"/>
              </a:ext>
            </a:extLst>
          </p:cNvPr>
          <p:cNvSpPr/>
          <p:nvPr/>
        </p:nvSpPr>
        <p:spPr>
          <a:xfrm>
            <a:off x="8686800" y="2857500"/>
            <a:ext cx="733425" cy="685800"/>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 name="Espace réservé du contenu 3">
            <a:extLst>
              <a:ext uri="{FF2B5EF4-FFF2-40B4-BE49-F238E27FC236}">
                <a16:creationId xmlns:a16="http://schemas.microsoft.com/office/drawing/2014/main" id="{929A5A2D-E987-D6AC-E060-99B2C6DB5A60}"/>
              </a:ext>
            </a:extLst>
          </p:cNvPr>
          <p:cNvSpPr>
            <a:spLocks noGrp="1"/>
          </p:cNvSpPr>
          <p:nvPr>
            <p:ph sz="quarter" idx="12"/>
          </p:nvPr>
        </p:nvSpPr>
        <p:spPr>
          <a:xfrm>
            <a:off x="575689" y="698746"/>
            <a:ext cx="5761252" cy="297834"/>
          </a:xfrm>
        </p:spPr>
        <p:txBody>
          <a:bodyPr/>
          <a:lstStyle/>
          <a:p>
            <a:r>
              <a:rPr lang="en-US" dirty="0"/>
              <a:t>ODK Collect</a:t>
            </a:r>
          </a:p>
        </p:txBody>
      </p:sp>
    </p:spTree>
    <p:extLst>
      <p:ext uri="{BB962C8B-B14F-4D97-AF65-F5344CB8AC3E}">
        <p14:creationId xmlns:p14="http://schemas.microsoft.com/office/powerpoint/2010/main" val="46197576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CA722A2F-FB56-97F2-325A-3D87A458B0A5}"/>
              </a:ext>
            </a:extLst>
          </p:cNvPr>
          <p:cNvSpPr>
            <a:spLocks noGrp="1"/>
          </p:cNvSpPr>
          <p:nvPr>
            <p:ph type="sldNum" sz="quarter" idx="11"/>
          </p:nvPr>
        </p:nvSpPr>
        <p:spPr/>
        <p:txBody>
          <a:bodyPr/>
          <a:lstStyle/>
          <a:p>
            <a:fld id="{45D260E3-6ADF-3D4B-8601-DFAB5F13007E}" type="slidenum">
              <a:rPr lang="fr-FR" smtClean="0"/>
              <a:pPr/>
              <a:t>61</a:t>
            </a:fld>
            <a:endParaRPr lang="fr-FR"/>
          </a:p>
        </p:txBody>
      </p:sp>
      <p:sp>
        <p:nvSpPr>
          <p:cNvPr id="9" name="Espace réservé du texte 8">
            <a:extLst>
              <a:ext uri="{FF2B5EF4-FFF2-40B4-BE49-F238E27FC236}">
                <a16:creationId xmlns:a16="http://schemas.microsoft.com/office/drawing/2014/main" id="{1B74ED4F-3375-B4D5-939A-42F79242FE37}"/>
              </a:ext>
            </a:extLst>
          </p:cNvPr>
          <p:cNvSpPr>
            <a:spLocks noGrp="1"/>
          </p:cNvSpPr>
          <p:nvPr>
            <p:ph type="body" sz="quarter" idx="12"/>
          </p:nvPr>
        </p:nvSpPr>
        <p:spPr/>
        <p:txBody>
          <a:bodyPr/>
          <a:lstStyle/>
          <a:p>
            <a:pPr algn="just"/>
            <a:r>
              <a:rPr lang="en-US" dirty="0"/>
              <a:t>Phase 3 – Manage : Using Kobo Toolbox server </a:t>
            </a:r>
          </a:p>
        </p:txBody>
      </p:sp>
      <p:sp>
        <p:nvSpPr>
          <p:cNvPr id="8" name="Espace réservé du texte 7">
            <a:extLst>
              <a:ext uri="{FF2B5EF4-FFF2-40B4-BE49-F238E27FC236}">
                <a16:creationId xmlns:a16="http://schemas.microsoft.com/office/drawing/2014/main" id="{0135BE88-6B79-8E28-B8EF-F09B74889365}"/>
              </a:ext>
            </a:extLst>
          </p:cNvPr>
          <p:cNvSpPr>
            <a:spLocks noGrp="1"/>
          </p:cNvSpPr>
          <p:nvPr>
            <p:ph type="body" sz="quarter" idx="14"/>
          </p:nvPr>
        </p:nvSpPr>
        <p:spPr/>
        <p:txBody>
          <a:bodyPr/>
          <a:lstStyle/>
          <a:p>
            <a:r>
              <a:rPr lang="en-US" dirty="0"/>
              <a:t>05</a:t>
            </a:r>
          </a:p>
        </p:txBody>
      </p:sp>
      <p:sp>
        <p:nvSpPr>
          <p:cNvPr id="2" name="ZoneTexte 1">
            <a:extLst>
              <a:ext uri="{FF2B5EF4-FFF2-40B4-BE49-F238E27FC236}">
                <a16:creationId xmlns:a16="http://schemas.microsoft.com/office/drawing/2014/main" id="{0CE1C892-FB14-F75C-D187-4B15976E2975}"/>
              </a:ext>
            </a:extLst>
          </p:cNvPr>
          <p:cNvSpPr txBox="1"/>
          <p:nvPr/>
        </p:nvSpPr>
        <p:spPr>
          <a:xfrm>
            <a:off x="649391" y="4014057"/>
            <a:ext cx="6948031" cy="1069139"/>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Initiate Kobo Toolbox – before data collection</a:t>
            </a:r>
          </a:p>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Deploy forms in Kobo Toolbox – before data collection</a:t>
            </a:r>
          </a:p>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Exports data from Kobo Toolbox to Excel for analysis – after data collection</a:t>
            </a:r>
          </a:p>
          <a:p>
            <a:pPr algn="just">
              <a:lnSpc>
                <a:spcPct val="110000"/>
              </a:lnSpc>
            </a:pPr>
            <a:endParaRPr lang="en-US" sz="1600" b="1"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179931815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AB35EB32-47AD-68ED-EF01-23AD5CC45D02}"/>
              </a:ext>
            </a:extLst>
          </p:cNvPr>
          <p:cNvSpPr>
            <a:spLocks noGrp="1"/>
          </p:cNvSpPr>
          <p:nvPr>
            <p:ph sz="quarter" idx="12"/>
          </p:nvPr>
        </p:nvSpPr>
        <p:spPr/>
        <p:txBody>
          <a:bodyPr/>
          <a:lstStyle/>
          <a:p>
            <a:r>
              <a:rPr lang="en-US" dirty="0"/>
              <a:t>Kobo Toolbox</a:t>
            </a:r>
          </a:p>
        </p:txBody>
      </p:sp>
      <p:sp>
        <p:nvSpPr>
          <p:cNvPr id="5" name="Titre 4">
            <a:extLst>
              <a:ext uri="{FF2B5EF4-FFF2-40B4-BE49-F238E27FC236}">
                <a16:creationId xmlns:a16="http://schemas.microsoft.com/office/drawing/2014/main" id="{14F9B4FD-9FB8-BCBD-644C-1A7FCA3CC094}"/>
              </a:ext>
            </a:extLst>
          </p:cNvPr>
          <p:cNvSpPr>
            <a:spLocks noGrp="1"/>
          </p:cNvSpPr>
          <p:nvPr>
            <p:ph type="title"/>
          </p:nvPr>
        </p:nvSpPr>
        <p:spPr/>
        <p:txBody>
          <a:bodyPr>
            <a:normAutofit fontScale="90000"/>
          </a:bodyPr>
          <a:lstStyle/>
          <a:p>
            <a:r>
              <a:rPr lang="en-US" dirty="0"/>
              <a:t>Phases of MDC</a:t>
            </a:r>
          </a:p>
        </p:txBody>
      </p:sp>
      <p:sp>
        <p:nvSpPr>
          <p:cNvPr id="2" name="Espace réservé du numéro de diapositive 1">
            <a:extLst>
              <a:ext uri="{FF2B5EF4-FFF2-40B4-BE49-F238E27FC236}">
                <a16:creationId xmlns:a16="http://schemas.microsoft.com/office/drawing/2014/main" id="{9EBE4108-616D-58E9-CE71-6548A4E2B562}"/>
              </a:ext>
            </a:extLst>
          </p:cNvPr>
          <p:cNvSpPr>
            <a:spLocks noGrp="1"/>
          </p:cNvSpPr>
          <p:nvPr>
            <p:ph type="sldNum" sz="quarter" idx="30"/>
          </p:nvPr>
        </p:nvSpPr>
        <p:spPr/>
        <p:txBody>
          <a:bodyPr/>
          <a:lstStyle/>
          <a:p>
            <a:fld id="{45D260E3-6ADF-3D4B-8601-DFAB5F13007E}" type="slidenum">
              <a:rPr lang="fr-FR" smtClean="0"/>
              <a:pPr/>
              <a:t>62</a:t>
            </a:fld>
            <a:endParaRPr lang="fr-FR"/>
          </a:p>
        </p:txBody>
      </p:sp>
      <p:pic>
        <p:nvPicPr>
          <p:cNvPr id="24" name="Espace réservé du contenu 7" descr="Une image contenant conception&#10;&#10;Description générée automatiquement avec une confiance moyenne">
            <a:extLst>
              <a:ext uri="{FF2B5EF4-FFF2-40B4-BE49-F238E27FC236}">
                <a16:creationId xmlns:a16="http://schemas.microsoft.com/office/drawing/2014/main" id="{677EDD5C-B14E-EF46-A8B4-11B9BF355270}"/>
              </a:ext>
            </a:extLst>
          </p:cNvPr>
          <p:cNvPicPr>
            <a:picLocks noGrp="1" noChangeAspect="1"/>
          </p:cNvPicPr>
          <p:nvPr>
            <p:ph sz="quarter" idx="28"/>
          </p:nvPr>
        </p:nvPicPr>
        <p:blipFill>
          <a:blip r:embed="rId2"/>
          <a:stretch>
            <a:fillRect/>
          </a:stretch>
        </p:blipFill>
        <p:spPr>
          <a:xfrm>
            <a:off x="575687" y="1340826"/>
            <a:ext cx="9531840" cy="2692538"/>
          </a:xfrm>
        </p:spPr>
      </p:pic>
      <p:grpSp>
        <p:nvGrpSpPr>
          <p:cNvPr id="25" name="Group 53">
            <a:extLst>
              <a:ext uri="{FF2B5EF4-FFF2-40B4-BE49-F238E27FC236}">
                <a16:creationId xmlns:a16="http://schemas.microsoft.com/office/drawing/2014/main" id="{D5C84157-3304-C884-AEBA-8D528C55907A}"/>
              </a:ext>
            </a:extLst>
          </p:cNvPr>
          <p:cNvGrpSpPr/>
          <p:nvPr/>
        </p:nvGrpSpPr>
        <p:grpSpPr>
          <a:xfrm>
            <a:off x="5592042" y="4033364"/>
            <a:ext cx="1905000" cy="2362200"/>
            <a:chOff x="4734086" y="3733800"/>
            <a:chExt cx="1905000" cy="2362200"/>
          </a:xfrm>
        </p:grpSpPr>
        <p:sp>
          <p:nvSpPr>
            <p:cNvPr id="26" name="Rounded Rectangle 13">
              <a:extLst>
                <a:ext uri="{FF2B5EF4-FFF2-40B4-BE49-F238E27FC236}">
                  <a16:creationId xmlns:a16="http://schemas.microsoft.com/office/drawing/2014/main" id="{455AD51B-2EB1-514A-87DD-DDAAA701D8F4}"/>
                </a:ext>
              </a:extLst>
            </p:cNvPr>
            <p:cNvSpPr/>
            <p:nvPr/>
          </p:nvSpPr>
          <p:spPr>
            <a:xfrm>
              <a:off x="4734086" y="3733800"/>
              <a:ext cx="1905000" cy="2362200"/>
            </a:xfrm>
            <a:prstGeom prst="roundRect">
              <a:avLst/>
            </a:prstGeom>
            <a:ln w="38100">
              <a:solidFill>
                <a:schemeClr val="accent5">
                  <a:lumMod val="50000"/>
                </a:schemeClr>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a:p>
          </p:txBody>
        </p:sp>
        <p:sp>
          <p:nvSpPr>
            <p:cNvPr id="27" name="TextBox 35">
              <a:extLst>
                <a:ext uri="{FF2B5EF4-FFF2-40B4-BE49-F238E27FC236}">
                  <a16:creationId xmlns:a16="http://schemas.microsoft.com/office/drawing/2014/main" id="{743241F8-C94E-2359-0956-29DAE43CD14F}"/>
                </a:ext>
              </a:extLst>
            </p:cNvPr>
            <p:cNvSpPr txBox="1"/>
            <p:nvPr/>
          </p:nvSpPr>
          <p:spPr>
            <a:xfrm>
              <a:off x="5180798" y="3888455"/>
              <a:ext cx="954107" cy="400110"/>
            </a:xfrm>
            <a:prstGeom prst="rect">
              <a:avLst/>
            </a:prstGeom>
            <a:noFill/>
            <a:ln w="38100">
              <a:noFill/>
            </a:ln>
          </p:spPr>
          <p:txBody>
            <a:bodyPr wrap="none" rtlCol="0">
              <a:spAutoFit/>
            </a:bodyPr>
            <a:lstStyle/>
            <a:p>
              <a:r>
                <a:rPr lang="fr-FR" sz="2000" b="1" i="1" dirty="0">
                  <a:solidFill>
                    <a:schemeClr val="accent5">
                      <a:lumMod val="50000"/>
                    </a:schemeClr>
                  </a:solidFill>
                  <a:latin typeface="Arial" panose="020B0604020202020204" pitchFamily="34" charset="0"/>
                  <a:cs typeface="Arial" panose="020B0604020202020204" pitchFamily="34" charset="0"/>
                </a:rPr>
                <a:t>KOBO</a:t>
              </a:r>
            </a:p>
          </p:txBody>
        </p:sp>
      </p:grpSp>
      <p:pic>
        <p:nvPicPr>
          <p:cNvPr id="28" name="Picture 5">
            <a:extLst>
              <a:ext uri="{FF2B5EF4-FFF2-40B4-BE49-F238E27FC236}">
                <a16:creationId xmlns:a16="http://schemas.microsoft.com/office/drawing/2014/main" id="{117A0ABC-BF58-3879-368C-607DF370798F}"/>
              </a:ext>
            </a:extLst>
          </p:cNvPr>
          <p:cNvPicPr>
            <a:picLocks noChangeAspect="1"/>
          </p:cNvPicPr>
          <p:nvPr/>
        </p:nvPicPr>
        <p:blipFill>
          <a:blip r:embed="rId3"/>
          <a:stretch>
            <a:fillRect/>
          </a:stretch>
        </p:blipFill>
        <p:spPr>
          <a:xfrm>
            <a:off x="5682441" y="4742784"/>
            <a:ext cx="1724202" cy="657465"/>
          </a:xfrm>
          <a:prstGeom prst="rect">
            <a:avLst/>
          </a:prstGeom>
        </p:spPr>
      </p:pic>
      <p:sp>
        <p:nvSpPr>
          <p:cNvPr id="29" name="Espace réservé du pied de page 5">
            <a:extLst>
              <a:ext uri="{FF2B5EF4-FFF2-40B4-BE49-F238E27FC236}">
                <a16:creationId xmlns:a16="http://schemas.microsoft.com/office/drawing/2014/main" id="{4FFA03DB-36BA-148E-6C1B-56F84A269560}"/>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Tree>
    <p:extLst>
      <p:ext uri="{BB962C8B-B14F-4D97-AF65-F5344CB8AC3E}">
        <p14:creationId xmlns:p14="http://schemas.microsoft.com/office/powerpoint/2010/main" val="406476302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C78677B-DDDD-693B-9342-3987413D1572}"/>
              </a:ext>
            </a:extLst>
          </p:cNvPr>
          <p:cNvSpPr>
            <a:spLocks noGrp="1"/>
          </p:cNvSpPr>
          <p:nvPr>
            <p:ph sz="quarter" idx="12"/>
          </p:nvPr>
        </p:nvSpPr>
        <p:spPr/>
        <p:txBody>
          <a:bodyPr/>
          <a:lstStyle/>
          <a:p>
            <a:r>
              <a:rPr lang="en-US" dirty="0"/>
              <a:t>Kobo Toolbox</a:t>
            </a:r>
          </a:p>
        </p:txBody>
      </p:sp>
      <p:sp>
        <p:nvSpPr>
          <p:cNvPr id="3" name="Titre 2">
            <a:extLst>
              <a:ext uri="{FF2B5EF4-FFF2-40B4-BE49-F238E27FC236}">
                <a16:creationId xmlns:a16="http://schemas.microsoft.com/office/drawing/2014/main" id="{2E421038-BBAE-1F0E-2327-E6F3FCB6C88E}"/>
              </a:ext>
            </a:extLst>
          </p:cNvPr>
          <p:cNvSpPr>
            <a:spLocks noGrp="1"/>
          </p:cNvSpPr>
          <p:nvPr>
            <p:ph type="title"/>
          </p:nvPr>
        </p:nvSpPr>
        <p:spPr/>
        <p:txBody>
          <a:bodyPr>
            <a:normAutofit fontScale="90000"/>
          </a:bodyPr>
          <a:lstStyle/>
          <a:p>
            <a:r>
              <a:rPr lang="en-US" dirty="0"/>
              <a:t>What is Kobo Toolbox?</a:t>
            </a:r>
          </a:p>
        </p:txBody>
      </p:sp>
      <p:sp>
        <p:nvSpPr>
          <p:cNvPr id="4" name="Espace réservé du contenu 3">
            <a:extLst>
              <a:ext uri="{FF2B5EF4-FFF2-40B4-BE49-F238E27FC236}">
                <a16:creationId xmlns:a16="http://schemas.microsoft.com/office/drawing/2014/main" id="{87FB3E7A-0322-AE46-5877-284F39C92336}"/>
              </a:ext>
            </a:extLst>
          </p:cNvPr>
          <p:cNvSpPr>
            <a:spLocks noGrp="1"/>
          </p:cNvSpPr>
          <p:nvPr>
            <p:ph sz="quarter" idx="28"/>
          </p:nvPr>
        </p:nvSpPr>
        <p:spPr/>
        <p:txBody>
          <a:bodyPr/>
          <a:lstStyle/>
          <a:p>
            <a:pPr algn="just"/>
            <a:r>
              <a:rPr lang="en-US" dirty="0" err="1"/>
              <a:t>KoBo</a:t>
            </a:r>
            <a:r>
              <a:rPr lang="en-US" dirty="0"/>
              <a:t>: online server developed by Harvard Humanitarian Initiative with support from UN OCHA.</a:t>
            </a:r>
          </a:p>
        </p:txBody>
      </p:sp>
      <p:sp>
        <p:nvSpPr>
          <p:cNvPr id="5" name="Espace réservé du pied de page 4">
            <a:extLst>
              <a:ext uri="{FF2B5EF4-FFF2-40B4-BE49-F238E27FC236}">
                <a16:creationId xmlns:a16="http://schemas.microsoft.com/office/drawing/2014/main" id="{25C9F49F-41C6-8C27-82A6-EDE36BC71009}"/>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A42A3234-DC46-166F-3B7A-B8E14AEAC26F}"/>
              </a:ext>
            </a:extLst>
          </p:cNvPr>
          <p:cNvSpPr>
            <a:spLocks noGrp="1"/>
          </p:cNvSpPr>
          <p:nvPr>
            <p:ph type="sldNum" sz="quarter" idx="30"/>
          </p:nvPr>
        </p:nvSpPr>
        <p:spPr/>
        <p:txBody>
          <a:bodyPr/>
          <a:lstStyle/>
          <a:p>
            <a:fld id="{45D260E3-6ADF-3D4B-8601-DFAB5F13007E}" type="slidenum">
              <a:rPr lang="fr-FR" smtClean="0"/>
              <a:pPr/>
              <a:t>63</a:t>
            </a:fld>
            <a:endParaRPr lang="fr-FR"/>
          </a:p>
        </p:txBody>
      </p:sp>
      <p:grpSp>
        <p:nvGrpSpPr>
          <p:cNvPr id="7" name="Group 10">
            <a:extLst>
              <a:ext uri="{FF2B5EF4-FFF2-40B4-BE49-F238E27FC236}">
                <a16:creationId xmlns:a16="http://schemas.microsoft.com/office/drawing/2014/main" id="{58F0CFF9-EDA9-30FB-6414-B8A36E3ED642}"/>
              </a:ext>
            </a:extLst>
          </p:cNvPr>
          <p:cNvGrpSpPr/>
          <p:nvPr/>
        </p:nvGrpSpPr>
        <p:grpSpPr>
          <a:xfrm>
            <a:off x="2041741" y="2297108"/>
            <a:ext cx="6705600" cy="4406537"/>
            <a:chOff x="1371600" y="1828800"/>
            <a:chExt cx="6705600" cy="4406537"/>
          </a:xfrm>
        </p:grpSpPr>
        <p:pic>
          <p:nvPicPr>
            <p:cNvPr id="8" name="Picture 4">
              <a:extLst>
                <a:ext uri="{FF2B5EF4-FFF2-40B4-BE49-F238E27FC236}">
                  <a16:creationId xmlns:a16="http://schemas.microsoft.com/office/drawing/2014/main" id="{33661649-4CC2-3150-8A16-FB34283C7F96}"/>
                </a:ext>
              </a:extLst>
            </p:cNvPr>
            <p:cNvPicPr>
              <a:picLocks noChangeAspect="1"/>
            </p:cNvPicPr>
            <p:nvPr/>
          </p:nvPicPr>
          <p:blipFill rotWithShape="1">
            <a:blip r:embed="rId2">
              <a:extLst>
                <a:ext uri="{28A0092B-C50C-407E-A947-70E740481C1C}">
                  <a14:useLocalDpi xmlns:a14="http://schemas.microsoft.com/office/drawing/2010/main" val="0"/>
                </a:ext>
              </a:extLst>
            </a:blip>
            <a:srcRect l="9199" t="8682" r="6800" b="8682"/>
            <a:stretch/>
          </p:blipFill>
          <p:spPr>
            <a:xfrm>
              <a:off x="1371600" y="1828800"/>
              <a:ext cx="6705600" cy="4406537"/>
            </a:xfrm>
            <a:prstGeom prst="rect">
              <a:avLst/>
            </a:prstGeom>
          </p:spPr>
        </p:pic>
        <p:pic>
          <p:nvPicPr>
            <p:cNvPr id="9" name="Picture 4" descr="https://www.kobotoolbox.org/images/download.png">
              <a:extLst>
                <a:ext uri="{FF2B5EF4-FFF2-40B4-BE49-F238E27FC236}">
                  <a16:creationId xmlns:a16="http://schemas.microsoft.com/office/drawing/2014/main" id="{D8253368-0EAA-2AE3-5250-82108D9324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9800" y="2411116"/>
              <a:ext cx="4876800" cy="2685627"/>
            </a:xfrm>
            <a:prstGeom prst="rect">
              <a:avLst/>
            </a:prstGeom>
            <a:noFill/>
            <a:extLst>
              <a:ext uri="{909E8E84-426E-40dd-AFC4-6F175D3DCCD1}">
                <a14:hiddenFill xmlns:a14="http://schemas.microsoft.com/office/drawing/2010/main" xmlns="">
                  <a:solidFill>
                    <a:srgbClr val="FFFFFF"/>
                  </a:solidFill>
                </a14:hiddenFill>
              </a:ext>
            </a:extLst>
          </p:spPr>
        </p:pic>
      </p:grpSp>
    </p:spTree>
    <p:extLst>
      <p:ext uri="{BB962C8B-B14F-4D97-AF65-F5344CB8AC3E}">
        <p14:creationId xmlns:p14="http://schemas.microsoft.com/office/powerpoint/2010/main" val="67603219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E75D0951-07C2-C60C-2183-3E3F7752F32D}"/>
              </a:ext>
            </a:extLst>
          </p:cNvPr>
          <p:cNvSpPr>
            <a:spLocks noGrp="1"/>
          </p:cNvSpPr>
          <p:nvPr>
            <p:ph sz="quarter" idx="12"/>
          </p:nvPr>
        </p:nvSpPr>
        <p:spPr/>
        <p:txBody>
          <a:bodyPr/>
          <a:lstStyle/>
          <a:p>
            <a:r>
              <a:rPr lang="en-US" dirty="0"/>
              <a:t>Kobo Toolbox</a:t>
            </a:r>
          </a:p>
        </p:txBody>
      </p:sp>
      <p:sp>
        <p:nvSpPr>
          <p:cNvPr id="3" name="Titre 2">
            <a:extLst>
              <a:ext uri="{FF2B5EF4-FFF2-40B4-BE49-F238E27FC236}">
                <a16:creationId xmlns:a16="http://schemas.microsoft.com/office/drawing/2014/main" id="{B676721B-ABC1-9E39-410A-53824197BDF9}"/>
              </a:ext>
            </a:extLst>
          </p:cNvPr>
          <p:cNvSpPr>
            <a:spLocks noGrp="1"/>
          </p:cNvSpPr>
          <p:nvPr>
            <p:ph type="title"/>
          </p:nvPr>
        </p:nvSpPr>
        <p:spPr/>
        <p:txBody>
          <a:bodyPr>
            <a:normAutofit fontScale="90000"/>
          </a:bodyPr>
          <a:lstStyle/>
          <a:p>
            <a:r>
              <a:rPr lang="en-US" dirty="0"/>
              <a:t>Create an account</a:t>
            </a:r>
          </a:p>
        </p:txBody>
      </p:sp>
      <p:sp>
        <p:nvSpPr>
          <p:cNvPr id="4" name="Espace réservé du contenu 3">
            <a:extLst>
              <a:ext uri="{FF2B5EF4-FFF2-40B4-BE49-F238E27FC236}">
                <a16:creationId xmlns:a16="http://schemas.microsoft.com/office/drawing/2014/main" id="{C6D6E6E1-15E3-C71A-E480-3CB273EFC2DD}"/>
              </a:ext>
            </a:extLst>
          </p:cNvPr>
          <p:cNvSpPr>
            <a:spLocks noGrp="1"/>
          </p:cNvSpPr>
          <p:nvPr>
            <p:ph sz="quarter" idx="28"/>
          </p:nvPr>
        </p:nvSpPr>
        <p:spPr>
          <a:xfrm>
            <a:off x="246466" y="1246845"/>
            <a:ext cx="4933290" cy="5463389"/>
          </a:xfrm>
        </p:spPr>
        <p:txBody>
          <a:bodyPr>
            <a:normAutofit fontScale="85000" lnSpcReduction="10000"/>
          </a:bodyPr>
          <a:lstStyle/>
          <a:p>
            <a:r>
              <a:rPr lang="en-US" dirty="0"/>
              <a:t>Fill in the necessary information : </a:t>
            </a:r>
          </a:p>
          <a:p>
            <a:pPr lvl="1"/>
            <a:r>
              <a:rPr lang="en-US" dirty="0"/>
              <a:t>Make sure the username has no capitals, no spaces and no special characters.  </a:t>
            </a:r>
          </a:p>
          <a:p>
            <a:r>
              <a:rPr lang="en-US" dirty="0"/>
              <a:t>Check your emails for validation email :</a:t>
            </a:r>
          </a:p>
          <a:p>
            <a:pPr lvl="1"/>
            <a:r>
              <a:rPr lang="en-US" dirty="0"/>
              <a:t>It can take a few minutes; </a:t>
            </a:r>
          </a:p>
          <a:p>
            <a:pPr lvl="1"/>
            <a:r>
              <a:rPr lang="en-US" dirty="0"/>
              <a:t>Be careful not to click on the link twice by mistake;</a:t>
            </a:r>
          </a:p>
          <a:p>
            <a:pPr lvl="1"/>
            <a:r>
              <a:rPr lang="en-US" dirty="0"/>
              <a:t>Check your spam if you cannot see the email.</a:t>
            </a:r>
          </a:p>
          <a:p>
            <a:r>
              <a:rPr lang="en-US" dirty="0"/>
              <a:t>Then log in to the online platform.</a:t>
            </a:r>
          </a:p>
          <a:p>
            <a:r>
              <a:rPr lang="en-US" dirty="0"/>
              <a:t>Please note that there are 2 servers :</a:t>
            </a:r>
          </a:p>
          <a:p>
            <a:pPr lvl="1"/>
            <a:r>
              <a:rPr lang="en-US" dirty="0"/>
              <a:t>The production server : </a:t>
            </a:r>
            <a:r>
              <a:rPr lang="en-US" b="1" u="sng" dirty="0">
                <a:solidFill>
                  <a:schemeClr val="accent4"/>
                </a:solidFill>
                <a:latin typeface="+mn-lt"/>
                <a:hlinkClick r:id="rId3"/>
              </a:rPr>
              <a:t>https://kobo.unhcr.org </a:t>
            </a:r>
            <a:endParaRPr lang="en-US" b="1" dirty="0">
              <a:latin typeface="+mn-lt"/>
            </a:endParaRPr>
          </a:p>
          <a:p>
            <a:pPr lvl="1"/>
            <a:r>
              <a:rPr lang="en-US" dirty="0"/>
              <a:t>For training purposes, the training server : </a:t>
            </a:r>
            <a:r>
              <a:rPr lang="en-US" b="1" dirty="0">
                <a:hlinkClick r:id="rId4"/>
              </a:rPr>
              <a:t>https://kobo-trn.unhcr.org</a:t>
            </a:r>
            <a:endParaRPr lang="en-US" b="1" dirty="0"/>
          </a:p>
        </p:txBody>
      </p:sp>
      <p:sp>
        <p:nvSpPr>
          <p:cNvPr id="5" name="Espace réservé du pied de page 4">
            <a:extLst>
              <a:ext uri="{FF2B5EF4-FFF2-40B4-BE49-F238E27FC236}">
                <a16:creationId xmlns:a16="http://schemas.microsoft.com/office/drawing/2014/main" id="{A28A740D-34D7-3178-D810-F46A9282546C}"/>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DC13E38C-DD30-6B3C-64F9-F0AEC9EBECD1}"/>
              </a:ext>
            </a:extLst>
          </p:cNvPr>
          <p:cNvSpPr>
            <a:spLocks noGrp="1"/>
          </p:cNvSpPr>
          <p:nvPr>
            <p:ph type="sldNum" sz="quarter" idx="30"/>
          </p:nvPr>
        </p:nvSpPr>
        <p:spPr/>
        <p:txBody>
          <a:bodyPr/>
          <a:lstStyle/>
          <a:p>
            <a:fld id="{45D260E3-6ADF-3D4B-8601-DFAB5F13007E}" type="slidenum">
              <a:rPr lang="fr-FR" smtClean="0"/>
              <a:pPr/>
              <a:t>64</a:t>
            </a:fld>
            <a:endParaRPr lang="fr-FR"/>
          </a:p>
        </p:txBody>
      </p:sp>
      <p:pic>
        <p:nvPicPr>
          <p:cNvPr id="8" name="Image 7" descr="Une image contenant texte, capture d’écran, Téléphone mobile, conception&#10;&#10;Description générée automatiquement">
            <a:extLst>
              <a:ext uri="{FF2B5EF4-FFF2-40B4-BE49-F238E27FC236}">
                <a16:creationId xmlns:a16="http://schemas.microsoft.com/office/drawing/2014/main" id="{CF02884C-BE33-838A-30A2-8DCC2A86C300}"/>
              </a:ext>
            </a:extLst>
          </p:cNvPr>
          <p:cNvPicPr>
            <a:picLocks noChangeAspect="1"/>
          </p:cNvPicPr>
          <p:nvPr/>
        </p:nvPicPr>
        <p:blipFill>
          <a:blip r:embed="rId5"/>
          <a:stretch>
            <a:fillRect/>
          </a:stretch>
        </p:blipFill>
        <p:spPr>
          <a:xfrm>
            <a:off x="5508978" y="1246843"/>
            <a:ext cx="4933290" cy="2369635"/>
          </a:xfrm>
          <a:prstGeom prst="rect">
            <a:avLst/>
          </a:prstGeom>
        </p:spPr>
      </p:pic>
      <p:pic>
        <p:nvPicPr>
          <p:cNvPr id="10" name="Image 9" descr="Une image contenant texte, capture d’écran, conception&#10;&#10;Description générée automatiquement">
            <a:extLst>
              <a:ext uri="{FF2B5EF4-FFF2-40B4-BE49-F238E27FC236}">
                <a16:creationId xmlns:a16="http://schemas.microsoft.com/office/drawing/2014/main" id="{F8ABCA95-C181-6EBA-BAFC-34896F666305}"/>
              </a:ext>
            </a:extLst>
          </p:cNvPr>
          <p:cNvPicPr>
            <a:picLocks noChangeAspect="1"/>
          </p:cNvPicPr>
          <p:nvPr/>
        </p:nvPicPr>
        <p:blipFill>
          <a:blip r:embed="rId6"/>
          <a:stretch>
            <a:fillRect/>
          </a:stretch>
        </p:blipFill>
        <p:spPr>
          <a:xfrm>
            <a:off x="5512057" y="3860155"/>
            <a:ext cx="4930211" cy="2383238"/>
          </a:xfrm>
          <a:prstGeom prst="rect">
            <a:avLst/>
          </a:prstGeom>
        </p:spPr>
      </p:pic>
      <p:sp>
        <p:nvSpPr>
          <p:cNvPr id="11" name="Rectangle 10">
            <a:extLst>
              <a:ext uri="{FF2B5EF4-FFF2-40B4-BE49-F238E27FC236}">
                <a16:creationId xmlns:a16="http://schemas.microsoft.com/office/drawing/2014/main" id="{48272F71-0600-E728-310B-2AC43BB070F8}"/>
              </a:ext>
            </a:extLst>
          </p:cNvPr>
          <p:cNvSpPr/>
          <p:nvPr/>
        </p:nvSpPr>
        <p:spPr>
          <a:xfrm>
            <a:off x="5508978" y="202735"/>
            <a:ext cx="4933290" cy="800431"/>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indent="0" algn="ctr">
              <a:buNone/>
            </a:pPr>
            <a:r>
              <a:rPr lang="en-US" sz="1600" b="1" u="sng" dirty="0">
                <a:solidFill>
                  <a:schemeClr val="accent4"/>
                </a:solidFill>
                <a:latin typeface="+mj-lt"/>
                <a:hlinkClick r:id="rId3"/>
              </a:rPr>
              <a:t>https://kobo.unhcr.org </a:t>
            </a:r>
            <a:endParaRPr lang="en-US" sz="1600" b="1" u="sng" dirty="0">
              <a:solidFill>
                <a:schemeClr val="accent4"/>
              </a:solidFill>
              <a:latin typeface="+mj-lt"/>
            </a:endParaRPr>
          </a:p>
        </p:txBody>
      </p:sp>
      <p:sp>
        <p:nvSpPr>
          <p:cNvPr id="12" name="Rectangle 11">
            <a:extLst>
              <a:ext uri="{FF2B5EF4-FFF2-40B4-BE49-F238E27FC236}">
                <a16:creationId xmlns:a16="http://schemas.microsoft.com/office/drawing/2014/main" id="{7F25FCA0-002B-0D0D-AAE8-8C1C38B2040F}"/>
              </a:ext>
            </a:extLst>
          </p:cNvPr>
          <p:cNvSpPr/>
          <p:nvPr/>
        </p:nvSpPr>
        <p:spPr>
          <a:xfrm>
            <a:off x="6999111" y="4131733"/>
            <a:ext cx="1061156" cy="1783645"/>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A144779B-5C25-C0FF-C24D-C1B12E9A9F2F}"/>
              </a:ext>
            </a:extLst>
          </p:cNvPr>
          <p:cNvSpPr/>
          <p:nvPr/>
        </p:nvSpPr>
        <p:spPr>
          <a:xfrm>
            <a:off x="7513008" y="2378265"/>
            <a:ext cx="389543" cy="114643"/>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43551487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CA722A2F-FB56-97F2-325A-3D87A458B0A5}"/>
              </a:ext>
            </a:extLst>
          </p:cNvPr>
          <p:cNvSpPr>
            <a:spLocks noGrp="1"/>
          </p:cNvSpPr>
          <p:nvPr>
            <p:ph type="sldNum" sz="quarter" idx="11"/>
          </p:nvPr>
        </p:nvSpPr>
        <p:spPr/>
        <p:txBody>
          <a:bodyPr/>
          <a:lstStyle/>
          <a:p>
            <a:fld id="{45D260E3-6ADF-3D4B-8601-DFAB5F13007E}" type="slidenum">
              <a:rPr lang="fr-FR" smtClean="0"/>
              <a:pPr/>
              <a:t>65</a:t>
            </a:fld>
            <a:endParaRPr lang="fr-FR"/>
          </a:p>
        </p:txBody>
      </p:sp>
      <p:sp>
        <p:nvSpPr>
          <p:cNvPr id="9" name="Espace réservé du texte 8">
            <a:extLst>
              <a:ext uri="{FF2B5EF4-FFF2-40B4-BE49-F238E27FC236}">
                <a16:creationId xmlns:a16="http://schemas.microsoft.com/office/drawing/2014/main" id="{1B74ED4F-3375-B4D5-939A-42F79242FE37}"/>
              </a:ext>
            </a:extLst>
          </p:cNvPr>
          <p:cNvSpPr>
            <a:spLocks noGrp="1"/>
          </p:cNvSpPr>
          <p:nvPr>
            <p:ph type="body" sz="quarter" idx="12"/>
          </p:nvPr>
        </p:nvSpPr>
        <p:spPr/>
        <p:txBody>
          <a:bodyPr/>
          <a:lstStyle/>
          <a:p>
            <a:pPr algn="just"/>
            <a:r>
              <a:rPr lang="en-US" dirty="0"/>
              <a:t>Phase 3 – Manage : Using Kobo Toolbox server </a:t>
            </a:r>
          </a:p>
        </p:txBody>
      </p:sp>
      <p:sp>
        <p:nvSpPr>
          <p:cNvPr id="8" name="Espace réservé du texte 7">
            <a:extLst>
              <a:ext uri="{FF2B5EF4-FFF2-40B4-BE49-F238E27FC236}">
                <a16:creationId xmlns:a16="http://schemas.microsoft.com/office/drawing/2014/main" id="{0135BE88-6B79-8E28-B8EF-F09B74889365}"/>
              </a:ext>
            </a:extLst>
          </p:cNvPr>
          <p:cNvSpPr>
            <a:spLocks noGrp="1"/>
          </p:cNvSpPr>
          <p:nvPr>
            <p:ph type="body" sz="quarter" idx="14"/>
          </p:nvPr>
        </p:nvSpPr>
        <p:spPr/>
        <p:txBody>
          <a:bodyPr/>
          <a:lstStyle/>
          <a:p>
            <a:r>
              <a:rPr lang="en-US" dirty="0"/>
              <a:t>05</a:t>
            </a:r>
          </a:p>
        </p:txBody>
      </p:sp>
      <p:sp>
        <p:nvSpPr>
          <p:cNvPr id="2" name="ZoneTexte 1">
            <a:extLst>
              <a:ext uri="{FF2B5EF4-FFF2-40B4-BE49-F238E27FC236}">
                <a16:creationId xmlns:a16="http://schemas.microsoft.com/office/drawing/2014/main" id="{0CE1C892-FB14-F75C-D187-4B15976E2975}"/>
              </a:ext>
            </a:extLst>
          </p:cNvPr>
          <p:cNvSpPr txBox="1"/>
          <p:nvPr/>
        </p:nvSpPr>
        <p:spPr>
          <a:xfrm>
            <a:off x="649391" y="4014057"/>
            <a:ext cx="6948031" cy="1069139"/>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Initiate Kobo Toolbox – before data collection</a:t>
            </a:r>
          </a:p>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Deploy forms in Kobo Toolbox – before data collection</a:t>
            </a:r>
          </a:p>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Exports data from Kobo Toolbox to Excel for analysis – after data collection</a:t>
            </a:r>
          </a:p>
          <a:p>
            <a:pPr algn="just">
              <a:lnSpc>
                <a:spcPct val="110000"/>
              </a:lnSpc>
            </a:pPr>
            <a:endParaRPr lang="en-US" sz="1600" b="1"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26217864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BC7B4466-4110-DD49-A6DC-B534E941CA9F}"/>
              </a:ext>
            </a:extLst>
          </p:cNvPr>
          <p:cNvSpPr>
            <a:spLocks noGrp="1"/>
          </p:cNvSpPr>
          <p:nvPr>
            <p:ph sz="quarter" idx="12"/>
          </p:nvPr>
        </p:nvSpPr>
        <p:spPr/>
        <p:txBody>
          <a:bodyPr/>
          <a:lstStyle/>
          <a:p>
            <a:r>
              <a:rPr lang="en-US" dirty="0"/>
              <a:t>Kobo Toolbox</a:t>
            </a:r>
          </a:p>
        </p:txBody>
      </p:sp>
      <p:sp>
        <p:nvSpPr>
          <p:cNvPr id="5" name="Titre 4">
            <a:extLst>
              <a:ext uri="{FF2B5EF4-FFF2-40B4-BE49-F238E27FC236}">
                <a16:creationId xmlns:a16="http://schemas.microsoft.com/office/drawing/2014/main" id="{72E74CD1-DE79-EBD5-9332-1399BAA76DCA}"/>
              </a:ext>
            </a:extLst>
          </p:cNvPr>
          <p:cNvSpPr>
            <a:spLocks noGrp="1"/>
          </p:cNvSpPr>
          <p:nvPr>
            <p:ph type="title"/>
          </p:nvPr>
        </p:nvSpPr>
        <p:spPr/>
        <p:txBody>
          <a:bodyPr>
            <a:normAutofit fontScale="90000"/>
          </a:bodyPr>
          <a:lstStyle/>
          <a:p>
            <a:r>
              <a:rPr lang="en-US" dirty="0"/>
              <a:t>Deploy forms in Kobo (1)</a:t>
            </a:r>
          </a:p>
        </p:txBody>
      </p:sp>
      <p:sp>
        <p:nvSpPr>
          <p:cNvPr id="7" name="Espace réservé du contenu 6">
            <a:extLst>
              <a:ext uri="{FF2B5EF4-FFF2-40B4-BE49-F238E27FC236}">
                <a16:creationId xmlns:a16="http://schemas.microsoft.com/office/drawing/2014/main" id="{61DEBB43-4E71-63D9-5862-11439ACAC7AA}"/>
              </a:ext>
            </a:extLst>
          </p:cNvPr>
          <p:cNvSpPr>
            <a:spLocks noGrp="1"/>
          </p:cNvSpPr>
          <p:nvPr>
            <p:ph sz="quarter" idx="28"/>
          </p:nvPr>
        </p:nvSpPr>
        <p:spPr>
          <a:xfrm>
            <a:off x="575688" y="1240256"/>
            <a:ext cx="4512679" cy="5463389"/>
          </a:xfrm>
        </p:spPr>
        <p:txBody>
          <a:bodyPr/>
          <a:lstStyle/>
          <a:p>
            <a:pPr algn="just"/>
            <a:r>
              <a:rPr lang="en-US" dirty="0"/>
              <a:t>Click on </a:t>
            </a:r>
            <a:r>
              <a:rPr lang="en-US" b="1" dirty="0"/>
              <a:t>“New”</a:t>
            </a:r>
            <a:r>
              <a:rPr lang="en-US" dirty="0"/>
              <a:t>, </a:t>
            </a:r>
            <a:r>
              <a:rPr lang="en-US" b="1" dirty="0"/>
              <a:t>“Upload an </a:t>
            </a:r>
            <a:r>
              <a:rPr lang="en-US" b="1" dirty="0" err="1"/>
              <a:t>XLSForm</a:t>
            </a:r>
            <a:r>
              <a:rPr lang="en-US" b="1" dirty="0"/>
              <a:t>” </a:t>
            </a:r>
            <a:r>
              <a:rPr lang="en-US" dirty="0"/>
              <a:t>and the upload the SENS XLS format Form.</a:t>
            </a:r>
          </a:p>
          <a:p>
            <a:pPr algn="just"/>
            <a:r>
              <a:rPr lang="en-US" dirty="0"/>
              <a:t>Name your project in Kobo Toolbox and click on </a:t>
            </a:r>
            <a:r>
              <a:rPr lang="en-US" b="1" dirty="0"/>
              <a:t>“Create Project”</a:t>
            </a:r>
            <a:r>
              <a:rPr lang="en-US" dirty="0"/>
              <a:t>.</a:t>
            </a:r>
          </a:p>
          <a:p>
            <a:pPr algn="just"/>
            <a:endParaRPr lang="en-US" dirty="0"/>
          </a:p>
        </p:txBody>
      </p:sp>
      <p:sp>
        <p:nvSpPr>
          <p:cNvPr id="2" name="Espace réservé du numéro de diapositive 1">
            <a:extLst>
              <a:ext uri="{FF2B5EF4-FFF2-40B4-BE49-F238E27FC236}">
                <a16:creationId xmlns:a16="http://schemas.microsoft.com/office/drawing/2014/main" id="{7D9F748F-E3FE-FD63-1D29-40ABD254BDD3}"/>
              </a:ext>
            </a:extLst>
          </p:cNvPr>
          <p:cNvSpPr>
            <a:spLocks noGrp="1"/>
          </p:cNvSpPr>
          <p:nvPr>
            <p:ph type="sldNum" sz="quarter" idx="30"/>
          </p:nvPr>
        </p:nvSpPr>
        <p:spPr/>
        <p:txBody>
          <a:bodyPr/>
          <a:lstStyle/>
          <a:p>
            <a:fld id="{45D260E3-6ADF-3D4B-8601-DFAB5F13007E}" type="slidenum">
              <a:rPr lang="fr-FR" smtClean="0"/>
              <a:pPr/>
              <a:t>66</a:t>
            </a:fld>
            <a:endParaRPr lang="fr-FR"/>
          </a:p>
        </p:txBody>
      </p:sp>
      <p:sp>
        <p:nvSpPr>
          <p:cNvPr id="8" name="Espace réservé du pied de page 5">
            <a:extLst>
              <a:ext uri="{FF2B5EF4-FFF2-40B4-BE49-F238E27FC236}">
                <a16:creationId xmlns:a16="http://schemas.microsoft.com/office/drawing/2014/main" id="{CF60202D-CC4A-2B4F-F214-8EAE2CB4EF22}"/>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pic>
        <p:nvPicPr>
          <p:cNvPr id="4" name="Picture 3" descr="Une image contenant texte, capture d’écran, logiciel, Icône d’ordinateur&#10;&#10;Description générée automatiquement">
            <a:extLst>
              <a:ext uri="{FF2B5EF4-FFF2-40B4-BE49-F238E27FC236}">
                <a16:creationId xmlns:a16="http://schemas.microsoft.com/office/drawing/2014/main" id="{5E0F4716-7AD3-72C1-8464-47E1D451537B}"/>
              </a:ext>
            </a:extLst>
          </p:cNvPr>
          <p:cNvPicPr>
            <a:picLocks noChangeAspect="1"/>
          </p:cNvPicPr>
          <p:nvPr/>
        </p:nvPicPr>
        <p:blipFill>
          <a:blip r:embed="rId2"/>
          <a:stretch>
            <a:fillRect/>
          </a:stretch>
        </p:blipFill>
        <p:spPr>
          <a:xfrm>
            <a:off x="5183898" y="847663"/>
            <a:ext cx="5315566" cy="3416125"/>
          </a:xfrm>
          <a:prstGeom prst="rect">
            <a:avLst/>
          </a:prstGeom>
        </p:spPr>
      </p:pic>
      <p:pic>
        <p:nvPicPr>
          <p:cNvPr id="10" name="Image 9" descr="Une image contenant texte, nombre, Police, logiciel&#10;&#10;Description générée automatiquement">
            <a:extLst>
              <a:ext uri="{FF2B5EF4-FFF2-40B4-BE49-F238E27FC236}">
                <a16:creationId xmlns:a16="http://schemas.microsoft.com/office/drawing/2014/main" id="{B08D8B7E-A0F1-925A-ECC0-8B75F2D2E498}"/>
              </a:ext>
            </a:extLst>
          </p:cNvPr>
          <p:cNvPicPr>
            <a:picLocks noChangeAspect="1"/>
          </p:cNvPicPr>
          <p:nvPr/>
        </p:nvPicPr>
        <p:blipFill>
          <a:blip r:embed="rId3"/>
          <a:stretch>
            <a:fillRect/>
          </a:stretch>
        </p:blipFill>
        <p:spPr>
          <a:xfrm>
            <a:off x="2661442" y="4054720"/>
            <a:ext cx="5524784" cy="2775093"/>
          </a:xfrm>
          <a:prstGeom prst="rect">
            <a:avLst/>
          </a:prstGeom>
        </p:spPr>
      </p:pic>
      <p:sp>
        <p:nvSpPr>
          <p:cNvPr id="12" name="Rectangle 11">
            <a:extLst>
              <a:ext uri="{FF2B5EF4-FFF2-40B4-BE49-F238E27FC236}">
                <a16:creationId xmlns:a16="http://schemas.microsoft.com/office/drawing/2014/main" id="{755E4967-16AE-046A-0326-9757BDD52457}"/>
              </a:ext>
            </a:extLst>
          </p:cNvPr>
          <p:cNvSpPr/>
          <p:nvPr/>
        </p:nvSpPr>
        <p:spPr>
          <a:xfrm>
            <a:off x="5183898" y="877002"/>
            <a:ext cx="947961" cy="268496"/>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3" name="Rectangle 12">
            <a:extLst>
              <a:ext uri="{FF2B5EF4-FFF2-40B4-BE49-F238E27FC236}">
                <a16:creationId xmlns:a16="http://schemas.microsoft.com/office/drawing/2014/main" id="{A4008152-683F-60FF-BAC3-44C22DDF569C}"/>
              </a:ext>
            </a:extLst>
          </p:cNvPr>
          <p:cNvSpPr/>
          <p:nvPr/>
        </p:nvSpPr>
        <p:spPr>
          <a:xfrm>
            <a:off x="7143583" y="3370705"/>
            <a:ext cx="1118290" cy="557845"/>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4" name="Rectangle 13">
            <a:extLst>
              <a:ext uri="{FF2B5EF4-FFF2-40B4-BE49-F238E27FC236}">
                <a16:creationId xmlns:a16="http://schemas.microsoft.com/office/drawing/2014/main" id="{62A2662F-D9CF-8FE9-FF28-500C3557160F}"/>
              </a:ext>
            </a:extLst>
          </p:cNvPr>
          <p:cNvSpPr/>
          <p:nvPr/>
        </p:nvSpPr>
        <p:spPr>
          <a:xfrm>
            <a:off x="2883049" y="6145800"/>
            <a:ext cx="1194099" cy="557845"/>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20238466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BC7B4466-4110-DD49-A6DC-B534E941CA9F}"/>
              </a:ext>
            </a:extLst>
          </p:cNvPr>
          <p:cNvSpPr>
            <a:spLocks noGrp="1"/>
          </p:cNvSpPr>
          <p:nvPr>
            <p:ph sz="quarter" idx="12"/>
          </p:nvPr>
        </p:nvSpPr>
        <p:spPr/>
        <p:txBody>
          <a:bodyPr/>
          <a:lstStyle/>
          <a:p>
            <a:r>
              <a:rPr lang="en-US" dirty="0"/>
              <a:t>Kobo Toolbox</a:t>
            </a:r>
          </a:p>
        </p:txBody>
      </p:sp>
      <p:sp>
        <p:nvSpPr>
          <p:cNvPr id="5" name="Titre 4">
            <a:extLst>
              <a:ext uri="{FF2B5EF4-FFF2-40B4-BE49-F238E27FC236}">
                <a16:creationId xmlns:a16="http://schemas.microsoft.com/office/drawing/2014/main" id="{72E74CD1-DE79-EBD5-9332-1399BAA76DCA}"/>
              </a:ext>
            </a:extLst>
          </p:cNvPr>
          <p:cNvSpPr>
            <a:spLocks noGrp="1"/>
          </p:cNvSpPr>
          <p:nvPr>
            <p:ph type="title"/>
          </p:nvPr>
        </p:nvSpPr>
        <p:spPr/>
        <p:txBody>
          <a:bodyPr>
            <a:normAutofit fontScale="90000"/>
          </a:bodyPr>
          <a:lstStyle/>
          <a:p>
            <a:r>
              <a:rPr lang="en-US" dirty="0"/>
              <a:t>Deploy forms in Kobo (2)</a:t>
            </a:r>
          </a:p>
        </p:txBody>
      </p:sp>
      <p:sp>
        <p:nvSpPr>
          <p:cNvPr id="7" name="Espace réservé du contenu 6">
            <a:extLst>
              <a:ext uri="{FF2B5EF4-FFF2-40B4-BE49-F238E27FC236}">
                <a16:creationId xmlns:a16="http://schemas.microsoft.com/office/drawing/2014/main" id="{61DEBB43-4E71-63D9-5862-11439ACAC7AA}"/>
              </a:ext>
            </a:extLst>
          </p:cNvPr>
          <p:cNvSpPr>
            <a:spLocks noGrp="1"/>
          </p:cNvSpPr>
          <p:nvPr>
            <p:ph sz="quarter" idx="28"/>
          </p:nvPr>
        </p:nvSpPr>
        <p:spPr/>
        <p:txBody>
          <a:bodyPr>
            <a:normAutofit/>
          </a:bodyPr>
          <a:lstStyle/>
          <a:p>
            <a:pPr algn="just"/>
            <a:r>
              <a:rPr lang="en-US" sz="1800" dirty="0">
                <a:latin typeface="+mn-lt"/>
              </a:rPr>
              <a:t>For your SENS form to be accessible from ODK Collect on the Smartphones/Tablets, you will need to deploy the form by clicking on </a:t>
            </a:r>
            <a:r>
              <a:rPr lang="en-US" sz="1800" b="1" dirty="0">
                <a:latin typeface="+mn-lt"/>
              </a:rPr>
              <a:t>“Deploy”</a:t>
            </a:r>
            <a:r>
              <a:rPr lang="en-US" sz="1800" dirty="0">
                <a:latin typeface="+mn-lt"/>
              </a:rPr>
              <a:t>.</a:t>
            </a:r>
          </a:p>
          <a:p>
            <a:pPr algn="just"/>
            <a:r>
              <a:rPr lang="en-US" sz="1800" dirty="0">
                <a:latin typeface="+mn-lt"/>
              </a:rPr>
              <a:t>You can also </a:t>
            </a:r>
            <a:r>
              <a:rPr lang="en-US" sz="1800" dirty="0" err="1">
                <a:latin typeface="+mn-lt"/>
              </a:rPr>
              <a:t>visualise</a:t>
            </a:r>
            <a:r>
              <a:rPr lang="en-US" sz="1800" dirty="0">
                <a:latin typeface="+mn-lt"/>
              </a:rPr>
              <a:t> it online (through an </a:t>
            </a:r>
            <a:r>
              <a:rPr lang="en-US" sz="1800" dirty="0" err="1">
                <a:latin typeface="+mn-lt"/>
              </a:rPr>
              <a:t>Enketo</a:t>
            </a:r>
            <a:r>
              <a:rPr lang="en-US" sz="1800" dirty="0">
                <a:latin typeface="+mn-lt"/>
              </a:rPr>
              <a:t> link) by clicking on the </a:t>
            </a:r>
            <a:r>
              <a:rPr lang="en-US" sz="1800" b="1" dirty="0">
                <a:latin typeface="+mn-lt"/>
              </a:rPr>
              <a:t>“Preview” </a:t>
            </a:r>
            <a:r>
              <a:rPr lang="en-US" sz="1800" dirty="0">
                <a:latin typeface="+mn-lt"/>
              </a:rPr>
              <a:t>button. </a:t>
            </a:r>
          </a:p>
          <a:p>
            <a:pPr algn="just"/>
            <a:r>
              <a:rPr lang="en-GB" sz="1800" dirty="0">
                <a:latin typeface="+mn-lt"/>
              </a:rPr>
              <a:t>Warning : T</a:t>
            </a:r>
            <a:r>
              <a:rPr lang="en-GB" sz="1800" dirty="0">
                <a:effectLst/>
                <a:latin typeface="+mn-lt"/>
              </a:rPr>
              <a:t>esting the form on </a:t>
            </a:r>
            <a:r>
              <a:rPr lang="en-GB" sz="1800" dirty="0" err="1">
                <a:effectLst/>
                <a:latin typeface="+mn-lt"/>
              </a:rPr>
              <a:t>Enketo</a:t>
            </a:r>
            <a:r>
              <a:rPr lang="en-GB" sz="1800" dirty="0">
                <a:effectLst/>
                <a:latin typeface="+mn-lt"/>
              </a:rPr>
              <a:t> will not work with all parameters as some calculations do not work the same on </a:t>
            </a:r>
            <a:r>
              <a:rPr lang="en-GB" sz="1800" dirty="0" err="1">
                <a:effectLst/>
                <a:latin typeface="+mn-lt"/>
              </a:rPr>
              <a:t>Enketo</a:t>
            </a:r>
            <a:r>
              <a:rPr lang="en-GB" sz="1800" dirty="0">
                <a:effectLst/>
                <a:latin typeface="+mn-lt"/>
              </a:rPr>
              <a:t> and on ODK and the forms were set up to work on ODK.</a:t>
            </a:r>
          </a:p>
          <a:p>
            <a:pPr algn="just"/>
            <a:endParaRPr lang="en-US" sz="1800" dirty="0">
              <a:latin typeface="+mn-lt"/>
            </a:endParaRPr>
          </a:p>
          <a:p>
            <a:pPr algn="just"/>
            <a:endParaRPr lang="en-US" sz="1800" dirty="0">
              <a:latin typeface="+mn-lt"/>
            </a:endParaRPr>
          </a:p>
        </p:txBody>
      </p:sp>
      <p:sp>
        <p:nvSpPr>
          <p:cNvPr id="2" name="Espace réservé du numéro de diapositive 1">
            <a:extLst>
              <a:ext uri="{FF2B5EF4-FFF2-40B4-BE49-F238E27FC236}">
                <a16:creationId xmlns:a16="http://schemas.microsoft.com/office/drawing/2014/main" id="{7D9F748F-E3FE-FD63-1D29-40ABD254BDD3}"/>
              </a:ext>
            </a:extLst>
          </p:cNvPr>
          <p:cNvSpPr>
            <a:spLocks noGrp="1"/>
          </p:cNvSpPr>
          <p:nvPr>
            <p:ph type="sldNum" sz="quarter" idx="30"/>
          </p:nvPr>
        </p:nvSpPr>
        <p:spPr/>
        <p:txBody>
          <a:bodyPr/>
          <a:lstStyle/>
          <a:p>
            <a:fld id="{45D260E3-6ADF-3D4B-8601-DFAB5F13007E}" type="slidenum">
              <a:rPr lang="fr-FR" smtClean="0"/>
              <a:pPr/>
              <a:t>67</a:t>
            </a:fld>
            <a:endParaRPr lang="fr-FR"/>
          </a:p>
        </p:txBody>
      </p:sp>
      <p:sp>
        <p:nvSpPr>
          <p:cNvPr id="3" name="Espace réservé du pied de page 5">
            <a:extLst>
              <a:ext uri="{FF2B5EF4-FFF2-40B4-BE49-F238E27FC236}">
                <a16:creationId xmlns:a16="http://schemas.microsoft.com/office/drawing/2014/main" id="{CCBDA31E-1161-F82F-4F5D-B88517D667AF}"/>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pic>
        <p:nvPicPr>
          <p:cNvPr id="4" name="Image 3">
            <a:extLst>
              <a:ext uri="{FF2B5EF4-FFF2-40B4-BE49-F238E27FC236}">
                <a16:creationId xmlns:a16="http://schemas.microsoft.com/office/drawing/2014/main" id="{1DE1DC0E-4073-2EDB-C2BE-CF627286FFD8}"/>
              </a:ext>
            </a:extLst>
          </p:cNvPr>
          <p:cNvPicPr>
            <a:picLocks noChangeAspect="1"/>
          </p:cNvPicPr>
          <p:nvPr/>
        </p:nvPicPr>
        <p:blipFill>
          <a:blip r:embed="rId2"/>
          <a:srcRect/>
          <a:stretch/>
        </p:blipFill>
        <p:spPr>
          <a:xfrm>
            <a:off x="575687" y="3995229"/>
            <a:ext cx="9849695" cy="2108798"/>
          </a:xfrm>
          <a:prstGeom prst="rect">
            <a:avLst/>
          </a:prstGeom>
        </p:spPr>
      </p:pic>
      <p:sp>
        <p:nvSpPr>
          <p:cNvPr id="8" name="Rectangle 7">
            <a:extLst>
              <a:ext uri="{FF2B5EF4-FFF2-40B4-BE49-F238E27FC236}">
                <a16:creationId xmlns:a16="http://schemas.microsoft.com/office/drawing/2014/main" id="{56AF1DB8-648D-0BD2-1C52-31ABBD67DC89}"/>
              </a:ext>
            </a:extLst>
          </p:cNvPr>
          <p:cNvSpPr/>
          <p:nvPr/>
        </p:nvSpPr>
        <p:spPr>
          <a:xfrm>
            <a:off x="9679789" y="4720590"/>
            <a:ext cx="214781" cy="182880"/>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extLst>
              <a:ext uri="{FF2B5EF4-FFF2-40B4-BE49-F238E27FC236}">
                <a16:creationId xmlns:a16="http://schemas.microsoft.com/office/drawing/2014/main" id="{9811048E-DD84-59E5-F5A9-AEC5C42C9247}"/>
              </a:ext>
            </a:extLst>
          </p:cNvPr>
          <p:cNvSpPr/>
          <p:nvPr/>
        </p:nvSpPr>
        <p:spPr>
          <a:xfrm flipH="1" flipV="1">
            <a:off x="9490708" y="5239440"/>
            <a:ext cx="722683" cy="342210"/>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33069187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BC7B4466-4110-DD49-A6DC-B534E941CA9F}"/>
              </a:ext>
            </a:extLst>
          </p:cNvPr>
          <p:cNvSpPr>
            <a:spLocks noGrp="1"/>
          </p:cNvSpPr>
          <p:nvPr>
            <p:ph sz="quarter" idx="12"/>
          </p:nvPr>
        </p:nvSpPr>
        <p:spPr/>
        <p:txBody>
          <a:bodyPr/>
          <a:lstStyle/>
          <a:p>
            <a:r>
              <a:rPr lang="en-US" dirty="0"/>
              <a:t>Kobo Toolbox</a:t>
            </a:r>
          </a:p>
        </p:txBody>
      </p:sp>
      <p:sp>
        <p:nvSpPr>
          <p:cNvPr id="5" name="Titre 4">
            <a:extLst>
              <a:ext uri="{FF2B5EF4-FFF2-40B4-BE49-F238E27FC236}">
                <a16:creationId xmlns:a16="http://schemas.microsoft.com/office/drawing/2014/main" id="{72E74CD1-DE79-EBD5-9332-1399BAA76DCA}"/>
              </a:ext>
            </a:extLst>
          </p:cNvPr>
          <p:cNvSpPr>
            <a:spLocks noGrp="1"/>
          </p:cNvSpPr>
          <p:nvPr>
            <p:ph type="title"/>
          </p:nvPr>
        </p:nvSpPr>
        <p:spPr/>
        <p:txBody>
          <a:bodyPr>
            <a:normAutofit fontScale="90000"/>
          </a:bodyPr>
          <a:lstStyle/>
          <a:p>
            <a:r>
              <a:rPr lang="en-US" dirty="0"/>
              <a:t>Deploy forms in Kobo (3)</a:t>
            </a:r>
          </a:p>
        </p:txBody>
      </p:sp>
      <p:sp>
        <p:nvSpPr>
          <p:cNvPr id="7" name="Espace réservé du contenu 6">
            <a:extLst>
              <a:ext uri="{FF2B5EF4-FFF2-40B4-BE49-F238E27FC236}">
                <a16:creationId xmlns:a16="http://schemas.microsoft.com/office/drawing/2014/main" id="{61DEBB43-4E71-63D9-5862-11439ACAC7AA}"/>
              </a:ext>
            </a:extLst>
          </p:cNvPr>
          <p:cNvSpPr>
            <a:spLocks noGrp="1"/>
          </p:cNvSpPr>
          <p:nvPr>
            <p:ph sz="quarter" idx="28"/>
          </p:nvPr>
        </p:nvSpPr>
        <p:spPr/>
        <p:txBody>
          <a:bodyPr/>
          <a:lstStyle/>
          <a:p>
            <a:r>
              <a:rPr lang="en-US" dirty="0"/>
              <a:t>If there is an error in your XLS Form, Kobo Toolbox will inform you when you will attempt to deploy it.</a:t>
            </a:r>
          </a:p>
          <a:p>
            <a:pPr lvl="1"/>
            <a:r>
              <a:rPr lang="en-US" dirty="0"/>
              <a:t>It pinpoints to you where the error is and one at a time.</a:t>
            </a:r>
          </a:p>
          <a:p>
            <a:pPr lvl="1"/>
            <a:r>
              <a:rPr lang="en-US" dirty="0"/>
              <a:t>Once this (and all potential other) error(s) corrected, you will be able to deploy your form.</a:t>
            </a:r>
          </a:p>
          <a:p>
            <a:pPr lvl="1"/>
            <a:r>
              <a:rPr lang="en-US" dirty="0"/>
              <a:t>In the example below, a bracket is missing at the relevancy ${CASH} = 1</a:t>
            </a:r>
          </a:p>
          <a:p>
            <a:pPr lvl="1"/>
            <a:r>
              <a:rPr lang="en-US" dirty="0"/>
              <a:t>Please consult the IM officer or HQ if the bug cannot be fixed. </a:t>
            </a:r>
          </a:p>
          <a:p>
            <a:endParaRPr lang="en-US" dirty="0"/>
          </a:p>
        </p:txBody>
      </p:sp>
      <p:sp>
        <p:nvSpPr>
          <p:cNvPr id="2" name="Espace réservé du numéro de diapositive 1">
            <a:extLst>
              <a:ext uri="{FF2B5EF4-FFF2-40B4-BE49-F238E27FC236}">
                <a16:creationId xmlns:a16="http://schemas.microsoft.com/office/drawing/2014/main" id="{7D9F748F-E3FE-FD63-1D29-40ABD254BDD3}"/>
              </a:ext>
            </a:extLst>
          </p:cNvPr>
          <p:cNvSpPr>
            <a:spLocks noGrp="1"/>
          </p:cNvSpPr>
          <p:nvPr>
            <p:ph type="sldNum" sz="quarter" idx="30"/>
          </p:nvPr>
        </p:nvSpPr>
        <p:spPr/>
        <p:txBody>
          <a:bodyPr/>
          <a:lstStyle/>
          <a:p>
            <a:fld id="{45D260E3-6ADF-3D4B-8601-DFAB5F13007E}" type="slidenum">
              <a:rPr lang="fr-FR" smtClean="0"/>
              <a:pPr/>
              <a:t>68</a:t>
            </a:fld>
            <a:endParaRPr lang="fr-FR"/>
          </a:p>
        </p:txBody>
      </p:sp>
      <p:sp>
        <p:nvSpPr>
          <p:cNvPr id="3" name="Espace réservé du pied de page 5">
            <a:extLst>
              <a:ext uri="{FF2B5EF4-FFF2-40B4-BE49-F238E27FC236}">
                <a16:creationId xmlns:a16="http://schemas.microsoft.com/office/drawing/2014/main" id="{835A143B-A570-859A-A5C8-5242AC961F5D}"/>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pic>
        <p:nvPicPr>
          <p:cNvPr id="4" name="Picture 7">
            <a:extLst>
              <a:ext uri="{FF2B5EF4-FFF2-40B4-BE49-F238E27FC236}">
                <a16:creationId xmlns:a16="http://schemas.microsoft.com/office/drawing/2014/main" id="{A46F926D-983E-E788-9EE8-D01D7CA24FB9}"/>
              </a:ext>
            </a:extLst>
          </p:cNvPr>
          <p:cNvPicPr>
            <a:picLocks noChangeAspect="1"/>
          </p:cNvPicPr>
          <p:nvPr/>
        </p:nvPicPr>
        <p:blipFill>
          <a:blip r:embed="rId2"/>
          <a:stretch>
            <a:fillRect/>
          </a:stretch>
        </p:blipFill>
        <p:spPr>
          <a:xfrm>
            <a:off x="1200620" y="4062847"/>
            <a:ext cx="8270958" cy="2647387"/>
          </a:xfrm>
          <a:prstGeom prst="rect">
            <a:avLst/>
          </a:prstGeom>
        </p:spPr>
      </p:pic>
    </p:spTree>
    <p:extLst>
      <p:ext uri="{BB962C8B-B14F-4D97-AF65-F5344CB8AC3E}">
        <p14:creationId xmlns:p14="http://schemas.microsoft.com/office/powerpoint/2010/main" val="153373835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screenshot of a computer&#10;&#10;Description automatically generated">
            <a:extLst>
              <a:ext uri="{FF2B5EF4-FFF2-40B4-BE49-F238E27FC236}">
                <a16:creationId xmlns:a16="http://schemas.microsoft.com/office/drawing/2014/main" id="{6C1BA6CD-CBB8-E629-D210-302D147E6093}"/>
              </a:ext>
            </a:extLst>
          </p:cNvPr>
          <p:cNvPicPr>
            <a:picLocks noChangeAspect="1"/>
          </p:cNvPicPr>
          <p:nvPr/>
        </p:nvPicPr>
        <p:blipFill>
          <a:blip r:embed="rId2"/>
          <a:stretch>
            <a:fillRect/>
          </a:stretch>
        </p:blipFill>
        <p:spPr>
          <a:xfrm>
            <a:off x="157071" y="2503623"/>
            <a:ext cx="9894145" cy="3815796"/>
          </a:xfrm>
          <a:prstGeom prst="rect">
            <a:avLst/>
          </a:prstGeom>
        </p:spPr>
      </p:pic>
      <p:sp>
        <p:nvSpPr>
          <p:cNvPr id="6" name="Espace réservé du contenu 5">
            <a:extLst>
              <a:ext uri="{FF2B5EF4-FFF2-40B4-BE49-F238E27FC236}">
                <a16:creationId xmlns:a16="http://schemas.microsoft.com/office/drawing/2014/main" id="{BC7B4466-4110-DD49-A6DC-B534E941CA9F}"/>
              </a:ext>
            </a:extLst>
          </p:cNvPr>
          <p:cNvSpPr>
            <a:spLocks noGrp="1"/>
          </p:cNvSpPr>
          <p:nvPr>
            <p:ph sz="quarter" idx="12"/>
          </p:nvPr>
        </p:nvSpPr>
        <p:spPr/>
        <p:txBody>
          <a:bodyPr/>
          <a:lstStyle/>
          <a:p>
            <a:r>
              <a:rPr lang="en-US" dirty="0"/>
              <a:t>Kobo Toolbox</a:t>
            </a:r>
          </a:p>
        </p:txBody>
      </p:sp>
      <p:sp>
        <p:nvSpPr>
          <p:cNvPr id="5" name="Titre 4">
            <a:extLst>
              <a:ext uri="{FF2B5EF4-FFF2-40B4-BE49-F238E27FC236}">
                <a16:creationId xmlns:a16="http://schemas.microsoft.com/office/drawing/2014/main" id="{72E74CD1-DE79-EBD5-9332-1399BAA76DCA}"/>
              </a:ext>
            </a:extLst>
          </p:cNvPr>
          <p:cNvSpPr>
            <a:spLocks noGrp="1"/>
          </p:cNvSpPr>
          <p:nvPr>
            <p:ph type="title"/>
          </p:nvPr>
        </p:nvSpPr>
        <p:spPr/>
        <p:txBody>
          <a:bodyPr>
            <a:normAutofit fontScale="90000"/>
          </a:bodyPr>
          <a:lstStyle/>
          <a:p>
            <a:r>
              <a:rPr lang="en-US" dirty="0"/>
              <a:t>Sharing your project</a:t>
            </a:r>
          </a:p>
        </p:txBody>
      </p:sp>
      <p:sp>
        <p:nvSpPr>
          <p:cNvPr id="7" name="Espace réservé du contenu 6">
            <a:extLst>
              <a:ext uri="{FF2B5EF4-FFF2-40B4-BE49-F238E27FC236}">
                <a16:creationId xmlns:a16="http://schemas.microsoft.com/office/drawing/2014/main" id="{61DEBB43-4E71-63D9-5862-11439ACAC7AA}"/>
              </a:ext>
            </a:extLst>
          </p:cNvPr>
          <p:cNvSpPr>
            <a:spLocks noGrp="1"/>
          </p:cNvSpPr>
          <p:nvPr>
            <p:ph sz="quarter" idx="28"/>
          </p:nvPr>
        </p:nvSpPr>
        <p:spPr/>
        <p:txBody>
          <a:bodyPr/>
          <a:lstStyle/>
          <a:p>
            <a:r>
              <a:rPr lang="en-US" dirty="0"/>
              <a:t>You can easily share your project with another Kobo user (on same server) :</a:t>
            </a:r>
          </a:p>
          <a:p>
            <a:endParaRPr lang="en-US" dirty="0"/>
          </a:p>
        </p:txBody>
      </p:sp>
      <p:sp>
        <p:nvSpPr>
          <p:cNvPr id="2" name="Espace réservé du numéro de diapositive 1">
            <a:extLst>
              <a:ext uri="{FF2B5EF4-FFF2-40B4-BE49-F238E27FC236}">
                <a16:creationId xmlns:a16="http://schemas.microsoft.com/office/drawing/2014/main" id="{7D9F748F-E3FE-FD63-1D29-40ABD254BDD3}"/>
              </a:ext>
            </a:extLst>
          </p:cNvPr>
          <p:cNvSpPr>
            <a:spLocks noGrp="1"/>
          </p:cNvSpPr>
          <p:nvPr>
            <p:ph type="sldNum" sz="quarter" idx="30"/>
          </p:nvPr>
        </p:nvSpPr>
        <p:spPr/>
        <p:txBody>
          <a:bodyPr/>
          <a:lstStyle/>
          <a:p>
            <a:fld id="{45D260E3-6ADF-3D4B-8601-DFAB5F13007E}" type="slidenum">
              <a:rPr lang="fr-FR" smtClean="0"/>
              <a:pPr/>
              <a:t>69</a:t>
            </a:fld>
            <a:endParaRPr lang="fr-FR"/>
          </a:p>
        </p:txBody>
      </p:sp>
      <p:sp>
        <p:nvSpPr>
          <p:cNvPr id="3" name="Espace réservé du pied de page 5">
            <a:extLst>
              <a:ext uri="{FF2B5EF4-FFF2-40B4-BE49-F238E27FC236}">
                <a16:creationId xmlns:a16="http://schemas.microsoft.com/office/drawing/2014/main" id="{EB9940D0-1EC3-748A-2AEF-D3DF24DF5457}"/>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12" name="Rectangle 11">
            <a:extLst>
              <a:ext uri="{FF2B5EF4-FFF2-40B4-BE49-F238E27FC236}">
                <a16:creationId xmlns:a16="http://schemas.microsoft.com/office/drawing/2014/main" id="{A043B40F-F85A-3838-ED67-60700D7B14E9}"/>
              </a:ext>
            </a:extLst>
          </p:cNvPr>
          <p:cNvSpPr/>
          <p:nvPr/>
        </p:nvSpPr>
        <p:spPr>
          <a:xfrm flipH="1" flipV="1">
            <a:off x="6409877" y="2810367"/>
            <a:ext cx="477305" cy="279699"/>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extLst>
              <a:ext uri="{FF2B5EF4-FFF2-40B4-BE49-F238E27FC236}">
                <a16:creationId xmlns:a16="http://schemas.microsoft.com/office/drawing/2014/main" id="{D1D72545-8196-EE0A-5C2B-1DACC15D5F92}"/>
              </a:ext>
            </a:extLst>
          </p:cNvPr>
          <p:cNvSpPr/>
          <p:nvPr/>
        </p:nvSpPr>
        <p:spPr>
          <a:xfrm flipH="1" flipV="1">
            <a:off x="2632301" y="3971949"/>
            <a:ext cx="548643" cy="279699"/>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15" name="Picture 14" descr="A screenshot of a computer&#10;&#10;Description automatically generated">
            <a:extLst>
              <a:ext uri="{FF2B5EF4-FFF2-40B4-BE49-F238E27FC236}">
                <a16:creationId xmlns:a16="http://schemas.microsoft.com/office/drawing/2014/main" id="{8E116DDF-E3F2-3B79-9347-E01E75FE33DE}"/>
              </a:ext>
            </a:extLst>
          </p:cNvPr>
          <p:cNvPicPr>
            <a:picLocks noChangeAspect="1"/>
          </p:cNvPicPr>
          <p:nvPr/>
        </p:nvPicPr>
        <p:blipFill>
          <a:blip r:embed="rId3"/>
          <a:stretch>
            <a:fillRect/>
          </a:stretch>
        </p:blipFill>
        <p:spPr>
          <a:xfrm>
            <a:off x="4376740" y="3724778"/>
            <a:ext cx="6181193" cy="3062362"/>
          </a:xfrm>
          <a:prstGeom prst="rect">
            <a:avLst/>
          </a:prstGeom>
        </p:spPr>
      </p:pic>
    </p:spTree>
    <p:extLst>
      <p:ext uri="{BB962C8B-B14F-4D97-AF65-F5344CB8AC3E}">
        <p14:creationId xmlns:p14="http://schemas.microsoft.com/office/powerpoint/2010/main" val="34495369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re 32">
            <a:extLst>
              <a:ext uri="{FF2B5EF4-FFF2-40B4-BE49-F238E27FC236}">
                <a16:creationId xmlns:a16="http://schemas.microsoft.com/office/drawing/2014/main" id="{0EB60094-4E5C-34A5-F5F9-77D0590663B9}"/>
              </a:ext>
            </a:extLst>
          </p:cNvPr>
          <p:cNvSpPr>
            <a:spLocks noGrp="1"/>
          </p:cNvSpPr>
          <p:nvPr>
            <p:ph type="title"/>
          </p:nvPr>
        </p:nvSpPr>
        <p:spPr/>
        <p:txBody>
          <a:bodyPr>
            <a:normAutofit fontScale="90000"/>
          </a:bodyPr>
          <a:lstStyle/>
          <a:p>
            <a:r>
              <a:rPr lang="en-US" dirty="0"/>
              <a:t>Exercise 1</a:t>
            </a:r>
          </a:p>
        </p:txBody>
      </p:sp>
      <p:sp>
        <p:nvSpPr>
          <p:cNvPr id="6" name="Espace réservé du pied de page 5">
            <a:extLst>
              <a:ext uri="{FF2B5EF4-FFF2-40B4-BE49-F238E27FC236}">
                <a16:creationId xmlns:a16="http://schemas.microsoft.com/office/drawing/2014/main" id="{75D73BEE-164F-1F5B-853E-0D6846CBC9FD}"/>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7" name="Espace réservé du numéro de diapositive 6">
            <a:extLst>
              <a:ext uri="{FF2B5EF4-FFF2-40B4-BE49-F238E27FC236}">
                <a16:creationId xmlns:a16="http://schemas.microsoft.com/office/drawing/2014/main" id="{F0F89D38-7AB6-6884-8983-31F96845BF57}"/>
              </a:ext>
            </a:extLst>
          </p:cNvPr>
          <p:cNvSpPr>
            <a:spLocks noGrp="1"/>
          </p:cNvSpPr>
          <p:nvPr>
            <p:ph type="sldNum" sz="quarter" idx="30"/>
          </p:nvPr>
        </p:nvSpPr>
        <p:spPr/>
        <p:txBody>
          <a:bodyPr/>
          <a:lstStyle/>
          <a:p>
            <a:fld id="{45D260E3-6ADF-3D4B-8601-DFAB5F13007E}" type="slidenum">
              <a:rPr lang="fr-FR" smtClean="0"/>
              <a:pPr/>
              <a:t>7</a:t>
            </a:fld>
            <a:endParaRPr lang="fr-FR"/>
          </a:p>
        </p:txBody>
      </p:sp>
      <p:sp>
        <p:nvSpPr>
          <p:cNvPr id="43" name="ZoneTexte 42">
            <a:extLst>
              <a:ext uri="{FF2B5EF4-FFF2-40B4-BE49-F238E27FC236}">
                <a16:creationId xmlns:a16="http://schemas.microsoft.com/office/drawing/2014/main" id="{7BCAADBA-AF82-7E5C-E844-87E57552B394}"/>
              </a:ext>
            </a:extLst>
          </p:cNvPr>
          <p:cNvSpPr txBox="1"/>
          <p:nvPr/>
        </p:nvSpPr>
        <p:spPr>
          <a:xfrm>
            <a:off x="585216" y="1115330"/>
            <a:ext cx="9705824" cy="320729"/>
          </a:xfrm>
          <a:prstGeom prst="rect">
            <a:avLst/>
          </a:prstGeom>
        </p:spPr>
        <p:txBody>
          <a:bodyPr vert="horz" wrap="square" lIns="0" tIns="0" rIns="0" bIns="0" numCol="1" spcCol="306000" rtlCol="0" anchor="t">
            <a:spAutoFit/>
          </a:bodyPr>
          <a:lstStyle/>
          <a:p>
            <a:pPr algn="just">
              <a:lnSpc>
                <a:spcPct val="110000"/>
              </a:lnSpc>
            </a:pPr>
            <a:r>
              <a:rPr lang="en-US" sz="2000" b="0" i="0" dirty="0">
                <a:solidFill>
                  <a:schemeClr val="accent3"/>
                </a:solidFill>
                <a:latin typeface="Source Sans Pro" panose="020B0503030403020204" pitchFamily="34" charset="77"/>
              </a:rPr>
              <a:t>MDC Advantages</a:t>
            </a:r>
          </a:p>
        </p:txBody>
      </p:sp>
      <p:sp>
        <p:nvSpPr>
          <p:cNvPr id="44" name="ZoneTexte 43">
            <a:extLst>
              <a:ext uri="{FF2B5EF4-FFF2-40B4-BE49-F238E27FC236}">
                <a16:creationId xmlns:a16="http://schemas.microsoft.com/office/drawing/2014/main" id="{ED89CD8D-EFEC-DA79-88C7-661073385687}"/>
              </a:ext>
            </a:extLst>
          </p:cNvPr>
          <p:cNvSpPr txBox="1"/>
          <p:nvPr/>
        </p:nvSpPr>
        <p:spPr>
          <a:xfrm>
            <a:off x="585216" y="1123822"/>
            <a:ext cx="9705824" cy="320729"/>
          </a:xfrm>
          <a:prstGeom prst="rect">
            <a:avLst/>
          </a:prstGeom>
        </p:spPr>
        <p:txBody>
          <a:bodyPr vert="horz" wrap="square" lIns="0" tIns="0" rIns="0" bIns="0" numCol="1" spcCol="306000" rtlCol="0" anchor="t">
            <a:spAutoFit/>
          </a:bodyPr>
          <a:lstStyle/>
          <a:p>
            <a:pPr>
              <a:lnSpc>
                <a:spcPct val="110000"/>
              </a:lnSpc>
            </a:pPr>
            <a:r>
              <a:rPr lang="en-US" sz="2000" b="0" i="0" dirty="0">
                <a:solidFill>
                  <a:schemeClr val="accent5"/>
                </a:solidFill>
                <a:latin typeface="Source Sans Pro" panose="020B0503030403020204" pitchFamily="34" charset="77"/>
              </a:rPr>
              <a:t>                                                                                               </a:t>
            </a:r>
            <a:r>
              <a:rPr lang="en-US" sz="2000" b="0" i="0" dirty="0">
                <a:solidFill>
                  <a:schemeClr val="accent5">
                    <a:lumMod val="75000"/>
                  </a:schemeClr>
                </a:solidFill>
                <a:latin typeface="Source Sans Pro" panose="020B0503030403020204" pitchFamily="34" charset="77"/>
              </a:rPr>
              <a:t>MDC Disadvantages</a:t>
            </a:r>
          </a:p>
        </p:txBody>
      </p:sp>
      <p:sp>
        <p:nvSpPr>
          <p:cNvPr id="45" name="Rectangle 44">
            <a:extLst>
              <a:ext uri="{FF2B5EF4-FFF2-40B4-BE49-F238E27FC236}">
                <a16:creationId xmlns:a16="http://schemas.microsoft.com/office/drawing/2014/main" id="{5FDFF843-EF08-6425-1EE9-467722D2AD36}"/>
              </a:ext>
            </a:extLst>
          </p:cNvPr>
          <p:cNvSpPr/>
          <p:nvPr/>
        </p:nvSpPr>
        <p:spPr>
          <a:xfrm>
            <a:off x="585216" y="1561690"/>
            <a:ext cx="4605620" cy="5153891"/>
          </a:xfrm>
          <a:prstGeom prst="rect">
            <a:avLst/>
          </a:prstGeom>
          <a:solidFill>
            <a:schemeClr val="accent4">
              <a:lumMod val="75000"/>
            </a:schemeClr>
          </a:solidFill>
          <a:ln>
            <a:noFill/>
          </a:ln>
        </p:spPr>
        <p:style>
          <a:lnRef idx="3">
            <a:schemeClr val="lt1"/>
          </a:lnRef>
          <a:fillRef idx="1">
            <a:schemeClr val="accent4"/>
          </a:fillRef>
          <a:effectRef idx="1">
            <a:schemeClr val="accent4"/>
          </a:effectRef>
          <a:fontRef idx="minor">
            <a:schemeClr val="lt1"/>
          </a:fontRef>
        </p:style>
        <p:txBody>
          <a:bodyPr rtlCol="0" anchor="ctr"/>
          <a:lstStyle/>
          <a:p>
            <a:pPr algn="ctr"/>
            <a:endParaRPr lang="en-US" dirty="0"/>
          </a:p>
        </p:txBody>
      </p:sp>
      <p:sp>
        <p:nvSpPr>
          <p:cNvPr id="46" name="Rectangle 45">
            <a:extLst>
              <a:ext uri="{FF2B5EF4-FFF2-40B4-BE49-F238E27FC236}">
                <a16:creationId xmlns:a16="http://schemas.microsoft.com/office/drawing/2014/main" id="{B1387936-4EE7-500F-C38D-B9F41D0300C6}"/>
              </a:ext>
            </a:extLst>
          </p:cNvPr>
          <p:cNvSpPr/>
          <p:nvPr/>
        </p:nvSpPr>
        <p:spPr>
          <a:xfrm>
            <a:off x="5423834" y="1561690"/>
            <a:ext cx="4605620" cy="5153891"/>
          </a:xfrm>
          <a:prstGeom prst="rect">
            <a:avLst/>
          </a:prstGeom>
          <a:solidFill>
            <a:schemeClr val="accent5">
              <a:lumMod val="60000"/>
              <a:lumOff val="40000"/>
            </a:schemeClr>
          </a:solidFill>
          <a:ln>
            <a:no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US" dirty="0"/>
          </a:p>
        </p:txBody>
      </p:sp>
      <p:sp>
        <p:nvSpPr>
          <p:cNvPr id="2" name="Espace réservé du contenu 3">
            <a:extLst>
              <a:ext uri="{FF2B5EF4-FFF2-40B4-BE49-F238E27FC236}">
                <a16:creationId xmlns:a16="http://schemas.microsoft.com/office/drawing/2014/main" id="{DCAFAED8-7A8A-F0F8-6200-91CB86B4C5CD}"/>
              </a:ext>
            </a:extLst>
          </p:cNvPr>
          <p:cNvSpPr>
            <a:spLocks noGrp="1"/>
          </p:cNvSpPr>
          <p:nvPr>
            <p:ph sz="quarter" idx="12"/>
          </p:nvPr>
        </p:nvSpPr>
        <p:spPr>
          <a:xfrm>
            <a:off x="575689" y="698746"/>
            <a:ext cx="5761252" cy="297834"/>
          </a:xfrm>
        </p:spPr>
        <p:txBody>
          <a:bodyPr/>
          <a:lstStyle/>
          <a:p>
            <a:r>
              <a:rPr lang="en-US" dirty="0"/>
              <a:t>Mobile Data Collection</a:t>
            </a:r>
          </a:p>
        </p:txBody>
      </p:sp>
    </p:spTree>
    <p:extLst>
      <p:ext uri="{BB962C8B-B14F-4D97-AF65-F5344CB8AC3E}">
        <p14:creationId xmlns:p14="http://schemas.microsoft.com/office/powerpoint/2010/main" val="31908246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numéro de diapositive 5">
            <a:extLst>
              <a:ext uri="{FF2B5EF4-FFF2-40B4-BE49-F238E27FC236}">
                <a16:creationId xmlns:a16="http://schemas.microsoft.com/office/drawing/2014/main" id="{CA722A2F-FB56-97F2-325A-3D87A458B0A5}"/>
              </a:ext>
            </a:extLst>
          </p:cNvPr>
          <p:cNvSpPr>
            <a:spLocks noGrp="1"/>
          </p:cNvSpPr>
          <p:nvPr>
            <p:ph type="sldNum" sz="quarter" idx="11"/>
          </p:nvPr>
        </p:nvSpPr>
        <p:spPr/>
        <p:txBody>
          <a:bodyPr/>
          <a:lstStyle/>
          <a:p>
            <a:fld id="{45D260E3-6ADF-3D4B-8601-DFAB5F13007E}" type="slidenum">
              <a:rPr lang="fr-FR" smtClean="0"/>
              <a:pPr/>
              <a:t>70</a:t>
            </a:fld>
            <a:endParaRPr lang="fr-FR"/>
          </a:p>
        </p:txBody>
      </p:sp>
      <p:sp>
        <p:nvSpPr>
          <p:cNvPr id="9" name="Espace réservé du texte 8">
            <a:extLst>
              <a:ext uri="{FF2B5EF4-FFF2-40B4-BE49-F238E27FC236}">
                <a16:creationId xmlns:a16="http://schemas.microsoft.com/office/drawing/2014/main" id="{1B74ED4F-3375-B4D5-939A-42F79242FE37}"/>
              </a:ext>
            </a:extLst>
          </p:cNvPr>
          <p:cNvSpPr>
            <a:spLocks noGrp="1"/>
          </p:cNvSpPr>
          <p:nvPr>
            <p:ph type="body" sz="quarter" idx="12"/>
          </p:nvPr>
        </p:nvSpPr>
        <p:spPr/>
        <p:txBody>
          <a:bodyPr/>
          <a:lstStyle/>
          <a:p>
            <a:pPr algn="just"/>
            <a:r>
              <a:rPr lang="en-US" dirty="0"/>
              <a:t>Phase 3 – Manage : Using Kobo Toolbox server </a:t>
            </a:r>
          </a:p>
        </p:txBody>
      </p:sp>
      <p:sp>
        <p:nvSpPr>
          <p:cNvPr id="8" name="Espace réservé du texte 7">
            <a:extLst>
              <a:ext uri="{FF2B5EF4-FFF2-40B4-BE49-F238E27FC236}">
                <a16:creationId xmlns:a16="http://schemas.microsoft.com/office/drawing/2014/main" id="{0135BE88-6B79-8E28-B8EF-F09B74889365}"/>
              </a:ext>
            </a:extLst>
          </p:cNvPr>
          <p:cNvSpPr>
            <a:spLocks noGrp="1"/>
          </p:cNvSpPr>
          <p:nvPr>
            <p:ph type="body" sz="quarter" idx="14"/>
          </p:nvPr>
        </p:nvSpPr>
        <p:spPr/>
        <p:txBody>
          <a:bodyPr/>
          <a:lstStyle/>
          <a:p>
            <a:r>
              <a:rPr lang="en-US" dirty="0"/>
              <a:t>05</a:t>
            </a:r>
          </a:p>
        </p:txBody>
      </p:sp>
      <p:sp>
        <p:nvSpPr>
          <p:cNvPr id="2" name="ZoneTexte 1">
            <a:extLst>
              <a:ext uri="{FF2B5EF4-FFF2-40B4-BE49-F238E27FC236}">
                <a16:creationId xmlns:a16="http://schemas.microsoft.com/office/drawing/2014/main" id="{0CE1C892-FB14-F75C-D187-4B15976E2975}"/>
              </a:ext>
            </a:extLst>
          </p:cNvPr>
          <p:cNvSpPr txBox="1"/>
          <p:nvPr/>
        </p:nvSpPr>
        <p:spPr>
          <a:xfrm>
            <a:off x="649391" y="4014057"/>
            <a:ext cx="6948031" cy="1339982"/>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Initiate Kobo Toolbox – before data collection</a:t>
            </a:r>
          </a:p>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Deploy forms in Kobo Toolbox – before data collection</a:t>
            </a:r>
          </a:p>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Exports data from Kobo Toolbox to Excel for analysis – after data collection</a:t>
            </a:r>
          </a:p>
          <a:p>
            <a:pPr algn="just">
              <a:lnSpc>
                <a:spcPct val="110000"/>
              </a:lnSpc>
            </a:pPr>
            <a:endParaRPr lang="en-US" sz="1600" b="1"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392275217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136A3A60-FDC1-E5D8-28CE-02918E69DB5F}"/>
              </a:ext>
            </a:extLst>
          </p:cNvPr>
          <p:cNvSpPr>
            <a:spLocks noGrp="1"/>
          </p:cNvSpPr>
          <p:nvPr>
            <p:ph sz="quarter" idx="12"/>
          </p:nvPr>
        </p:nvSpPr>
        <p:spPr/>
        <p:txBody>
          <a:bodyPr/>
          <a:lstStyle/>
          <a:p>
            <a:r>
              <a:rPr lang="en-US" dirty="0"/>
              <a:t>Kobo Toolbox</a:t>
            </a:r>
          </a:p>
        </p:txBody>
      </p:sp>
      <p:sp>
        <p:nvSpPr>
          <p:cNvPr id="5" name="Titre 4">
            <a:extLst>
              <a:ext uri="{FF2B5EF4-FFF2-40B4-BE49-F238E27FC236}">
                <a16:creationId xmlns:a16="http://schemas.microsoft.com/office/drawing/2014/main" id="{4240A21C-EB98-A3B6-F9C3-4E386B24CC2E}"/>
              </a:ext>
            </a:extLst>
          </p:cNvPr>
          <p:cNvSpPr>
            <a:spLocks noGrp="1"/>
          </p:cNvSpPr>
          <p:nvPr>
            <p:ph type="title"/>
          </p:nvPr>
        </p:nvSpPr>
        <p:spPr/>
        <p:txBody>
          <a:bodyPr>
            <a:normAutofit fontScale="90000"/>
          </a:bodyPr>
          <a:lstStyle/>
          <a:p>
            <a:r>
              <a:rPr lang="en-US" dirty="0"/>
              <a:t>Exporting dataset from Kobo Toolbox</a:t>
            </a:r>
          </a:p>
        </p:txBody>
      </p:sp>
      <p:sp>
        <p:nvSpPr>
          <p:cNvPr id="7" name="Espace réservé du contenu 6">
            <a:extLst>
              <a:ext uri="{FF2B5EF4-FFF2-40B4-BE49-F238E27FC236}">
                <a16:creationId xmlns:a16="http://schemas.microsoft.com/office/drawing/2014/main" id="{42F3BA4D-739B-69D3-693A-6BAF1A926EEB}"/>
              </a:ext>
            </a:extLst>
          </p:cNvPr>
          <p:cNvSpPr>
            <a:spLocks noGrp="1"/>
          </p:cNvSpPr>
          <p:nvPr>
            <p:ph sz="quarter" idx="28"/>
          </p:nvPr>
        </p:nvSpPr>
        <p:spPr/>
        <p:txBody>
          <a:bodyPr/>
          <a:lstStyle/>
          <a:p>
            <a:r>
              <a:rPr lang="en-US" dirty="0"/>
              <a:t>You can access and download the dataset by selecting on </a:t>
            </a:r>
            <a:r>
              <a:rPr lang="en-US" b="1" dirty="0"/>
              <a:t>“Data” </a:t>
            </a:r>
            <a:r>
              <a:rPr lang="en-US" dirty="0"/>
              <a:t>tab and then click on </a:t>
            </a:r>
            <a:r>
              <a:rPr lang="en-US" b="1" dirty="0"/>
              <a:t>“Downloads”</a:t>
            </a:r>
            <a:r>
              <a:rPr lang="en-US" dirty="0"/>
              <a:t>. Always choose </a:t>
            </a:r>
            <a:r>
              <a:rPr lang="en-US" b="1" dirty="0"/>
              <a:t>“XML values and headers.”</a:t>
            </a:r>
          </a:p>
          <a:p>
            <a:r>
              <a:rPr lang="en-US" dirty="0"/>
              <a:t>The SENS Mapper analysis tool requires data in </a:t>
            </a:r>
            <a:r>
              <a:rPr lang="en-US" b="1" dirty="0">
                <a:solidFill>
                  <a:schemeClr val="accent5"/>
                </a:solidFill>
              </a:rPr>
              <a:t>“CSV” / “XML values and headers”</a:t>
            </a:r>
            <a:r>
              <a:rPr lang="en-US" dirty="0"/>
              <a:t> format type export.</a:t>
            </a:r>
          </a:p>
          <a:p>
            <a:endParaRPr lang="en-US" dirty="0"/>
          </a:p>
        </p:txBody>
      </p:sp>
      <p:sp>
        <p:nvSpPr>
          <p:cNvPr id="2" name="Espace réservé du numéro de diapositive 1">
            <a:extLst>
              <a:ext uri="{FF2B5EF4-FFF2-40B4-BE49-F238E27FC236}">
                <a16:creationId xmlns:a16="http://schemas.microsoft.com/office/drawing/2014/main" id="{5DB410F2-BB0B-AD3C-DF93-C2F8ACE337AB}"/>
              </a:ext>
            </a:extLst>
          </p:cNvPr>
          <p:cNvSpPr>
            <a:spLocks noGrp="1"/>
          </p:cNvSpPr>
          <p:nvPr>
            <p:ph type="sldNum" sz="quarter" idx="30"/>
          </p:nvPr>
        </p:nvSpPr>
        <p:spPr/>
        <p:txBody>
          <a:bodyPr/>
          <a:lstStyle/>
          <a:p>
            <a:fld id="{45D260E3-6ADF-3D4B-8601-DFAB5F13007E}" type="slidenum">
              <a:rPr lang="fr-FR" smtClean="0"/>
              <a:pPr/>
              <a:t>71</a:t>
            </a:fld>
            <a:endParaRPr lang="fr-FR"/>
          </a:p>
        </p:txBody>
      </p:sp>
      <p:sp>
        <p:nvSpPr>
          <p:cNvPr id="8" name="Espace réservé du pied de page 5">
            <a:extLst>
              <a:ext uri="{FF2B5EF4-FFF2-40B4-BE49-F238E27FC236}">
                <a16:creationId xmlns:a16="http://schemas.microsoft.com/office/drawing/2014/main" id="{CE932B19-38DA-3E02-81E5-52874C8AAF20}"/>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pic>
        <p:nvPicPr>
          <p:cNvPr id="18" name="Image 17" descr="Une image contenant texte, capture d’écran, ligne, nombre&#10;&#10;Description générée automatiquement">
            <a:extLst>
              <a:ext uri="{FF2B5EF4-FFF2-40B4-BE49-F238E27FC236}">
                <a16:creationId xmlns:a16="http://schemas.microsoft.com/office/drawing/2014/main" id="{0C0FE9BD-36F5-9BFD-B497-520FDF35D32F}"/>
              </a:ext>
            </a:extLst>
          </p:cNvPr>
          <p:cNvPicPr>
            <a:picLocks noChangeAspect="1"/>
          </p:cNvPicPr>
          <p:nvPr/>
        </p:nvPicPr>
        <p:blipFill>
          <a:blip r:embed="rId2"/>
          <a:stretch>
            <a:fillRect/>
          </a:stretch>
        </p:blipFill>
        <p:spPr>
          <a:xfrm>
            <a:off x="465862" y="3652178"/>
            <a:ext cx="9740474" cy="3058056"/>
          </a:xfrm>
          <a:prstGeom prst="rect">
            <a:avLst/>
          </a:prstGeom>
        </p:spPr>
      </p:pic>
      <p:sp>
        <p:nvSpPr>
          <p:cNvPr id="19" name="Rectangle 18">
            <a:extLst>
              <a:ext uri="{FF2B5EF4-FFF2-40B4-BE49-F238E27FC236}">
                <a16:creationId xmlns:a16="http://schemas.microsoft.com/office/drawing/2014/main" id="{AFC9F0DE-B3DD-DE60-3605-ABBC0812BD0F}"/>
              </a:ext>
            </a:extLst>
          </p:cNvPr>
          <p:cNvSpPr/>
          <p:nvPr/>
        </p:nvSpPr>
        <p:spPr>
          <a:xfrm flipH="1" flipV="1">
            <a:off x="4599695" y="4423182"/>
            <a:ext cx="2866112" cy="471546"/>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0" name="Rectangle 19">
            <a:extLst>
              <a:ext uri="{FF2B5EF4-FFF2-40B4-BE49-F238E27FC236}">
                <a16:creationId xmlns:a16="http://schemas.microsoft.com/office/drawing/2014/main" id="{DEDFD947-0AB2-EC96-19ED-C89BCECE0B63}"/>
              </a:ext>
            </a:extLst>
          </p:cNvPr>
          <p:cNvSpPr/>
          <p:nvPr/>
        </p:nvSpPr>
        <p:spPr>
          <a:xfrm flipH="1" flipV="1">
            <a:off x="1859166" y="4446489"/>
            <a:ext cx="2637530" cy="471546"/>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1" name="Rectangle 20">
            <a:extLst>
              <a:ext uri="{FF2B5EF4-FFF2-40B4-BE49-F238E27FC236}">
                <a16:creationId xmlns:a16="http://schemas.microsoft.com/office/drawing/2014/main" id="{383C344C-2910-A4B2-99A8-2F9CC97976DD}"/>
              </a:ext>
            </a:extLst>
          </p:cNvPr>
          <p:cNvSpPr/>
          <p:nvPr/>
        </p:nvSpPr>
        <p:spPr>
          <a:xfrm flipH="1" flipV="1">
            <a:off x="478417" y="4787152"/>
            <a:ext cx="909317" cy="258183"/>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94661095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136A3A60-FDC1-E5D8-28CE-02918E69DB5F}"/>
              </a:ext>
            </a:extLst>
          </p:cNvPr>
          <p:cNvSpPr>
            <a:spLocks noGrp="1"/>
          </p:cNvSpPr>
          <p:nvPr>
            <p:ph sz="quarter" idx="12"/>
          </p:nvPr>
        </p:nvSpPr>
        <p:spPr/>
        <p:txBody>
          <a:bodyPr/>
          <a:lstStyle/>
          <a:p>
            <a:r>
              <a:rPr lang="en-US" dirty="0"/>
              <a:t>Kobo Toolbox</a:t>
            </a:r>
          </a:p>
        </p:txBody>
      </p:sp>
      <p:sp>
        <p:nvSpPr>
          <p:cNvPr id="5" name="Titre 4">
            <a:extLst>
              <a:ext uri="{FF2B5EF4-FFF2-40B4-BE49-F238E27FC236}">
                <a16:creationId xmlns:a16="http://schemas.microsoft.com/office/drawing/2014/main" id="{4240A21C-EB98-A3B6-F9C3-4E386B24CC2E}"/>
              </a:ext>
            </a:extLst>
          </p:cNvPr>
          <p:cNvSpPr>
            <a:spLocks noGrp="1"/>
          </p:cNvSpPr>
          <p:nvPr>
            <p:ph type="title"/>
          </p:nvPr>
        </p:nvSpPr>
        <p:spPr/>
        <p:txBody>
          <a:bodyPr>
            <a:normAutofit fontScale="90000"/>
          </a:bodyPr>
          <a:lstStyle/>
          <a:p>
            <a:r>
              <a:rPr lang="en-US" dirty="0"/>
              <a:t>Organizing data</a:t>
            </a:r>
          </a:p>
        </p:txBody>
      </p:sp>
      <p:sp>
        <p:nvSpPr>
          <p:cNvPr id="7" name="Espace réservé du contenu 6">
            <a:extLst>
              <a:ext uri="{FF2B5EF4-FFF2-40B4-BE49-F238E27FC236}">
                <a16:creationId xmlns:a16="http://schemas.microsoft.com/office/drawing/2014/main" id="{42F3BA4D-739B-69D3-693A-6BAF1A926EEB}"/>
              </a:ext>
            </a:extLst>
          </p:cNvPr>
          <p:cNvSpPr>
            <a:spLocks noGrp="1"/>
          </p:cNvSpPr>
          <p:nvPr>
            <p:ph sz="quarter" idx="28"/>
          </p:nvPr>
        </p:nvSpPr>
        <p:spPr>
          <a:xfrm>
            <a:off x="575687" y="1109178"/>
            <a:ext cx="9637706" cy="5463389"/>
          </a:xfrm>
        </p:spPr>
        <p:txBody>
          <a:bodyPr>
            <a:normAutofit fontScale="92500"/>
          </a:bodyPr>
          <a:lstStyle/>
          <a:p>
            <a:r>
              <a:rPr lang="en-US" dirty="0"/>
              <a:t>How can you efficiently organize your data?</a:t>
            </a:r>
          </a:p>
          <a:p>
            <a:endParaRPr lang="en-US" dirty="0"/>
          </a:p>
          <a:p>
            <a:endParaRPr lang="en-US" dirty="0"/>
          </a:p>
          <a:p>
            <a:endParaRPr lang="en-US" dirty="0"/>
          </a:p>
          <a:p>
            <a:endParaRPr lang="en-US" dirty="0"/>
          </a:p>
          <a:p>
            <a:endParaRPr lang="en-US" dirty="0"/>
          </a:p>
          <a:p>
            <a:r>
              <a:rPr lang="en-US" dirty="0"/>
              <a:t>Export data each day (prevent data losses, help to keep things organized)</a:t>
            </a:r>
            <a:r>
              <a:rPr lang="aa-ET" dirty="0"/>
              <a:t>.</a:t>
            </a:r>
            <a:endParaRPr lang="en-US" sz="2000" dirty="0"/>
          </a:p>
          <a:p>
            <a:r>
              <a:rPr lang="en-US" dirty="0"/>
              <a:t>At the end of the survey, only the last day’s export needs to be used for analysis as it contains the whole dataset</a:t>
            </a:r>
            <a:r>
              <a:rPr lang="aa-ET" dirty="0"/>
              <a:t>.</a:t>
            </a:r>
            <a:endParaRPr lang="en-US" sz="2000" dirty="0"/>
          </a:p>
          <a:p>
            <a:r>
              <a:rPr lang="en-US" i="1" dirty="0"/>
              <a:t>See “MDC Tool 01&amp;02” for how to export the data</a:t>
            </a:r>
            <a:r>
              <a:rPr lang="aa-ET" i="1" dirty="0"/>
              <a:t>.</a:t>
            </a:r>
            <a:endParaRPr lang="en-US" i="1" dirty="0"/>
          </a:p>
          <a:p>
            <a:endParaRPr lang="en-US" dirty="0"/>
          </a:p>
        </p:txBody>
      </p:sp>
      <p:sp>
        <p:nvSpPr>
          <p:cNvPr id="2" name="Espace réservé du numéro de diapositive 1">
            <a:extLst>
              <a:ext uri="{FF2B5EF4-FFF2-40B4-BE49-F238E27FC236}">
                <a16:creationId xmlns:a16="http://schemas.microsoft.com/office/drawing/2014/main" id="{5DB410F2-BB0B-AD3C-DF93-C2F8ACE337AB}"/>
              </a:ext>
            </a:extLst>
          </p:cNvPr>
          <p:cNvSpPr>
            <a:spLocks noGrp="1"/>
          </p:cNvSpPr>
          <p:nvPr>
            <p:ph type="sldNum" sz="quarter" idx="30"/>
          </p:nvPr>
        </p:nvSpPr>
        <p:spPr/>
        <p:txBody>
          <a:bodyPr/>
          <a:lstStyle/>
          <a:p>
            <a:fld id="{45D260E3-6ADF-3D4B-8601-DFAB5F13007E}" type="slidenum">
              <a:rPr lang="fr-FR" smtClean="0"/>
              <a:pPr/>
              <a:t>72</a:t>
            </a:fld>
            <a:endParaRPr lang="fr-FR"/>
          </a:p>
        </p:txBody>
      </p:sp>
      <p:sp>
        <p:nvSpPr>
          <p:cNvPr id="8" name="Espace réservé du pied de page 5">
            <a:extLst>
              <a:ext uri="{FF2B5EF4-FFF2-40B4-BE49-F238E27FC236}">
                <a16:creationId xmlns:a16="http://schemas.microsoft.com/office/drawing/2014/main" id="{CE932B19-38DA-3E02-81E5-52874C8AAF20}"/>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3" name="Rounded Rectangle 2">
            <a:extLst>
              <a:ext uri="{FF2B5EF4-FFF2-40B4-BE49-F238E27FC236}">
                <a16:creationId xmlns:a16="http://schemas.microsoft.com/office/drawing/2014/main" id="{035BBF75-8A5E-EA30-D48F-62FEEB08207A}"/>
              </a:ext>
            </a:extLst>
          </p:cNvPr>
          <p:cNvSpPr/>
          <p:nvPr/>
        </p:nvSpPr>
        <p:spPr>
          <a:xfrm>
            <a:off x="342812" y="2514601"/>
            <a:ext cx="1231337" cy="857929"/>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20"/>
          </a:p>
        </p:txBody>
      </p:sp>
      <p:sp>
        <p:nvSpPr>
          <p:cNvPr id="4" name="Rounded Rectangle 5">
            <a:extLst>
              <a:ext uri="{FF2B5EF4-FFF2-40B4-BE49-F238E27FC236}">
                <a16:creationId xmlns:a16="http://schemas.microsoft.com/office/drawing/2014/main" id="{7781E61F-9EEE-6D35-47E4-86F5E2B47C8E}"/>
              </a:ext>
            </a:extLst>
          </p:cNvPr>
          <p:cNvSpPr/>
          <p:nvPr/>
        </p:nvSpPr>
        <p:spPr>
          <a:xfrm>
            <a:off x="3657600" y="1828200"/>
            <a:ext cx="1101722" cy="518458"/>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20"/>
          </a:p>
        </p:txBody>
      </p:sp>
      <p:sp>
        <p:nvSpPr>
          <p:cNvPr id="9" name="Rounded Rectangle 6">
            <a:extLst>
              <a:ext uri="{FF2B5EF4-FFF2-40B4-BE49-F238E27FC236}">
                <a16:creationId xmlns:a16="http://schemas.microsoft.com/office/drawing/2014/main" id="{EB3C2E6C-327B-4946-3E48-9C1080FF8920}"/>
              </a:ext>
            </a:extLst>
          </p:cNvPr>
          <p:cNvSpPr/>
          <p:nvPr/>
        </p:nvSpPr>
        <p:spPr>
          <a:xfrm>
            <a:off x="3676061" y="3440422"/>
            <a:ext cx="1101722" cy="518458"/>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20"/>
          </a:p>
        </p:txBody>
      </p:sp>
      <p:sp>
        <p:nvSpPr>
          <p:cNvPr id="10" name="Rounded Rectangle 7">
            <a:extLst>
              <a:ext uri="{FF2B5EF4-FFF2-40B4-BE49-F238E27FC236}">
                <a16:creationId xmlns:a16="http://schemas.microsoft.com/office/drawing/2014/main" id="{36139A64-9C2D-2F64-9AA0-A57C9CB2E9A8}"/>
              </a:ext>
            </a:extLst>
          </p:cNvPr>
          <p:cNvSpPr/>
          <p:nvPr/>
        </p:nvSpPr>
        <p:spPr>
          <a:xfrm>
            <a:off x="3657600" y="2514600"/>
            <a:ext cx="1101722" cy="518458"/>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20"/>
          </a:p>
        </p:txBody>
      </p:sp>
      <p:sp>
        <p:nvSpPr>
          <p:cNvPr id="11" name="TextBox 4">
            <a:extLst>
              <a:ext uri="{FF2B5EF4-FFF2-40B4-BE49-F238E27FC236}">
                <a16:creationId xmlns:a16="http://schemas.microsoft.com/office/drawing/2014/main" id="{9E93BB92-96C7-0A81-3762-960C042FFCC4}"/>
              </a:ext>
            </a:extLst>
          </p:cNvPr>
          <p:cNvSpPr txBox="1"/>
          <p:nvPr/>
        </p:nvSpPr>
        <p:spPr>
          <a:xfrm>
            <a:off x="3741222" y="2514601"/>
            <a:ext cx="1425758" cy="1006429"/>
          </a:xfrm>
          <a:prstGeom prst="rect">
            <a:avLst/>
          </a:prstGeom>
          <a:noFill/>
        </p:spPr>
        <p:txBody>
          <a:bodyPr wrap="square" rtlCol="0">
            <a:spAutoFit/>
          </a:bodyPr>
          <a:lstStyle/>
          <a:p>
            <a:r>
              <a:rPr lang="en-GB" sz="5940" dirty="0"/>
              <a:t>…</a:t>
            </a:r>
            <a:endParaRPr lang="en-US" sz="5940" dirty="0"/>
          </a:p>
        </p:txBody>
      </p:sp>
      <p:sp>
        <p:nvSpPr>
          <p:cNvPr id="12" name="TextBox 9">
            <a:extLst>
              <a:ext uri="{FF2B5EF4-FFF2-40B4-BE49-F238E27FC236}">
                <a16:creationId xmlns:a16="http://schemas.microsoft.com/office/drawing/2014/main" id="{62BCC708-4B1B-2C58-2FAC-5E28B8B0BCA6}"/>
              </a:ext>
            </a:extLst>
          </p:cNvPr>
          <p:cNvSpPr txBox="1"/>
          <p:nvPr/>
        </p:nvSpPr>
        <p:spPr>
          <a:xfrm>
            <a:off x="3787214" y="1880874"/>
            <a:ext cx="1166530" cy="341632"/>
          </a:xfrm>
          <a:prstGeom prst="rect">
            <a:avLst/>
          </a:prstGeom>
          <a:noFill/>
        </p:spPr>
        <p:txBody>
          <a:bodyPr wrap="square" rtlCol="0">
            <a:spAutoFit/>
          </a:bodyPr>
          <a:lstStyle/>
          <a:p>
            <a:r>
              <a:rPr lang="en-GB" sz="1620" dirty="0"/>
              <a:t>Day 1</a:t>
            </a:r>
            <a:endParaRPr lang="en-US" sz="1620" dirty="0"/>
          </a:p>
        </p:txBody>
      </p:sp>
      <p:sp>
        <p:nvSpPr>
          <p:cNvPr id="13" name="TextBox 10">
            <a:extLst>
              <a:ext uri="{FF2B5EF4-FFF2-40B4-BE49-F238E27FC236}">
                <a16:creationId xmlns:a16="http://schemas.microsoft.com/office/drawing/2014/main" id="{60414845-AF18-0215-4480-B6159E083ACA}"/>
              </a:ext>
            </a:extLst>
          </p:cNvPr>
          <p:cNvSpPr txBox="1"/>
          <p:nvPr/>
        </p:nvSpPr>
        <p:spPr>
          <a:xfrm>
            <a:off x="3792509" y="2601933"/>
            <a:ext cx="1166530" cy="341632"/>
          </a:xfrm>
          <a:prstGeom prst="rect">
            <a:avLst/>
          </a:prstGeom>
          <a:noFill/>
        </p:spPr>
        <p:txBody>
          <a:bodyPr wrap="square" rtlCol="0">
            <a:spAutoFit/>
          </a:bodyPr>
          <a:lstStyle/>
          <a:p>
            <a:r>
              <a:rPr lang="en-GB" sz="1620" dirty="0"/>
              <a:t>Day 2</a:t>
            </a:r>
            <a:endParaRPr lang="en-US" sz="1620" dirty="0"/>
          </a:p>
        </p:txBody>
      </p:sp>
      <p:sp>
        <p:nvSpPr>
          <p:cNvPr id="14" name="TextBox 11">
            <a:extLst>
              <a:ext uri="{FF2B5EF4-FFF2-40B4-BE49-F238E27FC236}">
                <a16:creationId xmlns:a16="http://schemas.microsoft.com/office/drawing/2014/main" id="{459741FC-0FE0-FE21-874E-C3401CCB6C3E}"/>
              </a:ext>
            </a:extLst>
          </p:cNvPr>
          <p:cNvSpPr txBox="1"/>
          <p:nvPr/>
        </p:nvSpPr>
        <p:spPr>
          <a:xfrm>
            <a:off x="3741222" y="3524309"/>
            <a:ext cx="1166530" cy="341632"/>
          </a:xfrm>
          <a:prstGeom prst="rect">
            <a:avLst/>
          </a:prstGeom>
          <a:noFill/>
        </p:spPr>
        <p:txBody>
          <a:bodyPr wrap="square" rtlCol="0">
            <a:spAutoFit/>
          </a:bodyPr>
          <a:lstStyle/>
          <a:p>
            <a:r>
              <a:rPr lang="en-GB" sz="1620" dirty="0"/>
              <a:t>Day X</a:t>
            </a:r>
            <a:endParaRPr lang="en-US" sz="1620" dirty="0"/>
          </a:p>
        </p:txBody>
      </p:sp>
      <p:sp>
        <p:nvSpPr>
          <p:cNvPr id="15" name="Rounded Rectangle 12">
            <a:extLst>
              <a:ext uri="{FF2B5EF4-FFF2-40B4-BE49-F238E27FC236}">
                <a16:creationId xmlns:a16="http://schemas.microsoft.com/office/drawing/2014/main" id="{183F3F3D-DDAA-2C52-D3A9-2D0538B3CEAE}"/>
              </a:ext>
            </a:extLst>
          </p:cNvPr>
          <p:cNvSpPr/>
          <p:nvPr/>
        </p:nvSpPr>
        <p:spPr>
          <a:xfrm>
            <a:off x="7439286" y="1825773"/>
            <a:ext cx="1101722" cy="427172"/>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20"/>
          </a:p>
        </p:txBody>
      </p:sp>
      <p:sp>
        <p:nvSpPr>
          <p:cNvPr id="16" name="Rounded Rectangle 13">
            <a:extLst>
              <a:ext uri="{FF2B5EF4-FFF2-40B4-BE49-F238E27FC236}">
                <a16:creationId xmlns:a16="http://schemas.microsoft.com/office/drawing/2014/main" id="{775EAFF6-457C-06AE-6D18-67FD82F980B7}"/>
              </a:ext>
            </a:extLst>
          </p:cNvPr>
          <p:cNvSpPr/>
          <p:nvPr/>
        </p:nvSpPr>
        <p:spPr>
          <a:xfrm>
            <a:off x="7469343" y="2416459"/>
            <a:ext cx="1101722" cy="427172"/>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20"/>
          </a:p>
        </p:txBody>
      </p:sp>
      <p:sp>
        <p:nvSpPr>
          <p:cNvPr id="17" name="Rounded Rectangle 14">
            <a:extLst>
              <a:ext uri="{FF2B5EF4-FFF2-40B4-BE49-F238E27FC236}">
                <a16:creationId xmlns:a16="http://schemas.microsoft.com/office/drawing/2014/main" id="{FC31E464-65AC-95A6-0307-12173E37CBA0}"/>
              </a:ext>
            </a:extLst>
          </p:cNvPr>
          <p:cNvSpPr/>
          <p:nvPr/>
        </p:nvSpPr>
        <p:spPr>
          <a:xfrm>
            <a:off x="7439286" y="3047974"/>
            <a:ext cx="1476114" cy="910906"/>
          </a:xfrm>
          <a:prstGeom prst="roundRect">
            <a:avLst/>
          </a:prstGeom>
          <a:solidFill>
            <a:schemeClr val="bg1"/>
          </a:solidFill>
          <a:ln w="19050">
            <a:solidFill>
              <a:schemeClr val="tx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620"/>
          </a:p>
        </p:txBody>
      </p:sp>
      <p:sp>
        <p:nvSpPr>
          <p:cNvPr id="18" name="TextBox 16">
            <a:extLst>
              <a:ext uri="{FF2B5EF4-FFF2-40B4-BE49-F238E27FC236}">
                <a16:creationId xmlns:a16="http://schemas.microsoft.com/office/drawing/2014/main" id="{A6E9D823-73DC-ED8D-CDF6-AE7A002D0FB9}"/>
              </a:ext>
            </a:extLst>
          </p:cNvPr>
          <p:cNvSpPr txBox="1"/>
          <p:nvPr/>
        </p:nvSpPr>
        <p:spPr>
          <a:xfrm>
            <a:off x="7568900" y="1837446"/>
            <a:ext cx="972108" cy="341632"/>
          </a:xfrm>
          <a:prstGeom prst="rect">
            <a:avLst/>
          </a:prstGeom>
          <a:noFill/>
        </p:spPr>
        <p:txBody>
          <a:bodyPr wrap="square" rtlCol="0">
            <a:spAutoFit/>
          </a:bodyPr>
          <a:lstStyle/>
          <a:p>
            <a:r>
              <a:rPr lang="en-GB" sz="1620" dirty="0"/>
              <a:t>Child</a:t>
            </a:r>
            <a:endParaRPr lang="en-US" sz="1620" dirty="0"/>
          </a:p>
        </p:txBody>
      </p:sp>
      <p:sp>
        <p:nvSpPr>
          <p:cNvPr id="19" name="TextBox 17">
            <a:extLst>
              <a:ext uri="{FF2B5EF4-FFF2-40B4-BE49-F238E27FC236}">
                <a16:creationId xmlns:a16="http://schemas.microsoft.com/office/drawing/2014/main" id="{34C53C8E-6547-C512-E0BF-E0FF636EB879}"/>
              </a:ext>
            </a:extLst>
          </p:cNvPr>
          <p:cNvSpPr txBox="1"/>
          <p:nvPr/>
        </p:nvSpPr>
        <p:spPr>
          <a:xfrm>
            <a:off x="7534150" y="2411276"/>
            <a:ext cx="972108" cy="341632"/>
          </a:xfrm>
          <a:prstGeom prst="rect">
            <a:avLst/>
          </a:prstGeom>
          <a:noFill/>
        </p:spPr>
        <p:txBody>
          <a:bodyPr wrap="square" rtlCol="0">
            <a:spAutoFit/>
          </a:bodyPr>
          <a:lstStyle/>
          <a:p>
            <a:r>
              <a:rPr lang="en-GB" sz="1620" dirty="0"/>
              <a:t>Woman</a:t>
            </a:r>
            <a:endParaRPr lang="en-US" sz="1620" dirty="0"/>
          </a:p>
        </p:txBody>
      </p:sp>
      <p:sp>
        <p:nvSpPr>
          <p:cNvPr id="20" name="TextBox 18">
            <a:extLst>
              <a:ext uri="{FF2B5EF4-FFF2-40B4-BE49-F238E27FC236}">
                <a16:creationId xmlns:a16="http://schemas.microsoft.com/office/drawing/2014/main" id="{861DD2C3-FC4B-83B7-1022-8B0C1A133150}"/>
              </a:ext>
            </a:extLst>
          </p:cNvPr>
          <p:cNvSpPr txBox="1"/>
          <p:nvPr/>
        </p:nvSpPr>
        <p:spPr>
          <a:xfrm>
            <a:off x="7409498" y="3138684"/>
            <a:ext cx="1505902" cy="840230"/>
          </a:xfrm>
          <a:prstGeom prst="rect">
            <a:avLst/>
          </a:prstGeom>
          <a:noFill/>
        </p:spPr>
        <p:txBody>
          <a:bodyPr wrap="square" rtlCol="0">
            <a:spAutoFit/>
          </a:bodyPr>
          <a:lstStyle/>
          <a:p>
            <a:pPr algn="ctr"/>
            <a:r>
              <a:rPr lang="en-GB" sz="1620" dirty="0"/>
              <a:t>FS+WASH</a:t>
            </a:r>
          </a:p>
          <a:p>
            <a:pPr algn="ctr"/>
            <a:r>
              <a:rPr lang="en-GB" sz="1620" dirty="0"/>
              <a:t>+ Mosquito Net</a:t>
            </a:r>
            <a:endParaRPr lang="en-US" sz="1620" dirty="0"/>
          </a:p>
        </p:txBody>
      </p:sp>
      <p:cxnSp>
        <p:nvCxnSpPr>
          <p:cNvPr id="21" name="Straight Arrow Connector 21">
            <a:extLst>
              <a:ext uri="{FF2B5EF4-FFF2-40B4-BE49-F238E27FC236}">
                <a16:creationId xmlns:a16="http://schemas.microsoft.com/office/drawing/2014/main" id="{C96B48EA-4EBF-DDDC-56A6-5FC6500DB2C0}"/>
              </a:ext>
            </a:extLst>
          </p:cNvPr>
          <p:cNvCxnSpPr>
            <a:cxnSpLocks/>
            <a:endCxn id="15" idx="1"/>
          </p:cNvCxnSpPr>
          <p:nvPr/>
        </p:nvCxnSpPr>
        <p:spPr>
          <a:xfrm flipV="1">
            <a:off x="4759322" y="2039359"/>
            <a:ext cx="2679964" cy="48070"/>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cxnSp>
        <p:nvCxnSpPr>
          <p:cNvPr id="22" name="Straight Arrow Connector 24">
            <a:extLst>
              <a:ext uri="{FF2B5EF4-FFF2-40B4-BE49-F238E27FC236}">
                <a16:creationId xmlns:a16="http://schemas.microsoft.com/office/drawing/2014/main" id="{725273C6-FF88-6F8A-D7EC-88DD259A32AA}"/>
              </a:ext>
            </a:extLst>
          </p:cNvPr>
          <p:cNvCxnSpPr>
            <a:cxnSpLocks/>
            <a:endCxn id="16" idx="1"/>
          </p:cNvCxnSpPr>
          <p:nvPr/>
        </p:nvCxnSpPr>
        <p:spPr>
          <a:xfrm>
            <a:off x="4729265" y="2095538"/>
            <a:ext cx="2740078" cy="534507"/>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cxnSp>
        <p:nvCxnSpPr>
          <p:cNvPr id="23" name="Straight Arrow Connector 25">
            <a:extLst>
              <a:ext uri="{FF2B5EF4-FFF2-40B4-BE49-F238E27FC236}">
                <a16:creationId xmlns:a16="http://schemas.microsoft.com/office/drawing/2014/main" id="{D581AC61-7E00-5E4A-F0E8-092AB56AB3BF}"/>
              </a:ext>
            </a:extLst>
          </p:cNvPr>
          <p:cNvCxnSpPr>
            <a:cxnSpLocks/>
            <a:endCxn id="17" idx="1"/>
          </p:cNvCxnSpPr>
          <p:nvPr/>
        </p:nvCxnSpPr>
        <p:spPr>
          <a:xfrm>
            <a:off x="4759322" y="2113141"/>
            <a:ext cx="2679964" cy="1390286"/>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sp>
        <p:nvSpPr>
          <p:cNvPr id="24" name="TextBox 35">
            <a:extLst>
              <a:ext uri="{FF2B5EF4-FFF2-40B4-BE49-F238E27FC236}">
                <a16:creationId xmlns:a16="http://schemas.microsoft.com/office/drawing/2014/main" id="{2E1D15AD-73F6-11F4-516D-33885A518D5F}"/>
              </a:ext>
            </a:extLst>
          </p:cNvPr>
          <p:cNvSpPr txBox="1"/>
          <p:nvPr/>
        </p:nvSpPr>
        <p:spPr>
          <a:xfrm>
            <a:off x="492409" y="2650455"/>
            <a:ext cx="1101722" cy="590931"/>
          </a:xfrm>
          <a:prstGeom prst="rect">
            <a:avLst/>
          </a:prstGeom>
          <a:noFill/>
        </p:spPr>
        <p:txBody>
          <a:bodyPr wrap="square" rtlCol="0">
            <a:spAutoFit/>
          </a:bodyPr>
          <a:lstStyle/>
          <a:p>
            <a:r>
              <a:rPr lang="en-GB" sz="1620" dirty="0"/>
              <a:t>Survey folder</a:t>
            </a:r>
          </a:p>
        </p:txBody>
      </p:sp>
      <p:cxnSp>
        <p:nvCxnSpPr>
          <p:cNvPr id="25" name="Straight Arrow Connector 36">
            <a:extLst>
              <a:ext uri="{FF2B5EF4-FFF2-40B4-BE49-F238E27FC236}">
                <a16:creationId xmlns:a16="http://schemas.microsoft.com/office/drawing/2014/main" id="{E7F61AB1-C34A-E6A2-5C64-CEEAAD17D686}"/>
              </a:ext>
            </a:extLst>
          </p:cNvPr>
          <p:cNvCxnSpPr>
            <a:stCxn id="3" idx="3"/>
            <a:endCxn id="4" idx="1"/>
          </p:cNvCxnSpPr>
          <p:nvPr/>
        </p:nvCxnSpPr>
        <p:spPr>
          <a:xfrm flipV="1">
            <a:off x="1574149" y="2087429"/>
            <a:ext cx="2083451" cy="856137"/>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cxnSp>
        <p:nvCxnSpPr>
          <p:cNvPr id="26" name="Straight Arrow Connector 38">
            <a:extLst>
              <a:ext uri="{FF2B5EF4-FFF2-40B4-BE49-F238E27FC236}">
                <a16:creationId xmlns:a16="http://schemas.microsoft.com/office/drawing/2014/main" id="{DFF28CC4-D519-93B3-F9AF-7DEEDBD7BECA}"/>
              </a:ext>
            </a:extLst>
          </p:cNvPr>
          <p:cNvCxnSpPr>
            <a:stCxn id="3" idx="3"/>
            <a:endCxn id="10" idx="1"/>
          </p:cNvCxnSpPr>
          <p:nvPr/>
        </p:nvCxnSpPr>
        <p:spPr>
          <a:xfrm flipV="1">
            <a:off x="1574149" y="2773829"/>
            <a:ext cx="2083451" cy="169737"/>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cxnSp>
        <p:nvCxnSpPr>
          <p:cNvPr id="27" name="Straight Arrow Connector 39">
            <a:extLst>
              <a:ext uri="{FF2B5EF4-FFF2-40B4-BE49-F238E27FC236}">
                <a16:creationId xmlns:a16="http://schemas.microsoft.com/office/drawing/2014/main" id="{284D4CF2-857F-3A9B-6704-2E9AEBE75D70}"/>
              </a:ext>
            </a:extLst>
          </p:cNvPr>
          <p:cNvCxnSpPr>
            <a:stCxn id="3" idx="3"/>
            <a:endCxn id="14" idx="1"/>
          </p:cNvCxnSpPr>
          <p:nvPr/>
        </p:nvCxnSpPr>
        <p:spPr>
          <a:xfrm>
            <a:off x="1574149" y="2943566"/>
            <a:ext cx="2167073" cy="751559"/>
          </a:xfrm>
          <a:prstGeom prst="straightConnector1">
            <a:avLst/>
          </a:prstGeom>
          <a:ln w="38100">
            <a:solidFill>
              <a:schemeClr val="accent5"/>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9119886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5"/>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9" grpId="0" animBg="1"/>
      <p:bldP spid="10" grpId="0" animBg="1"/>
      <p:bldP spid="11" grpId="0"/>
      <p:bldP spid="12" grpId="0"/>
      <p:bldP spid="13" grpId="0"/>
      <p:bldP spid="14" grpId="0"/>
      <p:bldP spid="15" grpId="0" animBg="1"/>
      <p:bldP spid="16" grpId="0" animBg="1"/>
      <p:bldP spid="17" grpId="0" animBg="1"/>
      <p:bldP spid="18" grpId="0"/>
      <p:bldP spid="19" grpId="0"/>
      <p:bldP spid="20" grpId="0"/>
      <p:bldP spid="24"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4BACAD9-9B43-423A-96E0-3F14008A7041}"/>
              </a:ext>
            </a:extLst>
          </p:cNvPr>
          <p:cNvSpPr>
            <a:spLocks noGrp="1"/>
          </p:cNvSpPr>
          <p:nvPr>
            <p:ph type="sldNum" sz="quarter" idx="11"/>
          </p:nvPr>
        </p:nvSpPr>
        <p:spPr/>
        <p:txBody>
          <a:bodyPr/>
          <a:lstStyle/>
          <a:p>
            <a:fld id="{45D260E3-6ADF-3D4B-8601-DFAB5F13007E}" type="slidenum">
              <a:rPr lang="fr-FR" smtClean="0"/>
              <a:pPr/>
              <a:t>73</a:t>
            </a:fld>
            <a:endParaRPr lang="fr-FR"/>
          </a:p>
        </p:txBody>
      </p:sp>
      <p:sp>
        <p:nvSpPr>
          <p:cNvPr id="5" name="Espace réservé du texte 4">
            <a:extLst>
              <a:ext uri="{FF2B5EF4-FFF2-40B4-BE49-F238E27FC236}">
                <a16:creationId xmlns:a16="http://schemas.microsoft.com/office/drawing/2014/main" id="{C6CE28CA-DE74-8D58-3171-BEB715F99AEB}"/>
              </a:ext>
            </a:extLst>
          </p:cNvPr>
          <p:cNvSpPr>
            <a:spLocks noGrp="1"/>
          </p:cNvSpPr>
          <p:nvPr>
            <p:ph type="body" sz="quarter" idx="12"/>
          </p:nvPr>
        </p:nvSpPr>
        <p:spPr/>
        <p:txBody>
          <a:bodyPr/>
          <a:lstStyle/>
          <a:p>
            <a:r>
              <a:rPr lang="en-US" dirty="0"/>
              <a:t>Phase 4 - Analyze</a:t>
            </a:r>
          </a:p>
        </p:txBody>
      </p:sp>
      <p:sp>
        <p:nvSpPr>
          <p:cNvPr id="6" name="Espace réservé du texte 5">
            <a:extLst>
              <a:ext uri="{FF2B5EF4-FFF2-40B4-BE49-F238E27FC236}">
                <a16:creationId xmlns:a16="http://schemas.microsoft.com/office/drawing/2014/main" id="{65B94C15-B777-B4E6-870A-03F63DA913EC}"/>
              </a:ext>
            </a:extLst>
          </p:cNvPr>
          <p:cNvSpPr>
            <a:spLocks noGrp="1"/>
          </p:cNvSpPr>
          <p:nvPr>
            <p:ph type="body" sz="quarter" idx="14"/>
          </p:nvPr>
        </p:nvSpPr>
        <p:spPr/>
        <p:txBody>
          <a:bodyPr/>
          <a:lstStyle/>
          <a:p>
            <a:r>
              <a:rPr lang="en-US" dirty="0"/>
              <a:t>06</a:t>
            </a:r>
          </a:p>
        </p:txBody>
      </p:sp>
      <p:sp>
        <p:nvSpPr>
          <p:cNvPr id="7" name="ZoneTexte 6">
            <a:extLst>
              <a:ext uri="{FF2B5EF4-FFF2-40B4-BE49-F238E27FC236}">
                <a16:creationId xmlns:a16="http://schemas.microsoft.com/office/drawing/2014/main" id="{B0130B08-8C93-C203-C3CB-28EB41EC28AE}"/>
              </a:ext>
            </a:extLst>
          </p:cNvPr>
          <p:cNvSpPr txBox="1"/>
          <p:nvPr/>
        </p:nvSpPr>
        <p:spPr>
          <a:xfrm>
            <a:off x="649391" y="3343671"/>
            <a:ext cx="6948031" cy="798295"/>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Exporting Data for Analysis</a:t>
            </a:r>
          </a:p>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SENS Mapper</a:t>
            </a:r>
          </a:p>
          <a:p>
            <a:pPr algn="just">
              <a:lnSpc>
                <a:spcPct val="110000"/>
              </a:lnSpc>
            </a:pPr>
            <a:endParaRPr lang="en-US" sz="1600" b="1"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42738294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65B38A32-4600-0195-C7E1-04E384DEE0F1}"/>
              </a:ext>
            </a:extLst>
          </p:cNvPr>
          <p:cNvSpPr>
            <a:spLocks noGrp="1"/>
          </p:cNvSpPr>
          <p:nvPr>
            <p:ph sz="quarter" idx="12"/>
          </p:nvPr>
        </p:nvSpPr>
        <p:spPr/>
        <p:txBody>
          <a:bodyPr/>
          <a:lstStyle/>
          <a:p>
            <a:r>
              <a:rPr lang="en-US" dirty="0"/>
              <a:t>Kobo Toolbox</a:t>
            </a:r>
          </a:p>
        </p:txBody>
      </p:sp>
      <p:sp>
        <p:nvSpPr>
          <p:cNvPr id="5" name="Titre 4">
            <a:extLst>
              <a:ext uri="{FF2B5EF4-FFF2-40B4-BE49-F238E27FC236}">
                <a16:creationId xmlns:a16="http://schemas.microsoft.com/office/drawing/2014/main" id="{A375F2BD-07DA-CEC4-7915-F9C65A16D441}"/>
              </a:ext>
            </a:extLst>
          </p:cNvPr>
          <p:cNvSpPr>
            <a:spLocks noGrp="1"/>
          </p:cNvSpPr>
          <p:nvPr>
            <p:ph type="title"/>
          </p:nvPr>
        </p:nvSpPr>
        <p:spPr/>
        <p:txBody>
          <a:bodyPr>
            <a:normAutofit fontScale="90000"/>
          </a:bodyPr>
          <a:lstStyle/>
          <a:p>
            <a:r>
              <a:rPr lang="en-US" dirty="0"/>
              <a:t>Phases of MDC</a:t>
            </a:r>
          </a:p>
        </p:txBody>
      </p:sp>
      <p:sp>
        <p:nvSpPr>
          <p:cNvPr id="2" name="Espace réservé du numéro de diapositive 1">
            <a:extLst>
              <a:ext uri="{FF2B5EF4-FFF2-40B4-BE49-F238E27FC236}">
                <a16:creationId xmlns:a16="http://schemas.microsoft.com/office/drawing/2014/main" id="{DB81FD4A-94D2-4E24-85B7-4CDDEF63A366}"/>
              </a:ext>
            </a:extLst>
          </p:cNvPr>
          <p:cNvSpPr>
            <a:spLocks noGrp="1"/>
          </p:cNvSpPr>
          <p:nvPr>
            <p:ph type="sldNum" sz="quarter" idx="30"/>
          </p:nvPr>
        </p:nvSpPr>
        <p:spPr/>
        <p:txBody>
          <a:bodyPr/>
          <a:lstStyle/>
          <a:p>
            <a:fld id="{45D260E3-6ADF-3D4B-8601-DFAB5F13007E}" type="slidenum">
              <a:rPr lang="fr-FR" smtClean="0"/>
              <a:pPr/>
              <a:t>74</a:t>
            </a:fld>
            <a:endParaRPr lang="fr-FR"/>
          </a:p>
        </p:txBody>
      </p:sp>
      <p:sp>
        <p:nvSpPr>
          <p:cNvPr id="8" name="Espace réservé du pied de page 5">
            <a:extLst>
              <a:ext uri="{FF2B5EF4-FFF2-40B4-BE49-F238E27FC236}">
                <a16:creationId xmlns:a16="http://schemas.microsoft.com/office/drawing/2014/main" id="{2CCBB7FC-AA3B-5AA0-6D33-C942B7F9F4A5}"/>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pic>
        <p:nvPicPr>
          <p:cNvPr id="9" name="Espace réservé du contenu 7" descr="Une image contenant conception&#10;&#10;Description générée automatiquement avec une confiance moyenne">
            <a:extLst>
              <a:ext uri="{FF2B5EF4-FFF2-40B4-BE49-F238E27FC236}">
                <a16:creationId xmlns:a16="http://schemas.microsoft.com/office/drawing/2014/main" id="{F0D05B5F-3AB4-5C76-1A2B-3DA75C3E5DE9}"/>
              </a:ext>
            </a:extLst>
          </p:cNvPr>
          <p:cNvPicPr>
            <a:picLocks noGrp="1" noChangeAspect="1"/>
          </p:cNvPicPr>
          <p:nvPr>
            <p:ph sz="quarter" idx="28"/>
          </p:nvPr>
        </p:nvPicPr>
        <p:blipFill>
          <a:blip r:embed="rId2"/>
          <a:stretch>
            <a:fillRect/>
          </a:stretch>
        </p:blipFill>
        <p:spPr>
          <a:xfrm>
            <a:off x="575687" y="1340826"/>
            <a:ext cx="9531840" cy="2692538"/>
          </a:xfrm>
        </p:spPr>
      </p:pic>
      <p:grpSp>
        <p:nvGrpSpPr>
          <p:cNvPr id="17" name="Group 53">
            <a:extLst>
              <a:ext uri="{FF2B5EF4-FFF2-40B4-BE49-F238E27FC236}">
                <a16:creationId xmlns:a16="http://schemas.microsoft.com/office/drawing/2014/main" id="{9944A162-69EB-BC33-897A-4F923CCEA2EB}"/>
              </a:ext>
            </a:extLst>
          </p:cNvPr>
          <p:cNvGrpSpPr/>
          <p:nvPr/>
        </p:nvGrpSpPr>
        <p:grpSpPr>
          <a:xfrm>
            <a:off x="7938635" y="4033364"/>
            <a:ext cx="1905000" cy="2362200"/>
            <a:chOff x="4734086" y="3733800"/>
            <a:chExt cx="1905000" cy="2362200"/>
          </a:xfrm>
        </p:grpSpPr>
        <p:sp>
          <p:nvSpPr>
            <p:cNvPr id="18" name="Rounded Rectangle 13">
              <a:extLst>
                <a:ext uri="{FF2B5EF4-FFF2-40B4-BE49-F238E27FC236}">
                  <a16:creationId xmlns:a16="http://schemas.microsoft.com/office/drawing/2014/main" id="{0A9FF8B7-D690-313B-E795-C87C856CCC8C}"/>
                </a:ext>
              </a:extLst>
            </p:cNvPr>
            <p:cNvSpPr/>
            <p:nvPr/>
          </p:nvSpPr>
          <p:spPr>
            <a:xfrm>
              <a:off x="4734086" y="3733800"/>
              <a:ext cx="1905000" cy="2362200"/>
            </a:xfrm>
            <a:prstGeom prst="roundRect">
              <a:avLst/>
            </a:prstGeom>
            <a:ln w="38100">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fr-FR"/>
            </a:p>
          </p:txBody>
        </p:sp>
        <p:sp>
          <p:nvSpPr>
            <p:cNvPr id="19" name="TextBox 35">
              <a:extLst>
                <a:ext uri="{FF2B5EF4-FFF2-40B4-BE49-F238E27FC236}">
                  <a16:creationId xmlns:a16="http://schemas.microsoft.com/office/drawing/2014/main" id="{53EC313F-7D45-F696-BEA5-78D1B07F27F1}"/>
                </a:ext>
              </a:extLst>
            </p:cNvPr>
            <p:cNvSpPr txBox="1"/>
            <p:nvPr/>
          </p:nvSpPr>
          <p:spPr>
            <a:xfrm>
              <a:off x="5048733" y="3801654"/>
              <a:ext cx="1309974" cy="707886"/>
            </a:xfrm>
            <a:prstGeom prst="rect">
              <a:avLst/>
            </a:prstGeom>
            <a:noFill/>
            <a:ln w="38100">
              <a:noFill/>
            </a:ln>
          </p:spPr>
          <p:txBody>
            <a:bodyPr wrap="none" rtlCol="0">
              <a:spAutoFit/>
            </a:bodyPr>
            <a:lstStyle/>
            <a:p>
              <a:pPr algn="ctr"/>
              <a:r>
                <a:rPr lang="en-AU" sz="2000" b="1" i="1" dirty="0">
                  <a:solidFill>
                    <a:schemeClr val="accent5"/>
                  </a:solidFill>
                  <a:latin typeface="Arial" panose="020B0604020202020204" pitchFamily="34" charset="0"/>
                  <a:cs typeface="Arial" panose="020B0604020202020204" pitchFamily="34" charset="0"/>
                </a:rPr>
                <a:t>Analysis </a:t>
              </a:r>
            </a:p>
            <a:p>
              <a:pPr algn="ctr"/>
              <a:r>
                <a:rPr lang="en-AU" sz="2000" b="1" i="1" dirty="0">
                  <a:solidFill>
                    <a:schemeClr val="accent5"/>
                  </a:solidFill>
                  <a:latin typeface="Arial" panose="020B0604020202020204" pitchFamily="34" charset="0"/>
                  <a:cs typeface="Arial" panose="020B0604020202020204" pitchFamily="34" charset="0"/>
                </a:rPr>
                <a:t>tools</a:t>
              </a:r>
            </a:p>
          </p:txBody>
        </p:sp>
      </p:grpSp>
      <p:pic>
        <p:nvPicPr>
          <p:cNvPr id="20" name="Picture 36">
            <a:extLst>
              <a:ext uri="{FF2B5EF4-FFF2-40B4-BE49-F238E27FC236}">
                <a16:creationId xmlns:a16="http://schemas.microsoft.com/office/drawing/2014/main" id="{98F4440F-83B8-1D77-153C-E01C8035FEDE}"/>
              </a:ext>
            </a:extLst>
          </p:cNvPr>
          <p:cNvPicPr>
            <a:picLocks noChangeAspect="1"/>
          </p:cNvPicPr>
          <p:nvPr/>
        </p:nvPicPr>
        <p:blipFill>
          <a:blip r:embed="rId3"/>
          <a:stretch>
            <a:fillRect/>
          </a:stretch>
        </p:blipFill>
        <p:spPr>
          <a:xfrm>
            <a:off x="8431919" y="4759597"/>
            <a:ext cx="918432" cy="369484"/>
          </a:xfrm>
          <a:prstGeom prst="rect">
            <a:avLst/>
          </a:prstGeom>
        </p:spPr>
      </p:pic>
      <p:pic>
        <p:nvPicPr>
          <p:cNvPr id="21" name="Picture 2" descr="http://upload.wikimedia.org/wikipedia/fr/c/cf/Logo_Microsoft_Excel_2013.png">
            <a:extLst>
              <a:ext uri="{FF2B5EF4-FFF2-40B4-BE49-F238E27FC236}">
                <a16:creationId xmlns:a16="http://schemas.microsoft.com/office/drawing/2014/main" id="{7893736E-82AF-70B0-95AD-70C5D963BA72}"/>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165827" y="5124296"/>
            <a:ext cx="651447" cy="647403"/>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4" descr="http://t2.gstatic.com/images?q=tbn:ANd9GcTn0YOZT2wBu8YRh25r6cbuuASaoS_0yY0j-WJW14RI6583NBaTWg">
            <a:extLst>
              <a:ext uri="{FF2B5EF4-FFF2-40B4-BE49-F238E27FC236}">
                <a16:creationId xmlns:a16="http://schemas.microsoft.com/office/drawing/2014/main" id="{5DAE6215-89E6-ACBA-ECB4-65A28332D88E}"/>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8990312" y="5153966"/>
            <a:ext cx="572944" cy="681414"/>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 descr="http://foodsafetyflorida.org/images/products/EPI%20INFO.jpg">
            <a:extLst>
              <a:ext uri="{FF2B5EF4-FFF2-40B4-BE49-F238E27FC236}">
                <a16:creationId xmlns:a16="http://schemas.microsoft.com/office/drawing/2014/main" id="{9D6B1866-9160-79F1-24AC-8C3750BC1080}"/>
              </a:ext>
            </a:extLst>
          </p:cNvP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8169607" y="5920507"/>
            <a:ext cx="1393649" cy="3262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3287033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65B38A32-4600-0195-C7E1-04E384DEE0F1}"/>
              </a:ext>
            </a:extLst>
          </p:cNvPr>
          <p:cNvSpPr>
            <a:spLocks noGrp="1"/>
          </p:cNvSpPr>
          <p:nvPr>
            <p:ph sz="quarter" idx="12"/>
          </p:nvPr>
        </p:nvSpPr>
        <p:spPr/>
        <p:txBody>
          <a:bodyPr/>
          <a:lstStyle/>
          <a:p>
            <a:r>
              <a:rPr lang="en-US" dirty="0"/>
              <a:t>Kobo Toolbox</a:t>
            </a:r>
          </a:p>
        </p:txBody>
      </p:sp>
      <p:sp>
        <p:nvSpPr>
          <p:cNvPr id="5" name="Titre 4">
            <a:extLst>
              <a:ext uri="{FF2B5EF4-FFF2-40B4-BE49-F238E27FC236}">
                <a16:creationId xmlns:a16="http://schemas.microsoft.com/office/drawing/2014/main" id="{A375F2BD-07DA-CEC4-7915-F9C65A16D441}"/>
              </a:ext>
            </a:extLst>
          </p:cNvPr>
          <p:cNvSpPr>
            <a:spLocks noGrp="1"/>
          </p:cNvSpPr>
          <p:nvPr>
            <p:ph type="title"/>
          </p:nvPr>
        </p:nvSpPr>
        <p:spPr/>
        <p:txBody>
          <a:bodyPr>
            <a:normAutofit fontScale="90000"/>
          </a:bodyPr>
          <a:lstStyle/>
          <a:p>
            <a:r>
              <a:rPr lang="en-US" dirty="0"/>
              <a:t>UNHCR Kobo Toolbox : export data</a:t>
            </a:r>
          </a:p>
        </p:txBody>
      </p:sp>
      <p:sp>
        <p:nvSpPr>
          <p:cNvPr id="7" name="Espace réservé du contenu 6">
            <a:extLst>
              <a:ext uri="{FF2B5EF4-FFF2-40B4-BE49-F238E27FC236}">
                <a16:creationId xmlns:a16="http://schemas.microsoft.com/office/drawing/2014/main" id="{1B3BBFAB-7149-9B9B-7418-91432DA57730}"/>
              </a:ext>
            </a:extLst>
          </p:cNvPr>
          <p:cNvSpPr>
            <a:spLocks noGrp="1"/>
          </p:cNvSpPr>
          <p:nvPr>
            <p:ph sz="quarter" idx="28"/>
          </p:nvPr>
        </p:nvSpPr>
        <p:spPr/>
        <p:txBody>
          <a:bodyPr>
            <a:normAutofit/>
          </a:bodyPr>
          <a:lstStyle/>
          <a:p>
            <a:r>
              <a:rPr lang="en-US" sz="2000" dirty="0"/>
              <a:t>Access Kobo Toolbox at </a:t>
            </a:r>
            <a:r>
              <a:rPr lang="en-US" sz="2000" dirty="0">
                <a:hlinkClick r:id="rId2"/>
              </a:rPr>
              <a:t>https://kobo.unhcr.org </a:t>
            </a:r>
            <a:r>
              <a:rPr lang="en-US" sz="2000" dirty="0"/>
              <a:t>and log in with your username and password.</a:t>
            </a:r>
          </a:p>
          <a:p>
            <a:r>
              <a:rPr lang="en-US" sz="2000" dirty="0"/>
              <a:t>Click on the name of the form you wish to </a:t>
            </a:r>
            <a:r>
              <a:rPr lang="en-US" sz="2000" dirty="0" err="1"/>
              <a:t>analyse</a:t>
            </a:r>
            <a:r>
              <a:rPr lang="en-US" sz="2000" dirty="0"/>
              <a:t>, choose </a:t>
            </a:r>
            <a:r>
              <a:rPr lang="en-US" sz="2000" b="1" dirty="0"/>
              <a:t>“Data”</a:t>
            </a:r>
            <a:r>
              <a:rPr lang="en-US" sz="2000" dirty="0"/>
              <a:t>, </a:t>
            </a:r>
            <a:r>
              <a:rPr lang="en-US" sz="2000" b="1" dirty="0"/>
              <a:t>“Downloads”</a:t>
            </a:r>
            <a:r>
              <a:rPr lang="en-US" sz="2000" dirty="0"/>
              <a:t> and download the data in </a:t>
            </a:r>
            <a:r>
              <a:rPr lang="en-US" sz="2000" b="1" dirty="0"/>
              <a:t>“CSV” </a:t>
            </a:r>
            <a:r>
              <a:rPr lang="en-US" sz="2000" dirty="0"/>
              <a:t>format with </a:t>
            </a:r>
            <a:r>
              <a:rPr lang="en-US" sz="2000" b="1" dirty="0"/>
              <a:t>“XML values and headers”</a:t>
            </a:r>
            <a:r>
              <a:rPr lang="en-US" sz="2000" dirty="0"/>
              <a:t>.</a:t>
            </a:r>
          </a:p>
          <a:p>
            <a:r>
              <a:rPr lang="en-US" sz="2000" dirty="0"/>
              <a:t>Refer to “Tutorial 1 – Exporting Data for Analysis”.</a:t>
            </a:r>
          </a:p>
          <a:p>
            <a:endParaRPr lang="en-US" sz="2000" dirty="0"/>
          </a:p>
        </p:txBody>
      </p:sp>
      <p:sp>
        <p:nvSpPr>
          <p:cNvPr id="2" name="Espace réservé du numéro de diapositive 1">
            <a:extLst>
              <a:ext uri="{FF2B5EF4-FFF2-40B4-BE49-F238E27FC236}">
                <a16:creationId xmlns:a16="http://schemas.microsoft.com/office/drawing/2014/main" id="{DB81FD4A-94D2-4E24-85B7-4CDDEF63A366}"/>
              </a:ext>
            </a:extLst>
          </p:cNvPr>
          <p:cNvSpPr>
            <a:spLocks noGrp="1"/>
          </p:cNvSpPr>
          <p:nvPr>
            <p:ph type="sldNum" sz="quarter" idx="30"/>
          </p:nvPr>
        </p:nvSpPr>
        <p:spPr/>
        <p:txBody>
          <a:bodyPr/>
          <a:lstStyle/>
          <a:p>
            <a:fld id="{45D260E3-6ADF-3D4B-8601-DFAB5F13007E}" type="slidenum">
              <a:rPr lang="fr-FR" smtClean="0"/>
              <a:pPr/>
              <a:t>75</a:t>
            </a:fld>
            <a:endParaRPr lang="fr-FR"/>
          </a:p>
        </p:txBody>
      </p:sp>
      <p:sp>
        <p:nvSpPr>
          <p:cNvPr id="8" name="Espace réservé du pied de page 5">
            <a:extLst>
              <a:ext uri="{FF2B5EF4-FFF2-40B4-BE49-F238E27FC236}">
                <a16:creationId xmlns:a16="http://schemas.microsoft.com/office/drawing/2014/main" id="{2CCBB7FC-AA3B-5AA0-6D33-C942B7F9F4A5}"/>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pic>
        <p:nvPicPr>
          <p:cNvPr id="3" name="Image 2" descr="Une image contenant texte, capture d’écran, ligne, nombre&#10;&#10;Description générée automatiquement">
            <a:extLst>
              <a:ext uri="{FF2B5EF4-FFF2-40B4-BE49-F238E27FC236}">
                <a16:creationId xmlns:a16="http://schemas.microsoft.com/office/drawing/2014/main" id="{799760CC-F12B-FB38-ED8C-F25FF00765B7}"/>
              </a:ext>
            </a:extLst>
          </p:cNvPr>
          <p:cNvPicPr>
            <a:picLocks noChangeAspect="1"/>
          </p:cNvPicPr>
          <p:nvPr/>
        </p:nvPicPr>
        <p:blipFill>
          <a:blip r:embed="rId3"/>
          <a:stretch>
            <a:fillRect/>
          </a:stretch>
        </p:blipFill>
        <p:spPr>
          <a:xfrm>
            <a:off x="465862" y="3652178"/>
            <a:ext cx="9740474" cy="3058056"/>
          </a:xfrm>
          <a:prstGeom prst="rect">
            <a:avLst/>
          </a:prstGeom>
        </p:spPr>
      </p:pic>
      <p:sp>
        <p:nvSpPr>
          <p:cNvPr id="4" name="Rectangle 3">
            <a:extLst>
              <a:ext uri="{FF2B5EF4-FFF2-40B4-BE49-F238E27FC236}">
                <a16:creationId xmlns:a16="http://schemas.microsoft.com/office/drawing/2014/main" id="{5BAED88C-8E19-5D8C-9A20-6C095945A98F}"/>
              </a:ext>
            </a:extLst>
          </p:cNvPr>
          <p:cNvSpPr/>
          <p:nvPr/>
        </p:nvSpPr>
        <p:spPr>
          <a:xfrm flipH="1" flipV="1">
            <a:off x="4599695" y="4423182"/>
            <a:ext cx="2866112" cy="471546"/>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9" name="Rectangle 8">
            <a:extLst>
              <a:ext uri="{FF2B5EF4-FFF2-40B4-BE49-F238E27FC236}">
                <a16:creationId xmlns:a16="http://schemas.microsoft.com/office/drawing/2014/main" id="{FFAF1DDD-379A-6D8E-C353-654F9A633D02}"/>
              </a:ext>
            </a:extLst>
          </p:cNvPr>
          <p:cNvSpPr/>
          <p:nvPr/>
        </p:nvSpPr>
        <p:spPr>
          <a:xfrm flipH="1" flipV="1">
            <a:off x="1859166" y="4446489"/>
            <a:ext cx="2637530" cy="471546"/>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10" name="Rectangle 9">
            <a:extLst>
              <a:ext uri="{FF2B5EF4-FFF2-40B4-BE49-F238E27FC236}">
                <a16:creationId xmlns:a16="http://schemas.microsoft.com/office/drawing/2014/main" id="{50CF3AF9-A5C1-A981-5A45-5987B61D2A31}"/>
              </a:ext>
            </a:extLst>
          </p:cNvPr>
          <p:cNvSpPr/>
          <p:nvPr/>
        </p:nvSpPr>
        <p:spPr>
          <a:xfrm flipH="1" flipV="1">
            <a:off x="478417" y="4787152"/>
            <a:ext cx="909317" cy="258183"/>
          </a:xfrm>
          <a:prstGeom prst="rect">
            <a:avLst/>
          </a:prstGeom>
          <a:noFill/>
          <a:ln w="28575">
            <a:solidFill>
              <a:schemeClr val="accent5"/>
            </a:solidFill>
          </a:ln>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184548205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4BACAD9-9B43-423A-96E0-3F14008A7041}"/>
              </a:ext>
            </a:extLst>
          </p:cNvPr>
          <p:cNvSpPr>
            <a:spLocks noGrp="1"/>
          </p:cNvSpPr>
          <p:nvPr>
            <p:ph type="sldNum" sz="quarter" idx="11"/>
          </p:nvPr>
        </p:nvSpPr>
        <p:spPr/>
        <p:txBody>
          <a:bodyPr/>
          <a:lstStyle/>
          <a:p>
            <a:fld id="{45D260E3-6ADF-3D4B-8601-DFAB5F13007E}" type="slidenum">
              <a:rPr lang="fr-FR" smtClean="0"/>
              <a:pPr/>
              <a:t>76</a:t>
            </a:fld>
            <a:endParaRPr lang="fr-FR"/>
          </a:p>
        </p:txBody>
      </p:sp>
      <p:sp>
        <p:nvSpPr>
          <p:cNvPr id="5" name="Espace réservé du texte 4">
            <a:extLst>
              <a:ext uri="{FF2B5EF4-FFF2-40B4-BE49-F238E27FC236}">
                <a16:creationId xmlns:a16="http://schemas.microsoft.com/office/drawing/2014/main" id="{C6CE28CA-DE74-8D58-3171-BEB715F99AEB}"/>
              </a:ext>
            </a:extLst>
          </p:cNvPr>
          <p:cNvSpPr>
            <a:spLocks noGrp="1"/>
          </p:cNvSpPr>
          <p:nvPr>
            <p:ph type="body" sz="quarter" idx="12"/>
          </p:nvPr>
        </p:nvSpPr>
        <p:spPr/>
        <p:txBody>
          <a:bodyPr/>
          <a:lstStyle/>
          <a:p>
            <a:r>
              <a:rPr lang="en-US" dirty="0"/>
              <a:t>Phase 4 - Analyze</a:t>
            </a:r>
          </a:p>
        </p:txBody>
      </p:sp>
      <p:sp>
        <p:nvSpPr>
          <p:cNvPr id="6" name="Espace réservé du texte 5">
            <a:extLst>
              <a:ext uri="{FF2B5EF4-FFF2-40B4-BE49-F238E27FC236}">
                <a16:creationId xmlns:a16="http://schemas.microsoft.com/office/drawing/2014/main" id="{65B94C15-B777-B4E6-870A-03F63DA913EC}"/>
              </a:ext>
            </a:extLst>
          </p:cNvPr>
          <p:cNvSpPr>
            <a:spLocks noGrp="1"/>
          </p:cNvSpPr>
          <p:nvPr>
            <p:ph type="body" sz="quarter" idx="14"/>
          </p:nvPr>
        </p:nvSpPr>
        <p:spPr/>
        <p:txBody>
          <a:bodyPr/>
          <a:lstStyle/>
          <a:p>
            <a:r>
              <a:rPr lang="en-US" dirty="0"/>
              <a:t>06</a:t>
            </a:r>
          </a:p>
        </p:txBody>
      </p:sp>
      <p:sp>
        <p:nvSpPr>
          <p:cNvPr id="7" name="ZoneTexte 6">
            <a:extLst>
              <a:ext uri="{FF2B5EF4-FFF2-40B4-BE49-F238E27FC236}">
                <a16:creationId xmlns:a16="http://schemas.microsoft.com/office/drawing/2014/main" id="{B0130B08-8C93-C203-C3CB-28EB41EC28AE}"/>
              </a:ext>
            </a:extLst>
          </p:cNvPr>
          <p:cNvSpPr txBox="1"/>
          <p:nvPr/>
        </p:nvSpPr>
        <p:spPr>
          <a:xfrm>
            <a:off x="649391" y="3343671"/>
            <a:ext cx="6948031" cy="798295"/>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Exporting Data for Analysis</a:t>
            </a:r>
          </a:p>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SENS Mapper</a:t>
            </a:r>
          </a:p>
          <a:p>
            <a:pPr algn="just">
              <a:lnSpc>
                <a:spcPct val="110000"/>
              </a:lnSpc>
            </a:pPr>
            <a:endParaRPr lang="en-US" sz="1600" b="1"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23432564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53B7A2ED-85F1-A604-085A-44FE19E3A412}"/>
              </a:ext>
            </a:extLst>
          </p:cNvPr>
          <p:cNvSpPr>
            <a:spLocks noGrp="1"/>
          </p:cNvSpPr>
          <p:nvPr>
            <p:ph sz="quarter" idx="12"/>
          </p:nvPr>
        </p:nvSpPr>
        <p:spPr/>
        <p:txBody>
          <a:bodyPr/>
          <a:lstStyle/>
          <a:p>
            <a:r>
              <a:rPr lang="en-US" dirty="0"/>
              <a:t>SENS Mapper</a:t>
            </a:r>
          </a:p>
        </p:txBody>
      </p:sp>
      <p:sp>
        <p:nvSpPr>
          <p:cNvPr id="5" name="Titre 4">
            <a:extLst>
              <a:ext uri="{FF2B5EF4-FFF2-40B4-BE49-F238E27FC236}">
                <a16:creationId xmlns:a16="http://schemas.microsoft.com/office/drawing/2014/main" id="{1C97F211-3534-3F31-20D3-3331B75A1A4D}"/>
              </a:ext>
            </a:extLst>
          </p:cNvPr>
          <p:cNvSpPr>
            <a:spLocks noGrp="1"/>
          </p:cNvSpPr>
          <p:nvPr>
            <p:ph type="title"/>
          </p:nvPr>
        </p:nvSpPr>
        <p:spPr/>
        <p:txBody>
          <a:bodyPr>
            <a:normAutofit fontScale="90000"/>
          </a:bodyPr>
          <a:lstStyle/>
          <a:p>
            <a:r>
              <a:rPr lang="en-US" dirty="0"/>
              <a:t>Analysis Tools – SENS Mapper</a:t>
            </a:r>
          </a:p>
        </p:txBody>
      </p:sp>
      <p:sp>
        <p:nvSpPr>
          <p:cNvPr id="7" name="Espace réservé du contenu 6">
            <a:extLst>
              <a:ext uri="{FF2B5EF4-FFF2-40B4-BE49-F238E27FC236}">
                <a16:creationId xmlns:a16="http://schemas.microsoft.com/office/drawing/2014/main" id="{924E8488-C5AE-5A63-8EA6-837DDF89DB31}"/>
              </a:ext>
            </a:extLst>
          </p:cNvPr>
          <p:cNvSpPr>
            <a:spLocks noGrp="1"/>
          </p:cNvSpPr>
          <p:nvPr>
            <p:ph sz="quarter" idx="28"/>
          </p:nvPr>
        </p:nvSpPr>
        <p:spPr/>
        <p:txBody>
          <a:bodyPr/>
          <a:lstStyle/>
          <a:p>
            <a:pPr algn="just"/>
            <a:r>
              <a:rPr lang="en-US" dirty="0"/>
              <a:t>Surveys that have been set up to collect GPS coordinates of households can be visualized and extracted for reporting on </a:t>
            </a:r>
            <a:r>
              <a:rPr lang="en-US" dirty="0">
                <a:hlinkClick r:id="rId2"/>
              </a:rPr>
              <a:t>the SENS Mapper</a:t>
            </a:r>
            <a:r>
              <a:rPr lang="en-US" dirty="0"/>
              <a:t>.</a:t>
            </a:r>
          </a:p>
          <a:p>
            <a:pPr algn="just"/>
            <a:r>
              <a:rPr lang="en-US" dirty="0"/>
              <a:t>For more information in which type of setting and how to use GPS coordinates, refer to MDC Tool 08.</a:t>
            </a:r>
          </a:p>
          <a:p>
            <a:endParaRPr lang="en-US" dirty="0"/>
          </a:p>
        </p:txBody>
      </p:sp>
      <p:sp>
        <p:nvSpPr>
          <p:cNvPr id="2" name="Espace réservé du numéro de diapositive 1">
            <a:extLst>
              <a:ext uri="{FF2B5EF4-FFF2-40B4-BE49-F238E27FC236}">
                <a16:creationId xmlns:a16="http://schemas.microsoft.com/office/drawing/2014/main" id="{6658D126-F614-86B6-CC63-7EF5FB75E7F7}"/>
              </a:ext>
            </a:extLst>
          </p:cNvPr>
          <p:cNvSpPr>
            <a:spLocks noGrp="1"/>
          </p:cNvSpPr>
          <p:nvPr>
            <p:ph type="sldNum" sz="quarter" idx="30"/>
          </p:nvPr>
        </p:nvSpPr>
        <p:spPr/>
        <p:txBody>
          <a:bodyPr/>
          <a:lstStyle/>
          <a:p>
            <a:fld id="{45D260E3-6ADF-3D4B-8601-DFAB5F13007E}" type="slidenum">
              <a:rPr lang="fr-FR" smtClean="0"/>
              <a:pPr/>
              <a:t>77</a:t>
            </a:fld>
            <a:endParaRPr lang="fr-FR"/>
          </a:p>
        </p:txBody>
      </p:sp>
      <p:sp>
        <p:nvSpPr>
          <p:cNvPr id="8" name="Espace réservé du pied de page 5">
            <a:extLst>
              <a:ext uri="{FF2B5EF4-FFF2-40B4-BE49-F238E27FC236}">
                <a16:creationId xmlns:a16="http://schemas.microsoft.com/office/drawing/2014/main" id="{FB2A4E81-7CAD-9F79-14E8-D424E623670F}"/>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pic>
        <p:nvPicPr>
          <p:cNvPr id="3" name="Picture 10">
            <a:extLst>
              <a:ext uri="{FF2B5EF4-FFF2-40B4-BE49-F238E27FC236}">
                <a16:creationId xmlns:a16="http://schemas.microsoft.com/office/drawing/2014/main" id="{A0372BA1-B376-9210-E05D-0E9E2224FD1B}"/>
              </a:ext>
            </a:extLst>
          </p:cNvPr>
          <p:cNvPicPr>
            <a:picLocks noChangeAspect="1"/>
          </p:cNvPicPr>
          <p:nvPr/>
        </p:nvPicPr>
        <p:blipFill>
          <a:blip r:embed="rId3"/>
          <a:stretch>
            <a:fillRect/>
          </a:stretch>
        </p:blipFill>
        <p:spPr>
          <a:xfrm>
            <a:off x="2296278" y="3823645"/>
            <a:ext cx="6079642" cy="2880000"/>
          </a:xfrm>
          <a:prstGeom prst="rect">
            <a:avLst/>
          </a:prstGeom>
        </p:spPr>
      </p:pic>
    </p:spTree>
    <p:extLst>
      <p:ext uri="{BB962C8B-B14F-4D97-AF65-F5344CB8AC3E}">
        <p14:creationId xmlns:p14="http://schemas.microsoft.com/office/powerpoint/2010/main" val="353598478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4BACAD9-9B43-423A-96E0-3F14008A7041}"/>
              </a:ext>
            </a:extLst>
          </p:cNvPr>
          <p:cNvSpPr>
            <a:spLocks noGrp="1"/>
          </p:cNvSpPr>
          <p:nvPr>
            <p:ph type="sldNum" sz="quarter" idx="11"/>
          </p:nvPr>
        </p:nvSpPr>
        <p:spPr/>
        <p:txBody>
          <a:bodyPr/>
          <a:lstStyle/>
          <a:p>
            <a:fld id="{45D260E3-6ADF-3D4B-8601-DFAB5F13007E}" type="slidenum">
              <a:rPr lang="fr-FR" smtClean="0"/>
              <a:pPr/>
              <a:t>78</a:t>
            </a:fld>
            <a:endParaRPr lang="fr-FR"/>
          </a:p>
        </p:txBody>
      </p:sp>
      <p:sp>
        <p:nvSpPr>
          <p:cNvPr id="5" name="Espace réservé du texte 4">
            <a:extLst>
              <a:ext uri="{FF2B5EF4-FFF2-40B4-BE49-F238E27FC236}">
                <a16:creationId xmlns:a16="http://schemas.microsoft.com/office/drawing/2014/main" id="{C6CE28CA-DE74-8D58-3171-BEB715F99AEB}"/>
              </a:ext>
            </a:extLst>
          </p:cNvPr>
          <p:cNvSpPr>
            <a:spLocks noGrp="1"/>
          </p:cNvSpPr>
          <p:nvPr>
            <p:ph type="body" sz="quarter" idx="12"/>
          </p:nvPr>
        </p:nvSpPr>
        <p:spPr/>
        <p:txBody>
          <a:bodyPr/>
          <a:lstStyle/>
          <a:p>
            <a:r>
              <a:rPr lang="en-US" dirty="0"/>
              <a:t>Standard </a:t>
            </a:r>
            <a:r>
              <a:rPr lang="en-US" dirty="0" err="1"/>
              <a:t>operationg</a:t>
            </a:r>
            <a:r>
              <a:rPr lang="en-US" dirty="0"/>
              <a:t> procedures (SOPs)</a:t>
            </a:r>
          </a:p>
        </p:txBody>
      </p:sp>
      <p:sp>
        <p:nvSpPr>
          <p:cNvPr id="6" name="Espace réservé du texte 5">
            <a:extLst>
              <a:ext uri="{FF2B5EF4-FFF2-40B4-BE49-F238E27FC236}">
                <a16:creationId xmlns:a16="http://schemas.microsoft.com/office/drawing/2014/main" id="{65B94C15-B777-B4E6-870A-03F63DA913EC}"/>
              </a:ext>
            </a:extLst>
          </p:cNvPr>
          <p:cNvSpPr>
            <a:spLocks noGrp="1"/>
          </p:cNvSpPr>
          <p:nvPr>
            <p:ph type="body" sz="quarter" idx="14"/>
          </p:nvPr>
        </p:nvSpPr>
        <p:spPr/>
        <p:txBody>
          <a:bodyPr/>
          <a:lstStyle/>
          <a:p>
            <a:r>
              <a:rPr lang="en-US" dirty="0"/>
              <a:t>07</a:t>
            </a:r>
          </a:p>
        </p:txBody>
      </p:sp>
      <p:sp>
        <p:nvSpPr>
          <p:cNvPr id="7" name="ZoneTexte 6">
            <a:extLst>
              <a:ext uri="{FF2B5EF4-FFF2-40B4-BE49-F238E27FC236}">
                <a16:creationId xmlns:a16="http://schemas.microsoft.com/office/drawing/2014/main" id="{B0130B08-8C93-C203-C3CB-28EB41EC28AE}"/>
              </a:ext>
            </a:extLst>
          </p:cNvPr>
          <p:cNvSpPr txBox="1"/>
          <p:nvPr/>
        </p:nvSpPr>
        <p:spPr>
          <a:xfrm>
            <a:off x="649391" y="4013662"/>
            <a:ext cx="6948031" cy="798295"/>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Pre-deployment: SOP of survey manager</a:t>
            </a:r>
            <a:endParaRPr lang="en-US" sz="1600" dirty="0">
              <a:solidFill>
                <a:schemeClr val="accent3">
                  <a:lumMod val="60000"/>
                  <a:lumOff val="40000"/>
                </a:schemeClr>
              </a:solidFill>
              <a:latin typeface="Source Sans Pro" panose="020B0503030403020204" pitchFamily="34" charset="77"/>
            </a:endParaRPr>
          </a:p>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In-deployment: SOP of survey manager, supervisors &amp; enumerators</a:t>
            </a:r>
          </a:p>
          <a:p>
            <a:pPr algn="just">
              <a:lnSpc>
                <a:spcPct val="110000"/>
              </a:lnSpc>
            </a:pPr>
            <a:endParaRPr lang="en-US" sz="1600" b="1"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118986098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a:extLst>
              <a:ext uri="{FF2B5EF4-FFF2-40B4-BE49-F238E27FC236}">
                <a16:creationId xmlns:a16="http://schemas.microsoft.com/office/drawing/2014/main" id="{11058D73-FA77-BD42-523B-4D8EB08149D9}"/>
              </a:ext>
            </a:extLst>
          </p:cNvPr>
          <p:cNvSpPr>
            <a:spLocks noGrp="1"/>
          </p:cNvSpPr>
          <p:nvPr>
            <p:ph sz="quarter" idx="12"/>
          </p:nvPr>
        </p:nvSpPr>
        <p:spPr/>
        <p:txBody>
          <a:bodyPr/>
          <a:lstStyle/>
          <a:p>
            <a:r>
              <a:rPr lang="en-US" dirty="0"/>
              <a:t>SOPs</a:t>
            </a:r>
          </a:p>
        </p:txBody>
      </p:sp>
      <p:sp>
        <p:nvSpPr>
          <p:cNvPr id="8" name="Titre 7">
            <a:extLst>
              <a:ext uri="{FF2B5EF4-FFF2-40B4-BE49-F238E27FC236}">
                <a16:creationId xmlns:a16="http://schemas.microsoft.com/office/drawing/2014/main" id="{CA42DAE6-41BE-605D-8324-E0997FCB1BEC}"/>
              </a:ext>
            </a:extLst>
          </p:cNvPr>
          <p:cNvSpPr>
            <a:spLocks noGrp="1"/>
          </p:cNvSpPr>
          <p:nvPr>
            <p:ph type="title"/>
          </p:nvPr>
        </p:nvSpPr>
        <p:spPr/>
        <p:txBody>
          <a:bodyPr>
            <a:normAutofit fontScale="90000"/>
          </a:bodyPr>
          <a:lstStyle/>
          <a:p>
            <a:r>
              <a:rPr lang="en-US" dirty="0"/>
              <a:t>Planning the survey and its logistics</a:t>
            </a:r>
          </a:p>
        </p:txBody>
      </p:sp>
      <p:sp>
        <p:nvSpPr>
          <p:cNvPr id="10" name="Espace réservé du contenu 9">
            <a:extLst>
              <a:ext uri="{FF2B5EF4-FFF2-40B4-BE49-F238E27FC236}">
                <a16:creationId xmlns:a16="http://schemas.microsoft.com/office/drawing/2014/main" id="{F76C2E76-0C33-92AB-B952-A5B67A0D5123}"/>
              </a:ext>
            </a:extLst>
          </p:cNvPr>
          <p:cNvSpPr>
            <a:spLocks noGrp="1"/>
          </p:cNvSpPr>
          <p:nvPr>
            <p:ph sz="quarter" idx="28"/>
          </p:nvPr>
        </p:nvSpPr>
        <p:spPr/>
        <p:txBody>
          <a:bodyPr>
            <a:normAutofit fontScale="92500" lnSpcReduction="20000"/>
          </a:bodyPr>
          <a:lstStyle/>
          <a:p>
            <a:r>
              <a:rPr lang="en-US" dirty="0"/>
              <a:t> Which modules do you need?</a:t>
            </a:r>
          </a:p>
          <a:p>
            <a:r>
              <a:rPr lang="en-US" dirty="0"/>
              <a:t> How many teams to deploy? How many phones needed?</a:t>
            </a:r>
          </a:p>
          <a:p>
            <a:r>
              <a:rPr lang="en-US" dirty="0"/>
              <a:t> Specific needs in terms of phones? Safety of enumerators?</a:t>
            </a:r>
          </a:p>
          <a:p>
            <a:r>
              <a:rPr lang="en-US" dirty="0"/>
              <a:t> Which tools?</a:t>
            </a:r>
          </a:p>
          <a:p>
            <a:r>
              <a:rPr lang="en-US" dirty="0"/>
              <a:t> How many supervisors to check data quality?</a:t>
            </a:r>
          </a:p>
          <a:p>
            <a:r>
              <a:rPr lang="en-US" dirty="0"/>
              <a:t> Which languages needed for translation?</a:t>
            </a:r>
          </a:p>
          <a:p>
            <a:r>
              <a:rPr lang="en-US" dirty="0"/>
              <a:t> Online/offline? </a:t>
            </a:r>
          </a:p>
          <a:p>
            <a:r>
              <a:rPr lang="en-US" dirty="0"/>
              <a:t> Power supply?</a:t>
            </a:r>
          </a:p>
          <a:p>
            <a:r>
              <a:rPr lang="en-US" dirty="0"/>
              <a:t> How many hours in the field each day, number of days needed?</a:t>
            </a:r>
          </a:p>
          <a:p>
            <a:r>
              <a:rPr lang="en-US" dirty="0"/>
              <a:t> What backup for data?</a:t>
            </a:r>
          </a:p>
          <a:p>
            <a:r>
              <a:rPr lang="en-US" dirty="0"/>
              <a:t> What adaptations needed to the survey (with respect to context etc.)</a:t>
            </a:r>
          </a:p>
          <a:p>
            <a:r>
              <a:rPr lang="en-US" dirty="0"/>
              <a:t> What sampling?</a:t>
            </a:r>
          </a:p>
          <a:p>
            <a:endParaRPr lang="en-US" dirty="0"/>
          </a:p>
        </p:txBody>
      </p:sp>
      <p:sp>
        <p:nvSpPr>
          <p:cNvPr id="2" name="Espace réservé du numéro de diapositive 1">
            <a:extLst>
              <a:ext uri="{FF2B5EF4-FFF2-40B4-BE49-F238E27FC236}">
                <a16:creationId xmlns:a16="http://schemas.microsoft.com/office/drawing/2014/main" id="{D11A1750-04C1-DBAF-5B07-D9BAD82BA612}"/>
              </a:ext>
            </a:extLst>
          </p:cNvPr>
          <p:cNvSpPr>
            <a:spLocks noGrp="1"/>
          </p:cNvSpPr>
          <p:nvPr>
            <p:ph type="sldNum" sz="quarter" idx="30"/>
          </p:nvPr>
        </p:nvSpPr>
        <p:spPr/>
        <p:txBody>
          <a:bodyPr/>
          <a:lstStyle/>
          <a:p>
            <a:fld id="{45D260E3-6ADF-3D4B-8601-DFAB5F13007E}" type="slidenum">
              <a:rPr lang="fr-FR" smtClean="0"/>
              <a:pPr/>
              <a:t>79</a:t>
            </a:fld>
            <a:endParaRPr lang="fr-FR"/>
          </a:p>
        </p:txBody>
      </p:sp>
      <p:sp>
        <p:nvSpPr>
          <p:cNvPr id="11" name="Espace réservé du pied de page 5">
            <a:extLst>
              <a:ext uri="{FF2B5EF4-FFF2-40B4-BE49-F238E27FC236}">
                <a16:creationId xmlns:a16="http://schemas.microsoft.com/office/drawing/2014/main" id="{F1F7B502-AB49-2EBB-5710-3706E4CCE7CE}"/>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Tree>
    <p:extLst>
      <p:ext uri="{BB962C8B-B14F-4D97-AF65-F5344CB8AC3E}">
        <p14:creationId xmlns:p14="http://schemas.microsoft.com/office/powerpoint/2010/main" val="24547289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F01F70D4-D013-F4C1-0657-1F0FC7BAEB8B}"/>
              </a:ext>
            </a:extLst>
          </p:cNvPr>
          <p:cNvSpPr>
            <a:spLocks noGrp="1"/>
          </p:cNvSpPr>
          <p:nvPr>
            <p:ph type="title"/>
          </p:nvPr>
        </p:nvSpPr>
        <p:spPr/>
        <p:txBody>
          <a:bodyPr>
            <a:normAutofit fontScale="90000"/>
          </a:bodyPr>
          <a:lstStyle/>
          <a:p>
            <a:r>
              <a:rPr lang="en-US" dirty="0"/>
              <a:t>Exercise 1</a:t>
            </a:r>
          </a:p>
        </p:txBody>
      </p:sp>
      <p:pic>
        <p:nvPicPr>
          <p:cNvPr id="8" name="Espace réservé du contenu 7" descr="Une image contenant texte, capture d’écran, Police, nombre&#10;&#10;Description générée automatiquement">
            <a:extLst>
              <a:ext uri="{FF2B5EF4-FFF2-40B4-BE49-F238E27FC236}">
                <a16:creationId xmlns:a16="http://schemas.microsoft.com/office/drawing/2014/main" id="{045A274D-A7A6-BB76-F7BE-0FF8CC2BE7F4}"/>
              </a:ext>
            </a:extLst>
          </p:cNvPr>
          <p:cNvPicPr>
            <a:picLocks noGrp="1" noChangeAspect="1"/>
          </p:cNvPicPr>
          <p:nvPr>
            <p:ph sz="quarter" idx="28"/>
          </p:nvPr>
        </p:nvPicPr>
        <p:blipFill>
          <a:blip r:embed="rId2"/>
          <a:stretch>
            <a:fillRect/>
          </a:stretch>
        </p:blipFill>
        <p:spPr>
          <a:xfrm>
            <a:off x="1134313" y="1239838"/>
            <a:ext cx="8521612" cy="5464175"/>
          </a:xfrm>
        </p:spPr>
      </p:pic>
      <p:sp>
        <p:nvSpPr>
          <p:cNvPr id="5" name="Espace réservé du pied de page 4">
            <a:extLst>
              <a:ext uri="{FF2B5EF4-FFF2-40B4-BE49-F238E27FC236}">
                <a16:creationId xmlns:a16="http://schemas.microsoft.com/office/drawing/2014/main" id="{9C53FE8E-F011-4E0C-7341-B9F1FD767E3F}"/>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9D97D31D-7F47-40A4-692B-690E0F6A8681}"/>
              </a:ext>
            </a:extLst>
          </p:cNvPr>
          <p:cNvSpPr>
            <a:spLocks noGrp="1"/>
          </p:cNvSpPr>
          <p:nvPr>
            <p:ph type="sldNum" sz="quarter" idx="30"/>
          </p:nvPr>
        </p:nvSpPr>
        <p:spPr/>
        <p:txBody>
          <a:bodyPr/>
          <a:lstStyle/>
          <a:p>
            <a:fld id="{45D260E3-6ADF-3D4B-8601-DFAB5F13007E}" type="slidenum">
              <a:rPr lang="fr-FR" smtClean="0"/>
              <a:pPr/>
              <a:t>8</a:t>
            </a:fld>
            <a:endParaRPr lang="fr-FR"/>
          </a:p>
        </p:txBody>
      </p:sp>
      <p:sp>
        <p:nvSpPr>
          <p:cNvPr id="2" name="Espace réservé du contenu 3">
            <a:extLst>
              <a:ext uri="{FF2B5EF4-FFF2-40B4-BE49-F238E27FC236}">
                <a16:creationId xmlns:a16="http://schemas.microsoft.com/office/drawing/2014/main" id="{F123EEC1-2AE4-B5D6-4F54-A330E9C9EFC1}"/>
              </a:ext>
            </a:extLst>
          </p:cNvPr>
          <p:cNvSpPr>
            <a:spLocks noGrp="1"/>
          </p:cNvSpPr>
          <p:nvPr>
            <p:ph sz="quarter" idx="12"/>
          </p:nvPr>
        </p:nvSpPr>
        <p:spPr>
          <a:xfrm>
            <a:off x="575689" y="698746"/>
            <a:ext cx="5761252" cy="297834"/>
          </a:xfrm>
        </p:spPr>
        <p:txBody>
          <a:bodyPr/>
          <a:lstStyle/>
          <a:p>
            <a:r>
              <a:rPr lang="en-US" dirty="0"/>
              <a:t>Mobile Data Collection</a:t>
            </a:r>
          </a:p>
        </p:txBody>
      </p:sp>
    </p:spTree>
    <p:extLst>
      <p:ext uri="{BB962C8B-B14F-4D97-AF65-F5344CB8AC3E}">
        <p14:creationId xmlns:p14="http://schemas.microsoft.com/office/powerpoint/2010/main" val="1098233569"/>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a:extLst>
              <a:ext uri="{FF2B5EF4-FFF2-40B4-BE49-F238E27FC236}">
                <a16:creationId xmlns:a16="http://schemas.microsoft.com/office/drawing/2014/main" id="{11058D73-FA77-BD42-523B-4D8EB08149D9}"/>
              </a:ext>
            </a:extLst>
          </p:cNvPr>
          <p:cNvSpPr>
            <a:spLocks noGrp="1"/>
          </p:cNvSpPr>
          <p:nvPr>
            <p:ph sz="quarter" idx="12"/>
          </p:nvPr>
        </p:nvSpPr>
        <p:spPr/>
        <p:txBody>
          <a:bodyPr/>
          <a:lstStyle/>
          <a:p>
            <a:r>
              <a:rPr lang="en-US" dirty="0"/>
              <a:t>SOPs</a:t>
            </a:r>
          </a:p>
        </p:txBody>
      </p:sp>
      <p:sp>
        <p:nvSpPr>
          <p:cNvPr id="8" name="Titre 7">
            <a:extLst>
              <a:ext uri="{FF2B5EF4-FFF2-40B4-BE49-F238E27FC236}">
                <a16:creationId xmlns:a16="http://schemas.microsoft.com/office/drawing/2014/main" id="{CA42DAE6-41BE-605D-8324-E0997FCB1BEC}"/>
              </a:ext>
            </a:extLst>
          </p:cNvPr>
          <p:cNvSpPr>
            <a:spLocks noGrp="1"/>
          </p:cNvSpPr>
          <p:nvPr>
            <p:ph type="title"/>
          </p:nvPr>
        </p:nvSpPr>
        <p:spPr/>
        <p:txBody>
          <a:bodyPr>
            <a:normAutofit fontScale="90000"/>
          </a:bodyPr>
          <a:lstStyle/>
          <a:p>
            <a:r>
              <a:rPr lang="en-US" dirty="0"/>
              <a:t>Do you need help?</a:t>
            </a:r>
          </a:p>
        </p:txBody>
      </p:sp>
      <p:sp>
        <p:nvSpPr>
          <p:cNvPr id="10" name="Espace réservé du contenu 9">
            <a:extLst>
              <a:ext uri="{FF2B5EF4-FFF2-40B4-BE49-F238E27FC236}">
                <a16:creationId xmlns:a16="http://schemas.microsoft.com/office/drawing/2014/main" id="{F76C2E76-0C33-92AB-B952-A5B67A0D5123}"/>
              </a:ext>
            </a:extLst>
          </p:cNvPr>
          <p:cNvSpPr>
            <a:spLocks noGrp="1"/>
          </p:cNvSpPr>
          <p:nvPr>
            <p:ph sz="quarter" idx="28"/>
          </p:nvPr>
        </p:nvSpPr>
        <p:spPr/>
        <p:txBody>
          <a:bodyPr>
            <a:normAutofit/>
          </a:bodyPr>
          <a:lstStyle/>
          <a:p>
            <a:r>
              <a:rPr lang="en-US" dirty="0"/>
              <a:t>Option 1: In-country support</a:t>
            </a:r>
          </a:p>
          <a:p>
            <a:pPr lvl="1"/>
            <a:r>
              <a:rPr lang="en-US" i="1" dirty="0"/>
              <a:t>When the survey manager has no MDC experience, little help available in-country.</a:t>
            </a:r>
          </a:p>
          <a:p>
            <a:endParaRPr lang="en-US" i="1" dirty="0"/>
          </a:p>
          <a:p>
            <a:r>
              <a:rPr lang="en-US" dirty="0"/>
              <a:t>Option 2: Remote support</a:t>
            </a:r>
          </a:p>
          <a:p>
            <a:pPr lvl="1"/>
            <a:r>
              <a:rPr lang="en-US" i="1" dirty="0"/>
              <a:t>Some MDC experience, previous ODK training, tech savvy survey manager.</a:t>
            </a:r>
          </a:p>
          <a:p>
            <a:endParaRPr lang="en-US" dirty="0"/>
          </a:p>
          <a:p>
            <a:r>
              <a:rPr lang="en-US" dirty="0"/>
              <a:t>Option 3: No support</a:t>
            </a:r>
          </a:p>
          <a:p>
            <a:pPr lvl="1"/>
            <a:r>
              <a:rPr lang="en-US" i="1" dirty="0"/>
              <a:t>When everything, including coding XLS forms, is already known.</a:t>
            </a:r>
          </a:p>
          <a:p>
            <a:endParaRPr lang="en-US" dirty="0"/>
          </a:p>
        </p:txBody>
      </p:sp>
      <p:sp>
        <p:nvSpPr>
          <p:cNvPr id="2" name="Espace réservé du numéro de diapositive 1">
            <a:extLst>
              <a:ext uri="{FF2B5EF4-FFF2-40B4-BE49-F238E27FC236}">
                <a16:creationId xmlns:a16="http://schemas.microsoft.com/office/drawing/2014/main" id="{D11A1750-04C1-DBAF-5B07-D9BAD82BA612}"/>
              </a:ext>
            </a:extLst>
          </p:cNvPr>
          <p:cNvSpPr>
            <a:spLocks noGrp="1"/>
          </p:cNvSpPr>
          <p:nvPr>
            <p:ph type="sldNum" sz="quarter" idx="30"/>
          </p:nvPr>
        </p:nvSpPr>
        <p:spPr/>
        <p:txBody>
          <a:bodyPr/>
          <a:lstStyle/>
          <a:p>
            <a:fld id="{45D260E3-6ADF-3D4B-8601-DFAB5F13007E}" type="slidenum">
              <a:rPr lang="fr-FR" smtClean="0"/>
              <a:pPr/>
              <a:t>80</a:t>
            </a:fld>
            <a:endParaRPr lang="fr-FR"/>
          </a:p>
        </p:txBody>
      </p:sp>
      <p:sp>
        <p:nvSpPr>
          <p:cNvPr id="11" name="Espace réservé du pied de page 5">
            <a:extLst>
              <a:ext uri="{FF2B5EF4-FFF2-40B4-BE49-F238E27FC236}">
                <a16:creationId xmlns:a16="http://schemas.microsoft.com/office/drawing/2014/main" id="{F1F7B502-AB49-2EBB-5710-3706E4CCE7CE}"/>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Tree>
    <p:extLst>
      <p:ext uri="{BB962C8B-B14F-4D97-AF65-F5344CB8AC3E}">
        <p14:creationId xmlns:p14="http://schemas.microsoft.com/office/powerpoint/2010/main" val="102994691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Espace réservé du contenu 8">
            <a:extLst>
              <a:ext uri="{FF2B5EF4-FFF2-40B4-BE49-F238E27FC236}">
                <a16:creationId xmlns:a16="http://schemas.microsoft.com/office/drawing/2014/main" id="{11058D73-FA77-BD42-523B-4D8EB08149D9}"/>
              </a:ext>
            </a:extLst>
          </p:cNvPr>
          <p:cNvSpPr>
            <a:spLocks noGrp="1"/>
          </p:cNvSpPr>
          <p:nvPr>
            <p:ph sz="quarter" idx="12"/>
          </p:nvPr>
        </p:nvSpPr>
        <p:spPr/>
        <p:txBody>
          <a:bodyPr/>
          <a:lstStyle/>
          <a:p>
            <a:r>
              <a:rPr lang="en-US" dirty="0"/>
              <a:t>SOPs</a:t>
            </a:r>
          </a:p>
        </p:txBody>
      </p:sp>
      <p:sp>
        <p:nvSpPr>
          <p:cNvPr id="8" name="Titre 7">
            <a:extLst>
              <a:ext uri="{FF2B5EF4-FFF2-40B4-BE49-F238E27FC236}">
                <a16:creationId xmlns:a16="http://schemas.microsoft.com/office/drawing/2014/main" id="{CA42DAE6-41BE-605D-8324-E0997FCB1BEC}"/>
              </a:ext>
            </a:extLst>
          </p:cNvPr>
          <p:cNvSpPr>
            <a:spLocks noGrp="1"/>
          </p:cNvSpPr>
          <p:nvPr>
            <p:ph type="title"/>
          </p:nvPr>
        </p:nvSpPr>
        <p:spPr/>
        <p:txBody>
          <a:bodyPr>
            <a:normAutofit fontScale="90000"/>
          </a:bodyPr>
          <a:lstStyle/>
          <a:p>
            <a:r>
              <a:rPr lang="en-US" dirty="0"/>
              <a:t>Prepare your material</a:t>
            </a:r>
          </a:p>
        </p:txBody>
      </p:sp>
      <p:sp>
        <p:nvSpPr>
          <p:cNvPr id="10" name="Espace réservé du contenu 9">
            <a:extLst>
              <a:ext uri="{FF2B5EF4-FFF2-40B4-BE49-F238E27FC236}">
                <a16:creationId xmlns:a16="http://schemas.microsoft.com/office/drawing/2014/main" id="{F76C2E76-0C33-92AB-B952-A5B67A0D5123}"/>
              </a:ext>
            </a:extLst>
          </p:cNvPr>
          <p:cNvSpPr>
            <a:spLocks noGrp="1"/>
          </p:cNvSpPr>
          <p:nvPr>
            <p:ph sz="quarter" idx="28"/>
          </p:nvPr>
        </p:nvSpPr>
        <p:spPr/>
        <p:txBody>
          <a:bodyPr>
            <a:normAutofit/>
          </a:bodyPr>
          <a:lstStyle/>
          <a:p>
            <a:r>
              <a:rPr lang="en-US" dirty="0"/>
              <a:t>A few weeks before the survey :</a:t>
            </a:r>
          </a:p>
          <a:p>
            <a:pPr lvl="1"/>
            <a:r>
              <a:rPr lang="en-US" dirty="0"/>
              <a:t>Phones : </a:t>
            </a:r>
          </a:p>
          <a:p>
            <a:pPr lvl="2"/>
            <a:r>
              <a:rPr lang="en-US" dirty="0"/>
              <a:t>Likely 2 phones per team, a few spares as well.</a:t>
            </a:r>
          </a:p>
          <a:p>
            <a:pPr lvl="2"/>
            <a:r>
              <a:rPr lang="en-US" dirty="0"/>
              <a:t>Clean older phones – no old surveys/data left on the phone.</a:t>
            </a:r>
          </a:p>
          <a:p>
            <a:pPr lvl="1"/>
            <a:r>
              <a:rPr lang="en-US" dirty="0"/>
              <a:t>Install or update needed applications :</a:t>
            </a:r>
          </a:p>
          <a:p>
            <a:pPr lvl="2"/>
            <a:r>
              <a:rPr lang="en-US" dirty="0"/>
              <a:t>ODK Collect</a:t>
            </a:r>
          </a:p>
          <a:p>
            <a:pPr lvl="2"/>
            <a:r>
              <a:rPr lang="en-US" dirty="0"/>
              <a:t>GPS Test</a:t>
            </a:r>
          </a:p>
          <a:p>
            <a:pPr lvl="1"/>
            <a:r>
              <a:rPr lang="en-US" dirty="0"/>
              <a:t>Update any screenshots for your training.</a:t>
            </a:r>
          </a:p>
        </p:txBody>
      </p:sp>
      <p:sp>
        <p:nvSpPr>
          <p:cNvPr id="2" name="Espace réservé du numéro de diapositive 1">
            <a:extLst>
              <a:ext uri="{FF2B5EF4-FFF2-40B4-BE49-F238E27FC236}">
                <a16:creationId xmlns:a16="http://schemas.microsoft.com/office/drawing/2014/main" id="{D11A1750-04C1-DBAF-5B07-D9BAD82BA612}"/>
              </a:ext>
            </a:extLst>
          </p:cNvPr>
          <p:cNvSpPr>
            <a:spLocks noGrp="1"/>
          </p:cNvSpPr>
          <p:nvPr>
            <p:ph type="sldNum" sz="quarter" idx="30"/>
          </p:nvPr>
        </p:nvSpPr>
        <p:spPr/>
        <p:txBody>
          <a:bodyPr/>
          <a:lstStyle/>
          <a:p>
            <a:fld id="{45D260E3-6ADF-3D4B-8601-DFAB5F13007E}" type="slidenum">
              <a:rPr lang="fr-FR" smtClean="0"/>
              <a:pPr/>
              <a:t>81</a:t>
            </a:fld>
            <a:endParaRPr lang="fr-FR"/>
          </a:p>
        </p:txBody>
      </p:sp>
      <p:sp>
        <p:nvSpPr>
          <p:cNvPr id="11" name="Espace réservé du pied de page 5">
            <a:extLst>
              <a:ext uri="{FF2B5EF4-FFF2-40B4-BE49-F238E27FC236}">
                <a16:creationId xmlns:a16="http://schemas.microsoft.com/office/drawing/2014/main" id="{F1F7B502-AB49-2EBB-5710-3706E4CCE7CE}"/>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pic>
        <p:nvPicPr>
          <p:cNvPr id="4" name="Image 3" descr="Une image contenant gadget, Téléphone mobile, Appareil de communications portable, Appareil de communication&#10;&#10;Description générée automatiquement">
            <a:extLst>
              <a:ext uri="{FF2B5EF4-FFF2-40B4-BE49-F238E27FC236}">
                <a16:creationId xmlns:a16="http://schemas.microsoft.com/office/drawing/2014/main" id="{ED913301-B3C2-50B9-4885-86E35B127595}"/>
              </a:ext>
            </a:extLst>
          </p:cNvPr>
          <p:cNvPicPr>
            <a:picLocks noChangeAspect="1"/>
          </p:cNvPicPr>
          <p:nvPr/>
        </p:nvPicPr>
        <p:blipFill>
          <a:blip r:embed="rId2"/>
          <a:stretch>
            <a:fillRect/>
          </a:stretch>
        </p:blipFill>
        <p:spPr>
          <a:xfrm rot="2910449">
            <a:off x="6768222" y="1155431"/>
            <a:ext cx="3991532" cy="3829584"/>
          </a:xfrm>
          <a:prstGeom prst="rect">
            <a:avLst/>
          </a:prstGeom>
        </p:spPr>
      </p:pic>
      <p:pic>
        <p:nvPicPr>
          <p:cNvPr id="6" name="Image 5" descr="Une image contenant capture d’écran, Graphique, symbole, logo&#10;&#10;Description générée automatiquement">
            <a:extLst>
              <a:ext uri="{FF2B5EF4-FFF2-40B4-BE49-F238E27FC236}">
                <a16:creationId xmlns:a16="http://schemas.microsoft.com/office/drawing/2014/main" id="{41D277DF-2300-11A4-014E-8271F9BEDD5B}"/>
              </a:ext>
            </a:extLst>
          </p:cNvPr>
          <p:cNvPicPr>
            <a:picLocks noChangeAspect="1"/>
          </p:cNvPicPr>
          <p:nvPr/>
        </p:nvPicPr>
        <p:blipFill>
          <a:blip r:embed="rId3"/>
          <a:stretch>
            <a:fillRect/>
          </a:stretch>
        </p:blipFill>
        <p:spPr>
          <a:xfrm>
            <a:off x="8080453" y="5006523"/>
            <a:ext cx="1456115" cy="1456115"/>
          </a:xfrm>
          <a:prstGeom prst="rect">
            <a:avLst/>
          </a:prstGeom>
        </p:spPr>
      </p:pic>
    </p:spTree>
    <p:extLst>
      <p:ext uri="{BB962C8B-B14F-4D97-AF65-F5344CB8AC3E}">
        <p14:creationId xmlns:p14="http://schemas.microsoft.com/office/powerpoint/2010/main" val="3623508432"/>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Espace réservé du contenu 7">
            <a:extLst>
              <a:ext uri="{FF2B5EF4-FFF2-40B4-BE49-F238E27FC236}">
                <a16:creationId xmlns:a16="http://schemas.microsoft.com/office/drawing/2014/main" id="{A5DEA54A-B88F-0F89-2259-EC2C2895BEA0}"/>
              </a:ext>
            </a:extLst>
          </p:cNvPr>
          <p:cNvSpPr>
            <a:spLocks noGrp="1"/>
          </p:cNvSpPr>
          <p:nvPr>
            <p:ph sz="quarter" idx="12"/>
          </p:nvPr>
        </p:nvSpPr>
        <p:spPr/>
        <p:txBody>
          <a:bodyPr/>
          <a:lstStyle/>
          <a:p>
            <a:r>
              <a:rPr lang="en-US" dirty="0"/>
              <a:t>SOPs</a:t>
            </a:r>
          </a:p>
        </p:txBody>
      </p:sp>
      <p:sp>
        <p:nvSpPr>
          <p:cNvPr id="7" name="Titre 6">
            <a:extLst>
              <a:ext uri="{FF2B5EF4-FFF2-40B4-BE49-F238E27FC236}">
                <a16:creationId xmlns:a16="http://schemas.microsoft.com/office/drawing/2014/main" id="{4A71299F-5D88-CBF0-FCF7-3C7A22A11C3F}"/>
              </a:ext>
            </a:extLst>
          </p:cNvPr>
          <p:cNvSpPr>
            <a:spLocks noGrp="1"/>
          </p:cNvSpPr>
          <p:nvPr>
            <p:ph type="title"/>
          </p:nvPr>
        </p:nvSpPr>
        <p:spPr/>
        <p:txBody>
          <a:bodyPr>
            <a:normAutofit fontScale="90000"/>
          </a:bodyPr>
          <a:lstStyle/>
          <a:p>
            <a:r>
              <a:rPr lang="en-US" dirty="0"/>
              <a:t>Week before deployment</a:t>
            </a:r>
          </a:p>
        </p:txBody>
      </p:sp>
      <p:sp>
        <p:nvSpPr>
          <p:cNvPr id="9" name="Espace réservé du contenu 8">
            <a:extLst>
              <a:ext uri="{FF2B5EF4-FFF2-40B4-BE49-F238E27FC236}">
                <a16:creationId xmlns:a16="http://schemas.microsoft.com/office/drawing/2014/main" id="{71F0BAC6-F0B4-3F2B-78EB-125831277BB1}"/>
              </a:ext>
            </a:extLst>
          </p:cNvPr>
          <p:cNvSpPr>
            <a:spLocks noGrp="1"/>
          </p:cNvSpPr>
          <p:nvPr>
            <p:ph sz="quarter" idx="28"/>
          </p:nvPr>
        </p:nvSpPr>
        <p:spPr/>
        <p:txBody>
          <a:bodyPr/>
          <a:lstStyle/>
          <a:p>
            <a:r>
              <a:rPr lang="en-US" dirty="0"/>
              <a:t>Test any forms modified to ensure they behave as expected</a:t>
            </a:r>
            <a:r>
              <a:rPr lang="aa-ET" dirty="0"/>
              <a:t>.</a:t>
            </a:r>
            <a:endParaRPr lang="en-US" dirty="0"/>
          </a:p>
          <a:p>
            <a:r>
              <a:rPr lang="en-US" dirty="0"/>
              <a:t>Deploy finalized forms on the server</a:t>
            </a:r>
            <a:r>
              <a:rPr lang="aa-ET" dirty="0"/>
              <a:t>.</a:t>
            </a:r>
            <a:endParaRPr lang="en-US" dirty="0"/>
          </a:p>
          <a:p>
            <a:r>
              <a:rPr lang="en-US" dirty="0"/>
              <a:t>Deploy forms on the phones</a:t>
            </a:r>
            <a:r>
              <a:rPr lang="aa-ET" dirty="0"/>
              <a:t>.</a:t>
            </a:r>
            <a:endParaRPr lang="en-US" dirty="0"/>
          </a:p>
          <a:p>
            <a:r>
              <a:rPr lang="en-US" dirty="0"/>
              <a:t>Print training material</a:t>
            </a:r>
            <a:r>
              <a:rPr lang="aa-ET" dirty="0"/>
              <a:t>.</a:t>
            </a:r>
            <a:endParaRPr lang="fr-FR" dirty="0"/>
          </a:p>
          <a:p>
            <a:r>
              <a:rPr lang="en-US" dirty="0"/>
              <a:t>See SENS Page for various MDC tools: </a:t>
            </a:r>
            <a:r>
              <a:rPr lang="en-US" dirty="0">
                <a:hlinkClick r:id="rId2"/>
              </a:rPr>
              <a:t>http://sens.unhcr.org/mobile-technology/tools/</a:t>
            </a:r>
            <a:endParaRPr lang="en-US" dirty="0"/>
          </a:p>
          <a:p>
            <a:endParaRPr lang="en-US" dirty="0"/>
          </a:p>
          <a:p>
            <a:endParaRPr lang="en-US" dirty="0"/>
          </a:p>
        </p:txBody>
      </p:sp>
      <p:sp>
        <p:nvSpPr>
          <p:cNvPr id="5" name="Espace réservé du pied de page 4">
            <a:extLst>
              <a:ext uri="{FF2B5EF4-FFF2-40B4-BE49-F238E27FC236}">
                <a16:creationId xmlns:a16="http://schemas.microsoft.com/office/drawing/2014/main" id="{6DA689A0-4B78-48F9-62FC-C259AE7A5026}"/>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A66EFEE5-F2DE-B0B4-49BF-FB222B6CAF79}"/>
              </a:ext>
            </a:extLst>
          </p:cNvPr>
          <p:cNvSpPr>
            <a:spLocks noGrp="1"/>
          </p:cNvSpPr>
          <p:nvPr>
            <p:ph type="sldNum" sz="quarter" idx="30"/>
          </p:nvPr>
        </p:nvSpPr>
        <p:spPr/>
        <p:txBody>
          <a:bodyPr/>
          <a:lstStyle/>
          <a:p>
            <a:fld id="{45D260E3-6ADF-3D4B-8601-DFAB5F13007E}" type="slidenum">
              <a:rPr lang="fr-FR" smtClean="0"/>
              <a:pPr/>
              <a:t>82</a:t>
            </a:fld>
            <a:endParaRPr lang="fr-FR"/>
          </a:p>
        </p:txBody>
      </p:sp>
    </p:spTree>
    <p:extLst>
      <p:ext uri="{BB962C8B-B14F-4D97-AF65-F5344CB8AC3E}">
        <p14:creationId xmlns:p14="http://schemas.microsoft.com/office/powerpoint/2010/main" val="28248801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numéro de diapositive 1">
            <a:extLst>
              <a:ext uri="{FF2B5EF4-FFF2-40B4-BE49-F238E27FC236}">
                <a16:creationId xmlns:a16="http://schemas.microsoft.com/office/drawing/2014/main" id="{84BACAD9-9B43-423A-96E0-3F14008A7041}"/>
              </a:ext>
            </a:extLst>
          </p:cNvPr>
          <p:cNvSpPr>
            <a:spLocks noGrp="1"/>
          </p:cNvSpPr>
          <p:nvPr>
            <p:ph type="sldNum" sz="quarter" idx="11"/>
          </p:nvPr>
        </p:nvSpPr>
        <p:spPr/>
        <p:txBody>
          <a:bodyPr/>
          <a:lstStyle/>
          <a:p>
            <a:fld id="{45D260E3-6ADF-3D4B-8601-DFAB5F13007E}" type="slidenum">
              <a:rPr lang="fr-FR" smtClean="0"/>
              <a:pPr/>
              <a:t>83</a:t>
            </a:fld>
            <a:endParaRPr lang="fr-FR"/>
          </a:p>
        </p:txBody>
      </p:sp>
      <p:sp>
        <p:nvSpPr>
          <p:cNvPr id="5" name="Espace réservé du texte 4">
            <a:extLst>
              <a:ext uri="{FF2B5EF4-FFF2-40B4-BE49-F238E27FC236}">
                <a16:creationId xmlns:a16="http://schemas.microsoft.com/office/drawing/2014/main" id="{C6CE28CA-DE74-8D58-3171-BEB715F99AEB}"/>
              </a:ext>
            </a:extLst>
          </p:cNvPr>
          <p:cNvSpPr>
            <a:spLocks noGrp="1"/>
          </p:cNvSpPr>
          <p:nvPr>
            <p:ph type="body" sz="quarter" idx="12"/>
          </p:nvPr>
        </p:nvSpPr>
        <p:spPr/>
        <p:txBody>
          <a:bodyPr/>
          <a:lstStyle/>
          <a:p>
            <a:r>
              <a:rPr lang="en-US"/>
              <a:t>Standard operating </a:t>
            </a:r>
            <a:r>
              <a:rPr lang="en-US" dirty="0"/>
              <a:t>procedures (SOPs)</a:t>
            </a:r>
          </a:p>
        </p:txBody>
      </p:sp>
      <p:sp>
        <p:nvSpPr>
          <p:cNvPr id="6" name="Espace réservé du texte 5">
            <a:extLst>
              <a:ext uri="{FF2B5EF4-FFF2-40B4-BE49-F238E27FC236}">
                <a16:creationId xmlns:a16="http://schemas.microsoft.com/office/drawing/2014/main" id="{65B94C15-B777-B4E6-870A-03F63DA913EC}"/>
              </a:ext>
            </a:extLst>
          </p:cNvPr>
          <p:cNvSpPr>
            <a:spLocks noGrp="1"/>
          </p:cNvSpPr>
          <p:nvPr>
            <p:ph type="body" sz="quarter" idx="14"/>
          </p:nvPr>
        </p:nvSpPr>
        <p:spPr/>
        <p:txBody>
          <a:bodyPr/>
          <a:lstStyle/>
          <a:p>
            <a:r>
              <a:rPr lang="en-US" dirty="0"/>
              <a:t>07</a:t>
            </a:r>
          </a:p>
        </p:txBody>
      </p:sp>
      <p:sp>
        <p:nvSpPr>
          <p:cNvPr id="7" name="ZoneTexte 6">
            <a:extLst>
              <a:ext uri="{FF2B5EF4-FFF2-40B4-BE49-F238E27FC236}">
                <a16:creationId xmlns:a16="http://schemas.microsoft.com/office/drawing/2014/main" id="{B0130B08-8C93-C203-C3CB-28EB41EC28AE}"/>
              </a:ext>
            </a:extLst>
          </p:cNvPr>
          <p:cNvSpPr txBox="1"/>
          <p:nvPr/>
        </p:nvSpPr>
        <p:spPr>
          <a:xfrm>
            <a:off x="649391" y="4013662"/>
            <a:ext cx="6948031" cy="798295"/>
          </a:xfrm>
          <a:prstGeom prst="rect">
            <a:avLst/>
          </a:prstGeom>
        </p:spPr>
        <p:txBody>
          <a:bodyPr vert="horz" wrap="square" lIns="0" tIns="0" rIns="0" bIns="0" numCol="1" spcCol="306000" rtlCol="0" anchor="t">
            <a:spAutoFit/>
          </a:bodyPr>
          <a:lstStyle/>
          <a:p>
            <a:pPr marL="285750" indent="-285750" algn="just">
              <a:lnSpc>
                <a:spcPct val="110000"/>
              </a:lnSpc>
              <a:buFont typeface="Arial" panose="020B0604020202020204" pitchFamily="34" charset="0"/>
              <a:buChar char="•"/>
            </a:pPr>
            <a:r>
              <a:rPr lang="en-US" sz="1600" dirty="0">
                <a:solidFill>
                  <a:schemeClr val="accent3">
                    <a:lumMod val="60000"/>
                    <a:lumOff val="40000"/>
                  </a:schemeClr>
                </a:solidFill>
                <a:latin typeface="Source Sans Pro" panose="020B0503030403020204" pitchFamily="34" charset="77"/>
              </a:rPr>
              <a:t>Pre-deployment: SOP of survey manager</a:t>
            </a:r>
          </a:p>
          <a:p>
            <a:pPr marL="285750" indent="-285750" algn="just">
              <a:lnSpc>
                <a:spcPct val="110000"/>
              </a:lnSpc>
              <a:buFont typeface="Arial" panose="020B0604020202020204" pitchFamily="34" charset="0"/>
              <a:buChar char="•"/>
            </a:pPr>
            <a:r>
              <a:rPr lang="en-US" sz="1600" b="1" dirty="0">
                <a:solidFill>
                  <a:schemeClr val="accent3"/>
                </a:solidFill>
                <a:latin typeface="Source Sans Pro" panose="020B0503030403020204" pitchFamily="34" charset="77"/>
              </a:rPr>
              <a:t>In-deployment: SOP of survey manager, supervisors &amp; enumerators</a:t>
            </a:r>
          </a:p>
          <a:p>
            <a:pPr algn="just">
              <a:lnSpc>
                <a:spcPct val="110000"/>
              </a:lnSpc>
            </a:pPr>
            <a:endParaRPr lang="en-US" sz="1600" b="1" dirty="0">
              <a:solidFill>
                <a:schemeClr val="accent3"/>
              </a:solidFill>
              <a:latin typeface="Source Sans Pro" panose="020B0503030403020204" pitchFamily="34" charset="77"/>
            </a:endParaRPr>
          </a:p>
        </p:txBody>
      </p:sp>
    </p:spTree>
    <p:extLst>
      <p:ext uri="{BB962C8B-B14F-4D97-AF65-F5344CB8AC3E}">
        <p14:creationId xmlns:p14="http://schemas.microsoft.com/office/powerpoint/2010/main" val="22904808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Espace réservé du contenu 5">
            <a:extLst>
              <a:ext uri="{FF2B5EF4-FFF2-40B4-BE49-F238E27FC236}">
                <a16:creationId xmlns:a16="http://schemas.microsoft.com/office/drawing/2014/main" id="{A617FB19-814C-A40B-474F-557990DEC7B0}"/>
              </a:ext>
            </a:extLst>
          </p:cNvPr>
          <p:cNvSpPr>
            <a:spLocks noGrp="1"/>
          </p:cNvSpPr>
          <p:nvPr>
            <p:ph sz="quarter" idx="12"/>
          </p:nvPr>
        </p:nvSpPr>
        <p:spPr/>
        <p:txBody>
          <a:bodyPr/>
          <a:lstStyle/>
          <a:p>
            <a:r>
              <a:rPr lang="en-US" dirty="0"/>
              <a:t>SOPs</a:t>
            </a:r>
          </a:p>
        </p:txBody>
      </p:sp>
      <p:sp>
        <p:nvSpPr>
          <p:cNvPr id="5" name="Titre 4">
            <a:extLst>
              <a:ext uri="{FF2B5EF4-FFF2-40B4-BE49-F238E27FC236}">
                <a16:creationId xmlns:a16="http://schemas.microsoft.com/office/drawing/2014/main" id="{DB6E558F-951F-B705-CE32-669B82AD14B5}"/>
              </a:ext>
            </a:extLst>
          </p:cNvPr>
          <p:cNvSpPr>
            <a:spLocks noGrp="1"/>
          </p:cNvSpPr>
          <p:nvPr>
            <p:ph type="title"/>
          </p:nvPr>
        </p:nvSpPr>
        <p:spPr/>
        <p:txBody>
          <a:bodyPr>
            <a:normAutofit fontScale="90000"/>
          </a:bodyPr>
          <a:lstStyle/>
          <a:p>
            <a:r>
              <a:rPr lang="en-US" dirty="0"/>
              <a:t>Roles</a:t>
            </a:r>
          </a:p>
        </p:txBody>
      </p:sp>
      <p:sp>
        <p:nvSpPr>
          <p:cNvPr id="7" name="Espace réservé du contenu 6">
            <a:extLst>
              <a:ext uri="{FF2B5EF4-FFF2-40B4-BE49-F238E27FC236}">
                <a16:creationId xmlns:a16="http://schemas.microsoft.com/office/drawing/2014/main" id="{2D147DCD-268A-2AEB-3F39-6D5028CC8EEA}"/>
              </a:ext>
            </a:extLst>
          </p:cNvPr>
          <p:cNvSpPr>
            <a:spLocks noGrp="1"/>
          </p:cNvSpPr>
          <p:nvPr>
            <p:ph sz="quarter" idx="28"/>
          </p:nvPr>
        </p:nvSpPr>
        <p:spPr/>
        <p:txBody>
          <a:bodyPr/>
          <a:lstStyle/>
          <a:p>
            <a:r>
              <a:rPr lang="en-US" dirty="0"/>
              <a:t>Survey manager</a:t>
            </a:r>
          </a:p>
          <a:p>
            <a:r>
              <a:rPr lang="en-US" dirty="0"/>
              <a:t>Supervisor(s)</a:t>
            </a:r>
          </a:p>
          <a:p>
            <a:r>
              <a:rPr lang="en-US" dirty="0"/>
              <a:t>Enumerators</a:t>
            </a:r>
          </a:p>
          <a:p>
            <a:endParaRPr lang="en-US" dirty="0"/>
          </a:p>
        </p:txBody>
      </p:sp>
      <p:sp>
        <p:nvSpPr>
          <p:cNvPr id="2" name="Espace réservé du numéro de diapositive 1">
            <a:extLst>
              <a:ext uri="{FF2B5EF4-FFF2-40B4-BE49-F238E27FC236}">
                <a16:creationId xmlns:a16="http://schemas.microsoft.com/office/drawing/2014/main" id="{ED09CF91-CAB8-E10E-13BC-706C2A1E72EC}"/>
              </a:ext>
            </a:extLst>
          </p:cNvPr>
          <p:cNvSpPr>
            <a:spLocks noGrp="1"/>
          </p:cNvSpPr>
          <p:nvPr>
            <p:ph type="sldNum" sz="quarter" idx="30"/>
          </p:nvPr>
        </p:nvSpPr>
        <p:spPr/>
        <p:txBody>
          <a:bodyPr/>
          <a:lstStyle/>
          <a:p>
            <a:fld id="{45D260E3-6ADF-3D4B-8601-DFAB5F13007E}" type="slidenum">
              <a:rPr lang="fr-FR" smtClean="0"/>
              <a:pPr/>
              <a:t>84</a:t>
            </a:fld>
            <a:endParaRPr lang="fr-FR"/>
          </a:p>
        </p:txBody>
      </p:sp>
      <p:sp>
        <p:nvSpPr>
          <p:cNvPr id="8" name="Espace réservé du pied de page 4">
            <a:extLst>
              <a:ext uri="{FF2B5EF4-FFF2-40B4-BE49-F238E27FC236}">
                <a16:creationId xmlns:a16="http://schemas.microsoft.com/office/drawing/2014/main" id="{DAFB1378-649E-3F3C-3333-4C7A43356AD3}"/>
              </a:ext>
            </a:extLst>
          </p:cNvPr>
          <p:cNvSpPr>
            <a:spLocks noGrp="1"/>
          </p:cNvSpPr>
          <p:nvPr>
            <p:ph type="ftr" sz="quarter" idx="29"/>
          </p:nvPr>
        </p:nvSpPr>
        <p:spPr>
          <a:xfrm>
            <a:off x="1594131" y="6955982"/>
            <a:ext cx="7483937" cy="401638"/>
          </a:xfrm>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pic>
        <p:nvPicPr>
          <p:cNvPr id="9" name="Picture 8">
            <a:extLst>
              <a:ext uri="{FF2B5EF4-FFF2-40B4-BE49-F238E27FC236}">
                <a16:creationId xmlns:a16="http://schemas.microsoft.com/office/drawing/2014/main" id="{09D3B8B5-AF8D-1141-3E88-6A069E5A9C6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75687" y="3779837"/>
            <a:ext cx="3962400" cy="2228851"/>
          </a:xfrm>
          <a:prstGeom prst="rect">
            <a:avLst/>
          </a:prstGeom>
        </p:spPr>
      </p:pic>
      <p:pic>
        <p:nvPicPr>
          <p:cNvPr id="10" name="Picture 9">
            <a:extLst>
              <a:ext uri="{FF2B5EF4-FFF2-40B4-BE49-F238E27FC236}">
                <a16:creationId xmlns:a16="http://schemas.microsoft.com/office/drawing/2014/main" id="{65BE132B-AFE1-3BCB-0A99-13B3A8DAA54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04449" y="2635616"/>
            <a:ext cx="1897353" cy="3373072"/>
          </a:xfrm>
          <a:prstGeom prst="rect">
            <a:avLst/>
          </a:prstGeom>
        </p:spPr>
      </p:pic>
      <p:pic>
        <p:nvPicPr>
          <p:cNvPr id="11" name="Picture 10">
            <a:extLst>
              <a:ext uri="{FF2B5EF4-FFF2-40B4-BE49-F238E27FC236}">
                <a16:creationId xmlns:a16="http://schemas.microsoft.com/office/drawing/2014/main" id="{78E38C2E-3DFD-5485-3BF4-7AAA0ABC865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568164" y="2611407"/>
            <a:ext cx="2547961" cy="3397281"/>
          </a:xfrm>
          <a:prstGeom prst="rect">
            <a:avLst/>
          </a:prstGeom>
        </p:spPr>
      </p:pic>
    </p:spTree>
    <p:extLst>
      <p:ext uri="{BB962C8B-B14F-4D97-AF65-F5344CB8AC3E}">
        <p14:creationId xmlns:p14="http://schemas.microsoft.com/office/powerpoint/2010/main" val="360553231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4D74B8D-2B10-D959-F737-304714BFC736}"/>
              </a:ext>
            </a:extLst>
          </p:cNvPr>
          <p:cNvSpPr>
            <a:spLocks noGrp="1"/>
          </p:cNvSpPr>
          <p:nvPr>
            <p:ph sz="quarter" idx="12"/>
          </p:nvPr>
        </p:nvSpPr>
        <p:spPr/>
        <p:txBody>
          <a:bodyPr/>
          <a:lstStyle/>
          <a:p>
            <a:r>
              <a:rPr lang="en-US" dirty="0"/>
              <a:t>SOPs</a:t>
            </a:r>
          </a:p>
        </p:txBody>
      </p:sp>
      <p:sp>
        <p:nvSpPr>
          <p:cNvPr id="3" name="Titre 2">
            <a:extLst>
              <a:ext uri="{FF2B5EF4-FFF2-40B4-BE49-F238E27FC236}">
                <a16:creationId xmlns:a16="http://schemas.microsoft.com/office/drawing/2014/main" id="{C15D7027-A99D-EEF4-2CA3-C69951EB2B72}"/>
              </a:ext>
            </a:extLst>
          </p:cNvPr>
          <p:cNvSpPr>
            <a:spLocks noGrp="1"/>
          </p:cNvSpPr>
          <p:nvPr>
            <p:ph type="title"/>
          </p:nvPr>
        </p:nvSpPr>
        <p:spPr/>
        <p:txBody>
          <a:bodyPr>
            <a:normAutofit fontScale="90000"/>
          </a:bodyPr>
          <a:lstStyle/>
          <a:p>
            <a:r>
              <a:rPr lang="en-US" dirty="0"/>
              <a:t>Typical day : Survey Manager</a:t>
            </a:r>
          </a:p>
        </p:txBody>
      </p:sp>
      <p:sp>
        <p:nvSpPr>
          <p:cNvPr id="5" name="Espace réservé du pied de page 4">
            <a:extLst>
              <a:ext uri="{FF2B5EF4-FFF2-40B4-BE49-F238E27FC236}">
                <a16:creationId xmlns:a16="http://schemas.microsoft.com/office/drawing/2014/main" id="{074E1DFD-0C9B-3EE8-DF80-3327C50AE691}"/>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37AA6025-76B4-03DC-CF37-183CAE263160}"/>
              </a:ext>
            </a:extLst>
          </p:cNvPr>
          <p:cNvSpPr>
            <a:spLocks noGrp="1"/>
          </p:cNvSpPr>
          <p:nvPr>
            <p:ph type="sldNum" sz="quarter" idx="30"/>
          </p:nvPr>
        </p:nvSpPr>
        <p:spPr/>
        <p:txBody>
          <a:bodyPr/>
          <a:lstStyle/>
          <a:p>
            <a:fld id="{45D260E3-6ADF-3D4B-8601-DFAB5F13007E}" type="slidenum">
              <a:rPr lang="fr-FR" smtClean="0"/>
              <a:pPr/>
              <a:t>85</a:t>
            </a:fld>
            <a:endParaRPr lang="fr-FR"/>
          </a:p>
        </p:txBody>
      </p:sp>
      <p:graphicFrame>
        <p:nvGraphicFramePr>
          <p:cNvPr id="7" name="Diagram 11">
            <a:extLst>
              <a:ext uri="{FF2B5EF4-FFF2-40B4-BE49-F238E27FC236}">
                <a16:creationId xmlns:a16="http://schemas.microsoft.com/office/drawing/2014/main" id="{D6E4D433-7991-AA1D-D0DA-AFF10B2A87C8}"/>
              </a:ext>
            </a:extLst>
          </p:cNvPr>
          <p:cNvGraphicFramePr/>
          <p:nvPr/>
        </p:nvGraphicFramePr>
        <p:xfrm>
          <a:off x="1066800" y="1461589"/>
          <a:ext cx="2970059" cy="4979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ounded Rectangle 1">
            <a:extLst>
              <a:ext uri="{FF2B5EF4-FFF2-40B4-BE49-F238E27FC236}">
                <a16:creationId xmlns:a16="http://schemas.microsoft.com/office/drawing/2014/main" id="{1ABD3E3D-5EB0-4CAF-81C4-03A93B3A5B67}"/>
              </a:ext>
            </a:extLst>
          </p:cNvPr>
          <p:cNvSpPr/>
          <p:nvPr/>
        </p:nvSpPr>
        <p:spPr>
          <a:xfrm>
            <a:off x="4343400" y="5842643"/>
            <a:ext cx="5264540" cy="495746"/>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fr-FR" sz="1200" dirty="0">
                <a:solidFill>
                  <a:schemeClr val="accent5"/>
                </a:solidFill>
              </a:rPr>
              <a:t>Charge up phones.</a:t>
            </a:r>
          </a:p>
        </p:txBody>
      </p:sp>
      <p:sp>
        <p:nvSpPr>
          <p:cNvPr id="9" name="Rounded Rectangle 1">
            <a:extLst>
              <a:ext uri="{FF2B5EF4-FFF2-40B4-BE49-F238E27FC236}">
                <a16:creationId xmlns:a16="http://schemas.microsoft.com/office/drawing/2014/main" id="{7AFE9DEA-85B2-628A-2DCF-DFA1E529EE7A}"/>
              </a:ext>
            </a:extLst>
          </p:cNvPr>
          <p:cNvSpPr/>
          <p:nvPr/>
        </p:nvSpPr>
        <p:spPr>
          <a:xfrm>
            <a:off x="4343400" y="1265238"/>
            <a:ext cx="5264540" cy="1166563"/>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en-US" sz="1200" dirty="0">
                <a:solidFill>
                  <a:schemeClr val="accent5"/>
                </a:solidFill>
              </a:rPr>
              <a:t>Based on the previous day’s data checks, recommendations feedback from last days’ data to supervisors/enumerators as well. Phones have been charged and are ready to be used.</a:t>
            </a:r>
          </a:p>
          <a:p>
            <a:pPr algn="ctr"/>
            <a:endParaRPr lang="fr-FR" sz="1200" dirty="0">
              <a:solidFill>
                <a:schemeClr val="accent6"/>
              </a:solidFill>
            </a:endParaRPr>
          </a:p>
        </p:txBody>
      </p:sp>
      <p:sp>
        <p:nvSpPr>
          <p:cNvPr id="10" name="Rounded Rectangle 1">
            <a:extLst>
              <a:ext uri="{FF2B5EF4-FFF2-40B4-BE49-F238E27FC236}">
                <a16:creationId xmlns:a16="http://schemas.microsoft.com/office/drawing/2014/main" id="{8BFA44D5-0E52-32E0-4A5A-4FEBE88CC9F7}"/>
              </a:ext>
            </a:extLst>
          </p:cNvPr>
          <p:cNvSpPr/>
          <p:nvPr/>
        </p:nvSpPr>
        <p:spPr>
          <a:xfrm>
            <a:off x="4354158" y="2488252"/>
            <a:ext cx="5264540" cy="808484"/>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en-US" sz="1200" dirty="0">
                <a:solidFill>
                  <a:schemeClr val="accent5"/>
                </a:solidFill>
              </a:rPr>
              <a:t>Helping supervisors as/if needed.</a:t>
            </a:r>
          </a:p>
        </p:txBody>
      </p:sp>
      <p:sp>
        <p:nvSpPr>
          <p:cNvPr id="11" name="Rounded Rectangle 1">
            <a:extLst>
              <a:ext uri="{FF2B5EF4-FFF2-40B4-BE49-F238E27FC236}">
                <a16:creationId xmlns:a16="http://schemas.microsoft.com/office/drawing/2014/main" id="{E5722077-80B8-E232-313F-9431EA3BB885}"/>
              </a:ext>
            </a:extLst>
          </p:cNvPr>
          <p:cNvSpPr/>
          <p:nvPr/>
        </p:nvSpPr>
        <p:spPr>
          <a:xfrm>
            <a:off x="4343400" y="3353187"/>
            <a:ext cx="5264540" cy="2304989"/>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marL="171450" indent="-171450" algn="just">
              <a:buFont typeface="Arial" panose="020B0604020202020204" pitchFamily="34" charset="0"/>
              <a:buChar char="•"/>
            </a:pPr>
            <a:r>
              <a:rPr lang="en-US" sz="1200" dirty="0">
                <a:solidFill>
                  <a:schemeClr val="accent5"/>
                </a:solidFill>
              </a:rPr>
              <a:t>Launch Kobo Toolbox</a:t>
            </a:r>
            <a:r>
              <a:rPr lang="fr-FR" sz="1200" noProof="0" dirty="0">
                <a:solidFill>
                  <a:schemeClr val="accent5"/>
                </a:solidFill>
              </a:rPr>
              <a:t>.</a:t>
            </a:r>
            <a:endParaRPr lang="en-US" sz="1200" dirty="0">
              <a:solidFill>
                <a:schemeClr val="accent5"/>
              </a:solidFill>
            </a:endParaRPr>
          </a:p>
          <a:p>
            <a:pPr marL="171450" indent="-171450" algn="just">
              <a:buFont typeface="Arial" panose="020B0604020202020204" pitchFamily="34" charset="0"/>
              <a:buChar char="•"/>
            </a:pPr>
            <a:r>
              <a:rPr lang="en-US" sz="1200" dirty="0">
                <a:solidFill>
                  <a:schemeClr val="accent5"/>
                </a:solidFill>
              </a:rPr>
              <a:t>On the phone:</a:t>
            </a:r>
          </a:p>
          <a:p>
            <a:pPr marL="818937" lvl="1" indent="-171450" algn="just">
              <a:buFont typeface="Arial" panose="020B0604020202020204" pitchFamily="34" charset="0"/>
              <a:buChar char="•"/>
            </a:pPr>
            <a:r>
              <a:rPr lang="en-US" sz="1200" dirty="0">
                <a:solidFill>
                  <a:schemeClr val="accent5"/>
                </a:solidFill>
              </a:rPr>
              <a:t>Check saved forms that have not been finalized, check some finalized forms to ensure everything is in order.</a:t>
            </a:r>
          </a:p>
          <a:p>
            <a:pPr marL="818937" lvl="1" indent="-171450" algn="just">
              <a:buFont typeface="Arial" panose="020B0604020202020204" pitchFamily="34" charset="0"/>
              <a:buChar char="•"/>
            </a:pPr>
            <a:r>
              <a:rPr lang="en-US" sz="1200" dirty="0">
                <a:solidFill>
                  <a:schemeClr val="accent5"/>
                </a:solidFill>
              </a:rPr>
              <a:t>Turn WIFI on</a:t>
            </a:r>
          </a:p>
          <a:p>
            <a:pPr marL="818937" lvl="1" indent="-171450" algn="just">
              <a:buFont typeface="Arial" panose="020B0604020202020204" pitchFamily="34" charset="0"/>
              <a:buChar char="•"/>
            </a:pPr>
            <a:r>
              <a:rPr lang="en-US" sz="1200" dirty="0">
                <a:solidFill>
                  <a:schemeClr val="accent5"/>
                </a:solidFill>
              </a:rPr>
              <a:t>Send finalized forms Kobo Toolbox</a:t>
            </a:r>
          </a:p>
          <a:p>
            <a:pPr marL="818937" lvl="1" indent="-171450" algn="just">
              <a:buFont typeface="Arial" panose="020B0604020202020204" pitchFamily="34" charset="0"/>
              <a:buChar char="•"/>
            </a:pPr>
            <a:r>
              <a:rPr lang="en-US" sz="1200" dirty="0">
                <a:solidFill>
                  <a:schemeClr val="accent5"/>
                </a:solidFill>
              </a:rPr>
              <a:t>Turn </a:t>
            </a:r>
            <a:r>
              <a:rPr lang="en-US" sz="1200" dirty="0" err="1">
                <a:solidFill>
                  <a:schemeClr val="accent5"/>
                </a:solidFill>
              </a:rPr>
              <a:t>wifi</a:t>
            </a:r>
            <a:r>
              <a:rPr lang="en-US" sz="1200" dirty="0">
                <a:solidFill>
                  <a:schemeClr val="accent5"/>
                </a:solidFill>
              </a:rPr>
              <a:t> off (on phone)</a:t>
            </a:r>
          </a:p>
          <a:p>
            <a:pPr marL="171450" indent="-171450" algn="just">
              <a:buFont typeface="Arial" panose="020B0604020202020204" pitchFamily="34" charset="0"/>
              <a:buChar char="•"/>
            </a:pPr>
            <a:r>
              <a:rPr lang="en-US" sz="1200" dirty="0">
                <a:solidFill>
                  <a:schemeClr val="accent5"/>
                </a:solidFill>
              </a:rPr>
              <a:t>Pull data in Excel.</a:t>
            </a:r>
          </a:p>
          <a:p>
            <a:pPr marL="171450" indent="-171450" algn="just">
              <a:buFont typeface="Arial" panose="020B0604020202020204" pitchFamily="34" charset="0"/>
              <a:buChar char="•"/>
            </a:pPr>
            <a:r>
              <a:rPr lang="en-US" sz="1200" dirty="0">
                <a:solidFill>
                  <a:schemeClr val="accent5"/>
                </a:solidFill>
              </a:rPr>
              <a:t>Use ENA Smart for plausibility check.</a:t>
            </a:r>
          </a:p>
          <a:p>
            <a:pPr marL="171450" indent="-171450" algn="just">
              <a:buFont typeface="Arial" panose="020B0604020202020204" pitchFamily="34" charset="0"/>
              <a:buChar char="•"/>
            </a:pPr>
            <a:r>
              <a:rPr lang="en-US" sz="1200" dirty="0">
                <a:solidFill>
                  <a:schemeClr val="accent5"/>
                </a:solidFill>
              </a:rPr>
              <a:t>Note down the feedback to the enumerators.</a:t>
            </a:r>
          </a:p>
        </p:txBody>
      </p:sp>
      <p:cxnSp>
        <p:nvCxnSpPr>
          <p:cNvPr id="12" name="Connecteur droit avec flèche 11">
            <a:extLst>
              <a:ext uri="{FF2B5EF4-FFF2-40B4-BE49-F238E27FC236}">
                <a16:creationId xmlns:a16="http://schemas.microsoft.com/office/drawing/2014/main" id="{93E60A5E-92B8-009D-2E7D-9E5336C7FFA7}"/>
              </a:ext>
            </a:extLst>
          </p:cNvPr>
          <p:cNvCxnSpPr/>
          <p:nvPr/>
        </p:nvCxnSpPr>
        <p:spPr>
          <a:xfrm flipH="1">
            <a:off x="3810000" y="166687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a:extLst>
              <a:ext uri="{FF2B5EF4-FFF2-40B4-BE49-F238E27FC236}">
                <a16:creationId xmlns:a16="http://schemas.microsoft.com/office/drawing/2014/main" id="{876F22D1-3438-7F90-4BBA-D2ED9BECF55D}"/>
              </a:ext>
            </a:extLst>
          </p:cNvPr>
          <p:cNvCxnSpPr/>
          <p:nvPr/>
        </p:nvCxnSpPr>
        <p:spPr>
          <a:xfrm flipH="1">
            <a:off x="3810000" y="275272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83CE2F59-8026-B467-6E00-3C5E9AEC392B}"/>
              </a:ext>
            </a:extLst>
          </p:cNvPr>
          <p:cNvCxnSpPr>
            <a:cxnSpLocks/>
          </p:cNvCxnSpPr>
          <p:nvPr/>
        </p:nvCxnSpPr>
        <p:spPr>
          <a:xfrm flipH="1">
            <a:off x="3810000" y="3296736"/>
            <a:ext cx="544158" cy="483101"/>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B7BD5D81-D961-4B6C-C157-853F7FAB0617}"/>
              </a:ext>
            </a:extLst>
          </p:cNvPr>
          <p:cNvCxnSpPr>
            <a:cxnSpLocks/>
          </p:cNvCxnSpPr>
          <p:nvPr/>
        </p:nvCxnSpPr>
        <p:spPr>
          <a:xfrm flipH="1">
            <a:off x="3810000" y="5411260"/>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FB342578-61D1-B1BA-36EC-2C6CE1583A9D}"/>
              </a:ext>
            </a:extLst>
          </p:cNvPr>
          <p:cNvSpPr txBox="1"/>
          <p:nvPr/>
        </p:nvSpPr>
        <p:spPr>
          <a:xfrm>
            <a:off x="7047944" y="6514906"/>
            <a:ext cx="2559996" cy="256609"/>
          </a:xfrm>
          <a:prstGeom prst="rect">
            <a:avLst/>
          </a:prstGeom>
        </p:spPr>
        <p:txBody>
          <a:bodyPr vert="horz" wrap="none" lIns="0" tIns="0" rIns="0" bIns="0" numCol="1" spcCol="306000" rtlCol="0" anchor="t">
            <a:spAutoFit/>
          </a:bodyPr>
          <a:lstStyle/>
          <a:p>
            <a:pPr algn="just">
              <a:lnSpc>
                <a:spcPct val="110000"/>
              </a:lnSpc>
            </a:pPr>
            <a:r>
              <a:rPr lang="en-US" sz="1600" b="0" i="1" dirty="0">
                <a:solidFill>
                  <a:schemeClr val="accent3"/>
                </a:solidFill>
                <a:latin typeface="Source Sans Pro" panose="020B0503030403020204" pitchFamily="34" charset="77"/>
              </a:rPr>
              <a:t>To be adapted to your context.</a:t>
            </a:r>
          </a:p>
        </p:txBody>
      </p:sp>
      <p:cxnSp>
        <p:nvCxnSpPr>
          <p:cNvPr id="17" name="Connecteur droit avec flèche 16">
            <a:extLst>
              <a:ext uri="{FF2B5EF4-FFF2-40B4-BE49-F238E27FC236}">
                <a16:creationId xmlns:a16="http://schemas.microsoft.com/office/drawing/2014/main" id="{CAF91A89-4D1E-1ED8-5A8A-FD2FD488CD88}"/>
              </a:ext>
            </a:extLst>
          </p:cNvPr>
          <p:cNvCxnSpPr/>
          <p:nvPr/>
        </p:nvCxnSpPr>
        <p:spPr>
          <a:xfrm flipH="1">
            <a:off x="3810000" y="6057788"/>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15433136"/>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4D74B8D-2B10-D959-F737-304714BFC736}"/>
              </a:ext>
            </a:extLst>
          </p:cNvPr>
          <p:cNvSpPr>
            <a:spLocks noGrp="1"/>
          </p:cNvSpPr>
          <p:nvPr>
            <p:ph sz="quarter" idx="12"/>
          </p:nvPr>
        </p:nvSpPr>
        <p:spPr/>
        <p:txBody>
          <a:bodyPr/>
          <a:lstStyle/>
          <a:p>
            <a:r>
              <a:rPr lang="en-US" dirty="0"/>
              <a:t>SOPs</a:t>
            </a:r>
          </a:p>
        </p:txBody>
      </p:sp>
      <p:sp>
        <p:nvSpPr>
          <p:cNvPr id="3" name="Titre 2">
            <a:extLst>
              <a:ext uri="{FF2B5EF4-FFF2-40B4-BE49-F238E27FC236}">
                <a16:creationId xmlns:a16="http://schemas.microsoft.com/office/drawing/2014/main" id="{C15D7027-A99D-EEF4-2CA3-C69951EB2B72}"/>
              </a:ext>
            </a:extLst>
          </p:cNvPr>
          <p:cNvSpPr>
            <a:spLocks noGrp="1"/>
          </p:cNvSpPr>
          <p:nvPr>
            <p:ph type="title"/>
          </p:nvPr>
        </p:nvSpPr>
        <p:spPr/>
        <p:txBody>
          <a:bodyPr>
            <a:normAutofit fontScale="90000"/>
          </a:bodyPr>
          <a:lstStyle/>
          <a:p>
            <a:r>
              <a:rPr lang="en-US" dirty="0"/>
              <a:t>Typical day : Supervisor</a:t>
            </a:r>
          </a:p>
        </p:txBody>
      </p:sp>
      <p:sp>
        <p:nvSpPr>
          <p:cNvPr id="5" name="Espace réservé du pied de page 4">
            <a:extLst>
              <a:ext uri="{FF2B5EF4-FFF2-40B4-BE49-F238E27FC236}">
                <a16:creationId xmlns:a16="http://schemas.microsoft.com/office/drawing/2014/main" id="{074E1DFD-0C9B-3EE8-DF80-3327C50AE691}"/>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37AA6025-76B4-03DC-CF37-183CAE263160}"/>
              </a:ext>
            </a:extLst>
          </p:cNvPr>
          <p:cNvSpPr>
            <a:spLocks noGrp="1"/>
          </p:cNvSpPr>
          <p:nvPr>
            <p:ph type="sldNum" sz="quarter" idx="30"/>
          </p:nvPr>
        </p:nvSpPr>
        <p:spPr/>
        <p:txBody>
          <a:bodyPr/>
          <a:lstStyle/>
          <a:p>
            <a:fld id="{45D260E3-6ADF-3D4B-8601-DFAB5F13007E}" type="slidenum">
              <a:rPr lang="fr-FR" smtClean="0"/>
              <a:pPr/>
              <a:t>86</a:t>
            </a:fld>
            <a:endParaRPr lang="fr-FR"/>
          </a:p>
        </p:txBody>
      </p:sp>
      <p:graphicFrame>
        <p:nvGraphicFramePr>
          <p:cNvPr id="7" name="Diagram 11">
            <a:extLst>
              <a:ext uri="{FF2B5EF4-FFF2-40B4-BE49-F238E27FC236}">
                <a16:creationId xmlns:a16="http://schemas.microsoft.com/office/drawing/2014/main" id="{D6E4D433-7991-AA1D-D0DA-AFF10B2A87C8}"/>
              </a:ext>
            </a:extLst>
          </p:cNvPr>
          <p:cNvGraphicFramePr/>
          <p:nvPr/>
        </p:nvGraphicFramePr>
        <p:xfrm>
          <a:off x="1066800" y="1461589"/>
          <a:ext cx="2970059" cy="4979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ounded Rectangle 1">
            <a:extLst>
              <a:ext uri="{FF2B5EF4-FFF2-40B4-BE49-F238E27FC236}">
                <a16:creationId xmlns:a16="http://schemas.microsoft.com/office/drawing/2014/main" id="{1ABD3E3D-5EB0-4CAF-81C4-03A93B3A5B67}"/>
              </a:ext>
            </a:extLst>
          </p:cNvPr>
          <p:cNvSpPr/>
          <p:nvPr/>
        </p:nvSpPr>
        <p:spPr>
          <a:xfrm>
            <a:off x="4360473" y="5017945"/>
            <a:ext cx="5264540" cy="704955"/>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en-US" sz="1200" dirty="0">
                <a:solidFill>
                  <a:schemeClr val="accent5"/>
                </a:solidFill>
              </a:rPr>
              <a:t>Verify that all phones are back using the hardware management support, check data quality, finalize and send the forms on ODK.</a:t>
            </a:r>
          </a:p>
        </p:txBody>
      </p:sp>
      <p:sp>
        <p:nvSpPr>
          <p:cNvPr id="9" name="Rounded Rectangle 1">
            <a:extLst>
              <a:ext uri="{FF2B5EF4-FFF2-40B4-BE49-F238E27FC236}">
                <a16:creationId xmlns:a16="http://schemas.microsoft.com/office/drawing/2014/main" id="{7AFE9DEA-85B2-628A-2DCF-DFA1E529EE7A}"/>
              </a:ext>
            </a:extLst>
          </p:cNvPr>
          <p:cNvSpPr/>
          <p:nvPr/>
        </p:nvSpPr>
        <p:spPr>
          <a:xfrm>
            <a:off x="4343400" y="1265238"/>
            <a:ext cx="5264540" cy="1798970"/>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marL="171450" indent="-171450" algn="just">
              <a:buFont typeface="Arial" panose="020B0604020202020204" pitchFamily="34" charset="0"/>
              <a:buChar char="•"/>
            </a:pPr>
            <a:r>
              <a:rPr lang="en-US" sz="1200" dirty="0">
                <a:solidFill>
                  <a:schemeClr val="accent5"/>
                </a:solidFill>
              </a:rPr>
              <a:t>Organize transport to the field.</a:t>
            </a:r>
          </a:p>
          <a:p>
            <a:pPr marL="171450" indent="-171450" algn="just">
              <a:buFont typeface="Arial" panose="020B0604020202020204" pitchFamily="34" charset="0"/>
              <a:buChar char="•"/>
            </a:pPr>
            <a:r>
              <a:rPr lang="en-US" sz="1200" dirty="0">
                <a:solidFill>
                  <a:schemeClr val="accent5"/>
                </a:solidFill>
              </a:rPr>
              <a:t>Check that each phone is going to the same team every day, pass any recommendation from survey manager.</a:t>
            </a:r>
          </a:p>
          <a:p>
            <a:pPr marL="171450" indent="-171450" algn="just">
              <a:buFont typeface="Arial" panose="020B0604020202020204" pitchFamily="34" charset="0"/>
              <a:buChar char="•"/>
            </a:pPr>
            <a:r>
              <a:rPr lang="en-US" sz="1200" dirty="0">
                <a:solidFill>
                  <a:schemeClr val="accent5"/>
                </a:solidFill>
              </a:rPr>
              <a:t>Recap on what is to be done, distribute list of HH to visit.</a:t>
            </a:r>
          </a:p>
          <a:p>
            <a:pPr marL="171450" indent="-171450" algn="just">
              <a:buFont typeface="Arial" panose="020B0604020202020204" pitchFamily="34" charset="0"/>
              <a:buChar char="•"/>
            </a:pPr>
            <a:r>
              <a:rPr lang="en-US" sz="1200" dirty="0">
                <a:solidFill>
                  <a:schemeClr val="accent5"/>
                </a:solidFill>
              </a:rPr>
              <a:t>(HH composition sheet &amp; data collection control sheet).</a:t>
            </a:r>
          </a:p>
          <a:p>
            <a:pPr marL="171450" indent="-171450" algn="just">
              <a:buFont typeface="Arial" panose="020B0604020202020204" pitchFamily="34" charset="0"/>
              <a:buChar char="•"/>
            </a:pPr>
            <a:r>
              <a:rPr lang="en-US" sz="1200" dirty="0">
                <a:solidFill>
                  <a:schemeClr val="accent5"/>
                </a:solidFill>
              </a:rPr>
              <a:t>If a new phone is given to an enumerator, ensure that the waiver is signed.</a:t>
            </a:r>
            <a:endParaRPr lang="fr-FR" sz="1200" dirty="0">
              <a:solidFill>
                <a:schemeClr val="accent6"/>
              </a:solidFill>
            </a:endParaRPr>
          </a:p>
        </p:txBody>
      </p:sp>
      <p:sp>
        <p:nvSpPr>
          <p:cNvPr id="10" name="Rounded Rectangle 1">
            <a:extLst>
              <a:ext uri="{FF2B5EF4-FFF2-40B4-BE49-F238E27FC236}">
                <a16:creationId xmlns:a16="http://schemas.microsoft.com/office/drawing/2014/main" id="{8BFA44D5-0E52-32E0-4A5A-4FEBE88CC9F7}"/>
              </a:ext>
            </a:extLst>
          </p:cNvPr>
          <p:cNvSpPr/>
          <p:nvPr/>
        </p:nvSpPr>
        <p:spPr>
          <a:xfrm>
            <a:off x="4343400" y="3193799"/>
            <a:ext cx="5264540" cy="1694555"/>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marL="171450" indent="-171450" algn="just">
              <a:buFont typeface="Arial" panose="020B0604020202020204" pitchFamily="34" charset="0"/>
              <a:buChar char="•"/>
            </a:pPr>
            <a:r>
              <a:rPr lang="en-US" sz="1200" dirty="0">
                <a:solidFill>
                  <a:schemeClr val="accent5"/>
                </a:solidFill>
              </a:rPr>
              <a:t>During data collection, visit all/most of the teams at least once so answer any question, check that SOPs are followed, etc.</a:t>
            </a:r>
          </a:p>
          <a:p>
            <a:pPr marL="171450" indent="-171450" algn="just">
              <a:buFont typeface="Arial" panose="020B0604020202020204" pitchFamily="34" charset="0"/>
              <a:buChar char="•"/>
            </a:pPr>
            <a:r>
              <a:rPr lang="en-US" sz="1200" dirty="0">
                <a:solidFill>
                  <a:schemeClr val="accent5"/>
                </a:solidFill>
              </a:rPr>
              <a:t>Support/troubleshoot any problems.</a:t>
            </a:r>
          </a:p>
          <a:p>
            <a:pPr marL="171450" indent="-171450" algn="just">
              <a:buFont typeface="Arial" panose="020B0604020202020204" pitchFamily="34" charset="0"/>
              <a:buChar char="•"/>
            </a:pPr>
            <a:r>
              <a:rPr lang="en-US" sz="1200" dirty="0">
                <a:solidFill>
                  <a:schemeClr val="accent5"/>
                </a:solidFill>
              </a:rPr>
              <a:t>Ensure that you always have a spare phone available and/or USB charger.</a:t>
            </a:r>
          </a:p>
          <a:p>
            <a:pPr algn="just"/>
            <a:endParaRPr lang="fr-FR" sz="1200" dirty="0">
              <a:solidFill>
                <a:schemeClr val="accent6"/>
              </a:solidFill>
            </a:endParaRPr>
          </a:p>
        </p:txBody>
      </p:sp>
      <p:cxnSp>
        <p:nvCxnSpPr>
          <p:cNvPr id="12" name="Connecteur droit avec flèche 11">
            <a:extLst>
              <a:ext uri="{FF2B5EF4-FFF2-40B4-BE49-F238E27FC236}">
                <a16:creationId xmlns:a16="http://schemas.microsoft.com/office/drawing/2014/main" id="{93E60A5E-92B8-009D-2E7D-9E5336C7FFA7}"/>
              </a:ext>
            </a:extLst>
          </p:cNvPr>
          <p:cNvCxnSpPr/>
          <p:nvPr/>
        </p:nvCxnSpPr>
        <p:spPr>
          <a:xfrm flipH="1">
            <a:off x="3791226" y="2237030"/>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83CE2F59-8026-B467-6E00-3C5E9AEC392B}"/>
              </a:ext>
            </a:extLst>
          </p:cNvPr>
          <p:cNvCxnSpPr/>
          <p:nvPr/>
        </p:nvCxnSpPr>
        <p:spPr>
          <a:xfrm flipH="1">
            <a:off x="3810000" y="3779837"/>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B7BD5D81-D961-4B6C-C157-853F7FAB0617}"/>
              </a:ext>
            </a:extLst>
          </p:cNvPr>
          <p:cNvCxnSpPr>
            <a:cxnSpLocks/>
          </p:cNvCxnSpPr>
          <p:nvPr/>
        </p:nvCxnSpPr>
        <p:spPr>
          <a:xfrm flipH="1" flipV="1">
            <a:off x="3810000" y="4888354"/>
            <a:ext cx="550473" cy="225923"/>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FB342578-61D1-B1BA-36EC-2C6CE1583A9D}"/>
              </a:ext>
            </a:extLst>
          </p:cNvPr>
          <p:cNvSpPr txBox="1"/>
          <p:nvPr/>
        </p:nvSpPr>
        <p:spPr>
          <a:xfrm>
            <a:off x="7047944" y="6514906"/>
            <a:ext cx="2559996" cy="256609"/>
          </a:xfrm>
          <a:prstGeom prst="rect">
            <a:avLst/>
          </a:prstGeom>
        </p:spPr>
        <p:txBody>
          <a:bodyPr vert="horz" wrap="none" lIns="0" tIns="0" rIns="0" bIns="0" numCol="1" spcCol="306000" rtlCol="0" anchor="t">
            <a:spAutoFit/>
          </a:bodyPr>
          <a:lstStyle/>
          <a:p>
            <a:pPr algn="just">
              <a:lnSpc>
                <a:spcPct val="110000"/>
              </a:lnSpc>
            </a:pPr>
            <a:r>
              <a:rPr lang="en-US" sz="1600" b="0" i="1" dirty="0">
                <a:solidFill>
                  <a:schemeClr val="accent3"/>
                </a:solidFill>
                <a:latin typeface="Source Sans Pro" panose="020B0503030403020204" pitchFamily="34" charset="77"/>
              </a:rPr>
              <a:t>To be adapted to your context.</a:t>
            </a:r>
          </a:p>
        </p:txBody>
      </p:sp>
      <p:cxnSp>
        <p:nvCxnSpPr>
          <p:cNvPr id="4" name="Connecteur droit avec flèche 3">
            <a:extLst>
              <a:ext uri="{FF2B5EF4-FFF2-40B4-BE49-F238E27FC236}">
                <a16:creationId xmlns:a16="http://schemas.microsoft.com/office/drawing/2014/main" id="{06EB6FA4-DCC2-6D94-B65E-2E39F6545C35}"/>
              </a:ext>
            </a:extLst>
          </p:cNvPr>
          <p:cNvCxnSpPr>
            <a:cxnSpLocks/>
          </p:cNvCxnSpPr>
          <p:nvPr/>
        </p:nvCxnSpPr>
        <p:spPr>
          <a:xfrm flipH="1" flipV="1">
            <a:off x="3810000" y="2732442"/>
            <a:ext cx="533400" cy="532989"/>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3056473"/>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B4D74B8D-2B10-D959-F737-304714BFC736}"/>
              </a:ext>
            </a:extLst>
          </p:cNvPr>
          <p:cNvSpPr>
            <a:spLocks noGrp="1"/>
          </p:cNvSpPr>
          <p:nvPr>
            <p:ph sz="quarter" idx="12"/>
          </p:nvPr>
        </p:nvSpPr>
        <p:spPr/>
        <p:txBody>
          <a:bodyPr/>
          <a:lstStyle/>
          <a:p>
            <a:r>
              <a:rPr lang="en-US" dirty="0"/>
              <a:t>SOPs</a:t>
            </a:r>
          </a:p>
        </p:txBody>
      </p:sp>
      <p:sp>
        <p:nvSpPr>
          <p:cNvPr id="3" name="Titre 2">
            <a:extLst>
              <a:ext uri="{FF2B5EF4-FFF2-40B4-BE49-F238E27FC236}">
                <a16:creationId xmlns:a16="http://schemas.microsoft.com/office/drawing/2014/main" id="{C15D7027-A99D-EEF4-2CA3-C69951EB2B72}"/>
              </a:ext>
            </a:extLst>
          </p:cNvPr>
          <p:cNvSpPr>
            <a:spLocks noGrp="1"/>
          </p:cNvSpPr>
          <p:nvPr>
            <p:ph type="title"/>
          </p:nvPr>
        </p:nvSpPr>
        <p:spPr/>
        <p:txBody>
          <a:bodyPr>
            <a:normAutofit fontScale="90000"/>
          </a:bodyPr>
          <a:lstStyle/>
          <a:p>
            <a:r>
              <a:rPr lang="en-US" dirty="0"/>
              <a:t>Typical day : Enumerator</a:t>
            </a:r>
          </a:p>
        </p:txBody>
      </p:sp>
      <p:sp>
        <p:nvSpPr>
          <p:cNvPr id="5" name="Espace réservé du pied de page 4">
            <a:extLst>
              <a:ext uri="{FF2B5EF4-FFF2-40B4-BE49-F238E27FC236}">
                <a16:creationId xmlns:a16="http://schemas.microsoft.com/office/drawing/2014/main" id="{074E1DFD-0C9B-3EE8-DF80-3327C50AE691}"/>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37AA6025-76B4-03DC-CF37-183CAE263160}"/>
              </a:ext>
            </a:extLst>
          </p:cNvPr>
          <p:cNvSpPr>
            <a:spLocks noGrp="1"/>
          </p:cNvSpPr>
          <p:nvPr>
            <p:ph type="sldNum" sz="quarter" idx="30"/>
          </p:nvPr>
        </p:nvSpPr>
        <p:spPr/>
        <p:txBody>
          <a:bodyPr/>
          <a:lstStyle/>
          <a:p>
            <a:fld id="{45D260E3-6ADF-3D4B-8601-DFAB5F13007E}" type="slidenum">
              <a:rPr lang="fr-FR" smtClean="0"/>
              <a:pPr/>
              <a:t>87</a:t>
            </a:fld>
            <a:endParaRPr lang="fr-FR"/>
          </a:p>
        </p:txBody>
      </p:sp>
      <p:graphicFrame>
        <p:nvGraphicFramePr>
          <p:cNvPr id="7" name="Diagram 11">
            <a:extLst>
              <a:ext uri="{FF2B5EF4-FFF2-40B4-BE49-F238E27FC236}">
                <a16:creationId xmlns:a16="http://schemas.microsoft.com/office/drawing/2014/main" id="{D6E4D433-7991-AA1D-D0DA-AFF10B2A87C8}"/>
              </a:ext>
            </a:extLst>
          </p:cNvPr>
          <p:cNvGraphicFramePr/>
          <p:nvPr>
            <p:extLst>
              <p:ext uri="{D42A27DB-BD31-4B8C-83A1-F6EECF244321}">
                <p14:modId xmlns:p14="http://schemas.microsoft.com/office/powerpoint/2010/main" val="701656519"/>
              </p:ext>
            </p:extLst>
          </p:nvPr>
        </p:nvGraphicFramePr>
        <p:xfrm>
          <a:off x="1066800" y="1461589"/>
          <a:ext cx="2970059" cy="49799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ounded Rectangle 1">
            <a:extLst>
              <a:ext uri="{FF2B5EF4-FFF2-40B4-BE49-F238E27FC236}">
                <a16:creationId xmlns:a16="http://schemas.microsoft.com/office/drawing/2014/main" id="{1ABD3E3D-5EB0-4CAF-81C4-03A93B3A5B67}"/>
              </a:ext>
            </a:extLst>
          </p:cNvPr>
          <p:cNvSpPr/>
          <p:nvPr/>
        </p:nvSpPr>
        <p:spPr>
          <a:xfrm>
            <a:off x="4343400" y="4661989"/>
            <a:ext cx="5264540" cy="1676400"/>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endParaRPr lang="en-US" sz="1200" dirty="0">
              <a:solidFill>
                <a:schemeClr val="accent5"/>
              </a:solidFill>
            </a:endParaRPr>
          </a:p>
          <a:p>
            <a:pPr algn="just"/>
            <a:r>
              <a:rPr lang="en-US" sz="1200" dirty="0">
                <a:solidFill>
                  <a:schemeClr val="accent5">
                    <a:lumMod val="75000"/>
                  </a:schemeClr>
                </a:solidFill>
              </a:rPr>
              <a:t>Teams are generally composed of :</a:t>
            </a:r>
          </a:p>
          <a:p>
            <a:pPr marL="628650" lvl="1" indent="-171450" algn="just">
              <a:buFont typeface="Arial" panose="020B0604020202020204" pitchFamily="34" charset="0"/>
              <a:buChar char="•"/>
            </a:pPr>
            <a:r>
              <a:rPr lang="en-US" sz="1200" dirty="0">
                <a:solidFill>
                  <a:schemeClr val="accent5"/>
                </a:solidFill>
              </a:rPr>
              <a:t>Team leader (data quality, fill individual forms &amp; supervision)</a:t>
            </a:r>
          </a:p>
          <a:p>
            <a:pPr marL="628650" lvl="1" indent="-171450" algn="just">
              <a:buFont typeface="Arial" panose="020B0604020202020204" pitchFamily="34" charset="0"/>
              <a:buChar char="•"/>
            </a:pPr>
            <a:r>
              <a:rPr lang="en-US" sz="1200" dirty="0">
                <a:solidFill>
                  <a:schemeClr val="accent5"/>
                </a:solidFill>
              </a:rPr>
              <a:t>Enumerators (fill HH level modules)</a:t>
            </a:r>
          </a:p>
          <a:p>
            <a:pPr marL="628650" lvl="1" indent="-171450" algn="just">
              <a:buFont typeface="Arial" panose="020B0604020202020204" pitchFamily="34" charset="0"/>
              <a:buChar char="•"/>
            </a:pPr>
            <a:r>
              <a:rPr lang="en-US" sz="1200" dirty="0">
                <a:solidFill>
                  <a:schemeClr val="accent5"/>
                </a:solidFill>
              </a:rPr>
              <a:t>Measurers for anthropometric data</a:t>
            </a:r>
          </a:p>
          <a:p>
            <a:pPr marL="628650" lvl="1" indent="-171450" algn="just">
              <a:buFont typeface="Arial" panose="020B0604020202020204" pitchFamily="34" charset="0"/>
              <a:buChar char="•"/>
            </a:pPr>
            <a:r>
              <a:rPr lang="en-US" sz="1200" dirty="0" err="1">
                <a:solidFill>
                  <a:schemeClr val="accent5"/>
                </a:solidFill>
              </a:rPr>
              <a:t>Hb</a:t>
            </a:r>
            <a:r>
              <a:rPr lang="en-US" sz="1200" dirty="0">
                <a:solidFill>
                  <a:schemeClr val="accent5"/>
                </a:solidFill>
              </a:rPr>
              <a:t> measurers</a:t>
            </a:r>
          </a:p>
          <a:p>
            <a:pPr marL="628650" lvl="1" indent="-171450" algn="just">
              <a:buFont typeface="Arial" panose="020B0604020202020204" pitchFamily="34" charset="0"/>
              <a:buChar char="•"/>
            </a:pPr>
            <a:r>
              <a:rPr lang="en-US" sz="1200" dirty="0">
                <a:solidFill>
                  <a:schemeClr val="accent5"/>
                </a:solidFill>
              </a:rPr>
              <a:t>Translator/local helper (if needed)</a:t>
            </a:r>
          </a:p>
          <a:p>
            <a:pPr algn="ctr"/>
            <a:endParaRPr lang="fr-FR" sz="1200" dirty="0">
              <a:solidFill>
                <a:schemeClr val="accent6"/>
              </a:solidFill>
            </a:endParaRPr>
          </a:p>
        </p:txBody>
      </p:sp>
      <p:sp>
        <p:nvSpPr>
          <p:cNvPr id="9" name="Rounded Rectangle 1">
            <a:extLst>
              <a:ext uri="{FF2B5EF4-FFF2-40B4-BE49-F238E27FC236}">
                <a16:creationId xmlns:a16="http://schemas.microsoft.com/office/drawing/2014/main" id="{7AFE9DEA-85B2-628A-2DCF-DFA1E529EE7A}"/>
              </a:ext>
            </a:extLst>
          </p:cNvPr>
          <p:cNvSpPr/>
          <p:nvPr/>
        </p:nvSpPr>
        <p:spPr>
          <a:xfrm>
            <a:off x="4343400" y="1265238"/>
            <a:ext cx="5264540" cy="1166563"/>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en-US" sz="1200" dirty="0">
                <a:solidFill>
                  <a:schemeClr val="accent5"/>
                </a:solidFill>
              </a:rPr>
              <a:t>On the first day, sign the waiver. Otherwise, ensure you receive the HH composition &amp; data collection control sheets. Check that all phone settings are ok (date/time, display, plane mode, Wi-Fi off...).</a:t>
            </a:r>
          </a:p>
          <a:p>
            <a:pPr algn="ctr"/>
            <a:endParaRPr lang="fr-FR" sz="1200" dirty="0">
              <a:solidFill>
                <a:schemeClr val="accent6"/>
              </a:solidFill>
            </a:endParaRPr>
          </a:p>
        </p:txBody>
      </p:sp>
      <p:sp>
        <p:nvSpPr>
          <p:cNvPr id="10" name="Rounded Rectangle 1">
            <a:extLst>
              <a:ext uri="{FF2B5EF4-FFF2-40B4-BE49-F238E27FC236}">
                <a16:creationId xmlns:a16="http://schemas.microsoft.com/office/drawing/2014/main" id="{8BFA44D5-0E52-32E0-4A5A-4FEBE88CC9F7}"/>
              </a:ext>
            </a:extLst>
          </p:cNvPr>
          <p:cNvSpPr/>
          <p:nvPr/>
        </p:nvSpPr>
        <p:spPr>
          <a:xfrm>
            <a:off x="4343400" y="2488252"/>
            <a:ext cx="5264540" cy="1676400"/>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marL="171450" indent="-171450" algn="just">
              <a:buFont typeface="Arial" panose="020B0604020202020204" pitchFamily="34" charset="0"/>
              <a:buChar char="•"/>
            </a:pPr>
            <a:r>
              <a:rPr lang="en-US" sz="1200" dirty="0">
                <a:solidFill>
                  <a:schemeClr val="accent5"/>
                </a:solidFill>
              </a:rPr>
              <a:t>Return to incomplete surveys from the previous day. Then proceed as expected given the data collection control sheet. Do not mark as finalized – but do indicate in the end if you consider the survey final or not (second to last question).</a:t>
            </a:r>
          </a:p>
          <a:p>
            <a:pPr marL="171450" indent="-171450" algn="just">
              <a:buFont typeface="Arial" panose="020B0604020202020204" pitchFamily="34" charset="0"/>
              <a:buChar char="•"/>
            </a:pPr>
            <a:r>
              <a:rPr lang="en-US" sz="1200" dirty="0">
                <a:solidFill>
                  <a:schemeClr val="accent5"/>
                </a:solidFill>
              </a:rPr>
              <a:t>Explain the use of phones to beneficiaries to avoid misunderstandings.</a:t>
            </a:r>
          </a:p>
          <a:p>
            <a:pPr algn="just"/>
            <a:endParaRPr lang="fr-FR" sz="1200" dirty="0">
              <a:solidFill>
                <a:schemeClr val="accent6"/>
              </a:solidFill>
            </a:endParaRPr>
          </a:p>
        </p:txBody>
      </p:sp>
      <p:sp>
        <p:nvSpPr>
          <p:cNvPr id="11" name="Rounded Rectangle 1">
            <a:extLst>
              <a:ext uri="{FF2B5EF4-FFF2-40B4-BE49-F238E27FC236}">
                <a16:creationId xmlns:a16="http://schemas.microsoft.com/office/drawing/2014/main" id="{E5722077-80B8-E232-313F-9431EA3BB885}"/>
              </a:ext>
            </a:extLst>
          </p:cNvPr>
          <p:cNvSpPr/>
          <p:nvPr/>
        </p:nvSpPr>
        <p:spPr>
          <a:xfrm>
            <a:off x="4343400" y="4220912"/>
            <a:ext cx="5264540" cy="384816"/>
          </a:xfrm>
          <a:prstGeom prst="roundRect">
            <a:avLst/>
          </a:prstGeom>
          <a:solidFill>
            <a:srgbClr val="FDF1E7"/>
          </a:solidFill>
          <a:ln>
            <a:solidFill>
              <a:schemeClr val="accent5"/>
            </a:solidFill>
          </a:ln>
        </p:spPr>
        <p:style>
          <a:lnRef idx="1">
            <a:schemeClr val="accent1"/>
          </a:lnRef>
          <a:fillRef idx="1002">
            <a:schemeClr val="lt1"/>
          </a:fillRef>
          <a:effectRef idx="2">
            <a:schemeClr val="accent1"/>
          </a:effectRef>
          <a:fontRef idx="minor">
            <a:schemeClr val="lt1"/>
          </a:fontRef>
        </p:style>
        <p:txBody>
          <a:bodyPr rtlCol="0" anchor="ctr"/>
          <a:lstStyle/>
          <a:p>
            <a:pPr algn="just"/>
            <a:r>
              <a:rPr lang="en-US" sz="1200" dirty="0">
                <a:solidFill>
                  <a:schemeClr val="accent5"/>
                </a:solidFill>
              </a:rPr>
              <a:t>Give back phones &amp; paperwork.</a:t>
            </a:r>
          </a:p>
        </p:txBody>
      </p:sp>
      <p:cxnSp>
        <p:nvCxnSpPr>
          <p:cNvPr id="12" name="Connecteur droit avec flèche 11">
            <a:extLst>
              <a:ext uri="{FF2B5EF4-FFF2-40B4-BE49-F238E27FC236}">
                <a16:creationId xmlns:a16="http://schemas.microsoft.com/office/drawing/2014/main" id="{93E60A5E-92B8-009D-2E7D-9E5336C7FFA7}"/>
              </a:ext>
            </a:extLst>
          </p:cNvPr>
          <p:cNvCxnSpPr/>
          <p:nvPr/>
        </p:nvCxnSpPr>
        <p:spPr>
          <a:xfrm flipH="1">
            <a:off x="3810000" y="166687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cteur droit avec flèche 12">
            <a:extLst>
              <a:ext uri="{FF2B5EF4-FFF2-40B4-BE49-F238E27FC236}">
                <a16:creationId xmlns:a16="http://schemas.microsoft.com/office/drawing/2014/main" id="{876F22D1-3438-7F90-4BBA-D2ED9BECF55D}"/>
              </a:ext>
            </a:extLst>
          </p:cNvPr>
          <p:cNvCxnSpPr/>
          <p:nvPr/>
        </p:nvCxnSpPr>
        <p:spPr>
          <a:xfrm flipH="1">
            <a:off x="3810000" y="275272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eur droit avec flèche 13">
            <a:extLst>
              <a:ext uri="{FF2B5EF4-FFF2-40B4-BE49-F238E27FC236}">
                <a16:creationId xmlns:a16="http://schemas.microsoft.com/office/drawing/2014/main" id="{83CE2F59-8026-B467-6E00-3C5E9AEC392B}"/>
              </a:ext>
            </a:extLst>
          </p:cNvPr>
          <p:cNvCxnSpPr/>
          <p:nvPr/>
        </p:nvCxnSpPr>
        <p:spPr>
          <a:xfrm flipH="1">
            <a:off x="3810000" y="3779837"/>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5" name="Connecteur droit avec flèche 14">
            <a:extLst>
              <a:ext uri="{FF2B5EF4-FFF2-40B4-BE49-F238E27FC236}">
                <a16:creationId xmlns:a16="http://schemas.microsoft.com/office/drawing/2014/main" id="{B7BD5D81-D961-4B6C-C157-853F7FAB0617}"/>
              </a:ext>
            </a:extLst>
          </p:cNvPr>
          <p:cNvCxnSpPr/>
          <p:nvPr/>
        </p:nvCxnSpPr>
        <p:spPr>
          <a:xfrm flipH="1">
            <a:off x="3810000" y="4410075"/>
            <a:ext cx="533400" cy="0"/>
          </a:xfrm>
          <a:prstGeom prst="straightConnector1">
            <a:avLst/>
          </a:prstGeom>
          <a:ln w="38100">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6" name="ZoneTexte 15">
            <a:extLst>
              <a:ext uri="{FF2B5EF4-FFF2-40B4-BE49-F238E27FC236}">
                <a16:creationId xmlns:a16="http://schemas.microsoft.com/office/drawing/2014/main" id="{FB342578-61D1-B1BA-36EC-2C6CE1583A9D}"/>
              </a:ext>
            </a:extLst>
          </p:cNvPr>
          <p:cNvSpPr txBox="1"/>
          <p:nvPr/>
        </p:nvSpPr>
        <p:spPr>
          <a:xfrm>
            <a:off x="7047944" y="6514906"/>
            <a:ext cx="2559996" cy="256609"/>
          </a:xfrm>
          <a:prstGeom prst="rect">
            <a:avLst/>
          </a:prstGeom>
        </p:spPr>
        <p:txBody>
          <a:bodyPr vert="horz" wrap="none" lIns="0" tIns="0" rIns="0" bIns="0" numCol="1" spcCol="306000" rtlCol="0" anchor="t">
            <a:spAutoFit/>
          </a:bodyPr>
          <a:lstStyle/>
          <a:p>
            <a:pPr algn="just">
              <a:lnSpc>
                <a:spcPct val="110000"/>
              </a:lnSpc>
            </a:pPr>
            <a:r>
              <a:rPr lang="en-US" sz="1600" b="0" i="1" dirty="0">
                <a:solidFill>
                  <a:schemeClr val="accent3"/>
                </a:solidFill>
                <a:latin typeface="Source Sans Pro" panose="020B0503030403020204" pitchFamily="34" charset="77"/>
              </a:rPr>
              <a:t>To be adapted to your context.</a:t>
            </a:r>
          </a:p>
        </p:txBody>
      </p:sp>
    </p:spTree>
    <p:extLst>
      <p:ext uri="{BB962C8B-B14F-4D97-AF65-F5344CB8AC3E}">
        <p14:creationId xmlns:p14="http://schemas.microsoft.com/office/powerpoint/2010/main" val="110736346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4FD0AD8C-294F-7515-9639-B0EF3DE22694}"/>
              </a:ext>
            </a:extLst>
          </p:cNvPr>
          <p:cNvSpPr>
            <a:spLocks noGrp="1"/>
          </p:cNvSpPr>
          <p:nvPr>
            <p:ph type="title"/>
          </p:nvPr>
        </p:nvSpPr>
        <p:spPr/>
        <p:txBody>
          <a:bodyPr>
            <a:normAutofit fontScale="90000"/>
          </a:bodyPr>
          <a:lstStyle/>
          <a:p>
            <a:r>
              <a:rPr lang="en-US" dirty="0"/>
              <a:t>Lifecycle of a form</a:t>
            </a:r>
          </a:p>
        </p:txBody>
      </p:sp>
      <p:sp>
        <p:nvSpPr>
          <p:cNvPr id="5" name="Espace réservé du pied de page 4">
            <a:extLst>
              <a:ext uri="{FF2B5EF4-FFF2-40B4-BE49-F238E27FC236}">
                <a16:creationId xmlns:a16="http://schemas.microsoft.com/office/drawing/2014/main" id="{A563520D-961F-D34A-A32C-354F3E626E06}"/>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25648BC7-CABE-2120-8FD9-49CCD476FDE7}"/>
              </a:ext>
            </a:extLst>
          </p:cNvPr>
          <p:cNvSpPr>
            <a:spLocks noGrp="1"/>
          </p:cNvSpPr>
          <p:nvPr>
            <p:ph type="sldNum" sz="quarter" idx="30"/>
          </p:nvPr>
        </p:nvSpPr>
        <p:spPr/>
        <p:txBody>
          <a:bodyPr/>
          <a:lstStyle/>
          <a:p>
            <a:fld id="{45D260E3-6ADF-3D4B-8601-DFAB5F13007E}" type="slidenum">
              <a:rPr lang="fr-FR" smtClean="0"/>
              <a:pPr/>
              <a:t>88</a:t>
            </a:fld>
            <a:endParaRPr lang="fr-FR"/>
          </a:p>
        </p:txBody>
      </p:sp>
      <p:grpSp>
        <p:nvGrpSpPr>
          <p:cNvPr id="7" name="Groupe 6">
            <a:extLst>
              <a:ext uri="{FF2B5EF4-FFF2-40B4-BE49-F238E27FC236}">
                <a16:creationId xmlns:a16="http://schemas.microsoft.com/office/drawing/2014/main" id="{609B7A38-C2EA-57A2-CCCE-DCA498EE3133}"/>
              </a:ext>
            </a:extLst>
          </p:cNvPr>
          <p:cNvGrpSpPr/>
          <p:nvPr/>
        </p:nvGrpSpPr>
        <p:grpSpPr>
          <a:xfrm>
            <a:off x="575687" y="1317311"/>
            <a:ext cx="2385470" cy="954188"/>
            <a:chOff x="4098" y="334793"/>
            <a:chExt cx="2385470" cy="954188"/>
          </a:xfrm>
        </p:grpSpPr>
        <p:sp>
          <p:nvSpPr>
            <p:cNvPr id="17" name="Flèche : chevron 16">
              <a:extLst>
                <a:ext uri="{FF2B5EF4-FFF2-40B4-BE49-F238E27FC236}">
                  <a16:creationId xmlns:a16="http://schemas.microsoft.com/office/drawing/2014/main" id="{3FAEE095-2EB3-F93B-F9E5-FE17B9C7654F}"/>
                </a:ext>
              </a:extLst>
            </p:cNvPr>
            <p:cNvSpPr/>
            <p:nvPr/>
          </p:nvSpPr>
          <p:spPr>
            <a:xfrm>
              <a:off x="4098"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en-US"/>
            </a:p>
          </p:txBody>
        </p:sp>
        <p:sp>
          <p:nvSpPr>
            <p:cNvPr id="18" name="Flèche : chevron 4">
              <a:extLst>
                <a:ext uri="{FF2B5EF4-FFF2-40B4-BE49-F238E27FC236}">
                  <a16:creationId xmlns:a16="http://schemas.microsoft.com/office/drawing/2014/main" id="{CF1FD6A4-5ACC-5057-58AB-F041107F7CCB}"/>
                </a:ext>
              </a:extLst>
            </p:cNvPr>
            <p:cNvSpPr txBox="1"/>
            <p:nvPr/>
          </p:nvSpPr>
          <p:spPr>
            <a:xfrm>
              <a:off x="481192" y="334793"/>
              <a:ext cx="1431282"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accent5">
                      <a:lumMod val="75000"/>
                    </a:schemeClr>
                  </a:solidFill>
                </a:rPr>
                <a:t>Ongoing (not finalized, absent, etc.)</a:t>
              </a:r>
            </a:p>
          </p:txBody>
        </p:sp>
      </p:grpSp>
      <p:grpSp>
        <p:nvGrpSpPr>
          <p:cNvPr id="8" name="Groupe 7">
            <a:extLst>
              <a:ext uri="{FF2B5EF4-FFF2-40B4-BE49-F238E27FC236}">
                <a16:creationId xmlns:a16="http://schemas.microsoft.com/office/drawing/2014/main" id="{6CE1C57E-19F3-63F1-C28A-2591C911840F}"/>
              </a:ext>
            </a:extLst>
          </p:cNvPr>
          <p:cNvGrpSpPr/>
          <p:nvPr/>
        </p:nvGrpSpPr>
        <p:grpSpPr>
          <a:xfrm>
            <a:off x="2722610" y="1317311"/>
            <a:ext cx="2385470" cy="954188"/>
            <a:chOff x="2151021" y="334793"/>
            <a:chExt cx="2385470" cy="954188"/>
          </a:xfrm>
        </p:grpSpPr>
        <p:sp>
          <p:nvSpPr>
            <p:cNvPr id="15" name="Flèche : chevron 14">
              <a:extLst>
                <a:ext uri="{FF2B5EF4-FFF2-40B4-BE49-F238E27FC236}">
                  <a16:creationId xmlns:a16="http://schemas.microsoft.com/office/drawing/2014/main" id="{E6C7B118-FA79-6198-FE4F-F9829EA06D0C}"/>
                </a:ext>
              </a:extLst>
            </p:cNvPr>
            <p:cNvSpPr/>
            <p:nvPr/>
          </p:nvSpPr>
          <p:spPr>
            <a:xfrm>
              <a:off x="2151021"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en-US"/>
            </a:p>
          </p:txBody>
        </p:sp>
        <p:sp>
          <p:nvSpPr>
            <p:cNvPr id="16" name="Flèche : chevron 6">
              <a:extLst>
                <a:ext uri="{FF2B5EF4-FFF2-40B4-BE49-F238E27FC236}">
                  <a16:creationId xmlns:a16="http://schemas.microsoft.com/office/drawing/2014/main" id="{4566F0EA-9B71-E012-018C-CA07A80C4FAE}"/>
                </a:ext>
              </a:extLst>
            </p:cNvPr>
            <p:cNvSpPr txBox="1"/>
            <p:nvPr/>
          </p:nvSpPr>
          <p:spPr>
            <a:xfrm>
              <a:off x="2628115" y="334793"/>
              <a:ext cx="1431282"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accent5">
                      <a:lumMod val="75000"/>
                    </a:schemeClr>
                  </a:solidFill>
                </a:rPr>
                <a:t>Considered finished by </a:t>
              </a:r>
              <a:r>
                <a:rPr lang="en-US" sz="1600" b="1" kern="1200" noProof="0" dirty="0">
                  <a:solidFill>
                    <a:schemeClr val="accent5">
                      <a:lumMod val="75000"/>
                    </a:schemeClr>
                  </a:solidFill>
                </a:rPr>
                <a:t>enumerator</a:t>
              </a:r>
            </a:p>
          </p:txBody>
        </p:sp>
      </p:grpSp>
      <p:grpSp>
        <p:nvGrpSpPr>
          <p:cNvPr id="9" name="Groupe 8">
            <a:extLst>
              <a:ext uri="{FF2B5EF4-FFF2-40B4-BE49-F238E27FC236}">
                <a16:creationId xmlns:a16="http://schemas.microsoft.com/office/drawing/2014/main" id="{EF113F58-2ABD-E7A0-1C3A-4CE48B8864E2}"/>
              </a:ext>
            </a:extLst>
          </p:cNvPr>
          <p:cNvGrpSpPr/>
          <p:nvPr/>
        </p:nvGrpSpPr>
        <p:grpSpPr>
          <a:xfrm>
            <a:off x="4869533" y="1317311"/>
            <a:ext cx="2385470" cy="954188"/>
            <a:chOff x="4297944" y="334793"/>
            <a:chExt cx="2385470" cy="954188"/>
          </a:xfrm>
        </p:grpSpPr>
        <p:sp>
          <p:nvSpPr>
            <p:cNvPr id="13" name="Flèche : chevron 12">
              <a:extLst>
                <a:ext uri="{FF2B5EF4-FFF2-40B4-BE49-F238E27FC236}">
                  <a16:creationId xmlns:a16="http://schemas.microsoft.com/office/drawing/2014/main" id="{F57456C6-014B-F9C3-0701-6595175FAC14}"/>
                </a:ext>
              </a:extLst>
            </p:cNvPr>
            <p:cNvSpPr/>
            <p:nvPr/>
          </p:nvSpPr>
          <p:spPr>
            <a:xfrm>
              <a:off x="4297944"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en-US"/>
            </a:p>
          </p:txBody>
        </p:sp>
        <p:sp>
          <p:nvSpPr>
            <p:cNvPr id="14" name="Flèche : chevron 8">
              <a:extLst>
                <a:ext uri="{FF2B5EF4-FFF2-40B4-BE49-F238E27FC236}">
                  <a16:creationId xmlns:a16="http://schemas.microsoft.com/office/drawing/2014/main" id="{53272CA6-2BAA-2B8B-F033-C28738F8C00B}"/>
                </a:ext>
              </a:extLst>
            </p:cNvPr>
            <p:cNvSpPr txBox="1"/>
            <p:nvPr/>
          </p:nvSpPr>
          <p:spPr>
            <a:xfrm>
              <a:off x="4775038" y="334793"/>
              <a:ext cx="1431282"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accent5">
                      <a:lumMod val="75000"/>
                    </a:schemeClr>
                  </a:solidFill>
                </a:rPr>
                <a:t>Considered finished by </a:t>
              </a:r>
              <a:r>
                <a:rPr lang="en-US" sz="1600" b="1" kern="1200" noProof="0" dirty="0">
                  <a:solidFill>
                    <a:schemeClr val="accent5">
                      <a:lumMod val="75000"/>
                    </a:schemeClr>
                  </a:solidFill>
                </a:rPr>
                <a:t>supervisor</a:t>
              </a:r>
            </a:p>
          </p:txBody>
        </p:sp>
      </p:grpSp>
      <p:grpSp>
        <p:nvGrpSpPr>
          <p:cNvPr id="10" name="Groupe 9">
            <a:extLst>
              <a:ext uri="{FF2B5EF4-FFF2-40B4-BE49-F238E27FC236}">
                <a16:creationId xmlns:a16="http://schemas.microsoft.com/office/drawing/2014/main" id="{CA0CE19E-32B0-DE99-3549-F3A4B32C553D}"/>
              </a:ext>
            </a:extLst>
          </p:cNvPr>
          <p:cNvGrpSpPr/>
          <p:nvPr/>
        </p:nvGrpSpPr>
        <p:grpSpPr>
          <a:xfrm>
            <a:off x="7016457" y="1317311"/>
            <a:ext cx="2385470" cy="954188"/>
            <a:chOff x="6444868" y="334793"/>
            <a:chExt cx="2385470" cy="954188"/>
          </a:xfrm>
        </p:grpSpPr>
        <p:sp>
          <p:nvSpPr>
            <p:cNvPr id="11" name="Flèche : chevron 10">
              <a:extLst>
                <a:ext uri="{FF2B5EF4-FFF2-40B4-BE49-F238E27FC236}">
                  <a16:creationId xmlns:a16="http://schemas.microsoft.com/office/drawing/2014/main" id="{00DBE859-B416-32DE-8B11-E383BE414748}"/>
                </a:ext>
              </a:extLst>
            </p:cNvPr>
            <p:cNvSpPr/>
            <p:nvPr/>
          </p:nvSpPr>
          <p:spPr>
            <a:xfrm>
              <a:off x="6444868" y="334793"/>
              <a:ext cx="2385470" cy="954188"/>
            </a:xfrm>
            <a:prstGeom prst="chevron">
              <a:avLst/>
            </a:prstGeom>
            <a:solidFill>
              <a:srgbClr val="FDF1E7"/>
            </a:solidFill>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a:lstStyle/>
            <a:p>
              <a:endParaRPr lang="en-US"/>
            </a:p>
          </p:txBody>
        </p:sp>
        <p:sp>
          <p:nvSpPr>
            <p:cNvPr id="12" name="Flèche : chevron 10">
              <a:extLst>
                <a:ext uri="{FF2B5EF4-FFF2-40B4-BE49-F238E27FC236}">
                  <a16:creationId xmlns:a16="http://schemas.microsoft.com/office/drawing/2014/main" id="{B18BE987-3718-EFD1-6642-EF752E44C82D}"/>
                </a:ext>
              </a:extLst>
            </p:cNvPr>
            <p:cNvSpPr txBox="1"/>
            <p:nvPr/>
          </p:nvSpPr>
          <p:spPr>
            <a:xfrm>
              <a:off x="6921962" y="334793"/>
              <a:ext cx="1431282" cy="95418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64008" tIns="21336" rIns="21336" bIns="21336" numCol="1" spcCol="1270" anchor="ctr" anchorCtr="0">
              <a:noAutofit/>
            </a:bodyPr>
            <a:lstStyle/>
            <a:p>
              <a:pPr marL="0" lvl="0" indent="0" algn="ctr" defTabSz="711200">
                <a:lnSpc>
                  <a:spcPct val="90000"/>
                </a:lnSpc>
                <a:spcBef>
                  <a:spcPct val="0"/>
                </a:spcBef>
                <a:spcAft>
                  <a:spcPct val="35000"/>
                </a:spcAft>
                <a:buNone/>
              </a:pPr>
              <a:r>
                <a:rPr lang="en-US" sz="1600" kern="1200" noProof="0" dirty="0">
                  <a:solidFill>
                    <a:schemeClr val="accent5">
                      <a:lumMod val="75000"/>
                    </a:schemeClr>
                  </a:solidFill>
                </a:rPr>
                <a:t>Marked as finalized by </a:t>
              </a:r>
              <a:r>
                <a:rPr lang="en-US" sz="1600" b="1" kern="1200" noProof="0" dirty="0">
                  <a:solidFill>
                    <a:schemeClr val="accent5">
                      <a:lumMod val="75000"/>
                    </a:schemeClr>
                  </a:solidFill>
                </a:rPr>
                <a:t>supervisor</a:t>
              </a:r>
            </a:p>
          </p:txBody>
        </p:sp>
      </p:grpSp>
      <p:sp>
        <p:nvSpPr>
          <p:cNvPr id="2" name="Espace réservé du contenu 3">
            <a:extLst>
              <a:ext uri="{FF2B5EF4-FFF2-40B4-BE49-F238E27FC236}">
                <a16:creationId xmlns:a16="http://schemas.microsoft.com/office/drawing/2014/main" id="{22A710C9-4371-92A8-693F-460F715546A8}"/>
              </a:ext>
            </a:extLst>
          </p:cNvPr>
          <p:cNvSpPr>
            <a:spLocks noGrp="1"/>
          </p:cNvSpPr>
          <p:nvPr>
            <p:ph sz="quarter" idx="12"/>
          </p:nvPr>
        </p:nvSpPr>
        <p:spPr>
          <a:xfrm>
            <a:off x="575689" y="698746"/>
            <a:ext cx="5761252" cy="297834"/>
          </a:xfrm>
        </p:spPr>
        <p:txBody>
          <a:bodyPr/>
          <a:lstStyle/>
          <a:p>
            <a:r>
              <a:rPr lang="en-US" dirty="0"/>
              <a:t>SOPs</a:t>
            </a:r>
          </a:p>
        </p:txBody>
      </p:sp>
      <p:pic>
        <p:nvPicPr>
          <p:cNvPr id="21" name="Image 20" descr="Une image contenant texte, capture d’écran, Police&#10;&#10;Description générée automatiquement">
            <a:extLst>
              <a:ext uri="{FF2B5EF4-FFF2-40B4-BE49-F238E27FC236}">
                <a16:creationId xmlns:a16="http://schemas.microsoft.com/office/drawing/2014/main" id="{266794E6-AA1F-55FE-A2C8-381DBBD4273F}"/>
              </a:ext>
            </a:extLst>
          </p:cNvPr>
          <p:cNvPicPr>
            <a:picLocks noChangeAspect="1"/>
          </p:cNvPicPr>
          <p:nvPr/>
        </p:nvPicPr>
        <p:blipFill>
          <a:blip r:embed="rId2"/>
          <a:stretch>
            <a:fillRect/>
          </a:stretch>
        </p:blipFill>
        <p:spPr>
          <a:xfrm>
            <a:off x="280180" y="2402290"/>
            <a:ext cx="1545201" cy="2747024"/>
          </a:xfrm>
          <a:prstGeom prst="rect">
            <a:avLst/>
          </a:prstGeom>
          <a:effectLst>
            <a:outerShdw blurRad="50800" dist="38100" dir="2700000" algn="tl" rotWithShape="0">
              <a:prstClr val="black">
                <a:alpha val="40000"/>
              </a:prstClr>
            </a:outerShdw>
          </a:effectLst>
        </p:spPr>
      </p:pic>
      <p:pic>
        <p:nvPicPr>
          <p:cNvPr id="23" name="Image 22" descr="Une image contenant texte, capture d’écran, Police&#10;&#10;Description générée automatiquement">
            <a:extLst>
              <a:ext uri="{FF2B5EF4-FFF2-40B4-BE49-F238E27FC236}">
                <a16:creationId xmlns:a16="http://schemas.microsoft.com/office/drawing/2014/main" id="{356DE648-83C6-CB36-7E05-DE22D81D4DFC}"/>
              </a:ext>
            </a:extLst>
          </p:cNvPr>
          <p:cNvPicPr>
            <a:picLocks noChangeAspect="1"/>
          </p:cNvPicPr>
          <p:nvPr/>
        </p:nvPicPr>
        <p:blipFill>
          <a:blip r:embed="rId3"/>
          <a:stretch>
            <a:fillRect/>
          </a:stretch>
        </p:blipFill>
        <p:spPr>
          <a:xfrm>
            <a:off x="975057" y="3107140"/>
            <a:ext cx="1545201" cy="2747024"/>
          </a:xfrm>
          <a:prstGeom prst="rect">
            <a:avLst/>
          </a:prstGeom>
          <a:effectLst>
            <a:outerShdw blurRad="50800" dist="38100" dir="2700000" algn="tl" rotWithShape="0">
              <a:prstClr val="black">
                <a:alpha val="40000"/>
              </a:prstClr>
            </a:outerShdw>
          </a:effectLst>
        </p:spPr>
      </p:pic>
      <p:pic>
        <p:nvPicPr>
          <p:cNvPr id="25" name="Image 24" descr="Une image contenant texte, capture d’écran, Police&#10;&#10;Description générée automatiquement">
            <a:extLst>
              <a:ext uri="{FF2B5EF4-FFF2-40B4-BE49-F238E27FC236}">
                <a16:creationId xmlns:a16="http://schemas.microsoft.com/office/drawing/2014/main" id="{53520682-48D3-A143-34CF-0762D353C2ED}"/>
              </a:ext>
            </a:extLst>
          </p:cNvPr>
          <p:cNvPicPr>
            <a:picLocks noChangeAspect="1"/>
          </p:cNvPicPr>
          <p:nvPr/>
        </p:nvPicPr>
        <p:blipFill>
          <a:blip r:embed="rId4"/>
          <a:stretch>
            <a:fillRect/>
          </a:stretch>
        </p:blipFill>
        <p:spPr>
          <a:xfrm>
            <a:off x="1576778" y="4078165"/>
            <a:ext cx="1545202" cy="2747026"/>
          </a:xfrm>
          <a:prstGeom prst="rect">
            <a:avLst/>
          </a:prstGeom>
          <a:effectLst>
            <a:outerShdw blurRad="50800" dist="38100" dir="2700000" algn="tl" rotWithShape="0">
              <a:prstClr val="black">
                <a:alpha val="40000"/>
              </a:prstClr>
            </a:outerShdw>
          </a:effectLst>
        </p:spPr>
      </p:pic>
      <p:sp>
        <p:nvSpPr>
          <p:cNvPr id="26" name="Rectangle 25">
            <a:extLst>
              <a:ext uri="{FF2B5EF4-FFF2-40B4-BE49-F238E27FC236}">
                <a16:creationId xmlns:a16="http://schemas.microsoft.com/office/drawing/2014/main" id="{937EF781-43FF-260D-E9FF-1DF6F213AAE4}"/>
              </a:ext>
            </a:extLst>
          </p:cNvPr>
          <p:cNvSpPr/>
          <p:nvPr/>
        </p:nvSpPr>
        <p:spPr>
          <a:xfrm>
            <a:off x="325108" y="3028950"/>
            <a:ext cx="408317" cy="23812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7" name="Rectangle 26">
            <a:extLst>
              <a:ext uri="{FF2B5EF4-FFF2-40B4-BE49-F238E27FC236}">
                <a16:creationId xmlns:a16="http://schemas.microsoft.com/office/drawing/2014/main" id="{CF3C97AF-1155-7A8D-0889-A2EC2B4FFDC0}"/>
              </a:ext>
            </a:extLst>
          </p:cNvPr>
          <p:cNvSpPr/>
          <p:nvPr/>
        </p:nvSpPr>
        <p:spPr>
          <a:xfrm>
            <a:off x="1025181" y="4097215"/>
            <a:ext cx="408317" cy="23812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
        <p:nvSpPr>
          <p:cNvPr id="28" name="Rectangle 27">
            <a:extLst>
              <a:ext uri="{FF2B5EF4-FFF2-40B4-BE49-F238E27FC236}">
                <a16:creationId xmlns:a16="http://schemas.microsoft.com/office/drawing/2014/main" id="{9AEC745E-A93D-E0F5-E565-F31D0EE21514}"/>
              </a:ext>
            </a:extLst>
          </p:cNvPr>
          <p:cNvSpPr/>
          <p:nvPr/>
        </p:nvSpPr>
        <p:spPr>
          <a:xfrm>
            <a:off x="1621222" y="5882214"/>
            <a:ext cx="712403" cy="23812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29" name="Image 28" descr="Une image contenant texte, capture d’écran, Police&#10;&#10;Description générée automatiquement">
            <a:extLst>
              <a:ext uri="{FF2B5EF4-FFF2-40B4-BE49-F238E27FC236}">
                <a16:creationId xmlns:a16="http://schemas.microsoft.com/office/drawing/2014/main" id="{DC15A1D6-1265-B828-36D6-3EA9E660E18D}"/>
              </a:ext>
            </a:extLst>
          </p:cNvPr>
          <p:cNvPicPr>
            <a:picLocks noChangeAspect="1"/>
          </p:cNvPicPr>
          <p:nvPr/>
        </p:nvPicPr>
        <p:blipFill>
          <a:blip r:embed="rId2"/>
          <a:stretch>
            <a:fillRect/>
          </a:stretch>
        </p:blipFill>
        <p:spPr>
          <a:xfrm>
            <a:off x="3180775" y="2541152"/>
            <a:ext cx="1863569" cy="3313012"/>
          </a:xfrm>
          <a:prstGeom prst="rect">
            <a:avLst/>
          </a:prstGeom>
          <a:effectLst>
            <a:outerShdw blurRad="50800" dist="38100" dir="2700000" algn="tl" rotWithShape="0">
              <a:prstClr val="black">
                <a:alpha val="40000"/>
              </a:prstClr>
            </a:outerShdw>
          </a:effectLst>
        </p:spPr>
      </p:pic>
      <p:sp>
        <p:nvSpPr>
          <p:cNvPr id="30" name="Rectangle 29">
            <a:extLst>
              <a:ext uri="{FF2B5EF4-FFF2-40B4-BE49-F238E27FC236}">
                <a16:creationId xmlns:a16="http://schemas.microsoft.com/office/drawing/2014/main" id="{ACC8A495-E5B7-5B23-AC30-0A88C289F165}"/>
              </a:ext>
            </a:extLst>
          </p:cNvPr>
          <p:cNvSpPr/>
          <p:nvPr/>
        </p:nvSpPr>
        <p:spPr>
          <a:xfrm>
            <a:off x="3252156" y="3267075"/>
            <a:ext cx="500694" cy="29527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32" name="Image 31" descr="Une image contenant texte, capture d’écran, Police&#10;&#10;Description générée automatiquement">
            <a:extLst>
              <a:ext uri="{FF2B5EF4-FFF2-40B4-BE49-F238E27FC236}">
                <a16:creationId xmlns:a16="http://schemas.microsoft.com/office/drawing/2014/main" id="{44634F2A-4126-98D1-69BB-6044FB0B7A04}"/>
              </a:ext>
            </a:extLst>
          </p:cNvPr>
          <p:cNvPicPr>
            <a:picLocks noChangeAspect="1"/>
          </p:cNvPicPr>
          <p:nvPr/>
        </p:nvPicPr>
        <p:blipFill>
          <a:blip r:embed="rId5"/>
          <a:stretch>
            <a:fillRect/>
          </a:stretch>
        </p:blipFill>
        <p:spPr>
          <a:xfrm>
            <a:off x="5115725" y="2541153"/>
            <a:ext cx="1863569" cy="3313012"/>
          </a:xfrm>
          <a:prstGeom prst="rect">
            <a:avLst/>
          </a:prstGeom>
          <a:effectLst>
            <a:outerShdw blurRad="50800" dist="38100" dir="2700000" algn="tl" rotWithShape="0">
              <a:prstClr val="black">
                <a:alpha val="40000"/>
              </a:prstClr>
            </a:outerShdw>
          </a:effectLst>
        </p:spPr>
      </p:pic>
      <p:sp>
        <p:nvSpPr>
          <p:cNvPr id="33" name="Rectangle 32">
            <a:extLst>
              <a:ext uri="{FF2B5EF4-FFF2-40B4-BE49-F238E27FC236}">
                <a16:creationId xmlns:a16="http://schemas.microsoft.com/office/drawing/2014/main" id="{D0886236-3BDC-6B4F-0363-A9A2554131E2}"/>
              </a:ext>
            </a:extLst>
          </p:cNvPr>
          <p:cNvSpPr/>
          <p:nvPr/>
        </p:nvSpPr>
        <p:spPr>
          <a:xfrm>
            <a:off x="5189397" y="3477968"/>
            <a:ext cx="500694" cy="29527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pic>
        <p:nvPicPr>
          <p:cNvPr id="35" name="Image 34" descr="Une image contenant texte, capture d’écran, Police&#10;&#10;Description générée automatiquement">
            <a:extLst>
              <a:ext uri="{FF2B5EF4-FFF2-40B4-BE49-F238E27FC236}">
                <a16:creationId xmlns:a16="http://schemas.microsoft.com/office/drawing/2014/main" id="{E4017916-F4BC-A726-C062-7E7BB5990A45}"/>
              </a:ext>
            </a:extLst>
          </p:cNvPr>
          <p:cNvPicPr>
            <a:picLocks noChangeAspect="1"/>
          </p:cNvPicPr>
          <p:nvPr/>
        </p:nvPicPr>
        <p:blipFill>
          <a:blip r:embed="rId6"/>
          <a:stretch>
            <a:fillRect/>
          </a:stretch>
        </p:blipFill>
        <p:spPr>
          <a:xfrm>
            <a:off x="7057795" y="2541153"/>
            <a:ext cx="1879347" cy="3341062"/>
          </a:xfrm>
          <a:prstGeom prst="rect">
            <a:avLst/>
          </a:prstGeom>
          <a:effectLst>
            <a:outerShdw blurRad="50800" dist="38100" dir="2700000" algn="tl" rotWithShape="0">
              <a:prstClr val="black">
                <a:alpha val="40000"/>
              </a:prstClr>
            </a:outerShdw>
          </a:effectLst>
        </p:spPr>
      </p:pic>
      <p:sp>
        <p:nvSpPr>
          <p:cNvPr id="36" name="Rectangle 35">
            <a:extLst>
              <a:ext uri="{FF2B5EF4-FFF2-40B4-BE49-F238E27FC236}">
                <a16:creationId xmlns:a16="http://schemas.microsoft.com/office/drawing/2014/main" id="{59CF7B99-5CB8-9B40-FC00-1861BBA00F7B}"/>
              </a:ext>
            </a:extLst>
          </p:cNvPr>
          <p:cNvSpPr/>
          <p:nvPr/>
        </p:nvSpPr>
        <p:spPr>
          <a:xfrm>
            <a:off x="7997467" y="4743450"/>
            <a:ext cx="927365" cy="295275"/>
          </a:xfrm>
          <a:prstGeom prst="rect">
            <a:avLst/>
          </a:prstGeom>
          <a:noFill/>
          <a:ln w="38100"/>
        </p:spPr>
        <p:style>
          <a:lnRef idx="2">
            <a:schemeClr val="accent5"/>
          </a:lnRef>
          <a:fillRef idx="1">
            <a:schemeClr val="lt1"/>
          </a:fillRef>
          <a:effectRef idx="0">
            <a:schemeClr val="accent5"/>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238786376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1E2F4E3-C3C9-5E0A-0135-42FC5BDAABE6}"/>
              </a:ext>
            </a:extLst>
          </p:cNvPr>
          <p:cNvSpPr>
            <a:spLocks noGrp="1"/>
          </p:cNvSpPr>
          <p:nvPr>
            <p:ph type="title"/>
          </p:nvPr>
        </p:nvSpPr>
        <p:spPr/>
        <p:txBody>
          <a:bodyPr>
            <a:normAutofit fontScale="90000"/>
          </a:bodyPr>
          <a:lstStyle/>
          <a:p>
            <a:r>
              <a:rPr lang="en-US" dirty="0"/>
              <a:t>Support documentation</a:t>
            </a:r>
          </a:p>
        </p:txBody>
      </p:sp>
      <p:sp>
        <p:nvSpPr>
          <p:cNvPr id="4" name="Espace réservé du contenu 3">
            <a:extLst>
              <a:ext uri="{FF2B5EF4-FFF2-40B4-BE49-F238E27FC236}">
                <a16:creationId xmlns:a16="http://schemas.microsoft.com/office/drawing/2014/main" id="{B48CF0AF-468A-2DB3-D29C-3B5E7E11216A}"/>
              </a:ext>
            </a:extLst>
          </p:cNvPr>
          <p:cNvSpPr>
            <a:spLocks noGrp="1"/>
          </p:cNvSpPr>
          <p:nvPr>
            <p:ph sz="quarter" idx="28"/>
          </p:nvPr>
        </p:nvSpPr>
        <p:spPr>
          <a:xfrm>
            <a:off x="575688" y="1240256"/>
            <a:ext cx="4179119" cy="5463389"/>
          </a:xfrm>
        </p:spPr>
        <p:txBody>
          <a:bodyPr/>
          <a:lstStyle/>
          <a:p>
            <a:pPr algn="just"/>
            <a:r>
              <a:rPr lang="en-US" dirty="0"/>
              <a:t>Data collection control:</a:t>
            </a:r>
          </a:p>
          <a:p>
            <a:pPr lvl="1" algn="just"/>
            <a:r>
              <a:rPr lang="en-US" dirty="0"/>
              <a:t>Overview of all    HH to be visited;</a:t>
            </a:r>
          </a:p>
          <a:p>
            <a:pPr lvl="1" algn="just"/>
            <a:r>
              <a:rPr lang="en-US" dirty="0"/>
              <a:t>One per block/cluster.</a:t>
            </a:r>
          </a:p>
          <a:p>
            <a:pPr algn="just"/>
            <a:endParaRPr lang="en-US" dirty="0"/>
          </a:p>
          <a:p>
            <a:pPr algn="just"/>
            <a:r>
              <a:rPr lang="en-US" dirty="0"/>
              <a:t>HH composition sheet:</a:t>
            </a:r>
          </a:p>
          <a:p>
            <a:pPr lvl="1" algn="just"/>
            <a:r>
              <a:rPr lang="en-US" dirty="0"/>
              <a:t>Overview of the composition of each HH;</a:t>
            </a:r>
          </a:p>
          <a:p>
            <a:pPr lvl="1" algn="just"/>
            <a:r>
              <a:rPr lang="en-US" dirty="0"/>
              <a:t>One per HH.</a:t>
            </a:r>
          </a:p>
          <a:p>
            <a:endParaRPr lang="en-US" dirty="0"/>
          </a:p>
          <a:p>
            <a:endParaRPr lang="en-US" dirty="0"/>
          </a:p>
          <a:p>
            <a:endParaRPr lang="en-US" dirty="0"/>
          </a:p>
          <a:p>
            <a:endParaRPr lang="en-US" dirty="0"/>
          </a:p>
        </p:txBody>
      </p:sp>
      <p:sp>
        <p:nvSpPr>
          <p:cNvPr id="5" name="Espace réservé du pied de page 4">
            <a:extLst>
              <a:ext uri="{FF2B5EF4-FFF2-40B4-BE49-F238E27FC236}">
                <a16:creationId xmlns:a16="http://schemas.microsoft.com/office/drawing/2014/main" id="{83C0DD30-1177-FB48-7310-B0B5E27C04F0}"/>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674C5F32-9C2B-4C97-9BEA-80FE310B2ECD}"/>
              </a:ext>
            </a:extLst>
          </p:cNvPr>
          <p:cNvSpPr>
            <a:spLocks noGrp="1"/>
          </p:cNvSpPr>
          <p:nvPr>
            <p:ph type="sldNum" sz="quarter" idx="30"/>
          </p:nvPr>
        </p:nvSpPr>
        <p:spPr/>
        <p:txBody>
          <a:bodyPr/>
          <a:lstStyle/>
          <a:p>
            <a:fld id="{45D260E3-6ADF-3D4B-8601-DFAB5F13007E}" type="slidenum">
              <a:rPr lang="fr-FR" smtClean="0"/>
              <a:pPr/>
              <a:t>89</a:t>
            </a:fld>
            <a:endParaRPr lang="fr-FR"/>
          </a:p>
        </p:txBody>
      </p:sp>
      <p:pic>
        <p:nvPicPr>
          <p:cNvPr id="12" name="Image 11" descr="Une image contenant texte, reçu, nombre, ligne&#10;&#10;Description générée automatiquement">
            <a:extLst>
              <a:ext uri="{FF2B5EF4-FFF2-40B4-BE49-F238E27FC236}">
                <a16:creationId xmlns:a16="http://schemas.microsoft.com/office/drawing/2014/main" id="{B083904C-CCDE-0C13-C221-202AFC1D130D}"/>
              </a:ext>
            </a:extLst>
          </p:cNvPr>
          <p:cNvPicPr>
            <a:picLocks noChangeAspect="1"/>
          </p:cNvPicPr>
          <p:nvPr/>
        </p:nvPicPr>
        <p:blipFill>
          <a:blip r:embed="rId2"/>
          <a:stretch>
            <a:fillRect/>
          </a:stretch>
        </p:blipFill>
        <p:spPr>
          <a:xfrm>
            <a:off x="4912852" y="1276851"/>
            <a:ext cx="5458587" cy="1305107"/>
          </a:xfrm>
          <a:prstGeom prst="rect">
            <a:avLst/>
          </a:prstGeom>
        </p:spPr>
      </p:pic>
      <p:pic>
        <p:nvPicPr>
          <p:cNvPr id="13" name="Picture 14">
            <a:extLst>
              <a:ext uri="{FF2B5EF4-FFF2-40B4-BE49-F238E27FC236}">
                <a16:creationId xmlns:a16="http://schemas.microsoft.com/office/drawing/2014/main" id="{86EF7CD2-9570-8017-45F3-B82F8D4F87E0}"/>
              </a:ext>
            </a:extLst>
          </p:cNvPr>
          <p:cNvPicPr>
            <a:picLocks noChangeAspect="1"/>
          </p:cNvPicPr>
          <p:nvPr/>
        </p:nvPicPr>
        <p:blipFill>
          <a:blip r:embed="rId3"/>
          <a:stretch>
            <a:fillRect/>
          </a:stretch>
        </p:blipFill>
        <p:spPr>
          <a:xfrm>
            <a:off x="4912852" y="3303694"/>
            <a:ext cx="5458587" cy="2157672"/>
          </a:xfrm>
          <a:prstGeom prst="rect">
            <a:avLst/>
          </a:prstGeom>
        </p:spPr>
      </p:pic>
      <p:sp>
        <p:nvSpPr>
          <p:cNvPr id="14" name="ZoneTexte 13">
            <a:extLst>
              <a:ext uri="{FF2B5EF4-FFF2-40B4-BE49-F238E27FC236}">
                <a16:creationId xmlns:a16="http://schemas.microsoft.com/office/drawing/2014/main" id="{F5C55499-3003-CF65-A024-8D5292893BE8}"/>
              </a:ext>
            </a:extLst>
          </p:cNvPr>
          <p:cNvSpPr txBox="1"/>
          <p:nvPr/>
        </p:nvSpPr>
        <p:spPr>
          <a:xfrm>
            <a:off x="6730068" y="5736983"/>
            <a:ext cx="3483326" cy="256609"/>
          </a:xfrm>
          <a:prstGeom prst="rect">
            <a:avLst/>
          </a:prstGeom>
        </p:spPr>
        <p:txBody>
          <a:bodyPr vert="horz" wrap="none" lIns="0" tIns="0" rIns="0" bIns="0" numCol="1" spcCol="306000" rtlCol="0" anchor="t">
            <a:spAutoFit/>
          </a:bodyPr>
          <a:lstStyle/>
          <a:p>
            <a:pPr algn="just">
              <a:lnSpc>
                <a:spcPct val="110000"/>
              </a:lnSpc>
            </a:pPr>
            <a:r>
              <a:rPr lang="en-US" sz="1600" b="0" i="1" dirty="0">
                <a:solidFill>
                  <a:schemeClr val="accent3"/>
                </a:solidFill>
                <a:latin typeface="Source Sans Pro" panose="020B0503030403020204" pitchFamily="34" charset="77"/>
              </a:rPr>
              <a:t>Only useful when it is actually being used!</a:t>
            </a:r>
          </a:p>
        </p:txBody>
      </p:sp>
      <p:sp>
        <p:nvSpPr>
          <p:cNvPr id="2" name="Espace réservé du contenu 3">
            <a:extLst>
              <a:ext uri="{FF2B5EF4-FFF2-40B4-BE49-F238E27FC236}">
                <a16:creationId xmlns:a16="http://schemas.microsoft.com/office/drawing/2014/main" id="{8324748B-2EEC-BDB7-5062-42C510447CED}"/>
              </a:ext>
            </a:extLst>
          </p:cNvPr>
          <p:cNvSpPr>
            <a:spLocks noGrp="1"/>
          </p:cNvSpPr>
          <p:nvPr>
            <p:ph sz="quarter" idx="12"/>
          </p:nvPr>
        </p:nvSpPr>
        <p:spPr>
          <a:xfrm>
            <a:off x="575689" y="698746"/>
            <a:ext cx="5761252" cy="297834"/>
          </a:xfrm>
        </p:spPr>
        <p:txBody>
          <a:bodyPr/>
          <a:lstStyle/>
          <a:p>
            <a:r>
              <a:rPr lang="en-US" dirty="0"/>
              <a:t>SOPs</a:t>
            </a:r>
          </a:p>
        </p:txBody>
      </p:sp>
    </p:spTree>
    <p:extLst>
      <p:ext uri="{BB962C8B-B14F-4D97-AF65-F5344CB8AC3E}">
        <p14:creationId xmlns:p14="http://schemas.microsoft.com/office/powerpoint/2010/main" val="40509464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525BBF70-E710-769F-3FAA-F7AB21CAFDC5}"/>
              </a:ext>
            </a:extLst>
          </p:cNvPr>
          <p:cNvSpPr>
            <a:spLocks noGrp="1"/>
          </p:cNvSpPr>
          <p:nvPr>
            <p:ph type="title"/>
          </p:nvPr>
        </p:nvSpPr>
        <p:spPr/>
        <p:txBody>
          <a:bodyPr>
            <a:normAutofit fontScale="90000"/>
          </a:bodyPr>
          <a:lstStyle/>
          <a:p>
            <a:r>
              <a:rPr lang="en-US" dirty="0"/>
              <a:t>Data collection workflow (time spent)</a:t>
            </a:r>
          </a:p>
        </p:txBody>
      </p:sp>
      <p:pic>
        <p:nvPicPr>
          <p:cNvPr id="8" name="Espace réservé du contenu 7" descr="Une image contenant texte, capture d’écran, Police, nombre&#10;&#10;Description générée automatiquement">
            <a:extLst>
              <a:ext uri="{FF2B5EF4-FFF2-40B4-BE49-F238E27FC236}">
                <a16:creationId xmlns:a16="http://schemas.microsoft.com/office/drawing/2014/main" id="{F8CE36D6-F487-9D02-DF34-C276CFA2BDD3}"/>
              </a:ext>
            </a:extLst>
          </p:cNvPr>
          <p:cNvPicPr>
            <a:picLocks noGrp="1" noChangeAspect="1"/>
          </p:cNvPicPr>
          <p:nvPr>
            <p:ph sz="quarter" idx="28"/>
          </p:nvPr>
        </p:nvPicPr>
        <p:blipFill>
          <a:blip r:embed="rId2"/>
          <a:stretch>
            <a:fillRect/>
          </a:stretch>
        </p:blipFill>
        <p:spPr>
          <a:xfrm>
            <a:off x="906930" y="1432936"/>
            <a:ext cx="8976378" cy="5077978"/>
          </a:xfrm>
        </p:spPr>
      </p:pic>
      <p:sp>
        <p:nvSpPr>
          <p:cNvPr id="5" name="Espace réservé du pied de page 4">
            <a:extLst>
              <a:ext uri="{FF2B5EF4-FFF2-40B4-BE49-F238E27FC236}">
                <a16:creationId xmlns:a16="http://schemas.microsoft.com/office/drawing/2014/main" id="{9C98F27A-00CD-9E2E-9D7A-DBE499A92115}"/>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6D9BC556-D901-7EE4-C800-6C65D80A76C8}"/>
              </a:ext>
            </a:extLst>
          </p:cNvPr>
          <p:cNvSpPr>
            <a:spLocks noGrp="1"/>
          </p:cNvSpPr>
          <p:nvPr>
            <p:ph type="sldNum" sz="quarter" idx="30"/>
          </p:nvPr>
        </p:nvSpPr>
        <p:spPr/>
        <p:txBody>
          <a:bodyPr/>
          <a:lstStyle/>
          <a:p>
            <a:fld id="{45D260E3-6ADF-3D4B-8601-DFAB5F13007E}" type="slidenum">
              <a:rPr lang="fr-FR" smtClean="0"/>
              <a:pPr/>
              <a:t>9</a:t>
            </a:fld>
            <a:endParaRPr lang="fr-FR"/>
          </a:p>
        </p:txBody>
      </p:sp>
      <p:sp>
        <p:nvSpPr>
          <p:cNvPr id="2" name="Espace réservé du contenu 3">
            <a:extLst>
              <a:ext uri="{FF2B5EF4-FFF2-40B4-BE49-F238E27FC236}">
                <a16:creationId xmlns:a16="http://schemas.microsoft.com/office/drawing/2014/main" id="{28752946-C402-07AF-F933-69B83910CB9B}"/>
              </a:ext>
            </a:extLst>
          </p:cNvPr>
          <p:cNvSpPr>
            <a:spLocks noGrp="1"/>
          </p:cNvSpPr>
          <p:nvPr>
            <p:ph sz="quarter" idx="12"/>
          </p:nvPr>
        </p:nvSpPr>
        <p:spPr>
          <a:xfrm>
            <a:off x="575689" y="698746"/>
            <a:ext cx="5761252" cy="297834"/>
          </a:xfrm>
        </p:spPr>
        <p:txBody>
          <a:bodyPr/>
          <a:lstStyle/>
          <a:p>
            <a:r>
              <a:rPr lang="en-US" dirty="0"/>
              <a:t>Mobile Data Collection</a:t>
            </a:r>
          </a:p>
        </p:txBody>
      </p:sp>
    </p:spTree>
    <p:extLst>
      <p:ext uri="{BB962C8B-B14F-4D97-AF65-F5344CB8AC3E}">
        <p14:creationId xmlns:p14="http://schemas.microsoft.com/office/powerpoint/2010/main" val="194712586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EB4A6281-DFB2-722C-71F9-C941E2115153}"/>
              </a:ext>
            </a:extLst>
          </p:cNvPr>
          <p:cNvSpPr>
            <a:spLocks noGrp="1"/>
          </p:cNvSpPr>
          <p:nvPr>
            <p:ph type="title"/>
          </p:nvPr>
        </p:nvSpPr>
        <p:spPr/>
        <p:txBody>
          <a:bodyPr>
            <a:normAutofit fontScale="90000"/>
          </a:bodyPr>
          <a:lstStyle/>
          <a:p>
            <a:r>
              <a:rPr lang="en-US" dirty="0"/>
              <a:t>Phone ownership and responsibilities</a:t>
            </a:r>
          </a:p>
        </p:txBody>
      </p:sp>
      <p:pic>
        <p:nvPicPr>
          <p:cNvPr id="10" name="Espace réservé du contenu 9" descr="Une image contenant texte, capture d’écran, Police, nombre&#10;&#10;Description générée automatiquement">
            <a:extLst>
              <a:ext uri="{FF2B5EF4-FFF2-40B4-BE49-F238E27FC236}">
                <a16:creationId xmlns:a16="http://schemas.microsoft.com/office/drawing/2014/main" id="{5BA10BCD-469A-C22E-C639-422145FAF8EA}"/>
              </a:ext>
            </a:extLst>
          </p:cNvPr>
          <p:cNvPicPr>
            <a:picLocks noGrp="1" noChangeAspect="1"/>
          </p:cNvPicPr>
          <p:nvPr>
            <p:ph sz="quarter" idx="28"/>
          </p:nvPr>
        </p:nvPicPr>
        <p:blipFill>
          <a:blip r:embed="rId2"/>
          <a:stretch>
            <a:fillRect/>
          </a:stretch>
        </p:blipFill>
        <p:spPr>
          <a:xfrm>
            <a:off x="3218658" y="1612569"/>
            <a:ext cx="4352921" cy="4718713"/>
          </a:xfrm>
        </p:spPr>
      </p:pic>
      <p:sp>
        <p:nvSpPr>
          <p:cNvPr id="5" name="Espace réservé du pied de page 4">
            <a:extLst>
              <a:ext uri="{FF2B5EF4-FFF2-40B4-BE49-F238E27FC236}">
                <a16:creationId xmlns:a16="http://schemas.microsoft.com/office/drawing/2014/main" id="{59B73439-F99C-3056-7DFD-549BE72AF576}"/>
              </a:ext>
            </a:extLst>
          </p:cNvPr>
          <p:cNvSpPr>
            <a:spLocks noGrp="1"/>
          </p:cNvSpPr>
          <p:nvPr>
            <p:ph type="ftr" sz="quarter" idx="29"/>
          </p:nvPr>
        </p:nvSpPr>
        <p:spPr/>
        <p:txBody>
          <a:bodyPr/>
          <a:lstStyle/>
          <a:p>
            <a:r>
              <a:rPr lang="fr-FR" b="1" dirty="0"/>
              <a:t>Mobile Data Collection (MDC) </a:t>
            </a:r>
            <a:r>
              <a:rPr lang="fr-FR" b="1" dirty="0" err="1"/>
              <a:t>with</a:t>
            </a:r>
            <a:r>
              <a:rPr lang="fr-FR" b="1" dirty="0"/>
              <a:t> </a:t>
            </a:r>
            <a:r>
              <a:rPr lang="fr-FR" b="1" dirty="0" err="1"/>
              <a:t>OpenDataKit</a:t>
            </a:r>
            <a:r>
              <a:rPr lang="fr-FR" b="1" dirty="0"/>
              <a:t> </a:t>
            </a:r>
            <a:r>
              <a:rPr lang="fr-FR" dirty="0"/>
              <a:t>|  Survey Manager Training</a:t>
            </a:r>
          </a:p>
        </p:txBody>
      </p:sp>
      <p:sp>
        <p:nvSpPr>
          <p:cNvPr id="6" name="Espace réservé du numéro de diapositive 5">
            <a:extLst>
              <a:ext uri="{FF2B5EF4-FFF2-40B4-BE49-F238E27FC236}">
                <a16:creationId xmlns:a16="http://schemas.microsoft.com/office/drawing/2014/main" id="{BB0E8B6F-7260-875A-FAF7-358CC56DC7B7}"/>
              </a:ext>
            </a:extLst>
          </p:cNvPr>
          <p:cNvSpPr>
            <a:spLocks noGrp="1"/>
          </p:cNvSpPr>
          <p:nvPr>
            <p:ph type="sldNum" sz="quarter" idx="30"/>
          </p:nvPr>
        </p:nvSpPr>
        <p:spPr/>
        <p:txBody>
          <a:bodyPr/>
          <a:lstStyle/>
          <a:p>
            <a:fld id="{45D260E3-6ADF-3D4B-8601-DFAB5F13007E}" type="slidenum">
              <a:rPr lang="fr-FR" smtClean="0"/>
              <a:pPr/>
              <a:t>90</a:t>
            </a:fld>
            <a:endParaRPr lang="fr-FR"/>
          </a:p>
        </p:txBody>
      </p:sp>
      <p:sp>
        <p:nvSpPr>
          <p:cNvPr id="11" name="Rectangle : coins arrondis 10">
            <a:extLst>
              <a:ext uri="{FF2B5EF4-FFF2-40B4-BE49-F238E27FC236}">
                <a16:creationId xmlns:a16="http://schemas.microsoft.com/office/drawing/2014/main" id="{5855BCBA-FF71-5152-1CC3-EEB49490AB4B}"/>
              </a:ext>
            </a:extLst>
          </p:cNvPr>
          <p:cNvSpPr/>
          <p:nvPr/>
        </p:nvSpPr>
        <p:spPr>
          <a:xfrm>
            <a:off x="6452457" y="4657670"/>
            <a:ext cx="3819525" cy="1323975"/>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just"/>
            <a:r>
              <a:rPr lang="en-US" sz="1800" dirty="0">
                <a:solidFill>
                  <a:schemeClr val="accent3">
                    <a:lumMod val="20000"/>
                    <a:lumOff val="80000"/>
                  </a:schemeClr>
                </a:solidFill>
                <a:latin typeface="+mj-lt"/>
                <a:cs typeface="Verdana"/>
              </a:rPr>
              <a:t>Signed once before the start of the survey when the phones are distributed.</a:t>
            </a:r>
          </a:p>
        </p:txBody>
      </p:sp>
      <p:sp>
        <p:nvSpPr>
          <p:cNvPr id="2" name="Espace réservé du contenu 3">
            <a:extLst>
              <a:ext uri="{FF2B5EF4-FFF2-40B4-BE49-F238E27FC236}">
                <a16:creationId xmlns:a16="http://schemas.microsoft.com/office/drawing/2014/main" id="{46CE5480-36ED-FC0A-F58B-4773634BFD2D}"/>
              </a:ext>
            </a:extLst>
          </p:cNvPr>
          <p:cNvSpPr>
            <a:spLocks noGrp="1"/>
          </p:cNvSpPr>
          <p:nvPr>
            <p:ph sz="quarter" idx="12"/>
          </p:nvPr>
        </p:nvSpPr>
        <p:spPr>
          <a:xfrm>
            <a:off x="575689" y="698746"/>
            <a:ext cx="5761252" cy="297834"/>
          </a:xfrm>
        </p:spPr>
        <p:txBody>
          <a:bodyPr/>
          <a:lstStyle/>
          <a:p>
            <a:r>
              <a:rPr lang="en-US" dirty="0"/>
              <a:t>SOPs</a:t>
            </a:r>
          </a:p>
        </p:txBody>
      </p:sp>
    </p:spTree>
    <p:extLst>
      <p:ext uri="{BB962C8B-B14F-4D97-AF65-F5344CB8AC3E}">
        <p14:creationId xmlns:p14="http://schemas.microsoft.com/office/powerpoint/2010/main" val="60066902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13B6AC09-FA5F-8171-1552-D00D3FB6133E}"/>
              </a:ext>
            </a:extLst>
          </p:cNvPr>
          <p:cNvSpPr>
            <a:spLocks noGrp="1"/>
          </p:cNvSpPr>
          <p:nvPr>
            <p:ph sz="quarter" idx="12"/>
          </p:nvPr>
        </p:nvSpPr>
        <p:spPr/>
        <p:txBody>
          <a:bodyPr/>
          <a:lstStyle/>
          <a:p>
            <a:r>
              <a:rPr lang="en-US" dirty="0"/>
              <a:t>SOPs</a:t>
            </a:r>
          </a:p>
        </p:txBody>
      </p:sp>
      <p:sp>
        <p:nvSpPr>
          <p:cNvPr id="3" name="Titre 2">
            <a:extLst>
              <a:ext uri="{FF2B5EF4-FFF2-40B4-BE49-F238E27FC236}">
                <a16:creationId xmlns:a16="http://schemas.microsoft.com/office/drawing/2014/main" id="{C6C38346-6D10-1958-0C27-738D86209726}"/>
              </a:ext>
            </a:extLst>
          </p:cNvPr>
          <p:cNvSpPr>
            <a:spLocks noGrp="1"/>
          </p:cNvSpPr>
          <p:nvPr>
            <p:ph type="title"/>
          </p:nvPr>
        </p:nvSpPr>
        <p:spPr/>
        <p:txBody>
          <a:bodyPr>
            <a:normAutofit fontScale="90000"/>
          </a:bodyPr>
          <a:lstStyle/>
          <a:p>
            <a:r>
              <a:rPr lang="en-US" dirty="0"/>
              <a:t>Daily phone management</a:t>
            </a:r>
          </a:p>
        </p:txBody>
      </p:sp>
      <p:sp>
        <p:nvSpPr>
          <p:cNvPr id="5" name="Espace réservé du pied de page 4">
            <a:extLst>
              <a:ext uri="{FF2B5EF4-FFF2-40B4-BE49-F238E27FC236}">
                <a16:creationId xmlns:a16="http://schemas.microsoft.com/office/drawing/2014/main" id="{21063A48-4A14-1FCF-6AE2-B0DF7E170331}"/>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4BB1F373-AD03-E0BC-2C02-EE4B6BA17C23}"/>
              </a:ext>
            </a:extLst>
          </p:cNvPr>
          <p:cNvSpPr>
            <a:spLocks noGrp="1"/>
          </p:cNvSpPr>
          <p:nvPr>
            <p:ph type="sldNum" sz="quarter" idx="30"/>
          </p:nvPr>
        </p:nvSpPr>
        <p:spPr/>
        <p:txBody>
          <a:bodyPr/>
          <a:lstStyle/>
          <a:p>
            <a:fld id="{45D260E3-6ADF-3D4B-8601-DFAB5F13007E}" type="slidenum">
              <a:rPr lang="fr-FR" smtClean="0"/>
              <a:pPr/>
              <a:t>91</a:t>
            </a:fld>
            <a:endParaRPr lang="fr-FR"/>
          </a:p>
        </p:txBody>
      </p:sp>
      <p:pic>
        <p:nvPicPr>
          <p:cNvPr id="7" name="Espace réservé du contenu 7" descr="Une image contenant texte, capture d’écran, Police, logiciel&#10;&#10;Description générée automatiquement">
            <a:extLst>
              <a:ext uri="{FF2B5EF4-FFF2-40B4-BE49-F238E27FC236}">
                <a16:creationId xmlns:a16="http://schemas.microsoft.com/office/drawing/2014/main" id="{697294AA-9A37-5999-984A-E1CCE9A2BA4E}"/>
              </a:ext>
            </a:extLst>
          </p:cNvPr>
          <p:cNvPicPr>
            <a:picLocks noChangeAspect="1"/>
          </p:cNvPicPr>
          <p:nvPr/>
        </p:nvPicPr>
        <p:blipFill>
          <a:blip r:embed="rId2"/>
          <a:stretch>
            <a:fillRect/>
          </a:stretch>
        </p:blipFill>
        <p:spPr>
          <a:xfrm>
            <a:off x="1405283" y="1436154"/>
            <a:ext cx="8113301" cy="2801416"/>
          </a:xfrm>
          <a:prstGeom prst="rect">
            <a:avLst/>
          </a:prstGeom>
        </p:spPr>
      </p:pic>
      <p:sp>
        <p:nvSpPr>
          <p:cNvPr id="8" name="Rectangle : coins arrondis 7">
            <a:extLst>
              <a:ext uri="{FF2B5EF4-FFF2-40B4-BE49-F238E27FC236}">
                <a16:creationId xmlns:a16="http://schemas.microsoft.com/office/drawing/2014/main" id="{643FF009-9609-6DF4-3B25-B11978A4B9BC}"/>
              </a:ext>
            </a:extLst>
          </p:cNvPr>
          <p:cNvSpPr/>
          <p:nvPr/>
        </p:nvSpPr>
        <p:spPr>
          <a:xfrm>
            <a:off x="1405283" y="4237570"/>
            <a:ext cx="8113301" cy="1399642"/>
          </a:xfrm>
          <a:prstGeom prst="roundRect">
            <a:avLst/>
          </a:prstGeom>
        </p:spPr>
        <p:style>
          <a:lnRef idx="3">
            <a:schemeClr val="lt1"/>
          </a:lnRef>
          <a:fillRef idx="1">
            <a:schemeClr val="accent3"/>
          </a:fillRef>
          <a:effectRef idx="1">
            <a:schemeClr val="accent3"/>
          </a:effectRef>
          <a:fontRef idx="minor">
            <a:schemeClr val="lt1"/>
          </a:fontRef>
        </p:style>
        <p:txBody>
          <a:bodyPr rtlCol="0" anchor="ctr"/>
          <a:lstStyle/>
          <a:p>
            <a:pPr algn="just"/>
            <a:r>
              <a:rPr lang="en-US" sz="1800" dirty="0">
                <a:solidFill>
                  <a:schemeClr val="accent3">
                    <a:lumMod val="20000"/>
                    <a:lumOff val="80000"/>
                  </a:schemeClr>
                </a:solidFill>
                <a:latin typeface="+mj-lt"/>
                <a:cs typeface="Verdana"/>
              </a:rPr>
              <a:t>Must be signed once by the enumerator in the morning, when they receive the material. The supervisor signs at the end of the day when the phones are returned.</a:t>
            </a:r>
          </a:p>
        </p:txBody>
      </p:sp>
    </p:spTree>
    <p:extLst>
      <p:ext uri="{BB962C8B-B14F-4D97-AF65-F5344CB8AC3E}">
        <p14:creationId xmlns:p14="http://schemas.microsoft.com/office/powerpoint/2010/main" val="3262844483"/>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u contenu 1">
            <a:extLst>
              <a:ext uri="{FF2B5EF4-FFF2-40B4-BE49-F238E27FC236}">
                <a16:creationId xmlns:a16="http://schemas.microsoft.com/office/drawing/2014/main" id="{434B9B45-8DD0-0CE2-1FDB-00A2D7B41B4B}"/>
              </a:ext>
            </a:extLst>
          </p:cNvPr>
          <p:cNvSpPr>
            <a:spLocks noGrp="1"/>
          </p:cNvSpPr>
          <p:nvPr>
            <p:ph sz="quarter" idx="12"/>
          </p:nvPr>
        </p:nvSpPr>
        <p:spPr/>
        <p:txBody>
          <a:bodyPr/>
          <a:lstStyle/>
          <a:p>
            <a:r>
              <a:rPr lang="en-US" dirty="0"/>
              <a:t>SOPs</a:t>
            </a:r>
          </a:p>
        </p:txBody>
      </p:sp>
      <p:sp>
        <p:nvSpPr>
          <p:cNvPr id="3" name="Titre 2">
            <a:extLst>
              <a:ext uri="{FF2B5EF4-FFF2-40B4-BE49-F238E27FC236}">
                <a16:creationId xmlns:a16="http://schemas.microsoft.com/office/drawing/2014/main" id="{1F77CD20-B085-A79A-7BF2-35CDC6AC850F}"/>
              </a:ext>
            </a:extLst>
          </p:cNvPr>
          <p:cNvSpPr>
            <a:spLocks noGrp="1"/>
          </p:cNvSpPr>
          <p:nvPr>
            <p:ph type="title"/>
          </p:nvPr>
        </p:nvSpPr>
        <p:spPr/>
        <p:txBody>
          <a:bodyPr>
            <a:normAutofit fontScale="90000"/>
          </a:bodyPr>
          <a:lstStyle/>
          <a:p>
            <a:r>
              <a:rPr lang="en-US" dirty="0"/>
              <a:t>Support documentation available</a:t>
            </a:r>
          </a:p>
        </p:txBody>
      </p:sp>
      <p:sp>
        <p:nvSpPr>
          <p:cNvPr id="5" name="Espace réservé du pied de page 4">
            <a:extLst>
              <a:ext uri="{FF2B5EF4-FFF2-40B4-BE49-F238E27FC236}">
                <a16:creationId xmlns:a16="http://schemas.microsoft.com/office/drawing/2014/main" id="{59DAAB2D-DAB6-F0CE-7044-5DBA6CC334EB}"/>
              </a:ext>
            </a:extLst>
          </p:cNvPr>
          <p:cNvSpPr>
            <a:spLocks noGrp="1"/>
          </p:cNvSpPr>
          <p:nvPr>
            <p:ph type="ftr" sz="quarter" idx="29"/>
          </p:nvPr>
        </p:nvSpPr>
        <p:spPr/>
        <p:txBody>
          <a:bodyPr/>
          <a:lstStyle/>
          <a:p>
            <a:r>
              <a:rPr lang="fr-FR" b="1"/>
              <a:t>Mobile Data Collection (MDC) with OpenDataKit </a:t>
            </a:r>
            <a:r>
              <a:rPr lang="fr-FR"/>
              <a:t>|  Survey Manager Training</a:t>
            </a:r>
            <a:endParaRPr lang="fr-FR" dirty="0"/>
          </a:p>
        </p:txBody>
      </p:sp>
      <p:sp>
        <p:nvSpPr>
          <p:cNvPr id="6" name="Espace réservé du numéro de diapositive 5">
            <a:extLst>
              <a:ext uri="{FF2B5EF4-FFF2-40B4-BE49-F238E27FC236}">
                <a16:creationId xmlns:a16="http://schemas.microsoft.com/office/drawing/2014/main" id="{C20F966E-7885-5F5F-42C3-921679918DAD}"/>
              </a:ext>
            </a:extLst>
          </p:cNvPr>
          <p:cNvSpPr>
            <a:spLocks noGrp="1"/>
          </p:cNvSpPr>
          <p:nvPr>
            <p:ph type="sldNum" sz="quarter" idx="30"/>
          </p:nvPr>
        </p:nvSpPr>
        <p:spPr/>
        <p:txBody>
          <a:bodyPr/>
          <a:lstStyle/>
          <a:p>
            <a:fld id="{45D260E3-6ADF-3D4B-8601-DFAB5F13007E}" type="slidenum">
              <a:rPr lang="fr-FR" smtClean="0"/>
              <a:pPr/>
              <a:t>92</a:t>
            </a:fld>
            <a:endParaRPr lang="fr-FR"/>
          </a:p>
        </p:txBody>
      </p:sp>
      <p:pic>
        <p:nvPicPr>
          <p:cNvPr id="8" name="Picture 7" descr="A screenshot of a computer&#10;&#10;Description automatically generated">
            <a:extLst>
              <a:ext uri="{FF2B5EF4-FFF2-40B4-BE49-F238E27FC236}">
                <a16:creationId xmlns:a16="http://schemas.microsoft.com/office/drawing/2014/main" id="{76C697F4-C3A9-8484-8502-EC3C104E02A3}"/>
              </a:ext>
            </a:extLst>
          </p:cNvPr>
          <p:cNvPicPr>
            <a:picLocks noChangeAspect="1"/>
          </p:cNvPicPr>
          <p:nvPr/>
        </p:nvPicPr>
        <p:blipFill>
          <a:blip r:embed="rId2"/>
          <a:stretch>
            <a:fillRect/>
          </a:stretch>
        </p:blipFill>
        <p:spPr>
          <a:xfrm>
            <a:off x="1318583" y="1246843"/>
            <a:ext cx="8054646" cy="5354638"/>
          </a:xfrm>
          <a:prstGeom prst="rect">
            <a:avLst/>
          </a:prstGeom>
        </p:spPr>
      </p:pic>
    </p:spTree>
    <p:extLst>
      <p:ext uri="{BB962C8B-B14F-4D97-AF65-F5344CB8AC3E}">
        <p14:creationId xmlns:p14="http://schemas.microsoft.com/office/powerpoint/2010/main" val="3487145336"/>
      </p:ext>
    </p:extLst>
  </p:cSld>
  <p:clrMapOvr>
    <a:masterClrMapping/>
  </p:clrMapOvr>
</p:sld>
</file>

<file path=ppt/theme/theme1.xml><?xml version="1.0" encoding="utf-8"?>
<a:theme xmlns:a="http://schemas.openxmlformats.org/drawingml/2006/main" name="0_Finergreen_Basic">
  <a:themeElements>
    <a:clrScheme name="CartONG 2024 PPT">
      <a:dk1>
        <a:srgbClr val="000000"/>
      </a:dk1>
      <a:lt1>
        <a:srgbClr val="FFFFFF"/>
      </a:lt1>
      <a:dk2>
        <a:srgbClr val="264A5C"/>
      </a:dk2>
      <a:lt2>
        <a:srgbClr val="D1E5E3"/>
      </a:lt2>
      <a:accent1>
        <a:srgbClr val="202E40"/>
      </a:accent1>
      <a:accent2>
        <a:srgbClr val="163C3A"/>
      </a:accent2>
      <a:accent3>
        <a:srgbClr val="3D9994"/>
      </a:accent3>
      <a:accent4>
        <a:srgbClr val="D1E5E3"/>
      </a:accent4>
      <a:accent5>
        <a:srgbClr val="EEB350"/>
      </a:accent5>
      <a:accent6>
        <a:srgbClr val="A8C72E"/>
      </a:accent6>
      <a:hlink>
        <a:srgbClr val="3C9993"/>
      </a:hlink>
      <a:folHlink>
        <a:srgbClr val="7373C2"/>
      </a:folHlink>
    </a:clrScheme>
    <a:fontScheme name="Custom 1">
      <a:majorFont>
        <a:latin typeface="Lucida Sans"/>
        <a:ea typeface=""/>
        <a:cs typeface=""/>
      </a:majorFont>
      <a:minorFont>
        <a:latin typeface="Arial"/>
        <a:ea typeface=""/>
        <a:cs typeface=""/>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wrap="square" lIns="0" tIns="0" rIns="0" bIns="0" numCol="1" spcCol="306000" rtlCol="0" anchor="t">
        <a:spAutoFit/>
      </a:bodyPr>
      <a:lstStyle>
        <a:defPPr algn="just">
          <a:lnSpc>
            <a:spcPct val="110000"/>
          </a:lnSpc>
          <a:defRPr sz="800" b="0" i="0" dirty="0" err="1">
            <a:solidFill>
              <a:schemeClr val="tx1">
                <a:lumMod val="75000"/>
                <a:lumOff val="25000"/>
              </a:schemeClr>
            </a:solidFill>
            <a:latin typeface="Source Sans Pro" panose="020B0503030403020204" pitchFamily="34" charset="77"/>
          </a:defRPr>
        </a:defPPr>
      </a:lstStyle>
    </a:txDef>
  </a:objectDefaults>
  <a:extraClrSchemeLst/>
  <a:extLst>
    <a:ext uri="{05A4C25C-085E-4340-85A3-A5531E510DB2}">
      <thm15:themeFamily xmlns:thm15="http://schemas.microsoft.com/office/thememl/2012/main" name="Presentation1" id="{580A7504-EB3C-4D0E-A326-47E76110E246}" vid="{CE9D5C9A-7734-4F24-B221-70FDD268E08B}"/>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df8030e-f63f-4719-a210-57a9252374e0">
      <UserInfo>
        <DisplayName/>
        <AccountId xsi:nil="true"/>
        <AccountType/>
      </UserInfo>
    </SharedWithUsers>
    <lcf76f155ced4ddcb4097134ff3c332f xmlns="62da3b3c-de0c-4f74-ad59-0ea6b124d41e">
      <Terms xmlns="http://schemas.microsoft.com/office/infopath/2007/PartnerControls"/>
    </lcf76f155ced4ddcb4097134ff3c332f>
    <TaxCatchAll xmlns="ddf8030e-f63f-4719-a210-57a9252374e0"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D43FAB4355D104884E1EB8E61C1563D" ma:contentTypeVersion="18" ma:contentTypeDescription="Crée un document." ma:contentTypeScope="" ma:versionID="9826680f5cb20421f3f0bd7a1cc84c78">
  <xsd:schema xmlns:xsd="http://www.w3.org/2001/XMLSchema" xmlns:xs="http://www.w3.org/2001/XMLSchema" xmlns:p="http://schemas.microsoft.com/office/2006/metadata/properties" xmlns:ns2="62da3b3c-de0c-4f74-ad59-0ea6b124d41e" xmlns:ns3="ddf8030e-f63f-4719-a210-57a9252374e0" targetNamespace="http://schemas.microsoft.com/office/2006/metadata/properties" ma:root="true" ma:fieldsID="6afce3121b2236c739d356907afaf780" ns2:_="" ns3:_="">
    <xsd:import namespace="62da3b3c-de0c-4f74-ad59-0ea6b124d41e"/>
    <xsd:import namespace="ddf8030e-f63f-4719-a210-57a9252374e0"/>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element ref="ns3:SharedWithUsers" minOccurs="0"/>
                <xsd:element ref="ns3:SharedWithDetail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2da3b3c-de0c-4f74-ad59-0ea6b124d4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Balises d’images" ma:readOnly="false" ma:fieldId="{5cf76f15-5ced-4ddc-b409-7134ff3c332f}" ma:taxonomyMulti="true" ma:sspId="5e195461-62be-4433-af09-c3bdfda0d464"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Location" ma:index="19" nillable="true" ma:displayName="Location" ma:indexed="true" ma:internalName="MediaServiceLocation"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ddf8030e-f63f-4719-a210-57a9252374e0"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91a88405-b376-4e3e-8690-eb6a9aaf5ec7}" ma:internalName="TaxCatchAll" ma:showField="CatchAllData" ma:web="ddf8030e-f63f-4719-a210-57a9252374e0">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Partagé avec"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Partagé avec dé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ype de contenu"/>
        <xsd:element ref="dc:title" minOccurs="0" maxOccurs="1" ma:index="4" ma:displayName="Titr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43EFC6C-C1AC-4931-952A-313E13E29B9A}">
  <ds:schemaRefs>
    <ds:schemaRef ds:uri="http://schemas.microsoft.com/office/2006/documentManagement/types"/>
    <ds:schemaRef ds:uri="62da3b3c-de0c-4f74-ad59-0ea6b124d41e"/>
    <ds:schemaRef ds:uri="http://purl.org/dc/terms/"/>
    <ds:schemaRef ds:uri="http://schemas.microsoft.com/office/2006/metadata/properties"/>
    <ds:schemaRef ds:uri="http://purl.org/dc/elements/1.1/"/>
    <ds:schemaRef ds:uri="http://schemas.microsoft.com/office/infopath/2007/PartnerControls"/>
    <ds:schemaRef ds:uri="http://schemas.openxmlformats.org/package/2006/metadata/core-properties"/>
    <ds:schemaRef ds:uri="ddf8030e-f63f-4719-a210-57a9252374e0"/>
    <ds:schemaRef ds:uri="http://www.w3.org/XML/1998/namespace"/>
    <ds:schemaRef ds:uri="http://purl.org/dc/dcmitype/"/>
  </ds:schemaRefs>
</ds:datastoreItem>
</file>

<file path=customXml/itemProps2.xml><?xml version="1.0" encoding="utf-8"?>
<ds:datastoreItem xmlns:ds="http://schemas.openxmlformats.org/officeDocument/2006/customXml" ds:itemID="{D50865DC-CC17-4F72-8C00-1F53EDD02537}">
  <ds:schemaRefs>
    <ds:schemaRef ds:uri="http://schemas.microsoft.com/sharepoint/v3/contenttype/forms"/>
  </ds:schemaRefs>
</ds:datastoreItem>
</file>

<file path=customXml/itemProps3.xml><?xml version="1.0" encoding="utf-8"?>
<ds:datastoreItem xmlns:ds="http://schemas.openxmlformats.org/officeDocument/2006/customXml" ds:itemID="{D66CCBC4-0768-47C7-BD92-3ABBAE1B0EAF}"/>
</file>

<file path=docProps/app.xml><?xml version="1.0" encoding="utf-8"?>
<Properties xmlns="http://schemas.openxmlformats.org/officeDocument/2006/extended-properties" xmlns:vt="http://schemas.openxmlformats.org/officeDocument/2006/docPropsVTypes">
  <Template>2024_CartONG-v1</Template>
  <TotalTime>0</TotalTime>
  <Words>6004</Words>
  <Application>Microsoft Office PowerPoint</Application>
  <PresentationFormat>Custom</PresentationFormat>
  <Paragraphs>824</Paragraphs>
  <Slides>92</Slides>
  <Notes>13</Notes>
  <HiddenSlides>1</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92</vt:i4>
      </vt:variant>
    </vt:vector>
  </HeadingPairs>
  <TitlesOfParts>
    <vt:vector size="98" baseType="lpstr">
      <vt:lpstr>Verdana</vt:lpstr>
      <vt:lpstr>Wingdings</vt:lpstr>
      <vt:lpstr>arial</vt:lpstr>
      <vt:lpstr>arial</vt:lpstr>
      <vt:lpstr>Source Sans Pro</vt:lpstr>
      <vt:lpstr>0_Finergreen_Basic</vt:lpstr>
      <vt:lpstr>Instructions on how to use this presentation</vt:lpstr>
      <vt:lpstr>Mobile Data Collection (MDC) with OpenDataKit</vt:lpstr>
      <vt:lpstr>PowerPoint Presentation</vt:lpstr>
      <vt:lpstr>PowerPoint Presentation</vt:lpstr>
      <vt:lpstr>What is Mobile Data Collection ?</vt:lpstr>
      <vt:lpstr>MDC</vt:lpstr>
      <vt:lpstr>Exercise 1</vt:lpstr>
      <vt:lpstr>Exercise 1</vt:lpstr>
      <vt:lpstr>Data collection workflow (time spent)</vt:lpstr>
      <vt:lpstr>Evolution of technology</vt:lpstr>
      <vt:lpstr>PowerPoint Presentation</vt:lpstr>
      <vt:lpstr>MDC for PHS (UNHCR)</vt:lpstr>
      <vt:lpstr>Exercise 2  </vt:lpstr>
      <vt:lpstr>PowerPoint Presentation</vt:lpstr>
      <vt:lpstr>Phases of an MDC</vt:lpstr>
      <vt:lpstr>PowerPoint Presentation</vt:lpstr>
      <vt:lpstr>Phases of an MDC</vt:lpstr>
      <vt:lpstr>Introduction (1) – Design</vt:lpstr>
      <vt:lpstr>Introduction (2) – Adaptation </vt:lpstr>
      <vt:lpstr>Introduction (3) – What are the Global Forms?</vt:lpstr>
      <vt:lpstr>Exercise 3</vt:lpstr>
      <vt:lpstr>What to modify (1) </vt:lpstr>
      <vt:lpstr>What to modify (2) </vt:lpstr>
      <vt:lpstr>How to Adapt (1) – Code in forms </vt:lpstr>
      <vt:lpstr>How to Adapt (2) – Usual Changes </vt:lpstr>
      <vt:lpstr>How to adapt (3)</vt:lpstr>
      <vt:lpstr>PowerPoint Presentation</vt:lpstr>
      <vt:lpstr>Phases of a MDC</vt:lpstr>
      <vt:lpstr>Smartphones (1) - Model</vt:lpstr>
      <vt:lpstr>Smartphone (2) - Control</vt:lpstr>
      <vt:lpstr>Smartphones (3) - Homescreen</vt:lpstr>
      <vt:lpstr>Smartphones (4) – Energy Saving</vt:lpstr>
      <vt:lpstr>Smartphones (5) – Date &amp; Time</vt:lpstr>
      <vt:lpstr>Apps (1) – OpenDataKit (ODK) Collect</vt:lpstr>
      <vt:lpstr>Apps (2) – Why Use ODK Collect</vt:lpstr>
      <vt:lpstr>Apps (3) – ODK Installing Online</vt:lpstr>
      <vt:lpstr>Apps (4) – Other applications</vt:lpstr>
      <vt:lpstr>Exercise 4</vt:lpstr>
      <vt:lpstr>PowerPoint Presentation</vt:lpstr>
      <vt:lpstr>Get the form (1) – Kobo Toolbox</vt:lpstr>
      <vt:lpstr>Get the form (2) – Connect to Kobo Toolbox</vt:lpstr>
      <vt:lpstr>Get the form (3) – Get Blank Form</vt:lpstr>
      <vt:lpstr>ODK Collect parameters</vt:lpstr>
      <vt:lpstr>PowerPoint Presentation</vt:lpstr>
      <vt:lpstr>Fill the Form (1) – Start new form</vt:lpstr>
      <vt:lpstr>Fill the form (2) – Change Language</vt:lpstr>
      <vt:lpstr>Fill the form (3) – Navigation in form</vt:lpstr>
      <vt:lpstr>Fill the form (4) – Select an option</vt:lpstr>
      <vt:lpstr>Fill the form (5) – Select multiple options</vt:lpstr>
      <vt:lpstr>Fill the form (6) – Enter text / number</vt:lpstr>
      <vt:lpstr>Fill the form (7) – Add a group</vt:lpstr>
      <vt:lpstr>Fill the Form (8) – Delete a group</vt:lpstr>
      <vt:lpstr>Fill the Form (9) – Automatic Referral</vt:lpstr>
      <vt:lpstr>Review and Edit Data (1) </vt:lpstr>
      <vt:lpstr>Review and Edit Data (2) </vt:lpstr>
      <vt:lpstr>Exercise 5</vt:lpstr>
      <vt:lpstr>Sending Data (1) – Kobo Toolbox</vt:lpstr>
      <vt:lpstr>Sending Data (2) – Finalize Form</vt:lpstr>
      <vt:lpstr>Sending Data (2) – Send Finalized Form</vt:lpstr>
      <vt:lpstr>Exercise 6</vt:lpstr>
      <vt:lpstr>PowerPoint Presentation</vt:lpstr>
      <vt:lpstr>Phases of MDC</vt:lpstr>
      <vt:lpstr>What is Kobo Toolbox?</vt:lpstr>
      <vt:lpstr>Create an account</vt:lpstr>
      <vt:lpstr>PowerPoint Presentation</vt:lpstr>
      <vt:lpstr>Deploy forms in Kobo (1)</vt:lpstr>
      <vt:lpstr>Deploy forms in Kobo (2)</vt:lpstr>
      <vt:lpstr>Deploy forms in Kobo (3)</vt:lpstr>
      <vt:lpstr>Sharing your project</vt:lpstr>
      <vt:lpstr>PowerPoint Presentation</vt:lpstr>
      <vt:lpstr>Exporting dataset from Kobo Toolbox</vt:lpstr>
      <vt:lpstr>Organizing data</vt:lpstr>
      <vt:lpstr>PowerPoint Presentation</vt:lpstr>
      <vt:lpstr>Phases of MDC</vt:lpstr>
      <vt:lpstr>UNHCR Kobo Toolbox : export data</vt:lpstr>
      <vt:lpstr>PowerPoint Presentation</vt:lpstr>
      <vt:lpstr>Analysis Tools – SENS Mapper</vt:lpstr>
      <vt:lpstr>PowerPoint Presentation</vt:lpstr>
      <vt:lpstr>Planning the survey and its logistics</vt:lpstr>
      <vt:lpstr>Do you need help?</vt:lpstr>
      <vt:lpstr>Prepare your material</vt:lpstr>
      <vt:lpstr>Week before deployment</vt:lpstr>
      <vt:lpstr>PowerPoint Presentation</vt:lpstr>
      <vt:lpstr>Roles</vt:lpstr>
      <vt:lpstr>Typical day : Survey Manager</vt:lpstr>
      <vt:lpstr>Typical day : Supervisor</vt:lpstr>
      <vt:lpstr>Typical day : Enumerator</vt:lpstr>
      <vt:lpstr>Lifecycle of a form</vt:lpstr>
      <vt:lpstr>Support documentation</vt:lpstr>
      <vt:lpstr>Phone ownership and responsibilities</vt:lpstr>
      <vt:lpstr>Daily phone management</vt:lpstr>
      <vt:lpstr>Support documentation available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Data Collection (MDC) with OpenDataKit-        Enumerator Training</dc:title>
  <dc:subject/>
  <dc:creator>Léonie Miège</dc:creator>
  <cp:keywords/>
  <dc:description/>
  <cp:lastModifiedBy>Léonie Miège</cp:lastModifiedBy>
  <cp:revision>35</cp:revision>
  <cp:lastPrinted>2022-12-09T11:40:43Z</cp:lastPrinted>
  <dcterms:created xsi:type="dcterms:W3CDTF">2024-04-16T12:57:46Z</dcterms:created>
  <dcterms:modified xsi:type="dcterms:W3CDTF">2024-12-16T13:22:49Z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0x0101000D43FAB4355D104884E1EB8E61C1563D</vt:lpwstr>
  </property>
  <property fmtid="{D5CDD505-2E9C-101B-9397-08002B2CF9AE}" pid="3" name="MediaServiceImageTags">
    <vt:lpwstr/>
  </property>
  <property fmtid="{D5CDD505-2E9C-101B-9397-08002B2CF9AE}" pid="4" name="xd_ProgID">
    <vt:lpwstr/>
  </property>
  <property fmtid="{D5CDD505-2E9C-101B-9397-08002B2CF9AE}" pid="5" name="ComplianceAssetId">
    <vt:lpwstr/>
  </property>
  <property fmtid="{D5CDD505-2E9C-101B-9397-08002B2CF9AE}" pid="6" name="TemplateUrl">
    <vt:lpwstr/>
  </property>
  <property fmtid="{D5CDD505-2E9C-101B-9397-08002B2CF9AE}" pid="7" name="_ExtendedDescription">
    <vt:lpwstr/>
  </property>
  <property fmtid="{D5CDD505-2E9C-101B-9397-08002B2CF9AE}" pid="8" name="TriggerFlowInfo">
    <vt:lpwstr/>
  </property>
  <property fmtid="{D5CDD505-2E9C-101B-9397-08002B2CF9AE}" pid="9" name="xd_Signature">
    <vt:bool>false</vt:bool>
  </property>
</Properties>
</file>