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ags/tag1.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78.xml" ContentType="application/vnd.openxmlformats-officedocument.presentationml.slideLayout+xml"/>
  <Override PartName="/ppt/theme/theme3.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4.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omments/modernComment_7FFFD57B_CAD14C9C.xml" ContentType="application/vnd.ms-powerpoint.comments+xml"/>
  <Override PartName="/ppt/notesSlides/notesSlide2.xml" ContentType="application/vnd.openxmlformats-officedocument.presentationml.notesSlide+xml"/>
  <Override PartName="/ppt/comments/modernComment_7FFFD57C_BED02A2F.xml" ContentType="application/vnd.ms-powerpoint.comments+xml"/>
  <Override PartName="/ppt/notesSlides/notesSlide3.xml" ContentType="application/vnd.openxmlformats-officedocument.presentationml.notesSlide+xml"/>
  <Override PartName="/ppt/comments/modernComment_7FFFD77A_7EC016BB.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7FFFD500_9DC928FB.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4"/>
    <p:sldMasterId id="2147483878" r:id="rId5"/>
    <p:sldMasterId id="2147483870" r:id="rId6"/>
    <p:sldMasterId id="2147483666" r:id="rId7"/>
    <p:sldMasterId id="2147483932" r:id="rId8"/>
  </p:sldMasterIdLst>
  <p:notesMasterIdLst>
    <p:notesMasterId r:id="rId90"/>
  </p:notesMasterIdLst>
  <p:sldIdLst>
    <p:sldId id="2147472279" r:id="rId9"/>
    <p:sldId id="2147472763" r:id="rId10"/>
    <p:sldId id="2147472764" r:id="rId11"/>
    <p:sldId id="2147473274" r:id="rId12"/>
    <p:sldId id="2147472678" r:id="rId13"/>
    <p:sldId id="2147472679" r:id="rId14"/>
    <p:sldId id="2147472645" r:id="rId15"/>
    <p:sldId id="2147472640" r:id="rId16"/>
    <p:sldId id="2147472641" r:id="rId17"/>
    <p:sldId id="2147472642" r:id="rId18"/>
    <p:sldId id="2147472643" r:id="rId19"/>
    <p:sldId id="2147472680" r:id="rId20"/>
    <p:sldId id="2147472647" r:id="rId21"/>
    <p:sldId id="2147472648" r:id="rId22"/>
    <p:sldId id="2147472649" r:id="rId23"/>
    <p:sldId id="2147472682" r:id="rId24"/>
    <p:sldId id="2147472684" r:id="rId25"/>
    <p:sldId id="2147472685" r:id="rId26"/>
    <p:sldId id="2147472689" r:id="rId27"/>
    <p:sldId id="2147472683" r:id="rId28"/>
    <p:sldId id="2147472686" r:id="rId29"/>
    <p:sldId id="2147472688" r:id="rId30"/>
    <p:sldId id="2147472687" r:id="rId31"/>
    <p:sldId id="2147472696" r:id="rId32"/>
    <p:sldId id="2147472695" r:id="rId33"/>
    <p:sldId id="2147472690" r:id="rId34"/>
    <p:sldId id="2147472691" r:id="rId35"/>
    <p:sldId id="2147472692" r:id="rId36"/>
    <p:sldId id="2147472693" r:id="rId37"/>
    <p:sldId id="2147472694" r:id="rId38"/>
    <p:sldId id="2147472671" r:id="rId39"/>
    <p:sldId id="2147472757" r:id="rId40"/>
    <p:sldId id="2147472697" r:id="rId41"/>
    <p:sldId id="2147472736" r:id="rId42"/>
    <p:sldId id="2147472737" r:id="rId43"/>
    <p:sldId id="2147472738" r:id="rId44"/>
    <p:sldId id="2147472739" r:id="rId45"/>
    <p:sldId id="2147472740" r:id="rId46"/>
    <p:sldId id="2147472742" r:id="rId47"/>
    <p:sldId id="2147472743" r:id="rId48"/>
    <p:sldId id="2147472744" r:id="rId49"/>
    <p:sldId id="2147472699" r:id="rId50"/>
    <p:sldId id="2147472453" r:id="rId51"/>
    <p:sldId id="2147472704" r:id="rId52"/>
    <p:sldId id="2147472451" r:id="rId53"/>
    <p:sldId id="2147472701" r:id="rId54"/>
    <p:sldId id="2147472702" r:id="rId55"/>
    <p:sldId id="2147472703" r:id="rId56"/>
    <p:sldId id="2147472705" r:id="rId57"/>
    <p:sldId id="2147472706" r:id="rId58"/>
    <p:sldId id="2147472708" r:id="rId59"/>
    <p:sldId id="2147472707" r:id="rId60"/>
    <p:sldId id="2147472709" r:id="rId61"/>
    <p:sldId id="2147472720" r:id="rId62"/>
    <p:sldId id="2147472710" r:id="rId63"/>
    <p:sldId id="2147472711" r:id="rId64"/>
    <p:sldId id="2147472712" r:id="rId65"/>
    <p:sldId id="2147472713" r:id="rId66"/>
    <p:sldId id="2147472714" r:id="rId67"/>
    <p:sldId id="2147472716" r:id="rId68"/>
    <p:sldId id="2147472717" r:id="rId69"/>
    <p:sldId id="2147472715" r:id="rId70"/>
    <p:sldId id="2147472718" r:id="rId71"/>
    <p:sldId id="2147472723" r:id="rId72"/>
    <p:sldId id="2147472725" r:id="rId73"/>
    <p:sldId id="2147472722" r:id="rId74"/>
    <p:sldId id="2147472724" r:id="rId75"/>
    <p:sldId id="2147472726" r:id="rId76"/>
    <p:sldId id="2147472727" r:id="rId77"/>
    <p:sldId id="2147472728" r:id="rId78"/>
    <p:sldId id="2147472734" r:id="rId79"/>
    <p:sldId id="2147472735" r:id="rId80"/>
    <p:sldId id="2147472624" r:id="rId81"/>
    <p:sldId id="2147472745" r:id="rId82"/>
    <p:sldId id="2147472747" r:id="rId83"/>
    <p:sldId id="2147472752" r:id="rId84"/>
    <p:sldId id="2147472755" r:id="rId85"/>
    <p:sldId id="2147472760" r:id="rId86"/>
    <p:sldId id="2147472746" r:id="rId87"/>
    <p:sldId id="2147472761" r:id="rId88"/>
    <p:sldId id="2147472758" r:id="rId8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Вступ" id="{C90E44E9-11DE-424A-AAD7-DB18CDBE835A}">
          <p14:sldIdLst>
            <p14:sldId id="2147472279"/>
            <p14:sldId id="2147472763"/>
            <p14:sldId id="2147472764"/>
            <p14:sldId id="2147473274"/>
            <p14:sldId id="2147472678"/>
            <p14:sldId id="2147472679"/>
            <p14:sldId id="2147472645"/>
            <p14:sldId id="2147472640"/>
            <p14:sldId id="2147472641"/>
            <p14:sldId id="2147472642"/>
            <p14:sldId id="2147472643"/>
          </p14:sldIdLst>
        </p14:section>
        <p14:section name="2. Реєстрація профілю постачальника" id="{544EE68D-E469-4A2D-AAB6-D4E6932CDAE1}">
          <p14:sldIdLst>
            <p14:sldId id="2147472680"/>
            <p14:sldId id="2147472647"/>
            <p14:sldId id="2147472648"/>
            <p14:sldId id="2147472649"/>
            <p14:sldId id="2147472682"/>
            <p14:sldId id="2147472684"/>
            <p14:sldId id="2147472685"/>
            <p14:sldId id="2147472689"/>
            <p14:sldId id="2147472683"/>
            <p14:sldId id="2147472686"/>
            <p14:sldId id="2147472688"/>
            <p14:sldId id="2147472687"/>
            <p14:sldId id="2147472696"/>
            <p14:sldId id="2147472695"/>
            <p14:sldId id="2147472690"/>
            <p14:sldId id="2147472691"/>
            <p14:sldId id="2147472692"/>
            <p14:sldId id="2147472693"/>
            <p14:sldId id="2147472694"/>
            <p14:sldId id="2147472671"/>
            <p14:sldId id="2147472757"/>
            <p14:sldId id="2147472697"/>
            <p14:sldId id="2147472736"/>
            <p14:sldId id="2147472737"/>
            <p14:sldId id="2147472738"/>
            <p14:sldId id="2147472739"/>
            <p14:sldId id="2147472740"/>
            <p14:sldId id="2147472742"/>
            <p14:sldId id="2147472743"/>
            <p14:sldId id="2147472744"/>
          </p14:sldIdLst>
        </p14:section>
        <p14:section name="3. Подання пропозиції" id="{C8BE489F-B78C-4284-90E0-A01C58E01D26}">
          <p14:sldIdLst>
            <p14:sldId id="2147472699"/>
            <p14:sldId id="2147472453"/>
            <p14:sldId id="2147472704"/>
            <p14:sldId id="2147472451"/>
            <p14:sldId id="2147472701"/>
            <p14:sldId id="2147472702"/>
            <p14:sldId id="2147472703"/>
            <p14:sldId id="2147472705"/>
            <p14:sldId id="2147472706"/>
            <p14:sldId id="2147472708"/>
            <p14:sldId id="2147472707"/>
            <p14:sldId id="2147472709"/>
            <p14:sldId id="2147472720"/>
            <p14:sldId id="2147472710"/>
            <p14:sldId id="2147472711"/>
            <p14:sldId id="2147472712"/>
            <p14:sldId id="2147472713"/>
            <p14:sldId id="2147472714"/>
            <p14:sldId id="2147472716"/>
            <p14:sldId id="2147472717"/>
            <p14:sldId id="2147472715"/>
            <p14:sldId id="2147472718"/>
          </p14:sldIdLst>
        </p14:section>
        <p14:section name="4. Керуйте замовленням і рахунком-фактурою" id="{53A1E200-197B-4AFB-A4D3-DBB037FF7A9B}">
          <p14:sldIdLst>
            <p14:sldId id="2147472723"/>
            <p14:sldId id="2147472725"/>
            <p14:sldId id="2147472722"/>
            <p14:sldId id="2147472724"/>
            <p14:sldId id="2147472726"/>
            <p14:sldId id="2147472727"/>
            <p14:sldId id="2147472728"/>
            <p14:sldId id="2147472734"/>
            <p14:sldId id="2147472735"/>
            <p14:sldId id="2147472624"/>
            <p14:sldId id="2147472745"/>
            <p14:sldId id="2147472747"/>
            <p14:sldId id="2147472752"/>
            <p14:sldId id="2147472755"/>
            <p14:sldId id="2147472760"/>
            <p14:sldId id="2147472746"/>
            <p14:sldId id="2147472761"/>
            <p14:sldId id="214747275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34DB03-40DE-41F4-4880-91A883C5DB9D}" name="Valeria Dell'Aquila" initials="VD" userId="S::dellaqui@unhcr.org::fd11a9ba-b5dd-413f-b527-988a84d4b3c1" providerId="AD"/>
  <p188:author id="{E78D091B-F8A7-E9A7-0055-9B872422F312}" name="Arnaud Blazy" initials="AB" userId="S::blazy@unhcr.org::0d895098-186f-407f-8466-c32a6d70c364" providerId="AD"/>
  <p188:author id="{FF1EB41B-7C95-EAA9-031A-F71BB964282A}" name="Taeko Kuwahara" initials="TK" userId="S::kuwahara@unhcr.org::bd24c6e0-a101-41a1-92b0-d9b237defb23" providerId="AD"/>
  <p188:author id="{0F00CF2D-ADD8-1F16-B47E-FBE79A12FF33}" name="Shamal Sdeeq" initials="SS" userId="S::sdeeq@unhcr.org::3c72c53f-8235-48ef-b60c-328685ed247a" providerId="AD"/>
  <p188:author id="{468A4C36-92D2-3F77-BC2A-10B98AF0C98E}" name="Katalin Fischerne Freund" initials="KFF" userId="S::freund@unhcr.org::51ca2719-57c4-4fbc-8948-14d5e1ebd800" providerId="AD"/>
  <p188:author id="{CA9CF34A-7D8F-B8DC-5E69-FFDAC0216B8B}" name="Fadi Samir Ibrahim" initials="FI" userId="S::samiribr@unhcr.org::d75c178f-0f75-4593-9137-7f38efd6a168" providerId="AD"/>
  <p188:author id="{3DE1685F-6827-76BD-3EF2-CDC45110A1BD}" name="Gaye Ulutas Khanal" initials="GK" userId="S::ulutas@unhcr.org::d7fa69c4-e9e1-4a3f-8afe-d0f7c3c1b039" providerId="AD"/>
  <p188:author id="{2FAF5664-825D-5D32-346A-FE094CB7FFEA}" name="Kamilla Peter" initials="KP" userId="S::peterk@unhcr.org::482a0716-79db-4891-82dd-f0c8a5d019bb" providerId="AD"/>
  <p188:author id="{5B456D65-9811-2B51-3DAE-BAB483098414}" name="Anatolii Shcherbyna" initials="AS" userId="S::shcherby@unhcr.org::02e4f5af-e6e9-4f8e-8bff-51d00c2c90ae" providerId="AD"/>
  <p188:author id="{DAC2DF6C-53D5-FC8C-6220-6580E57F2A78}" name="Benjamin Safari" initials="BS" userId="S::safarib@unhcr.org::90682d55-b8c9-48e4-aa0a-a05d5f517edb" providerId="AD"/>
  <p188:author id="{546DD679-0A76-F1BC-223C-4D5259EC3131}" name="Anil Aadimulam" initials="AA" userId="S::aadimula@unhcr.org::367ed7ba-1d91-4704-b6f5-445039eb85f4" providerId="AD"/>
  <p188:author id="{E9E0308A-004A-C054-320C-17193FE159D6}" name="Lina Santana Chilra" initials="LC" userId="S::santanac@unhcr.org::e2cd31b8-b61b-4938-a341-5116c88e06ed" providerId="AD"/>
  <p188:author id="{CC63198B-B1CE-1E6A-ABAD-2F02E4E799FC}" name="Maryliz San Buenaventura Zubiri" initials="MSBZ" userId="S::zubiri@unhcr.org::c77dd24e-bab2-440c-9f52-747c959f8746" providerId="AD"/>
  <p188:author id="{C2EA4991-657E-EA5F-345B-B624864808CF}" name="Salmeen Idelbi" initials="SI" userId="S::idelbi@unhcr.org::8445db96-6485-4a02-9439-f1a61deaa63d" providerId="AD"/>
  <p188:author id="{CF092B96-7964-3B89-4686-EEC69D5C9B5A}" name="Fabrizio Bertora" initials="FB" userId="S::bertora@unhcr.org::b8187239-b41a-44d6-9a58-cd36f7afc83b" providerId="AD"/>
  <p188:author id="{7D67499D-8442-C7C9-91BF-064D40C93FDE}" name="Angelica Flores Gheno" initials="AG" userId="S::flores@unhcr.org::ad4cfa24-5dc6-428f-8c7a-64223510f2a4" providerId="AD"/>
  <p188:author id="{B52CD0AA-1CAC-A043-2907-C5D4E2CAEBCF}" name="Ichiro Ruben Ruiz Obregon" initials="IO" userId="S::ruizobre@unhcr.org::08a2e333-63b6-4854-bf89-11e98bdf1f4d" providerId="AD"/>
  <p188:author id="{592EBAAD-85B7-36AC-D382-5D331F9EB1E6}" name="Irmak Gungor" initials="IG" userId="S::gungori@unhcr.org::4046f758-393a-4b25-8436-e3db0cee1533" providerId="AD"/>
  <p188:author id="{E26DB0B0-D405-549A-B644-E1367E83DDAD}" name="Gurleen" initials="Gu" userId="S::gurleen@unhcr.org::554f6d4c-2d34-4eac-a6e4-565f80526833" providerId="AD"/>
  <p188:author id="{719878B2-CF97-6280-3626-4BE81D46956B}" name="Guadalupe Perez Casares" initials="GC" userId="S::perezcas@unhcr.org::41009e06-f9e4-46aa-80a3-bce672073fe6" providerId="AD"/>
  <p188:author id="{E856CDB6-1A3D-FA24-1283-455838BEA56E}" name="Luis Felipe Alfaro Navarro" initials="LN" userId="S::alfarona@unhcr.org::17720edb-0367-4b4b-b7df-e3aafbe72a4a" providerId="AD"/>
  <p188:author id="{0EB219CE-4BAA-6452-44FF-5EEF0CF02608}" name="Tsedendash Enkhtuya" initials="TE" userId="S::enkhtuya@unhcr.org::23fa05ff-cefb-462d-a22a-78fa00be02b3" providerId="AD"/>
  <p188:author id="{ABC2ACDE-D795-0EDD-6790-DCCF34390D79}" name="Nino Jeffrey Trinidad" initials="NT" userId="S::trinidad@unhcr.org::e8e0a3ee-fc70-4036-b0ef-793bb7e3182c" providerId="AD"/>
  <p188:author id="{6F6D6DE3-F9D3-CBAC-67DE-2D57EA004529}" name="Zsuzsanna Egyed" initials="ZE" userId="S::egyed@unhcr.org::db6e2867-5f9a-41d6-8034-b25a50794fdc" providerId="AD"/>
  <p188:author id="{284B99F9-5506-5CCC-5D74-0A7A218E2AC5}" name="Kai Kettunen" initials="KK" userId="S::kettunen@unhcr.org::2c4dbc07-81d9-489e-9b9b-a844c45f64c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B00"/>
    <a:srgbClr val="FFFFFF"/>
    <a:srgbClr val="CCECFF"/>
    <a:srgbClr val="F5FCFC"/>
    <a:srgbClr val="CBE2F1"/>
    <a:srgbClr val="1293D0"/>
    <a:srgbClr val="008CCC"/>
    <a:srgbClr val="F2F2F2"/>
    <a:srgbClr val="FFFEEB"/>
    <a:srgbClr val="C5EB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860CED-BE24-4671-A86D-56203E177E71}" v="1" dt="2025-07-22T08:50:08.2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65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2.xml"/><Relationship Id="rId90" Type="http://schemas.openxmlformats.org/officeDocument/2006/relationships/notesMaster" Target="notesMasters/notesMaster1.xml"/><Relationship Id="rId95" Type="http://schemas.microsoft.com/office/2016/11/relationships/changesInfo" Target="changesInfos/changesInfo1.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80" Type="http://schemas.openxmlformats.org/officeDocument/2006/relationships/slide" Target="slides/slide72.xml"/><Relationship Id="rId85" Type="http://schemas.openxmlformats.org/officeDocument/2006/relationships/slide" Target="slides/slide77.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presProps" Target="presProps.xml"/><Relationship Id="rId9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microsoft.com/office/2018/10/relationships/authors" Target="authors.xml"/><Relationship Id="rId7" Type="http://schemas.openxmlformats.org/officeDocument/2006/relationships/slideMaster" Target="slideMasters/slideMaster4.xml"/><Relationship Id="rId71" Type="http://schemas.openxmlformats.org/officeDocument/2006/relationships/slide" Target="slides/slide63.xml"/><Relationship Id="rId9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ksym Petrenko" userId="2f1279bc-b3a9-4a51-b53f-7cdb425b3228" providerId="ADAL" clId="{4C860CED-BE24-4671-A86D-56203E177E71}"/>
    <pc:docChg chg="custSel modSld">
      <pc:chgData name="Maksym Petrenko" userId="2f1279bc-b3a9-4a51-b53f-7cdb425b3228" providerId="ADAL" clId="{4C860CED-BE24-4671-A86D-56203E177E71}" dt="2025-07-22T08:50:08.354" v="1" actId="27636"/>
      <pc:docMkLst>
        <pc:docMk/>
      </pc:docMkLst>
      <pc:sldChg chg="modSp mod">
        <pc:chgData name="Maksym Petrenko" userId="2f1279bc-b3a9-4a51-b53f-7cdb425b3228" providerId="ADAL" clId="{4C860CED-BE24-4671-A86D-56203E177E71}" dt="2025-07-22T08:50:08.354" v="1" actId="27636"/>
        <pc:sldMkLst>
          <pc:docMk/>
          <pc:sldMk cId="2516631217" sldId="2147472678"/>
        </pc:sldMkLst>
        <pc:spChg chg="mod">
          <ac:chgData name="Maksym Petrenko" userId="2f1279bc-b3a9-4a51-b53f-7cdb425b3228" providerId="ADAL" clId="{4C860CED-BE24-4671-A86D-56203E177E71}" dt="2025-07-22T08:50:08.354" v="1" actId="27636"/>
          <ac:spMkLst>
            <pc:docMk/>
            <pc:sldMk cId="2516631217" sldId="2147472678"/>
            <ac:spMk id="22" creationId="{895AEB5F-AD9A-E2E9-9138-950B4C2775CF}"/>
          </ac:spMkLst>
        </pc:spChg>
        <pc:spChg chg="mod">
          <ac:chgData name="Maksym Petrenko" userId="2f1279bc-b3a9-4a51-b53f-7cdb425b3228" providerId="ADAL" clId="{4C860CED-BE24-4671-A86D-56203E177E71}" dt="2025-07-22T08:50:08.354" v="0" actId="27636"/>
          <ac:spMkLst>
            <pc:docMk/>
            <pc:sldMk cId="2516631217" sldId="2147472678"/>
            <ac:spMk id="26" creationId="{CE8B235B-6993-A699-DBC6-0402838E5722}"/>
          </ac:spMkLst>
        </pc:spChg>
      </pc:sldChg>
    </pc:docChg>
  </pc:docChgLst>
</pc:chgInfo>
</file>

<file path=ppt/comments/modernComment_7FFFD500_9DC928FB.xml><?xml version="1.0" encoding="utf-8"?>
<p188:cmLst xmlns:a="http://schemas.openxmlformats.org/drawingml/2006/main" xmlns:r="http://schemas.openxmlformats.org/officeDocument/2006/relationships" xmlns:p188="http://schemas.microsoft.com/office/powerpoint/2018/8/main">
  <p188:cm id="{A6E9634B-B14C-43FD-B831-3EFFC4769DA9}" authorId="{CA9CF34A-7D8F-B8DC-5E69-FFDAC0216B8B}" status="resolved" created="2024-04-17T09:44:45.465" complete="100000">
    <ac:txMkLst xmlns:ac="http://schemas.microsoft.com/office/drawing/2013/main/command">
      <pc:docMk xmlns:pc="http://schemas.microsoft.com/office/powerpoint/2013/main/command"/>
      <pc:sldMk xmlns:pc="http://schemas.microsoft.com/office/powerpoint/2013/main/command" cId="2647206139" sldId="2147472640"/>
      <ac:spMk id="4" creationId="{89C36FFB-F256-D425-F45A-60E33718558C}"/>
      <ac:txMk cp="242" len="70">
        <ac:context len="1092" hash="3903671668"/>
      </ac:txMk>
    </ac:txMkLst>
    <p188:pos x="6439465" y="783939"/>
    <p188:txBody>
      <a:bodyPr/>
      <a:lstStyle/>
      <a:p>
        <a:r>
          <a:rPr lang="en-US"/>
          <a:t>The phrase has been added</a:t>
        </a:r>
      </a:p>
    </p188:txBody>
  </p188:cm>
</p188:cmLst>
</file>

<file path=ppt/comments/modernComment_7FFFD57B_CAD14C9C.xml><?xml version="1.0" encoding="utf-8"?>
<p188:cmLst xmlns:a="http://schemas.openxmlformats.org/drawingml/2006/main" xmlns:r="http://schemas.openxmlformats.org/officeDocument/2006/relationships" xmlns:p188="http://schemas.microsoft.com/office/powerpoint/2018/8/main">
  <p188:cm id="{AFC6B766-B615-48BC-B6EB-59510DC4ED00}" authorId="{CC63198B-B1CE-1E6A-ABAD-2F02E4E799FC}" created="2024-08-07T14:09:18.534">
    <pc:sldMkLst xmlns:pc="http://schemas.microsoft.com/office/powerpoint/2013/main/command">
      <pc:docMk/>
      <pc:sldMk cId="3402714268" sldId="2147472763"/>
    </pc:sldMkLst>
    <p188:txBody>
      <a:bodyPr/>
      <a:lstStyle/>
      <a:p>
        <a:r>
          <a:rPr lang="en-PH"/>
          <a:t>[@- Gurleen], can you please check if these will help answer most questions from suppliers?</a:t>
        </a:r>
      </a:p>
    </p188:txBody>
  </p188:cm>
</p188:cmLst>
</file>

<file path=ppt/comments/modernComment_7FFFD57C_BED02A2F.xml><?xml version="1.0" encoding="utf-8"?>
<p188:cmLst xmlns:a="http://schemas.openxmlformats.org/drawingml/2006/main" xmlns:r="http://schemas.openxmlformats.org/officeDocument/2006/relationships" xmlns:p188="http://schemas.microsoft.com/office/powerpoint/2018/8/main">
  <p188:cm id="{E6B74321-03B4-4DC4-BA21-43A886B0D10B}" authorId="{CC63198B-B1CE-1E6A-ABAD-2F02E4E799FC}" created="2024-08-07T14:09:34.518">
    <pc:sldMkLst xmlns:pc="http://schemas.microsoft.com/office/powerpoint/2013/main/command">
      <pc:docMk/>
      <pc:sldMk cId="3201313327" sldId="2147472764"/>
    </pc:sldMkLst>
    <p188:txBody>
      <a:bodyPr/>
      <a:lstStyle/>
      <a:p>
        <a:r>
          <a:rPr lang="en-PH"/>
          <a:t>[@- Gurleen] , can you please check if these will help answer most questions from suppliers?</a:t>
        </a:r>
      </a:p>
    </p188:txBody>
  </p188:cm>
</p188:cmLst>
</file>

<file path=ppt/comments/modernComment_7FFFD77A_7EC016BB.xml><?xml version="1.0" encoding="utf-8"?>
<p188:cmLst xmlns:a="http://schemas.openxmlformats.org/drawingml/2006/main" xmlns:r="http://schemas.openxmlformats.org/officeDocument/2006/relationships" xmlns:p188="http://schemas.microsoft.com/office/powerpoint/2018/8/main">
  <p188:cm id="{61763CC2-0607-48B1-BFC6-6C2D54993876}" authorId="{CC63198B-B1CE-1E6A-ABAD-2F02E4E799FC}" created="2024-08-07T14:09:55.982">
    <pc:sldMkLst xmlns:pc="http://schemas.microsoft.com/office/powerpoint/2013/main/command">
      <pc:docMk/>
      <pc:sldMk cId="2126517947" sldId="2147473274"/>
    </pc:sldMkLst>
    <p188:txBody>
      <a:bodyPr/>
      <a:lstStyle/>
      <a:p>
        <a:r>
          <a:rPr lang="en-PH"/>
          <a:t>[@- Gurleen] , can you please check if these will help answer most questions from suppliers?</a:t>
        </a:r>
      </a:p>
    </p188:txBody>
  </p188:cm>
</p188:cmLst>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85480D-74F3-4DD4-9F8F-A278745C5B01}" type="doc">
      <dgm:prSet loTypeId="urn:microsoft.com/office/officeart/2005/8/layout/hierarchy3" loCatId="hierarchy" qsTypeId="urn:microsoft.com/office/officeart/2005/8/quickstyle/simple1" qsCatId="simple" csTypeId="urn:microsoft.com/office/officeart/2005/8/colors/accent1_5" csCatId="accent1" phldr="1"/>
      <dgm:spPr/>
      <dgm:t>
        <a:bodyPr/>
        <a:lstStyle/>
        <a:p>
          <a:endParaRPr lang="en-US"/>
        </a:p>
      </dgm:t>
    </dgm:pt>
    <dgm:pt modelId="{124846FF-A6B9-495C-A829-4DEFF971A918}">
      <dgm:prSet phldrT="[Text]" phldr="0"/>
      <dgm:spPr/>
      <dgm:t>
        <a:bodyPr/>
        <a:lstStyle/>
        <a:p>
          <a:r>
            <a:rPr lang="uk-UA" dirty="0">
              <a:latin typeface="Arial"/>
            </a:rPr>
            <a:t>Вимоги</a:t>
          </a:r>
        </a:p>
      </dgm:t>
    </dgm:pt>
    <dgm:pt modelId="{723CD392-E54F-4CD1-9B5B-1E7D13B9471B}" type="parTrans" cxnId="{69C9D806-4429-4765-B77C-38EF322606A4}">
      <dgm:prSet/>
      <dgm:spPr/>
      <dgm:t>
        <a:bodyPr/>
        <a:lstStyle/>
        <a:p>
          <a:endParaRPr lang="en-US"/>
        </a:p>
      </dgm:t>
    </dgm:pt>
    <dgm:pt modelId="{0E7861FD-785C-41A7-AFBD-31BCD3004104}" type="sibTrans" cxnId="{69C9D806-4429-4765-B77C-38EF322606A4}">
      <dgm:prSet/>
      <dgm:spPr/>
      <dgm:t>
        <a:bodyPr/>
        <a:lstStyle/>
        <a:p>
          <a:endParaRPr lang="en-US"/>
        </a:p>
      </dgm:t>
    </dgm:pt>
    <dgm:pt modelId="{7D03405F-B11C-4D32-BA8E-58442D61DE1B}">
      <dgm:prSet phldrT="[Text]" phldr="0"/>
      <dgm:spPr/>
      <dgm:t>
        <a:bodyPr/>
        <a:lstStyle/>
        <a:p>
          <a:pPr rtl="0"/>
          <a:r>
            <a:rPr lang="uk-UA" dirty="0">
              <a:latin typeface="Arial"/>
            </a:rPr>
            <a:t>Розділ 1: Обов'язкові сертифікати</a:t>
          </a:r>
        </a:p>
      </dgm:t>
    </dgm:pt>
    <dgm:pt modelId="{AA762C4A-9185-4968-82AB-9AEC72FF8052}" type="parTrans" cxnId="{A677B8B9-CA8C-4D26-B466-253D98DEE7C8}">
      <dgm:prSet/>
      <dgm:spPr/>
      <dgm:t>
        <a:bodyPr/>
        <a:lstStyle/>
        <a:p>
          <a:endParaRPr lang="en-US"/>
        </a:p>
      </dgm:t>
    </dgm:pt>
    <dgm:pt modelId="{100F83FB-5FCC-4ECF-BB23-926BB3EB2B46}" type="sibTrans" cxnId="{A677B8B9-CA8C-4D26-B466-253D98DEE7C8}">
      <dgm:prSet/>
      <dgm:spPr/>
      <dgm:t>
        <a:bodyPr/>
        <a:lstStyle/>
        <a:p>
          <a:endParaRPr lang="en-US"/>
        </a:p>
      </dgm:t>
    </dgm:pt>
    <dgm:pt modelId="{FF536161-8F7D-4A9D-8185-7598B2836A4D}">
      <dgm:prSet phldrT="[Text]" phldr="0"/>
      <dgm:spPr/>
      <dgm:t>
        <a:bodyPr/>
        <a:lstStyle/>
        <a:p>
          <a:pPr rtl="0"/>
          <a:r>
            <a:rPr lang="uk-UA" dirty="0">
              <a:latin typeface="Arial"/>
            </a:rPr>
            <a:t>Розділ 2: Технічна специфікація</a:t>
          </a:r>
        </a:p>
      </dgm:t>
    </dgm:pt>
    <dgm:pt modelId="{0650F29C-0306-4C1B-AD3E-C00D321AF426}" type="parTrans" cxnId="{EFEA327B-590D-4B35-8D9C-76C5558B6D3B}">
      <dgm:prSet/>
      <dgm:spPr/>
      <dgm:t>
        <a:bodyPr/>
        <a:lstStyle/>
        <a:p>
          <a:endParaRPr lang="en-US"/>
        </a:p>
      </dgm:t>
    </dgm:pt>
    <dgm:pt modelId="{CE51BEAB-D0AE-4493-BB1C-D48744A559EB}" type="sibTrans" cxnId="{EFEA327B-590D-4B35-8D9C-76C5558B6D3B}">
      <dgm:prSet/>
      <dgm:spPr/>
      <dgm:t>
        <a:bodyPr/>
        <a:lstStyle/>
        <a:p>
          <a:endParaRPr lang="en-US"/>
        </a:p>
      </dgm:t>
    </dgm:pt>
    <dgm:pt modelId="{920347AB-04BC-433C-88F4-52D6B9DD8D37}">
      <dgm:prSet phldr="0"/>
      <dgm:spPr/>
      <dgm:t>
        <a:bodyPr/>
        <a:lstStyle/>
        <a:p>
          <a:pPr rtl="0"/>
          <a:r>
            <a:rPr lang="uk-UA" dirty="0">
              <a:latin typeface="Arial"/>
            </a:rPr>
            <a:t>Розділ 3: - Фінансова пропозиція</a:t>
          </a:r>
        </a:p>
      </dgm:t>
    </dgm:pt>
    <dgm:pt modelId="{5742DB79-2B48-4542-AF37-EBB1876AC25D}" type="parTrans" cxnId="{8B3ADC6D-CE35-4DB2-A272-50ABE4E2CBD1}">
      <dgm:prSet/>
      <dgm:spPr/>
    </dgm:pt>
    <dgm:pt modelId="{95E5A0A9-7978-4873-8B38-669242E39307}" type="sibTrans" cxnId="{8B3ADC6D-CE35-4DB2-A272-50ABE4E2CBD1}">
      <dgm:prSet/>
      <dgm:spPr/>
    </dgm:pt>
    <dgm:pt modelId="{37161DF9-8E91-4009-9EE9-1AEE2603EFD0}" type="pres">
      <dgm:prSet presAssocID="{5F85480D-74F3-4DD4-9F8F-A278745C5B01}" presName="diagram" presStyleCnt="0">
        <dgm:presLayoutVars>
          <dgm:chPref val="1"/>
          <dgm:dir/>
          <dgm:animOne val="branch"/>
          <dgm:animLvl val="lvl"/>
          <dgm:resizeHandles/>
        </dgm:presLayoutVars>
      </dgm:prSet>
      <dgm:spPr/>
    </dgm:pt>
    <dgm:pt modelId="{E5ABE6BD-9A0B-4C18-B8D7-563A2ADCABB2}" type="pres">
      <dgm:prSet presAssocID="{124846FF-A6B9-495C-A829-4DEFF971A918}" presName="root" presStyleCnt="0"/>
      <dgm:spPr/>
    </dgm:pt>
    <dgm:pt modelId="{2C7C9E70-FBB7-4668-AAEA-E419166970C5}" type="pres">
      <dgm:prSet presAssocID="{124846FF-A6B9-495C-A829-4DEFF971A918}" presName="rootComposite" presStyleCnt="0"/>
      <dgm:spPr/>
    </dgm:pt>
    <dgm:pt modelId="{64B0D403-F37E-4B40-853C-07E4AADDF11B}" type="pres">
      <dgm:prSet presAssocID="{124846FF-A6B9-495C-A829-4DEFF971A918}" presName="rootText" presStyleLbl="node1" presStyleIdx="0" presStyleCnt="1"/>
      <dgm:spPr/>
    </dgm:pt>
    <dgm:pt modelId="{071FAC93-7C7B-4E19-9AB6-3D2E73A888C7}" type="pres">
      <dgm:prSet presAssocID="{124846FF-A6B9-495C-A829-4DEFF971A918}" presName="rootConnector" presStyleLbl="node1" presStyleIdx="0" presStyleCnt="1"/>
      <dgm:spPr/>
    </dgm:pt>
    <dgm:pt modelId="{F6ECBF9F-F382-4D5F-9AF1-DE32634F8570}" type="pres">
      <dgm:prSet presAssocID="{124846FF-A6B9-495C-A829-4DEFF971A918}" presName="childShape" presStyleCnt="0"/>
      <dgm:spPr/>
    </dgm:pt>
    <dgm:pt modelId="{7E399CF0-154B-458A-A24E-55177746B3C7}" type="pres">
      <dgm:prSet presAssocID="{AA762C4A-9185-4968-82AB-9AEC72FF8052}" presName="Name13" presStyleLbl="parChTrans1D2" presStyleIdx="0" presStyleCnt="3"/>
      <dgm:spPr/>
    </dgm:pt>
    <dgm:pt modelId="{5B01C001-C64D-4B5E-B5B9-2529638C5DDF}" type="pres">
      <dgm:prSet presAssocID="{7D03405F-B11C-4D32-BA8E-58442D61DE1B}" presName="childText" presStyleLbl="bgAcc1" presStyleIdx="0" presStyleCnt="3">
        <dgm:presLayoutVars>
          <dgm:bulletEnabled val="1"/>
        </dgm:presLayoutVars>
      </dgm:prSet>
      <dgm:spPr/>
    </dgm:pt>
    <dgm:pt modelId="{18803B9D-00F7-4991-8D3F-374B20618614}" type="pres">
      <dgm:prSet presAssocID="{0650F29C-0306-4C1B-AD3E-C00D321AF426}" presName="Name13" presStyleLbl="parChTrans1D2" presStyleIdx="1" presStyleCnt="3"/>
      <dgm:spPr/>
    </dgm:pt>
    <dgm:pt modelId="{02A48144-ED52-432A-BB50-544F9F5B5C94}" type="pres">
      <dgm:prSet presAssocID="{FF536161-8F7D-4A9D-8185-7598B2836A4D}" presName="childText" presStyleLbl="bgAcc1" presStyleIdx="1" presStyleCnt="3">
        <dgm:presLayoutVars>
          <dgm:bulletEnabled val="1"/>
        </dgm:presLayoutVars>
      </dgm:prSet>
      <dgm:spPr/>
    </dgm:pt>
    <dgm:pt modelId="{334FD68D-FAD8-4765-8301-BC9F30E03641}" type="pres">
      <dgm:prSet presAssocID="{5742DB79-2B48-4542-AF37-EBB1876AC25D}" presName="Name13" presStyleLbl="parChTrans1D2" presStyleIdx="2" presStyleCnt="3"/>
      <dgm:spPr/>
    </dgm:pt>
    <dgm:pt modelId="{C49038D5-8B1F-4992-8EEB-CB9D260EC120}" type="pres">
      <dgm:prSet presAssocID="{920347AB-04BC-433C-88F4-52D6B9DD8D37}" presName="childText" presStyleLbl="bgAcc1" presStyleIdx="2" presStyleCnt="3">
        <dgm:presLayoutVars>
          <dgm:bulletEnabled val="1"/>
        </dgm:presLayoutVars>
      </dgm:prSet>
      <dgm:spPr/>
    </dgm:pt>
  </dgm:ptLst>
  <dgm:cxnLst>
    <dgm:cxn modelId="{02B72200-FD83-4342-887A-AFA75DED2B9E}" type="presOf" srcId="{124846FF-A6B9-495C-A829-4DEFF971A918}" destId="{64B0D403-F37E-4B40-853C-07E4AADDF11B}" srcOrd="0" destOrd="0" presId="urn:microsoft.com/office/officeart/2005/8/layout/hierarchy3"/>
    <dgm:cxn modelId="{69C9D806-4429-4765-B77C-38EF322606A4}" srcId="{5F85480D-74F3-4DD4-9F8F-A278745C5B01}" destId="{124846FF-A6B9-495C-A829-4DEFF971A918}" srcOrd="0" destOrd="0" parTransId="{723CD392-E54F-4CD1-9B5B-1E7D13B9471B}" sibTransId="{0E7861FD-785C-41A7-AFBD-31BCD3004104}"/>
    <dgm:cxn modelId="{74CFB335-93A3-4A2F-A678-78FC2EAFBE8D}" type="presOf" srcId="{5742DB79-2B48-4542-AF37-EBB1876AC25D}" destId="{334FD68D-FAD8-4765-8301-BC9F30E03641}" srcOrd="0" destOrd="0" presId="urn:microsoft.com/office/officeart/2005/8/layout/hierarchy3"/>
    <dgm:cxn modelId="{1111F740-2D36-4EAA-BCBC-9B94C869EAE4}" type="presOf" srcId="{7D03405F-B11C-4D32-BA8E-58442D61DE1B}" destId="{5B01C001-C64D-4B5E-B5B9-2529638C5DDF}" srcOrd="0" destOrd="0" presId="urn:microsoft.com/office/officeart/2005/8/layout/hierarchy3"/>
    <dgm:cxn modelId="{37CE4C4C-35AB-49D8-AEF4-BF92819A9F7A}" type="presOf" srcId="{5F85480D-74F3-4DD4-9F8F-A278745C5B01}" destId="{37161DF9-8E91-4009-9EE9-1AEE2603EFD0}" srcOrd="0" destOrd="0" presId="urn:microsoft.com/office/officeart/2005/8/layout/hierarchy3"/>
    <dgm:cxn modelId="{8B3ADC6D-CE35-4DB2-A272-50ABE4E2CBD1}" srcId="{124846FF-A6B9-495C-A829-4DEFF971A918}" destId="{920347AB-04BC-433C-88F4-52D6B9DD8D37}" srcOrd="2" destOrd="0" parTransId="{5742DB79-2B48-4542-AF37-EBB1876AC25D}" sibTransId="{95E5A0A9-7978-4873-8B38-669242E39307}"/>
    <dgm:cxn modelId="{7DCC6F6E-5E13-426C-AD6D-B50C6458186D}" type="presOf" srcId="{FF536161-8F7D-4A9D-8185-7598B2836A4D}" destId="{02A48144-ED52-432A-BB50-544F9F5B5C94}" srcOrd="0" destOrd="0" presId="urn:microsoft.com/office/officeart/2005/8/layout/hierarchy3"/>
    <dgm:cxn modelId="{EFEA327B-590D-4B35-8D9C-76C5558B6D3B}" srcId="{124846FF-A6B9-495C-A829-4DEFF971A918}" destId="{FF536161-8F7D-4A9D-8185-7598B2836A4D}" srcOrd="1" destOrd="0" parTransId="{0650F29C-0306-4C1B-AD3E-C00D321AF426}" sibTransId="{CE51BEAB-D0AE-4493-BB1C-D48744A559EB}"/>
    <dgm:cxn modelId="{0C8D0B7C-48BD-49CD-A247-136193A97111}" type="presOf" srcId="{124846FF-A6B9-495C-A829-4DEFF971A918}" destId="{071FAC93-7C7B-4E19-9AB6-3D2E73A888C7}" srcOrd="1" destOrd="0" presId="urn:microsoft.com/office/officeart/2005/8/layout/hierarchy3"/>
    <dgm:cxn modelId="{11C8287D-6CB4-4320-B08E-B588EC76CFA2}" type="presOf" srcId="{AA762C4A-9185-4968-82AB-9AEC72FF8052}" destId="{7E399CF0-154B-458A-A24E-55177746B3C7}" srcOrd="0" destOrd="0" presId="urn:microsoft.com/office/officeart/2005/8/layout/hierarchy3"/>
    <dgm:cxn modelId="{A677B8B9-CA8C-4D26-B466-253D98DEE7C8}" srcId="{124846FF-A6B9-495C-A829-4DEFF971A918}" destId="{7D03405F-B11C-4D32-BA8E-58442D61DE1B}" srcOrd="0" destOrd="0" parTransId="{AA762C4A-9185-4968-82AB-9AEC72FF8052}" sibTransId="{100F83FB-5FCC-4ECF-BB23-926BB3EB2B46}"/>
    <dgm:cxn modelId="{D59706F6-3224-4CE8-8725-0C74B4F0B97A}" type="presOf" srcId="{920347AB-04BC-433C-88F4-52D6B9DD8D37}" destId="{C49038D5-8B1F-4992-8EEB-CB9D260EC120}" srcOrd="0" destOrd="0" presId="urn:microsoft.com/office/officeart/2005/8/layout/hierarchy3"/>
    <dgm:cxn modelId="{E94919F6-943E-4A0C-9311-F3DD9C161646}" type="presOf" srcId="{0650F29C-0306-4C1B-AD3E-C00D321AF426}" destId="{18803B9D-00F7-4991-8D3F-374B20618614}" srcOrd="0" destOrd="0" presId="urn:microsoft.com/office/officeart/2005/8/layout/hierarchy3"/>
    <dgm:cxn modelId="{71255F22-407E-4058-9188-9D907B7D96D6}" type="presParOf" srcId="{37161DF9-8E91-4009-9EE9-1AEE2603EFD0}" destId="{E5ABE6BD-9A0B-4C18-B8D7-563A2ADCABB2}" srcOrd="0" destOrd="0" presId="urn:microsoft.com/office/officeart/2005/8/layout/hierarchy3"/>
    <dgm:cxn modelId="{1575A65C-8430-4A4E-86BE-139DBDEADE71}" type="presParOf" srcId="{E5ABE6BD-9A0B-4C18-B8D7-563A2ADCABB2}" destId="{2C7C9E70-FBB7-4668-AAEA-E419166970C5}" srcOrd="0" destOrd="0" presId="urn:microsoft.com/office/officeart/2005/8/layout/hierarchy3"/>
    <dgm:cxn modelId="{089D6956-8083-4276-A2D6-14CE0A1A2B19}" type="presParOf" srcId="{2C7C9E70-FBB7-4668-AAEA-E419166970C5}" destId="{64B0D403-F37E-4B40-853C-07E4AADDF11B}" srcOrd="0" destOrd="0" presId="urn:microsoft.com/office/officeart/2005/8/layout/hierarchy3"/>
    <dgm:cxn modelId="{7755243D-A2A2-4BC2-948C-E0D64B67B514}" type="presParOf" srcId="{2C7C9E70-FBB7-4668-AAEA-E419166970C5}" destId="{071FAC93-7C7B-4E19-9AB6-3D2E73A888C7}" srcOrd="1" destOrd="0" presId="urn:microsoft.com/office/officeart/2005/8/layout/hierarchy3"/>
    <dgm:cxn modelId="{F3D9F773-15E3-41EA-961F-D69B209172AC}" type="presParOf" srcId="{E5ABE6BD-9A0B-4C18-B8D7-563A2ADCABB2}" destId="{F6ECBF9F-F382-4D5F-9AF1-DE32634F8570}" srcOrd="1" destOrd="0" presId="urn:microsoft.com/office/officeart/2005/8/layout/hierarchy3"/>
    <dgm:cxn modelId="{B2899613-E324-48D9-9301-F0EE49B0050B}" type="presParOf" srcId="{F6ECBF9F-F382-4D5F-9AF1-DE32634F8570}" destId="{7E399CF0-154B-458A-A24E-55177746B3C7}" srcOrd="0" destOrd="0" presId="urn:microsoft.com/office/officeart/2005/8/layout/hierarchy3"/>
    <dgm:cxn modelId="{E629FD9A-3165-45D7-82C5-700D576376C6}" type="presParOf" srcId="{F6ECBF9F-F382-4D5F-9AF1-DE32634F8570}" destId="{5B01C001-C64D-4B5E-B5B9-2529638C5DDF}" srcOrd="1" destOrd="0" presId="urn:microsoft.com/office/officeart/2005/8/layout/hierarchy3"/>
    <dgm:cxn modelId="{0F5A1628-F9F2-40AC-8088-A3686117D821}" type="presParOf" srcId="{F6ECBF9F-F382-4D5F-9AF1-DE32634F8570}" destId="{18803B9D-00F7-4991-8D3F-374B20618614}" srcOrd="2" destOrd="0" presId="urn:microsoft.com/office/officeart/2005/8/layout/hierarchy3"/>
    <dgm:cxn modelId="{131BA910-E21C-4944-BC2B-A8165963C2A1}" type="presParOf" srcId="{F6ECBF9F-F382-4D5F-9AF1-DE32634F8570}" destId="{02A48144-ED52-432A-BB50-544F9F5B5C94}" srcOrd="3" destOrd="0" presId="urn:microsoft.com/office/officeart/2005/8/layout/hierarchy3"/>
    <dgm:cxn modelId="{DCCC36C0-947C-4619-9A94-907FF3822AA2}" type="presParOf" srcId="{F6ECBF9F-F382-4D5F-9AF1-DE32634F8570}" destId="{334FD68D-FAD8-4765-8301-BC9F30E03641}" srcOrd="4" destOrd="0" presId="urn:microsoft.com/office/officeart/2005/8/layout/hierarchy3"/>
    <dgm:cxn modelId="{488084D9-2FDD-49AD-9C67-F50296BA0121}" type="presParOf" srcId="{F6ECBF9F-F382-4D5F-9AF1-DE32634F8570}" destId="{C49038D5-8B1F-4992-8EEB-CB9D260EC120}"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0D403-F37E-4B40-853C-07E4AADDF11B}">
      <dsp:nvSpPr>
        <dsp:cNvPr id="0" name=""/>
        <dsp:cNvSpPr/>
      </dsp:nvSpPr>
      <dsp:spPr>
        <a:xfrm>
          <a:off x="2218526" y="527"/>
          <a:ext cx="878585" cy="439292"/>
        </a:xfrm>
        <a:prstGeom prst="roundRect">
          <a:avLst>
            <a:gd name="adj" fmla="val 10000"/>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uk-UA" sz="1800" kern="1200" dirty="0">
              <a:latin typeface="Arial"/>
            </a:rPr>
            <a:t>Вимоги</a:t>
          </a:r>
        </a:p>
      </dsp:txBody>
      <dsp:txXfrm>
        <a:off x="2231392" y="13393"/>
        <a:ext cx="852853" cy="413560"/>
      </dsp:txXfrm>
    </dsp:sp>
    <dsp:sp modelId="{7E399CF0-154B-458A-A24E-55177746B3C7}">
      <dsp:nvSpPr>
        <dsp:cNvPr id="0" name=""/>
        <dsp:cNvSpPr/>
      </dsp:nvSpPr>
      <dsp:spPr>
        <a:xfrm>
          <a:off x="2260665" y="439820"/>
          <a:ext cx="91440" cy="329469"/>
        </a:xfrm>
        <a:custGeom>
          <a:avLst/>
          <a:gdLst/>
          <a:ahLst/>
          <a:cxnLst/>
          <a:rect l="0" t="0" r="0" b="0"/>
          <a:pathLst>
            <a:path>
              <a:moveTo>
                <a:pt x="45720" y="0"/>
              </a:moveTo>
              <a:lnTo>
                <a:pt x="45720" y="329469"/>
              </a:lnTo>
              <a:lnTo>
                <a:pt x="133578" y="329469"/>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01C001-C64D-4B5E-B5B9-2529638C5DDF}">
      <dsp:nvSpPr>
        <dsp:cNvPr id="0" name=""/>
        <dsp:cNvSpPr/>
      </dsp:nvSpPr>
      <dsp:spPr>
        <a:xfrm>
          <a:off x="2394243" y="549643"/>
          <a:ext cx="702868" cy="439292"/>
        </a:xfrm>
        <a:prstGeom prst="roundRect">
          <a:avLst>
            <a:gd name="adj" fmla="val 10000"/>
          </a:avLst>
        </a:prstGeom>
        <a:solidFill>
          <a:schemeClr val="lt1">
            <a:alpha val="9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rtl="0">
            <a:lnSpc>
              <a:spcPct val="90000"/>
            </a:lnSpc>
            <a:spcBef>
              <a:spcPct val="0"/>
            </a:spcBef>
            <a:spcAft>
              <a:spcPct val="35000"/>
            </a:spcAft>
            <a:buNone/>
          </a:pPr>
          <a:r>
            <a:rPr lang="uk-UA" sz="800" kern="1200" dirty="0">
              <a:latin typeface="Arial"/>
            </a:rPr>
            <a:t>Розділ 1: Обов'язкові сертифікати</a:t>
          </a:r>
        </a:p>
      </dsp:txBody>
      <dsp:txXfrm>
        <a:off x="2407109" y="562509"/>
        <a:ext cx="677136" cy="413560"/>
      </dsp:txXfrm>
    </dsp:sp>
    <dsp:sp modelId="{18803B9D-00F7-4991-8D3F-374B20618614}">
      <dsp:nvSpPr>
        <dsp:cNvPr id="0" name=""/>
        <dsp:cNvSpPr/>
      </dsp:nvSpPr>
      <dsp:spPr>
        <a:xfrm>
          <a:off x="2260665" y="439820"/>
          <a:ext cx="91440" cy="878585"/>
        </a:xfrm>
        <a:custGeom>
          <a:avLst/>
          <a:gdLst/>
          <a:ahLst/>
          <a:cxnLst/>
          <a:rect l="0" t="0" r="0" b="0"/>
          <a:pathLst>
            <a:path>
              <a:moveTo>
                <a:pt x="45720" y="0"/>
              </a:moveTo>
              <a:lnTo>
                <a:pt x="45720" y="878585"/>
              </a:lnTo>
              <a:lnTo>
                <a:pt x="133578" y="878585"/>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A48144-ED52-432A-BB50-544F9F5B5C94}">
      <dsp:nvSpPr>
        <dsp:cNvPr id="0" name=""/>
        <dsp:cNvSpPr/>
      </dsp:nvSpPr>
      <dsp:spPr>
        <a:xfrm>
          <a:off x="2394243" y="1098760"/>
          <a:ext cx="702868" cy="439292"/>
        </a:xfrm>
        <a:prstGeom prst="roundRect">
          <a:avLst>
            <a:gd name="adj" fmla="val 10000"/>
          </a:avLst>
        </a:prstGeom>
        <a:solidFill>
          <a:schemeClr val="lt1">
            <a:alpha val="90000"/>
            <a:hueOff val="0"/>
            <a:satOff val="0"/>
            <a:lumOff val="0"/>
            <a:alphaOff val="0"/>
          </a:schemeClr>
        </a:solidFill>
        <a:ln w="25400" cap="flat" cmpd="sng" algn="ctr">
          <a:solidFill>
            <a:schemeClr val="accent1">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rtl="0">
            <a:lnSpc>
              <a:spcPct val="90000"/>
            </a:lnSpc>
            <a:spcBef>
              <a:spcPct val="0"/>
            </a:spcBef>
            <a:spcAft>
              <a:spcPct val="35000"/>
            </a:spcAft>
            <a:buNone/>
          </a:pPr>
          <a:r>
            <a:rPr lang="uk-UA" sz="800" kern="1200" dirty="0">
              <a:latin typeface="Arial"/>
            </a:rPr>
            <a:t>Розділ 2: Технічна специфікація</a:t>
          </a:r>
        </a:p>
      </dsp:txBody>
      <dsp:txXfrm>
        <a:off x="2407109" y="1111626"/>
        <a:ext cx="677136" cy="413560"/>
      </dsp:txXfrm>
    </dsp:sp>
    <dsp:sp modelId="{334FD68D-FAD8-4765-8301-BC9F30E03641}">
      <dsp:nvSpPr>
        <dsp:cNvPr id="0" name=""/>
        <dsp:cNvSpPr/>
      </dsp:nvSpPr>
      <dsp:spPr>
        <a:xfrm>
          <a:off x="2260665" y="439820"/>
          <a:ext cx="91440" cy="1427701"/>
        </a:xfrm>
        <a:custGeom>
          <a:avLst/>
          <a:gdLst/>
          <a:ahLst/>
          <a:cxnLst/>
          <a:rect l="0" t="0" r="0" b="0"/>
          <a:pathLst>
            <a:path>
              <a:moveTo>
                <a:pt x="45720" y="0"/>
              </a:moveTo>
              <a:lnTo>
                <a:pt x="45720" y="1427701"/>
              </a:lnTo>
              <a:lnTo>
                <a:pt x="133578" y="1427701"/>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9038D5-8B1F-4992-8EEB-CB9D260EC120}">
      <dsp:nvSpPr>
        <dsp:cNvPr id="0" name=""/>
        <dsp:cNvSpPr/>
      </dsp:nvSpPr>
      <dsp:spPr>
        <a:xfrm>
          <a:off x="2394243" y="1647876"/>
          <a:ext cx="702868" cy="439292"/>
        </a:xfrm>
        <a:prstGeom prst="roundRect">
          <a:avLst>
            <a:gd name="adj" fmla="val 10000"/>
          </a:avLst>
        </a:prstGeom>
        <a:solidFill>
          <a:schemeClr val="lt1">
            <a:alpha val="90000"/>
            <a:hueOff val="0"/>
            <a:satOff val="0"/>
            <a:lumOff val="0"/>
            <a:alphaOff val="0"/>
          </a:schemeClr>
        </a:solidFill>
        <a:ln w="2540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rtl="0">
            <a:lnSpc>
              <a:spcPct val="90000"/>
            </a:lnSpc>
            <a:spcBef>
              <a:spcPct val="0"/>
            </a:spcBef>
            <a:spcAft>
              <a:spcPct val="35000"/>
            </a:spcAft>
            <a:buNone/>
          </a:pPr>
          <a:r>
            <a:rPr lang="uk-UA" sz="800" kern="1200" dirty="0">
              <a:latin typeface="Arial"/>
            </a:rPr>
            <a:t>Розділ 3: - Фінансова пропозиція</a:t>
          </a:r>
        </a:p>
      </dsp:txBody>
      <dsp:txXfrm>
        <a:off x="2407109" y="1660742"/>
        <a:ext cx="677136" cy="41356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143588" y="0"/>
            <a:ext cx="3169920" cy="481727"/>
          </a:xfrm>
          <a:prstGeom prst="rect">
            <a:avLst/>
          </a:prstGeom>
        </p:spPr>
        <p:txBody>
          <a:bodyPr vert="horz" lIns="91440" tIns="45720" rIns="91440" bIns="45720" rtlCol="0"/>
          <a:lstStyle>
            <a:lvl1pPr algn="r">
              <a:defRPr sz="1200"/>
            </a:lvl1pPr>
          </a:lstStyle>
          <a:p>
            <a:fld id="{81E213F5-63B8-4A5B-9B91-10EF3606BAC1}" type="datetimeFigureOut">
              <a:t>7/22/2025</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31521" y="4620578"/>
            <a:ext cx="5852160" cy="378047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8" y="9119474"/>
            <a:ext cx="3169920" cy="481726"/>
          </a:xfrm>
          <a:prstGeom prst="rect">
            <a:avLst/>
          </a:prstGeom>
        </p:spPr>
        <p:txBody>
          <a:bodyPr vert="horz" lIns="91440" tIns="45720" rIns="91440" bIns="45720" rtlCol="0" anchor="b"/>
          <a:lstStyle>
            <a:lvl1pPr algn="r">
              <a:defRPr sz="1200"/>
            </a:lvl1pPr>
          </a:lstStyle>
          <a:p>
            <a:fld id="{F9233175-A0A6-4B09-9672-8269E2D54E94}" type="slidenum">
              <a:t>‹#›</a:t>
            </a:fld>
            <a:endParaRPr lang="en-US" dirty="0"/>
          </a:p>
        </p:txBody>
      </p:sp>
    </p:spTree>
    <p:extLst>
      <p:ext uri="{BB962C8B-B14F-4D97-AF65-F5344CB8AC3E}">
        <p14:creationId xmlns:p14="http://schemas.microsoft.com/office/powerpoint/2010/main" val="3798754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9233175-A0A6-4B09-9672-8269E2D54E94}" type="slidenum">
              <a:rPr lang="en-PH" smtClean="0"/>
              <a:t>2</a:t>
            </a:fld>
            <a:endParaRPr lang="en-PH" dirty="0"/>
          </a:p>
        </p:txBody>
      </p:sp>
    </p:spTree>
    <p:extLst>
      <p:ext uri="{BB962C8B-B14F-4D97-AF65-F5344CB8AC3E}">
        <p14:creationId xmlns:p14="http://schemas.microsoft.com/office/powerpoint/2010/main" val="1659460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9233175-A0A6-4B09-9672-8269E2D54E94}" type="slidenum">
              <a:rPr lang="en-PH" smtClean="0"/>
              <a:t>14</a:t>
            </a:fld>
            <a:endParaRPr lang="en-PH" dirty="0"/>
          </a:p>
        </p:txBody>
      </p:sp>
    </p:spTree>
    <p:extLst>
      <p:ext uri="{BB962C8B-B14F-4D97-AF65-F5344CB8AC3E}">
        <p14:creationId xmlns:p14="http://schemas.microsoft.com/office/powerpoint/2010/main" val="3466681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9233175-A0A6-4B09-9672-8269E2D54E94}" type="slidenum">
              <a:rPr lang="en-PH" smtClean="0"/>
              <a:t>15</a:t>
            </a:fld>
            <a:endParaRPr lang="en-PH" dirty="0"/>
          </a:p>
        </p:txBody>
      </p:sp>
    </p:spTree>
    <p:extLst>
      <p:ext uri="{BB962C8B-B14F-4D97-AF65-F5344CB8AC3E}">
        <p14:creationId xmlns:p14="http://schemas.microsoft.com/office/powerpoint/2010/main" val="682743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9233175-A0A6-4B09-9672-8269E2D54E94}" type="slidenum">
              <a:rPr lang="en-PH" smtClean="0"/>
              <a:t>16</a:t>
            </a:fld>
            <a:endParaRPr lang="en-PH" dirty="0"/>
          </a:p>
        </p:txBody>
      </p:sp>
    </p:spTree>
    <p:extLst>
      <p:ext uri="{BB962C8B-B14F-4D97-AF65-F5344CB8AC3E}">
        <p14:creationId xmlns:p14="http://schemas.microsoft.com/office/powerpoint/2010/main" val="3994663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9233175-A0A6-4B09-9672-8269E2D54E94}" type="slidenum">
              <a:rPr lang="en-PH" smtClean="0"/>
              <a:t>17</a:t>
            </a:fld>
            <a:endParaRPr lang="en-PH" dirty="0"/>
          </a:p>
        </p:txBody>
      </p:sp>
    </p:spTree>
    <p:extLst>
      <p:ext uri="{BB962C8B-B14F-4D97-AF65-F5344CB8AC3E}">
        <p14:creationId xmlns:p14="http://schemas.microsoft.com/office/powerpoint/2010/main" val="2773884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9233175-A0A6-4B09-9672-8269E2D54E94}" type="slidenum">
              <a:rPr lang="en-PH" smtClean="0"/>
              <a:t>18</a:t>
            </a:fld>
            <a:endParaRPr lang="en-PH" dirty="0"/>
          </a:p>
        </p:txBody>
      </p:sp>
    </p:spTree>
    <p:extLst>
      <p:ext uri="{BB962C8B-B14F-4D97-AF65-F5344CB8AC3E}">
        <p14:creationId xmlns:p14="http://schemas.microsoft.com/office/powerpoint/2010/main" val="4063059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9233175-A0A6-4B09-9672-8269E2D54E94}" type="slidenum">
              <a:rPr lang="en-PH" smtClean="0"/>
              <a:t>19</a:t>
            </a:fld>
            <a:endParaRPr lang="en-PH" dirty="0"/>
          </a:p>
        </p:txBody>
      </p:sp>
    </p:spTree>
    <p:extLst>
      <p:ext uri="{BB962C8B-B14F-4D97-AF65-F5344CB8AC3E}">
        <p14:creationId xmlns:p14="http://schemas.microsoft.com/office/powerpoint/2010/main" val="2530163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9233175-A0A6-4B09-9672-8269E2D54E94}" type="slidenum">
              <a:rPr lang="en-PH" smtClean="0"/>
              <a:t>20</a:t>
            </a:fld>
            <a:endParaRPr lang="en-PH" dirty="0"/>
          </a:p>
        </p:txBody>
      </p:sp>
    </p:spTree>
    <p:extLst>
      <p:ext uri="{BB962C8B-B14F-4D97-AF65-F5344CB8AC3E}">
        <p14:creationId xmlns:p14="http://schemas.microsoft.com/office/powerpoint/2010/main" val="4039173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9233175-A0A6-4B09-9672-8269E2D54E94}" type="slidenum">
              <a:rPr lang="en-PH" smtClean="0"/>
              <a:t>21</a:t>
            </a:fld>
            <a:endParaRPr lang="en-PH" dirty="0"/>
          </a:p>
        </p:txBody>
      </p:sp>
    </p:spTree>
    <p:extLst>
      <p:ext uri="{BB962C8B-B14F-4D97-AF65-F5344CB8AC3E}">
        <p14:creationId xmlns:p14="http://schemas.microsoft.com/office/powerpoint/2010/main" val="3572207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9233175-A0A6-4B09-9672-8269E2D54E94}" type="slidenum">
              <a:rPr lang="en-PH" smtClean="0"/>
              <a:t>22</a:t>
            </a:fld>
            <a:endParaRPr lang="en-PH" dirty="0"/>
          </a:p>
        </p:txBody>
      </p:sp>
    </p:spTree>
    <p:extLst>
      <p:ext uri="{BB962C8B-B14F-4D97-AF65-F5344CB8AC3E}">
        <p14:creationId xmlns:p14="http://schemas.microsoft.com/office/powerpoint/2010/main" val="3309160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9233175-A0A6-4B09-9672-8269E2D54E94}" type="slidenum">
              <a:rPr lang="en-PH" smtClean="0"/>
              <a:t>23</a:t>
            </a:fld>
            <a:endParaRPr lang="en-PH" dirty="0"/>
          </a:p>
        </p:txBody>
      </p:sp>
    </p:spTree>
    <p:extLst>
      <p:ext uri="{BB962C8B-B14F-4D97-AF65-F5344CB8AC3E}">
        <p14:creationId xmlns:p14="http://schemas.microsoft.com/office/powerpoint/2010/main" val="2109779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9233175-A0A6-4B09-9672-8269E2D54E94}" type="slidenum">
              <a:rPr lang="en-PH" smtClean="0"/>
              <a:t>3</a:t>
            </a:fld>
            <a:endParaRPr lang="en-PH" dirty="0"/>
          </a:p>
        </p:txBody>
      </p:sp>
    </p:spTree>
    <p:extLst>
      <p:ext uri="{BB962C8B-B14F-4D97-AF65-F5344CB8AC3E}">
        <p14:creationId xmlns:p14="http://schemas.microsoft.com/office/powerpoint/2010/main" val="4138539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9233175-A0A6-4B09-9672-8269E2D54E94}" type="slidenum">
              <a:rPr lang="en-PH" smtClean="0"/>
              <a:t>24</a:t>
            </a:fld>
            <a:endParaRPr lang="en-PH" dirty="0"/>
          </a:p>
        </p:txBody>
      </p:sp>
    </p:spTree>
    <p:extLst>
      <p:ext uri="{BB962C8B-B14F-4D97-AF65-F5344CB8AC3E}">
        <p14:creationId xmlns:p14="http://schemas.microsoft.com/office/powerpoint/2010/main" val="1248351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9233175-A0A6-4B09-9672-8269E2D54E94}" type="slidenum">
              <a:rPr lang="en-PH" smtClean="0"/>
              <a:t>25</a:t>
            </a:fld>
            <a:endParaRPr lang="en-PH" dirty="0"/>
          </a:p>
        </p:txBody>
      </p:sp>
    </p:spTree>
    <p:extLst>
      <p:ext uri="{BB962C8B-B14F-4D97-AF65-F5344CB8AC3E}">
        <p14:creationId xmlns:p14="http://schemas.microsoft.com/office/powerpoint/2010/main" val="6220053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9233175-A0A6-4B09-9672-8269E2D54E94}" type="slidenum">
              <a:rPr lang="en-PH" smtClean="0"/>
              <a:t>26</a:t>
            </a:fld>
            <a:endParaRPr lang="en-PH" dirty="0"/>
          </a:p>
        </p:txBody>
      </p:sp>
    </p:spTree>
    <p:extLst>
      <p:ext uri="{BB962C8B-B14F-4D97-AF65-F5344CB8AC3E}">
        <p14:creationId xmlns:p14="http://schemas.microsoft.com/office/powerpoint/2010/main" val="34325848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9233175-A0A6-4B09-9672-8269E2D54E94}" type="slidenum">
              <a:rPr lang="en-PH" smtClean="0"/>
              <a:t>27</a:t>
            </a:fld>
            <a:endParaRPr lang="en-PH" dirty="0"/>
          </a:p>
        </p:txBody>
      </p:sp>
    </p:spTree>
    <p:extLst>
      <p:ext uri="{BB962C8B-B14F-4D97-AF65-F5344CB8AC3E}">
        <p14:creationId xmlns:p14="http://schemas.microsoft.com/office/powerpoint/2010/main" val="10201073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9233175-A0A6-4B09-9672-8269E2D54E94}" type="slidenum">
              <a:rPr lang="en-PH" smtClean="0"/>
              <a:t>28</a:t>
            </a:fld>
            <a:endParaRPr lang="en-PH" dirty="0"/>
          </a:p>
        </p:txBody>
      </p:sp>
    </p:spTree>
    <p:extLst>
      <p:ext uri="{BB962C8B-B14F-4D97-AF65-F5344CB8AC3E}">
        <p14:creationId xmlns:p14="http://schemas.microsoft.com/office/powerpoint/2010/main" val="3193813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9233175-A0A6-4B09-9672-8269E2D54E94}" type="slidenum">
              <a:rPr lang="en-PH" smtClean="0"/>
              <a:t>29</a:t>
            </a:fld>
            <a:endParaRPr lang="en-PH" dirty="0"/>
          </a:p>
        </p:txBody>
      </p:sp>
    </p:spTree>
    <p:extLst>
      <p:ext uri="{BB962C8B-B14F-4D97-AF65-F5344CB8AC3E}">
        <p14:creationId xmlns:p14="http://schemas.microsoft.com/office/powerpoint/2010/main" val="24498129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9233175-A0A6-4B09-9672-8269E2D54E94}" type="slidenum">
              <a:rPr lang="en-PH" smtClean="0"/>
              <a:t>30</a:t>
            </a:fld>
            <a:endParaRPr lang="en-PH" dirty="0"/>
          </a:p>
        </p:txBody>
      </p:sp>
    </p:spTree>
    <p:extLst>
      <p:ext uri="{BB962C8B-B14F-4D97-AF65-F5344CB8AC3E}">
        <p14:creationId xmlns:p14="http://schemas.microsoft.com/office/powerpoint/2010/main" val="23536248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9233175-A0A6-4B09-9672-8269E2D54E94}" type="slidenum">
              <a:rPr lang="en-PH" smtClean="0"/>
              <a:t>31</a:t>
            </a:fld>
            <a:endParaRPr lang="en-PH" dirty="0"/>
          </a:p>
        </p:txBody>
      </p:sp>
    </p:spTree>
    <p:extLst>
      <p:ext uri="{BB962C8B-B14F-4D97-AF65-F5344CB8AC3E}">
        <p14:creationId xmlns:p14="http://schemas.microsoft.com/office/powerpoint/2010/main" val="35635562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9233175-A0A6-4B09-9672-8269E2D54E94}" type="slidenum">
              <a:rPr lang="en-PH" smtClean="0"/>
              <a:t>32</a:t>
            </a:fld>
            <a:endParaRPr lang="en-PH" dirty="0"/>
          </a:p>
        </p:txBody>
      </p:sp>
    </p:spTree>
    <p:extLst>
      <p:ext uri="{BB962C8B-B14F-4D97-AF65-F5344CB8AC3E}">
        <p14:creationId xmlns:p14="http://schemas.microsoft.com/office/powerpoint/2010/main" val="42144079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9233175-A0A6-4B09-9672-8269E2D54E94}" type="slidenum">
              <a:rPr lang="en-PH" smtClean="0"/>
              <a:t>33</a:t>
            </a:fld>
            <a:endParaRPr lang="en-PH" dirty="0"/>
          </a:p>
        </p:txBody>
      </p:sp>
    </p:spTree>
    <p:extLst>
      <p:ext uri="{BB962C8B-B14F-4D97-AF65-F5344CB8AC3E}">
        <p14:creationId xmlns:p14="http://schemas.microsoft.com/office/powerpoint/2010/main" val="2670166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9233175-A0A6-4B09-9672-8269E2D54E94}" type="slidenum">
              <a:rPr lang="en-PH" smtClean="0"/>
              <a:t>4</a:t>
            </a:fld>
            <a:endParaRPr lang="en-PH" dirty="0"/>
          </a:p>
        </p:txBody>
      </p:sp>
    </p:spTree>
    <p:extLst>
      <p:ext uri="{BB962C8B-B14F-4D97-AF65-F5344CB8AC3E}">
        <p14:creationId xmlns:p14="http://schemas.microsoft.com/office/powerpoint/2010/main" val="29953042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9233175-A0A6-4B09-9672-8269E2D54E94}" type="slidenum">
              <a:rPr lang="en-PH" smtClean="0"/>
              <a:t>34</a:t>
            </a:fld>
            <a:endParaRPr lang="en-PH" dirty="0"/>
          </a:p>
        </p:txBody>
      </p:sp>
    </p:spTree>
    <p:extLst>
      <p:ext uri="{BB962C8B-B14F-4D97-AF65-F5344CB8AC3E}">
        <p14:creationId xmlns:p14="http://schemas.microsoft.com/office/powerpoint/2010/main" val="27470152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9233175-A0A6-4B09-9672-8269E2D54E94}" type="slidenum">
              <a:rPr lang="en-PH" smtClean="0"/>
              <a:t>35</a:t>
            </a:fld>
            <a:endParaRPr lang="en-PH" dirty="0"/>
          </a:p>
        </p:txBody>
      </p:sp>
    </p:spTree>
    <p:extLst>
      <p:ext uri="{BB962C8B-B14F-4D97-AF65-F5344CB8AC3E}">
        <p14:creationId xmlns:p14="http://schemas.microsoft.com/office/powerpoint/2010/main" val="7899837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9233175-A0A6-4B09-9672-8269E2D54E94}" type="slidenum">
              <a:rPr lang="en-PH" smtClean="0"/>
              <a:t>36</a:t>
            </a:fld>
            <a:endParaRPr lang="en-PH" dirty="0"/>
          </a:p>
        </p:txBody>
      </p:sp>
    </p:spTree>
    <p:extLst>
      <p:ext uri="{BB962C8B-B14F-4D97-AF65-F5344CB8AC3E}">
        <p14:creationId xmlns:p14="http://schemas.microsoft.com/office/powerpoint/2010/main" val="20586298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9233175-A0A6-4B09-9672-8269E2D54E94}" type="slidenum">
              <a:rPr lang="en-PH" smtClean="0"/>
              <a:t>37</a:t>
            </a:fld>
            <a:endParaRPr lang="en-PH" dirty="0"/>
          </a:p>
        </p:txBody>
      </p:sp>
    </p:spTree>
    <p:extLst>
      <p:ext uri="{BB962C8B-B14F-4D97-AF65-F5344CB8AC3E}">
        <p14:creationId xmlns:p14="http://schemas.microsoft.com/office/powerpoint/2010/main" val="34326135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9233175-A0A6-4B09-9672-8269E2D54E94}" type="slidenum">
              <a:rPr lang="en-PH" smtClean="0"/>
              <a:t>38</a:t>
            </a:fld>
            <a:endParaRPr lang="en-PH" dirty="0"/>
          </a:p>
        </p:txBody>
      </p:sp>
    </p:spTree>
    <p:extLst>
      <p:ext uri="{BB962C8B-B14F-4D97-AF65-F5344CB8AC3E}">
        <p14:creationId xmlns:p14="http://schemas.microsoft.com/office/powerpoint/2010/main" val="10182779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9233175-A0A6-4B09-9672-8269E2D54E94}" type="slidenum">
              <a:rPr lang="en-PH" smtClean="0"/>
              <a:t>39</a:t>
            </a:fld>
            <a:endParaRPr lang="en-PH" dirty="0"/>
          </a:p>
        </p:txBody>
      </p:sp>
    </p:spTree>
    <p:extLst>
      <p:ext uri="{BB962C8B-B14F-4D97-AF65-F5344CB8AC3E}">
        <p14:creationId xmlns:p14="http://schemas.microsoft.com/office/powerpoint/2010/main" val="23588881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9233175-A0A6-4B09-9672-8269E2D54E94}" type="slidenum">
              <a:rPr lang="en-PH" smtClean="0"/>
              <a:t>40</a:t>
            </a:fld>
            <a:endParaRPr lang="en-PH" dirty="0"/>
          </a:p>
        </p:txBody>
      </p:sp>
    </p:spTree>
    <p:extLst>
      <p:ext uri="{BB962C8B-B14F-4D97-AF65-F5344CB8AC3E}">
        <p14:creationId xmlns:p14="http://schemas.microsoft.com/office/powerpoint/2010/main" val="13131035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9233175-A0A6-4B09-9672-8269E2D54E94}" type="slidenum">
              <a:rPr lang="en-PH" smtClean="0"/>
              <a:t>41</a:t>
            </a:fld>
            <a:endParaRPr lang="en-PH" dirty="0"/>
          </a:p>
        </p:txBody>
      </p:sp>
    </p:spTree>
    <p:extLst>
      <p:ext uri="{BB962C8B-B14F-4D97-AF65-F5344CB8AC3E}">
        <p14:creationId xmlns:p14="http://schemas.microsoft.com/office/powerpoint/2010/main" val="1693907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C6C79-E590-4DB5-9A6B-CC6281D175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9647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C6C79-E590-4DB5-9A6B-CC6281D175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3638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9233175-A0A6-4B09-9672-8269E2D54E94}" type="slidenum">
              <a:rPr lang="en-PH" smtClean="0"/>
              <a:t>7</a:t>
            </a:fld>
            <a:endParaRPr lang="en-PH" dirty="0"/>
          </a:p>
        </p:txBody>
      </p:sp>
    </p:spTree>
    <p:extLst>
      <p:ext uri="{BB962C8B-B14F-4D97-AF65-F5344CB8AC3E}">
        <p14:creationId xmlns:p14="http://schemas.microsoft.com/office/powerpoint/2010/main" val="39707354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C6C79-E590-4DB5-9A6B-CC6281D175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69417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C6C79-E590-4DB5-9A6B-CC6281D175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89617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C6C79-E590-4DB5-9A6B-CC6281D175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01971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C6C79-E590-4DB5-9A6B-CC6281D175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1068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C6C79-E590-4DB5-9A6B-CC6281D175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37245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C6C79-E590-4DB5-9A6B-CC6281D175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06283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C6C79-E590-4DB5-9A6B-CC6281D175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82901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C6C79-E590-4DB5-9A6B-CC6281D175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59016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C6C79-E590-4DB5-9A6B-CC6281D175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09722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C6C79-E590-4DB5-9A6B-CC6281D175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0615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9233175-A0A6-4B09-9672-8269E2D54E94}" type="slidenum">
              <a:rPr lang="en-PH" smtClean="0"/>
              <a:t>8</a:t>
            </a:fld>
            <a:endParaRPr lang="en-PH" dirty="0"/>
          </a:p>
        </p:txBody>
      </p:sp>
    </p:spTree>
    <p:extLst>
      <p:ext uri="{BB962C8B-B14F-4D97-AF65-F5344CB8AC3E}">
        <p14:creationId xmlns:p14="http://schemas.microsoft.com/office/powerpoint/2010/main" val="18703068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C6C79-E590-4DB5-9A6B-CC6281D175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68467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C6C79-E590-4DB5-9A6B-CC6281D175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9653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C6C79-E590-4DB5-9A6B-CC6281D175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98839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C6C79-E590-4DB5-9A6B-CC6281D175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30656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C6C79-E590-4DB5-9A6B-CC6281D175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03363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C6C79-E590-4DB5-9A6B-CC6281D175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92974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C6C79-E590-4DB5-9A6B-CC6281D175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72529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233175-A0A6-4B09-9672-8269E2D54E94}" type="slidenum">
              <a:rPr lang="en-US" smtClean="0"/>
              <a:t>73</a:t>
            </a:fld>
            <a:endParaRPr lang="en-US" dirty="0"/>
          </a:p>
        </p:txBody>
      </p:sp>
    </p:spTree>
    <p:extLst>
      <p:ext uri="{BB962C8B-B14F-4D97-AF65-F5344CB8AC3E}">
        <p14:creationId xmlns:p14="http://schemas.microsoft.com/office/powerpoint/2010/main" val="1027756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9233175-A0A6-4B09-9672-8269E2D54E94}" type="slidenum">
              <a:rPr lang="en-PH" smtClean="0"/>
              <a:t>9</a:t>
            </a:fld>
            <a:endParaRPr lang="en-PH" dirty="0"/>
          </a:p>
        </p:txBody>
      </p:sp>
    </p:spTree>
    <p:extLst>
      <p:ext uri="{BB962C8B-B14F-4D97-AF65-F5344CB8AC3E}">
        <p14:creationId xmlns:p14="http://schemas.microsoft.com/office/powerpoint/2010/main" val="2799909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9233175-A0A6-4B09-9672-8269E2D54E94}" type="slidenum">
              <a:rPr lang="en-PH" smtClean="0"/>
              <a:t>10</a:t>
            </a:fld>
            <a:endParaRPr lang="en-PH" dirty="0"/>
          </a:p>
        </p:txBody>
      </p:sp>
    </p:spTree>
    <p:extLst>
      <p:ext uri="{BB962C8B-B14F-4D97-AF65-F5344CB8AC3E}">
        <p14:creationId xmlns:p14="http://schemas.microsoft.com/office/powerpoint/2010/main" val="1698774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9233175-A0A6-4B09-9672-8269E2D54E94}" type="slidenum">
              <a:rPr lang="en-PH" smtClean="0"/>
              <a:t>11</a:t>
            </a:fld>
            <a:endParaRPr lang="en-PH" dirty="0"/>
          </a:p>
        </p:txBody>
      </p:sp>
    </p:spTree>
    <p:extLst>
      <p:ext uri="{BB962C8B-B14F-4D97-AF65-F5344CB8AC3E}">
        <p14:creationId xmlns:p14="http://schemas.microsoft.com/office/powerpoint/2010/main" val="2329522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9233175-A0A6-4B09-9672-8269E2D54E94}" type="slidenum">
              <a:rPr lang="en-PH" smtClean="0"/>
              <a:t>13</a:t>
            </a:fld>
            <a:endParaRPr lang="en-PH" dirty="0"/>
          </a:p>
        </p:txBody>
      </p:sp>
    </p:spTree>
    <p:extLst>
      <p:ext uri="{BB962C8B-B14F-4D97-AF65-F5344CB8AC3E}">
        <p14:creationId xmlns:p14="http://schemas.microsoft.com/office/powerpoint/2010/main" val="4662502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9.emf"/></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8.emf"/></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9.emf"/></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8.emf"/></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8.emf"/></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8.emf"/></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8.emf"/></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8.emf"/></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8.emf"/></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97DE548-65ED-244A-BF03-DC52010D3A2D}"/>
              </a:ext>
            </a:extLst>
          </p:cNvPr>
          <p:cNvSpPr/>
          <p:nvPr userDrawn="1"/>
        </p:nvSpPr>
        <p:spPr>
          <a:xfrm>
            <a:off x="0" y="0"/>
            <a:ext cx="12192000" cy="68580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T"/>
          </a:p>
        </p:txBody>
      </p:sp>
      <p:sp>
        <p:nvSpPr>
          <p:cNvPr id="15" name="Ovale 2">
            <a:extLst>
              <a:ext uri="{FF2B5EF4-FFF2-40B4-BE49-F238E27FC236}">
                <a16:creationId xmlns:a16="http://schemas.microsoft.com/office/drawing/2014/main" id="{E4CFEB35-C244-CC45-B43C-CC3D6F7FF984}"/>
              </a:ext>
            </a:extLst>
          </p:cNvPr>
          <p:cNvSpPr/>
          <p:nvPr userDrawn="1"/>
        </p:nvSpPr>
        <p:spPr bwMode="gray">
          <a:xfrm>
            <a:off x="7064318" y="1014941"/>
            <a:ext cx="6501210" cy="6501210"/>
          </a:xfrm>
          <a:prstGeom prst="ellipse">
            <a:avLst/>
          </a:prstGeom>
          <a:solidFill>
            <a:schemeClr val="bg2"/>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ln w="0"/>
              <a:solidFill>
                <a:schemeClr val="accent1"/>
              </a:solidFill>
              <a:effectLst>
                <a:outerShdw blurRad="38100" dist="25400" dir="5400000" algn="ctr" rotWithShape="0">
                  <a:srgbClr val="6E747A">
                    <a:alpha val="43000"/>
                  </a:srgbClr>
                </a:outerShdw>
              </a:effectLst>
            </a:endParaRPr>
          </a:p>
        </p:txBody>
      </p:sp>
      <p:sp>
        <p:nvSpPr>
          <p:cNvPr id="16" name="Ovale 11">
            <a:extLst>
              <a:ext uri="{FF2B5EF4-FFF2-40B4-BE49-F238E27FC236}">
                <a16:creationId xmlns:a16="http://schemas.microsoft.com/office/drawing/2014/main" id="{C5DA6624-1822-254A-8501-0E5E6185B078}"/>
              </a:ext>
            </a:extLst>
          </p:cNvPr>
          <p:cNvSpPr/>
          <p:nvPr userDrawn="1"/>
        </p:nvSpPr>
        <p:spPr bwMode="gray">
          <a:xfrm>
            <a:off x="6269141" y="-410238"/>
            <a:ext cx="2193718" cy="2193718"/>
          </a:xfrm>
          <a:prstGeom prst="ellipse">
            <a:avLst/>
          </a:prstGeom>
          <a:solidFill>
            <a:schemeClr val="bg2"/>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ln w="0"/>
              <a:solidFill>
                <a:schemeClr val="accent1"/>
              </a:solidFill>
              <a:effectLst>
                <a:outerShdw blurRad="38100" dist="25400" dir="5400000" algn="ctr" rotWithShape="0">
                  <a:srgbClr val="6E747A">
                    <a:alpha val="43000"/>
                  </a:srgbClr>
                </a:outerShdw>
              </a:effectLst>
            </a:endParaRPr>
          </a:p>
        </p:txBody>
      </p:sp>
      <p:sp>
        <p:nvSpPr>
          <p:cNvPr id="17" name="Ovale 12">
            <a:extLst>
              <a:ext uri="{FF2B5EF4-FFF2-40B4-BE49-F238E27FC236}">
                <a16:creationId xmlns:a16="http://schemas.microsoft.com/office/drawing/2014/main" id="{3521F8C4-3B94-2742-9559-532C249C01E1}"/>
              </a:ext>
            </a:extLst>
          </p:cNvPr>
          <p:cNvSpPr/>
          <p:nvPr userDrawn="1"/>
        </p:nvSpPr>
        <p:spPr bwMode="gray">
          <a:xfrm>
            <a:off x="6269141" y="2043330"/>
            <a:ext cx="893803" cy="893803"/>
          </a:xfrm>
          <a:prstGeom prst="ellipse">
            <a:avLst/>
          </a:prstGeom>
          <a:solidFill>
            <a:schemeClr val="bg2"/>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ln w="0"/>
              <a:solidFill>
                <a:schemeClr val="accent1"/>
              </a:solidFill>
              <a:effectLst>
                <a:outerShdw blurRad="38100" dist="25400" dir="5400000" algn="ctr" rotWithShape="0">
                  <a:srgbClr val="6E747A">
                    <a:alpha val="43000"/>
                  </a:srgbClr>
                </a:outerShdw>
              </a:effectLst>
            </a:endParaRPr>
          </a:p>
        </p:txBody>
      </p:sp>
      <p:sp>
        <p:nvSpPr>
          <p:cNvPr id="18" name="Ovale 14">
            <a:extLst>
              <a:ext uri="{FF2B5EF4-FFF2-40B4-BE49-F238E27FC236}">
                <a16:creationId xmlns:a16="http://schemas.microsoft.com/office/drawing/2014/main" id="{FFE4DE95-5491-B349-A2D5-EFB9599EA300}"/>
              </a:ext>
            </a:extLst>
          </p:cNvPr>
          <p:cNvSpPr/>
          <p:nvPr userDrawn="1"/>
        </p:nvSpPr>
        <p:spPr bwMode="gray">
          <a:xfrm>
            <a:off x="11581373" y="705410"/>
            <a:ext cx="275665" cy="275665"/>
          </a:xfrm>
          <a:prstGeom prst="ellipse">
            <a:avLst/>
          </a:prstGeom>
          <a:solidFill>
            <a:schemeClr val="accent3"/>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ln w="0"/>
              <a:solidFill>
                <a:schemeClr val="accent1"/>
              </a:solidFill>
              <a:effectLst>
                <a:outerShdw blurRad="38100" dist="25400" dir="5400000" algn="ctr" rotWithShape="0">
                  <a:srgbClr val="6E747A">
                    <a:alpha val="43000"/>
                  </a:srgbClr>
                </a:outerShdw>
              </a:effectLst>
            </a:endParaRPr>
          </a:p>
        </p:txBody>
      </p:sp>
      <p:cxnSp>
        <p:nvCxnSpPr>
          <p:cNvPr id="19" name="Connettore 1 15">
            <a:extLst>
              <a:ext uri="{FF2B5EF4-FFF2-40B4-BE49-F238E27FC236}">
                <a16:creationId xmlns:a16="http://schemas.microsoft.com/office/drawing/2014/main" id="{9EE58D1C-7A2B-9746-9484-5385318AEB76}"/>
              </a:ext>
            </a:extLst>
          </p:cNvPr>
          <p:cNvCxnSpPr/>
          <p:nvPr userDrawn="1"/>
        </p:nvCxnSpPr>
        <p:spPr bwMode="gray">
          <a:xfrm>
            <a:off x="345684" y="4972177"/>
            <a:ext cx="640397" cy="0"/>
          </a:xfrm>
          <a:prstGeom prst="line">
            <a:avLst/>
          </a:prstGeom>
          <a:ln w="38100" cap="flat">
            <a:solidFill>
              <a:schemeClr val="bg1"/>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24" name="Text Placeholder 22">
            <a:extLst>
              <a:ext uri="{FF2B5EF4-FFF2-40B4-BE49-F238E27FC236}">
                <a16:creationId xmlns:a16="http://schemas.microsoft.com/office/drawing/2014/main" id="{D5742525-1E2B-9043-96B1-DB335F125DA1}"/>
              </a:ext>
            </a:extLst>
          </p:cNvPr>
          <p:cNvSpPr>
            <a:spLocks noGrp="1"/>
          </p:cNvSpPr>
          <p:nvPr>
            <p:ph type="body" sz="quarter" idx="10" hasCustomPrompt="1"/>
          </p:nvPr>
        </p:nvSpPr>
        <p:spPr>
          <a:xfrm>
            <a:off x="231783" y="4135384"/>
            <a:ext cx="6570663" cy="664654"/>
          </a:xfrm>
        </p:spPr>
        <p:txBody>
          <a:bodyPr/>
          <a:lstStyle>
            <a:lvl1pPr marL="0" indent="0">
              <a:buNone/>
              <a:defRPr b="1" i="0">
                <a:solidFill>
                  <a:schemeClr val="bg1"/>
                </a:solidFill>
                <a:latin typeface="Proxima Nova Extrabold" panose="02000506030000020004" pitchFamily="2" charset="0"/>
              </a:defRPr>
            </a:lvl1pPr>
          </a:lstStyle>
          <a:p>
            <a:pPr lvl="0"/>
            <a:r>
              <a:rPr lang="en-IT"/>
              <a:t>INSERT TITLE</a:t>
            </a:r>
          </a:p>
        </p:txBody>
      </p:sp>
      <p:sp>
        <p:nvSpPr>
          <p:cNvPr id="25" name="Text Placeholder 22">
            <a:extLst>
              <a:ext uri="{FF2B5EF4-FFF2-40B4-BE49-F238E27FC236}">
                <a16:creationId xmlns:a16="http://schemas.microsoft.com/office/drawing/2014/main" id="{C0080A3F-EEAD-7D4E-B30C-73B57E7DC963}"/>
              </a:ext>
            </a:extLst>
          </p:cNvPr>
          <p:cNvSpPr>
            <a:spLocks noGrp="1"/>
          </p:cNvSpPr>
          <p:nvPr>
            <p:ph type="body" sz="quarter" idx="11" hasCustomPrompt="1"/>
          </p:nvPr>
        </p:nvSpPr>
        <p:spPr>
          <a:xfrm>
            <a:off x="231783" y="5130171"/>
            <a:ext cx="6570663" cy="506951"/>
          </a:xfrm>
        </p:spPr>
        <p:txBody>
          <a:bodyPr>
            <a:normAutofit/>
          </a:bodyPr>
          <a:lstStyle>
            <a:lvl1pPr marL="0" indent="0">
              <a:buNone/>
              <a:defRPr sz="2400" b="0" i="0">
                <a:solidFill>
                  <a:schemeClr val="bg1"/>
                </a:solidFill>
                <a:latin typeface="Proxima Nova Light" panose="02000506030000020004" pitchFamily="2" charset="0"/>
              </a:defRPr>
            </a:lvl1pPr>
          </a:lstStyle>
          <a:p>
            <a:pPr lvl="0"/>
            <a:r>
              <a:rPr lang="en-IT"/>
              <a:t>Subtitle</a:t>
            </a:r>
          </a:p>
        </p:txBody>
      </p:sp>
      <p:sp>
        <p:nvSpPr>
          <p:cNvPr id="26" name="Text Placeholder 22">
            <a:extLst>
              <a:ext uri="{FF2B5EF4-FFF2-40B4-BE49-F238E27FC236}">
                <a16:creationId xmlns:a16="http://schemas.microsoft.com/office/drawing/2014/main" id="{EE18FB50-C6D0-C543-AC74-CC154CEB30BD}"/>
              </a:ext>
            </a:extLst>
          </p:cNvPr>
          <p:cNvSpPr>
            <a:spLocks noGrp="1"/>
          </p:cNvSpPr>
          <p:nvPr>
            <p:ph type="body" sz="quarter" idx="12" hasCustomPrompt="1"/>
          </p:nvPr>
        </p:nvSpPr>
        <p:spPr>
          <a:xfrm>
            <a:off x="231783" y="5967255"/>
            <a:ext cx="6570663" cy="506951"/>
          </a:xfrm>
        </p:spPr>
        <p:txBody>
          <a:bodyPr anchor="ctr">
            <a:normAutofit/>
          </a:bodyPr>
          <a:lstStyle>
            <a:lvl1pPr marL="0" indent="0">
              <a:buNone/>
              <a:defRPr sz="1400" b="0" i="0">
                <a:solidFill>
                  <a:schemeClr val="bg1"/>
                </a:solidFill>
                <a:latin typeface="Proxima Nova Light" panose="02000506030000020004" pitchFamily="2" charset="0"/>
              </a:defRPr>
            </a:lvl1pPr>
          </a:lstStyle>
          <a:p>
            <a:pPr lvl="0"/>
            <a:r>
              <a:rPr lang="en-IT"/>
              <a:t>April 2022</a:t>
            </a:r>
          </a:p>
        </p:txBody>
      </p:sp>
      <p:pic>
        <p:nvPicPr>
          <p:cNvPr id="7" name="Picture 6" descr="Icon&#10;&#10;Description automatically generated">
            <a:extLst>
              <a:ext uri="{FF2B5EF4-FFF2-40B4-BE49-F238E27FC236}">
                <a16:creationId xmlns:a16="http://schemas.microsoft.com/office/drawing/2014/main" id="{4BFFB554-49A4-47B2-A67E-B9035386A9F1}"/>
              </a:ext>
            </a:extLst>
          </p:cNvPr>
          <p:cNvPicPr preferRelativeResize="0">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345684" y="364766"/>
            <a:ext cx="5160081" cy="616309"/>
          </a:xfrm>
          <a:prstGeom prst="rect">
            <a:avLst/>
          </a:prstGeom>
        </p:spPr>
      </p:pic>
    </p:spTree>
    <p:extLst>
      <p:ext uri="{BB962C8B-B14F-4D97-AF65-F5344CB8AC3E}">
        <p14:creationId xmlns:p14="http://schemas.microsoft.com/office/powerpoint/2010/main" val="1203292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4" name="Rettangolo 4">
            <a:extLst>
              <a:ext uri="{FF2B5EF4-FFF2-40B4-BE49-F238E27FC236}">
                <a16:creationId xmlns:a16="http://schemas.microsoft.com/office/drawing/2014/main" id="{C75846C1-C3A8-4447-9800-54B7A9E4A7D0}"/>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5" name="Rettangolo 4">
            <a:extLst>
              <a:ext uri="{FF2B5EF4-FFF2-40B4-BE49-F238E27FC236}">
                <a16:creationId xmlns:a16="http://schemas.microsoft.com/office/drawing/2014/main" id="{B3E146CB-F782-7B4F-B209-028AD54E18B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7" name="Slide Number Placeholder 5">
            <a:extLst>
              <a:ext uri="{FF2B5EF4-FFF2-40B4-BE49-F238E27FC236}">
                <a16:creationId xmlns:a16="http://schemas.microsoft.com/office/drawing/2014/main" id="{606E1D01-DD40-AA4D-A041-3DA1760419CF}"/>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dirty="0"/>
          </a:p>
        </p:txBody>
      </p:sp>
      <p:sp>
        <p:nvSpPr>
          <p:cNvPr id="8" name="Title 1">
            <a:extLst>
              <a:ext uri="{FF2B5EF4-FFF2-40B4-BE49-F238E27FC236}">
                <a16:creationId xmlns:a16="http://schemas.microsoft.com/office/drawing/2014/main" id="{EDAE6DEE-98BE-3344-A605-27CA2911F152}"/>
              </a:ext>
            </a:extLst>
          </p:cNvPr>
          <p:cNvSpPr>
            <a:spLocks noGrp="1"/>
          </p:cNvSpPr>
          <p:nvPr>
            <p:ph type="title" hasCustomPrompt="1"/>
          </p:nvPr>
        </p:nvSpPr>
        <p:spPr>
          <a:xfrm>
            <a:off x="259792" y="332784"/>
            <a:ext cx="11672416"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11" name="Text Placeholder 10">
            <a:extLst>
              <a:ext uri="{FF2B5EF4-FFF2-40B4-BE49-F238E27FC236}">
                <a16:creationId xmlns:a16="http://schemas.microsoft.com/office/drawing/2014/main" id="{FE05E812-5F51-8E40-AAC0-91EC6ACA7933}"/>
              </a:ext>
            </a:extLst>
          </p:cNvPr>
          <p:cNvSpPr>
            <a:spLocks noGrp="1"/>
          </p:cNvSpPr>
          <p:nvPr>
            <p:ph type="body" sz="quarter" idx="13" hasCustomPrompt="1"/>
          </p:nvPr>
        </p:nvSpPr>
        <p:spPr>
          <a:xfrm>
            <a:off x="260351" y="1993568"/>
            <a:ext cx="2794347" cy="3910137"/>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12" name="Text Placeholder 10">
            <a:extLst>
              <a:ext uri="{FF2B5EF4-FFF2-40B4-BE49-F238E27FC236}">
                <a16:creationId xmlns:a16="http://schemas.microsoft.com/office/drawing/2014/main" id="{5C1BA6CF-99A5-374D-8E03-96092D7EFB51}"/>
              </a:ext>
            </a:extLst>
          </p:cNvPr>
          <p:cNvSpPr>
            <a:spLocks noGrp="1"/>
          </p:cNvSpPr>
          <p:nvPr>
            <p:ph type="body" sz="quarter" idx="14" hasCustomPrompt="1"/>
          </p:nvPr>
        </p:nvSpPr>
        <p:spPr>
          <a:xfrm>
            <a:off x="260351" y="1553187"/>
            <a:ext cx="2794347"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cxnSp>
        <p:nvCxnSpPr>
          <p:cNvPr id="16" name="Straight Connector 15">
            <a:extLst>
              <a:ext uri="{FF2B5EF4-FFF2-40B4-BE49-F238E27FC236}">
                <a16:creationId xmlns:a16="http://schemas.microsoft.com/office/drawing/2014/main" id="{5BD49C19-8B78-714F-B324-3F34B9757F24}"/>
              </a:ext>
            </a:extLst>
          </p:cNvPr>
          <p:cNvCxnSpPr>
            <a:cxnSpLocks/>
          </p:cNvCxnSpPr>
          <p:nvPr userDrawn="1"/>
        </p:nvCxnSpPr>
        <p:spPr>
          <a:xfrm>
            <a:off x="259792" y="1487871"/>
            <a:ext cx="2794906"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5" name="Immagine 2">
            <a:extLst>
              <a:ext uri="{FF2B5EF4-FFF2-40B4-BE49-F238E27FC236}">
                <a16:creationId xmlns:a16="http://schemas.microsoft.com/office/drawing/2014/main" id="{F8146F8A-2A84-5F4A-9B6F-BABDB0A44CEE}"/>
              </a:ext>
            </a:extLst>
          </p:cNvPr>
          <p:cNvPicPr>
            <a:picLocks noChangeAspect="1"/>
          </p:cNvPicPr>
          <p:nvPr userDrawn="1"/>
        </p:nvPicPr>
        <p:blipFill>
          <a:blip r:embed="rId2"/>
          <a:stretch>
            <a:fillRect/>
          </a:stretch>
        </p:blipFill>
        <p:spPr>
          <a:xfrm>
            <a:off x="3250511" y="1298409"/>
            <a:ext cx="9148357" cy="4605296"/>
          </a:xfrm>
          <a:prstGeom prst="rect">
            <a:avLst/>
          </a:prstGeom>
        </p:spPr>
      </p:pic>
      <p:pic>
        <p:nvPicPr>
          <p:cNvPr id="13" name="Picture 12" descr="Icon&#10;&#10;Description automatically generated">
            <a:extLst>
              <a:ext uri="{FF2B5EF4-FFF2-40B4-BE49-F238E27FC236}">
                <a16:creationId xmlns:a16="http://schemas.microsoft.com/office/drawing/2014/main" id="{CC09D8FF-91BD-45A6-9F79-358BFB682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35026548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Blue Quote">
    <p:bg>
      <p:bgPr>
        <a:solidFill>
          <a:schemeClr val="tx2"/>
        </a:solidFill>
        <a:effectLst/>
      </p:bgPr>
    </p:bg>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554B90B0-B853-6F47-ACDA-C26DB60F0F3D}"/>
              </a:ext>
            </a:extLst>
          </p:cNvPr>
          <p:cNvSpPr txBox="1">
            <a:spLocks/>
          </p:cNvSpPr>
          <p:nvPr userDrawn="1"/>
        </p:nvSpPr>
        <p:spPr>
          <a:xfrm>
            <a:off x="875356" y="5535006"/>
            <a:ext cx="9983144" cy="720737"/>
          </a:xfrm>
          <a:prstGeom prst="rect">
            <a:avLst/>
          </a:prstGeom>
        </p:spPr>
        <p:txBody>
          <a:bodyPr vert="horz" lIns="0" tIns="45720" rIns="0" bIns="45720" rtlCol="0" anchor="t">
            <a:noAutofit/>
          </a:bodyPr>
          <a:lstStyle>
            <a:lvl1pPr algn="l" defTabSz="914400" rtl="0" eaLnBrk="1" latinLnBrk="0" hangingPunct="1">
              <a:lnSpc>
                <a:spcPts val="1800"/>
              </a:lnSpc>
              <a:spcBef>
                <a:spcPts val="0"/>
              </a:spcBef>
              <a:buNone/>
              <a:defRPr lang="en-US" sz="1400" b="1" i="0" kern="1200">
                <a:solidFill>
                  <a:schemeClr val="bg1"/>
                </a:solidFill>
                <a:latin typeface="Oracle Sans" panose="020B0503020204020204" pitchFamily="34" charset="0"/>
                <a:ea typeface="+mn-ea"/>
                <a:cs typeface="Oracle Sans" panose="020B0503020204020204" pitchFamily="34" charset="0"/>
              </a:defRPr>
            </a:lvl1pPr>
          </a:lstStyle>
          <a:p>
            <a:endParaRPr lang="en-US" sz="1400" b="0" i="0" dirty="0">
              <a:latin typeface="Oracle Sans" panose="020B0503020204020204" pitchFamily="34" charset="0"/>
              <a:cs typeface="Oracle Sans" panose="020B0503020204020204" pitchFamily="34" charset="0"/>
            </a:endParaRPr>
          </a:p>
        </p:txBody>
      </p:sp>
      <p:sp>
        <p:nvSpPr>
          <p:cNvPr id="29" name="Text Placeholder 26">
            <a:extLst>
              <a:ext uri="{FF2B5EF4-FFF2-40B4-BE49-F238E27FC236}">
                <a16:creationId xmlns:a16="http://schemas.microsoft.com/office/drawing/2014/main" id="{90252080-E2D5-6447-93EB-F3E1BDF7CD7B}"/>
              </a:ext>
            </a:extLst>
          </p:cNvPr>
          <p:cNvSpPr>
            <a:spLocks noGrp="1"/>
          </p:cNvSpPr>
          <p:nvPr>
            <p:ph type="body" sz="quarter" idx="13" hasCustomPrompt="1"/>
          </p:nvPr>
        </p:nvSpPr>
        <p:spPr>
          <a:xfrm>
            <a:off x="768096" y="1148576"/>
            <a:ext cx="10661904" cy="3440497"/>
          </a:xfrm>
        </p:spPr>
        <p:txBody>
          <a:bodyPr lIns="0" anchor="ctr">
            <a:noAutofit/>
          </a:bodyPr>
          <a:lstStyle>
            <a:lvl1pPr algn="l" fontAlgn="t">
              <a:lnSpc>
                <a:spcPct val="100000"/>
              </a:lnSpc>
              <a:spcBef>
                <a:spcPts val="0"/>
              </a:spcBef>
              <a:defRPr sz="6000" b="1" i="0">
                <a:solidFill>
                  <a:schemeClr val="bg1"/>
                </a:solidFill>
                <a:latin typeface="Proxima Nova Rg" panose="02000506030000020004" pitchFamily="50" charset="0"/>
                <a:cs typeface="Oracle Sans Semi Bold" panose="020B0503020204020204" pitchFamily="34" charset="0"/>
              </a:defRPr>
            </a:lvl1pPr>
          </a:lstStyle>
          <a:p>
            <a:pPr lvl="0"/>
            <a:r>
              <a:rPr lang="en-US"/>
              <a:t>“Click to type a quote surrounded by quotation marks.”</a:t>
            </a:r>
          </a:p>
        </p:txBody>
      </p:sp>
      <p:sp>
        <p:nvSpPr>
          <p:cNvPr id="35" name="Rectangle 34">
            <a:extLst>
              <a:ext uri="{FF2B5EF4-FFF2-40B4-BE49-F238E27FC236}">
                <a16:creationId xmlns:a16="http://schemas.microsoft.com/office/drawing/2014/main" id="{C565B80A-580D-054A-A47B-A7433DB02574}"/>
              </a:ext>
            </a:extLst>
          </p:cNvPr>
          <p:cNvSpPr/>
          <p:nvPr userDrawn="1"/>
        </p:nvSpPr>
        <p:spPr>
          <a:xfrm>
            <a:off x="768097" y="4829530"/>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10">
            <a:extLst>
              <a:ext uri="{FF2B5EF4-FFF2-40B4-BE49-F238E27FC236}">
                <a16:creationId xmlns:a16="http://schemas.microsoft.com/office/drawing/2014/main" id="{A6301C15-7797-A94F-B73F-2D2FFD904608}"/>
              </a:ext>
            </a:extLst>
          </p:cNvPr>
          <p:cNvSpPr>
            <a:spLocks noGrp="1"/>
          </p:cNvSpPr>
          <p:nvPr>
            <p:ph type="body" sz="quarter" idx="17" hasCustomPrompt="1"/>
          </p:nvPr>
        </p:nvSpPr>
        <p:spPr>
          <a:xfrm>
            <a:off x="768096" y="5105400"/>
            <a:ext cx="5327904" cy="1066800"/>
          </a:xfrm>
        </p:spPr>
        <p:txBody>
          <a:bodyPr wrap="none" lIns="0">
            <a:noAutofit/>
          </a:bodyPr>
          <a:lstStyle>
            <a:lvl1pPr marL="0" indent="0">
              <a:spcBef>
                <a:spcPts val="0"/>
              </a:spcBef>
              <a:buNone/>
              <a:defRPr sz="2000" b="1" i="0">
                <a:solidFill>
                  <a:schemeClr val="bg1"/>
                </a:solidFill>
                <a:latin typeface="Lato" panose="020F0502020204030203" pitchFamily="34" charset="77"/>
                <a:cs typeface="Oracle Sans Semi Bold" panose="020B0503020204020204"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subtitle</a:t>
            </a:r>
          </a:p>
        </p:txBody>
      </p:sp>
      <p:pic>
        <p:nvPicPr>
          <p:cNvPr id="13" name="Picture 12">
            <a:extLst>
              <a:ext uri="{FF2B5EF4-FFF2-40B4-BE49-F238E27FC236}">
                <a16:creationId xmlns:a16="http://schemas.microsoft.com/office/drawing/2014/main" id="{8F0715ED-D026-7744-A499-C22B489E1A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4" name="Picture 13">
            <a:extLst>
              <a:ext uri="{FF2B5EF4-FFF2-40B4-BE49-F238E27FC236}">
                <a16:creationId xmlns:a16="http://schemas.microsoft.com/office/drawing/2014/main" id="{67D56932-8FD8-5246-8A08-3C859F6C41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29" cy="468815"/>
          </a:xfrm>
          <a:prstGeom prst="rect">
            <a:avLst/>
          </a:prstGeom>
        </p:spPr>
      </p:pic>
      <p:sp>
        <p:nvSpPr>
          <p:cNvPr id="15" name="Rectangle 14">
            <a:extLst>
              <a:ext uri="{FF2B5EF4-FFF2-40B4-BE49-F238E27FC236}">
                <a16:creationId xmlns:a16="http://schemas.microsoft.com/office/drawing/2014/main" id="{3837C4CF-1CD5-8744-9661-531A6004F954}"/>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D066D0A-0D84-554E-AF30-92AF81C75041}"/>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90C1C56-9407-8641-BD8F-0AD62D8C39C1}"/>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1B02428-5F77-7847-A5C1-D5004E6B71BD}"/>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7D8E9F1D-39EC-4741-891C-9B25148B92A6}"/>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AA9F1CBE-E6FD-464C-A0B0-9C0FD7DD04D5}"/>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FC76549-B64C-824A-8508-BF37A1F4D172}"/>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3E807C2A-85BA-DA42-8586-C6DC94415301}"/>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3E7E1141-238D-1145-9552-334B4274E9B6}"/>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17F5F19E-026E-634A-BC88-8220AA4F81AF}"/>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10267C0-956A-7849-89F9-CCA7C4ADB23C}"/>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AD26535-A342-5847-A0F8-D74E06242CF0}"/>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71AF9FED-F8DD-B044-A944-A60CC97B65FE}"/>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15EAE73F-EE5A-8C42-AC9E-3C1EB30570B2}"/>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AC5A9F0B-C7F7-7043-BED6-6DC917BA1206}"/>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Footer Placeholder 2">
            <a:extLst>
              <a:ext uri="{FF2B5EF4-FFF2-40B4-BE49-F238E27FC236}">
                <a16:creationId xmlns:a16="http://schemas.microsoft.com/office/drawing/2014/main" id="{3E9AA87D-FA02-429A-A71B-1119D54D3528}"/>
              </a:ext>
            </a:extLst>
          </p:cNvPr>
          <p:cNvSpPr>
            <a:spLocks noGrp="1"/>
          </p:cNvSpPr>
          <p:nvPr>
            <p:ph type="ftr" sz="quarter" idx="16"/>
          </p:nvPr>
        </p:nvSpPr>
        <p:spPr>
          <a:xfrm>
            <a:off x="838199" y="6356350"/>
            <a:ext cx="5147821" cy="365125"/>
          </a:xfrm>
          <a:prstGeom prst="rect">
            <a:avLst/>
          </a:prstGeom>
        </p:spPr>
        <p:txBody>
          <a:bodyPr/>
          <a:lstStyle>
            <a:lvl1pPr>
              <a:defRPr>
                <a:solidFill>
                  <a:schemeClr val="bg1"/>
                </a:solidFill>
                <a:latin typeface="Lato" panose="020F0502020204030203" pitchFamily="34" charset="77"/>
              </a:defRPr>
            </a:lvl1pPr>
          </a:lstStyle>
          <a:p>
            <a:r>
              <a:rPr lang="en-US" dirty="0"/>
              <a:t>Copyright © 2023, Oracle and/or its affiliates | Confidential – Oracle &amp; UNHCR Internal</a:t>
            </a:r>
          </a:p>
        </p:txBody>
      </p:sp>
      <p:sp>
        <p:nvSpPr>
          <p:cNvPr id="34" name="Slide Number Placeholder 3">
            <a:extLst>
              <a:ext uri="{FF2B5EF4-FFF2-40B4-BE49-F238E27FC236}">
                <a16:creationId xmlns:a16="http://schemas.microsoft.com/office/drawing/2014/main" id="{7BA82566-9908-4CF7-8F89-B80A503BED31}"/>
              </a:ext>
            </a:extLst>
          </p:cNvPr>
          <p:cNvSpPr>
            <a:spLocks noGrp="1"/>
          </p:cNvSpPr>
          <p:nvPr>
            <p:ph type="sldNum" sz="quarter" idx="18"/>
          </p:nvPr>
        </p:nvSpPr>
        <p:spPr>
          <a:xfrm>
            <a:off x="451757" y="6356350"/>
            <a:ext cx="386443" cy="365125"/>
          </a:xfrm>
          <a:prstGeom prst="rect">
            <a:avLst/>
          </a:prstGeom>
        </p:spPr>
        <p:txBody>
          <a:bodyPr/>
          <a:lstStyle>
            <a:lvl1pPr>
              <a:defRPr>
                <a:solidFill>
                  <a:schemeClr val="bg1"/>
                </a:solidFill>
                <a:latin typeface="Lato" panose="020F0502020204030203" pitchFamily="34" charset="77"/>
              </a:defRPr>
            </a:lvl1p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653776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4" name="Rettangolo 4">
            <a:extLst>
              <a:ext uri="{FF2B5EF4-FFF2-40B4-BE49-F238E27FC236}">
                <a16:creationId xmlns:a16="http://schemas.microsoft.com/office/drawing/2014/main" id="{C75846C1-C3A8-4447-9800-54B7A9E4A7D0}"/>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5" name="Rettangolo 4">
            <a:extLst>
              <a:ext uri="{FF2B5EF4-FFF2-40B4-BE49-F238E27FC236}">
                <a16:creationId xmlns:a16="http://schemas.microsoft.com/office/drawing/2014/main" id="{B3E146CB-F782-7B4F-B209-028AD54E18B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7" name="Slide Number Placeholder 5">
            <a:extLst>
              <a:ext uri="{FF2B5EF4-FFF2-40B4-BE49-F238E27FC236}">
                <a16:creationId xmlns:a16="http://schemas.microsoft.com/office/drawing/2014/main" id="{606E1D01-DD40-AA4D-A041-3DA1760419CF}"/>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dirty="0"/>
          </a:p>
        </p:txBody>
      </p:sp>
      <p:sp>
        <p:nvSpPr>
          <p:cNvPr id="8" name="Title 1">
            <a:extLst>
              <a:ext uri="{FF2B5EF4-FFF2-40B4-BE49-F238E27FC236}">
                <a16:creationId xmlns:a16="http://schemas.microsoft.com/office/drawing/2014/main" id="{EDAE6DEE-98BE-3344-A605-27CA2911F152}"/>
              </a:ext>
            </a:extLst>
          </p:cNvPr>
          <p:cNvSpPr>
            <a:spLocks noGrp="1"/>
          </p:cNvSpPr>
          <p:nvPr>
            <p:ph type="title" hasCustomPrompt="1"/>
          </p:nvPr>
        </p:nvSpPr>
        <p:spPr>
          <a:xfrm>
            <a:off x="259792" y="332784"/>
            <a:ext cx="11672416"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11" name="Text Placeholder 10">
            <a:extLst>
              <a:ext uri="{FF2B5EF4-FFF2-40B4-BE49-F238E27FC236}">
                <a16:creationId xmlns:a16="http://schemas.microsoft.com/office/drawing/2014/main" id="{FE05E812-5F51-8E40-AAC0-91EC6ACA7933}"/>
              </a:ext>
            </a:extLst>
          </p:cNvPr>
          <p:cNvSpPr>
            <a:spLocks noGrp="1"/>
          </p:cNvSpPr>
          <p:nvPr>
            <p:ph type="body" sz="quarter" idx="13" hasCustomPrompt="1"/>
          </p:nvPr>
        </p:nvSpPr>
        <p:spPr>
          <a:xfrm>
            <a:off x="260351" y="1993568"/>
            <a:ext cx="2794347" cy="3910137"/>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12" name="Text Placeholder 10">
            <a:extLst>
              <a:ext uri="{FF2B5EF4-FFF2-40B4-BE49-F238E27FC236}">
                <a16:creationId xmlns:a16="http://schemas.microsoft.com/office/drawing/2014/main" id="{5C1BA6CF-99A5-374D-8E03-96092D7EFB51}"/>
              </a:ext>
            </a:extLst>
          </p:cNvPr>
          <p:cNvSpPr>
            <a:spLocks noGrp="1"/>
          </p:cNvSpPr>
          <p:nvPr>
            <p:ph type="body" sz="quarter" idx="14" hasCustomPrompt="1"/>
          </p:nvPr>
        </p:nvSpPr>
        <p:spPr>
          <a:xfrm>
            <a:off x="260351" y="1553187"/>
            <a:ext cx="2794347"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cxnSp>
        <p:nvCxnSpPr>
          <p:cNvPr id="16" name="Straight Connector 15">
            <a:extLst>
              <a:ext uri="{FF2B5EF4-FFF2-40B4-BE49-F238E27FC236}">
                <a16:creationId xmlns:a16="http://schemas.microsoft.com/office/drawing/2014/main" id="{5BD49C19-8B78-714F-B324-3F34B9757F24}"/>
              </a:ext>
            </a:extLst>
          </p:cNvPr>
          <p:cNvCxnSpPr>
            <a:cxnSpLocks/>
          </p:cNvCxnSpPr>
          <p:nvPr userDrawn="1"/>
        </p:nvCxnSpPr>
        <p:spPr>
          <a:xfrm>
            <a:off x="259792" y="1487871"/>
            <a:ext cx="2794906"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5" name="Immagine 2">
            <a:extLst>
              <a:ext uri="{FF2B5EF4-FFF2-40B4-BE49-F238E27FC236}">
                <a16:creationId xmlns:a16="http://schemas.microsoft.com/office/drawing/2014/main" id="{F8146F8A-2A84-5F4A-9B6F-BABDB0A44C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0511" y="1298409"/>
            <a:ext cx="9148357" cy="4605296"/>
          </a:xfrm>
          <a:prstGeom prst="rect">
            <a:avLst/>
          </a:prstGeom>
        </p:spPr>
      </p:pic>
      <p:pic>
        <p:nvPicPr>
          <p:cNvPr id="13" name="Picture 12" descr="Icon&#10;&#10;Description automatically generated">
            <a:extLst>
              <a:ext uri="{FF2B5EF4-FFF2-40B4-BE49-F238E27FC236}">
                <a16:creationId xmlns:a16="http://schemas.microsoft.com/office/drawing/2014/main" id="{CC09D8FF-91BD-45A6-9F79-358BFB682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3502654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4" name="Rettangolo 4">
            <a:extLst>
              <a:ext uri="{FF2B5EF4-FFF2-40B4-BE49-F238E27FC236}">
                <a16:creationId xmlns:a16="http://schemas.microsoft.com/office/drawing/2014/main" id="{C75846C1-C3A8-4447-9800-54B7A9E4A7D0}"/>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5" name="Rettangolo 4">
            <a:extLst>
              <a:ext uri="{FF2B5EF4-FFF2-40B4-BE49-F238E27FC236}">
                <a16:creationId xmlns:a16="http://schemas.microsoft.com/office/drawing/2014/main" id="{B3E146CB-F782-7B4F-B209-028AD54E18B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7" name="Slide Number Placeholder 5">
            <a:extLst>
              <a:ext uri="{FF2B5EF4-FFF2-40B4-BE49-F238E27FC236}">
                <a16:creationId xmlns:a16="http://schemas.microsoft.com/office/drawing/2014/main" id="{606E1D01-DD40-AA4D-A041-3DA1760419CF}"/>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dirty="0"/>
          </a:p>
        </p:txBody>
      </p:sp>
      <p:sp>
        <p:nvSpPr>
          <p:cNvPr id="8" name="Title 1">
            <a:extLst>
              <a:ext uri="{FF2B5EF4-FFF2-40B4-BE49-F238E27FC236}">
                <a16:creationId xmlns:a16="http://schemas.microsoft.com/office/drawing/2014/main" id="{EDAE6DEE-98BE-3344-A605-27CA2911F152}"/>
              </a:ext>
            </a:extLst>
          </p:cNvPr>
          <p:cNvSpPr>
            <a:spLocks noGrp="1"/>
          </p:cNvSpPr>
          <p:nvPr>
            <p:ph type="title" hasCustomPrompt="1"/>
          </p:nvPr>
        </p:nvSpPr>
        <p:spPr>
          <a:xfrm>
            <a:off x="259792" y="332784"/>
            <a:ext cx="5593584"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9" name="Text Placeholder 16">
            <a:extLst>
              <a:ext uri="{FF2B5EF4-FFF2-40B4-BE49-F238E27FC236}">
                <a16:creationId xmlns:a16="http://schemas.microsoft.com/office/drawing/2014/main" id="{4E2E5B74-40EE-FC4F-B03F-30C227737906}"/>
              </a:ext>
            </a:extLst>
          </p:cNvPr>
          <p:cNvSpPr>
            <a:spLocks noGrp="1"/>
          </p:cNvSpPr>
          <p:nvPr>
            <p:ph type="body" sz="quarter" idx="12" hasCustomPrompt="1"/>
          </p:nvPr>
        </p:nvSpPr>
        <p:spPr>
          <a:xfrm>
            <a:off x="260350" y="1157289"/>
            <a:ext cx="5593584" cy="661464"/>
          </a:xfrm>
        </p:spPr>
        <p:txBody>
          <a:bodyPr>
            <a:normAutofit/>
          </a:bodyPr>
          <a:lstStyle>
            <a:lvl1pPr marL="0" indent="0">
              <a:buNone/>
              <a:defRPr sz="1800" b="0" i="0">
                <a:solidFill>
                  <a:schemeClr val="bg2"/>
                </a:solidFill>
                <a:latin typeface="Proxima Nova Light" panose="02000506030000020004" pitchFamily="2" charset="0"/>
              </a:defRPr>
            </a:lvl1pPr>
            <a:lvl2pPr marL="609600" indent="0">
              <a:buNone/>
              <a:defRPr sz="1800" b="0" i="0">
                <a:solidFill>
                  <a:schemeClr val="bg2"/>
                </a:solidFill>
                <a:latin typeface="Proxima Nova Light" panose="02000506030000020004" pitchFamily="2" charset="0"/>
              </a:defRPr>
            </a:lvl2pPr>
            <a:lvl3pPr marL="1219200" indent="0">
              <a:buNone/>
              <a:defRPr sz="1800" b="0" i="0">
                <a:solidFill>
                  <a:schemeClr val="bg2"/>
                </a:solidFill>
                <a:latin typeface="Proxima Nova Light" panose="02000506030000020004" pitchFamily="2" charset="0"/>
              </a:defRPr>
            </a:lvl3pPr>
            <a:lvl4pPr marL="1828800" indent="0">
              <a:buNone/>
              <a:defRPr sz="1800" b="0" i="0">
                <a:solidFill>
                  <a:schemeClr val="bg2"/>
                </a:solidFill>
                <a:latin typeface="Proxima Nova Light" panose="02000506030000020004" pitchFamily="2" charset="0"/>
              </a:defRPr>
            </a:lvl4pPr>
            <a:lvl5pPr marL="2438400" indent="0">
              <a:buNone/>
              <a:defRPr sz="1800" b="0" i="0">
                <a:solidFill>
                  <a:schemeClr val="bg2"/>
                </a:solidFill>
                <a:latin typeface="Proxima Nova Light" panose="02000506030000020004" pitchFamily="2" charset="0"/>
              </a:defRPr>
            </a:lvl5pPr>
          </a:lstStyle>
          <a:p>
            <a:pPr lvl="0"/>
            <a:r>
              <a:rPr lang="en-GB"/>
              <a:t>Insert subtitle</a:t>
            </a:r>
            <a:endParaRPr lang="en-IT"/>
          </a:p>
        </p:txBody>
      </p:sp>
      <p:sp>
        <p:nvSpPr>
          <p:cNvPr id="11" name="Text Placeholder 10">
            <a:extLst>
              <a:ext uri="{FF2B5EF4-FFF2-40B4-BE49-F238E27FC236}">
                <a16:creationId xmlns:a16="http://schemas.microsoft.com/office/drawing/2014/main" id="{FE05E812-5F51-8E40-AAC0-91EC6ACA7933}"/>
              </a:ext>
            </a:extLst>
          </p:cNvPr>
          <p:cNvSpPr>
            <a:spLocks noGrp="1"/>
          </p:cNvSpPr>
          <p:nvPr>
            <p:ph type="body" sz="quarter" idx="13" hasCustomPrompt="1"/>
          </p:nvPr>
        </p:nvSpPr>
        <p:spPr>
          <a:xfrm>
            <a:off x="260351" y="2848709"/>
            <a:ext cx="5593583" cy="3054996"/>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12" name="Text Placeholder 10">
            <a:extLst>
              <a:ext uri="{FF2B5EF4-FFF2-40B4-BE49-F238E27FC236}">
                <a16:creationId xmlns:a16="http://schemas.microsoft.com/office/drawing/2014/main" id="{5C1BA6CF-99A5-374D-8E03-96092D7EFB51}"/>
              </a:ext>
            </a:extLst>
          </p:cNvPr>
          <p:cNvSpPr>
            <a:spLocks noGrp="1"/>
          </p:cNvSpPr>
          <p:nvPr>
            <p:ph type="body" sz="quarter" idx="14" hasCustomPrompt="1"/>
          </p:nvPr>
        </p:nvSpPr>
        <p:spPr>
          <a:xfrm>
            <a:off x="260351" y="2376437"/>
            <a:ext cx="55935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cxnSp>
        <p:nvCxnSpPr>
          <p:cNvPr id="16" name="Straight Connector 15">
            <a:extLst>
              <a:ext uri="{FF2B5EF4-FFF2-40B4-BE49-F238E27FC236}">
                <a16:creationId xmlns:a16="http://schemas.microsoft.com/office/drawing/2014/main" id="{5BD49C19-8B78-714F-B324-3F34B9757F24}"/>
              </a:ext>
            </a:extLst>
          </p:cNvPr>
          <p:cNvCxnSpPr/>
          <p:nvPr userDrawn="1"/>
        </p:nvCxnSpPr>
        <p:spPr>
          <a:xfrm>
            <a:off x="259792" y="2311121"/>
            <a:ext cx="559414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5" name="Picture Placeholder 13">
            <a:extLst>
              <a:ext uri="{FF2B5EF4-FFF2-40B4-BE49-F238E27FC236}">
                <a16:creationId xmlns:a16="http://schemas.microsoft.com/office/drawing/2014/main" id="{0966DD93-331A-EA4B-A3C1-260987193038}"/>
              </a:ext>
            </a:extLst>
          </p:cNvPr>
          <p:cNvSpPr>
            <a:spLocks noGrp="1"/>
          </p:cNvSpPr>
          <p:nvPr>
            <p:ph type="pic" sz="quarter" idx="15" hasCustomPrompt="1"/>
          </p:nvPr>
        </p:nvSpPr>
        <p:spPr>
          <a:xfrm>
            <a:off x="6096000" y="0"/>
            <a:ext cx="6096000" cy="6305336"/>
          </a:xfrm>
          <a:solidFill>
            <a:schemeClr val="bg1">
              <a:lumMod val="95000"/>
            </a:schemeClr>
          </a:solidFill>
        </p:spPr>
        <p:txBody>
          <a:bodyPr anchor="ctr">
            <a:normAutofit/>
          </a:bodyPr>
          <a:lstStyle>
            <a:lvl1pPr marL="0" indent="0" algn="ctr">
              <a:buNone/>
              <a:defRPr sz="1800" b="0" i="0">
                <a:solidFill>
                  <a:schemeClr val="bg2"/>
                </a:solidFill>
                <a:latin typeface="Proxima Nova" panose="02000506030000020004" pitchFamily="2" charset="0"/>
              </a:defRPr>
            </a:lvl1pPr>
          </a:lstStyle>
          <a:p>
            <a:r>
              <a:rPr lang="en-IT"/>
              <a:t>Insert picture here</a:t>
            </a:r>
          </a:p>
        </p:txBody>
      </p:sp>
      <p:pic>
        <p:nvPicPr>
          <p:cNvPr id="13" name="Picture 12" descr="Icon&#10;&#10;Description automatically generated">
            <a:extLst>
              <a:ext uri="{FF2B5EF4-FFF2-40B4-BE49-F238E27FC236}">
                <a16:creationId xmlns:a16="http://schemas.microsoft.com/office/drawing/2014/main" id="{B1DC8397-9C3C-4D39-9697-0729BF2D3D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982796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and 2 Pictures">
    <p:spTree>
      <p:nvGrpSpPr>
        <p:cNvPr id="1" name=""/>
        <p:cNvGrpSpPr/>
        <p:nvPr/>
      </p:nvGrpSpPr>
      <p:grpSpPr>
        <a:xfrm>
          <a:off x="0" y="0"/>
          <a:ext cx="0" cy="0"/>
          <a:chOff x="0" y="0"/>
          <a:chExt cx="0" cy="0"/>
        </a:xfrm>
      </p:grpSpPr>
      <p:sp>
        <p:nvSpPr>
          <p:cNvPr id="4" name="Rettangolo 4">
            <a:extLst>
              <a:ext uri="{FF2B5EF4-FFF2-40B4-BE49-F238E27FC236}">
                <a16:creationId xmlns:a16="http://schemas.microsoft.com/office/drawing/2014/main" id="{C75846C1-C3A8-4447-9800-54B7A9E4A7D0}"/>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5" name="Rettangolo 4">
            <a:extLst>
              <a:ext uri="{FF2B5EF4-FFF2-40B4-BE49-F238E27FC236}">
                <a16:creationId xmlns:a16="http://schemas.microsoft.com/office/drawing/2014/main" id="{B3E146CB-F782-7B4F-B209-028AD54E18B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7" name="Slide Number Placeholder 5">
            <a:extLst>
              <a:ext uri="{FF2B5EF4-FFF2-40B4-BE49-F238E27FC236}">
                <a16:creationId xmlns:a16="http://schemas.microsoft.com/office/drawing/2014/main" id="{606E1D01-DD40-AA4D-A041-3DA1760419CF}"/>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dirty="0"/>
          </a:p>
        </p:txBody>
      </p:sp>
      <p:sp>
        <p:nvSpPr>
          <p:cNvPr id="8" name="Title 1">
            <a:extLst>
              <a:ext uri="{FF2B5EF4-FFF2-40B4-BE49-F238E27FC236}">
                <a16:creationId xmlns:a16="http://schemas.microsoft.com/office/drawing/2014/main" id="{EDAE6DEE-98BE-3344-A605-27CA2911F152}"/>
              </a:ext>
            </a:extLst>
          </p:cNvPr>
          <p:cNvSpPr>
            <a:spLocks noGrp="1"/>
          </p:cNvSpPr>
          <p:nvPr>
            <p:ph type="title" hasCustomPrompt="1"/>
          </p:nvPr>
        </p:nvSpPr>
        <p:spPr>
          <a:xfrm>
            <a:off x="259792" y="332784"/>
            <a:ext cx="5593584"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9" name="Text Placeholder 16">
            <a:extLst>
              <a:ext uri="{FF2B5EF4-FFF2-40B4-BE49-F238E27FC236}">
                <a16:creationId xmlns:a16="http://schemas.microsoft.com/office/drawing/2014/main" id="{4E2E5B74-40EE-FC4F-B03F-30C227737906}"/>
              </a:ext>
            </a:extLst>
          </p:cNvPr>
          <p:cNvSpPr>
            <a:spLocks noGrp="1"/>
          </p:cNvSpPr>
          <p:nvPr>
            <p:ph type="body" sz="quarter" idx="12" hasCustomPrompt="1"/>
          </p:nvPr>
        </p:nvSpPr>
        <p:spPr>
          <a:xfrm>
            <a:off x="260350" y="1157289"/>
            <a:ext cx="5593584" cy="661464"/>
          </a:xfrm>
        </p:spPr>
        <p:txBody>
          <a:bodyPr>
            <a:normAutofit/>
          </a:bodyPr>
          <a:lstStyle>
            <a:lvl1pPr marL="0" indent="0">
              <a:buNone/>
              <a:defRPr sz="1800" b="0" i="0">
                <a:solidFill>
                  <a:schemeClr val="bg2"/>
                </a:solidFill>
                <a:latin typeface="Proxima Nova Light" panose="02000506030000020004" pitchFamily="2" charset="0"/>
              </a:defRPr>
            </a:lvl1pPr>
            <a:lvl2pPr marL="609600" indent="0">
              <a:buNone/>
              <a:defRPr sz="1800" b="0" i="0">
                <a:solidFill>
                  <a:schemeClr val="bg2"/>
                </a:solidFill>
                <a:latin typeface="Proxima Nova Light" panose="02000506030000020004" pitchFamily="2" charset="0"/>
              </a:defRPr>
            </a:lvl2pPr>
            <a:lvl3pPr marL="1219200" indent="0">
              <a:buNone/>
              <a:defRPr sz="1800" b="0" i="0">
                <a:solidFill>
                  <a:schemeClr val="bg2"/>
                </a:solidFill>
                <a:latin typeface="Proxima Nova Light" panose="02000506030000020004" pitchFamily="2" charset="0"/>
              </a:defRPr>
            </a:lvl3pPr>
            <a:lvl4pPr marL="1828800" indent="0">
              <a:buNone/>
              <a:defRPr sz="1800" b="0" i="0">
                <a:solidFill>
                  <a:schemeClr val="bg2"/>
                </a:solidFill>
                <a:latin typeface="Proxima Nova Light" panose="02000506030000020004" pitchFamily="2" charset="0"/>
              </a:defRPr>
            </a:lvl4pPr>
            <a:lvl5pPr marL="2438400" indent="0">
              <a:buNone/>
              <a:defRPr sz="1800" b="0" i="0">
                <a:solidFill>
                  <a:schemeClr val="bg2"/>
                </a:solidFill>
                <a:latin typeface="Proxima Nova Light" panose="02000506030000020004" pitchFamily="2" charset="0"/>
              </a:defRPr>
            </a:lvl5pPr>
          </a:lstStyle>
          <a:p>
            <a:pPr lvl="0"/>
            <a:r>
              <a:rPr lang="en-GB"/>
              <a:t>Insert subtitle</a:t>
            </a:r>
            <a:endParaRPr lang="en-IT"/>
          </a:p>
        </p:txBody>
      </p:sp>
      <p:sp>
        <p:nvSpPr>
          <p:cNvPr id="11" name="Text Placeholder 10">
            <a:extLst>
              <a:ext uri="{FF2B5EF4-FFF2-40B4-BE49-F238E27FC236}">
                <a16:creationId xmlns:a16="http://schemas.microsoft.com/office/drawing/2014/main" id="{FE05E812-5F51-8E40-AAC0-91EC6ACA7933}"/>
              </a:ext>
            </a:extLst>
          </p:cNvPr>
          <p:cNvSpPr>
            <a:spLocks noGrp="1"/>
          </p:cNvSpPr>
          <p:nvPr>
            <p:ph type="body" sz="quarter" idx="13" hasCustomPrompt="1"/>
          </p:nvPr>
        </p:nvSpPr>
        <p:spPr>
          <a:xfrm>
            <a:off x="260351" y="2848709"/>
            <a:ext cx="5593583" cy="3054996"/>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12" name="Text Placeholder 10">
            <a:extLst>
              <a:ext uri="{FF2B5EF4-FFF2-40B4-BE49-F238E27FC236}">
                <a16:creationId xmlns:a16="http://schemas.microsoft.com/office/drawing/2014/main" id="{5C1BA6CF-99A5-374D-8E03-96092D7EFB51}"/>
              </a:ext>
            </a:extLst>
          </p:cNvPr>
          <p:cNvSpPr>
            <a:spLocks noGrp="1"/>
          </p:cNvSpPr>
          <p:nvPr>
            <p:ph type="body" sz="quarter" idx="14" hasCustomPrompt="1"/>
          </p:nvPr>
        </p:nvSpPr>
        <p:spPr>
          <a:xfrm>
            <a:off x="260351" y="2376437"/>
            <a:ext cx="55935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cxnSp>
        <p:nvCxnSpPr>
          <p:cNvPr id="16" name="Straight Connector 15">
            <a:extLst>
              <a:ext uri="{FF2B5EF4-FFF2-40B4-BE49-F238E27FC236}">
                <a16:creationId xmlns:a16="http://schemas.microsoft.com/office/drawing/2014/main" id="{5BD49C19-8B78-714F-B324-3F34B9757F24}"/>
              </a:ext>
            </a:extLst>
          </p:cNvPr>
          <p:cNvCxnSpPr/>
          <p:nvPr userDrawn="1"/>
        </p:nvCxnSpPr>
        <p:spPr>
          <a:xfrm>
            <a:off x="259792" y="2311121"/>
            <a:ext cx="559414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5" name="Picture Placeholder 13">
            <a:extLst>
              <a:ext uri="{FF2B5EF4-FFF2-40B4-BE49-F238E27FC236}">
                <a16:creationId xmlns:a16="http://schemas.microsoft.com/office/drawing/2014/main" id="{0966DD93-331A-EA4B-A3C1-260987193038}"/>
              </a:ext>
            </a:extLst>
          </p:cNvPr>
          <p:cNvSpPr>
            <a:spLocks noGrp="1"/>
          </p:cNvSpPr>
          <p:nvPr>
            <p:ph type="pic" sz="quarter" idx="15" hasCustomPrompt="1"/>
          </p:nvPr>
        </p:nvSpPr>
        <p:spPr>
          <a:xfrm>
            <a:off x="6096000" y="332784"/>
            <a:ext cx="5593583" cy="2722209"/>
          </a:xfrm>
          <a:solidFill>
            <a:schemeClr val="bg1">
              <a:lumMod val="95000"/>
            </a:schemeClr>
          </a:solidFill>
        </p:spPr>
        <p:txBody>
          <a:bodyPr anchor="ctr">
            <a:normAutofit/>
          </a:bodyPr>
          <a:lstStyle>
            <a:lvl1pPr marL="0" indent="0" algn="ctr">
              <a:buNone/>
              <a:defRPr sz="1800" b="0" i="0">
                <a:solidFill>
                  <a:schemeClr val="bg2"/>
                </a:solidFill>
                <a:latin typeface="Proxima Nova" panose="02000506030000020004" pitchFamily="2" charset="0"/>
              </a:defRPr>
            </a:lvl1pPr>
          </a:lstStyle>
          <a:p>
            <a:r>
              <a:rPr lang="en-IT"/>
              <a:t>Insert picture here</a:t>
            </a:r>
          </a:p>
        </p:txBody>
      </p:sp>
      <p:sp>
        <p:nvSpPr>
          <p:cNvPr id="13" name="Picture Placeholder 13">
            <a:extLst>
              <a:ext uri="{FF2B5EF4-FFF2-40B4-BE49-F238E27FC236}">
                <a16:creationId xmlns:a16="http://schemas.microsoft.com/office/drawing/2014/main" id="{001A5A52-F4BB-9A43-83FD-E4B5468A45FA}"/>
              </a:ext>
            </a:extLst>
          </p:cNvPr>
          <p:cNvSpPr>
            <a:spLocks noGrp="1"/>
          </p:cNvSpPr>
          <p:nvPr>
            <p:ph type="pic" sz="quarter" idx="16" hasCustomPrompt="1"/>
          </p:nvPr>
        </p:nvSpPr>
        <p:spPr>
          <a:xfrm>
            <a:off x="6096000" y="3260036"/>
            <a:ext cx="5593583" cy="2643670"/>
          </a:xfrm>
          <a:solidFill>
            <a:schemeClr val="bg1">
              <a:lumMod val="95000"/>
            </a:schemeClr>
          </a:solidFill>
        </p:spPr>
        <p:txBody>
          <a:bodyPr anchor="ctr">
            <a:normAutofit/>
          </a:bodyPr>
          <a:lstStyle>
            <a:lvl1pPr marL="0" indent="0" algn="ctr">
              <a:buNone/>
              <a:defRPr sz="1800" b="0" i="0">
                <a:solidFill>
                  <a:schemeClr val="bg2"/>
                </a:solidFill>
                <a:latin typeface="Proxima Nova" panose="02000506030000020004" pitchFamily="2" charset="0"/>
              </a:defRPr>
            </a:lvl1pPr>
          </a:lstStyle>
          <a:p>
            <a:r>
              <a:rPr lang="en-IT"/>
              <a:t>Insert picture here</a:t>
            </a:r>
          </a:p>
        </p:txBody>
      </p:sp>
      <p:pic>
        <p:nvPicPr>
          <p:cNvPr id="14" name="Picture 13" descr="Icon&#10;&#10;Description automatically generated">
            <a:extLst>
              <a:ext uri="{FF2B5EF4-FFF2-40B4-BE49-F238E27FC236}">
                <a16:creationId xmlns:a16="http://schemas.microsoft.com/office/drawing/2014/main" id="{E3CEF3A0-76C0-4E89-97C4-5888377A61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2878423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ttangolo 4">
            <a:extLst>
              <a:ext uri="{FF2B5EF4-FFF2-40B4-BE49-F238E27FC236}">
                <a16:creationId xmlns:a16="http://schemas.microsoft.com/office/drawing/2014/main" id="{C75846C1-C3A8-4447-9800-54B7A9E4A7D0}"/>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5" name="Rettangolo 4">
            <a:extLst>
              <a:ext uri="{FF2B5EF4-FFF2-40B4-BE49-F238E27FC236}">
                <a16:creationId xmlns:a16="http://schemas.microsoft.com/office/drawing/2014/main" id="{B3E146CB-F782-7B4F-B209-028AD54E18B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7" name="Slide Number Placeholder 5">
            <a:extLst>
              <a:ext uri="{FF2B5EF4-FFF2-40B4-BE49-F238E27FC236}">
                <a16:creationId xmlns:a16="http://schemas.microsoft.com/office/drawing/2014/main" id="{606E1D01-DD40-AA4D-A041-3DA1760419CF}"/>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dirty="0"/>
          </a:p>
        </p:txBody>
      </p:sp>
      <p:sp>
        <p:nvSpPr>
          <p:cNvPr id="8" name="Title 1">
            <a:extLst>
              <a:ext uri="{FF2B5EF4-FFF2-40B4-BE49-F238E27FC236}">
                <a16:creationId xmlns:a16="http://schemas.microsoft.com/office/drawing/2014/main" id="{EDAE6DEE-98BE-3344-A605-27CA2911F152}"/>
              </a:ext>
            </a:extLst>
          </p:cNvPr>
          <p:cNvSpPr>
            <a:spLocks noGrp="1"/>
          </p:cNvSpPr>
          <p:nvPr>
            <p:ph type="title" hasCustomPrompt="1"/>
          </p:nvPr>
        </p:nvSpPr>
        <p:spPr>
          <a:xfrm>
            <a:off x="259792" y="332784"/>
            <a:ext cx="11672416"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9" name="Text Placeholder 16">
            <a:extLst>
              <a:ext uri="{FF2B5EF4-FFF2-40B4-BE49-F238E27FC236}">
                <a16:creationId xmlns:a16="http://schemas.microsoft.com/office/drawing/2014/main" id="{4E2E5B74-40EE-FC4F-B03F-30C227737906}"/>
              </a:ext>
            </a:extLst>
          </p:cNvPr>
          <p:cNvSpPr>
            <a:spLocks noGrp="1"/>
          </p:cNvSpPr>
          <p:nvPr>
            <p:ph type="body" sz="quarter" idx="12" hasCustomPrompt="1"/>
          </p:nvPr>
        </p:nvSpPr>
        <p:spPr>
          <a:xfrm>
            <a:off x="260350" y="1157289"/>
            <a:ext cx="11671300" cy="661464"/>
          </a:xfrm>
        </p:spPr>
        <p:txBody>
          <a:bodyPr>
            <a:normAutofit/>
          </a:bodyPr>
          <a:lstStyle>
            <a:lvl1pPr marL="0" indent="0">
              <a:buNone/>
              <a:defRPr sz="1800" b="0" i="0">
                <a:solidFill>
                  <a:schemeClr val="bg2"/>
                </a:solidFill>
                <a:latin typeface="Proxima Nova Light" panose="02000506030000020004" pitchFamily="2" charset="0"/>
              </a:defRPr>
            </a:lvl1pPr>
            <a:lvl2pPr marL="609600" indent="0">
              <a:buNone/>
              <a:defRPr sz="1800" b="0" i="0">
                <a:solidFill>
                  <a:schemeClr val="bg2"/>
                </a:solidFill>
                <a:latin typeface="Proxima Nova Light" panose="02000506030000020004" pitchFamily="2" charset="0"/>
              </a:defRPr>
            </a:lvl2pPr>
            <a:lvl3pPr marL="1219200" indent="0">
              <a:buNone/>
              <a:defRPr sz="1800" b="0" i="0">
                <a:solidFill>
                  <a:schemeClr val="bg2"/>
                </a:solidFill>
                <a:latin typeface="Proxima Nova Light" panose="02000506030000020004" pitchFamily="2" charset="0"/>
              </a:defRPr>
            </a:lvl3pPr>
            <a:lvl4pPr marL="1828800" indent="0">
              <a:buNone/>
              <a:defRPr sz="1800" b="0" i="0">
                <a:solidFill>
                  <a:schemeClr val="bg2"/>
                </a:solidFill>
                <a:latin typeface="Proxima Nova Light" panose="02000506030000020004" pitchFamily="2" charset="0"/>
              </a:defRPr>
            </a:lvl4pPr>
            <a:lvl5pPr marL="2438400" indent="0">
              <a:buNone/>
              <a:defRPr sz="1800" b="0" i="0">
                <a:solidFill>
                  <a:schemeClr val="bg2"/>
                </a:solidFill>
                <a:latin typeface="Proxima Nova Light" panose="02000506030000020004" pitchFamily="2" charset="0"/>
              </a:defRPr>
            </a:lvl5pPr>
          </a:lstStyle>
          <a:p>
            <a:pPr lvl="0"/>
            <a:r>
              <a:rPr lang="en-GB"/>
              <a:t>Insert subtitle</a:t>
            </a:r>
            <a:endParaRPr lang="en-IT"/>
          </a:p>
        </p:txBody>
      </p:sp>
      <p:sp>
        <p:nvSpPr>
          <p:cNvPr id="11" name="Text Placeholder 10">
            <a:extLst>
              <a:ext uri="{FF2B5EF4-FFF2-40B4-BE49-F238E27FC236}">
                <a16:creationId xmlns:a16="http://schemas.microsoft.com/office/drawing/2014/main" id="{FE05E812-5F51-8E40-AAC0-91EC6ACA7933}"/>
              </a:ext>
            </a:extLst>
          </p:cNvPr>
          <p:cNvSpPr>
            <a:spLocks noGrp="1"/>
          </p:cNvSpPr>
          <p:nvPr>
            <p:ph type="body" sz="quarter" idx="13" hasCustomPrompt="1"/>
          </p:nvPr>
        </p:nvSpPr>
        <p:spPr>
          <a:xfrm>
            <a:off x="260351" y="2848709"/>
            <a:ext cx="11671299" cy="3054996"/>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12" name="Text Placeholder 10">
            <a:extLst>
              <a:ext uri="{FF2B5EF4-FFF2-40B4-BE49-F238E27FC236}">
                <a16:creationId xmlns:a16="http://schemas.microsoft.com/office/drawing/2014/main" id="{5C1BA6CF-99A5-374D-8E03-96092D7EFB51}"/>
              </a:ext>
            </a:extLst>
          </p:cNvPr>
          <p:cNvSpPr>
            <a:spLocks noGrp="1"/>
          </p:cNvSpPr>
          <p:nvPr>
            <p:ph type="body" sz="quarter" idx="14" hasCustomPrompt="1"/>
          </p:nvPr>
        </p:nvSpPr>
        <p:spPr>
          <a:xfrm>
            <a:off x="260351" y="2376437"/>
            <a:ext cx="83711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cxnSp>
        <p:nvCxnSpPr>
          <p:cNvPr id="16" name="Straight Connector 15">
            <a:extLst>
              <a:ext uri="{FF2B5EF4-FFF2-40B4-BE49-F238E27FC236}">
                <a16:creationId xmlns:a16="http://schemas.microsoft.com/office/drawing/2014/main" id="{5BD49C19-8B78-714F-B324-3F34B9757F24}"/>
              </a:ext>
            </a:extLst>
          </p:cNvPr>
          <p:cNvCxnSpPr>
            <a:cxnSpLocks/>
          </p:cNvCxnSpPr>
          <p:nvPr userDrawn="1"/>
        </p:nvCxnSpPr>
        <p:spPr>
          <a:xfrm>
            <a:off x="259792" y="2311121"/>
            <a:ext cx="11671858"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3" name="Picture 12" descr="Icon&#10;&#10;Description automatically generated">
            <a:extLst>
              <a:ext uri="{FF2B5EF4-FFF2-40B4-BE49-F238E27FC236}">
                <a16:creationId xmlns:a16="http://schemas.microsoft.com/office/drawing/2014/main" id="{3F91B57B-B561-4EA4-AD88-A122130AC6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2402472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10" name="Rettangolo 4">
            <a:extLst>
              <a:ext uri="{FF2B5EF4-FFF2-40B4-BE49-F238E27FC236}">
                <a16:creationId xmlns:a16="http://schemas.microsoft.com/office/drawing/2014/main" id="{BE847C3E-B30D-D644-9315-603E8AE63EE5}"/>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11" name="Rettangolo 4">
            <a:extLst>
              <a:ext uri="{FF2B5EF4-FFF2-40B4-BE49-F238E27FC236}">
                <a16:creationId xmlns:a16="http://schemas.microsoft.com/office/drawing/2014/main" id="{B452CD88-BC60-5B40-835A-7AD8CCC4D875}"/>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13" name="Slide Number Placeholder 5">
            <a:extLst>
              <a:ext uri="{FF2B5EF4-FFF2-40B4-BE49-F238E27FC236}">
                <a16:creationId xmlns:a16="http://schemas.microsoft.com/office/drawing/2014/main" id="{1DC9B179-2D62-BF4D-AB66-1321DF14DA53}"/>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dirty="0"/>
          </a:p>
        </p:txBody>
      </p:sp>
      <p:sp>
        <p:nvSpPr>
          <p:cNvPr id="14" name="Picture Placeholder 13">
            <a:extLst>
              <a:ext uri="{FF2B5EF4-FFF2-40B4-BE49-F238E27FC236}">
                <a16:creationId xmlns:a16="http://schemas.microsoft.com/office/drawing/2014/main" id="{2F11F10A-2454-A345-9842-AB2DBE9EF531}"/>
              </a:ext>
            </a:extLst>
          </p:cNvPr>
          <p:cNvSpPr>
            <a:spLocks noGrp="1"/>
          </p:cNvSpPr>
          <p:nvPr>
            <p:ph type="pic" sz="quarter" idx="12" hasCustomPrompt="1"/>
          </p:nvPr>
        </p:nvSpPr>
        <p:spPr>
          <a:xfrm>
            <a:off x="0" y="0"/>
            <a:ext cx="12192000" cy="6305550"/>
          </a:xfrm>
          <a:solidFill>
            <a:schemeClr val="bg1">
              <a:lumMod val="95000"/>
            </a:schemeClr>
          </a:solidFill>
        </p:spPr>
        <p:txBody>
          <a:bodyPr anchor="ctr">
            <a:normAutofit/>
          </a:bodyPr>
          <a:lstStyle>
            <a:lvl1pPr marL="0" indent="0" algn="ctr">
              <a:buNone/>
              <a:defRPr sz="1800" b="0" i="0">
                <a:solidFill>
                  <a:schemeClr val="bg2"/>
                </a:solidFill>
                <a:latin typeface="Proxima Nova" panose="02000506030000020004" pitchFamily="2" charset="0"/>
              </a:defRPr>
            </a:lvl1pPr>
          </a:lstStyle>
          <a:p>
            <a:r>
              <a:rPr lang="en-IT"/>
              <a:t>Insert picture here</a:t>
            </a:r>
          </a:p>
        </p:txBody>
      </p:sp>
      <p:pic>
        <p:nvPicPr>
          <p:cNvPr id="7" name="Picture 6" descr="Icon&#10;&#10;Description automatically generated">
            <a:extLst>
              <a:ext uri="{FF2B5EF4-FFF2-40B4-BE49-F238E27FC236}">
                <a16:creationId xmlns:a16="http://schemas.microsoft.com/office/drawing/2014/main" id="{4AD5CCAA-B2DF-4D23-BE8B-F7CA34864B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84321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_Shade">
    <p:spTree>
      <p:nvGrpSpPr>
        <p:cNvPr id="1" name=""/>
        <p:cNvGrpSpPr/>
        <p:nvPr/>
      </p:nvGrpSpPr>
      <p:grpSpPr>
        <a:xfrm>
          <a:off x="0" y="0"/>
          <a:ext cx="0" cy="0"/>
          <a:chOff x="0" y="0"/>
          <a:chExt cx="0" cy="0"/>
        </a:xfrm>
      </p:grpSpPr>
      <p:sp>
        <p:nvSpPr>
          <p:cNvPr id="10" name="Rettangolo 4">
            <a:extLst>
              <a:ext uri="{FF2B5EF4-FFF2-40B4-BE49-F238E27FC236}">
                <a16:creationId xmlns:a16="http://schemas.microsoft.com/office/drawing/2014/main" id="{BE847C3E-B30D-D644-9315-603E8AE63EE5}"/>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11" name="Rettangolo 4">
            <a:extLst>
              <a:ext uri="{FF2B5EF4-FFF2-40B4-BE49-F238E27FC236}">
                <a16:creationId xmlns:a16="http://schemas.microsoft.com/office/drawing/2014/main" id="{B452CD88-BC60-5B40-835A-7AD8CCC4D875}"/>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13" name="Slide Number Placeholder 5">
            <a:extLst>
              <a:ext uri="{FF2B5EF4-FFF2-40B4-BE49-F238E27FC236}">
                <a16:creationId xmlns:a16="http://schemas.microsoft.com/office/drawing/2014/main" id="{1DC9B179-2D62-BF4D-AB66-1321DF14DA53}"/>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dirty="0"/>
          </a:p>
        </p:txBody>
      </p:sp>
      <p:sp>
        <p:nvSpPr>
          <p:cNvPr id="14" name="Picture Placeholder 13">
            <a:extLst>
              <a:ext uri="{FF2B5EF4-FFF2-40B4-BE49-F238E27FC236}">
                <a16:creationId xmlns:a16="http://schemas.microsoft.com/office/drawing/2014/main" id="{2F11F10A-2454-A345-9842-AB2DBE9EF531}"/>
              </a:ext>
            </a:extLst>
          </p:cNvPr>
          <p:cNvSpPr>
            <a:spLocks noGrp="1"/>
          </p:cNvSpPr>
          <p:nvPr>
            <p:ph type="pic" sz="quarter" idx="12" hasCustomPrompt="1"/>
          </p:nvPr>
        </p:nvSpPr>
        <p:spPr>
          <a:xfrm>
            <a:off x="0" y="0"/>
            <a:ext cx="12192000" cy="6305550"/>
          </a:xfrm>
          <a:solidFill>
            <a:schemeClr val="bg1">
              <a:lumMod val="95000"/>
            </a:schemeClr>
          </a:solidFill>
        </p:spPr>
        <p:txBody>
          <a:bodyPr anchor="ctr">
            <a:normAutofit/>
          </a:bodyPr>
          <a:lstStyle>
            <a:lvl1pPr marL="0" indent="0" algn="ctr">
              <a:buNone/>
              <a:defRPr sz="1800" b="0" i="0">
                <a:solidFill>
                  <a:schemeClr val="bg2"/>
                </a:solidFill>
                <a:latin typeface="Proxima Nova" panose="02000506030000020004" pitchFamily="2" charset="0"/>
              </a:defRPr>
            </a:lvl1pPr>
          </a:lstStyle>
          <a:p>
            <a:r>
              <a:rPr lang="en-IT"/>
              <a:t>Insert picture here</a:t>
            </a:r>
          </a:p>
        </p:txBody>
      </p:sp>
      <p:sp>
        <p:nvSpPr>
          <p:cNvPr id="7" name="Text Placeholder 3">
            <a:extLst>
              <a:ext uri="{FF2B5EF4-FFF2-40B4-BE49-F238E27FC236}">
                <a16:creationId xmlns:a16="http://schemas.microsoft.com/office/drawing/2014/main" id="{92CFCBFC-D3E3-6243-9173-DECD7C2B3D9A}"/>
              </a:ext>
            </a:extLst>
          </p:cNvPr>
          <p:cNvSpPr>
            <a:spLocks noGrp="1"/>
          </p:cNvSpPr>
          <p:nvPr>
            <p:ph type="body" sz="half" idx="2" hasCustomPrompt="1"/>
          </p:nvPr>
        </p:nvSpPr>
        <p:spPr>
          <a:xfrm>
            <a:off x="0" y="4407772"/>
            <a:ext cx="12192000" cy="1897568"/>
          </a:xfrm>
          <a:gradFill flip="none" rotWithShape="1">
            <a:gsLst>
              <a:gs pos="21000">
                <a:schemeClr val="accent2">
                  <a:alpha val="75000"/>
                </a:schemeClr>
              </a:gs>
              <a:gs pos="100000">
                <a:schemeClr val="accent2">
                  <a:alpha val="0"/>
                </a:schemeClr>
              </a:gs>
            </a:gsLst>
            <a:lin ang="16200000" scaled="0"/>
            <a:tileRect/>
          </a:gradFill>
        </p:spPr>
        <p:txBody>
          <a:bodyPr lIns="180000" tIns="0" rIns="180000" bIns="180000" anchor="b" anchorCtr="0">
            <a:normAutofit/>
          </a:bodyPr>
          <a:lstStyle>
            <a:lvl1pPr marL="0" indent="0">
              <a:buNone/>
              <a:defRPr sz="1800" b="1" i="0">
                <a:solidFill>
                  <a:schemeClr val="tx2"/>
                </a:solidFill>
                <a:latin typeface="Proxima Nova" panose="02000506030000020004" pitchFamily="2"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Insert text here</a:t>
            </a:r>
          </a:p>
        </p:txBody>
      </p:sp>
      <p:pic>
        <p:nvPicPr>
          <p:cNvPr id="8" name="Picture 7" descr="Icon&#10;&#10;Description automatically generated">
            <a:extLst>
              <a:ext uri="{FF2B5EF4-FFF2-40B4-BE49-F238E27FC236}">
                <a16:creationId xmlns:a16="http://schemas.microsoft.com/office/drawing/2014/main" id="{05E96722-08DB-47B2-ADDA-CF4A82AB50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1124828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GES_1">
    <p:spTree>
      <p:nvGrpSpPr>
        <p:cNvPr id="1" name=""/>
        <p:cNvGrpSpPr/>
        <p:nvPr/>
      </p:nvGrpSpPr>
      <p:grpSpPr>
        <a:xfrm>
          <a:off x="0" y="0"/>
          <a:ext cx="0" cy="0"/>
          <a:chOff x="0" y="0"/>
          <a:chExt cx="0" cy="0"/>
        </a:xfrm>
      </p:grpSpPr>
      <p:sp>
        <p:nvSpPr>
          <p:cNvPr id="10" name="Rettangolo 4">
            <a:extLst>
              <a:ext uri="{FF2B5EF4-FFF2-40B4-BE49-F238E27FC236}">
                <a16:creationId xmlns:a16="http://schemas.microsoft.com/office/drawing/2014/main" id="{99F0A77F-27DD-9446-8B0D-28945A94D0BF}"/>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11" name="Rettangolo 4">
            <a:extLst>
              <a:ext uri="{FF2B5EF4-FFF2-40B4-BE49-F238E27FC236}">
                <a16:creationId xmlns:a16="http://schemas.microsoft.com/office/drawing/2014/main" id="{934E581A-955C-F14C-BE3E-129DB16A2F0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13" name="Slide Number Placeholder 5">
            <a:extLst>
              <a:ext uri="{FF2B5EF4-FFF2-40B4-BE49-F238E27FC236}">
                <a16:creationId xmlns:a16="http://schemas.microsoft.com/office/drawing/2014/main" id="{ED27FC13-CA08-F746-8FF3-069E755D731C}"/>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dirty="0"/>
          </a:p>
        </p:txBody>
      </p:sp>
      <p:sp>
        <p:nvSpPr>
          <p:cNvPr id="14" name="Title 1">
            <a:extLst>
              <a:ext uri="{FF2B5EF4-FFF2-40B4-BE49-F238E27FC236}">
                <a16:creationId xmlns:a16="http://schemas.microsoft.com/office/drawing/2014/main" id="{E46C3896-41A0-7C47-8FC7-7B315BCAF36F}"/>
              </a:ext>
            </a:extLst>
          </p:cNvPr>
          <p:cNvSpPr>
            <a:spLocks noGrp="1"/>
          </p:cNvSpPr>
          <p:nvPr>
            <p:ph type="title" hasCustomPrompt="1"/>
          </p:nvPr>
        </p:nvSpPr>
        <p:spPr>
          <a:xfrm>
            <a:off x="1736035" y="332784"/>
            <a:ext cx="10196173"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17" name="Text Placeholder 16">
            <a:extLst>
              <a:ext uri="{FF2B5EF4-FFF2-40B4-BE49-F238E27FC236}">
                <a16:creationId xmlns:a16="http://schemas.microsoft.com/office/drawing/2014/main" id="{30BEB1E1-7EE1-CA4C-81CC-46C046B9B75C}"/>
              </a:ext>
            </a:extLst>
          </p:cNvPr>
          <p:cNvSpPr>
            <a:spLocks noGrp="1"/>
          </p:cNvSpPr>
          <p:nvPr>
            <p:ph type="body" sz="quarter" idx="12" hasCustomPrompt="1"/>
          </p:nvPr>
        </p:nvSpPr>
        <p:spPr>
          <a:xfrm>
            <a:off x="1736451" y="1157289"/>
            <a:ext cx="10195198" cy="661464"/>
          </a:xfrm>
        </p:spPr>
        <p:txBody>
          <a:bodyPr>
            <a:normAutofit/>
          </a:bodyPr>
          <a:lstStyle>
            <a:lvl1pPr marL="0" indent="0">
              <a:buNone/>
              <a:defRPr sz="1800" b="0" i="0">
                <a:solidFill>
                  <a:schemeClr val="bg2"/>
                </a:solidFill>
                <a:latin typeface="Proxima Nova Light" panose="02000506030000020004" pitchFamily="2" charset="0"/>
              </a:defRPr>
            </a:lvl1pPr>
            <a:lvl2pPr marL="609600" indent="0">
              <a:buNone/>
              <a:defRPr sz="1800" b="0" i="0">
                <a:solidFill>
                  <a:schemeClr val="bg2"/>
                </a:solidFill>
                <a:latin typeface="Proxima Nova Light" panose="02000506030000020004" pitchFamily="2" charset="0"/>
              </a:defRPr>
            </a:lvl2pPr>
            <a:lvl3pPr marL="1219200" indent="0">
              <a:buNone/>
              <a:defRPr sz="1800" b="0" i="0">
                <a:solidFill>
                  <a:schemeClr val="bg2"/>
                </a:solidFill>
                <a:latin typeface="Proxima Nova Light" panose="02000506030000020004" pitchFamily="2" charset="0"/>
              </a:defRPr>
            </a:lvl3pPr>
            <a:lvl4pPr marL="1828800" indent="0">
              <a:buNone/>
              <a:defRPr sz="1800" b="0" i="0">
                <a:solidFill>
                  <a:schemeClr val="bg2"/>
                </a:solidFill>
                <a:latin typeface="Proxima Nova Light" panose="02000506030000020004" pitchFamily="2" charset="0"/>
              </a:defRPr>
            </a:lvl4pPr>
            <a:lvl5pPr marL="2438400" indent="0">
              <a:buNone/>
              <a:defRPr sz="1800" b="0" i="0">
                <a:solidFill>
                  <a:schemeClr val="bg2"/>
                </a:solidFill>
                <a:latin typeface="Proxima Nova Light" panose="02000506030000020004" pitchFamily="2" charset="0"/>
              </a:defRPr>
            </a:lvl5pPr>
          </a:lstStyle>
          <a:p>
            <a:pPr lvl="0"/>
            <a:r>
              <a:rPr lang="en-GB"/>
              <a:t>Insert subtitle</a:t>
            </a:r>
            <a:endParaRPr lang="en-IT"/>
          </a:p>
        </p:txBody>
      </p:sp>
      <p:sp>
        <p:nvSpPr>
          <p:cNvPr id="8" name="Rettangolo 4">
            <a:extLst>
              <a:ext uri="{FF2B5EF4-FFF2-40B4-BE49-F238E27FC236}">
                <a16:creationId xmlns:a16="http://schemas.microsoft.com/office/drawing/2014/main" id="{7FC42107-C4F2-674B-97CC-0A0A7ED01A01}"/>
              </a:ext>
            </a:extLst>
          </p:cNvPr>
          <p:cNvSpPr/>
          <p:nvPr userDrawn="1"/>
        </p:nvSpPr>
        <p:spPr bwMode="gray">
          <a:xfrm rot="5400000">
            <a:off x="-2906133" y="2908998"/>
            <a:ext cx="6305342" cy="487345"/>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9" name="Rettangolo 4">
            <a:extLst>
              <a:ext uri="{FF2B5EF4-FFF2-40B4-BE49-F238E27FC236}">
                <a16:creationId xmlns:a16="http://schemas.microsoft.com/office/drawing/2014/main" id="{D4984DAE-0EC5-1241-9CFE-7558FB262543}"/>
              </a:ext>
            </a:extLst>
          </p:cNvPr>
          <p:cNvSpPr/>
          <p:nvPr userDrawn="1"/>
        </p:nvSpPr>
        <p:spPr bwMode="gray">
          <a:xfrm rot="5400000">
            <a:off x="-2422430" y="2908997"/>
            <a:ext cx="6305342" cy="487345"/>
          </a:xfrm>
          <a:prstGeom prst="rect">
            <a:avLst/>
          </a:prstGeom>
          <a:solidFill>
            <a:srgbClr val="BFE6FF">
              <a:alpha val="74902"/>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15" name="Rettangolo 4">
            <a:extLst>
              <a:ext uri="{FF2B5EF4-FFF2-40B4-BE49-F238E27FC236}">
                <a16:creationId xmlns:a16="http://schemas.microsoft.com/office/drawing/2014/main" id="{B9219EAC-31A1-DA4B-9530-A9616B274226}"/>
              </a:ext>
            </a:extLst>
          </p:cNvPr>
          <p:cNvSpPr/>
          <p:nvPr userDrawn="1"/>
        </p:nvSpPr>
        <p:spPr bwMode="gray">
          <a:xfrm rot="5400000">
            <a:off x="-1938726" y="2908996"/>
            <a:ext cx="6305342" cy="487345"/>
          </a:xfrm>
          <a:prstGeom prst="rect">
            <a:avLst/>
          </a:prstGeom>
          <a:solidFill>
            <a:srgbClr val="BFE6FF">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16" name="Text Placeholder 10">
            <a:extLst>
              <a:ext uri="{FF2B5EF4-FFF2-40B4-BE49-F238E27FC236}">
                <a16:creationId xmlns:a16="http://schemas.microsoft.com/office/drawing/2014/main" id="{8D8B227C-40E4-0742-B82B-C5909F44746E}"/>
              </a:ext>
            </a:extLst>
          </p:cNvPr>
          <p:cNvSpPr>
            <a:spLocks noGrp="1"/>
          </p:cNvSpPr>
          <p:nvPr>
            <p:ph type="body" sz="quarter" idx="14" hasCustomPrompt="1"/>
          </p:nvPr>
        </p:nvSpPr>
        <p:spPr>
          <a:xfrm rot="16200000">
            <a:off x="-1530350" y="3288357"/>
            <a:ext cx="55935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STAGE 1</a:t>
            </a:r>
          </a:p>
        </p:txBody>
      </p:sp>
      <p:sp>
        <p:nvSpPr>
          <p:cNvPr id="18" name="Text Placeholder 10">
            <a:extLst>
              <a:ext uri="{FF2B5EF4-FFF2-40B4-BE49-F238E27FC236}">
                <a16:creationId xmlns:a16="http://schemas.microsoft.com/office/drawing/2014/main" id="{070FE4F8-3635-2D41-8D07-65D70ABEDF68}"/>
              </a:ext>
            </a:extLst>
          </p:cNvPr>
          <p:cNvSpPr>
            <a:spLocks noGrp="1"/>
          </p:cNvSpPr>
          <p:nvPr>
            <p:ph type="body" sz="quarter" idx="15" hasCustomPrompt="1"/>
          </p:nvPr>
        </p:nvSpPr>
        <p:spPr>
          <a:xfrm rot="16200000">
            <a:off x="-2007429" y="3288358"/>
            <a:ext cx="55935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STAGE 2</a:t>
            </a:r>
          </a:p>
        </p:txBody>
      </p:sp>
      <p:sp>
        <p:nvSpPr>
          <p:cNvPr id="19" name="Text Placeholder 10">
            <a:extLst>
              <a:ext uri="{FF2B5EF4-FFF2-40B4-BE49-F238E27FC236}">
                <a16:creationId xmlns:a16="http://schemas.microsoft.com/office/drawing/2014/main" id="{ECF5BDEE-CA7C-1F45-A3B8-B467AC05574C}"/>
              </a:ext>
            </a:extLst>
          </p:cNvPr>
          <p:cNvSpPr>
            <a:spLocks noGrp="1"/>
          </p:cNvSpPr>
          <p:nvPr>
            <p:ph type="body" sz="quarter" idx="16" hasCustomPrompt="1"/>
          </p:nvPr>
        </p:nvSpPr>
        <p:spPr>
          <a:xfrm rot="16200000">
            <a:off x="-2497760" y="3288359"/>
            <a:ext cx="55935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STAGE 3</a:t>
            </a:r>
          </a:p>
        </p:txBody>
      </p:sp>
      <p:sp>
        <p:nvSpPr>
          <p:cNvPr id="21" name="Ovale 16">
            <a:extLst>
              <a:ext uri="{FF2B5EF4-FFF2-40B4-BE49-F238E27FC236}">
                <a16:creationId xmlns:a16="http://schemas.microsoft.com/office/drawing/2014/main" id="{17C72287-9E86-B84D-9832-A2E68D168229}"/>
              </a:ext>
            </a:extLst>
          </p:cNvPr>
          <p:cNvSpPr/>
          <p:nvPr userDrawn="1"/>
        </p:nvSpPr>
        <p:spPr bwMode="gray">
          <a:xfrm>
            <a:off x="1323456" y="712022"/>
            <a:ext cx="250481" cy="250481"/>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chemeClr val="accent3"/>
              </a:solidFill>
            </a:endParaRPr>
          </a:p>
        </p:txBody>
      </p:sp>
      <p:pic>
        <p:nvPicPr>
          <p:cNvPr id="20" name="Picture 19" descr="Icon&#10;&#10;Description automatically generated">
            <a:extLst>
              <a:ext uri="{FF2B5EF4-FFF2-40B4-BE49-F238E27FC236}">
                <a16:creationId xmlns:a16="http://schemas.microsoft.com/office/drawing/2014/main" id="{85CC1C54-8594-4BFC-99DB-A6C57F202F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445612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TAGES_1">
    <p:spTree>
      <p:nvGrpSpPr>
        <p:cNvPr id="1" name=""/>
        <p:cNvGrpSpPr/>
        <p:nvPr/>
      </p:nvGrpSpPr>
      <p:grpSpPr>
        <a:xfrm>
          <a:off x="0" y="0"/>
          <a:ext cx="0" cy="0"/>
          <a:chOff x="0" y="0"/>
          <a:chExt cx="0" cy="0"/>
        </a:xfrm>
      </p:grpSpPr>
      <p:sp>
        <p:nvSpPr>
          <p:cNvPr id="10" name="Rettangolo 4">
            <a:extLst>
              <a:ext uri="{FF2B5EF4-FFF2-40B4-BE49-F238E27FC236}">
                <a16:creationId xmlns:a16="http://schemas.microsoft.com/office/drawing/2014/main" id="{99F0A77F-27DD-9446-8B0D-28945A94D0BF}"/>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11" name="Rettangolo 4">
            <a:extLst>
              <a:ext uri="{FF2B5EF4-FFF2-40B4-BE49-F238E27FC236}">
                <a16:creationId xmlns:a16="http://schemas.microsoft.com/office/drawing/2014/main" id="{934E581A-955C-F14C-BE3E-129DB16A2F0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13" name="Slide Number Placeholder 5">
            <a:extLst>
              <a:ext uri="{FF2B5EF4-FFF2-40B4-BE49-F238E27FC236}">
                <a16:creationId xmlns:a16="http://schemas.microsoft.com/office/drawing/2014/main" id="{ED27FC13-CA08-F746-8FF3-069E755D731C}"/>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dirty="0"/>
          </a:p>
        </p:txBody>
      </p:sp>
      <p:sp>
        <p:nvSpPr>
          <p:cNvPr id="14" name="Title 1">
            <a:extLst>
              <a:ext uri="{FF2B5EF4-FFF2-40B4-BE49-F238E27FC236}">
                <a16:creationId xmlns:a16="http://schemas.microsoft.com/office/drawing/2014/main" id="{E46C3896-41A0-7C47-8FC7-7B315BCAF36F}"/>
              </a:ext>
            </a:extLst>
          </p:cNvPr>
          <p:cNvSpPr>
            <a:spLocks noGrp="1"/>
          </p:cNvSpPr>
          <p:nvPr>
            <p:ph type="title" hasCustomPrompt="1"/>
          </p:nvPr>
        </p:nvSpPr>
        <p:spPr>
          <a:xfrm>
            <a:off x="1278581" y="332784"/>
            <a:ext cx="10196173"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17" name="Text Placeholder 16">
            <a:extLst>
              <a:ext uri="{FF2B5EF4-FFF2-40B4-BE49-F238E27FC236}">
                <a16:creationId xmlns:a16="http://schemas.microsoft.com/office/drawing/2014/main" id="{30BEB1E1-7EE1-CA4C-81CC-46C046B9B75C}"/>
              </a:ext>
            </a:extLst>
          </p:cNvPr>
          <p:cNvSpPr>
            <a:spLocks noGrp="1"/>
          </p:cNvSpPr>
          <p:nvPr>
            <p:ph type="body" sz="quarter" idx="12" hasCustomPrompt="1"/>
          </p:nvPr>
        </p:nvSpPr>
        <p:spPr>
          <a:xfrm>
            <a:off x="1278997" y="1157289"/>
            <a:ext cx="10195198" cy="661464"/>
          </a:xfrm>
        </p:spPr>
        <p:txBody>
          <a:bodyPr>
            <a:normAutofit/>
          </a:bodyPr>
          <a:lstStyle>
            <a:lvl1pPr marL="0" indent="0">
              <a:buNone/>
              <a:defRPr sz="1800" b="0" i="0">
                <a:solidFill>
                  <a:schemeClr val="bg2"/>
                </a:solidFill>
                <a:latin typeface="Proxima Nova Light" panose="02000506030000020004" pitchFamily="2" charset="0"/>
              </a:defRPr>
            </a:lvl1pPr>
            <a:lvl2pPr marL="609600" indent="0">
              <a:buNone/>
              <a:defRPr sz="1800" b="0" i="0">
                <a:solidFill>
                  <a:schemeClr val="bg2"/>
                </a:solidFill>
                <a:latin typeface="Proxima Nova Light" panose="02000506030000020004" pitchFamily="2" charset="0"/>
              </a:defRPr>
            </a:lvl2pPr>
            <a:lvl3pPr marL="1219200" indent="0">
              <a:buNone/>
              <a:defRPr sz="1800" b="0" i="0">
                <a:solidFill>
                  <a:schemeClr val="bg2"/>
                </a:solidFill>
                <a:latin typeface="Proxima Nova Light" panose="02000506030000020004" pitchFamily="2" charset="0"/>
              </a:defRPr>
            </a:lvl3pPr>
            <a:lvl4pPr marL="1828800" indent="0">
              <a:buNone/>
              <a:defRPr sz="1800" b="0" i="0">
                <a:solidFill>
                  <a:schemeClr val="bg2"/>
                </a:solidFill>
                <a:latin typeface="Proxima Nova Light" panose="02000506030000020004" pitchFamily="2" charset="0"/>
              </a:defRPr>
            </a:lvl4pPr>
            <a:lvl5pPr marL="2438400" indent="0">
              <a:buNone/>
              <a:defRPr sz="1800" b="0" i="0">
                <a:solidFill>
                  <a:schemeClr val="bg2"/>
                </a:solidFill>
                <a:latin typeface="Proxima Nova Light" panose="02000506030000020004" pitchFamily="2" charset="0"/>
              </a:defRPr>
            </a:lvl5pPr>
          </a:lstStyle>
          <a:p>
            <a:pPr lvl="0"/>
            <a:r>
              <a:rPr lang="en-GB"/>
              <a:t>Insert subtitle</a:t>
            </a:r>
            <a:endParaRPr lang="en-IT"/>
          </a:p>
        </p:txBody>
      </p:sp>
      <p:sp>
        <p:nvSpPr>
          <p:cNvPr id="8" name="Rettangolo 4">
            <a:extLst>
              <a:ext uri="{FF2B5EF4-FFF2-40B4-BE49-F238E27FC236}">
                <a16:creationId xmlns:a16="http://schemas.microsoft.com/office/drawing/2014/main" id="{7FC42107-C4F2-674B-97CC-0A0A7ED01A01}"/>
              </a:ext>
            </a:extLst>
          </p:cNvPr>
          <p:cNvSpPr/>
          <p:nvPr userDrawn="1"/>
        </p:nvSpPr>
        <p:spPr bwMode="gray">
          <a:xfrm rot="5400000">
            <a:off x="-2906133" y="2908998"/>
            <a:ext cx="6305342" cy="487345"/>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9" name="Rettangolo 4">
            <a:extLst>
              <a:ext uri="{FF2B5EF4-FFF2-40B4-BE49-F238E27FC236}">
                <a16:creationId xmlns:a16="http://schemas.microsoft.com/office/drawing/2014/main" id="{D4984DAE-0EC5-1241-9CFE-7558FB262543}"/>
              </a:ext>
            </a:extLst>
          </p:cNvPr>
          <p:cNvSpPr/>
          <p:nvPr userDrawn="1"/>
        </p:nvSpPr>
        <p:spPr bwMode="gray">
          <a:xfrm rot="5400000">
            <a:off x="-2422430" y="2908997"/>
            <a:ext cx="6305342" cy="487345"/>
          </a:xfrm>
          <a:prstGeom prst="rect">
            <a:avLst/>
          </a:prstGeom>
          <a:solidFill>
            <a:srgbClr val="BFE6FF">
              <a:alpha val="74902"/>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15" name="Rettangolo 4">
            <a:extLst>
              <a:ext uri="{FF2B5EF4-FFF2-40B4-BE49-F238E27FC236}">
                <a16:creationId xmlns:a16="http://schemas.microsoft.com/office/drawing/2014/main" id="{B9219EAC-31A1-DA4B-9530-A9616B274226}"/>
              </a:ext>
            </a:extLst>
          </p:cNvPr>
          <p:cNvSpPr/>
          <p:nvPr userDrawn="1"/>
        </p:nvSpPr>
        <p:spPr bwMode="gray">
          <a:xfrm rot="5400000">
            <a:off x="8796436" y="2908996"/>
            <a:ext cx="6305342" cy="487345"/>
          </a:xfrm>
          <a:prstGeom prst="rect">
            <a:avLst/>
          </a:prstGeom>
          <a:solidFill>
            <a:srgbClr val="BFE6FF">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16" name="Text Placeholder 10">
            <a:extLst>
              <a:ext uri="{FF2B5EF4-FFF2-40B4-BE49-F238E27FC236}">
                <a16:creationId xmlns:a16="http://schemas.microsoft.com/office/drawing/2014/main" id="{8D8B227C-40E4-0742-B82B-C5909F44746E}"/>
              </a:ext>
            </a:extLst>
          </p:cNvPr>
          <p:cNvSpPr>
            <a:spLocks noGrp="1"/>
          </p:cNvSpPr>
          <p:nvPr>
            <p:ph type="body" sz="quarter" idx="14" hasCustomPrompt="1"/>
          </p:nvPr>
        </p:nvSpPr>
        <p:spPr>
          <a:xfrm rot="16200000">
            <a:off x="9204812" y="3288357"/>
            <a:ext cx="55935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STAGE 1</a:t>
            </a:r>
          </a:p>
        </p:txBody>
      </p:sp>
      <p:sp>
        <p:nvSpPr>
          <p:cNvPr id="18" name="Text Placeholder 10">
            <a:extLst>
              <a:ext uri="{FF2B5EF4-FFF2-40B4-BE49-F238E27FC236}">
                <a16:creationId xmlns:a16="http://schemas.microsoft.com/office/drawing/2014/main" id="{070FE4F8-3635-2D41-8D07-65D70ABEDF68}"/>
              </a:ext>
            </a:extLst>
          </p:cNvPr>
          <p:cNvSpPr>
            <a:spLocks noGrp="1"/>
          </p:cNvSpPr>
          <p:nvPr>
            <p:ph type="body" sz="quarter" idx="15" hasCustomPrompt="1"/>
          </p:nvPr>
        </p:nvSpPr>
        <p:spPr>
          <a:xfrm rot="16200000">
            <a:off x="-2007429" y="3288358"/>
            <a:ext cx="55935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STAGE 2</a:t>
            </a:r>
          </a:p>
        </p:txBody>
      </p:sp>
      <p:sp>
        <p:nvSpPr>
          <p:cNvPr id="19" name="Text Placeholder 10">
            <a:extLst>
              <a:ext uri="{FF2B5EF4-FFF2-40B4-BE49-F238E27FC236}">
                <a16:creationId xmlns:a16="http://schemas.microsoft.com/office/drawing/2014/main" id="{ECF5BDEE-CA7C-1F45-A3B8-B467AC05574C}"/>
              </a:ext>
            </a:extLst>
          </p:cNvPr>
          <p:cNvSpPr>
            <a:spLocks noGrp="1"/>
          </p:cNvSpPr>
          <p:nvPr>
            <p:ph type="body" sz="quarter" idx="16" hasCustomPrompt="1"/>
          </p:nvPr>
        </p:nvSpPr>
        <p:spPr>
          <a:xfrm rot="16200000">
            <a:off x="-2497760" y="3288359"/>
            <a:ext cx="55935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STAGE 3</a:t>
            </a:r>
          </a:p>
        </p:txBody>
      </p:sp>
      <p:sp>
        <p:nvSpPr>
          <p:cNvPr id="21" name="Ovale 16">
            <a:extLst>
              <a:ext uri="{FF2B5EF4-FFF2-40B4-BE49-F238E27FC236}">
                <a16:creationId xmlns:a16="http://schemas.microsoft.com/office/drawing/2014/main" id="{17C72287-9E86-B84D-9832-A2E68D168229}"/>
              </a:ext>
            </a:extLst>
          </p:cNvPr>
          <p:cNvSpPr/>
          <p:nvPr userDrawn="1"/>
        </p:nvSpPr>
        <p:spPr bwMode="gray">
          <a:xfrm>
            <a:off x="866002" y="712022"/>
            <a:ext cx="250481" cy="250481"/>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chemeClr val="accent3"/>
              </a:solidFill>
            </a:endParaRPr>
          </a:p>
        </p:txBody>
      </p:sp>
      <p:pic>
        <p:nvPicPr>
          <p:cNvPr id="20" name="Picture 19" descr="Icon&#10;&#10;Description automatically generated">
            <a:extLst>
              <a:ext uri="{FF2B5EF4-FFF2-40B4-BE49-F238E27FC236}">
                <a16:creationId xmlns:a16="http://schemas.microsoft.com/office/drawing/2014/main" id="{29547852-D376-4740-B2C8-FFD5BD5EC9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2144177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STAGES_1">
    <p:spTree>
      <p:nvGrpSpPr>
        <p:cNvPr id="1" name=""/>
        <p:cNvGrpSpPr/>
        <p:nvPr/>
      </p:nvGrpSpPr>
      <p:grpSpPr>
        <a:xfrm>
          <a:off x="0" y="0"/>
          <a:ext cx="0" cy="0"/>
          <a:chOff x="0" y="0"/>
          <a:chExt cx="0" cy="0"/>
        </a:xfrm>
      </p:grpSpPr>
      <p:sp>
        <p:nvSpPr>
          <p:cNvPr id="10" name="Rettangolo 4">
            <a:extLst>
              <a:ext uri="{FF2B5EF4-FFF2-40B4-BE49-F238E27FC236}">
                <a16:creationId xmlns:a16="http://schemas.microsoft.com/office/drawing/2014/main" id="{99F0A77F-27DD-9446-8B0D-28945A94D0BF}"/>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11" name="Rettangolo 4">
            <a:extLst>
              <a:ext uri="{FF2B5EF4-FFF2-40B4-BE49-F238E27FC236}">
                <a16:creationId xmlns:a16="http://schemas.microsoft.com/office/drawing/2014/main" id="{934E581A-955C-F14C-BE3E-129DB16A2F0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13" name="Slide Number Placeholder 5">
            <a:extLst>
              <a:ext uri="{FF2B5EF4-FFF2-40B4-BE49-F238E27FC236}">
                <a16:creationId xmlns:a16="http://schemas.microsoft.com/office/drawing/2014/main" id="{ED27FC13-CA08-F746-8FF3-069E755D731C}"/>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dirty="0"/>
          </a:p>
        </p:txBody>
      </p:sp>
      <p:sp>
        <p:nvSpPr>
          <p:cNvPr id="14" name="Title 1">
            <a:extLst>
              <a:ext uri="{FF2B5EF4-FFF2-40B4-BE49-F238E27FC236}">
                <a16:creationId xmlns:a16="http://schemas.microsoft.com/office/drawing/2014/main" id="{E46C3896-41A0-7C47-8FC7-7B315BCAF36F}"/>
              </a:ext>
            </a:extLst>
          </p:cNvPr>
          <p:cNvSpPr>
            <a:spLocks noGrp="1"/>
          </p:cNvSpPr>
          <p:nvPr>
            <p:ph type="title" hasCustomPrompt="1"/>
          </p:nvPr>
        </p:nvSpPr>
        <p:spPr>
          <a:xfrm>
            <a:off x="793446" y="332784"/>
            <a:ext cx="10196173"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17" name="Text Placeholder 16">
            <a:extLst>
              <a:ext uri="{FF2B5EF4-FFF2-40B4-BE49-F238E27FC236}">
                <a16:creationId xmlns:a16="http://schemas.microsoft.com/office/drawing/2014/main" id="{30BEB1E1-7EE1-CA4C-81CC-46C046B9B75C}"/>
              </a:ext>
            </a:extLst>
          </p:cNvPr>
          <p:cNvSpPr>
            <a:spLocks noGrp="1"/>
          </p:cNvSpPr>
          <p:nvPr>
            <p:ph type="body" sz="quarter" idx="12" hasCustomPrompt="1"/>
          </p:nvPr>
        </p:nvSpPr>
        <p:spPr>
          <a:xfrm>
            <a:off x="793862" y="1157289"/>
            <a:ext cx="10195198" cy="661464"/>
          </a:xfrm>
        </p:spPr>
        <p:txBody>
          <a:bodyPr>
            <a:normAutofit/>
          </a:bodyPr>
          <a:lstStyle>
            <a:lvl1pPr marL="0" indent="0">
              <a:buNone/>
              <a:defRPr sz="1800" b="0" i="0">
                <a:solidFill>
                  <a:schemeClr val="bg2"/>
                </a:solidFill>
                <a:latin typeface="Proxima Nova Light" panose="02000506030000020004" pitchFamily="2" charset="0"/>
              </a:defRPr>
            </a:lvl1pPr>
            <a:lvl2pPr marL="609600" indent="0">
              <a:buNone/>
              <a:defRPr sz="1800" b="0" i="0">
                <a:solidFill>
                  <a:schemeClr val="bg2"/>
                </a:solidFill>
                <a:latin typeface="Proxima Nova Light" panose="02000506030000020004" pitchFamily="2" charset="0"/>
              </a:defRPr>
            </a:lvl2pPr>
            <a:lvl3pPr marL="1219200" indent="0">
              <a:buNone/>
              <a:defRPr sz="1800" b="0" i="0">
                <a:solidFill>
                  <a:schemeClr val="bg2"/>
                </a:solidFill>
                <a:latin typeface="Proxima Nova Light" panose="02000506030000020004" pitchFamily="2" charset="0"/>
              </a:defRPr>
            </a:lvl3pPr>
            <a:lvl4pPr marL="1828800" indent="0">
              <a:buNone/>
              <a:defRPr sz="1800" b="0" i="0">
                <a:solidFill>
                  <a:schemeClr val="bg2"/>
                </a:solidFill>
                <a:latin typeface="Proxima Nova Light" panose="02000506030000020004" pitchFamily="2" charset="0"/>
              </a:defRPr>
            </a:lvl4pPr>
            <a:lvl5pPr marL="2438400" indent="0">
              <a:buNone/>
              <a:defRPr sz="1800" b="0" i="0">
                <a:solidFill>
                  <a:schemeClr val="bg2"/>
                </a:solidFill>
                <a:latin typeface="Proxima Nova Light" panose="02000506030000020004" pitchFamily="2" charset="0"/>
              </a:defRPr>
            </a:lvl5pPr>
          </a:lstStyle>
          <a:p>
            <a:pPr lvl="0"/>
            <a:r>
              <a:rPr lang="en-GB"/>
              <a:t>Insert subtitle</a:t>
            </a:r>
            <a:endParaRPr lang="en-IT"/>
          </a:p>
        </p:txBody>
      </p:sp>
      <p:sp>
        <p:nvSpPr>
          <p:cNvPr id="8" name="Rettangolo 4">
            <a:extLst>
              <a:ext uri="{FF2B5EF4-FFF2-40B4-BE49-F238E27FC236}">
                <a16:creationId xmlns:a16="http://schemas.microsoft.com/office/drawing/2014/main" id="{7FC42107-C4F2-674B-97CC-0A0A7ED01A01}"/>
              </a:ext>
            </a:extLst>
          </p:cNvPr>
          <p:cNvSpPr/>
          <p:nvPr userDrawn="1"/>
        </p:nvSpPr>
        <p:spPr bwMode="gray">
          <a:xfrm rot="5400000">
            <a:off x="-2906133" y="2908998"/>
            <a:ext cx="6305342" cy="487345"/>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9" name="Rettangolo 4">
            <a:extLst>
              <a:ext uri="{FF2B5EF4-FFF2-40B4-BE49-F238E27FC236}">
                <a16:creationId xmlns:a16="http://schemas.microsoft.com/office/drawing/2014/main" id="{D4984DAE-0EC5-1241-9CFE-7558FB262543}"/>
              </a:ext>
            </a:extLst>
          </p:cNvPr>
          <p:cNvSpPr/>
          <p:nvPr userDrawn="1"/>
        </p:nvSpPr>
        <p:spPr bwMode="gray">
          <a:xfrm rot="5400000">
            <a:off x="8305445" y="2908997"/>
            <a:ext cx="6305342" cy="487345"/>
          </a:xfrm>
          <a:prstGeom prst="rect">
            <a:avLst/>
          </a:prstGeom>
          <a:solidFill>
            <a:srgbClr val="BFE6FF">
              <a:alpha val="74902"/>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15" name="Rettangolo 4">
            <a:extLst>
              <a:ext uri="{FF2B5EF4-FFF2-40B4-BE49-F238E27FC236}">
                <a16:creationId xmlns:a16="http://schemas.microsoft.com/office/drawing/2014/main" id="{B9219EAC-31A1-DA4B-9530-A9616B274226}"/>
              </a:ext>
            </a:extLst>
          </p:cNvPr>
          <p:cNvSpPr/>
          <p:nvPr userDrawn="1"/>
        </p:nvSpPr>
        <p:spPr bwMode="gray">
          <a:xfrm rot="5400000">
            <a:off x="8796436" y="2908996"/>
            <a:ext cx="6305342" cy="487345"/>
          </a:xfrm>
          <a:prstGeom prst="rect">
            <a:avLst/>
          </a:prstGeom>
          <a:solidFill>
            <a:srgbClr val="BFE6FF">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16" name="Text Placeholder 10">
            <a:extLst>
              <a:ext uri="{FF2B5EF4-FFF2-40B4-BE49-F238E27FC236}">
                <a16:creationId xmlns:a16="http://schemas.microsoft.com/office/drawing/2014/main" id="{8D8B227C-40E4-0742-B82B-C5909F44746E}"/>
              </a:ext>
            </a:extLst>
          </p:cNvPr>
          <p:cNvSpPr>
            <a:spLocks noGrp="1"/>
          </p:cNvSpPr>
          <p:nvPr>
            <p:ph type="body" sz="quarter" idx="14" hasCustomPrompt="1"/>
          </p:nvPr>
        </p:nvSpPr>
        <p:spPr>
          <a:xfrm rot="16200000">
            <a:off x="9204812" y="3288357"/>
            <a:ext cx="55935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STAGE 1</a:t>
            </a:r>
          </a:p>
        </p:txBody>
      </p:sp>
      <p:sp>
        <p:nvSpPr>
          <p:cNvPr id="18" name="Text Placeholder 10">
            <a:extLst>
              <a:ext uri="{FF2B5EF4-FFF2-40B4-BE49-F238E27FC236}">
                <a16:creationId xmlns:a16="http://schemas.microsoft.com/office/drawing/2014/main" id="{070FE4F8-3635-2D41-8D07-65D70ABEDF68}"/>
              </a:ext>
            </a:extLst>
          </p:cNvPr>
          <p:cNvSpPr>
            <a:spLocks noGrp="1"/>
          </p:cNvSpPr>
          <p:nvPr>
            <p:ph type="body" sz="quarter" idx="15" hasCustomPrompt="1"/>
          </p:nvPr>
        </p:nvSpPr>
        <p:spPr>
          <a:xfrm rot="16200000">
            <a:off x="8720446" y="3288358"/>
            <a:ext cx="55935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STAGE 2</a:t>
            </a:r>
          </a:p>
        </p:txBody>
      </p:sp>
      <p:sp>
        <p:nvSpPr>
          <p:cNvPr id="19" name="Text Placeholder 10">
            <a:extLst>
              <a:ext uri="{FF2B5EF4-FFF2-40B4-BE49-F238E27FC236}">
                <a16:creationId xmlns:a16="http://schemas.microsoft.com/office/drawing/2014/main" id="{ECF5BDEE-CA7C-1F45-A3B8-B467AC05574C}"/>
              </a:ext>
            </a:extLst>
          </p:cNvPr>
          <p:cNvSpPr>
            <a:spLocks noGrp="1"/>
          </p:cNvSpPr>
          <p:nvPr>
            <p:ph type="body" sz="quarter" idx="16" hasCustomPrompt="1"/>
          </p:nvPr>
        </p:nvSpPr>
        <p:spPr>
          <a:xfrm rot="16200000">
            <a:off x="-2497760" y="3288359"/>
            <a:ext cx="55935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STAGE 3</a:t>
            </a:r>
          </a:p>
        </p:txBody>
      </p:sp>
      <p:sp>
        <p:nvSpPr>
          <p:cNvPr id="21" name="Ovale 16">
            <a:extLst>
              <a:ext uri="{FF2B5EF4-FFF2-40B4-BE49-F238E27FC236}">
                <a16:creationId xmlns:a16="http://schemas.microsoft.com/office/drawing/2014/main" id="{17C72287-9E86-B84D-9832-A2E68D168229}"/>
              </a:ext>
            </a:extLst>
          </p:cNvPr>
          <p:cNvSpPr/>
          <p:nvPr userDrawn="1"/>
        </p:nvSpPr>
        <p:spPr bwMode="gray">
          <a:xfrm>
            <a:off x="380867" y="712022"/>
            <a:ext cx="250481" cy="250481"/>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chemeClr val="accent3"/>
              </a:solidFill>
            </a:endParaRPr>
          </a:p>
        </p:txBody>
      </p:sp>
      <p:pic>
        <p:nvPicPr>
          <p:cNvPr id="20" name="Picture 19" descr="Icon&#10;&#10;Description automatically generated">
            <a:extLst>
              <a:ext uri="{FF2B5EF4-FFF2-40B4-BE49-F238E27FC236}">
                <a16:creationId xmlns:a16="http://schemas.microsoft.com/office/drawing/2014/main" id="{62644BED-5D58-49A4-93C8-FBE198CC8E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3078909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ttangolo 4">
            <a:extLst>
              <a:ext uri="{FF2B5EF4-FFF2-40B4-BE49-F238E27FC236}">
                <a16:creationId xmlns:a16="http://schemas.microsoft.com/office/drawing/2014/main" id="{B758FC2B-16BB-1E4D-82A2-76219FC212BB}"/>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10" name="Rettangolo 4">
            <a:extLst>
              <a:ext uri="{FF2B5EF4-FFF2-40B4-BE49-F238E27FC236}">
                <a16:creationId xmlns:a16="http://schemas.microsoft.com/office/drawing/2014/main" id="{1DD4BBD1-89E6-8249-8539-815E3CA710F5}"/>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13" name="Slide Number Placeholder 5">
            <a:extLst>
              <a:ext uri="{FF2B5EF4-FFF2-40B4-BE49-F238E27FC236}">
                <a16:creationId xmlns:a16="http://schemas.microsoft.com/office/drawing/2014/main" id="{CE8D57AB-86BC-E84B-9DC7-1691CDE3C4A2}"/>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dirty="0"/>
          </a:p>
        </p:txBody>
      </p:sp>
      <p:sp>
        <p:nvSpPr>
          <p:cNvPr id="15" name="Title 1">
            <a:extLst>
              <a:ext uri="{FF2B5EF4-FFF2-40B4-BE49-F238E27FC236}">
                <a16:creationId xmlns:a16="http://schemas.microsoft.com/office/drawing/2014/main" id="{FD9BDDD1-145E-0140-B85A-135994ED41DC}"/>
              </a:ext>
            </a:extLst>
          </p:cNvPr>
          <p:cNvSpPr>
            <a:spLocks noGrp="1"/>
          </p:cNvSpPr>
          <p:nvPr>
            <p:ph type="title" hasCustomPrompt="1"/>
          </p:nvPr>
        </p:nvSpPr>
        <p:spPr>
          <a:xfrm>
            <a:off x="259792" y="332784"/>
            <a:ext cx="11672416"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17" name="CasellaDiTesto 5">
            <a:extLst>
              <a:ext uri="{FF2B5EF4-FFF2-40B4-BE49-F238E27FC236}">
                <a16:creationId xmlns:a16="http://schemas.microsoft.com/office/drawing/2014/main" id="{C44A59E1-B1FC-6C43-A3FF-30798C879C75}"/>
              </a:ext>
            </a:extLst>
          </p:cNvPr>
          <p:cNvSpPr txBox="1"/>
          <p:nvPr/>
        </p:nvSpPr>
        <p:spPr bwMode="gray">
          <a:xfrm>
            <a:off x="256132" y="2324360"/>
            <a:ext cx="696686" cy="1015663"/>
          </a:xfrm>
          <a:prstGeom prst="rect">
            <a:avLst/>
          </a:prstGeom>
          <a:noFill/>
        </p:spPr>
        <p:txBody>
          <a:bodyPr wrap="square">
            <a:spAutoFit/>
          </a:bodyPr>
          <a:lstStyle/>
          <a:p>
            <a:pPr marL="0" indent="0">
              <a:buNone/>
            </a:pPr>
            <a:r>
              <a:rPr lang="en-US" sz="6000" b="1" spc="300" dirty="0">
                <a:solidFill>
                  <a:srgbClr val="0072BC"/>
                </a:solidFill>
                <a:latin typeface="Proxima Nova Extrabold" panose="02000506030000020004" pitchFamily="2" charset="0"/>
              </a:rPr>
              <a:t>1</a:t>
            </a:r>
            <a:endParaRPr lang="en-GB" sz="6000" dirty="0"/>
          </a:p>
        </p:txBody>
      </p:sp>
      <p:cxnSp>
        <p:nvCxnSpPr>
          <p:cNvPr id="19" name="Connettore 1 21">
            <a:extLst>
              <a:ext uri="{FF2B5EF4-FFF2-40B4-BE49-F238E27FC236}">
                <a16:creationId xmlns:a16="http://schemas.microsoft.com/office/drawing/2014/main" id="{842B2594-12B1-2840-8C14-D0727C6455FC}"/>
              </a:ext>
            </a:extLst>
          </p:cNvPr>
          <p:cNvCxnSpPr/>
          <p:nvPr/>
        </p:nvCxnSpPr>
        <p:spPr bwMode="gray">
          <a:xfrm>
            <a:off x="334964" y="3483636"/>
            <a:ext cx="640397" cy="0"/>
          </a:xfrm>
          <a:prstGeom prst="line">
            <a:avLst/>
          </a:prstGeom>
          <a:ln w="38100" cap="flat">
            <a:solidFill>
              <a:srgbClr val="0072BC"/>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37" name="Text Placeholder 36">
            <a:extLst>
              <a:ext uri="{FF2B5EF4-FFF2-40B4-BE49-F238E27FC236}">
                <a16:creationId xmlns:a16="http://schemas.microsoft.com/office/drawing/2014/main" id="{5BAA1AE7-A161-8C45-8558-4014445E7679}"/>
              </a:ext>
            </a:extLst>
          </p:cNvPr>
          <p:cNvSpPr>
            <a:spLocks noGrp="1"/>
          </p:cNvSpPr>
          <p:nvPr>
            <p:ph type="body" sz="quarter" idx="12" hasCustomPrompt="1"/>
          </p:nvPr>
        </p:nvSpPr>
        <p:spPr>
          <a:xfrm>
            <a:off x="276981" y="3712220"/>
            <a:ext cx="1692496" cy="673041"/>
          </a:xfrm>
        </p:spPr>
        <p:txBody>
          <a:bodyPr>
            <a:noAutofit/>
          </a:bodyPr>
          <a:lstStyle>
            <a:lvl1pPr marL="0" indent="0">
              <a:buNone/>
              <a:defRPr sz="1800" b="1" i="0">
                <a:solidFill>
                  <a:schemeClr val="bg2"/>
                </a:solidFill>
                <a:latin typeface="Proxima Nova Extrabold" panose="02000506030000020004" pitchFamily="2" charset="0"/>
              </a:defRPr>
            </a:lvl1pPr>
            <a:lvl2pPr marL="609600" indent="0">
              <a:buNone/>
              <a:defRPr sz="1800" b="1" i="0">
                <a:latin typeface="Proxima Nova Extrabold" panose="02000506030000020004" pitchFamily="2" charset="0"/>
              </a:defRPr>
            </a:lvl2pPr>
            <a:lvl3pPr marL="1219200" indent="0">
              <a:buNone/>
              <a:defRPr sz="1800" b="1" i="0">
                <a:latin typeface="Proxima Nova Extrabold" panose="02000506030000020004" pitchFamily="2" charset="0"/>
              </a:defRPr>
            </a:lvl3pPr>
            <a:lvl4pPr marL="1828800" indent="0">
              <a:buNone/>
              <a:defRPr sz="1800" b="1" i="0">
                <a:latin typeface="Proxima Nova Extrabold" panose="02000506030000020004" pitchFamily="2" charset="0"/>
              </a:defRPr>
            </a:lvl4pPr>
            <a:lvl5pPr marL="2438400" indent="0">
              <a:buNone/>
              <a:defRPr sz="1800" b="1" i="0">
                <a:latin typeface="Proxima Nova Extrabold" panose="02000506030000020004" pitchFamily="2" charset="0"/>
              </a:defRPr>
            </a:lvl5pPr>
          </a:lstStyle>
          <a:p>
            <a:pPr lvl="0"/>
            <a:r>
              <a:rPr lang="en-GB"/>
              <a:t>INSERT</a:t>
            </a:r>
            <a:br>
              <a:rPr lang="en-GB"/>
            </a:br>
            <a:r>
              <a:rPr lang="en-GB"/>
              <a:t>TEXT</a:t>
            </a:r>
            <a:endParaRPr lang="en-IT"/>
          </a:p>
        </p:txBody>
      </p:sp>
      <p:sp>
        <p:nvSpPr>
          <p:cNvPr id="62" name="CasellaDiTesto 5">
            <a:extLst>
              <a:ext uri="{FF2B5EF4-FFF2-40B4-BE49-F238E27FC236}">
                <a16:creationId xmlns:a16="http://schemas.microsoft.com/office/drawing/2014/main" id="{6AF434AF-ADB9-BD4E-8416-9D3461D06C00}"/>
              </a:ext>
            </a:extLst>
          </p:cNvPr>
          <p:cNvSpPr txBox="1"/>
          <p:nvPr userDrawn="1"/>
        </p:nvSpPr>
        <p:spPr bwMode="gray">
          <a:xfrm>
            <a:off x="2750494" y="2324360"/>
            <a:ext cx="696686" cy="1015663"/>
          </a:xfrm>
          <a:prstGeom prst="rect">
            <a:avLst/>
          </a:prstGeom>
          <a:noFill/>
        </p:spPr>
        <p:txBody>
          <a:bodyPr wrap="square">
            <a:spAutoFit/>
          </a:bodyPr>
          <a:lstStyle/>
          <a:p>
            <a:pPr marL="0" indent="0">
              <a:buNone/>
            </a:pPr>
            <a:r>
              <a:rPr lang="en-US" sz="6000" b="1" spc="300" dirty="0">
                <a:solidFill>
                  <a:srgbClr val="0072BC"/>
                </a:solidFill>
                <a:latin typeface="Proxima Nova Extrabold" panose="02000506030000020004" pitchFamily="2" charset="0"/>
              </a:rPr>
              <a:t>2</a:t>
            </a:r>
            <a:endParaRPr lang="en-GB" sz="6000" dirty="0"/>
          </a:p>
        </p:txBody>
      </p:sp>
      <p:cxnSp>
        <p:nvCxnSpPr>
          <p:cNvPr id="63" name="Connettore 1 21">
            <a:extLst>
              <a:ext uri="{FF2B5EF4-FFF2-40B4-BE49-F238E27FC236}">
                <a16:creationId xmlns:a16="http://schemas.microsoft.com/office/drawing/2014/main" id="{69AF90AB-36F3-634E-8711-BFF7FE532A0D}"/>
              </a:ext>
            </a:extLst>
          </p:cNvPr>
          <p:cNvCxnSpPr/>
          <p:nvPr userDrawn="1"/>
        </p:nvCxnSpPr>
        <p:spPr bwMode="gray">
          <a:xfrm>
            <a:off x="2806854" y="3483636"/>
            <a:ext cx="640397" cy="0"/>
          </a:xfrm>
          <a:prstGeom prst="line">
            <a:avLst/>
          </a:prstGeom>
          <a:ln w="38100" cap="flat">
            <a:solidFill>
              <a:srgbClr val="0072BC"/>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64" name="Text Placeholder 36">
            <a:extLst>
              <a:ext uri="{FF2B5EF4-FFF2-40B4-BE49-F238E27FC236}">
                <a16:creationId xmlns:a16="http://schemas.microsoft.com/office/drawing/2014/main" id="{3EF9DF25-20B8-1045-94CC-D2AAA12BCBC4}"/>
              </a:ext>
            </a:extLst>
          </p:cNvPr>
          <p:cNvSpPr>
            <a:spLocks noGrp="1"/>
          </p:cNvSpPr>
          <p:nvPr>
            <p:ph type="body" sz="quarter" idx="13" hasCustomPrompt="1"/>
          </p:nvPr>
        </p:nvSpPr>
        <p:spPr>
          <a:xfrm>
            <a:off x="2763367" y="3712220"/>
            <a:ext cx="1692496" cy="673041"/>
          </a:xfrm>
        </p:spPr>
        <p:txBody>
          <a:bodyPr>
            <a:noAutofit/>
          </a:bodyPr>
          <a:lstStyle>
            <a:lvl1pPr marL="0" indent="0">
              <a:buNone/>
              <a:defRPr sz="1800" b="1" i="0">
                <a:solidFill>
                  <a:schemeClr val="bg2"/>
                </a:solidFill>
                <a:latin typeface="Proxima Nova Extrabold" panose="02000506030000020004" pitchFamily="2" charset="0"/>
              </a:defRPr>
            </a:lvl1pPr>
            <a:lvl2pPr marL="609600" indent="0">
              <a:buNone/>
              <a:defRPr sz="1800" b="1" i="0">
                <a:latin typeface="Proxima Nova Extrabold" panose="02000506030000020004" pitchFamily="2" charset="0"/>
              </a:defRPr>
            </a:lvl2pPr>
            <a:lvl3pPr marL="1219200" indent="0">
              <a:buNone/>
              <a:defRPr sz="1800" b="1" i="0">
                <a:latin typeface="Proxima Nova Extrabold" panose="02000506030000020004" pitchFamily="2" charset="0"/>
              </a:defRPr>
            </a:lvl3pPr>
            <a:lvl4pPr marL="1828800" indent="0">
              <a:buNone/>
              <a:defRPr sz="1800" b="1" i="0">
                <a:latin typeface="Proxima Nova Extrabold" panose="02000506030000020004" pitchFamily="2" charset="0"/>
              </a:defRPr>
            </a:lvl4pPr>
            <a:lvl5pPr marL="2438400" indent="0">
              <a:buNone/>
              <a:defRPr sz="1800" b="1" i="0">
                <a:latin typeface="Proxima Nova Extrabold" panose="02000506030000020004" pitchFamily="2" charset="0"/>
              </a:defRPr>
            </a:lvl5pPr>
          </a:lstStyle>
          <a:p>
            <a:pPr lvl="0"/>
            <a:r>
              <a:rPr lang="en-GB"/>
              <a:t>INSERT</a:t>
            </a:r>
            <a:br>
              <a:rPr lang="en-GB"/>
            </a:br>
            <a:r>
              <a:rPr lang="en-GB"/>
              <a:t>TEXT</a:t>
            </a:r>
            <a:endParaRPr lang="en-IT"/>
          </a:p>
        </p:txBody>
      </p:sp>
      <p:sp>
        <p:nvSpPr>
          <p:cNvPr id="65" name="CasellaDiTesto 5">
            <a:extLst>
              <a:ext uri="{FF2B5EF4-FFF2-40B4-BE49-F238E27FC236}">
                <a16:creationId xmlns:a16="http://schemas.microsoft.com/office/drawing/2014/main" id="{6149F0C1-90BD-1941-BC95-E69274159D96}"/>
              </a:ext>
            </a:extLst>
          </p:cNvPr>
          <p:cNvSpPr txBox="1"/>
          <p:nvPr userDrawn="1"/>
        </p:nvSpPr>
        <p:spPr bwMode="gray">
          <a:xfrm>
            <a:off x="5244856" y="2324360"/>
            <a:ext cx="696686" cy="1015663"/>
          </a:xfrm>
          <a:prstGeom prst="rect">
            <a:avLst/>
          </a:prstGeom>
          <a:noFill/>
        </p:spPr>
        <p:txBody>
          <a:bodyPr wrap="square">
            <a:spAutoFit/>
          </a:bodyPr>
          <a:lstStyle/>
          <a:p>
            <a:pPr marL="0" indent="0">
              <a:buNone/>
            </a:pPr>
            <a:r>
              <a:rPr lang="en-US" sz="6000" b="1" spc="300" dirty="0">
                <a:solidFill>
                  <a:srgbClr val="0072BC"/>
                </a:solidFill>
                <a:latin typeface="Proxima Nova Extrabold" panose="02000506030000020004" pitchFamily="2" charset="0"/>
              </a:rPr>
              <a:t>3</a:t>
            </a:r>
            <a:endParaRPr lang="en-GB" sz="6000" dirty="0"/>
          </a:p>
        </p:txBody>
      </p:sp>
      <p:cxnSp>
        <p:nvCxnSpPr>
          <p:cNvPr id="66" name="Connettore 1 21">
            <a:extLst>
              <a:ext uri="{FF2B5EF4-FFF2-40B4-BE49-F238E27FC236}">
                <a16:creationId xmlns:a16="http://schemas.microsoft.com/office/drawing/2014/main" id="{9FEA270B-8855-E04C-BED2-12E6F5FF3195}"/>
              </a:ext>
            </a:extLst>
          </p:cNvPr>
          <p:cNvCxnSpPr/>
          <p:nvPr userDrawn="1"/>
        </p:nvCxnSpPr>
        <p:spPr bwMode="gray">
          <a:xfrm>
            <a:off x="5278744" y="3483636"/>
            <a:ext cx="640397" cy="0"/>
          </a:xfrm>
          <a:prstGeom prst="line">
            <a:avLst/>
          </a:prstGeom>
          <a:ln w="38100" cap="flat">
            <a:solidFill>
              <a:srgbClr val="0072BC"/>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67" name="Text Placeholder 36">
            <a:extLst>
              <a:ext uri="{FF2B5EF4-FFF2-40B4-BE49-F238E27FC236}">
                <a16:creationId xmlns:a16="http://schemas.microsoft.com/office/drawing/2014/main" id="{0055968F-895D-2345-BAF4-DA80040CE64C}"/>
              </a:ext>
            </a:extLst>
          </p:cNvPr>
          <p:cNvSpPr>
            <a:spLocks noGrp="1"/>
          </p:cNvSpPr>
          <p:nvPr>
            <p:ph type="body" sz="quarter" idx="14" hasCustomPrompt="1"/>
          </p:nvPr>
        </p:nvSpPr>
        <p:spPr>
          <a:xfrm>
            <a:off x="5249753" y="3712220"/>
            <a:ext cx="1692496" cy="673041"/>
          </a:xfrm>
        </p:spPr>
        <p:txBody>
          <a:bodyPr>
            <a:noAutofit/>
          </a:bodyPr>
          <a:lstStyle>
            <a:lvl1pPr marL="0" indent="0">
              <a:buNone/>
              <a:defRPr sz="1800" b="1" i="0">
                <a:solidFill>
                  <a:schemeClr val="bg2"/>
                </a:solidFill>
                <a:latin typeface="Proxima Nova Extrabold" panose="02000506030000020004" pitchFamily="2" charset="0"/>
              </a:defRPr>
            </a:lvl1pPr>
            <a:lvl2pPr marL="609600" indent="0">
              <a:buNone/>
              <a:defRPr sz="1800" b="1" i="0">
                <a:latin typeface="Proxima Nova Extrabold" panose="02000506030000020004" pitchFamily="2" charset="0"/>
              </a:defRPr>
            </a:lvl2pPr>
            <a:lvl3pPr marL="1219200" indent="0">
              <a:buNone/>
              <a:defRPr sz="1800" b="1" i="0">
                <a:latin typeface="Proxima Nova Extrabold" panose="02000506030000020004" pitchFamily="2" charset="0"/>
              </a:defRPr>
            </a:lvl3pPr>
            <a:lvl4pPr marL="1828800" indent="0">
              <a:buNone/>
              <a:defRPr sz="1800" b="1" i="0">
                <a:latin typeface="Proxima Nova Extrabold" panose="02000506030000020004" pitchFamily="2" charset="0"/>
              </a:defRPr>
            </a:lvl4pPr>
            <a:lvl5pPr marL="2438400" indent="0">
              <a:buNone/>
              <a:defRPr sz="1800" b="1" i="0">
                <a:latin typeface="Proxima Nova Extrabold" panose="02000506030000020004" pitchFamily="2" charset="0"/>
              </a:defRPr>
            </a:lvl5pPr>
          </a:lstStyle>
          <a:p>
            <a:pPr lvl="0"/>
            <a:r>
              <a:rPr lang="en-GB"/>
              <a:t>INSERT</a:t>
            </a:r>
            <a:br>
              <a:rPr lang="en-GB"/>
            </a:br>
            <a:r>
              <a:rPr lang="en-GB"/>
              <a:t>TEXT</a:t>
            </a:r>
            <a:endParaRPr lang="en-IT"/>
          </a:p>
        </p:txBody>
      </p:sp>
      <p:sp>
        <p:nvSpPr>
          <p:cNvPr id="68" name="CasellaDiTesto 5">
            <a:extLst>
              <a:ext uri="{FF2B5EF4-FFF2-40B4-BE49-F238E27FC236}">
                <a16:creationId xmlns:a16="http://schemas.microsoft.com/office/drawing/2014/main" id="{0F3511D4-885E-8747-BC6C-97C0409AF094}"/>
              </a:ext>
            </a:extLst>
          </p:cNvPr>
          <p:cNvSpPr txBox="1"/>
          <p:nvPr userDrawn="1"/>
        </p:nvSpPr>
        <p:spPr bwMode="gray">
          <a:xfrm>
            <a:off x="7739218" y="2324360"/>
            <a:ext cx="696686" cy="1015663"/>
          </a:xfrm>
          <a:prstGeom prst="rect">
            <a:avLst/>
          </a:prstGeom>
          <a:noFill/>
        </p:spPr>
        <p:txBody>
          <a:bodyPr wrap="square">
            <a:spAutoFit/>
          </a:bodyPr>
          <a:lstStyle/>
          <a:p>
            <a:pPr marL="0" indent="0">
              <a:buNone/>
            </a:pPr>
            <a:r>
              <a:rPr lang="en-US" sz="6000" b="1" spc="300" dirty="0">
                <a:solidFill>
                  <a:srgbClr val="0072BC"/>
                </a:solidFill>
                <a:latin typeface="Proxima Nova Extrabold" panose="02000506030000020004" pitchFamily="2" charset="0"/>
              </a:rPr>
              <a:t>4</a:t>
            </a:r>
            <a:endParaRPr lang="en-GB" sz="6000" dirty="0"/>
          </a:p>
        </p:txBody>
      </p:sp>
      <p:cxnSp>
        <p:nvCxnSpPr>
          <p:cNvPr id="69" name="Connettore 1 21">
            <a:extLst>
              <a:ext uri="{FF2B5EF4-FFF2-40B4-BE49-F238E27FC236}">
                <a16:creationId xmlns:a16="http://schemas.microsoft.com/office/drawing/2014/main" id="{EBF1B997-D9AC-8947-8660-2D7003B3FE09}"/>
              </a:ext>
            </a:extLst>
          </p:cNvPr>
          <p:cNvCxnSpPr/>
          <p:nvPr userDrawn="1"/>
        </p:nvCxnSpPr>
        <p:spPr bwMode="gray">
          <a:xfrm>
            <a:off x="7750634" y="3483636"/>
            <a:ext cx="640397" cy="0"/>
          </a:xfrm>
          <a:prstGeom prst="line">
            <a:avLst/>
          </a:prstGeom>
          <a:ln w="38100" cap="flat">
            <a:solidFill>
              <a:srgbClr val="0072BC"/>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70" name="Text Placeholder 36">
            <a:extLst>
              <a:ext uri="{FF2B5EF4-FFF2-40B4-BE49-F238E27FC236}">
                <a16:creationId xmlns:a16="http://schemas.microsoft.com/office/drawing/2014/main" id="{1B5C9E94-69FA-F142-B6B6-31D6023E58D4}"/>
              </a:ext>
            </a:extLst>
          </p:cNvPr>
          <p:cNvSpPr>
            <a:spLocks noGrp="1"/>
          </p:cNvSpPr>
          <p:nvPr>
            <p:ph type="body" sz="quarter" idx="15" hasCustomPrompt="1"/>
          </p:nvPr>
        </p:nvSpPr>
        <p:spPr>
          <a:xfrm>
            <a:off x="7736139" y="3712220"/>
            <a:ext cx="1692496" cy="673041"/>
          </a:xfrm>
        </p:spPr>
        <p:txBody>
          <a:bodyPr>
            <a:noAutofit/>
          </a:bodyPr>
          <a:lstStyle>
            <a:lvl1pPr marL="0" indent="0">
              <a:buNone/>
              <a:defRPr sz="1800" b="1" i="0">
                <a:solidFill>
                  <a:schemeClr val="bg2"/>
                </a:solidFill>
                <a:latin typeface="Proxima Nova Extrabold" panose="02000506030000020004" pitchFamily="2" charset="0"/>
              </a:defRPr>
            </a:lvl1pPr>
            <a:lvl2pPr marL="609600" indent="0">
              <a:buNone/>
              <a:defRPr sz="1800" b="1" i="0">
                <a:latin typeface="Proxima Nova Extrabold" panose="02000506030000020004" pitchFamily="2" charset="0"/>
              </a:defRPr>
            </a:lvl2pPr>
            <a:lvl3pPr marL="1219200" indent="0">
              <a:buNone/>
              <a:defRPr sz="1800" b="1" i="0">
                <a:latin typeface="Proxima Nova Extrabold" panose="02000506030000020004" pitchFamily="2" charset="0"/>
              </a:defRPr>
            </a:lvl3pPr>
            <a:lvl4pPr marL="1828800" indent="0">
              <a:buNone/>
              <a:defRPr sz="1800" b="1" i="0">
                <a:latin typeface="Proxima Nova Extrabold" panose="02000506030000020004" pitchFamily="2" charset="0"/>
              </a:defRPr>
            </a:lvl4pPr>
            <a:lvl5pPr marL="2438400" indent="0">
              <a:buNone/>
              <a:defRPr sz="1800" b="1" i="0">
                <a:latin typeface="Proxima Nova Extrabold" panose="02000506030000020004" pitchFamily="2" charset="0"/>
              </a:defRPr>
            </a:lvl5pPr>
          </a:lstStyle>
          <a:p>
            <a:pPr lvl="0"/>
            <a:r>
              <a:rPr lang="en-GB"/>
              <a:t>INSERT</a:t>
            </a:r>
            <a:br>
              <a:rPr lang="en-GB"/>
            </a:br>
            <a:r>
              <a:rPr lang="en-GB"/>
              <a:t>TEXT</a:t>
            </a:r>
            <a:endParaRPr lang="en-IT"/>
          </a:p>
        </p:txBody>
      </p:sp>
      <p:sp>
        <p:nvSpPr>
          <p:cNvPr id="71" name="CasellaDiTesto 5">
            <a:extLst>
              <a:ext uri="{FF2B5EF4-FFF2-40B4-BE49-F238E27FC236}">
                <a16:creationId xmlns:a16="http://schemas.microsoft.com/office/drawing/2014/main" id="{80ED8958-EC95-AC47-9965-2809F25525D0}"/>
              </a:ext>
            </a:extLst>
          </p:cNvPr>
          <p:cNvSpPr txBox="1"/>
          <p:nvPr userDrawn="1"/>
        </p:nvSpPr>
        <p:spPr bwMode="gray">
          <a:xfrm>
            <a:off x="10233579" y="2324360"/>
            <a:ext cx="696686" cy="1015663"/>
          </a:xfrm>
          <a:prstGeom prst="rect">
            <a:avLst/>
          </a:prstGeom>
          <a:noFill/>
        </p:spPr>
        <p:txBody>
          <a:bodyPr wrap="square">
            <a:spAutoFit/>
          </a:bodyPr>
          <a:lstStyle/>
          <a:p>
            <a:pPr marL="0" indent="0">
              <a:buNone/>
            </a:pPr>
            <a:r>
              <a:rPr lang="en-US" sz="6000" b="1" spc="300" dirty="0">
                <a:solidFill>
                  <a:srgbClr val="0072BC"/>
                </a:solidFill>
                <a:latin typeface="Proxima Nova Extrabold" panose="02000506030000020004" pitchFamily="2" charset="0"/>
              </a:rPr>
              <a:t>5</a:t>
            </a:r>
            <a:endParaRPr lang="en-GB" sz="6000" dirty="0"/>
          </a:p>
        </p:txBody>
      </p:sp>
      <p:cxnSp>
        <p:nvCxnSpPr>
          <p:cNvPr id="72" name="Connettore 1 21">
            <a:extLst>
              <a:ext uri="{FF2B5EF4-FFF2-40B4-BE49-F238E27FC236}">
                <a16:creationId xmlns:a16="http://schemas.microsoft.com/office/drawing/2014/main" id="{73D90A6E-D3F2-FF4A-B045-78E423FDF0AB}"/>
              </a:ext>
            </a:extLst>
          </p:cNvPr>
          <p:cNvCxnSpPr/>
          <p:nvPr userDrawn="1"/>
        </p:nvCxnSpPr>
        <p:spPr bwMode="gray">
          <a:xfrm>
            <a:off x="10222523" y="3483636"/>
            <a:ext cx="640397" cy="0"/>
          </a:xfrm>
          <a:prstGeom prst="line">
            <a:avLst/>
          </a:prstGeom>
          <a:ln w="38100" cap="flat">
            <a:solidFill>
              <a:srgbClr val="0072BC"/>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73" name="Text Placeholder 36">
            <a:extLst>
              <a:ext uri="{FF2B5EF4-FFF2-40B4-BE49-F238E27FC236}">
                <a16:creationId xmlns:a16="http://schemas.microsoft.com/office/drawing/2014/main" id="{56B81C13-B1E8-8E4E-B71E-F3EED3C45FBE}"/>
              </a:ext>
            </a:extLst>
          </p:cNvPr>
          <p:cNvSpPr>
            <a:spLocks noGrp="1"/>
          </p:cNvSpPr>
          <p:nvPr>
            <p:ph type="body" sz="quarter" idx="16" hasCustomPrompt="1"/>
          </p:nvPr>
        </p:nvSpPr>
        <p:spPr>
          <a:xfrm>
            <a:off x="10222523" y="3712220"/>
            <a:ext cx="1692496" cy="673041"/>
          </a:xfrm>
        </p:spPr>
        <p:txBody>
          <a:bodyPr>
            <a:noAutofit/>
          </a:bodyPr>
          <a:lstStyle>
            <a:lvl1pPr marL="0" indent="0">
              <a:buNone/>
              <a:defRPr sz="1800" b="1" i="0">
                <a:solidFill>
                  <a:schemeClr val="bg2"/>
                </a:solidFill>
                <a:latin typeface="Proxima Nova Extrabold" panose="02000506030000020004" pitchFamily="2" charset="0"/>
              </a:defRPr>
            </a:lvl1pPr>
            <a:lvl2pPr marL="609600" indent="0">
              <a:buNone/>
              <a:defRPr sz="1800" b="1" i="0">
                <a:latin typeface="Proxima Nova Extrabold" panose="02000506030000020004" pitchFamily="2" charset="0"/>
              </a:defRPr>
            </a:lvl2pPr>
            <a:lvl3pPr marL="1219200" indent="0">
              <a:buNone/>
              <a:defRPr sz="1800" b="1" i="0">
                <a:latin typeface="Proxima Nova Extrabold" panose="02000506030000020004" pitchFamily="2" charset="0"/>
              </a:defRPr>
            </a:lvl3pPr>
            <a:lvl4pPr marL="1828800" indent="0">
              <a:buNone/>
              <a:defRPr sz="1800" b="1" i="0">
                <a:latin typeface="Proxima Nova Extrabold" panose="02000506030000020004" pitchFamily="2" charset="0"/>
              </a:defRPr>
            </a:lvl4pPr>
            <a:lvl5pPr marL="2438400" indent="0">
              <a:buNone/>
              <a:defRPr sz="1800" b="1" i="0">
                <a:latin typeface="Proxima Nova Extrabold" panose="02000506030000020004" pitchFamily="2" charset="0"/>
              </a:defRPr>
            </a:lvl5pPr>
          </a:lstStyle>
          <a:p>
            <a:pPr lvl="0"/>
            <a:r>
              <a:rPr lang="en-GB"/>
              <a:t>INSERT</a:t>
            </a:r>
            <a:br>
              <a:rPr lang="en-GB"/>
            </a:br>
            <a:r>
              <a:rPr lang="en-GB"/>
              <a:t>TEXT</a:t>
            </a:r>
            <a:endParaRPr lang="en-IT"/>
          </a:p>
        </p:txBody>
      </p:sp>
      <p:pic>
        <p:nvPicPr>
          <p:cNvPr id="23" name="Picture 22" descr="Icon&#10;&#10;Description automatically generated">
            <a:extLst>
              <a:ext uri="{FF2B5EF4-FFF2-40B4-BE49-F238E27FC236}">
                <a16:creationId xmlns:a16="http://schemas.microsoft.com/office/drawing/2014/main" id="{BB39DEFB-478E-4F90-8FC8-D6941A6B4F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20401544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43FC2F37-6AA7-0C45-AAC0-04CACD1A98E1}"/>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6" name="Rettangolo 4">
            <a:extLst>
              <a:ext uri="{FF2B5EF4-FFF2-40B4-BE49-F238E27FC236}">
                <a16:creationId xmlns:a16="http://schemas.microsoft.com/office/drawing/2014/main" id="{15D8BEBC-ACEA-4C40-AE27-F7CA125058CB}"/>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8" name="Slide Number Placeholder 5">
            <a:extLst>
              <a:ext uri="{FF2B5EF4-FFF2-40B4-BE49-F238E27FC236}">
                <a16:creationId xmlns:a16="http://schemas.microsoft.com/office/drawing/2014/main" id="{ADCCE620-E03E-BA4E-A025-28AA5043C1FE}"/>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dirty="0"/>
          </a:p>
        </p:txBody>
      </p:sp>
      <p:pic>
        <p:nvPicPr>
          <p:cNvPr id="9" name="Picture 8" descr="Icon&#10;&#10;Description automatically generated">
            <a:extLst>
              <a:ext uri="{FF2B5EF4-FFF2-40B4-BE49-F238E27FC236}">
                <a16:creationId xmlns:a16="http://schemas.microsoft.com/office/drawing/2014/main" id="{55BD91EA-4C0F-445A-B137-1AEC5CD03E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2181260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97DE548-65ED-244A-BF03-DC52010D3A2D}"/>
              </a:ext>
            </a:extLst>
          </p:cNvPr>
          <p:cNvSpPr/>
          <p:nvPr userDrawn="1"/>
        </p:nvSpPr>
        <p:spPr>
          <a:xfrm>
            <a:off x="0" y="0"/>
            <a:ext cx="12192000" cy="68580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T"/>
          </a:p>
        </p:txBody>
      </p:sp>
      <p:sp>
        <p:nvSpPr>
          <p:cNvPr id="15" name="Ovale 2">
            <a:extLst>
              <a:ext uri="{FF2B5EF4-FFF2-40B4-BE49-F238E27FC236}">
                <a16:creationId xmlns:a16="http://schemas.microsoft.com/office/drawing/2014/main" id="{E4CFEB35-C244-CC45-B43C-CC3D6F7FF984}"/>
              </a:ext>
            </a:extLst>
          </p:cNvPr>
          <p:cNvSpPr/>
          <p:nvPr userDrawn="1"/>
        </p:nvSpPr>
        <p:spPr bwMode="gray">
          <a:xfrm>
            <a:off x="7064318" y="1014941"/>
            <a:ext cx="6501210" cy="6501210"/>
          </a:xfrm>
          <a:prstGeom prst="ellipse">
            <a:avLst/>
          </a:prstGeom>
          <a:solidFill>
            <a:schemeClr val="bg2"/>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ln w="0"/>
              <a:solidFill>
                <a:schemeClr val="accent1"/>
              </a:solidFill>
              <a:effectLst>
                <a:outerShdw blurRad="38100" dist="25400" dir="5400000" algn="ctr" rotWithShape="0">
                  <a:srgbClr val="6E747A">
                    <a:alpha val="43000"/>
                  </a:srgbClr>
                </a:outerShdw>
              </a:effectLst>
            </a:endParaRPr>
          </a:p>
        </p:txBody>
      </p:sp>
      <p:sp>
        <p:nvSpPr>
          <p:cNvPr id="16" name="Ovale 11">
            <a:extLst>
              <a:ext uri="{FF2B5EF4-FFF2-40B4-BE49-F238E27FC236}">
                <a16:creationId xmlns:a16="http://schemas.microsoft.com/office/drawing/2014/main" id="{C5DA6624-1822-254A-8501-0E5E6185B078}"/>
              </a:ext>
            </a:extLst>
          </p:cNvPr>
          <p:cNvSpPr/>
          <p:nvPr userDrawn="1"/>
        </p:nvSpPr>
        <p:spPr bwMode="gray">
          <a:xfrm>
            <a:off x="6269141" y="-410238"/>
            <a:ext cx="2193718" cy="2193718"/>
          </a:xfrm>
          <a:prstGeom prst="ellipse">
            <a:avLst/>
          </a:prstGeom>
          <a:solidFill>
            <a:schemeClr val="bg2"/>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ln w="0"/>
              <a:solidFill>
                <a:schemeClr val="accent1"/>
              </a:solidFill>
              <a:effectLst>
                <a:outerShdw blurRad="38100" dist="25400" dir="5400000" algn="ctr" rotWithShape="0">
                  <a:srgbClr val="6E747A">
                    <a:alpha val="43000"/>
                  </a:srgbClr>
                </a:outerShdw>
              </a:effectLst>
            </a:endParaRPr>
          </a:p>
        </p:txBody>
      </p:sp>
      <p:sp>
        <p:nvSpPr>
          <p:cNvPr id="17" name="Ovale 12">
            <a:extLst>
              <a:ext uri="{FF2B5EF4-FFF2-40B4-BE49-F238E27FC236}">
                <a16:creationId xmlns:a16="http://schemas.microsoft.com/office/drawing/2014/main" id="{3521F8C4-3B94-2742-9559-532C249C01E1}"/>
              </a:ext>
            </a:extLst>
          </p:cNvPr>
          <p:cNvSpPr/>
          <p:nvPr userDrawn="1"/>
        </p:nvSpPr>
        <p:spPr bwMode="gray">
          <a:xfrm>
            <a:off x="6269141" y="2043330"/>
            <a:ext cx="893803" cy="893803"/>
          </a:xfrm>
          <a:prstGeom prst="ellipse">
            <a:avLst/>
          </a:prstGeom>
          <a:solidFill>
            <a:schemeClr val="bg2"/>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ln w="0"/>
              <a:solidFill>
                <a:schemeClr val="accent1"/>
              </a:solidFill>
              <a:effectLst>
                <a:outerShdw blurRad="38100" dist="25400" dir="5400000" algn="ctr" rotWithShape="0">
                  <a:srgbClr val="6E747A">
                    <a:alpha val="43000"/>
                  </a:srgbClr>
                </a:outerShdw>
              </a:effectLst>
            </a:endParaRPr>
          </a:p>
        </p:txBody>
      </p:sp>
      <p:sp>
        <p:nvSpPr>
          <p:cNvPr id="18" name="Ovale 14">
            <a:extLst>
              <a:ext uri="{FF2B5EF4-FFF2-40B4-BE49-F238E27FC236}">
                <a16:creationId xmlns:a16="http://schemas.microsoft.com/office/drawing/2014/main" id="{FFE4DE95-5491-B349-A2D5-EFB9599EA300}"/>
              </a:ext>
            </a:extLst>
          </p:cNvPr>
          <p:cNvSpPr/>
          <p:nvPr userDrawn="1"/>
        </p:nvSpPr>
        <p:spPr bwMode="gray">
          <a:xfrm>
            <a:off x="11581373" y="705410"/>
            <a:ext cx="275665" cy="275665"/>
          </a:xfrm>
          <a:prstGeom prst="ellipse">
            <a:avLst/>
          </a:prstGeom>
          <a:solidFill>
            <a:schemeClr val="accent3"/>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ln w="0"/>
              <a:solidFill>
                <a:schemeClr val="accent1"/>
              </a:solidFill>
              <a:effectLst>
                <a:outerShdw blurRad="38100" dist="25400" dir="5400000" algn="ctr" rotWithShape="0">
                  <a:srgbClr val="6E747A">
                    <a:alpha val="43000"/>
                  </a:srgbClr>
                </a:outerShdw>
              </a:effectLst>
            </a:endParaRPr>
          </a:p>
        </p:txBody>
      </p:sp>
      <p:cxnSp>
        <p:nvCxnSpPr>
          <p:cNvPr id="19" name="Connettore 1 15">
            <a:extLst>
              <a:ext uri="{FF2B5EF4-FFF2-40B4-BE49-F238E27FC236}">
                <a16:creationId xmlns:a16="http://schemas.microsoft.com/office/drawing/2014/main" id="{9EE58D1C-7A2B-9746-9484-5385318AEB76}"/>
              </a:ext>
            </a:extLst>
          </p:cNvPr>
          <p:cNvCxnSpPr/>
          <p:nvPr userDrawn="1"/>
        </p:nvCxnSpPr>
        <p:spPr bwMode="gray">
          <a:xfrm>
            <a:off x="345684" y="4972177"/>
            <a:ext cx="640397" cy="0"/>
          </a:xfrm>
          <a:prstGeom prst="line">
            <a:avLst/>
          </a:prstGeom>
          <a:ln w="38100" cap="flat">
            <a:solidFill>
              <a:schemeClr val="bg1"/>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24" name="Text Placeholder 22">
            <a:extLst>
              <a:ext uri="{FF2B5EF4-FFF2-40B4-BE49-F238E27FC236}">
                <a16:creationId xmlns:a16="http://schemas.microsoft.com/office/drawing/2014/main" id="{D5742525-1E2B-9043-96B1-DB335F125DA1}"/>
              </a:ext>
            </a:extLst>
          </p:cNvPr>
          <p:cNvSpPr>
            <a:spLocks noGrp="1"/>
          </p:cNvSpPr>
          <p:nvPr>
            <p:ph type="body" sz="quarter" idx="10" hasCustomPrompt="1"/>
          </p:nvPr>
        </p:nvSpPr>
        <p:spPr>
          <a:xfrm>
            <a:off x="231783" y="4135384"/>
            <a:ext cx="6570663" cy="664654"/>
          </a:xfrm>
        </p:spPr>
        <p:txBody>
          <a:bodyPr/>
          <a:lstStyle>
            <a:lvl1pPr marL="0" indent="0">
              <a:buNone/>
              <a:defRPr b="1" i="0">
                <a:solidFill>
                  <a:schemeClr val="bg1"/>
                </a:solidFill>
                <a:latin typeface="Proxima Nova Extrabold" panose="02000506030000020004" pitchFamily="2" charset="0"/>
              </a:defRPr>
            </a:lvl1pPr>
          </a:lstStyle>
          <a:p>
            <a:pPr lvl="0"/>
            <a:r>
              <a:rPr lang="en-IT"/>
              <a:t>THANK YOU</a:t>
            </a:r>
          </a:p>
        </p:txBody>
      </p:sp>
      <p:sp>
        <p:nvSpPr>
          <p:cNvPr id="26" name="Text Placeholder 22">
            <a:extLst>
              <a:ext uri="{FF2B5EF4-FFF2-40B4-BE49-F238E27FC236}">
                <a16:creationId xmlns:a16="http://schemas.microsoft.com/office/drawing/2014/main" id="{EE18FB50-C6D0-C543-AC74-CC154CEB30BD}"/>
              </a:ext>
            </a:extLst>
          </p:cNvPr>
          <p:cNvSpPr>
            <a:spLocks noGrp="1"/>
          </p:cNvSpPr>
          <p:nvPr>
            <p:ph type="body" sz="quarter" idx="12" hasCustomPrompt="1"/>
          </p:nvPr>
        </p:nvSpPr>
        <p:spPr>
          <a:xfrm>
            <a:off x="231783" y="5967255"/>
            <a:ext cx="6570663" cy="506951"/>
          </a:xfrm>
        </p:spPr>
        <p:txBody>
          <a:bodyPr anchor="ctr">
            <a:normAutofit/>
          </a:bodyPr>
          <a:lstStyle>
            <a:lvl1pPr marL="0" indent="0">
              <a:buNone/>
              <a:defRPr sz="1400" b="0" i="0">
                <a:solidFill>
                  <a:schemeClr val="bg1"/>
                </a:solidFill>
                <a:latin typeface="Proxima Nova Light" panose="02000506030000020004" pitchFamily="2" charset="0"/>
              </a:defRPr>
            </a:lvl1pPr>
          </a:lstStyle>
          <a:p>
            <a:pPr lvl="0"/>
            <a:r>
              <a:rPr lang="en-IT"/>
              <a:t>April 2022</a:t>
            </a:r>
          </a:p>
        </p:txBody>
      </p:sp>
      <p:pic>
        <p:nvPicPr>
          <p:cNvPr id="11" name="Picture 10" descr="Icon&#10;&#10;Description automatically generated">
            <a:extLst>
              <a:ext uri="{FF2B5EF4-FFF2-40B4-BE49-F238E27FC236}">
                <a16:creationId xmlns:a16="http://schemas.microsoft.com/office/drawing/2014/main" id="{E7780116-BE60-4AA1-BADF-0FEF711669FE}"/>
              </a:ext>
            </a:extLst>
          </p:cNvPr>
          <p:cNvPicPr preferRelativeResize="0">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345684" y="364766"/>
            <a:ext cx="5160081" cy="616309"/>
          </a:xfrm>
          <a:prstGeom prst="rect">
            <a:avLst/>
          </a:prstGeom>
        </p:spPr>
      </p:pic>
    </p:spTree>
    <p:extLst>
      <p:ext uri="{BB962C8B-B14F-4D97-AF65-F5344CB8AC3E}">
        <p14:creationId xmlns:p14="http://schemas.microsoft.com/office/powerpoint/2010/main" val="7861995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3306" y="360052"/>
            <a:ext cx="11746751" cy="3036056"/>
          </a:xfrm>
        </p:spPr>
        <p:txBody>
          <a:bodyPr tIns="0" bIns="0" anchor="b" anchorCtr="0">
            <a:noAutofit/>
          </a:bodyPr>
          <a:lstStyle>
            <a:lvl1pPr algn="ctr">
              <a:defRPr sz="5867" b="1">
                <a:solidFill>
                  <a:schemeClr val="tx2"/>
                </a:solidFill>
              </a:defRPr>
            </a:lvl1pPr>
          </a:lstStyle>
          <a:p>
            <a:r>
              <a:rPr lang="en-US"/>
              <a:t>Click to edit Master title style</a:t>
            </a:r>
          </a:p>
        </p:txBody>
      </p:sp>
      <p:sp>
        <p:nvSpPr>
          <p:cNvPr id="3" name="Subtitle 2"/>
          <p:cNvSpPr>
            <a:spLocks noGrp="1"/>
          </p:cNvSpPr>
          <p:nvPr>
            <p:ph type="subTitle" idx="1"/>
          </p:nvPr>
        </p:nvSpPr>
        <p:spPr>
          <a:xfrm>
            <a:off x="243306" y="3545574"/>
            <a:ext cx="11746751" cy="1927860"/>
          </a:xfrm>
        </p:spPr>
        <p:txBody>
          <a:bodyPr tIns="0" bIns="0">
            <a:normAutofit/>
          </a:bodyPr>
          <a:lstStyle>
            <a:lvl1pPr marL="0" indent="0" algn="ctr">
              <a:buNone/>
              <a:defRPr sz="3200">
                <a:solidFill>
                  <a:schemeClr val="accent3"/>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7/22/2025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dirty="0"/>
          </a:p>
        </p:txBody>
      </p:sp>
      <p:pic>
        <p:nvPicPr>
          <p:cNvPr id="9" name="Picture 8" descr="bluestrip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013450"/>
            <a:ext cx="12192000" cy="844551"/>
          </a:xfrm>
          <a:prstGeom prst="rect">
            <a:avLst/>
          </a:prstGeom>
        </p:spPr>
      </p:pic>
      <p:pic>
        <p:nvPicPr>
          <p:cNvPr id="7" name="Picture 6" descr="SMS_logo_ppt-08.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99871"/>
            <a:ext cx="12192000" cy="858743"/>
          </a:xfrm>
          <a:prstGeom prst="rect">
            <a:avLst/>
          </a:prstGeom>
        </p:spPr>
      </p:pic>
    </p:spTree>
    <p:extLst>
      <p:ext uri="{BB962C8B-B14F-4D97-AF65-F5344CB8AC3E}">
        <p14:creationId xmlns:p14="http://schemas.microsoft.com/office/powerpoint/2010/main" val="3463714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3306" y="360052"/>
            <a:ext cx="11746751" cy="3036056"/>
          </a:xfrm>
        </p:spPr>
        <p:txBody>
          <a:bodyPr tIns="0" bIns="0" anchor="b" anchorCtr="0">
            <a:noAutofit/>
          </a:bodyPr>
          <a:lstStyle>
            <a:lvl1pPr algn="ctr">
              <a:defRPr sz="5867" b="1">
                <a:solidFill>
                  <a:schemeClr val="tx2"/>
                </a:solidFill>
              </a:defRPr>
            </a:lvl1pPr>
          </a:lstStyle>
          <a:p>
            <a:r>
              <a:rPr lang="en-US"/>
              <a:t>Click to edit Master title style</a:t>
            </a:r>
          </a:p>
        </p:txBody>
      </p:sp>
      <p:sp>
        <p:nvSpPr>
          <p:cNvPr id="3" name="Subtitle 2"/>
          <p:cNvSpPr>
            <a:spLocks noGrp="1"/>
          </p:cNvSpPr>
          <p:nvPr>
            <p:ph type="subTitle" idx="1"/>
          </p:nvPr>
        </p:nvSpPr>
        <p:spPr>
          <a:xfrm>
            <a:off x="243306" y="3545574"/>
            <a:ext cx="11746751" cy="1927860"/>
          </a:xfrm>
        </p:spPr>
        <p:txBody>
          <a:bodyPr tIns="0" bIns="0">
            <a:normAutofit/>
          </a:bodyPr>
          <a:lstStyle>
            <a:lvl1pPr marL="0" indent="0" algn="ctr">
              <a:buNone/>
              <a:defRPr sz="3200">
                <a:solidFill>
                  <a:schemeClr val="accent3"/>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7/22/2025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dirty="0"/>
          </a:p>
        </p:txBody>
      </p:sp>
      <p:pic>
        <p:nvPicPr>
          <p:cNvPr id="9" name="Picture 8" descr="bluestrip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013450"/>
            <a:ext cx="12192000" cy="844551"/>
          </a:xfrm>
          <a:prstGeom prst="rect">
            <a:avLst/>
          </a:prstGeom>
        </p:spPr>
      </p:pic>
      <p:pic>
        <p:nvPicPr>
          <p:cNvPr id="7" name="Picture 6" descr="SMS_logo_ppt-08.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99871"/>
            <a:ext cx="12192000" cy="858743"/>
          </a:xfrm>
          <a:prstGeom prst="rect">
            <a:avLst/>
          </a:prstGeom>
        </p:spPr>
      </p:pic>
    </p:spTree>
    <p:extLst>
      <p:ext uri="{BB962C8B-B14F-4D97-AF65-F5344CB8AC3E}">
        <p14:creationId xmlns:p14="http://schemas.microsoft.com/office/powerpoint/2010/main" val="39242636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3306" y="360052"/>
            <a:ext cx="11746751" cy="3036056"/>
          </a:xfrm>
        </p:spPr>
        <p:txBody>
          <a:bodyPr tIns="0" bIns="0" anchor="b" anchorCtr="0">
            <a:noAutofit/>
          </a:bodyPr>
          <a:lstStyle>
            <a:lvl1pPr algn="ctr">
              <a:defRPr sz="5867" b="1">
                <a:solidFill>
                  <a:schemeClr val="tx2"/>
                </a:solidFill>
              </a:defRPr>
            </a:lvl1pPr>
          </a:lstStyle>
          <a:p>
            <a:r>
              <a:rPr lang="en-US"/>
              <a:t>Click to edit Master title style</a:t>
            </a:r>
          </a:p>
        </p:txBody>
      </p:sp>
      <p:sp>
        <p:nvSpPr>
          <p:cNvPr id="3" name="Subtitle 2"/>
          <p:cNvSpPr>
            <a:spLocks noGrp="1"/>
          </p:cNvSpPr>
          <p:nvPr>
            <p:ph type="subTitle" idx="1"/>
          </p:nvPr>
        </p:nvSpPr>
        <p:spPr>
          <a:xfrm>
            <a:off x="243306" y="3545574"/>
            <a:ext cx="11746751" cy="1927860"/>
          </a:xfrm>
        </p:spPr>
        <p:txBody>
          <a:bodyPr tIns="0" bIns="0">
            <a:normAutofit/>
          </a:bodyPr>
          <a:lstStyle>
            <a:lvl1pPr marL="0" indent="0" algn="ctr">
              <a:buNone/>
              <a:defRPr sz="3200">
                <a:solidFill>
                  <a:schemeClr val="accent3"/>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7/22/2025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dirty="0"/>
          </a:p>
        </p:txBody>
      </p:sp>
      <p:pic>
        <p:nvPicPr>
          <p:cNvPr id="9" name="Picture 8" descr="bluestrip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013450"/>
            <a:ext cx="12192000" cy="844551"/>
          </a:xfrm>
          <a:prstGeom prst="rect">
            <a:avLst/>
          </a:prstGeom>
        </p:spPr>
      </p:pic>
      <p:pic>
        <p:nvPicPr>
          <p:cNvPr id="7" name="Picture 6" descr="SMS_logo_ppt-08.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99871"/>
            <a:ext cx="12192000" cy="858743"/>
          </a:xfrm>
          <a:prstGeom prst="rect">
            <a:avLst/>
          </a:prstGeom>
        </p:spPr>
      </p:pic>
    </p:spTree>
    <p:extLst>
      <p:ext uri="{BB962C8B-B14F-4D97-AF65-F5344CB8AC3E}">
        <p14:creationId xmlns:p14="http://schemas.microsoft.com/office/powerpoint/2010/main" val="34637148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 Sub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8712" y="272465"/>
            <a:ext cx="11617453" cy="1291135"/>
          </a:xfrm>
        </p:spPr>
        <p:txBody>
          <a:bodyPr/>
          <a:lstStyle/>
          <a:p>
            <a:r>
              <a:rPr lang="en-US"/>
              <a:t>Click to edit title</a:t>
            </a:r>
          </a:p>
        </p:txBody>
      </p:sp>
      <p:sp>
        <p:nvSpPr>
          <p:cNvPr id="3" name="Content Placeholder 2"/>
          <p:cNvSpPr>
            <a:spLocks noGrp="1"/>
          </p:cNvSpPr>
          <p:nvPr>
            <p:ph idx="1" hasCustomPrompt="1"/>
          </p:nvPr>
        </p:nvSpPr>
        <p:spPr>
          <a:xfrm>
            <a:off x="278712" y="2388839"/>
            <a:ext cx="11617453" cy="3371979"/>
          </a:xfrm>
        </p:spPr>
        <p:txBody>
          <a:bodyPr/>
          <a:lstStyle/>
          <a:p>
            <a:pPr lvl="0"/>
            <a:r>
              <a:rPr lang="en-US"/>
              <a:t>Click to edit text or select icon to add media</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278712" y="6473119"/>
            <a:ext cx="869693" cy="207888"/>
          </a:xfrm>
        </p:spPr>
        <p:txBody>
          <a:bodyPr/>
          <a:lstStyle/>
          <a:p>
            <a:fld id="{68C2560D-EC28-3B41-86E8-18F1CE0113B4}" type="datetimeFigureOut">
              <a:rPr lang="en-US" smtClean="0"/>
              <a:t>7/22/2025</a:t>
            </a:fld>
            <a:endParaRPr lang="en-US" dirty="0"/>
          </a:p>
        </p:txBody>
      </p:sp>
      <p:sp>
        <p:nvSpPr>
          <p:cNvPr id="8" name="Footer Placeholder 4"/>
          <p:cNvSpPr>
            <a:spLocks noGrp="1"/>
          </p:cNvSpPr>
          <p:nvPr>
            <p:ph type="ftr" sz="quarter" idx="11"/>
          </p:nvPr>
        </p:nvSpPr>
        <p:spPr>
          <a:xfrm>
            <a:off x="278712" y="6125647"/>
            <a:ext cx="5628733" cy="303596"/>
          </a:xfrm>
        </p:spPr>
        <p:txBody>
          <a:bodyPr/>
          <a:lstStyle/>
          <a:p>
            <a:endParaRPr lang="en-US" dirty="0"/>
          </a:p>
        </p:txBody>
      </p:sp>
      <p:sp>
        <p:nvSpPr>
          <p:cNvPr id="9" name="Slide Number Placeholder 5"/>
          <p:cNvSpPr>
            <a:spLocks noGrp="1"/>
          </p:cNvSpPr>
          <p:nvPr>
            <p:ph type="sldNum" sz="quarter" idx="12"/>
          </p:nvPr>
        </p:nvSpPr>
        <p:spPr>
          <a:xfrm>
            <a:off x="1148406" y="6473119"/>
            <a:ext cx="606917" cy="207888"/>
          </a:xfrm>
        </p:spPr>
        <p:txBody>
          <a:bodyPr/>
          <a:lstStyle/>
          <a:p>
            <a:fld id="{2066355A-084C-D24E-9AD2-7E4FC41EA627}" type="slidenum">
              <a:rPr lang="en-US" smtClean="0"/>
              <a:t>‹#›</a:t>
            </a:fld>
            <a:endParaRPr lang="en-US" dirty="0"/>
          </a:p>
        </p:txBody>
      </p:sp>
      <p:sp>
        <p:nvSpPr>
          <p:cNvPr id="10" name="Subtitle 2"/>
          <p:cNvSpPr>
            <a:spLocks noGrp="1"/>
          </p:cNvSpPr>
          <p:nvPr>
            <p:ph type="subTitle" idx="13" hasCustomPrompt="1"/>
          </p:nvPr>
        </p:nvSpPr>
        <p:spPr>
          <a:xfrm>
            <a:off x="278712" y="1607475"/>
            <a:ext cx="11617453" cy="737488"/>
          </a:xfrm>
        </p:spPr>
        <p:txBody>
          <a:bodyPr tIns="0" bIns="0" anchor="ctr" anchorCtr="0">
            <a:normAutofit/>
          </a:bodyPr>
          <a:lstStyle>
            <a:lvl1pPr marL="0" indent="0" algn="l">
              <a:spcBef>
                <a:spcPts val="0"/>
              </a:spcBef>
              <a:buNone/>
              <a:defRPr sz="3200" b="0">
                <a:solidFill>
                  <a:srgbClr val="0072BC"/>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subtitle</a:t>
            </a:r>
          </a:p>
        </p:txBody>
      </p:sp>
    </p:spTree>
    <p:extLst>
      <p:ext uri="{BB962C8B-B14F-4D97-AF65-F5344CB8AC3E}">
        <p14:creationId xmlns:p14="http://schemas.microsoft.com/office/powerpoint/2010/main" val="702251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Light Title and content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6" y="783026"/>
            <a:ext cx="9887834" cy="844095"/>
          </a:xfrm>
        </p:spPr>
        <p:txBody>
          <a:bodyPr vert="horz" lIns="0" tIns="45720" rIns="0" bIns="45720" rtlCol="0" anchor="b">
            <a:noAutofit/>
          </a:bodyPr>
          <a:lstStyle>
            <a:lvl1pPr>
              <a:lnSpc>
                <a:spcPct val="100000"/>
              </a:lnSpc>
              <a:defRPr lang="en-US" sz="4400" b="1" i="0" baseline="0">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Headline</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p:nvPr>
        </p:nvSpPr>
        <p:spPr>
          <a:xfrm>
            <a:off x="768095" y="2288559"/>
            <a:ext cx="9887835" cy="3360372"/>
          </a:xfrm>
        </p:spPr>
        <p:txBody>
          <a:bodyPr lIns="0" rIns="0">
            <a:noAutofit/>
          </a:bodyPr>
          <a:lstStyle>
            <a:lvl1pPr marL="0" indent="0">
              <a:lnSpc>
                <a:spcPct val="100000"/>
              </a:lnSpc>
              <a:spcBef>
                <a:spcPts val="0"/>
              </a:spcBef>
              <a:spcAft>
                <a:spcPts val="600"/>
              </a:spcAft>
              <a:buFont typeface="Arial" panose="020B0604020202020204" pitchFamily="34" charset="0"/>
              <a:buNone/>
              <a:defRPr sz="2000" b="0" i="0" kern="0" spc="0" baseline="0">
                <a:solidFill>
                  <a:schemeClr val="tx1"/>
                </a:solidFill>
                <a:latin typeface="Lato" panose="020F0502020204030203" pitchFamily="34" charset="77"/>
                <a:ea typeface="Lato" panose="020F0502020204030203" pitchFamily="34" charset="77"/>
                <a:cs typeface="Oracle Sans Light" panose="020B0403020204020204" pitchFamily="34" charset="0"/>
              </a:defRPr>
            </a:lvl1pPr>
            <a:lvl2pPr marL="800100" indent="-34290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2pPr>
            <a:lvl3pPr marL="12001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3pPr>
            <a:lvl4pPr marL="16573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4pPr>
            <a:lvl5pPr marL="2114550" indent="-285750">
              <a:buFont typeface="Arial" panose="020B0604020202020204" pitchFamily="34" charset="0"/>
              <a:buChar char="•"/>
              <a:defRPr sz="1800" b="0" i="0">
                <a:solidFill>
                  <a:schemeClr val="tx1"/>
                </a:solidFill>
                <a:latin typeface="Oracle Sans Light" panose="020B0403020204020204" pitchFamily="34" charset="0"/>
                <a:cs typeface="Oracle Sans Light" panose="020B0403020204020204" pitchFamily="34" charset="0"/>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a:p>
            <a:pPr lvl="3"/>
            <a:r>
              <a:rPr lang="en-US"/>
              <a:t>Fourth level</a:t>
            </a:r>
          </a:p>
        </p:txBody>
      </p:sp>
      <p:sp>
        <p:nvSpPr>
          <p:cNvPr id="10" name="Rectangle 9">
            <a:extLst>
              <a:ext uri="{FF2B5EF4-FFF2-40B4-BE49-F238E27FC236}">
                <a16:creationId xmlns:a16="http://schemas.microsoft.com/office/drawing/2014/main" id="{324354AA-8715-3B44-8031-FEACECD4374F}"/>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9">
            <a:extLst>
              <a:ext uri="{FF2B5EF4-FFF2-40B4-BE49-F238E27FC236}">
                <a16:creationId xmlns:a16="http://schemas.microsoft.com/office/drawing/2014/main" id="{317DD2AD-713E-3B4E-9F3D-D2B8B8CED7BC}"/>
              </a:ext>
            </a:extLst>
          </p:cNvPr>
          <p:cNvSpPr>
            <a:spLocks noGrp="1"/>
          </p:cNvSpPr>
          <p:nvPr>
            <p:ph type="sldNum" sz="quarter" idx="4"/>
          </p:nvPr>
        </p:nvSpPr>
        <p:spPr>
          <a:xfrm>
            <a:off x="451757" y="6356350"/>
            <a:ext cx="386443" cy="365125"/>
          </a:xfrm>
          <a:prstGeom prst="rect">
            <a:avLst/>
          </a:prstGeom>
        </p:spPr>
        <p:txBody>
          <a:bodyPr vert="horz" lIns="91440" tIns="45720" rIns="91440" bIns="45720" rtlCol="0" anchor="ctr"/>
          <a:lstStyle>
            <a:lvl1pPr algn="l">
              <a:defRPr sz="1000">
                <a:solidFill>
                  <a:srgbClr val="8B8078"/>
                </a:solidFill>
                <a:latin typeface="Lato" panose="020F0502020204030203" pitchFamily="34" charset="77"/>
                <a:cs typeface="Oracle Sans" panose="020B0503020204020204" pitchFamily="34" charset="0"/>
              </a:defRPr>
            </a:lvl1pPr>
          </a:lstStyle>
          <a:p>
            <a:fld id="{7C371504-33D9-B044-8C50-620C44A06CB1}" type="slidenum">
              <a:rPr lang="en-US" smtClean="0"/>
              <a:pPr/>
              <a:t>‹#›</a:t>
            </a:fld>
            <a:endParaRPr lang="en-US" dirty="0"/>
          </a:p>
        </p:txBody>
      </p:sp>
      <p:sp>
        <p:nvSpPr>
          <p:cNvPr id="12" name="Footer Placeholder 3">
            <a:extLst>
              <a:ext uri="{FF2B5EF4-FFF2-40B4-BE49-F238E27FC236}">
                <a16:creationId xmlns:a16="http://schemas.microsoft.com/office/drawing/2014/main" id="{37FF6C59-9FF0-7644-AE88-1527C2274001}"/>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000">
                <a:solidFill>
                  <a:srgbClr val="8B8078"/>
                </a:solidFill>
                <a:latin typeface="Lato" panose="020F0502020204030203" pitchFamily="34" charset="77"/>
                <a:cs typeface="Oracle Sans" panose="020B0503020204020204" pitchFamily="34" charset="0"/>
              </a:defRPr>
            </a:lvl1pPr>
          </a:lstStyle>
          <a:p>
            <a:pPr>
              <a:defRPr/>
            </a:pPr>
            <a:r>
              <a:rPr lang="en-US" sz="1000" dirty="0">
                <a:solidFill>
                  <a:srgbClr val="FFFFFF">
                    <a:lumMod val="50000"/>
                  </a:srgbClr>
                </a:solidFill>
                <a:latin typeface="Lato" panose="020F0502020204030203" pitchFamily="34" charset="77"/>
                <a:cs typeface="Oracle Sans" panose="020B0503020204020204" pitchFamily="34" charset="0"/>
              </a:rPr>
              <a:t>Copyright © 2022, Oracle and/or its affiliates | Confidential – Oracle &amp; UNHCR Internal</a:t>
            </a:r>
          </a:p>
        </p:txBody>
      </p:sp>
      <p:pic>
        <p:nvPicPr>
          <p:cNvPr id="13" name="Picture 12">
            <a:extLst>
              <a:ext uri="{FF2B5EF4-FFF2-40B4-BE49-F238E27FC236}">
                <a16:creationId xmlns:a16="http://schemas.microsoft.com/office/drawing/2014/main" id="{FD6DB476-9D3F-9445-A69A-52173D738B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09633" y="6356350"/>
            <a:ext cx="501060" cy="501060"/>
          </a:xfrm>
          <a:prstGeom prst="rect">
            <a:avLst/>
          </a:prstGeom>
        </p:spPr>
      </p:pic>
      <p:pic>
        <p:nvPicPr>
          <p:cNvPr id="14" name="Picture 13">
            <a:extLst>
              <a:ext uri="{FF2B5EF4-FFF2-40B4-BE49-F238E27FC236}">
                <a16:creationId xmlns:a16="http://schemas.microsoft.com/office/drawing/2014/main" id="{E7F1224D-51F4-2543-A900-D28836F3A6BE}"/>
              </a:ext>
            </a:extLst>
          </p:cNvPr>
          <p:cNvPicPr>
            <a:picLocks noChangeAspect="1"/>
          </p:cNvPicPr>
          <p:nvPr userDrawn="1"/>
        </p:nvPicPr>
        <p:blipFill>
          <a:blip r:embed="rId3"/>
          <a:stretch>
            <a:fillRect/>
          </a:stretch>
        </p:blipFill>
        <p:spPr>
          <a:xfrm>
            <a:off x="10164719" y="6362319"/>
            <a:ext cx="937632" cy="468816"/>
          </a:xfrm>
          <a:prstGeom prst="rect">
            <a:avLst/>
          </a:prstGeom>
        </p:spPr>
      </p:pic>
      <p:sp>
        <p:nvSpPr>
          <p:cNvPr id="15" name="Rectangle 14">
            <a:extLst>
              <a:ext uri="{FF2B5EF4-FFF2-40B4-BE49-F238E27FC236}">
                <a16:creationId xmlns:a16="http://schemas.microsoft.com/office/drawing/2014/main" id="{A0D7AEE0-9820-DF48-AFA3-E346050B891F}"/>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25067A6-EC8D-3E4F-89AE-E2BE03578C01}"/>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C3E76D3-C4AE-4F48-B18F-2E002634E54D}"/>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EDD4809-BCC5-0445-B243-20AD096B5A6F}"/>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B98E828-97B6-A140-ABCB-C038D1638401}"/>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04A66847-00F9-AB4F-A8C0-0070F9D5BDEB}"/>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2DD9031-A564-A440-9BFC-8DE00452EE78}"/>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94072CDE-4BC2-5A4F-8644-CC2798B6D72C}"/>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BFA69086-B558-4F4D-95D0-AABFDA0518C3}"/>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483A184-3556-8D49-95F4-F59E16361B6F}"/>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86FF088-75C6-3F48-8BD0-AAEEDEB37FA6}"/>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F655078-2C13-DA44-B669-999B04D5B345}"/>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A6CC817-A6A4-6E42-A40F-8F95E5608454}"/>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6A75B9A9-D891-E640-928C-9AA9E6F93470}"/>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07A9F521-06C4-C443-B8A8-FD3A69241D5C}"/>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521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Light Title and content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6" y="783026"/>
            <a:ext cx="9887834" cy="844095"/>
          </a:xfrm>
        </p:spPr>
        <p:txBody>
          <a:bodyPr vert="horz" lIns="0" tIns="45720" rIns="0" bIns="45720" rtlCol="0" anchor="b">
            <a:noAutofit/>
          </a:bodyPr>
          <a:lstStyle>
            <a:lvl1pPr>
              <a:lnSpc>
                <a:spcPct val="100000"/>
              </a:lnSpc>
              <a:defRPr lang="en-US" sz="4400" b="1" i="0" baseline="0">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Headline</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p:nvPr>
        </p:nvSpPr>
        <p:spPr>
          <a:xfrm>
            <a:off x="768095" y="2288559"/>
            <a:ext cx="9887835" cy="3360372"/>
          </a:xfrm>
        </p:spPr>
        <p:txBody>
          <a:bodyPr lIns="0" rIns="0">
            <a:noAutofit/>
          </a:bodyPr>
          <a:lstStyle>
            <a:lvl1pPr marL="0" indent="0">
              <a:lnSpc>
                <a:spcPct val="100000"/>
              </a:lnSpc>
              <a:spcBef>
                <a:spcPts val="0"/>
              </a:spcBef>
              <a:spcAft>
                <a:spcPts val="600"/>
              </a:spcAft>
              <a:buFont typeface="Arial" panose="020B0604020202020204" pitchFamily="34" charset="0"/>
              <a:buNone/>
              <a:defRPr sz="2000" b="0" i="0" kern="0" spc="0" baseline="0">
                <a:solidFill>
                  <a:schemeClr val="tx1"/>
                </a:solidFill>
                <a:latin typeface="Lato" panose="020F0502020204030203" pitchFamily="34" charset="77"/>
                <a:ea typeface="Lato" panose="020F0502020204030203" pitchFamily="34" charset="77"/>
                <a:cs typeface="Oracle Sans Light" panose="020B0403020204020204" pitchFamily="34" charset="0"/>
              </a:defRPr>
            </a:lvl1pPr>
            <a:lvl2pPr marL="800100" indent="-34290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2pPr>
            <a:lvl3pPr marL="12001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3pPr>
            <a:lvl4pPr marL="16573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4pPr>
            <a:lvl5pPr marL="2114550" indent="-285750">
              <a:buFont typeface="Arial" panose="020B0604020202020204" pitchFamily="34" charset="0"/>
              <a:buChar char="•"/>
              <a:defRPr sz="1800" b="0" i="0">
                <a:solidFill>
                  <a:schemeClr val="tx1"/>
                </a:solidFill>
                <a:latin typeface="Oracle Sans Light" panose="020B0403020204020204" pitchFamily="34" charset="0"/>
                <a:cs typeface="Oracle Sans Light" panose="020B0403020204020204" pitchFamily="34" charset="0"/>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a:p>
            <a:pPr lvl="3"/>
            <a:r>
              <a:rPr lang="en-US"/>
              <a:t>Fourth level</a:t>
            </a:r>
          </a:p>
        </p:txBody>
      </p:sp>
      <p:sp>
        <p:nvSpPr>
          <p:cNvPr id="10" name="Rectangle 9">
            <a:extLst>
              <a:ext uri="{FF2B5EF4-FFF2-40B4-BE49-F238E27FC236}">
                <a16:creationId xmlns:a16="http://schemas.microsoft.com/office/drawing/2014/main" id="{324354AA-8715-3B44-8031-FEACECD4374F}"/>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9">
            <a:extLst>
              <a:ext uri="{FF2B5EF4-FFF2-40B4-BE49-F238E27FC236}">
                <a16:creationId xmlns:a16="http://schemas.microsoft.com/office/drawing/2014/main" id="{317DD2AD-713E-3B4E-9F3D-D2B8B8CED7BC}"/>
              </a:ext>
            </a:extLst>
          </p:cNvPr>
          <p:cNvSpPr>
            <a:spLocks noGrp="1"/>
          </p:cNvSpPr>
          <p:nvPr>
            <p:ph type="sldNum" sz="quarter" idx="4"/>
          </p:nvPr>
        </p:nvSpPr>
        <p:spPr>
          <a:xfrm>
            <a:off x="451757" y="6356350"/>
            <a:ext cx="386443" cy="365125"/>
          </a:xfrm>
          <a:prstGeom prst="rect">
            <a:avLst/>
          </a:prstGeom>
        </p:spPr>
        <p:txBody>
          <a:bodyPr vert="horz" lIns="91440" tIns="45720" rIns="91440" bIns="45720" rtlCol="0" anchor="ctr"/>
          <a:lstStyle>
            <a:lvl1pPr algn="l">
              <a:defRPr sz="1000">
                <a:solidFill>
                  <a:srgbClr val="8B8078"/>
                </a:solidFill>
                <a:latin typeface="Lato" panose="020F0502020204030203" pitchFamily="34" charset="77"/>
                <a:cs typeface="Oracle Sans" panose="020B0503020204020204" pitchFamily="34" charset="0"/>
              </a:defRPr>
            </a:lvl1pPr>
          </a:lstStyle>
          <a:p>
            <a:fld id="{7C371504-33D9-B044-8C50-620C44A06CB1}" type="slidenum">
              <a:rPr lang="en-US" smtClean="0"/>
              <a:pPr/>
              <a:t>‹#›</a:t>
            </a:fld>
            <a:endParaRPr lang="en-US" dirty="0"/>
          </a:p>
        </p:txBody>
      </p:sp>
      <p:sp>
        <p:nvSpPr>
          <p:cNvPr id="12" name="Footer Placeholder 3">
            <a:extLst>
              <a:ext uri="{FF2B5EF4-FFF2-40B4-BE49-F238E27FC236}">
                <a16:creationId xmlns:a16="http://schemas.microsoft.com/office/drawing/2014/main" id="{37FF6C59-9FF0-7644-AE88-1527C2274001}"/>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000">
                <a:solidFill>
                  <a:srgbClr val="8B8078"/>
                </a:solidFill>
                <a:latin typeface="Lato" panose="020F0502020204030203" pitchFamily="34" charset="77"/>
                <a:cs typeface="Oracle Sans" panose="020B0503020204020204" pitchFamily="34" charset="0"/>
              </a:defRPr>
            </a:lvl1pPr>
          </a:lstStyle>
          <a:p>
            <a:pPr>
              <a:defRPr/>
            </a:pPr>
            <a:r>
              <a:rPr lang="en-US" sz="1000" dirty="0">
                <a:solidFill>
                  <a:srgbClr val="FFFFFF">
                    <a:lumMod val="50000"/>
                  </a:srgbClr>
                </a:solidFill>
                <a:latin typeface="Lato" panose="020F0502020204030203" pitchFamily="34" charset="77"/>
                <a:cs typeface="Oracle Sans" panose="020B0503020204020204" pitchFamily="34" charset="0"/>
              </a:rPr>
              <a:t>Copyright © 2022, Oracle and/or its affiliates | Confidential – Oracle &amp; UNHCR Internal</a:t>
            </a:r>
          </a:p>
        </p:txBody>
      </p:sp>
      <p:pic>
        <p:nvPicPr>
          <p:cNvPr id="13" name="Picture 12">
            <a:extLst>
              <a:ext uri="{FF2B5EF4-FFF2-40B4-BE49-F238E27FC236}">
                <a16:creationId xmlns:a16="http://schemas.microsoft.com/office/drawing/2014/main" id="{FD6DB476-9D3F-9445-A69A-52173D738B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4" name="Picture 13">
            <a:extLst>
              <a:ext uri="{FF2B5EF4-FFF2-40B4-BE49-F238E27FC236}">
                <a16:creationId xmlns:a16="http://schemas.microsoft.com/office/drawing/2014/main" id="{E7F1224D-51F4-2543-A900-D28836F3A6B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15" name="Rectangle 14">
            <a:extLst>
              <a:ext uri="{FF2B5EF4-FFF2-40B4-BE49-F238E27FC236}">
                <a16:creationId xmlns:a16="http://schemas.microsoft.com/office/drawing/2014/main" id="{A0D7AEE0-9820-DF48-AFA3-E346050B891F}"/>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25067A6-EC8D-3E4F-89AE-E2BE03578C01}"/>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C3E76D3-C4AE-4F48-B18F-2E002634E54D}"/>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EDD4809-BCC5-0445-B243-20AD096B5A6F}"/>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B98E828-97B6-A140-ABCB-C038D1638401}"/>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04A66847-00F9-AB4F-A8C0-0070F9D5BDEB}"/>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2DD9031-A564-A440-9BFC-8DE00452EE78}"/>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94072CDE-4BC2-5A4F-8644-CC2798B6D72C}"/>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BFA69086-B558-4F4D-95D0-AABFDA0518C3}"/>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483A184-3556-8D49-95F4-F59E16361B6F}"/>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86FF088-75C6-3F48-8BD0-AAEEDEB37FA6}"/>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F655078-2C13-DA44-B669-999B04D5B345}"/>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A6CC817-A6A4-6E42-A40F-8F95E5608454}"/>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6A75B9A9-D891-E640-928C-9AA9E6F93470}"/>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07A9F521-06C4-C443-B8A8-FD3A69241D5C}"/>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521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97DE548-65ED-244A-BF03-DC52010D3A2D}"/>
              </a:ext>
            </a:extLst>
          </p:cNvPr>
          <p:cNvSpPr/>
          <p:nvPr userDrawn="1"/>
        </p:nvSpPr>
        <p:spPr>
          <a:xfrm>
            <a:off x="0" y="0"/>
            <a:ext cx="12192000" cy="68580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T"/>
          </a:p>
        </p:txBody>
      </p:sp>
      <p:sp>
        <p:nvSpPr>
          <p:cNvPr id="15" name="Ovale 2">
            <a:extLst>
              <a:ext uri="{FF2B5EF4-FFF2-40B4-BE49-F238E27FC236}">
                <a16:creationId xmlns:a16="http://schemas.microsoft.com/office/drawing/2014/main" id="{E4CFEB35-C244-CC45-B43C-CC3D6F7FF984}"/>
              </a:ext>
            </a:extLst>
          </p:cNvPr>
          <p:cNvSpPr/>
          <p:nvPr userDrawn="1"/>
        </p:nvSpPr>
        <p:spPr bwMode="gray">
          <a:xfrm>
            <a:off x="7064318" y="1014941"/>
            <a:ext cx="6501210" cy="6501210"/>
          </a:xfrm>
          <a:prstGeom prst="ellipse">
            <a:avLst/>
          </a:prstGeom>
          <a:solidFill>
            <a:schemeClr val="bg2"/>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ln w="0"/>
              <a:solidFill>
                <a:schemeClr val="accent1"/>
              </a:solidFill>
              <a:effectLst>
                <a:outerShdw blurRad="38100" dist="25400" dir="5400000" algn="ctr" rotWithShape="0">
                  <a:srgbClr val="6E747A">
                    <a:alpha val="43000"/>
                  </a:srgbClr>
                </a:outerShdw>
              </a:effectLst>
            </a:endParaRPr>
          </a:p>
        </p:txBody>
      </p:sp>
      <p:sp>
        <p:nvSpPr>
          <p:cNvPr id="16" name="Ovale 11">
            <a:extLst>
              <a:ext uri="{FF2B5EF4-FFF2-40B4-BE49-F238E27FC236}">
                <a16:creationId xmlns:a16="http://schemas.microsoft.com/office/drawing/2014/main" id="{C5DA6624-1822-254A-8501-0E5E6185B078}"/>
              </a:ext>
            </a:extLst>
          </p:cNvPr>
          <p:cNvSpPr/>
          <p:nvPr userDrawn="1"/>
        </p:nvSpPr>
        <p:spPr bwMode="gray">
          <a:xfrm>
            <a:off x="6269141" y="-410238"/>
            <a:ext cx="2193718" cy="2193718"/>
          </a:xfrm>
          <a:prstGeom prst="ellipse">
            <a:avLst/>
          </a:prstGeom>
          <a:solidFill>
            <a:schemeClr val="bg2"/>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ln w="0"/>
              <a:solidFill>
                <a:schemeClr val="accent1"/>
              </a:solidFill>
              <a:effectLst>
                <a:outerShdw blurRad="38100" dist="25400" dir="5400000" algn="ctr" rotWithShape="0">
                  <a:srgbClr val="6E747A">
                    <a:alpha val="43000"/>
                  </a:srgbClr>
                </a:outerShdw>
              </a:effectLst>
            </a:endParaRPr>
          </a:p>
        </p:txBody>
      </p:sp>
      <p:sp>
        <p:nvSpPr>
          <p:cNvPr id="17" name="Ovale 12">
            <a:extLst>
              <a:ext uri="{FF2B5EF4-FFF2-40B4-BE49-F238E27FC236}">
                <a16:creationId xmlns:a16="http://schemas.microsoft.com/office/drawing/2014/main" id="{3521F8C4-3B94-2742-9559-532C249C01E1}"/>
              </a:ext>
            </a:extLst>
          </p:cNvPr>
          <p:cNvSpPr/>
          <p:nvPr userDrawn="1"/>
        </p:nvSpPr>
        <p:spPr bwMode="gray">
          <a:xfrm>
            <a:off x="6269141" y="2043330"/>
            <a:ext cx="893803" cy="893803"/>
          </a:xfrm>
          <a:prstGeom prst="ellipse">
            <a:avLst/>
          </a:prstGeom>
          <a:solidFill>
            <a:schemeClr val="bg2"/>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ln w="0"/>
              <a:solidFill>
                <a:schemeClr val="accent1"/>
              </a:solidFill>
              <a:effectLst>
                <a:outerShdw blurRad="38100" dist="25400" dir="5400000" algn="ctr" rotWithShape="0">
                  <a:srgbClr val="6E747A">
                    <a:alpha val="43000"/>
                  </a:srgbClr>
                </a:outerShdw>
              </a:effectLst>
            </a:endParaRPr>
          </a:p>
        </p:txBody>
      </p:sp>
      <p:sp>
        <p:nvSpPr>
          <p:cNvPr id="18" name="Ovale 14">
            <a:extLst>
              <a:ext uri="{FF2B5EF4-FFF2-40B4-BE49-F238E27FC236}">
                <a16:creationId xmlns:a16="http://schemas.microsoft.com/office/drawing/2014/main" id="{FFE4DE95-5491-B349-A2D5-EFB9599EA300}"/>
              </a:ext>
            </a:extLst>
          </p:cNvPr>
          <p:cNvSpPr/>
          <p:nvPr userDrawn="1"/>
        </p:nvSpPr>
        <p:spPr bwMode="gray">
          <a:xfrm>
            <a:off x="11581373" y="705410"/>
            <a:ext cx="275665" cy="275665"/>
          </a:xfrm>
          <a:prstGeom prst="ellipse">
            <a:avLst/>
          </a:prstGeom>
          <a:solidFill>
            <a:schemeClr val="accent3"/>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ln w="0"/>
              <a:solidFill>
                <a:schemeClr val="accent1"/>
              </a:solidFill>
              <a:effectLst>
                <a:outerShdw blurRad="38100" dist="25400" dir="5400000" algn="ctr" rotWithShape="0">
                  <a:srgbClr val="6E747A">
                    <a:alpha val="43000"/>
                  </a:srgbClr>
                </a:outerShdw>
              </a:effectLst>
            </a:endParaRPr>
          </a:p>
        </p:txBody>
      </p:sp>
      <p:cxnSp>
        <p:nvCxnSpPr>
          <p:cNvPr id="19" name="Connettore 1 15">
            <a:extLst>
              <a:ext uri="{FF2B5EF4-FFF2-40B4-BE49-F238E27FC236}">
                <a16:creationId xmlns:a16="http://schemas.microsoft.com/office/drawing/2014/main" id="{9EE58D1C-7A2B-9746-9484-5385318AEB76}"/>
              </a:ext>
            </a:extLst>
          </p:cNvPr>
          <p:cNvCxnSpPr/>
          <p:nvPr userDrawn="1"/>
        </p:nvCxnSpPr>
        <p:spPr bwMode="gray">
          <a:xfrm>
            <a:off x="345684" y="4972177"/>
            <a:ext cx="640397" cy="0"/>
          </a:xfrm>
          <a:prstGeom prst="line">
            <a:avLst/>
          </a:prstGeom>
          <a:ln w="38100" cap="flat">
            <a:solidFill>
              <a:schemeClr val="bg1"/>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24" name="Text Placeholder 22">
            <a:extLst>
              <a:ext uri="{FF2B5EF4-FFF2-40B4-BE49-F238E27FC236}">
                <a16:creationId xmlns:a16="http://schemas.microsoft.com/office/drawing/2014/main" id="{D5742525-1E2B-9043-96B1-DB335F125DA1}"/>
              </a:ext>
            </a:extLst>
          </p:cNvPr>
          <p:cNvSpPr>
            <a:spLocks noGrp="1"/>
          </p:cNvSpPr>
          <p:nvPr>
            <p:ph type="body" sz="quarter" idx="10" hasCustomPrompt="1"/>
          </p:nvPr>
        </p:nvSpPr>
        <p:spPr>
          <a:xfrm>
            <a:off x="231783" y="4135384"/>
            <a:ext cx="6570663" cy="664654"/>
          </a:xfrm>
        </p:spPr>
        <p:txBody>
          <a:bodyPr/>
          <a:lstStyle>
            <a:lvl1pPr marL="0" indent="0">
              <a:buNone/>
              <a:defRPr b="1" i="0">
                <a:solidFill>
                  <a:schemeClr val="bg1"/>
                </a:solidFill>
                <a:latin typeface="Proxima Nova Extrabold" panose="02000506030000020004" pitchFamily="2" charset="0"/>
              </a:defRPr>
            </a:lvl1pPr>
          </a:lstStyle>
          <a:p>
            <a:pPr lvl="0"/>
            <a:r>
              <a:rPr lang="en-IT"/>
              <a:t>INSERT TITLE</a:t>
            </a:r>
          </a:p>
        </p:txBody>
      </p:sp>
      <p:sp>
        <p:nvSpPr>
          <p:cNvPr id="25" name="Text Placeholder 22">
            <a:extLst>
              <a:ext uri="{FF2B5EF4-FFF2-40B4-BE49-F238E27FC236}">
                <a16:creationId xmlns:a16="http://schemas.microsoft.com/office/drawing/2014/main" id="{C0080A3F-EEAD-7D4E-B30C-73B57E7DC963}"/>
              </a:ext>
            </a:extLst>
          </p:cNvPr>
          <p:cNvSpPr>
            <a:spLocks noGrp="1"/>
          </p:cNvSpPr>
          <p:nvPr>
            <p:ph type="body" sz="quarter" idx="11" hasCustomPrompt="1"/>
          </p:nvPr>
        </p:nvSpPr>
        <p:spPr>
          <a:xfrm>
            <a:off x="231783" y="5130171"/>
            <a:ext cx="6570663" cy="506951"/>
          </a:xfrm>
        </p:spPr>
        <p:txBody>
          <a:bodyPr>
            <a:normAutofit/>
          </a:bodyPr>
          <a:lstStyle>
            <a:lvl1pPr marL="0" indent="0">
              <a:buNone/>
              <a:defRPr sz="2400" b="0" i="0">
                <a:solidFill>
                  <a:schemeClr val="bg1"/>
                </a:solidFill>
                <a:latin typeface="Proxima Nova Light" panose="02000506030000020004" pitchFamily="2" charset="0"/>
              </a:defRPr>
            </a:lvl1pPr>
          </a:lstStyle>
          <a:p>
            <a:pPr lvl="0"/>
            <a:r>
              <a:rPr lang="en-IT"/>
              <a:t>Subtitle</a:t>
            </a:r>
          </a:p>
        </p:txBody>
      </p:sp>
      <p:sp>
        <p:nvSpPr>
          <p:cNvPr id="26" name="Text Placeholder 22">
            <a:extLst>
              <a:ext uri="{FF2B5EF4-FFF2-40B4-BE49-F238E27FC236}">
                <a16:creationId xmlns:a16="http://schemas.microsoft.com/office/drawing/2014/main" id="{EE18FB50-C6D0-C543-AC74-CC154CEB30BD}"/>
              </a:ext>
            </a:extLst>
          </p:cNvPr>
          <p:cNvSpPr>
            <a:spLocks noGrp="1"/>
          </p:cNvSpPr>
          <p:nvPr>
            <p:ph type="body" sz="quarter" idx="12" hasCustomPrompt="1"/>
          </p:nvPr>
        </p:nvSpPr>
        <p:spPr>
          <a:xfrm>
            <a:off x="231783" y="5967255"/>
            <a:ext cx="6570663" cy="506951"/>
          </a:xfrm>
        </p:spPr>
        <p:txBody>
          <a:bodyPr anchor="ctr">
            <a:normAutofit/>
          </a:bodyPr>
          <a:lstStyle>
            <a:lvl1pPr marL="0" indent="0">
              <a:buNone/>
              <a:defRPr sz="1400" b="0" i="0">
                <a:solidFill>
                  <a:schemeClr val="bg1"/>
                </a:solidFill>
                <a:latin typeface="Proxima Nova Light" panose="02000506030000020004" pitchFamily="2" charset="0"/>
              </a:defRPr>
            </a:lvl1pPr>
          </a:lstStyle>
          <a:p>
            <a:pPr lvl="0"/>
            <a:r>
              <a:rPr lang="en-IT"/>
              <a:t>April 2022</a:t>
            </a:r>
          </a:p>
        </p:txBody>
      </p:sp>
      <p:pic>
        <p:nvPicPr>
          <p:cNvPr id="7" name="Picture 6" descr="Icon&#10;&#10;Description automatically generated">
            <a:extLst>
              <a:ext uri="{FF2B5EF4-FFF2-40B4-BE49-F238E27FC236}">
                <a16:creationId xmlns:a16="http://schemas.microsoft.com/office/drawing/2014/main" id="{4BFFB554-49A4-47B2-A67E-B9035386A9F1}"/>
              </a:ext>
            </a:extLst>
          </p:cNvPr>
          <p:cNvPicPr preferRelativeResize="0">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345684" y="364766"/>
            <a:ext cx="5160081" cy="616309"/>
          </a:xfrm>
          <a:prstGeom prst="rect">
            <a:avLst/>
          </a:prstGeom>
        </p:spPr>
      </p:pic>
    </p:spTree>
    <p:extLst>
      <p:ext uri="{BB962C8B-B14F-4D97-AF65-F5344CB8AC3E}">
        <p14:creationId xmlns:p14="http://schemas.microsoft.com/office/powerpoint/2010/main" val="1203292562"/>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ttangolo 4">
            <a:extLst>
              <a:ext uri="{FF2B5EF4-FFF2-40B4-BE49-F238E27FC236}">
                <a16:creationId xmlns:a16="http://schemas.microsoft.com/office/drawing/2014/main" id="{B758FC2B-16BB-1E4D-82A2-76219FC212BB}"/>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10" name="Rettangolo 4">
            <a:extLst>
              <a:ext uri="{FF2B5EF4-FFF2-40B4-BE49-F238E27FC236}">
                <a16:creationId xmlns:a16="http://schemas.microsoft.com/office/drawing/2014/main" id="{1DD4BBD1-89E6-8249-8539-815E3CA710F5}"/>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13" name="Slide Number Placeholder 5">
            <a:extLst>
              <a:ext uri="{FF2B5EF4-FFF2-40B4-BE49-F238E27FC236}">
                <a16:creationId xmlns:a16="http://schemas.microsoft.com/office/drawing/2014/main" id="{CE8D57AB-86BC-E84B-9DC7-1691CDE3C4A2}"/>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dirty="0"/>
          </a:p>
        </p:txBody>
      </p:sp>
      <p:sp>
        <p:nvSpPr>
          <p:cNvPr id="15" name="Title 1">
            <a:extLst>
              <a:ext uri="{FF2B5EF4-FFF2-40B4-BE49-F238E27FC236}">
                <a16:creationId xmlns:a16="http://schemas.microsoft.com/office/drawing/2014/main" id="{FD9BDDD1-145E-0140-B85A-135994ED41DC}"/>
              </a:ext>
            </a:extLst>
          </p:cNvPr>
          <p:cNvSpPr>
            <a:spLocks noGrp="1"/>
          </p:cNvSpPr>
          <p:nvPr>
            <p:ph type="title" hasCustomPrompt="1"/>
          </p:nvPr>
        </p:nvSpPr>
        <p:spPr>
          <a:xfrm>
            <a:off x="259792" y="332784"/>
            <a:ext cx="11672416"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17" name="CasellaDiTesto 5">
            <a:extLst>
              <a:ext uri="{FF2B5EF4-FFF2-40B4-BE49-F238E27FC236}">
                <a16:creationId xmlns:a16="http://schemas.microsoft.com/office/drawing/2014/main" id="{C44A59E1-B1FC-6C43-A3FF-30798C879C75}"/>
              </a:ext>
            </a:extLst>
          </p:cNvPr>
          <p:cNvSpPr txBox="1"/>
          <p:nvPr/>
        </p:nvSpPr>
        <p:spPr bwMode="gray">
          <a:xfrm>
            <a:off x="256132" y="2324360"/>
            <a:ext cx="696686" cy="1015663"/>
          </a:xfrm>
          <a:prstGeom prst="rect">
            <a:avLst/>
          </a:prstGeom>
          <a:noFill/>
        </p:spPr>
        <p:txBody>
          <a:bodyPr wrap="square">
            <a:spAutoFit/>
          </a:bodyPr>
          <a:lstStyle/>
          <a:p>
            <a:pPr marL="0" indent="0">
              <a:buNone/>
            </a:pPr>
            <a:r>
              <a:rPr lang="en-US" sz="6000" b="1" spc="300" dirty="0">
                <a:solidFill>
                  <a:srgbClr val="0072BC"/>
                </a:solidFill>
                <a:latin typeface="Proxima Nova Extrabold" panose="02000506030000020004" pitchFamily="2" charset="0"/>
              </a:rPr>
              <a:t>1</a:t>
            </a:r>
            <a:endParaRPr lang="en-GB" sz="6000" dirty="0"/>
          </a:p>
        </p:txBody>
      </p:sp>
      <p:cxnSp>
        <p:nvCxnSpPr>
          <p:cNvPr id="19" name="Connettore 1 21">
            <a:extLst>
              <a:ext uri="{FF2B5EF4-FFF2-40B4-BE49-F238E27FC236}">
                <a16:creationId xmlns:a16="http://schemas.microsoft.com/office/drawing/2014/main" id="{842B2594-12B1-2840-8C14-D0727C6455FC}"/>
              </a:ext>
            </a:extLst>
          </p:cNvPr>
          <p:cNvCxnSpPr/>
          <p:nvPr/>
        </p:nvCxnSpPr>
        <p:spPr bwMode="gray">
          <a:xfrm>
            <a:off x="334964" y="3483636"/>
            <a:ext cx="640397" cy="0"/>
          </a:xfrm>
          <a:prstGeom prst="line">
            <a:avLst/>
          </a:prstGeom>
          <a:ln w="38100" cap="flat">
            <a:solidFill>
              <a:srgbClr val="0072BC"/>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37" name="Text Placeholder 36">
            <a:extLst>
              <a:ext uri="{FF2B5EF4-FFF2-40B4-BE49-F238E27FC236}">
                <a16:creationId xmlns:a16="http://schemas.microsoft.com/office/drawing/2014/main" id="{5BAA1AE7-A161-8C45-8558-4014445E7679}"/>
              </a:ext>
            </a:extLst>
          </p:cNvPr>
          <p:cNvSpPr>
            <a:spLocks noGrp="1"/>
          </p:cNvSpPr>
          <p:nvPr>
            <p:ph type="body" sz="quarter" idx="12" hasCustomPrompt="1"/>
          </p:nvPr>
        </p:nvSpPr>
        <p:spPr>
          <a:xfrm>
            <a:off x="276981" y="3712220"/>
            <a:ext cx="1692496" cy="673041"/>
          </a:xfrm>
        </p:spPr>
        <p:txBody>
          <a:bodyPr>
            <a:noAutofit/>
          </a:bodyPr>
          <a:lstStyle>
            <a:lvl1pPr marL="0" indent="0">
              <a:buNone/>
              <a:defRPr sz="1800" b="1" i="0">
                <a:solidFill>
                  <a:schemeClr val="bg2"/>
                </a:solidFill>
                <a:latin typeface="Proxima Nova Extrabold" panose="02000506030000020004" pitchFamily="2" charset="0"/>
              </a:defRPr>
            </a:lvl1pPr>
            <a:lvl2pPr marL="609600" indent="0">
              <a:buNone/>
              <a:defRPr sz="1800" b="1" i="0">
                <a:latin typeface="Proxima Nova Extrabold" panose="02000506030000020004" pitchFamily="2" charset="0"/>
              </a:defRPr>
            </a:lvl2pPr>
            <a:lvl3pPr marL="1219200" indent="0">
              <a:buNone/>
              <a:defRPr sz="1800" b="1" i="0">
                <a:latin typeface="Proxima Nova Extrabold" panose="02000506030000020004" pitchFamily="2" charset="0"/>
              </a:defRPr>
            </a:lvl3pPr>
            <a:lvl4pPr marL="1828800" indent="0">
              <a:buNone/>
              <a:defRPr sz="1800" b="1" i="0">
                <a:latin typeface="Proxima Nova Extrabold" panose="02000506030000020004" pitchFamily="2" charset="0"/>
              </a:defRPr>
            </a:lvl4pPr>
            <a:lvl5pPr marL="2438400" indent="0">
              <a:buNone/>
              <a:defRPr sz="1800" b="1" i="0">
                <a:latin typeface="Proxima Nova Extrabold" panose="02000506030000020004" pitchFamily="2" charset="0"/>
              </a:defRPr>
            </a:lvl5pPr>
          </a:lstStyle>
          <a:p>
            <a:pPr lvl="0"/>
            <a:r>
              <a:rPr lang="en-GB"/>
              <a:t>INSERT</a:t>
            </a:r>
            <a:br>
              <a:rPr lang="en-GB"/>
            </a:br>
            <a:r>
              <a:rPr lang="en-GB"/>
              <a:t>TEXT</a:t>
            </a:r>
            <a:endParaRPr lang="en-IT"/>
          </a:p>
        </p:txBody>
      </p:sp>
      <p:sp>
        <p:nvSpPr>
          <p:cNvPr id="62" name="CasellaDiTesto 5">
            <a:extLst>
              <a:ext uri="{FF2B5EF4-FFF2-40B4-BE49-F238E27FC236}">
                <a16:creationId xmlns:a16="http://schemas.microsoft.com/office/drawing/2014/main" id="{6AF434AF-ADB9-BD4E-8416-9D3461D06C00}"/>
              </a:ext>
            </a:extLst>
          </p:cNvPr>
          <p:cNvSpPr txBox="1"/>
          <p:nvPr userDrawn="1"/>
        </p:nvSpPr>
        <p:spPr bwMode="gray">
          <a:xfrm>
            <a:off x="2750494" y="2324360"/>
            <a:ext cx="696686" cy="1015663"/>
          </a:xfrm>
          <a:prstGeom prst="rect">
            <a:avLst/>
          </a:prstGeom>
          <a:noFill/>
        </p:spPr>
        <p:txBody>
          <a:bodyPr wrap="square">
            <a:spAutoFit/>
          </a:bodyPr>
          <a:lstStyle/>
          <a:p>
            <a:pPr marL="0" indent="0">
              <a:buNone/>
            </a:pPr>
            <a:r>
              <a:rPr lang="en-US" sz="6000" b="1" spc="300" dirty="0">
                <a:solidFill>
                  <a:srgbClr val="0072BC"/>
                </a:solidFill>
                <a:latin typeface="Proxima Nova Extrabold" panose="02000506030000020004" pitchFamily="2" charset="0"/>
              </a:rPr>
              <a:t>2</a:t>
            </a:r>
            <a:endParaRPr lang="en-GB" sz="6000" dirty="0"/>
          </a:p>
        </p:txBody>
      </p:sp>
      <p:cxnSp>
        <p:nvCxnSpPr>
          <p:cNvPr id="63" name="Connettore 1 21">
            <a:extLst>
              <a:ext uri="{FF2B5EF4-FFF2-40B4-BE49-F238E27FC236}">
                <a16:creationId xmlns:a16="http://schemas.microsoft.com/office/drawing/2014/main" id="{69AF90AB-36F3-634E-8711-BFF7FE532A0D}"/>
              </a:ext>
            </a:extLst>
          </p:cNvPr>
          <p:cNvCxnSpPr/>
          <p:nvPr userDrawn="1"/>
        </p:nvCxnSpPr>
        <p:spPr bwMode="gray">
          <a:xfrm>
            <a:off x="2806854" y="3483636"/>
            <a:ext cx="640397" cy="0"/>
          </a:xfrm>
          <a:prstGeom prst="line">
            <a:avLst/>
          </a:prstGeom>
          <a:ln w="38100" cap="flat">
            <a:solidFill>
              <a:srgbClr val="0072BC"/>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64" name="Text Placeholder 36">
            <a:extLst>
              <a:ext uri="{FF2B5EF4-FFF2-40B4-BE49-F238E27FC236}">
                <a16:creationId xmlns:a16="http://schemas.microsoft.com/office/drawing/2014/main" id="{3EF9DF25-20B8-1045-94CC-D2AAA12BCBC4}"/>
              </a:ext>
            </a:extLst>
          </p:cNvPr>
          <p:cNvSpPr>
            <a:spLocks noGrp="1"/>
          </p:cNvSpPr>
          <p:nvPr>
            <p:ph type="body" sz="quarter" idx="13" hasCustomPrompt="1"/>
          </p:nvPr>
        </p:nvSpPr>
        <p:spPr>
          <a:xfrm>
            <a:off x="2763367" y="3712220"/>
            <a:ext cx="1692496" cy="673041"/>
          </a:xfrm>
        </p:spPr>
        <p:txBody>
          <a:bodyPr>
            <a:noAutofit/>
          </a:bodyPr>
          <a:lstStyle>
            <a:lvl1pPr marL="0" indent="0">
              <a:buNone/>
              <a:defRPr sz="1800" b="1" i="0">
                <a:solidFill>
                  <a:schemeClr val="bg2"/>
                </a:solidFill>
                <a:latin typeface="Proxima Nova Extrabold" panose="02000506030000020004" pitchFamily="2" charset="0"/>
              </a:defRPr>
            </a:lvl1pPr>
            <a:lvl2pPr marL="609600" indent="0">
              <a:buNone/>
              <a:defRPr sz="1800" b="1" i="0">
                <a:latin typeface="Proxima Nova Extrabold" panose="02000506030000020004" pitchFamily="2" charset="0"/>
              </a:defRPr>
            </a:lvl2pPr>
            <a:lvl3pPr marL="1219200" indent="0">
              <a:buNone/>
              <a:defRPr sz="1800" b="1" i="0">
                <a:latin typeface="Proxima Nova Extrabold" panose="02000506030000020004" pitchFamily="2" charset="0"/>
              </a:defRPr>
            </a:lvl3pPr>
            <a:lvl4pPr marL="1828800" indent="0">
              <a:buNone/>
              <a:defRPr sz="1800" b="1" i="0">
                <a:latin typeface="Proxima Nova Extrabold" panose="02000506030000020004" pitchFamily="2" charset="0"/>
              </a:defRPr>
            </a:lvl4pPr>
            <a:lvl5pPr marL="2438400" indent="0">
              <a:buNone/>
              <a:defRPr sz="1800" b="1" i="0">
                <a:latin typeface="Proxima Nova Extrabold" panose="02000506030000020004" pitchFamily="2" charset="0"/>
              </a:defRPr>
            </a:lvl5pPr>
          </a:lstStyle>
          <a:p>
            <a:pPr lvl="0"/>
            <a:r>
              <a:rPr lang="en-GB"/>
              <a:t>INSERT</a:t>
            </a:r>
            <a:br>
              <a:rPr lang="en-GB"/>
            </a:br>
            <a:r>
              <a:rPr lang="en-GB"/>
              <a:t>TEXT</a:t>
            </a:r>
            <a:endParaRPr lang="en-IT"/>
          </a:p>
        </p:txBody>
      </p:sp>
      <p:sp>
        <p:nvSpPr>
          <p:cNvPr id="65" name="CasellaDiTesto 5">
            <a:extLst>
              <a:ext uri="{FF2B5EF4-FFF2-40B4-BE49-F238E27FC236}">
                <a16:creationId xmlns:a16="http://schemas.microsoft.com/office/drawing/2014/main" id="{6149F0C1-90BD-1941-BC95-E69274159D96}"/>
              </a:ext>
            </a:extLst>
          </p:cNvPr>
          <p:cNvSpPr txBox="1"/>
          <p:nvPr userDrawn="1"/>
        </p:nvSpPr>
        <p:spPr bwMode="gray">
          <a:xfrm>
            <a:off x="5244856" y="2324360"/>
            <a:ext cx="696686" cy="1015663"/>
          </a:xfrm>
          <a:prstGeom prst="rect">
            <a:avLst/>
          </a:prstGeom>
          <a:noFill/>
        </p:spPr>
        <p:txBody>
          <a:bodyPr wrap="square">
            <a:spAutoFit/>
          </a:bodyPr>
          <a:lstStyle/>
          <a:p>
            <a:pPr marL="0" indent="0">
              <a:buNone/>
            </a:pPr>
            <a:r>
              <a:rPr lang="en-US" sz="6000" b="1" spc="300" dirty="0">
                <a:solidFill>
                  <a:srgbClr val="0072BC"/>
                </a:solidFill>
                <a:latin typeface="Proxima Nova Extrabold" panose="02000506030000020004" pitchFamily="2" charset="0"/>
              </a:rPr>
              <a:t>3</a:t>
            </a:r>
            <a:endParaRPr lang="en-GB" sz="6000" dirty="0"/>
          </a:p>
        </p:txBody>
      </p:sp>
      <p:cxnSp>
        <p:nvCxnSpPr>
          <p:cNvPr id="66" name="Connettore 1 21">
            <a:extLst>
              <a:ext uri="{FF2B5EF4-FFF2-40B4-BE49-F238E27FC236}">
                <a16:creationId xmlns:a16="http://schemas.microsoft.com/office/drawing/2014/main" id="{9FEA270B-8855-E04C-BED2-12E6F5FF3195}"/>
              </a:ext>
            </a:extLst>
          </p:cNvPr>
          <p:cNvCxnSpPr/>
          <p:nvPr userDrawn="1"/>
        </p:nvCxnSpPr>
        <p:spPr bwMode="gray">
          <a:xfrm>
            <a:off x="5278744" y="3483636"/>
            <a:ext cx="640397" cy="0"/>
          </a:xfrm>
          <a:prstGeom prst="line">
            <a:avLst/>
          </a:prstGeom>
          <a:ln w="38100" cap="flat">
            <a:solidFill>
              <a:srgbClr val="0072BC"/>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67" name="Text Placeholder 36">
            <a:extLst>
              <a:ext uri="{FF2B5EF4-FFF2-40B4-BE49-F238E27FC236}">
                <a16:creationId xmlns:a16="http://schemas.microsoft.com/office/drawing/2014/main" id="{0055968F-895D-2345-BAF4-DA80040CE64C}"/>
              </a:ext>
            </a:extLst>
          </p:cNvPr>
          <p:cNvSpPr>
            <a:spLocks noGrp="1"/>
          </p:cNvSpPr>
          <p:nvPr>
            <p:ph type="body" sz="quarter" idx="14" hasCustomPrompt="1"/>
          </p:nvPr>
        </p:nvSpPr>
        <p:spPr>
          <a:xfrm>
            <a:off x="5249753" y="3712220"/>
            <a:ext cx="1692496" cy="673041"/>
          </a:xfrm>
        </p:spPr>
        <p:txBody>
          <a:bodyPr>
            <a:noAutofit/>
          </a:bodyPr>
          <a:lstStyle>
            <a:lvl1pPr marL="0" indent="0">
              <a:buNone/>
              <a:defRPr sz="1800" b="1" i="0">
                <a:solidFill>
                  <a:schemeClr val="bg2"/>
                </a:solidFill>
                <a:latin typeface="Proxima Nova Extrabold" panose="02000506030000020004" pitchFamily="2" charset="0"/>
              </a:defRPr>
            </a:lvl1pPr>
            <a:lvl2pPr marL="609600" indent="0">
              <a:buNone/>
              <a:defRPr sz="1800" b="1" i="0">
                <a:latin typeface="Proxima Nova Extrabold" panose="02000506030000020004" pitchFamily="2" charset="0"/>
              </a:defRPr>
            </a:lvl2pPr>
            <a:lvl3pPr marL="1219200" indent="0">
              <a:buNone/>
              <a:defRPr sz="1800" b="1" i="0">
                <a:latin typeface="Proxima Nova Extrabold" panose="02000506030000020004" pitchFamily="2" charset="0"/>
              </a:defRPr>
            </a:lvl3pPr>
            <a:lvl4pPr marL="1828800" indent="0">
              <a:buNone/>
              <a:defRPr sz="1800" b="1" i="0">
                <a:latin typeface="Proxima Nova Extrabold" panose="02000506030000020004" pitchFamily="2" charset="0"/>
              </a:defRPr>
            </a:lvl4pPr>
            <a:lvl5pPr marL="2438400" indent="0">
              <a:buNone/>
              <a:defRPr sz="1800" b="1" i="0">
                <a:latin typeface="Proxima Nova Extrabold" panose="02000506030000020004" pitchFamily="2" charset="0"/>
              </a:defRPr>
            </a:lvl5pPr>
          </a:lstStyle>
          <a:p>
            <a:pPr lvl="0"/>
            <a:r>
              <a:rPr lang="en-GB"/>
              <a:t>INSERT</a:t>
            </a:r>
            <a:br>
              <a:rPr lang="en-GB"/>
            </a:br>
            <a:r>
              <a:rPr lang="en-GB"/>
              <a:t>TEXT</a:t>
            </a:r>
            <a:endParaRPr lang="en-IT"/>
          </a:p>
        </p:txBody>
      </p:sp>
      <p:sp>
        <p:nvSpPr>
          <p:cNvPr id="68" name="CasellaDiTesto 5">
            <a:extLst>
              <a:ext uri="{FF2B5EF4-FFF2-40B4-BE49-F238E27FC236}">
                <a16:creationId xmlns:a16="http://schemas.microsoft.com/office/drawing/2014/main" id="{0F3511D4-885E-8747-BC6C-97C0409AF094}"/>
              </a:ext>
            </a:extLst>
          </p:cNvPr>
          <p:cNvSpPr txBox="1"/>
          <p:nvPr userDrawn="1"/>
        </p:nvSpPr>
        <p:spPr bwMode="gray">
          <a:xfrm>
            <a:off x="7739218" y="2324360"/>
            <a:ext cx="696686" cy="1015663"/>
          </a:xfrm>
          <a:prstGeom prst="rect">
            <a:avLst/>
          </a:prstGeom>
          <a:noFill/>
        </p:spPr>
        <p:txBody>
          <a:bodyPr wrap="square">
            <a:spAutoFit/>
          </a:bodyPr>
          <a:lstStyle/>
          <a:p>
            <a:pPr marL="0" indent="0">
              <a:buNone/>
            </a:pPr>
            <a:r>
              <a:rPr lang="en-US" sz="6000" b="1" spc="300" dirty="0">
                <a:solidFill>
                  <a:srgbClr val="0072BC"/>
                </a:solidFill>
                <a:latin typeface="Proxima Nova Extrabold" panose="02000506030000020004" pitchFamily="2" charset="0"/>
              </a:rPr>
              <a:t>4</a:t>
            </a:r>
            <a:endParaRPr lang="en-GB" sz="6000" dirty="0"/>
          </a:p>
        </p:txBody>
      </p:sp>
      <p:cxnSp>
        <p:nvCxnSpPr>
          <p:cNvPr id="69" name="Connettore 1 21">
            <a:extLst>
              <a:ext uri="{FF2B5EF4-FFF2-40B4-BE49-F238E27FC236}">
                <a16:creationId xmlns:a16="http://schemas.microsoft.com/office/drawing/2014/main" id="{EBF1B997-D9AC-8947-8660-2D7003B3FE09}"/>
              </a:ext>
            </a:extLst>
          </p:cNvPr>
          <p:cNvCxnSpPr/>
          <p:nvPr userDrawn="1"/>
        </p:nvCxnSpPr>
        <p:spPr bwMode="gray">
          <a:xfrm>
            <a:off x="7750634" y="3483636"/>
            <a:ext cx="640397" cy="0"/>
          </a:xfrm>
          <a:prstGeom prst="line">
            <a:avLst/>
          </a:prstGeom>
          <a:ln w="38100" cap="flat">
            <a:solidFill>
              <a:srgbClr val="0072BC"/>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70" name="Text Placeholder 36">
            <a:extLst>
              <a:ext uri="{FF2B5EF4-FFF2-40B4-BE49-F238E27FC236}">
                <a16:creationId xmlns:a16="http://schemas.microsoft.com/office/drawing/2014/main" id="{1B5C9E94-69FA-F142-B6B6-31D6023E58D4}"/>
              </a:ext>
            </a:extLst>
          </p:cNvPr>
          <p:cNvSpPr>
            <a:spLocks noGrp="1"/>
          </p:cNvSpPr>
          <p:nvPr>
            <p:ph type="body" sz="quarter" idx="15" hasCustomPrompt="1"/>
          </p:nvPr>
        </p:nvSpPr>
        <p:spPr>
          <a:xfrm>
            <a:off x="7736139" y="3712220"/>
            <a:ext cx="1692496" cy="673041"/>
          </a:xfrm>
        </p:spPr>
        <p:txBody>
          <a:bodyPr>
            <a:noAutofit/>
          </a:bodyPr>
          <a:lstStyle>
            <a:lvl1pPr marL="0" indent="0">
              <a:buNone/>
              <a:defRPr sz="1800" b="1" i="0">
                <a:solidFill>
                  <a:schemeClr val="bg2"/>
                </a:solidFill>
                <a:latin typeface="Proxima Nova Extrabold" panose="02000506030000020004" pitchFamily="2" charset="0"/>
              </a:defRPr>
            </a:lvl1pPr>
            <a:lvl2pPr marL="609600" indent="0">
              <a:buNone/>
              <a:defRPr sz="1800" b="1" i="0">
                <a:latin typeface="Proxima Nova Extrabold" panose="02000506030000020004" pitchFamily="2" charset="0"/>
              </a:defRPr>
            </a:lvl2pPr>
            <a:lvl3pPr marL="1219200" indent="0">
              <a:buNone/>
              <a:defRPr sz="1800" b="1" i="0">
                <a:latin typeface="Proxima Nova Extrabold" panose="02000506030000020004" pitchFamily="2" charset="0"/>
              </a:defRPr>
            </a:lvl3pPr>
            <a:lvl4pPr marL="1828800" indent="0">
              <a:buNone/>
              <a:defRPr sz="1800" b="1" i="0">
                <a:latin typeface="Proxima Nova Extrabold" panose="02000506030000020004" pitchFamily="2" charset="0"/>
              </a:defRPr>
            </a:lvl4pPr>
            <a:lvl5pPr marL="2438400" indent="0">
              <a:buNone/>
              <a:defRPr sz="1800" b="1" i="0">
                <a:latin typeface="Proxima Nova Extrabold" panose="02000506030000020004" pitchFamily="2" charset="0"/>
              </a:defRPr>
            </a:lvl5pPr>
          </a:lstStyle>
          <a:p>
            <a:pPr lvl="0"/>
            <a:r>
              <a:rPr lang="en-GB"/>
              <a:t>INSERT</a:t>
            </a:r>
            <a:br>
              <a:rPr lang="en-GB"/>
            </a:br>
            <a:r>
              <a:rPr lang="en-GB"/>
              <a:t>TEXT</a:t>
            </a:r>
            <a:endParaRPr lang="en-IT"/>
          </a:p>
        </p:txBody>
      </p:sp>
      <p:sp>
        <p:nvSpPr>
          <p:cNvPr id="71" name="CasellaDiTesto 5">
            <a:extLst>
              <a:ext uri="{FF2B5EF4-FFF2-40B4-BE49-F238E27FC236}">
                <a16:creationId xmlns:a16="http://schemas.microsoft.com/office/drawing/2014/main" id="{80ED8958-EC95-AC47-9965-2809F25525D0}"/>
              </a:ext>
            </a:extLst>
          </p:cNvPr>
          <p:cNvSpPr txBox="1"/>
          <p:nvPr userDrawn="1"/>
        </p:nvSpPr>
        <p:spPr bwMode="gray">
          <a:xfrm>
            <a:off x="10233579" y="2324360"/>
            <a:ext cx="696686" cy="1015663"/>
          </a:xfrm>
          <a:prstGeom prst="rect">
            <a:avLst/>
          </a:prstGeom>
          <a:noFill/>
        </p:spPr>
        <p:txBody>
          <a:bodyPr wrap="square">
            <a:spAutoFit/>
          </a:bodyPr>
          <a:lstStyle/>
          <a:p>
            <a:pPr marL="0" indent="0">
              <a:buNone/>
            </a:pPr>
            <a:r>
              <a:rPr lang="en-US" sz="6000" b="1" spc="300" dirty="0">
                <a:solidFill>
                  <a:srgbClr val="0072BC"/>
                </a:solidFill>
                <a:latin typeface="Proxima Nova Extrabold" panose="02000506030000020004" pitchFamily="2" charset="0"/>
              </a:rPr>
              <a:t>5</a:t>
            </a:r>
            <a:endParaRPr lang="en-GB" sz="6000" dirty="0"/>
          </a:p>
        </p:txBody>
      </p:sp>
      <p:cxnSp>
        <p:nvCxnSpPr>
          <p:cNvPr id="72" name="Connettore 1 21">
            <a:extLst>
              <a:ext uri="{FF2B5EF4-FFF2-40B4-BE49-F238E27FC236}">
                <a16:creationId xmlns:a16="http://schemas.microsoft.com/office/drawing/2014/main" id="{73D90A6E-D3F2-FF4A-B045-78E423FDF0AB}"/>
              </a:ext>
            </a:extLst>
          </p:cNvPr>
          <p:cNvCxnSpPr/>
          <p:nvPr userDrawn="1"/>
        </p:nvCxnSpPr>
        <p:spPr bwMode="gray">
          <a:xfrm>
            <a:off x="10222523" y="3483636"/>
            <a:ext cx="640397" cy="0"/>
          </a:xfrm>
          <a:prstGeom prst="line">
            <a:avLst/>
          </a:prstGeom>
          <a:ln w="38100" cap="flat">
            <a:solidFill>
              <a:srgbClr val="0072BC"/>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73" name="Text Placeholder 36">
            <a:extLst>
              <a:ext uri="{FF2B5EF4-FFF2-40B4-BE49-F238E27FC236}">
                <a16:creationId xmlns:a16="http://schemas.microsoft.com/office/drawing/2014/main" id="{56B81C13-B1E8-8E4E-B71E-F3EED3C45FBE}"/>
              </a:ext>
            </a:extLst>
          </p:cNvPr>
          <p:cNvSpPr>
            <a:spLocks noGrp="1"/>
          </p:cNvSpPr>
          <p:nvPr>
            <p:ph type="body" sz="quarter" idx="16" hasCustomPrompt="1"/>
          </p:nvPr>
        </p:nvSpPr>
        <p:spPr>
          <a:xfrm>
            <a:off x="10222523" y="3712220"/>
            <a:ext cx="1692496" cy="673041"/>
          </a:xfrm>
        </p:spPr>
        <p:txBody>
          <a:bodyPr>
            <a:noAutofit/>
          </a:bodyPr>
          <a:lstStyle>
            <a:lvl1pPr marL="0" indent="0">
              <a:buNone/>
              <a:defRPr sz="1800" b="1" i="0">
                <a:solidFill>
                  <a:schemeClr val="bg2"/>
                </a:solidFill>
                <a:latin typeface="Proxima Nova Extrabold" panose="02000506030000020004" pitchFamily="2" charset="0"/>
              </a:defRPr>
            </a:lvl1pPr>
            <a:lvl2pPr marL="609600" indent="0">
              <a:buNone/>
              <a:defRPr sz="1800" b="1" i="0">
                <a:latin typeface="Proxima Nova Extrabold" panose="02000506030000020004" pitchFamily="2" charset="0"/>
              </a:defRPr>
            </a:lvl2pPr>
            <a:lvl3pPr marL="1219200" indent="0">
              <a:buNone/>
              <a:defRPr sz="1800" b="1" i="0">
                <a:latin typeface="Proxima Nova Extrabold" panose="02000506030000020004" pitchFamily="2" charset="0"/>
              </a:defRPr>
            </a:lvl3pPr>
            <a:lvl4pPr marL="1828800" indent="0">
              <a:buNone/>
              <a:defRPr sz="1800" b="1" i="0">
                <a:latin typeface="Proxima Nova Extrabold" panose="02000506030000020004" pitchFamily="2" charset="0"/>
              </a:defRPr>
            </a:lvl4pPr>
            <a:lvl5pPr marL="2438400" indent="0">
              <a:buNone/>
              <a:defRPr sz="1800" b="1" i="0">
                <a:latin typeface="Proxima Nova Extrabold" panose="02000506030000020004" pitchFamily="2" charset="0"/>
              </a:defRPr>
            </a:lvl5pPr>
          </a:lstStyle>
          <a:p>
            <a:pPr lvl="0"/>
            <a:r>
              <a:rPr lang="en-GB"/>
              <a:t>INSERT</a:t>
            </a:r>
            <a:br>
              <a:rPr lang="en-GB"/>
            </a:br>
            <a:r>
              <a:rPr lang="en-GB"/>
              <a:t>TEXT</a:t>
            </a:r>
            <a:endParaRPr lang="en-IT"/>
          </a:p>
        </p:txBody>
      </p:sp>
      <p:pic>
        <p:nvPicPr>
          <p:cNvPr id="23" name="Picture 22" descr="Icon&#10;&#10;Description automatically generated">
            <a:extLst>
              <a:ext uri="{FF2B5EF4-FFF2-40B4-BE49-F238E27FC236}">
                <a16:creationId xmlns:a16="http://schemas.microsoft.com/office/drawing/2014/main" id="{BB39DEFB-478E-4F90-8FC8-D6941A6B4F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2040154483"/>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97DE548-65ED-244A-BF03-DC52010D3A2D}"/>
              </a:ext>
            </a:extLst>
          </p:cNvPr>
          <p:cNvSpPr/>
          <p:nvPr userDrawn="1"/>
        </p:nvSpPr>
        <p:spPr>
          <a:xfrm>
            <a:off x="0" y="0"/>
            <a:ext cx="12192000" cy="68580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T"/>
          </a:p>
        </p:txBody>
      </p:sp>
      <p:sp>
        <p:nvSpPr>
          <p:cNvPr id="18" name="Ovale 14">
            <a:extLst>
              <a:ext uri="{FF2B5EF4-FFF2-40B4-BE49-F238E27FC236}">
                <a16:creationId xmlns:a16="http://schemas.microsoft.com/office/drawing/2014/main" id="{FFE4DE95-5491-B349-A2D5-EFB9599EA300}"/>
              </a:ext>
            </a:extLst>
          </p:cNvPr>
          <p:cNvSpPr/>
          <p:nvPr userDrawn="1"/>
        </p:nvSpPr>
        <p:spPr bwMode="gray">
          <a:xfrm>
            <a:off x="11581373" y="705410"/>
            <a:ext cx="275665" cy="275665"/>
          </a:xfrm>
          <a:prstGeom prst="ellipse">
            <a:avLst/>
          </a:prstGeom>
          <a:solidFill>
            <a:schemeClr val="accent3"/>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ln w="0"/>
              <a:solidFill>
                <a:schemeClr val="accent1"/>
              </a:solidFill>
              <a:effectLst>
                <a:outerShdw blurRad="38100" dist="25400" dir="5400000" algn="ctr" rotWithShape="0">
                  <a:srgbClr val="6E747A">
                    <a:alpha val="43000"/>
                  </a:srgbClr>
                </a:outerShdw>
              </a:effectLst>
            </a:endParaRPr>
          </a:p>
        </p:txBody>
      </p:sp>
      <p:cxnSp>
        <p:nvCxnSpPr>
          <p:cNvPr id="19" name="Connettore 1 15">
            <a:extLst>
              <a:ext uri="{FF2B5EF4-FFF2-40B4-BE49-F238E27FC236}">
                <a16:creationId xmlns:a16="http://schemas.microsoft.com/office/drawing/2014/main" id="{9EE58D1C-7A2B-9746-9484-5385318AEB76}"/>
              </a:ext>
            </a:extLst>
          </p:cNvPr>
          <p:cNvCxnSpPr/>
          <p:nvPr userDrawn="1"/>
        </p:nvCxnSpPr>
        <p:spPr bwMode="gray">
          <a:xfrm>
            <a:off x="345684" y="4972177"/>
            <a:ext cx="640397" cy="0"/>
          </a:xfrm>
          <a:prstGeom prst="line">
            <a:avLst/>
          </a:prstGeom>
          <a:ln w="38100" cap="flat">
            <a:solidFill>
              <a:schemeClr val="bg1"/>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24" name="Text Placeholder 22">
            <a:extLst>
              <a:ext uri="{FF2B5EF4-FFF2-40B4-BE49-F238E27FC236}">
                <a16:creationId xmlns:a16="http://schemas.microsoft.com/office/drawing/2014/main" id="{D5742525-1E2B-9043-96B1-DB335F125DA1}"/>
              </a:ext>
            </a:extLst>
          </p:cNvPr>
          <p:cNvSpPr>
            <a:spLocks noGrp="1"/>
          </p:cNvSpPr>
          <p:nvPr>
            <p:ph type="body" sz="quarter" idx="10" hasCustomPrompt="1"/>
          </p:nvPr>
        </p:nvSpPr>
        <p:spPr>
          <a:xfrm>
            <a:off x="231783" y="4135384"/>
            <a:ext cx="6570663" cy="664654"/>
          </a:xfrm>
        </p:spPr>
        <p:txBody>
          <a:bodyPr/>
          <a:lstStyle>
            <a:lvl1pPr marL="0" indent="0">
              <a:buNone/>
              <a:defRPr b="1" i="0">
                <a:solidFill>
                  <a:schemeClr val="bg1"/>
                </a:solidFill>
                <a:latin typeface="Proxima Nova Extrabold" panose="02000506030000020004" pitchFamily="2" charset="0"/>
              </a:defRPr>
            </a:lvl1pPr>
          </a:lstStyle>
          <a:p>
            <a:pPr lvl="0"/>
            <a:r>
              <a:rPr lang="en-IT"/>
              <a:t>INSERT TITLE</a:t>
            </a:r>
          </a:p>
        </p:txBody>
      </p:sp>
      <p:sp>
        <p:nvSpPr>
          <p:cNvPr id="25" name="Text Placeholder 22">
            <a:extLst>
              <a:ext uri="{FF2B5EF4-FFF2-40B4-BE49-F238E27FC236}">
                <a16:creationId xmlns:a16="http://schemas.microsoft.com/office/drawing/2014/main" id="{C0080A3F-EEAD-7D4E-B30C-73B57E7DC963}"/>
              </a:ext>
            </a:extLst>
          </p:cNvPr>
          <p:cNvSpPr>
            <a:spLocks noGrp="1"/>
          </p:cNvSpPr>
          <p:nvPr>
            <p:ph type="body" sz="quarter" idx="11" hasCustomPrompt="1"/>
          </p:nvPr>
        </p:nvSpPr>
        <p:spPr>
          <a:xfrm>
            <a:off x="231783" y="5130171"/>
            <a:ext cx="6570663" cy="506951"/>
          </a:xfrm>
        </p:spPr>
        <p:txBody>
          <a:bodyPr>
            <a:normAutofit/>
          </a:bodyPr>
          <a:lstStyle>
            <a:lvl1pPr marL="0" indent="0">
              <a:buNone/>
              <a:defRPr sz="2400" b="0" i="0">
                <a:solidFill>
                  <a:schemeClr val="bg1"/>
                </a:solidFill>
                <a:latin typeface="Proxima Nova Light" panose="02000506030000020004" pitchFamily="2" charset="0"/>
              </a:defRPr>
            </a:lvl1pPr>
          </a:lstStyle>
          <a:p>
            <a:pPr lvl="0"/>
            <a:r>
              <a:rPr lang="en-IT"/>
              <a:t>Subtitle</a:t>
            </a:r>
          </a:p>
        </p:txBody>
      </p:sp>
      <p:sp>
        <p:nvSpPr>
          <p:cNvPr id="12" name="Rettangolo 4">
            <a:extLst>
              <a:ext uri="{FF2B5EF4-FFF2-40B4-BE49-F238E27FC236}">
                <a16:creationId xmlns:a16="http://schemas.microsoft.com/office/drawing/2014/main" id="{4F585CC3-C2BF-1B43-9F3F-3FA4DDDEC975}"/>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20" name="Rettangolo 4">
            <a:extLst>
              <a:ext uri="{FF2B5EF4-FFF2-40B4-BE49-F238E27FC236}">
                <a16:creationId xmlns:a16="http://schemas.microsoft.com/office/drawing/2014/main" id="{2415A398-C64F-6B43-8D40-A4E3FDCBE46D}"/>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22" name="Slide Number Placeholder 5">
            <a:extLst>
              <a:ext uri="{FF2B5EF4-FFF2-40B4-BE49-F238E27FC236}">
                <a16:creationId xmlns:a16="http://schemas.microsoft.com/office/drawing/2014/main" id="{8F1C1784-3EDF-9D44-80E7-8148A1D3C16E}"/>
              </a:ext>
            </a:extLst>
          </p:cNvPr>
          <p:cNvSpPr>
            <a:spLocks noGrp="1"/>
          </p:cNvSpPr>
          <p:nvPr>
            <p:ph type="sldNum" sz="quarter" idx="12"/>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dirty="0"/>
          </a:p>
        </p:txBody>
      </p:sp>
      <p:pic>
        <p:nvPicPr>
          <p:cNvPr id="15" name="Picture 14" descr="Icon&#10;&#10;Description automatically generated">
            <a:extLst>
              <a:ext uri="{FF2B5EF4-FFF2-40B4-BE49-F238E27FC236}">
                <a16:creationId xmlns:a16="http://schemas.microsoft.com/office/drawing/2014/main" id="{FF5F3B98-A693-4F3E-91DD-929F6AE2037E}"/>
              </a:ext>
            </a:extLst>
          </p:cNvPr>
          <p:cNvPicPr preferRelativeResize="0">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345684" y="364766"/>
            <a:ext cx="5160081" cy="616309"/>
          </a:xfrm>
          <a:prstGeom prst="rect">
            <a:avLst/>
          </a:prstGeom>
        </p:spPr>
      </p:pic>
      <p:pic>
        <p:nvPicPr>
          <p:cNvPr id="14" name="Picture 13" descr="Icon&#10;&#10;Description automatically generated">
            <a:extLst>
              <a:ext uri="{FF2B5EF4-FFF2-40B4-BE49-F238E27FC236}">
                <a16:creationId xmlns:a16="http://schemas.microsoft.com/office/drawing/2014/main" id="{8996139A-9B7F-4885-9B5C-2E12BEF7DB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11573987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PEN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97DE548-65ED-244A-BF03-DC52010D3A2D}"/>
              </a:ext>
            </a:extLst>
          </p:cNvPr>
          <p:cNvSpPr/>
          <p:nvPr userDrawn="1"/>
        </p:nvSpPr>
        <p:spPr>
          <a:xfrm>
            <a:off x="0" y="0"/>
            <a:ext cx="12192000" cy="68580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T"/>
          </a:p>
        </p:txBody>
      </p:sp>
      <p:sp>
        <p:nvSpPr>
          <p:cNvPr id="18" name="Ovale 14">
            <a:extLst>
              <a:ext uri="{FF2B5EF4-FFF2-40B4-BE49-F238E27FC236}">
                <a16:creationId xmlns:a16="http://schemas.microsoft.com/office/drawing/2014/main" id="{FFE4DE95-5491-B349-A2D5-EFB9599EA300}"/>
              </a:ext>
            </a:extLst>
          </p:cNvPr>
          <p:cNvSpPr/>
          <p:nvPr userDrawn="1"/>
        </p:nvSpPr>
        <p:spPr bwMode="gray">
          <a:xfrm>
            <a:off x="11581373" y="705410"/>
            <a:ext cx="275665" cy="275665"/>
          </a:xfrm>
          <a:prstGeom prst="ellipse">
            <a:avLst/>
          </a:prstGeom>
          <a:solidFill>
            <a:schemeClr val="accent3"/>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ln w="0"/>
              <a:solidFill>
                <a:schemeClr val="accent1"/>
              </a:solidFill>
              <a:effectLst>
                <a:outerShdw blurRad="38100" dist="25400" dir="5400000" algn="ctr" rotWithShape="0">
                  <a:srgbClr val="6E747A">
                    <a:alpha val="43000"/>
                  </a:srgbClr>
                </a:outerShdw>
              </a:effectLst>
            </a:endParaRPr>
          </a:p>
        </p:txBody>
      </p:sp>
      <p:cxnSp>
        <p:nvCxnSpPr>
          <p:cNvPr id="19" name="Connettore 1 15">
            <a:extLst>
              <a:ext uri="{FF2B5EF4-FFF2-40B4-BE49-F238E27FC236}">
                <a16:creationId xmlns:a16="http://schemas.microsoft.com/office/drawing/2014/main" id="{9EE58D1C-7A2B-9746-9484-5385318AEB76}"/>
              </a:ext>
            </a:extLst>
          </p:cNvPr>
          <p:cNvCxnSpPr/>
          <p:nvPr userDrawn="1"/>
        </p:nvCxnSpPr>
        <p:spPr bwMode="gray">
          <a:xfrm>
            <a:off x="345684" y="4972177"/>
            <a:ext cx="640397" cy="0"/>
          </a:xfrm>
          <a:prstGeom prst="line">
            <a:avLst/>
          </a:prstGeom>
          <a:ln w="38100" cap="flat">
            <a:solidFill>
              <a:schemeClr val="bg1"/>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24" name="Text Placeholder 22">
            <a:extLst>
              <a:ext uri="{FF2B5EF4-FFF2-40B4-BE49-F238E27FC236}">
                <a16:creationId xmlns:a16="http://schemas.microsoft.com/office/drawing/2014/main" id="{D5742525-1E2B-9043-96B1-DB335F125DA1}"/>
              </a:ext>
            </a:extLst>
          </p:cNvPr>
          <p:cNvSpPr>
            <a:spLocks noGrp="1"/>
          </p:cNvSpPr>
          <p:nvPr>
            <p:ph type="body" sz="quarter" idx="10" hasCustomPrompt="1"/>
          </p:nvPr>
        </p:nvSpPr>
        <p:spPr>
          <a:xfrm>
            <a:off x="231783" y="4135384"/>
            <a:ext cx="6570663" cy="664654"/>
          </a:xfrm>
        </p:spPr>
        <p:txBody>
          <a:bodyPr/>
          <a:lstStyle>
            <a:lvl1pPr marL="0" indent="0">
              <a:buNone/>
              <a:defRPr b="1" i="0">
                <a:solidFill>
                  <a:schemeClr val="bg1"/>
                </a:solidFill>
                <a:latin typeface="Proxima Nova Extrabold" panose="02000506030000020004" pitchFamily="2" charset="0"/>
              </a:defRPr>
            </a:lvl1pPr>
          </a:lstStyle>
          <a:p>
            <a:pPr lvl="0"/>
            <a:r>
              <a:rPr lang="en-IT"/>
              <a:t>INSERT TITLE</a:t>
            </a:r>
          </a:p>
        </p:txBody>
      </p:sp>
      <p:sp>
        <p:nvSpPr>
          <p:cNvPr id="25" name="Text Placeholder 22">
            <a:extLst>
              <a:ext uri="{FF2B5EF4-FFF2-40B4-BE49-F238E27FC236}">
                <a16:creationId xmlns:a16="http://schemas.microsoft.com/office/drawing/2014/main" id="{C0080A3F-EEAD-7D4E-B30C-73B57E7DC963}"/>
              </a:ext>
            </a:extLst>
          </p:cNvPr>
          <p:cNvSpPr>
            <a:spLocks noGrp="1"/>
          </p:cNvSpPr>
          <p:nvPr>
            <p:ph type="body" sz="quarter" idx="11" hasCustomPrompt="1"/>
          </p:nvPr>
        </p:nvSpPr>
        <p:spPr>
          <a:xfrm>
            <a:off x="231783" y="5130171"/>
            <a:ext cx="6570663" cy="506951"/>
          </a:xfrm>
        </p:spPr>
        <p:txBody>
          <a:bodyPr>
            <a:normAutofit/>
          </a:bodyPr>
          <a:lstStyle>
            <a:lvl1pPr marL="0" indent="0">
              <a:buNone/>
              <a:defRPr sz="2400" b="0" i="0">
                <a:solidFill>
                  <a:schemeClr val="bg1"/>
                </a:solidFill>
                <a:latin typeface="Proxima Nova Light" panose="02000506030000020004" pitchFamily="2" charset="0"/>
              </a:defRPr>
            </a:lvl1pPr>
          </a:lstStyle>
          <a:p>
            <a:pPr lvl="0"/>
            <a:r>
              <a:rPr lang="en-IT"/>
              <a:t>Subtitle</a:t>
            </a:r>
          </a:p>
        </p:txBody>
      </p:sp>
      <p:sp>
        <p:nvSpPr>
          <p:cNvPr id="12" name="Rettangolo 4">
            <a:extLst>
              <a:ext uri="{FF2B5EF4-FFF2-40B4-BE49-F238E27FC236}">
                <a16:creationId xmlns:a16="http://schemas.microsoft.com/office/drawing/2014/main" id="{4F585CC3-C2BF-1B43-9F3F-3FA4DDDEC975}"/>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20" name="Rettangolo 4">
            <a:extLst>
              <a:ext uri="{FF2B5EF4-FFF2-40B4-BE49-F238E27FC236}">
                <a16:creationId xmlns:a16="http://schemas.microsoft.com/office/drawing/2014/main" id="{2415A398-C64F-6B43-8D40-A4E3FDCBE46D}"/>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22" name="Slide Number Placeholder 5">
            <a:extLst>
              <a:ext uri="{FF2B5EF4-FFF2-40B4-BE49-F238E27FC236}">
                <a16:creationId xmlns:a16="http://schemas.microsoft.com/office/drawing/2014/main" id="{8F1C1784-3EDF-9D44-80E7-8148A1D3C16E}"/>
              </a:ext>
            </a:extLst>
          </p:cNvPr>
          <p:cNvSpPr>
            <a:spLocks noGrp="1"/>
          </p:cNvSpPr>
          <p:nvPr>
            <p:ph type="sldNum" sz="quarter" idx="12"/>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dirty="0"/>
          </a:p>
        </p:txBody>
      </p:sp>
      <p:pic>
        <p:nvPicPr>
          <p:cNvPr id="15" name="Picture 14" descr="Icon&#10;&#10;Description automatically generated">
            <a:extLst>
              <a:ext uri="{FF2B5EF4-FFF2-40B4-BE49-F238E27FC236}">
                <a16:creationId xmlns:a16="http://schemas.microsoft.com/office/drawing/2014/main" id="{FF5F3B98-A693-4F3E-91DD-929F6AE2037E}"/>
              </a:ext>
            </a:extLst>
          </p:cNvPr>
          <p:cNvPicPr preferRelativeResize="0">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345684" y="364766"/>
            <a:ext cx="5160081" cy="616309"/>
          </a:xfrm>
          <a:prstGeom prst="rect">
            <a:avLst/>
          </a:prstGeom>
        </p:spPr>
      </p:pic>
      <p:pic>
        <p:nvPicPr>
          <p:cNvPr id="14" name="Picture 13" descr="Icon&#10;&#10;Description automatically generated">
            <a:extLst>
              <a:ext uri="{FF2B5EF4-FFF2-40B4-BE49-F238E27FC236}">
                <a16:creationId xmlns:a16="http://schemas.microsoft.com/office/drawing/2014/main" id="{8996139A-9B7F-4885-9B5C-2E12BEF7DB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1157398797"/>
      </p:ext>
    </p:extLst>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sp>
        <p:nvSpPr>
          <p:cNvPr id="10" name="Rettangolo 4">
            <a:extLst>
              <a:ext uri="{FF2B5EF4-FFF2-40B4-BE49-F238E27FC236}">
                <a16:creationId xmlns:a16="http://schemas.microsoft.com/office/drawing/2014/main" id="{99F0A77F-27DD-9446-8B0D-28945A94D0BF}"/>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11" name="Rettangolo 4">
            <a:extLst>
              <a:ext uri="{FF2B5EF4-FFF2-40B4-BE49-F238E27FC236}">
                <a16:creationId xmlns:a16="http://schemas.microsoft.com/office/drawing/2014/main" id="{934E581A-955C-F14C-BE3E-129DB16A2F0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13" name="Slide Number Placeholder 5">
            <a:extLst>
              <a:ext uri="{FF2B5EF4-FFF2-40B4-BE49-F238E27FC236}">
                <a16:creationId xmlns:a16="http://schemas.microsoft.com/office/drawing/2014/main" id="{ED27FC13-CA08-F746-8FF3-069E755D731C}"/>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dirty="0"/>
          </a:p>
        </p:txBody>
      </p:sp>
      <p:sp>
        <p:nvSpPr>
          <p:cNvPr id="14" name="Title 1">
            <a:extLst>
              <a:ext uri="{FF2B5EF4-FFF2-40B4-BE49-F238E27FC236}">
                <a16:creationId xmlns:a16="http://schemas.microsoft.com/office/drawing/2014/main" id="{E46C3896-41A0-7C47-8FC7-7B315BCAF36F}"/>
              </a:ext>
            </a:extLst>
          </p:cNvPr>
          <p:cNvSpPr>
            <a:spLocks noGrp="1"/>
          </p:cNvSpPr>
          <p:nvPr>
            <p:ph type="title" hasCustomPrompt="1"/>
          </p:nvPr>
        </p:nvSpPr>
        <p:spPr>
          <a:xfrm>
            <a:off x="259792" y="332784"/>
            <a:ext cx="11672416"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17" name="Text Placeholder 16">
            <a:extLst>
              <a:ext uri="{FF2B5EF4-FFF2-40B4-BE49-F238E27FC236}">
                <a16:creationId xmlns:a16="http://schemas.microsoft.com/office/drawing/2014/main" id="{30BEB1E1-7EE1-CA4C-81CC-46C046B9B75C}"/>
              </a:ext>
            </a:extLst>
          </p:cNvPr>
          <p:cNvSpPr>
            <a:spLocks noGrp="1"/>
          </p:cNvSpPr>
          <p:nvPr>
            <p:ph type="body" sz="quarter" idx="12" hasCustomPrompt="1"/>
          </p:nvPr>
        </p:nvSpPr>
        <p:spPr>
          <a:xfrm>
            <a:off x="260350" y="1157289"/>
            <a:ext cx="11671300" cy="661464"/>
          </a:xfrm>
        </p:spPr>
        <p:txBody>
          <a:bodyPr>
            <a:normAutofit/>
          </a:bodyPr>
          <a:lstStyle>
            <a:lvl1pPr marL="0" indent="0">
              <a:buNone/>
              <a:defRPr sz="1800" b="0" i="0">
                <a:solidFill>
                  <a:schemeClr val="bg2"/>
                </a:solidFill>
                <a:latin typeface="Proxima Nova Light" panose="02000506030000020004" pitchFamily="2" charset="0"/>
              </a:defRPr>
            </a:lvl1pPr>
            <a:lvl2pPr marL="609600" indent="0">
              <a:buNone/>
              <a:defRPr sz="1800" b="0" i="0">
                <a:solidFill>
                  <a:schemeClr val="bg2"/>
                </a:solidFill>
                <a:latin typeface="Proxima Nova Light" panose="02000506030000020004" pitchFamily="2" charset="0"/>
              </a:defRPr>
            </a:lvl2pPr>
            <a:lvl3pPr marL="1219200" indent="0">
              <a:buNone/>
              <a:defRPr sz="1800" b="0" i="0">
                <a:solidFill>
                  <a:schemeClr val="bg2"/>
                </a:solidFill>
                <a:latin typeface="Proxima Nova Light" panose="02000506030000020004" pitchFamily="2" charset="0"/>
              </a:defRPr>
            </a:lvl3pPr>
            <a:lvl4pPr marL="1828800" indent="0">
              <a:buNone/>
              <a:defRPr sz="1800" b="0" i="0">
                <a:solidFill>
                  <a:schemeClr val="bg2"/>
                </a:solidFill>
                <a:latin typeface="Proxima Nova Light" panose="02000506030000020004" pitchFamily="2" charset="0"/>
              </a:defRPr>
            </a:lvl4pPr>
            <a:lvl5pPr marL="2438400" indent="0">
              <a:buNone/>
              <a:defRPr sz="1800" b="0" i="0">
                <a:solidFill>
                  <a:schemeClr val="bg2"/>
                </a:solidFill>
                <a:latin typeface="Proxima Nova Light" panose="02000506030000020004" pitchFamily="2" charset="0"/>
              </a:defRPr>
            </a:lvl5pPr>
          </a:lstStyle>
          <a:p>
            <a:pPr lvl="0"/>
            <a:r>
              <a:rPr lang="en-GB"/>
              <a:t>Insert subtitle</a:t>
            </a:r>
            <a:endParaRPr lang="en-IT"/>
          </a:p>
        </p:txBody>
      </p:sp>
      <p:pic>
        <p:nvPicPr>
          <p:cNvPr id="3" name="Picture 2" descr="Icon&#10;&#10;Description automatically generated">
            <a:extLst>
              <a:ext uri="{FF2B5EF4-FFF2-40B4-BE49-F238E27FC236}">
                <a16:creationId xmlns:a16="http://schemas.microsoft.com/office/drawing/2014/main" id="{D42B1498-9949-4D76-A059-D9B448932B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994860206"/>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2 Column">
    <p:spTree>
      <p:nvGrpSpPr>
        <p:cNvPr id="1" name=""/>
        <p:cNvGrpSpPr/>
        <p:nvPr/>
      </p:nvGrpSpPr>
      <p:grpSpPr>
        <a:xfrm>
          <a:off x="0" y="0"/>
          <a:ext cx="0" cy="0"/>
          <a:chOff x="0" y="0"/>
          <a:chExt cx="0" cy="0"/>
        </a:xfrm>
      </p:grpSpPr>
      <p:sp>
        <p:nvSpPr>
          <p:cNvPr id="4" name="Rettangolo 4">
            <a:extLst>
              <a:ext uri="{FF2B5EF4-FFF2-40B4-BE49-F238E27FC236}">
                <a16:creationId xmlns:a16="http://schemas.microsoft.com/office/drawing/2014/main" id="{C75846C1-C3A8-4447-9800-54B7A9E4A7D0}"/>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5" name="Rettangolo 4">
            <a:extLst>
              <a:ext uri="{FF2B5EF4-FFF2-40B4-BE49-F238E27FC236}">
                <a16:creationId xmlns:a16="http://schemas.microsoft.com/office/drawing/2014/main" id="{B3E146CB-F782-7B4F-B209-028AD54E18B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7" name="Slide Number Placeholder 5">
            <a:extLst>
              <a:ext uri="{FF2B5EF4-FFF2-40B4-BE49-F238E27FC236}">
                <a16:creationId xmlns:a16="http://schemas.microsoft.com/office/drawing/2014/main" id="{606E1D01-DD40-AA4D-A041-3DA1760419CF}"/>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dirty="0"/>
          </a:p>
        </p:txBody>
      </p:sp>
      <p:sp>
        <p:nvSpPr>
          <p:cNvPr id="8" name="Title 1">
            <a:extLst>
              <a:ext uri="{FF2B5EF4-FFF2-40B4-BE49-F238E27FC236}">
                <a16:creationId xmlns:a16="http://schemas.microsoft.com/office/drawing/2014/main" id="{EDAE6DEE-98BE-3344-A605-27CA2911F152}"/>
              </a:ext>
            </a:extLst>
          </p:cNvPr>
          <p:cNvSpPr>
            <a:spLocks noGrp="1"/>
          </p:cNvSpPr>
          <p:nvPr>
            <p:ph type="title" hasCustomPrompt="1"/>
          </p:nvPr>
        </p:nvSpPr>
        <p:spPr>
          <a:xfrm>
            <a:off x="259792" y="332784"/>
            <a:ext cx="11672416"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9" name="Text Placeholder 16">
            <a:extLst>
              <a:ext uri="{FF2B5EF4-FFF2-40B4-BE49-F238E27FC236}">
                <a16:creationId xmlns:a16="http://schemas.microsoft.com/office/drawing/2014/main" id="{4E2E5B74-40EE-FC4F-B03F-30C227737906}"/>
              </a:ext>
            </a:extLst>
          </p:cNvPr>
          <p:cNvSpPr>
            <a:spLocks noGrp="1"/>
          </p:cNvSpPr>
          <p:nvPr>
            <p:ph type="body" sz="quarter" idx="12" hasCustomPrompt="1"/>
          </p:nvPr>
        </p:nvSpPr>
        <p:spPr>
          <a:xfrm>
            <a:off x="260350" y="1157289"/>
            <a:ext cx="11671300" cy="661464"/>
          </a:xfrm>
        </p:spPr>
        <p:txBody>
          <a:bodyPr>
            <a:normAutofit/>
          </a:bodyPr>
          <a:lstStyle>
            <a:lvl1pPr marL="0" indent="0">
              <a:buNone/>
              <a:defRPr sz="1800" b="0" i="0">
                <a:solidFill>
                  <a:schemeClr val="bg2"/>
                </a:solidFill>
                <a:latin typeface="Proxima Nova Light" panose="02000506030000020004" pitchFamily="2" charset="0"/>
              </a:defRPr>
            </a:lvl1pPr>
            <a:lvl2pPr marL="609600" indent="0">
              <a:buNone/>
              <a:defRPr sz="1800" b="0" i="0">
                <a:solidFill>
                  <a:schemeClr val="bg2"/>
                </a:solidFill>
                <a:latin typeface="Proxima Nova Light" panose="02000506030000020004" pitchFamily="2" charset="0"/>
              </a:defRPr>
            </a:lvl2pPr>
            <a:lvl3pPr marL="1219200" indent="0">
              <a:buNone/>
              <a:defRPr sz="1800" b="0" i="0">
                <a:solidFill>
                  <a:schemeClr val="bg2"/>
                </a:solidFill>
                <a:latin typeface="Proxima Nova Light" panose="02000506030000020004" pitchFamily="2" charset="0"/>
              </a:defRPr>
            </a:lvl3pPr>
            <a:lvl4pPr marL="1828800" indent="0">
              <a:buNone/>
              <a:defRPr sz="1800" b="0" i="0">
                <a:solidFill>
                  <a:schemeClr val="bg2"/>
                </a:solidFill>
                <a:latin typeface="Proxima Nova Light" panose="02000506030000020004" pitchFamily="2" charset="0"/>
              </a:defRPr>
            </a:lvl4pPr>
            <a:lvl5pPr marL="2438400" indent="0">
              <a:buNone/>
              <a:defRPr sz="1800" b="0" i="0">
                <a:solidFill>
                  <a:schemeClr val="bg2"/>
                </a:solidFill>
                <a:latin typeface="Proxima Nova Light" panose="02000506030000020004" pitchFamily="2" charset="0"/>
              </a:defRPr>
            </a:lvl5pPr>
          </a:lstStyle>
          <a:p>
            <a:pPr lvl="0"/>
            <a:r>
              <a:rPr lang="en-GB"/>
              <a:t>Insert subtitle</a:t>
            </a:r>
            <a:endParaRPr lang="en-IT"/>
          </a:p>
        </p:txBody>
      </p:sp>
      <p:sp>
        <p:nvSpPr>
          <p:cNvPr id="11" name="Text Placeholder 10">
            <a:extLst>
              <a:ext uri="{FF2B5EF4-FFF2-40B4-BE49-F238E27FC236}">
                <a16:creationId xmlns:a16="http://schemas.microsoft.com/office/drawing/2014/main" id="{FE05E812-5F51-8E40-AAC0-91EC6ACA7933}"/>
              </a:ext>
            </a:extLst>
          </p:cNvPr>
          <p:cNvSpPr>
            <a:spLocks noGrp="1"/>
          </p:cNvSpPr>
          <p:nvPr>
            <p:ph type="body" sz="quarter" idx="13" hasCustomPrompt="1"/>
          </p:nvPr>
        </p:nvSpPr>
        <p:spPr>
          <a:xfrm>
            <a:off x="260351" y="2848709"/>
            <a:ext cx="5593583" cy="3054996"/>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12" name="Text Placeholder 10">
            <a:extLst>
              <a:ext uri="{FF2B5EF4-FFF2-40B4-BE49-F238E27FC236}">
                <a16:creationId xmlns:a16="http://schemas.microsoft.com/office/drawing/2014/main" id="{5C1BA6CF-99A5-374D-8E03-96092D7EFB51}"/>
              </a:ext>
            </a:extLst>
          </p:cNvPr>
          <p:cNvSpPr>
            <a:spLocks noGrp="1"/>
          </p:cNvSpPr>
          <p:nvPr>
            <p:ph type="body" sz="quarter" idx="14" hasCustomPrompt="1"/>
          </p:nvPr>
        </p:nvSpPr>
        <p:spPr>
          <a:xfrm>
            <a:off x="260351" y="2376437"/>
            <a:ext cx="55935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13" name="Text Placeholder 10">
            <a:extLst>
              <a:ext uri="{FF2B5EF4-FFF2-40B4-BE49-F238E27FC236}">
                <a16:creationId xmlns:a16="http://schemas.microsoft.com/office/drawing/2014/main" id="{6DE7B57A-C2B3-A247-B0E2-390375B74395}"/>
              </a:ext>
            </a:extLst>
          </p:cNvPr>
          <p:cNvSpPr>
            <a:spLocks noGrp="1"/>
          </p:cNvSpPr>
          <p:nvPr>
            <p:ph type="body" sz="quarter" idx="15" hasCustomPrompt="1"/>
          </p:nvPr>
        </p:nvSpPr>
        <p:spPr>
          <a:xfrm>
            <a:off x="6350557" y="2848709"/>
            <a:ext cx="5593583" cy="3054996"/>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14" name="Text Placeholder 10">
            <a:extLst>
              <a:ext uri="{FF2B5EF4-FFF2-40B4-BE49-F238E27FC236}">
                <a16:creationId xmlns:a16="http://schemas.microsoft.com/office/drawing/2014/main" id="{437775F3-2D64-514A-AF79-0FECFB39C86D}"/>
              </a:ext>
            </a:extLst>
          </p:cNvPr>
          <p:cNvSpPr>
            <a:spLocks noGrp="1"/>
          </p:cNvSpPr>
          <p:nvPr>
            <p:ph type="body" sz="quarter" idx="16" hasCustomPrompt="1"/>
          </p:nvPr>
        </p:nvSpPr>
        <p:spPr>
          <a:xfrm>
            <a:off x="6350557" y="2376437"/>
            <a:ext cx="55935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cxnSp>
        <p:nvCxnSpPr>
          <p:cNvPr id="16" name="Straight Connector 15">
            <a:extLst>
              <a:ext uri="{FF2B5EF4-FFF2-40B4-BE49-F238E27FC236}">
                <a16:creationId xmlns:a16="http://schemas.microsoft.com/office/drawing/2014/main" id="{5BD49C19-8B78-714F-B324-3F34B9757F24}"/>
              </a:ext>
            </a:extLst>
          </p:cNvPr>
          <p:cNvCxnSpPr/>
          <p:nvPr userDrawn="1"/>
        </p:nvCxnSpPr>
        <p:spPr>
          <a:xfrm>
            <a:off x="259792" y="2311121"/>
            <a:ext cx="5594142"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45C016C-5CC5-DC42-8C7C-4C69DCCB62EE}"/>
              </a:ext>
            </a:extLst>
          </p:cNvPr>
          <p:cNvCxnSpPr/>
          <p:nvPr userDrawn="1"/>
        </p:nvCxnSpPr>
        <p:spPr>
          <a:xfrm>
            <a:off x="6339045" y="2311121"/>
            <a:ext cx="5594142"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5" name="Picture 14" descr="Icon&#10;&#10;Description automatically generated">
            <a:extLst>
              <a:ext uri="{FF2B5EF4-FFF2-40B4-BE49-F238E27FC236}">
                <a16:creationId xmlns:a16="http://schemas.microsoft.com/office/drawing/2014/main" id="{1D4DFECD-91A7-4218-8B66-270D355FDF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2282449837"/>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ullet point">
    <p:spTree>
      <p:nvGrpSpPr>
        <p:cNvPr id="1" name=""/>
        <p:cNvGrpSpPr/>
        <p:nvPr/>
      </p:nvGrpSpPr>
      <p:grpSpPr>
        <a:xfrm>
          <a:off x="0" y="0"/>
          <a:ext cx="0" cy="0"/>
          <a:chOff x="0" y="0"/>
          <a:chExt cx="0" cy="0"/>
        </a:xfrm>
      </p:grpSpPr>
      <p:sp>
        <p:nvSpPr>
          <p:cNvPr id="4" name="Rettangolo 4">
            <a:extLst>
              <a:ext uri="{FF2B5EF4-FFF2-40B4-BE49-F238E27FC236}">
                <a16:creationId xmlns:a16="http://schemas.microsoft.com/office/drawing/2014/main" id="{C75846C1-C3A8-4447-9800-54B7A9E4A7D0}"/>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5" name="Rettangolo 4">
            <a:extLst>
              <a:ext uri="{FF2B5EF4-FFF2-40B4-BE49-F238E27FC236}">
                <a16:creationId xmlns:a16="http://schemas.microsoft.com/office/drawing/2014/main" id="{B3E146CB-F782-7B4F-B209-028AD54E18B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7" name="Slide Number Placeholder 5">
            <a:extLst>
              <a:ext uri="{FF2B5EF4-FFF2-40B4-BE49-F238E27FC236}">
                <a16:creationId xmlns:a16="http://schemas.microsoft.com/office/drawing/2014/main" id="{606E1D01-DD40-AA4D-A041-3DA1760419CF}"/>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dirty="0"/>
          </a:p>
        </p:txBody>
      </p:sp>
      <p:sp>
        <p:nvSpPr>
          <p:cNvPr id="8" name="Title 1">
            <a:extLst>
              <a:ext uri="{FF2B5EF4-FFF2-40B4-BE49-F238E27FC236}">
                <a16:creationId xmlns:a16="http://schemas.microsoft.com/office/drawing/2014/main" id="{EDAE6DEE-98BE-3344-A605-27CA2911F152}"/>
              </a:ext>
            </a:extLst>
          </p:cNvPr>
          <p:cNvSpPr>
            <a:spLocks noGrp="1"/>
          </p:cNvSpPr>
          <p:nvPr>
            <p:ph type="title" hasCustomPrompt="1"/>
          </p:nvPr>
        </p:nvSpPr>
        <p:spPr>
          <a:xfrm>
            <a:off x="259792" y="332784"/>
            <a:ext cx="11672416"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9" name="Text Placeholder 16">
            <a:extLst>
              <a:ext uri="{FF2B5EF4-FFF2-40B4-BE49-F238E27FC236}">
                <a16:creationId xmlns:a16="http://schemas.microsoft.com/office/drawing/2014/main" id="{4E2E5B74-40EE-FC4F-B03F-30C227737906}"/>
              </a:ext>
            </a:extLst>
          </p:cNvPr>
          <p:cNvSpPr>
            <a:spLocks noGrp="1"/>
          </p:cNvSpPr>
          <p:nvPr>
            <p:ph type="body" sz="quarter" idx="12" hasCustomPrompt="1"/>
          </p:nvPr>
        </p:nvSpPr>
        <p:spPr>
          <a:xfrm>
            <a:off x="260350" y="1157289"/>
            <a:ext cx="11671300" cy="661464"/>
          </a:xfrm>
        </p:spPr>
        <p:txBody>
          <a:bodyPr>
            <a:normAutofit/>
          </a:bodyPr>
          <a:lstStyle>
            <a:lvl1pPr marL="0" indent="0">
              <a:buNone/>
              <a:defRPr sz="1800" b="0" i="0">
                <a:solidFill>
                  <a:schemeClr val="bg2"/>
                </a:solidFill>
                <a:latin typeface="Proxima Nova Light" panose="02000506030000020004" pitchFamily="2" charset="0"/>
              </a:defRPr>
            </a:lvl1pPr>
            <a:lvl2pPr marL="609600" indent="0">
              <a:buNone/>
              <a:defRPr sz="1800" b="0" i="0">
                <a:solidFill>
                  <a:schemeClr val="bg2"/>
                </a:solidFill>
                <a:latin typeface="Proxima Nova Light" panose="02000506030000020004" pitchFamily="2" charset="0"/>
              </a:defRPr>
            </a:lvl2pPr>
            <a:lvl3pPr marL="1219200" indent="0">
              <a:buNone/>
              <a:defRPr sz="1800" b="0" i="0">
                <a:solidFill>
                  <a:schemeClr val="bg2"/>
                </a:solidFill>
                <a:latin typeface="Proxima Nova Light" panose="02000506030000020004" pitchFamily="2" charset="0"/>
              </a:defRPr>
            </a:lvl3pPr>
            <a:lvl4pPr marL="1828800" indent="0">
              <a:buNone/>
              <a:defRPr sz="1800" b="0" i="0">
                <a:solidFill>
                  <a:schemeClr val="bg2"/>
                </a:solidFill>
                <a:latin typeface="Proxima Nova Light" panose="02000506030000020004" pitchFamily="2" charset="0"/>
              </a:defRPr>
            </a:lvl4pPr>
            <a:lvl5pPr marL="2438400" indent="0">
              <a:buNone/>
              <a:defRPr sz="1800" b="0" i="0">
                <a:solidFill>
                  <a:schemeClr val="bg2"/>
                </a:solidFill>
                <a:latin typeface="Proxima Nova Light" panose="02000506030000020004" pitchFamily="2" charset="0"/>
              </a:defRPr>
            </a:lvl5pPr>
          </a:lstStyle>
          <a:p>
            <a:pPr lvl="0"/>
            <a:r>
              <a:rPr lang="en-GB"/>
              <a:t>Insert subtitle</a:t>
            </a:r>
            <a:endParaRPr lang="en-IT"/>
          </a:p>
        </p:txBody>
      </p:sp>
      <p:sp>
        <p:nvSpPr>
          <p:cNvPr id="11" name="Text Placeholder 10">
            <a:extLst>
              <a:ext uri="{FF2B5EF4-FFF2-40B4-BE49-F238E27FC236}">
                <a16:creationId xmlns:a16="http://schemas.microsoft.com/office/drawing/2014/main" id="{FE05E812-5F51-8E40-AAC0-91EC6ACA7933}"/>
              </a:ext>
            </a:extLst>
          </p:cNvPr>
          <p:cNvSpPr>
            <a:spLocks noGrp="1"/>
          </p:cNvSpPr>
          <p:nvPr>
            <p:ph type="body" sz="quarter" idx="13" hasCustomPrompt="1"/>
          </p:nvPr>
        </p:nvSpPr>
        <p:spPr>
          <a:xfrm>
            <a:off x="1567543" y="2574018"/>
            <a:ext cx="10364107" cy="375066"/>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12" name="Text Placeholder 10">
            <a:extLst>
              <a:ext uri="{FF2B5EF4-FFF2-40B4-BE49-F238E27FC236}">
                <a16:creationId xmlns:a16="http://schemas.microsoft.com/office/drawing/2014/main" id="{5C1BA6CF-99A5-374D-8E03-96092D7EFB51}"/>
              </a:ext>
            </a:extLst>
          </p:cNvPr>
          <p:cNvSpPr>
            <a:spLocks noGrp="1"/>
          </p:cNvSpPr>
          <p:nvPr>
            <p:ph type="body" sz="quarter" idx="14" hasCustomPrompt="1"/>
          </p:nvPr>
        </p:nvSpPr>
        <p:spPr>
          <a:xfrm>
            <a:off x="1567543" y="2376437"/>
            <a:ext cx="10364107"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cxnSp>
        <p:nvCxnSpPr>
          <p:cNvPr id="16" name="Straight Connector 15">
            <a:extLst>
              <a:ext uri="{FF2B5EF4-FFF2-40B4-BE49-F238E27FC236}">
                <a16:creationId xmlns:a16="http://schemas.microsoft.com/office/drawing/2014/main" id="{5BD49C19-8B78-714F-B324-3F34B9757F24}"/>
              </a:ext>
            </a:extLst>
          </p:cNvPr>
          <p:cNvCxnSpPr>
            <a:cxnSpLocks/>
          </p:cNvCxnSpPr>
          <p:nvPr userDrawn="1"/>
        </p:nvCxnSpPr>
        <p:spPr>
          <a:xfrm>
            <a:off x="1567076" y="2311121"/>
            <a:ext cx="1036514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8" name="Text Placeholder 10">
            <a:extLst>
              <a:ext uri="{FF2B5EF4-FFF2-40B4-BE49-F238E27FC236}">
                <a16:creationId xmlns:a16="http://schemas.microsoft.com/office/drawing/2014/main" id="{9645E3FF-5597-574A-A156-268558330730}"/>
              </a:ext>
            </a:extLst>
          </p:cNvPr>
          <p:cNvSpPr>
            <a:spLocks noGrp="1"/>
          </p:cNvSpPr>
          <p:nvPr>
            <p:ph type="body" sz="quarter" idx="15" hasCustomPrompt="1"/>
          </p:nvPr>
        </p:nvSpPr>
        <p:spPr>
          <a:xfrm>
            <a:off x="1567543" y="3550203"/>
            <a:ext cx="10364107" cy="375066"/>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19" name="Text Placeholder 10">
            <a:extLst>
              <a:ext uri="{FF2B5EF4-FFF2-40B4-BE49-F238E27FC236}">
                <a16:creationId xmlns:a16="http://schemas.microsoft.com/office/drawing/2014/main" id="{1B79E238-2CFE-B547-B0B2-25609258F6ED}"/>
              </a:ext>
            </a:extLst>
          </p:cNvPr>
          <p:cNvSpPr>
            <a:spLocks noGrp="1"/>
          </p:cNvSpPr>
          <p:nvPr>
            <p:ph type="body" sz="quarter" idx="16" hasCustomPrompt="1"/>
          </p:nvPr>
        </p:nvSpPr>
        <p:spPr>
          <a:xfrm>
            <a:off x="1567543" y="3352622"/>
            <a:ext cx="10364107"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cxnSp>
        <p:nvCxnSpPr>
          <p:cNvPr id="20" name="Straight Connector 19">
            <a:extLst>
              <a:ext uri="{FF2B5EF4-FFF2-40B4-BE49-F238E27FC236}">
                <a16:creationId xmlns:a16="http://schemas.microsoft.com/office/drawing/2014/main" id="{74F49183-12F0-1A40-B598-70366BEEACD6}"/>
              </a:ext>
            </a:extLst>
          </p:cNvPr>
          <p:cNvCxnSpPr>
            <a:cxnSpLocks/>
          </p:cNvCxnSpPr>
          <p:nvPr userDrawn="1"/>
        </p:nvCxnSpPr>
        <p:spPr>
          <a:xfrm>
            <a:off x="1567076" y="3287306"/>
            <a:ext cx="1036514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22" name="Text Placeholder 10">
            <a:extLst>
              <a:ext uri="{FF2B5EF4-FFF2-40B4-BE49-F238E27FC236}">
                <a16:creationId xmlns:a16="http://schemas.microsoft.com/office/drawing/2014/main" id="{EB9AD109-3406-5E43-A2DF-52CB4F3405F7}"/>
              </a:ext>
            </a:extLst>
          </p:cNvPr>
          <p:cNvSpPr>
            <a:spLocks noGrp="1"/>
          </p:cNvSpPr>
          <p:nvPr>
            <p:ph type="body" sz="quarter" idx="17" hasCustomPrompt="1"/>
          </p:nvPr>
        </p:nvSpPr>
        <p:spPr>
          <a:xfrm>
            <a:off x="1567543" y="4526386"/>
            <a:ext cx="10364107" cy="375066"/>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23" name="Text Placeholder 10">
            <a:extLst>
              <a:ext uri="{FF2B5EF4-FFF2-40B4-BE49-F238E27FC236}">
                <a16:creationId xmlns:a16="http://schemas.microsoft.com/office/drawing/2014/main" id="{150990D4-5681-A340-BC8B-8BD0037A2260}"/>
              </a:ext>
            </a:extLst>
          </p:cNvPr>
          <p:cNvSpPr>
            <a:spLocks noGrp="1"/>
          </p:cNvSpPr>
          <p:nvPr>
            <p:ph type="body" sz="quarter" idx="18" hasCustomPrompt="1"/>
          </p:nvPr>
        </p:nvSpPr>
        <p:spPr>
          <a:xfrm>
            <a:off x="1567543" y="4328805"/>
            <a:ext cx="10364107"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cxnSp>
        <p:nvCxnSpPr>
          <p:cNvPr id="24" name="Straight Connector 23">
            <a:extLst>
              <a:ext uri="{FF2B5EF4-FFF2-40B4-BE49-F238E27FC236}">
                <a16:creationId xmlns:a16="http://schemas.microsoft.com/office/drawing/2014/main" id="{3E8B1C78-03EF-E04A-AF20-A15EF9153D5D}"/>
              </a:ext>
            </a:extLst>
          </p:cNvPr>
          <p:cNvCxnSpPr>
            <a:cxnSpLocks/>
          </p:cNvCxnSpPr>
          <p:nvPr userDrawn="1"/>
        </p:nvCxnSpPr>
        <p:spPr>
          <a:xfrm>
            <a:off x="1567076" y="4263489"/>
            <a:ext cx="1036514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26" name="Text Placeholder 10">
            <a:extLst>
              <a:ext uri="{FF2B5EF4-FFF2-40B4-BE49-F238E27FC236}">
                <a16:creationId xmlns:a16="http://schemas.microsoft.com/office/drawing/2014/main" id="{7EF48470-DDFE-E74F-9A52-80B66BD131D0}"/>
              </a:ext>
            </a:extLst>
          </p:cNvPr>
          <p:cNvSpPr>
            <a:spLocks noGrp="1"/>
          </p:cNvSpPr>
          <p:nvPr>
            <p:ph type="body" sz="quarter" idx="19" hasCustomPrompt="1"/>
          </p:nvPr>
        </p:nvSpPr>
        <p:spPr>
          <a:xfrm>
            <a:off x="1567543" y="5453142"/>
            <a:ext cx="10364107" cy="375066"/>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27" name="Text Placeholder 10">
            <a:extLst>
              <a:ext uri="{FF2B5EF4-FFF2-40B4-BE49-F238E27FC236}">
                <a16:creationId xmlns:a16="http://schemas.microsoft.com/office/drawing/2014/main" id="{C0B75B7F-F67C-1047-816B-528C41C9A382}"/>
              </a:ext>
            </a:extLst>
          </p:cNvPr>
          <p:cNvSpPr>
            <a:spLocks noGrp="1"/>
          </p:cNvSpPr>
          <p:nvPr>
            <p:ph type="body" sz="quarter" idx="20" hasCustomPrompt="1"/>
          </p:nvPr>
        </p:nvSpPr>
        <p:spPr>
          <a:xfrm>
            <a:off x="1567543" y="5255561"/>
            <a:ext cx="10364107"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cxnSp>
        <p:nvCxnSpPr>
          <p:cNvPr id="28" name="Straight Connector 27">
            <a:extLst>
              <a:ext uri="{FF2B5EF4-FFF2-40B4-BE49-F238E27FC236}">
                <a16:creationId xmlns:a16="http://schemas.microsoft.com/office/drawing/2014/main" id="{E87F4180-BB77-0E49-830B-35B373C6FFB9}"/>
              </a:ext>
            </a:extLst>
          </p:cNvPr>
          <p:cNvCxnSpPr>
            <a:cxnSpLocks/>
          </p:cNvCxnSpPr>
          <p:nvPr userDrawn="1"/>
        </p:nvCxnSpPr>
        <p:spPr>
          <a:xfrm>
            <a:off x="1567076" y="5190245"/>
            <a:ext cx="10365142"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21" name="Picture 20" descr="Icon&#10;&#10;Description automatically generated">
            <a:extLst>
              <a:ext uri="{FF2B5EF4-FFF2-40B4-BE49-F238E27FC236}">
                <a16:creationId xmlns:a16="http://schemas.microsoft.com/office/drawing/2014/main" id="{483AD57D-B98D-4757-AC30-EC82977428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3903448901"/>
      </p:ext>
    </p:extLst>
  </p:cSld>
  <p:clrMapOvr>
    <a:masterClrMapping/>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0" name="Rettangolo 4">
            <a:extLst>
              <a:ext uri="{FF2B5EF4-FFF2-40B4-BE49-F238E27FC236}">
                <a16:creationId xmlns:a16="http://schemas.microsoft.com/office/drawing/2014/main" id="{99F0A77F-27DD-9446-8B0D-28945A94D0BF}"/>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11" name="Rettangolo 4">
            <a:extLst>
              <a:ext uri="{FF2B5EF4-FFF2-40B4-BE49-F238E27FC236}">
                <a16:creationId xmlns:a16="http://schemas.microsoft.com/office/drawing/2014/main" id="{934E581A-955C-F14C-BE3E-129DB16A2F0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13" name="Slide Number Placeholder 5">
            <a:extLst>
              <a:ext uri="{FF2B5EF4-FFF2-40B4-BE49-F238E27FC236}">
                <a16:creationId xmlns:a16="http://schemas.microsoft.com/office/drawing/2014/main" id="{ED27FC13-CA08-F746-8FF3-069E755D731C}"/>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dirty="0"/>
          </a:p>
        </p:txBody>
      </p:sp>
      <p:sp>
        <p:nvSpPr>
          <p:cNvPr id="14" name="Title 1">
            <a:extLst>
              <a:ext uri="{FF2B5EF4-FFF2-40B4-BE49-F238E27FC236}">
                <a16:creationId xmlns:a16="http://schemas.microsoft.com/office/drawing/2014/main" id="{E46C3896-41A0-7C47-8FC7-7B315BCAF36F}"/>
              </a:ext>
            </a:extLst>
          </p:cNvPr>
          <p:cNvSpPr>
            <a:spLocks noGrp="1"/>
          </p:cNvSpPr>
          <p:nvPr>
            <p:ph type="title" hasCustomPrompt="1"/>
          </p:nvPr>
        </p:nvSpPr>
        <p:spPr>
          <a:xfrm>
            <a:off x="259792" y="332784"/>
            <a:ext cx="11672416"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17" name="Text Placeholder 16">
            <a:extLst>
              <a:ext uri="{FF2B5EF4-FFF2-40B4-BE49-F238E27FC236}">
                <a16:creationId xmlns:a16="http://schemas.microsoft.com/office/drawing/2014/main" id="{30BEB1E1-7EE1-CA4C-81CC-46C046B9B75C}"/>
              </a:ext>
            </a:extLst>
          </p:cNvPr>
          <p:cNvSpPr>
            <a:spLocks noGrp="1"/>
          </p:cNvSpPr>
          <p:nvPr>
            <p:ph type="body" sz="quarter" idx="12" hasCustomPrompt="1"/>
          </p:nvPr>
        </p:nvSpPr>
        <p:spPr>
          <a:xfrm>
            <a:off x="260350" y="1157289"/>
            <a:ext cx="11671300" cy="661464"/>
          </a:xfrm>
        </p:spPr>
        <p:txBody>
          <a:bodyPr>
            <a:normAutofit/>
          </a:bodyPr>
          <a:lstStyle>
            <a:lvl1pPr marL="0" indent="0">
              <a:buNone/>
              <a:defRPr sz="1800" b="0" i="0">
                <a:solidFill>
                  <a:schemeClr val="bg2"/>
                </a:solidFill>
                <a:latin typeface="Proxima Nova Light" panose="02000506030000020004" pitchFamily="2" charset="0"/>
              </a:defRPr>
            </a:lvl1pPr>
            <a:lvl2pPr marL="609600" indent="0">
              <a:buNone/>
              <a:defRPr sz="1800" b="0" i="0">
                <a:solidFill>
                  <a:schemeClr val="bg2"/>
                </a:solidFill>
                <a:latin typeface="Proxima Nova Light" panose="02000506030000020004" pitchFamily="2" charset="0"/>
              </a:defRPr>
            </a:lvl2pPr>
            <a:lvl3pPr marL="1219200" indent="0">
              <a:buNone/>
              <a:defRPr sz="1800" b="0" i="0">
                <a:solidFill>
                  <a:schemeClr val="bg2"/>
                </a:solidFill>
                <a:latin typeface="Proxima Nova Light" panose="02000506030000020004" pitchFamily="2" charset="0"/>
              </a:defRPr>
            </a:lvl3pPr>
            <a:lvl4pPr marL="1828800" indent="0">
              <a:buNone/>
              <a:defRPr sz="1800" b="0" i="0">
                <a:solidFill>
                  <a:schemeClr val="bg2"/>
                </a:solidFill>
                <a:latin typeface="Proxima Nova Light" panose="02000506030000020004" pitchFamily="2" charset="0"/>
              </a:defRPr>
            </a:lvl4pPr>
            <a:lvl5pPr marL="2438400" indent="0">
              <a:buNone/>
              <a:defRPr sz="1800" b="0" i="0">
                <a:solidFill>
                  <a:schemeClr val="bg2"/>
                </a:solidFill>
                <a:latin typeface="Proxima Nova Light" panose="02000506030000020004" pitchFamily="2" charset="0"/>
              </a:defRPr>
            </a:lvl5pPr>
          </a:lstStyle>
          <a:p>
            <a:pPr lvl="0"/>
            <a:r>
              <a:rPr lang="en-GB"/>
              <a:t>Insert subtitle</a:t>
            </a:r>
            <a:endParaRPr lang="en-IT"/>
          </a:p>
        </p:txBody>
      </p:sp>
      <p:pic>
        <p:nvPicPr>
          <p:cNvPr id="8" name="Immagine 41">
            <a:extLst>
              <a:ext uri="{FF2B5EF4-FFF2-40B4-BE49-F238E27FC236}">
                <a16:creationId xmlns:a16="http://schemas.microsoft.com/office/drawing/2014/main" id="{76AA23AB-2796-FB48-A923-2E24FB2498E9}"/>
              </a:ext>
            </a:extLst>
          </p:cNvPr>
          <p:cNvPicPr>
            <a:picLocks noChangeAspect="1"/>
          </p:cNvPicPr>
          <p:nvPr userDrawn="1"/>
        </p:nvPicPr>
        <p:blipFill>
          <a:blip r:embed="rId2"/>
          <a:stretch>
            <a:fillRect/>
          </a:stretch>
        </p:blipFill>
        <p:spPr>
          <a:xfrm>
            <a:off x="-6081449" y="2502499"/>
            <a:ext cx="32489082" cy="2941982"/>
          </a:xfrm>
          <a:prstGeom prst="rect">
            <a:avLst/>
          </a:prstGeom>
        </p:spPr>
      </p:pic>
      <p:pic>
        <p:nvPicPr>
          <p:cNvPr id="9" name="Picture 8" descr="Icon&#10;&#10;Description automatically generated">
            <a:extLst>
              <a:ext uri="{FF2B5EF4-FFF2-40B4-BE49-F238E27FC236}">
                <a16:creationId xmlns:a16="http://schemas.microsoft.com/office/drawing/2014/main" id="{2A0DD2CD-E8D6-49AE-A41E-C206A0FB49E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555238328"/>
      </p:ext>
    </p:extLst>
  </p:cSld>
  <p:clrMapOvr>
    <a:masterClrMapping/>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0" name="Rettangolo 4">
            <a:extLst>
              <a:ext uri="{FF2B5EF4-FFF2-40B4-BE49-F238E27FC236}">
                <a16:creationId xmlns:a16="http://schemas.microsoft.com/office/drawing/2014/main" id="{99F0A77F-27DD-9446-8B0D-28945A94D0BF}"/>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11" name="Rettangolo 4">
            <a:extLst>
              <a:ext uri="{FF2B5EF4-FFF2-40B4-BE49-F238E27FC236}">
                <a16:creationId xmlns:a16="http://schemas.microsoft.com/office/drawing/2014/main" id="{934E581A-955C-F14C-BE3E-129DB16A2F0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13" name="Slide Number Placeholder 5">
            <a:extLst>
              <a:ext uri="{FF2B5EF4-FFF2-40B4-BE49-F238E27FC236}">
                <a16:creationId xmlns:a16="http://schemas.microsoft.com/office/drawing/2014/main" id="{ED27FC13-CA08-F746-8FF3-069E755D731C}"/>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dirty="0"/>
          </a:p>
        </p:txBody>
      </p:sp>
      <p:sp>
        <p:nvSpPr>
          <p:cNvPr id="14" name="Title 1">
            <a:extLst>
              <a:ext uri="{FF2B5EF4-FFF2-40B4-BE49-F238E27FC236}">
                <a16:creationId xmlns:a16="http://schemas.microsoft.com/office/drawing/2014/main" id="{E46C3896-41A0-7C47-8FC7-7B315BCAF36F}"/>
              </a:ext>
            </a:extLst>
          </p:cNvPr>
          <p:cNvSpPr>
            <a:spLocks noGrp="1"/>
          </p:cNvSpPr>
          <p:nvPr>
            <p:ph type="title" hasCustomPrompt="1"/>
          </p:nvPr>
        </p:nvSpPr>
        <p:spPr>
          <a:xfrm>
            <a:off x="259792" y="332784"/>
            <a:ext cx="11672416"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17" name="Text Placeholder 16">
            <a:extLst>
              <a:ext uri="{FF2B5EF4-FFF2-40B4-BE49-F238E27FC236}">
                <a16:creationId xmlns:a16="http://schemas.microsoft.com/office/drawing/2014/main" id="{30BEB1E1-7EE1-CA4C-81CC-46C046B9B75C}"/>
              </a:ext>
            </a:extLst>
          </p:cNvPr>
          <p:cNvSpPr>
            <a:spLocks noGrp="1"/>
          </p:cNvSpPr>
          <p:nvPr>
            <p:ph type="body" sz="quarter" idx="12" hasCustomPrompt="1"/>
          </p:nvPr>
        </p:nvSpPr>
        <p:spPr>
          <a:xfrm>
            <a:off x="260350" y="1157289"/>
            <a:ext cx="11671300" cy="661464"/>
          </a:xfrm>
        </p:spPr>
        <p:txBody>
          <a:bodyPr>
            <a:normAutofit/>
          </a:bodyPr>
          <a:lstStyle>
            <a:lvl1pPr marL="0" indent="0">
              <a:buNone/>
              <a:defRPr sz="1800" b="0" i="0">
                <a:solidFill>
                  <a:schemeClr val="bg2"/>
                </a:solidFill>
                <a:latin typeface="Proxima Nova Light" panose="02000506030000020004" pitchFamily="2" charset="0"/>
              </a:defRPr>
            </a:lvl1pPr>
            <a:lvl2pPr marL="609600" indent="0">
              <a:buNone/>
              <a:defRPr sz="1800" b="0" i="0">
                <a:solidFill>
                  <a:schemeClr val="bg2"/>
                </a:solidFill>
                <a:latin typeface="Proxima Nova Light" panose="02000506030000020004" pitchFamily="2" charset="0"/>
              </a:defRPr>
            </a:lvl2pPr>
            <a:lvl3pPr marL="1219200" indent="0">
              <a:buNone/>
              <a:defRPr sz="1800" b="0" i="0">
                <a:solidFill>
                  <a:schemeClr val="bg2"/>
                </a:solidFill>
                <a:latin typeface="Proxima Nova Light" panose="02000506030000020004" pitchFamily="2" charset="0"/>
              </a:defRPr>
            </a:lvl3pPr>
            <a:lvl4pPr marL="1828800" indent="0">
              <a:buNone/>
              <a:defRPr sz="1800" b="0" i="0">
                <a:solidFill>
                  <a:schemeClr val="bg2"/>
                </a:solidFill>
                <a:latin typeface="Proxima Nova Light" panose="02000506030000020004" pitchFamily="2" charset="0"/>
              </a:defRPr>
            </a:lvl4pPr>
            <a:lvl5pPr marL="2438400" indent="0">
              <a:buNone/>
              <a:defRPr sz="1800" b="0" i="0">
                <a:solidFill>
                  <a:schemeClr val="bg2"/>
                </a:solidFill>
                <a:latin typeface="Proxima Nova Light" panose="02000506030000020004" pitchFamily="2" charset="0"/>
              </a:defRPr>
            </a:lvl5pPr>
          </a:lstStyle>
          <a:p>
            <a:pPr lvl="0"/>
            <a:r>
              <a:rPr lang="en-GB"/>
              <a:t>Insert subtitle</a:t>
            </a:r>
            <a:endParaRPr lang="en-IT"/>
          </a:p>
        </p:txBody>
      </p:sp>
      <p:pic>
        <p:nvPicPr>
          <p:cNvPr id="8" name="Immagine 41">
            <a:extLst>
              <a:ext uri="{FF2B5EF4-FFF2-40B4-BE49-F238E27FC236}">
                <a16:creationId xmlns:a16="http://schemas.microsoft.com/office/drawing/2014/main" id="{76AA23AB-2796-FB48-A923-2E24FB2498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81449" y="2502499"/>
            <a:ext cx="32489082" cy="2941982"/>
          </a:xfrm>
          <a:prstGeom prst="rect">
            <a:avLst/>
          </a:prstGeom>
        </p:spPr>
      </p:pic>
      <p:pic>
        <p:nvPicPr>
          <p:cNvPr id="9" name="Picture 8" descr="Icon&#10;&#10;Description automatically generated">
            <a:extLst>
              <a:ext uri="{FF2B5EF4-FFF2-40B4-BE49-F238E27FC236}">
                <a16:creationId xmlns:a16="http://schemas.microsoft.com/office/drawing/2014/main" id="{2A0DD2CD-E8D6-49AE-A41E-C206A0FB49E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555238328"/>
      </p:ext>
    </p:extLst>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ist or Detailed timeline">
    <p:spTree>
      <p:nvGrpSpPr>
        <p:cNvPr id="1" name=""/>
        <p:cNvGrpSpPr/>
        <p:nvPr/>
      </p:nvGrpSpPr>
      <p:grpSpPr>
        <a:xfrm>
          <a:off x="0" y="0"/>
          <a:ext cx="0" cy="0"/>
          <a:chOff x="0" y="0"/>
          <a:chExt cx="0" cy="0"/>
        </a:xfrm>
      </p:grpSpPr>
      <p:sp>
        <p:nvSpPr>
          <p:cNvPr id="10" name="Rettangolo 4">
            <a:extLst>
              <a:ext uri="{FF2B5EF4-FFF2-40B4-BE49-F238E27FC236}">
                <a16:creationId xmlns:a16="http://schemas.microsoft.com/office/drawing/2014/main" id="{99F0A77F-27DD-9446-8B0D-28945A94D0BF}"/>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11" name="Rettangolo 4">
            <a:extLst>
              <a:ext uri="{FF2B5EF4-FFF2-40B4-BE49-F238E27FC236}">
                <a16:creationId xmlns:a16="http://schemas.microsoft.com/office/drawing/2014/main" id="{934E581A-955C-F14C-BE3E-129DB16A2F0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13" name="Slide Number Placeholder 5">
            <a:extLst>
              <a:ext uri="{FF2B5EF4-FFF2-40B4-BE49-F238E27FC236}">
                <a16:creationId xmlns:a16="http://schemas.microsoft.com/office/drawing/2014/main" id="{ED27FC13-CA08-F746-8FF3-069E755D731C}"/>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dirty="0"/>
          </a:p>
        </p:txBody>
      </p:sp>
      <p:sp>
        <p:nvSpPr>
          <p:cNvPr id="14" name="Title 1">
            <a:extLst>
              <a:ext uri="{FF2B5EF4-FFF2-40B4-BE49-F238E27FC236}">
                <a16:creationId xmlns:a16="http://schemas.microsoft.com/office/drawing/2014/main" id="{E46C3896-41A0-7C47-8FC7-7B315BCAF36F}"/>
              </a:ext>
            </a:extLst>
          </p:cNvPr>
          <p:cNvSpPr>
            <a:spLocks noGrp="1"/>
          </p:cNvSpPr>
          <p:nvPr>
            <p:ph type="title" hasCustomPrompt="1"/>
          </p:nvPr>
        </p:nvSpPr>
        <p:spPr>
          <a:xfrm>
            <a:off x="259792" y="332784"/>
            <a:ext cx="11672416"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17" name="Text Placeholder 16">
            <a:extLst>
              <a:ext uri="{FF2B5EF4-FFF2-40B4-BE49-F238E27FC236}">
                <a16:creationId xmlns:a16="http://schemas.microsoft.com/office/drawing/2014/main" id="{30BEB1E1-7EE1-CA4C-81CC-46C046B9B75C}"/>
              </a:ext>
            </a:extLst>
          </p:cNvPr>
          <p:cNvSpPr>
            <a:spLocks noGrp="1"/>
          </p:cNvSpPr>
          <p:nvPr>
            <p:ph type="body" sz="quarter" idx="12" hasCustomPrompt="1"/>
          </p:nvPr>
        </p:nvSpPr>
        <p:spPr>
          <a:xfrm>
            <a:off x="260350" y="1157289"/>
            <a:ext cx="11671300" cy="661464"/>
          </a:xfrm>
        </p:spPr>
        <p:txBody>
          <a:bodyPr>
            <a:normAutofit/>
          </a:bodyPr>
          <a:lstStyle>
            <a:lvl1pPr marL="0" indent="0">
              <a:buNone/>
              <a:defRPr sz="1800" b="0" i="0">
                <a:solidFill>
                  <a:schemeClr val="bg2"/>
                </a:solidFill>
                <a:latin typeface="Proxima Nova Light" panose="02000506030000020004" pitchFamily="2" charset="0"/>
              </a:defRPr>
            </a:lvl1pPr>
            <a:lvl2pPr marL="609600" indent="0">
              <a:buNone/>
              <a:defRPr sz="1800" b="0" i="0">
                <a:solidFill>
                  <a:schemeClr val="bg2"/>
                </a:solidFill>
                <a:latin typeface="Proxima Nova Light" panose="02000506030000020004" pitchFamily="2" charset="0"/>
              </a:defRPr>
            </a:lvl2pPr>
            <a:lvl3pPr marL="1219200" indent="0">
              <a:buNone/>
              <a:defRPr sz="1800" b="0" i="0">
                <a:solidFill>
                  <a:schemeClr val="bg2"/>
                </a:solidFill>
                <a:latin typeface="Proxima Nova Light" panose="02000506030000020004" pitchFamily="2" charset="0"/>
              </a:defRPr>
            </a:lvl3pPr>
            <a:lvl4pPr marL="1828800" indent="0">
              <a:buNone/>
              <a:defRPr sz="1800" b="0" i="0">
                <a:solidFill>
                  <a:schemeClr val="bg2"/>
                </a:solidFill>
                <a:latin typeface="Proxima Nova Light" panose="02000506030000020004" pitchFamily="2" charset="0"/>
              </a:defRPr>
            </a:lvl4pPr>
            <a:lvl5pPr marL="2438400" indent="0">
              <a:buNone/>
              <a:defRPr sz="1800" b="0" i="0">
                <a:solidFill>
                  <a:schemeClr val="bg2"/>
                </a:solidFill>
                <a:latin typeface="Proxima Nova Light" panose="02000506030000020004" pitchFamily="2" charset="0"/>
              </a:defRPr>
            </a:lvl5pPr>
          </a:lstStyle>
          <a:p>
            <a:pPr lvl="0"/>
            <a:r>
              <a:rPr lang="en-GB"/>
              <a:t>Insert subtitle</a:t>
            </a:r>
            <a:endParaRPr lang="en-IT"/>
          </a:p>
        </p:txBody>
      </p:sp>
      <p:sp>
        <p:nvSpPr>
          <p:cNvPr id="9" name="Rettangolo 12">
            <a:extLst>
              <a:ext uri="{FF2B5EF4-FFF2-40B4-BE49-F238E27FC236}">
                <a16:creationId xmlns:a16="http://schemas.microsoft.com/office/drawing/2014/main" id="{8D7E210D-1605-3C4D-89B4-246393E3907A}"/>
              </a:ext>
            </a:extLst>
          </p:cNvPr>
          <p:cNvSpPr/>
          <p:nvPr userDrawn="1"/>
        </p:nvSpPr>
        <p:spPr bwMode="gray">
          <a:xfrm>
            <a:off x="7258816" y="2291794"/>
            <a:ext cx="2275931" cy="4010847"/>
          </a:xfrm>
          <a:prstGeom prst="rect">
            <a:avLst/>
          </a:prstGeom>
          <a:solidFill>
            <a:srgbClr val="E0E9FE">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chemeClr val="tx1"/>
              </a:solidFill>
            </a:endParaRPr>
          </a:p>
        </p:txBody>
      </p:sp>
      <p:sp>
        <p:nvSpPr>
          <p:cNvPr id="15" name="Rettangolo 13">
            <a:extLst>
              <a:ext uri="{FF2B5EF4-FFF2-40B4-BE49-F238E27FC236}">
                <a16:creationId xmlns:a16="http://schemas.microsoft.com/office/drawing/2014/main" id="{9D6FD498-B67B-BC43-A7D5-C57E47295E37}"/>
              </a:ext>
            </a:extLst>
          </p:cNvPr>
          <p:cNvSpPr/>
          <p:nvPr userDrawn="1"/>
        </p:nvSpPr>
        <p:spPr bwMode="gray">
          <a:xfrm>
            <a:off x="4943880" y="2291793"/>
            <a:ext cx="2275931" cy="4013531"/>
          </a:xfrm>
          <a:prstGeom prst="rect">
            <a:avLst/>
          </a:prstGeom>
          <a:solidFill>
            <a:srgbClr val="E0E9FE">
              <a:alpha val="5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chemeClr val="tx1"/>
              </a:solidFill>
            </a:endParaRPr>
          </a:p>
        </p:txBody>
      </p:sp>
      <p:sp>
        <p:nvSpPr>
          <p:cNvPr id="16" name="Rettangolo 11">
            <a:extLst>
              <a:ext uri="{FF2B5EF4-FFF2-40B4-BE49-F238E27FC236}">
                <a16:creationId xmlns:a16="http://schemas.microsoft.com/office/drawing/2014/main" id="{8BB3C482-0457-1C4D-AB09-8A53A3442056}"/>
              </a:ext>
            </a:extLst>
          </p:cNvPr>
          <p:cNvSpPr/>
          <p:nvPr userDrawn="1"/>
        </p:nvSpPr>
        <p:spPr bwMode="gray">
          <a:xfrm>
            <a:off x="2617368" y="2291794"/>
            <a:ext cx="2275931" cy="4013540"/>
          </a:xfrm>
          <a:prstGeom prst="rect">
            <a:avLst/>
          </a:prstGeom>
          <a:solidFill>
            <a:srgbClr val="E0E9FE">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chemeClr val="tx1"/>
              </a:solidFill>
            </a:endParaRPr>
          </a:p>
        </p:txBody>
      </p:sp>
      <p:sp>
        <p:nvSpPr>
          <p:cNvPr id="18" name="Rettangolo 2">
            <a:extLst>
              <a:ext uri="{FF2B5EF4-FFF2-40B4-BE49-F238E27FC236}">
                <a16:creationId xmlns:a16="http://schemas.microsoft.com/office/drawing/2014/main" id="{FA48E2D9-E75F-EF4C-B71B-C867B4A8407A}"/>
              </a:ext>
            </a:extLst>
          </p:cNvPr>
          <p:cNvSpPr/>
          <p:nvPr userDrawn="1"/>
        </p:nvSpPr>
        <p:spPr bwMode="gray">
          <a:xfrm>
            <a:off x="-22644" y="2291793"/>
            <a:ext cx="2601008" cy="4013545"/>
          </a:xfrm>
          <a:prstGeom prst="rect">
            <a:avLst/>
          </a:prstGeom>
          <a:solidFill>
            <a:srgbClr val="E0E9FE">
              <a:alpha val="5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chemeClr val="tx1"/>
              </a:solidFill>
            </a:endParaRPr>
          </a:p>
        </p:txBody>
      </p:sp>
      <p:sp>
        <p:nvSpPr>
          <p:cNvPr id="23" name="Rettangolo 14">
            <a:extLst>
              <a:ext uri="{FF2B5EF4-FFF2-40B4-BE49-F238E27FC236}">
                <a16:creationId xmlns:a16="http://schemas.microsoft.com/office/drawing/2014/main" id="{A0D8093A-2A7D-4840-80DB-9DED699A27A4}"/>
              </a:ext>
            </a:extLst>
          </p:cNvPr>
          <p:cNvSpPr/>
          <p:nvPr userDrawn="1"/>
        </p:nvSpPr>
        <p:spPr bwMode="gray">
          <a:xfrm>
            <a:off x="9631627" y="2291794"/>
            <a:ext cx="2651966" cy="4010844"/>
          </a:xfrm>
          <a:prstGeom prst="rect">
            <a:avLst/>
          </a:prstGeom>
          <a:solidFill>
            <a:srgbClr val="E0E9FE">
              <a:alpha val="5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chemeClr val="tx1"/>
              </a:solidFill>
            </a:endParaRPr>
          </a:p>
        </p:txBody>
      </p:sp>
      <p:cxnSp>
        <p:nvCxnSpPr>
          <p:cNvPr id="25" name="Connettore 1 20">
            <a:extLst>
              <a:ext uri="{FF2B5EF4-FFF2-40B4-BE49-F238E27FC236}">
                <a16:creationId xmlns:a16="http://schemas.microsoft.com/office/drawing/2014/main" id="{3A3F8C86-7E96-6A4B-82E1-997D65127393}"/>
              </a:ext>
            </a:extLst>
          </p:cNvPr>
          <p:cNvCxnSpPr/>
          <p:nvPr userDrawn="1"/>
        </p:nvCxnSpPr>
        <p:spPr bwMode="gray">
          <a:xfrm>
            <a:off x="0" y="2291794"/>
            <a:ext cx="12192000" cy="0"/>
          </a:xfrm>
          <a:prstGeom prst="line">
            <a:avLst/>
          </a:prstGeom>
          <a:ln w="19050" cap="rnd">
            <a:solidFill>
              <a:srgbClr val="0072BC"/>
            </a:solidFill>
            <a:prstDash val="solid"/>
            <a:round/>
            <a:tailEnd type="none" w="med" len="lg"/>
          </a:ln>
        </p:spPr>
        <p:style>
          <a:lnRef idx="1">
            <a:schemeClr val="accent1"/>
          </a:lnRef>
          <a:fillRef idx="0">
            <a:schemeClr val="accent1"/>
          </a:fillRef>
          <a:effectRef idx="0">
            <a:schemeClr val="accent1"/>
          </a:effectRef>
          <a:fontRef idx="minor">
            <a:schemeClr val="tx1"/>
          </a:fontRef>
        </p:style>
      </p:cxnSp>
      <p:sp>
        <p:nvSpPr>
          <p:cNvPr id="26" name="Ovale 15">
            <a:extLst>
              <a:ext uri="{FF2B5EF4-FFF2-40B4-BE49-F238E27FC236}">
                <a16:creationId xmlns:a16="http://schemas.microsoft.com/office/drawing/2014/main" id="{C9655A6A-AABE-5945-839D-6906F9CFB708}"/>
              </a:ext>
            </a:extLst>
          </p:cNvPr>
          <p:cNvSpPr/>
          <p:nvPr userDrawn="1"/>
        </p:nvSpPr>
        <p:spPr bwMode="gray">
          <a:xfrm>
            <a:off x="334963" y="2175413"/>
            <a:ext cx="250481" cy="250481"/>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chemeClr val="accent3"/>
              </a:solidFill>
            </a:endParaRPr>
          </a:p>
        </p:txBody>
      </p:sp>
      <p:sp>
        <p:nvSpPr>
          <p:cNvPr id="27" name="Ovale 16">
            <a:extLst>
              <a:ext uri="{FF2B5EF4-FFF2-40B4-BE49-F238E27FC236}">
                <a16:creationId xmlns:a16="http://schemas.microsoft.com/office/drawing/2014/main" id="{3F181688-153A-9B41-A6D5-3430A07A0E4D}"/>
              </a:ext>
            </a:extLst>
          </p:cNvPr>
          <p:cNvSpPr/>
          <p:nvPr userDrawn="1"/>
        </p:nvSpPr>
        <p:spPr bwMode="gray">
          <a:xfrm>
            <a:off x="2603601" y="2175413"/>
            <a:ext cx="250481" cy="250481"/>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chemeClr val="accent3"/>
              </a:solidFill>
            </a:endParaRPr>
          </a:p>
        </p:txBody>
      </p:sp>
      <p:sp>
        <p:nvSpPr>
          <p:cNvPr id="28" name="Ovale 17">
            <a:extLst>
              <a:ext uri="{FF2B5EF4-FFF2-40B4-BE49-F238E27FC236}">
                <a16:creationId xmlns:a16="http://schemas.microsoft.com/office/drawing/2014/main" id="{0FC03F87-728D-C949-AFB6-8F869BBE346F}"/>
              </a:ext>
            </a:extLst>
          </p:cNvPr>
          <p:cNvSpPr/>
          <p:nvPr userDrawn="1"/>
        </p:nvSpPr>
        <p:spPr bwMode="gray">
          <a:xfrm>
            <a:off x="4941687" y="2175413"/>
            <a:ext cx="250481" cy="250481"/>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chemeClr val="accent3"/>
              </a:solidFill>
            </a:endParaRPr>
          </a:p>
        </p:txBody>
      </p:sp>
      <p:sp>
        <p:nvSpPr>
          <p:cNvPr id="29" name="Ovale 18">
            <a:extLst>
              <a:ext uri="{FF2B5EF4-FFF2-40B4-BE49-F238E27FC236}">
                <a16:creationId xmlns:a16="http://schemas.microsoft.com/office/drawing/2014/main" id="{E559306D-AD0A-5844-89B8-89AD02A91B50}"/>
              </a:ext>
            </a:extLst>
          </p:cNvPr>
          <p:cNvSpPr/>
          <p:nvPr userDrawn="1"/>
        </p:nvSpPr>
        <p:spPr bwMode="gray">
          <a:xfrm>
            <a:off x="7256624" y="2175413"/>
            <a:ext cx="250481" cy="250481"/>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chemeClr val="accent3"/>
              </a:solidFill>
            </a:endParaRPr>
          </a:p>
        </p:txBody>
      </p:sp>
      <p:sp>
        <p:nvSpPr>
          <p:cNvPr id="30" name="Ovale 19">
            <a:extLst>
              <a:ext uri="{FF2B5EF4-FFF2-40B4-BE49-F238E27FC236}">
                <a16:creationId xmlns:a16="http://schemas.microsoft.com/office/drawing/2014/main" id="{7603344C-E703-0444-9DA8-EADF26EE2CDD}"/>
              </a:ext>
            </a:extLst>
          </p:cNvPr>
          <p:cNvSpPr/>
          <p:nvPr userDrawn="1"/>
        </p:nvSpPr>
        <p:spPr bwMode="gray">
          <a:xfrm>
            <a:off x="9629434" y="2175413"/>
            <a:ext cx="250481" cy="250481"/>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chemeClr val="accent3"/>
              </a:solidFill>
            </a:endParaRPr>
          </a:p>
        </p:txBody>
      </p:sp>
      <p:sp>
        <p:nvSpPr>
          <p:cNvPr id="32" name="Text Placeholder 10">
            <a:extLst>
              <a:ext uri="{FF2B5EF4-FFF2-40B4-BE49-F238E27FC236}">
                <a16:creationId xmlns:a16="http://schemas.microsoft.com/office/drawing/2014/main" id="{6FAA16D5-7CB0-764B-85F9-3E1CC61799F7}"/>
              </a:ext>
            </a:extLst>
          </p:cNvPr>
          <p:cNvSpPr>
            <a:spLocks noGrp="1"/>
          </p:cNvSpPr>
          <p:nvPr>
            <p:ph type="body" sz="quarter" idx="13" hasCustomPrompt="1"/>
          </p:nvPr>
        </p:nvSpPr>
        <p:spPr>
          <a:xfrm>
            <a:off x="334964" y="3107912"/>
            <a:ext cx="2113596" cy="2921827"/>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33" name="Text Placeholder 10">
            <a:extLst>
              <a:ext uri="{FF2B5EF4-FFF2-40B4-BE49-F238E27FC236}">
                <a16:creationId xmlns:a16="http://schemas.microsoft.com/office/drawing/2014/main" id="{58F49EA6-3DF1-E448-96D8-FC44B87EF86E}"/>
              </a:ext>
            </a:extLst>
          </p:cNvPr>
          <p:cNvSpPr>
            <a:spLocks noGrp="1"/>
          </p:cNvSpPr>
          <p:nvPr>
            <p:ph type="body" sz="quarter" idx="14" hasCustomPrompt="1"/>
          </p:nvPr>
        </p:nvSpPr>
        <p:spPr>
          <a:xfrm>
            <a:off x="334964" y="2531712"/>
            <a:ext cx="2113596" cy="487572"/>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br>
              <a:rPr lang="en-GB"/>
            </a:br>
            <a:r>
              <a:rPr lang="en-GB"/>
              <a:t>also on two lines</a:t>
            </a:r>
          </a:p>
        </p:txBody>
      </p:sp>
      <p:sp>
        <p:nvSpPr>
          <p:cNvPr id="34" name="Text Placeholder 10">
            <a:extLst>
              <a:ext uri="{FF2B5EF4-FFF2-40B4-BE49-F238E27FC236}">
                <a16:creationId xmlns:a16="http://schemas.microsoft.com/office/drawing/2014/main" id="{58BEF371-D823-024D-9D80-3F282371CE5D}"/>
              </a:ext>
            </a:extLst>
          </p:cNvPr>
          <p:cNvSpPr>
            <a:spLocks noGrp="1"/>
          </p:cNvSpPr>
          <p:nvPr>
            <p:ph type="body" sz="quarter" idx="15" hasCustomPrompt="1"/>
          </p:nvPr>
        </p:nvSpPr>
        <p:spPr>
          <a:xfrm>
            <a:off x="2680599" y="3107912"/>
            <a:ext cx="2113596" cy="2921827"/>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35" name="Text Placeholder 10">
            <a:extLst>
              <a:ext uri="{FF2B5EF4-FFF2-40B4-BE49-F238E27FC236}">
                <a16:creationId xmlns:a16="http://schemas.microsoft.com/office/drawing/2014/main" id="{EC812D56-EC65-D540-958A-FA2F89822648}"/>
              </a:ext>
            </a:extLst>
          </p:cNvPr>
          <p:cNvSpPr>
            <a:spLocks noGrp="1"/>
          </p:cNvSpPr>
          <p:nvPr>
            <p:ph type="body" sz="quarter" idx="16" hasCustomPrompt="1"/>
          </p:nvPr>
        </p:nvSpPr>
        <p:spPr>
          <a:xfrm>
            <a:off x="2680599" y="2531712"/>
            <a:ext cx="2113596" cy="487572"/>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br>
              <a:rPr lang="en-GB"/>
            </a:br>
            <a:r>
              <a:rPr lang="en-GB"/>
              <a:t>also on two lines</a:t>
            </a:r>
          </a:p>
        </p:txBody>
      </p:sp>
      <p:sp>
        <p:nvSpPr>
          <p:cNvPr id="36" name="Text Placeholder 10">
            <a:extLst>
              <a:ext uri="{FF2B5EF4-FFF2-40B4-BE49-F238E27FC236}">
                <a16:creationId xmlns:a16="http://schemas.microsoft.com/office/drawing/2014/main" id="{A3491F57-8BAC-714C-9624-107ED75F86A6}"/>
              </a:ext>
            </a:extLst>
          </p:cNvPr>
          <p:cNvSpPr>
            <a:spLocks noGrp="1"/>
          </p:cNvSpPr>
          <p:nvPr>
            <p:ph type="body" sz="quarter" idx="17" hasCustomPrompt="1"/>
          </p:nvPr>
        </p:nvSpPr>
        <p:spPr>
          <a:xfrm>
            <a:off x="5026234" y="3107912"/>
            <a:ext cx="2113596" cy="2921827"/>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37" name="Text Placeholder 10">
            <a:extLst>
              <a:ext uri="{FF2B5EF4-FFF2-40B4-BE49-F238E27FC236}">
                <a16:creationId xmlns:a16="http://schemas.microsoft.com/office/drawing/2014/main" id="{32FFFAD7-335C-114E-A3DF-8C85474B08F1}"/>
              </a:ext>
            </a:extLst>
          </p:cNvPr>
          <p:cNvSpPr>
            <a:spLocks noGrp="1"/>
          </p:cNvSpPr>
          <p:nvPr>
            <p:ph type="body" sz="quarter" idx="18" hasCustomPrompt="1"/>
          </p:nvPr>
        </p:nvSpPr>
        <p:spPr>
          <a:xfrm>
            <a:off x="5026234" y="2531712"/>
            <a:ext cx="2113596" cy="487572"/>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br>
              <a:rPr lang="en-GB"/>
            </a:br>
            <a:r>
              <a:rPr lang="en-GB"/>
              <a:t>also on two lines</a:t>
            </a:r>
          </a:p>
        </p:txBody>
      </p:sp>
      <p:sp>
        <p:nvSpPr>
          <p:cNvPr id="38" name="Text Placeholder 10">
            <a:extLst>
              <a:ext uri="{FF2B5EF4-FFF2-40B4-BE49-F238E27FC236}">
                <a16:creationId xmlns:a16="http://schemas.microsoft.com/office/drawing/2014/main" id="{2BE3D9C6-8435-914F-8176-CEBABDA5D051}"/>
              </a:ext>
            </a:extLst>
          </p:cNvPr>
          <p:cNvSpPr>
            <a:spLocks noGrp="1"/>
          </p:cNvSpPr>
          <p:nvPr>
            <p:ph type="body" sz="quarter" idx="19" hasCustomPrompt="1"/>
          </p:nvPr>
        </p:nvSpPr>
        <p:spPr>
          <a:xfrm>
            <a:off x="7332112" y="3107912"/>
            <a:ext cx="2113596" cy="2921827"/>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39" name="Text Placeholder 10">
            <a:extLst>
              <a:ext uri="{FF2B5EF4-FFF2-40B4-BE49-F238E27FC236}">
                <a16:creationId xmlns:a16="http://schemas.microsoft.com/office/drawing/2014/main" id="{1F5F4C82-740B-6841-B626-99CFF7240E1C}"/>
              </a:ext>
            </a:extLst>
          </p:cNvPr>
          <p:cNvSpPr>
            <a:spLocks noGrp="1"/>
          </p:cNvSpPr>
          <p:nvPr>
            <p:ph type="body" sz="quarter" idx="20" hasCustomPrompt="1"/>
          </p:nvPr>
        </p:nvSpPr>
        <p:spPr>
          <a:xfrm>
            <a:off x="7332112" y="2531712"/>
            <a:ext cx="2113596" cy="487572"/>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br>
              <a:rPr lang="en-GB"/>
            </a:br>
            <a:r>
              <a:rPr lang="en-GB"/>
              <a:t>also on two lines</a:t>
            </a:r>
          </a:p>
        </p:txBody>
      </p:sp>
      <p:sp>
        <p:nvSpPr>
          <p:cNvPr id="40" name="Text Placeholder 10">
            <a:extLst>
              <a:ext uri="{FF2B5EF4-FFF2-40B4-BE49-F238E27FC236}">
                <a16:creationId xmlns:a16="http://schemas.microsoft.com/office/drawing/2014/main" id="{742F10E2-48E8-B247-B474-03B9D9747528}"/>
              </a:ext>
            </a:extLst>
          </p:cNvPr>
          <p:cNvSpPr>
            <a:spLocks noGrp="1"/>
          </p:cNvSpPr>
          <p:nvPr>
            <p:ph type="body" sz="quarter" idx="21" hasCustomPrompt="1"/>
          </p:nvPr>
        </p:nvSpPr>
        <p:spPr>
          <a:xfrm>
            <a:off x="9744008" y="3107912"/>
            <a:ext cx="2113596" cy="2921827"/>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41" name="Text Placeholder 10">
            <a:extLst>
              <a:ext uri="{FF2B5EF4-FFF2-40B4-BE49-F238E27FC236}">
                <a16:creationId xmlns:a16="http://schemas.microsoft.com/office/drawing/2014/main" id="{63AEC88B-CAA8-984E-B997-741628F040CE}"/>
              </a:ext>
            </a:extLst>
          </p:cNvPr>
          <p:cNvSpPr>
            <a:spLocks noGrp="1"/>
          </p:cNvSpPr>
          <p:nvPr>
            <p:ph type="body" sz="quarter" idx="22" hasCustomPrompt="1"/>
          </p:nvPr>
        </p:nvSpPr>
        <p:spPr>
          <a:xfrm>
            <a:off x="9744008" y="2531712"/>
            <a:ext cx="2113596" cy="487572"/>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br>
              <a:rPr lang="en-GB"/>
            </a:br>
            <a:r>
              <a:rPr lang="en-GB"/>
              <a:t>also on two lines</a:t>
            </a:r>
          </a:p>
        </p:txBody>
      </p:sp>
      <p:pic>
        <p:nvPicPr>
          <p:cNvPr id="31" name="Picture 30" descr="Icon&#10;&#10;Description automatically generated">
            <a:extLst>
              <a:ext uri="{FF2B5EF4-FFF2-40B4-BE49-F238E27FC236}">
                <a16:creationId xmlns:a16="http://schemas.microsoft.com/office/drawing/2014/main" id="{437C7330-F420-4B70-ADA5-DD7297F266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1892246535"/>
      </p:ext>
    </p:extLst>
  </p:cSld>
  <p:clrMapOvr>
    <a:masterClrMapping/>
  </p:clrMapOvr>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4" name="Rettangolo 4">
            <a:extLst>
              <a:ext uri="{FF2B5EF4-FFF2-40B4-BE49-F238E27FC236}">
                <a16:creationId xmlns:a16="http://schemas.microsoft.com/office/drawing/2014/main" id="{C75846C1-C3A8-4447-9800-54B7A9E4A7D0}"/>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5" name="Rettangolo 4">
            <a:extLst>
              <a:ext uri="{FF2B5EF4-FFF2-40B4-BE49-F238E27FC236}">
                <a16:creationId xmlns:a16="http://schemas.microsoft.com/office/drawing/2014/main" id="{B3E146CB-F782-7B4F-B209-028AD54E18B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7" name="Slide Number Placeholder 5">
            <a:extLst>
              <a:ext uri="{FF2B5EF4-FFF2-40B4-BE49-F238E27FC236}">
                <a16:creationId xmlns:a16="http://schemas.microsoft.com/office/drawing/2014/main" id="{606E1D01-DD40-AA4D-A041-3DA1760419CF}"/>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dirty="0"/>
          </a:p>
        </p:txBody>
      </p:sp>
      <p:sp>
        <p:nvSpPr>
          <p:cNvPr id="8" name="Title 1">
            <a:extLst>
              <a:ext uri="{FF2B5EF4-FFF2-40B4-BE49-F238E27FC236}">
                <a16:creationId xmlns:a16="http://schemas.microsoft.com/office/drawing/2014/main" id="{EDAE6DEE-98BE-3344-A605-27CA2911F152}"/>
              </a:ext>
            </a:extLst>
          </p:cNvPr>
          <p:cNvSpPr>
            <a:spLocks noGrp="1"/>
          </p:cNvSpPr>
          <p:nvPr>
            <p:ph type="title" hasCustomPrompt="1"/>
          </p:nvPr>
        </p:nvSpPr>
        <p:spPr>
          <a:xfrm>
            <a:off x="259792" y="332784"/>
            <a:ext cx="11672416"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11" name="Text Placeholder 10">
            <a:extLst>
              <a:ext uri="{FF2B5EF4-FFF2-40B4-BE49-F238E27FC236}">
                <a16:creationId xmlns:a16="http://schemas.microsoft.com/office/drawing/2014/main" id="{FE05E812-5F51-8E40-AAC0-91EC6ACA7933}"/>
              </a:ext>
            </a:extLst>
          </p:cNvPr>
          <p:cNvSpPr>
            <a:spLocks noGrp="1"/>
          </p:cNvSpPr>
          <p:nvPr>
            <p:ph type="body" sz="quarter" idx="13" hasCustomPrompt="1"/>
          </p:nvPr>
        </p:nvSpPr>
        <p:spPr>
          <a:xfrm>
            <a:off x="260351" y="1993568"/>
            <a:ext cx="2794347" cy="3910137"/>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12" name="Text Placeholder 10">
            <a:extLst>
              <a:ext uri="{FF2B5EF4-FFF2-40B4-BE49-F238E27FC236}">
                <a16:creationId xmlns:a16="http://schemas.microsoft.com/office/drawing/2014/main" id="{5C1BA6CF-99A5-374D-8E03-96092D7EFB51}"/>
              </a:ext>
            </a:extLst>
          </p:cNvPr>
          <p:cNvSpPr>
            <a:spLocks noGrp="1"/>
          </p:cNvSpPr>
          <p:nvPr>
            <p:ph type="body" sz="quarter" idx="14" hasCustomPrompt="1"/>
          </p:nvPr>
        </p:nvSpPr>
        <p:spPr>
          <a:xfrm>
            <a:off x="260351" y="1553187"/>
            <a:ext cx="2794347"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cxnSp>
        <p:nvCxnSpPr>
          <p:cNvPr id="16" name="Straight Connector 15">
            <a:extLst>
              <a:ext uri="{FF2B5EF4-FFF2-40B4-BE49-F238E27FC236}">
                <a16:creationId xmlns:a16="http://schemas.microsoft.com/office/drawing/2014/main" id="{5BD49C19-8B78-714F-B324-3F34B9757F24}"/>
              </a:ext>
            </a:extLst>
          </p:cNvPr>
          <p:cNvCxnSpPr>
            <a:cxnSpLocks/>
          </p:cNvCxnSpPr>
          <p:nvPr userDrawn="1"/>
        </p:nvCxnSpPr>
        <p:spPr>
          <a:xfrm>
            <a:off x="259792" y="1487871"/>
            <a:ext cx="2794906"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5" name="Immagine 2">
            <a:extLst>
              <a:ext uri="{FF2B5EF4-FFF2-40B4-BE49-F238E27FC236}">
                <a16:creationId xmlns:a16="http://schemas.microsoft.com/office/drawing/2014/main" id="{F8146F8A-2A84-5F4A-9B6F-BABDB0A44CEE}"/>
              </a:ext>
            </a:extLst>
          </p:cNvPr>
          <p:cNvPicPr>
            <a:picLocks noChangeAspect="1"/>
          </p:cNvPicPr>
          <p:nvPr userDrawn="1"/>
        </p:nvPicPr>
        <p:blipFill>
          <a:blip r:embed="rId2"/>
          <a:stretch>
            <a:fillRect/>
          </a:stretch>
        </p:blipFill>
        <p:spPr>
          <a:xfrm>
            <a:off x="3250511" y="1298409"/>
            <a:ext cx="9148357" cy="4605296"/>
          </a:xfrm>
          <a:prstGeom prst="rect">
            <a:avLst/>
          </a:prstGeom>
        </p:spPr>
      </p:pic>
      <p:pic>
        <p:nvPicPr>
          <p:cNvPr id="13" name="Picture 12" descr="Icon&#10;&#10;Description automatically generated">
            <a:extLst>
              <a:ext uri="{FF2B5EF4-FFF2-40B4-BE49-F238E27FC236}">
                <a16:creationId xmlns:a16="http://schemas.microsoft.com/office/drawing/2014/main" id="{CC09D8FF-91BD-45A6-9F79-358BFB682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3502654892"/>
      </p:ext>
    </p:extLst>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4" name="Rettangolo 4">
            <a:extLst>
              <a:ext uri="{FF2B5EF4-FFF2-40B4-BE49-F238E27FC236}">
                <a16:creationId xmlns:a16="http://schemas.microsoft.com/office/drawing/2014/main" id="{C75846C1-C3A8-4447-9800-54B7A9E4A7D0}"/>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5" name="Rettangolo 4">
            <a:extLst>
              <a:ext uri="{FF2B5EF4-FFF2-40B4-BE49-F238E27FC236}">
                <a16:creationId xmlns:a16="http://schemas.microsoft.com/office/drawing/2014/main" id="{B3E146CB-F782-7B4F-B209-028AD54E18B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7" name="Slide Number Placeholder 5">
            <a:extLst>
              <a:ext uri="{FF2B5EF4-FFF2-40B4-BE49-F238E27FC236}">
                <a16:creationId xmlns:a16="http://schemas.microsoft.com/office/drawing/2014/main" id="{606E1D01-DD40-AA4D-A041-3DA1760419CF}"/>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dirty="0"/>
          </a:p>
        </p:txBody>
      </p:sp>
      <p:sp>
        <p:nvSpPr>
          <p:cNvPr id="8" name="Title 1">
            <a:extLst>
              <a:ext uri="{FF2B5EF4-FFF2-40B4-BE49-F238E27FC236}">
                <a16:creationId xmlns:a16="http://schemas.microsoft.com/office/drawing/2014/main" id="{EDAE6DEE-98BE-3344-A605-27CA2911F152}"/>
              </a:ext>
            </a:extLst>
          </p:cNvPr>
          <p:cNvSpPr>
            <a:spLocks noGrp="1"/>
          </p:cNvSpPr>
          <p:nvPr>
            <p:ph type="title" hasCustomPrompt="1"/>
          </p:nvPr>
        </p:nvSpPr>
        <p:spPr>
          <a:xfrm>
            <a:off x="259792" y="332784"/>
            <a:ext cx="11672416"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11" name="Text Placeholder 10">
            <a:extLst>
              <a:ext uri="{FF2B5EF4-FFF2-40B4-BE49-F238E27FC236}">
                <a16:creationId xmlns:a16="http://schemas.microsoft.com/office/drawing/2014/main" id="{FE05E812-5F51-8E40-AAC0-91EC6ACA7933}"/>
              </a:ext>
            </a:extLst>
          </p:cNvPr>
          <p:cNvSpPr>
            <a:spLocks noGrp="1"/>
          </p:cNvSpPr>
          <p:nvPr>
            <p:ph type="body" sz="quarter" idx="13" hasCustomPrompt="1"/>
          </p:nvPr>
        </p:nvSpPr>
        <p:spPr>
          <a:xfrm>
            <a:off x="260351" y="1993568"/>
            <a:ext cx="2794347" cy="3910137"/>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12" name="Text Placeholder 10">
            <a:extLst>
              <a:ext uri="{FF2B5EF4-FFF2-40B4-BE49-F238E27FC236}">
                <a16:creationId xmlns:a16="http://schemas.microsoft.com/office/drawing/2014/main" id="{5C1BA6CF-99A5-374D-8E03-96092D7EFB51}"/>
              </a:ext>
            </a:extLst>
          </p:cNvPr>
          <p:cNvSpPr>
            <a:spLocks noGrp="1"/>
          </p:cNvSpPr>
          <p:nvPr>
            <p:ph type="body" sz="quarter" idx="14" hasCustomPrompt="1"/>
          </p:nvPr>
        </p:nvSpPr>
        <p:spPr>
          <a:xfrm>
            <a:off x="260351" y="1553187"/>
            <a:ext cx="2794347"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cxnSp>
        <p:nvCxnSpPr>
          <p:cNvPr id="16" name="Straight Connector 15">
            <a:extLst>
              <a:ext uri="{FF2B5EF4-FFF2-40B4-BE49-F238E27FC236}">
                <a16:creationId xmlns:a16="http://schemas.microsoft.com/office/drawing/2014/main" id="{5BD49C19-8B78-714F-B324-3F34B9757F24}"/>
              </a:ext>
            </a:extLst>
          </p:cNvPr>
          <p:cNvCxnSpPr>
            <a:cxnSpLocks/>
          </p:cNvCxnSpPr>
          <p:nvPr userDrawn="1"/>
        </p:nvCxnSpPr>
        <p:spPr>
          <a:xfrm>
            <a:off x="259792" y="1487871"/>
            <a:ext cx="2794906"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5" name="Immagine 2">
            <a:extLst>
              <a:ext uri="{FF2B5EF4-FFF2-40B4-BE49-F238E27FC236}">
                <a16:creationId xmlns:a16="http://schemas.microsoft.com/office/drawing/2014/main" id="{F8146F8A-2A84-5F4A-9B6F-BABDB0A44C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0511" y="1298409"/>
            <a:ext cx="9148357" cy="4605296"/>
          </a:xfrm>
          <a:prstGeom prst="rect">
            <a:avLst/>
          </a:prstGeom>
        </p:spPr>
      </p:pic>
      <p:pic>
        <p:nvPicPr>
          <p:cNvPr id="13" name="Picture 12" descr="Icon&#10;&#10;Description automatically generated">
            <a:extLst>
              <a:ext uri="{FF2B5EF4-FFF2-40B4-BE49-F238E27FC236}">
                <a16:creationId xmlns:a16="http://schemas.microsoft.com/office/drawing/2014/main" id="{CC09D8FF-91BD-45A6-9F79-358BFB682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3502654892"/>
      </p:ext>
    </p:extLst>
  </p:cSld>
  <p:clrMapOvr>
    <a:masterClrMapping/>
  </p:clrMapOvr>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4" name="Rettangolo 4">
            <a:extLst>
              <a:ext uri="{FF2B5EF4-FFF2-40B4-BE49-F238E27FC236}">
                <a16:creationId xmlns:a16="http://schemas.microsoft.com/office/drawing/2014/main" id="{C75846C1-C3A8-4447-9800-54B7A9E4A7D0}"/>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5" name="Rettangolo 4">
            <a:extLst>
              <a:ext uri="{FF2B5EF4-FFF2-40B4-BE49-F238E27FC236}">
                <a16:creationId xmlns:a16="http://schemas.microsoft.com/office/drawing/2014/main" id="{B3E146CB-F782-7B4F-B209-028AD54E18B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7" name="Slide Number Placeholder 5">
            <a:extLst>
              <a:ext uri="{FF2B5EF4-FFF2-40B4-BE49-F238E27FC236}">
                <a16:creationId xmlns:a16="http://schemas.microsoft.com/office/drawing/2014/main" id="{606E1D01-DD40-AA4D-A041-3DA1760419CF}"/>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dirty="0"/>
          </a:p>
        </p:txBody>
      </p:sp>
      <p:sp>
        <p:nvSpPr>
          <p:cNvPr id="8" name="Title 1">
            <a:extLst>
              <a:ext uri="{FF2B5EF4-FFF2-40B4-BE49-F238E27FC236}">
                <a16:creationId xmlns:a16="http://schemas.microsoft.com/office/drawing/2014/main" id="{EDAE6DEE-98BE-3344-A605-27CA2911F152}"/>
              </a:ext>
            </a:extLst>
          </p:cNvPr>
          <p:cNvSpPr>
            <a:spLocks noGrp="1"/>
          </p:cNvSpPr>
          <p:nvPr>
            <p:ph type="title" hasCustomPrompt="1"/>
          </p:nvPr>
        </p:nvSpPr>
        <p:spPr>
          <a:xfrm>
            <a:off x="259792" y="332784"/>
            <a:ext cx="5593584"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9" name="Text Placeholder 16">
            <a:extLst>
              <a:ext uri="{FF2B5EF4-FFF2-40B4-BE49-F238E27FC236}">
                <a16:creationId xmlns:a16="http://schemas.microsoft.com/office/drawing/2014/main" id="{4E2E5B74-40EE-FC4F-B03F-30C227737906}"/>
              </a:ext>
            </a:extLst>
          </p:cNvPr>
          <p:cNvSpPr>
            <a:spLocks noGrp="1"/>
          </p:cNvSpPr>
          <p:nvPr>
            <p:ph type="body" sz="quarter" idx="12" hasCustomPrompt="1"/>
          </p:nvPr>
        </p:nvSpPr>
        <p:spPr>
          <a:xfrm>
            <a:off x="260350" y="1157289"/>
            <a:ext cx="5593584" cy="661464"/>
          </a:xfrm>
        </p:spPr>
        <p:txBody>
          <a:bodyPr>
            <a:normAutofit/>
          </a:bodyPr>
          <a:lstStyle>
            <a:lvl1pPr marL="0" indent="0">
              <a:buNone/>
              <a:defRPr sz="1800" b="0" i="0">
                <a:solidFill>
                  <a:schemeClr val="bg2"/>
                </a:solidFill>
                <a:latin typeface="Proxima Nova Light" panose="02000506030000020004" pitchFamily="2" charset="0"/>
              </a:defRPr>
            </a:lvl1pPr>
            <a:lvl2pPr marL="609600" indent="0">
              <a:buNone/>
              <a:defRPr sz="1800" b="0" i="0">
                <a:solidFill>
                  <a:schemeClr val="bg2"/>
                </a:solidFill>
                <a:latin typeface="Proxima Nova Light" panose="02000506030000020004" pitchFamily="2" charset="0"/>
              </a:defRPr>
            </a:lvl2pPr>
            <a:lvl3pPr marL="1219200" indent="0">
              <a:buNone/>
              <a:defRPr sz="1800" b="0" i="0">
                <a:solidFill>
                  <a:schemeClr val="bg2"/>
                </a:solidFill>
                <a:latin typeface="Proxima Nova Light" panose="02000506030000020004" pitchFamily="2" charset="0"/>
              </a:defRPr>
            </a:lvl3pPr>
            <a:lvl4pPr marL="1828800" indent="0">
              <a:buNone/>
              <a:defRPr sz="1800" b="0" i="0">
                <a:solidFill>
                  <a:schemeClr val="bg2"/>
                </a:solidFill>
                <a:latin typeface="Proxima Nova Light" panose="02000506030000020004" pitchFamily="2" charset="0"/>
              </a:defRPr>
            </a:lvl4pPr>
            <a:lvl5pPr marL="2438400" indent="0">
              <a:buNone/>
              <a:defRPr sz="1800" b="0" i="0">
                <a:solidFill>
                  <a:schemeClr val="bg2"/>
                </a:solidFill>
                <a:latin typeface="Proxima Nova Light" panose="02000506030000020004" pitchFamily="2" charset="0"/>
              </a:defRPr>
            </a:lvl5pPr>
          </a:lstStyle>
          <a:p>
            <a:pPr lvl="0"/>
            <a:r>
              <a:rPr lang="en-GB"/>
              <a:t>Insert subtitle</a:t>
            </a:r>
            <a:endParaRPr lang="en-IT"/>
          </a:p>
        </p:txBody>
      </p:sp>
      <p:sp>
        <p:nvSpPr>
          <p:cNvPr id="11" name="Text Placeholder 10">
            <a:extLst>
              <a:ext uri="{FF2B5EF4-FFF2-40B4-BE49-F238E27FC236}">
                <a16:creationId xmlns:a16="http://schemas.microsoft.com/office/drawing/2014/main" id="{FE05E812-5F51-8E40-AAC0-91EC6ACA7933}"/>
              </a:ext>
            </a:extLst>
          </p:cNvPr>
          <p:cNvSpPr>
            <a:spLocks noGrp="1"/>
          </p:cNvSpPr>
          <p:nvPr>
            <p:ph type="body" sz="quarter" idx="13" hasCustomPrompt="1"/>
          </p:nvPr>
        </p:nvSpPr>
        <p:spPr>
          <a:xfrm>
            <a:off x="260351" y="2848709"/>
            <a:ext cx="5593583" cy="3054996"/>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12" name="Text Placeholder 10">
            <a:extLst>
              <a:ext uri="{FF2B5EF4-FFF2-40B4-BE49-F238E27FC236}">
                <a16:creationId xmlns:a16="http://schemas.microsoft.com/office/drawing/2014/main" id="{5C1BA6CF-99A5-374D-8E03-96092D7EFB51}"/>
              </a:ext>
            </a:extLst>
          </p:cNvPr>
          <p:cNvSpPr>
            <a:spLocks noGrp="1"/>
          </p:cNvSpPr>
          <p:nvPr>
            <p:ph type="body" sz="quarter" idx="14" hasCustomPrompt="1"/>
          </p:nvPr>
        </p:nvSpPr>
        <p:spPr>
          <a:xfrm>
            <a:off x="260351" y="2376437"/>
            <a:ext cx="55935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cxnSp>
        <p:nvCxnSpPr>
          <p:cNvPr id="16" name="Straight Connector 15">
            <a:extLst>
              <a:ext uri="{FF2B5EF4-FFF2-40B4-BE49-F238E27FC236}">
                <a16:creationId xmlns:a16="http://schemas.microsoft.com/office/drawing/2014/main" id="{5BD49C19-8B78-714F-B324-3F34B9757F24}"/>
              </a:ext>
            </a:extLst>
          </p:cNvPr>
          <p:cNvCxnSpPr/>
          <p:nvPr userDrawn="1"/>
        </p:nvCxnSpPr>
        <p:spPr>
          <a:xfrm>
            <a:off x="259792" y="2311121"/>
            <a:ext cx="559414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5" name="Picture Placeholder 13">
            <a:extLst>
              <a:ext uri="{FF2B5EF4-FFF2-40B4-BE49-F238E27FC236}">
                <a16:creationId xmlns:a16="http://schemas.microsoft.com/office/drawing/2014/main" id="{0966DD93-331A-EA4B-A3C1-260987193038}"/>
              </a:ext>
            </a:extLst>
          </p:cNvPr>
          <p:cNvSpPr>
            <a:spLocks noGrp="1"/>
          </p:cNvSpPr>
          <p:nvPr>
            <p:ph type="pic" sz="quarter" idx="15" hasCustomPrompt="1"/>
          </p:nvPr>
        </p:nvSpPr>
        <p:spPr>
          <a:xfrm>
            <a:off x="6096000" y="0"/>
            <a:ext cx="6096000" cy="6305336"/>
          </a:xfrm>
          <a:solidFill>
            <a:schemeClr val="bg1">
              <a:lumMod val="95000"/>
            </a:schemeClr>
          </a:solidFill>
        </p:spPr>
        <p:txBody>
          <a:bodyPr anchor="ctr">
            <a:normAutofit/>
          </a:bodyPr>
          <a:lstStyle>
            <a:lvl1pPr marL="0" indent="0" algn="ctr">
              <a:buNone/>
              <a:defRPr sz="1800" b="0" i="0">
                <a:solidFill>
                  <a:schemeClr val="bg2"/>
                </a:solidFill>
                <a:latin typeface="Proxima Nova" panose="02000506030000020004" pitchFamily="2" charset="0"/>
              </a:defRPr>
            </a:lvl1pPr>
          </a:lstStyle>
          <a:p>
            <a:r>
              <a:rPr lang="en-IT"/>
              <a:t>Insert picture here</a:t>
            </a:r>
          </a:p>
        </p:txBody>
      </p:sp>
      <p:pic>
        <p:nvPicPr>
          <p:cNvPr id="13" name="Picture 12" descr="Icon&#10;&#10;Description automatically generated">
            <a:extLst>
              <a:ext uri="{FF2B5EF4-FFF2-40B4-BE49-F238E27FC236}">
                <a16:creationId xmlns:a16="http://schemas.microsoft.com/office/drawing/2014/main" id="{B1DC8397-9C3C-4D39-9697-0729BF2D3D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982796496"/>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sp>
        <p:nvSpPr>
          <p:cNvPr id="10" name="Rettangolo 4">
            <a:extLst>
              <a:ext uri="{FF2B5EF4-FFF2-40B4-BE49-F238E27FC236}">
                <a16:creationId xmlns:a16="http://schemas.microsoft.com/office/drawing/2014/main" id="{99F0A77F-27DD-9446-8B0D-28945A94D0BF}"/>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11" name="Rettangolo 4">
            <a:extLst>
              <a:ext uri="{FF2B5EF4-FFF2-40B4-BE49-F238E27FC236}">
                <a16:creationId xmlns:a16="http://schemas.microsoft.com/office/drawing/2014/main" id="{934E581A-955C-F14C-BE3E-129DB16A2F0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13" name="Slide Number Placeholder 5">
            <a:extLst>
              <a:ext uri="{FF2B5EF4-FFF2-40B4-BE49-F238E27FC236}">
                <a16:creationId xmlns:a16="http://schemas.microsoft.com/office/drawing/2014/main" id="{ED27FC13-CA08-F746-8FF3-069E755D731C}"/>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dirty="0"/>
          </a:p>
        </p:txBody>
      </p:sp>
      <p:sp>
        <p:nvSpPr>
          <p:cNvPr id="14" name="Title 1">
            <a:extLst>
              <a:ext uri="{FF2B5EF4-FFF2-40B4-BE49-F238E27FC236}">
                <a16:creationId xmlns:a16="http://schemas.microsoft.com/office/drawing/2014/main" id="{E46C3896-41A0-7C47-8FC7-7B315BCAF36F}"/>
              </a:ext>
            </a:extLst>
          </p:cNvPr>
          <p:cNvSpPr>
            <a:spLocks noGrp="1"/>
          </p:cNvSpPr>
          <p:nvPr>
            <p:ph type="title" hasCustomPrompt="1"/>
          </p:nvPr>
        </p:nvSpPr>
        <p:spPr>
          <a:xfrm>
            <a:off x="259792" y="332784"/>
            <a:ext cx="11672416"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17" name="Text Placeholder 16">
            <a:extLst>
              <a:ext uri="{FF2B5EF4-FFF2-40B4-BE49-F238E27FC236}">
                <a16:creationId xmlns:a16="http://schemas.microsoft.com/office/drawing/2014/main" id="{30BEB1E1-7EE1-CA4C-81CC-46C046B9B75C}"/>
              </a:ext>
            </a:extLst>
          </p:cNvPr>
          <p:cNvSpPr>
            <a:spLocks noGrp="1"/>
          </p:cNvSpPr>
          <p:nvPr>
            <p:ph type="body" sz="quarter" idx="12" hasCustomPrompt="1"/>
          </p:nvPr>
        </p:nvSpPr>
        <p:spPr>
          <a:xfrm>
            <a:off x="260350" y="1157289"/>
            <a:ext cx="11671300" cy="661464"/>
          </a:xfrm>
        </p:spPr>
        <p:txBody>
          <a:bodyPr>
            <a:normAutofit/>
          </a:bodyPr>
          <a:lstStyle>
            <a:lvl1pPr marL="0" indent="0">
              <a:buNone/>
              <a:defRPr sz="1800" b="0" i="0">
                <a:solidFill>
                  <a:schemeClr val="bg2"/>
                </a:solidFill>
                <a:latin typeface="Proxima Nova Light" panose="02000506030000020004" pitchFamily="2" charset="0"/>
              </a:defRPr>
            </a:lvl1pPr>
            <a:lvl2pPr marL="609600" indent="0">
              <a:buNone/>
              <a:defRPr sz="1800" b="0" i="0">
                <a:solidFill>
                  <a:schemeClr val="bg2"/>
                </a:solidFill>
                <a:latin typeface="Proxima Nova Light" panose="02000506030000020004" pitchFamily="2" charset="0"/>
              </a:defRPr>
            </a:lvl2pPr>
            <a:lvl3pPr marL="1219200" indent="0">
              <a:buNone/>
              <a:defRPr sz="1800" b="0" i="0">
                <a:solidFill>
                  <a:schemeClr val="bg2"/>
                </a:solidFill>
                <a:latin typeface="Proxima Nova Light" panose="02000506030000020004" pitchFamily="2" charset="0"/>
              </a:defRPr>
            </a:lvl3pPr>
            <a:lvl4pPr marL="1828800" indent="0">
              <a:buNone/>
              <a:defRPr sz="1800" b="0" i="0">
                <a:solidFill>
                  <a:schemeClr val="bg2"/>
                </a:solidFill>
                <a:latin typeface="Proxima Nova Light" panose="02000506030000020004" pitchFamily="2" charset="0"/>
              </a:defRPr>
            </a:lvl4pPr>
            <a:lvl5pPr marL="2438400" indent="0">
              <a:buNone/>
              <a:defRPr sz="1800" b="0" i="0">
                <a:solidFill>
                  <a:schemeClr val="bg2"/>
                </a:solidFill>
                <a:latin typeface="Proxima Nova Light" panose="02000506030000020004" pitchFamily="2" charset="0"/>
              </a:defRPr>
            </a:lvl5pPr>
          </a:lstStyle>
          <a:p>
            <a:pPr lvl="0"/>
            <a:r>
              <a:rPr lang="en-GB"/>
              <a:t>Insert subtitle</a:t>
            </a:r>
            <a:endParaRPr lang="en-IT"/>
          </a:p>
        </p:txBody>
      </p:sp>
      <p:pic>
        <p:nvPicPr>
          <p:cNvPr id="3" name="Picture 2" descr="Icon&#10;&#10;Description automatically generated">
            <a:extLst>
              <a:ext uri="{FF2B5EF4-FFF2-40B4-BE49-F238E27FC236}">
                <a16:creationId xmlns:a16="http://schemas.microsoft.com/office/drawing/2014/main" id="{D42B1498-9949-4D76-A059-D9B448932B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9948602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Content and 2 Pictures">
    <p:spTree>
      <p:nvGrpSpPr>
        <p:cNvPr id="1" name=""/>
        <p:cNvGrpSpPr/>
        <p:nvPr/>
      </p:nvGrpSpPr>
      <p:grpSpPr>
        <a:xfrm>
          <a:off x="0" y="0"/>
          <a:ext cx="0" cy="0"/>
          <a:chOff x="0" y="0"/>
          <a:chExt cx="0" cy="0"/>
        </a:xfrm>
      </p:grpSpPr>
      <p:sp>
        <p:nvSpPr>
          <p:cNvPr id="4" name="Rettangolo 4">
            <a:extLst>
              <a:ext uri="{FF2B5EF4-FFF2-40B4-BE49-F238E27FC236}">
                <a16:creationId xmlns:a16="http://schemas.microsoft.com/office/drawing/2014/main" id="{C75846C1-C3A8-4447-9800-54B7A9E4A7D0}"/>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5" name="Rettangolo 4">
            <a:extLst>
              <a:ext uri="{FF2B5EF4-FFF2-40B4-BE49-F238E27FC236}">
                <a16:creationId xmlns:a16="http://schemas.microsoft.com/office/drawing/2014/main" id="{B3E146CB-F782-7B4F-B209-028AD54E18B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7" name="Slide Number Placeholder 5">
            <a:extLst>
              <a:ext uri="{FF2B5EF4-FFF2-40B4-BE49-F238E27FC236}">
                <a16:creationId xmlns:a16="http://schemas.microsoft.com/office/drawing/2014/main" id="{606E1D01-DD40-AA4D-A041-3DA1760419CF}"/>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dirty="0"/>
          </a:p>
        </p:txBody>
      </p:sp>
      <p:sp>
        <p:nvSpPr>
          <p:cNvPr id="8" name="Title 1">
            <a:extLst>
              <a:ext uri="{FF2B5EF4-FFF2-40B4-BE49-F238E27FC236}">
                <a16:creationId xmlns:a16="http://schemas.microsoft.com/office/drawing/2014/main" id="{EDAE6DEE-98BE-3344-A605-27CA2911F152}"/>
              </a:ext>
            </a:extLst>
          </p:cNvPr>
          <p:cNvSpPr>
            <a:spLocks noGrp="1"/>
          </p:cNvSpPr>
          <p:nvPr>
            <p:ph type="title" hasCustomPrompt="1"/>
          </p:nvPr>
        </p:nvSpPr>
        <p:spPr>
          <a:xfrm>
            <a:off x="259792" y="332784"/>
            <a:ext cx="5593584"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9" name="Text Placeholder 16">
            <a:extLst>
              <a:ext uri="{FF2B5EF4-FFF2-40B4-BE49-F238E27FC236}">
                <a16:creationId xmlns:a16="http://schemas.microsoft.com/office/drawing/2014/main" id="{4E2E5B74-40EE-FC4F-B03F-30C227737906}"/>
              </a:ext>
            </a:extLst>
          </p:cNvPr>
          <p:cNvSpPr>
            <a:spLocks noGrp="1"/>
          </p:cNvSpPr>
          <p:nvPr>
            <p:ph type="body" sz="quarter" idx="12" hasCustomPrompt="1"/>
          </p:nvPr>
        </p:nvSpPr>
        <p:spPr>
          <a:xfrm>
            <a:off x="260350" y="1157289"/>
            <a:ext cx="5593584" cy="661464"/>
          </a:xfrm>
        </p:spPr>
        <p:txBody>
          <a:bodyPr>
            <a:normAutofit/>
          </a:bodyPr>
          <a:lstStyle>
            <a:lvl1pPr marL="0" indent="0">
              <a:buNone/>
              <a:defRPr sz="1800" b="0" i="0">
                <a:solidFill>
                  <a:schemeClr val="bg2"/>
                </a:solidFill>
                <a:latin typeface="Proxima Nova Light" panose="02000506030000020004" pitchFamily="2" charset="0"/>
              </a:defRPr>
            </a:lvl1pPr>
            <a:lvl2pPr marL="609600" indent="0">
              <a:buNone/>
              <a:defRPr sz="1800" b="0" i="0">
                <a:solidFill>
                  <a:schemeClr val="bg2"/>
                </a:solidFill>
                <a:latin typeface="Proxima Nova Light" panose="02000506030000020004" pitchFamily="2" charset="0"/>
              </a:defRPr>
            </a:lvl2pPr>
            <a:lvl3pPr marL="1219200" indent="0">
              <a:buNone/>
              <a:defRPr sz="1800" b="0" i="0">
                <a:solidFill>
                  <a:schemeClr val="bg2"/>
                </a:solidFill>
                <a:latin typeface="Proxima Nova Light" panose="02000506030000020004" pitchFamily="2" charset="0"/>
              </a:defRPr>
            </a:lvl3pPr>
            <a:lvl4pPr marL="1828800" indent="0">
              <a:buNone/>
              <a:defRPr sz="1800" b="0" i="0">
                <a:solidFill>
                  <a:schemeClr val="bg2"/>
                </a:solidFill>
                <a:latin typeface="Proxima Nova Light" panose="02000506030000020004" pitchFamily="2" charset="0"/>
              </a:defRPr>
            </a:lvl4pPr>
            <a:lvl5pPr marL="2438400" indent="0">
              <a:buNone/>
              <a:defRPr sz="1800" b="0" i="0">
                <a:solidFill>
                  <a:schemeClr val="bg2"/>
                </a:solidFill>
                <a:latin typeface="Proxima Nova Light" panose="02000506030000020004" pitchFamily="2" charset="0"/>
              </a:defRPr>
            </a:lvl5pPr>
          </a:lstStyle>
          <a:p>
            <a:pPr lvl="0"/>
            <a:r>
              <a:rPr lang="en-GB"/>
              <a:t>Insert subtitle</a:t>
            </a:r>
            <a:endParaRPr lang="en-IT"/>
          </a:p>
        </p:txBody>
      </p:sp>
      <p:sp>
        <p:nvSpPr>
          <p:cNvPr id="11" name="Text Placeholder 10">
            <a:extLst>
              <a:ext uri="{FF2B5EF4-FFF2-40B4-BE49-F238E27FC236}">
                <a16:creationId xmlns:a16="http://schemas.microsoft.com/office/drawing/2014/main" id="{FE05E812-5F51-8E40-AAC0-91EC6ACA7933}"/>
              </a:ext>
            </a:extLst>
          </p:cNvPr>
          <p:cNvSpPr>
            <a:spLocks noGrp="1"/>
          </p:cNvSpPr>
          <p:nvPr>
            <p:ph type="body" sz="quarter" idx="13" hasCustomPrompt="1"/>
          </p:nvPr>
        </p:nvSpPr>
        <p:spPr>
          <a:xfrm>
            <a:off x="260351" y="2848709"/>
            <a:ext cx="5593583" cy="3054996"/>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12" name="Text Placeholder 10">
            <a:extLst>
              <a:ext uri="{FF2B5EF4-FFF2-40B4-BE49-F238E27FC236}">
                <a16:creationId xmlns:a16="http://schemas.microsoft.com/office/drawing/2014/main" id="{5C1BA6CF-99A5-374D-8E03-96092D7EFB51}"/>
              </a:ext>
            </a:extLst>
          </p:cNvPr>
          <p:cNvSpPr>
            <a:spLocks noGrp="1"/>
          </p:cNvSpPr>
          <p:nvPr>
            <p:ph type="body" sz="quarter" idx="14" hasCustomPrompt="1"/>
          </p:nvPr>
        </p:nvSpPr>
        <p:spPr>
          <a:xfrm>
            <a:off x="260351" y="2376437"/>
            <a:ext cx="55935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cxnSp>
        <p:nvCxnSpPr>
          <p:cNvPr id="16" name="Straight Connector 15">
            <a:extLst>
              <a:ext uri="{FF2B5EF4-FFF2-40B4-BE49-F238E27FC236}">
                <a16:creationId xmlns:a16="http://schemas.microsoft.com/office/drawing/2014/main" id="{5BD49C19-8B78-714F-B324-3F34B9757F24}"/>
              </a:ext>
            </a:extLst>
          </p:cNvPr>
          <p:cNvCxnSpPr/>
          <p:nvPr userDrawn="1"/>
        </p:nvCxnSpPr>
        <p:spPr>
          <a:xfrm>
            <a:off x="259792" y="2311121"/>
            <a:ext cx="559414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5" name="Picture Placeholder 13">
            <a:extLst>
              <a:ext uri="{FF2B5EF4-FFF2-40B4-BE49-F238E27FC236}">
                <a16:creationId xmlns:a16="http://schemas.microsoft.com/office/drawing/2014/main" id="{0966DD93-331A-EA4B-A3C1-260987193038}"/>
              </a:ext>
            </a:extLst>
          </p:cNvPr>
          <p:cNvSpPr>
            <a:spLocks noGrp="1"/>
          </p:cNvSpPr>
          <p:nvPr>
            <p:ph type="pic" sz="quarter" idx="15" hasCustomPrompt="1"/>
          </p:nvPr>
        </p:nvSpPr>
        <p:spPr>
          <a:xfrm>
            <a:off x="6096000" y="332784"/>
            <a:ext cx="5593583" cy="2722209"/>
          </a:xfrm>
          <a:solidFill>
            <a:schemeClr val="bg1">
              <a:lumMod val="95000"/>
            </a:schemeClr>
          </a:solidFill>
        </p:spPr>
        <p:txBody>
          <a:bodyPr anchor="ctr">
            <a:normAutofit/>
          </a:bodyPr>
          <a:lstStyle>
            <a:lvl1pPr marL="0" indent="0" algn="ctr">
              <a:buNone/>
              <a:defRPr sz="1800" b="0" i="0">
                <a:solidFill>
                  <a:schemeClr val="bg2"/>
                </a:solidFill>
                <a:latin typeface="Proxima Nova" panose="02000506030000020004" pitchFamily="2" charset="0"/>
              </a:defRPr>
            </a:lvl1pPr>
          </a:lstStyle>
          <a:p>
            <a:r>
              <a:rPr lang="en-IT"/>
              <a:t>Insert picture here</a:t>
            </a:r>
          </a:p>
        </p:txBody>
      </p:sp>
      <p:sp>
        <p:nvSpPr>
          <p:cNvPr id="13" name="Picture Placeholder 13">
            <a:extLst>
              <a:ext uri="{FF2B5EF4-FFF2-40B4-BE49-F238E27FC236}">
                <a16:creationId xmlns:a16="http://schemas.microsoft.com/office/drawing/2014/main" id="{001A5A52-F4BB-9A43-83FD-E4B5468A45FA}"/>
              </a:ext>
            </a:extLst>
          </p:cNvPr>
          <p:cNvSpPr>
            <a:spLocks noGrp="1"/>
          </p:cNvSpPr>
          <p:nvPr>
            <p:ph type="pic" sz="quarter" idx="16" hasCustomPrompt="1"/>
          </p:nvPr>
        </p:nvSpPr>
        <p:spPr>
          <a:xfrm>
            <a:off x="6096000" y="3260036"/>
            <a:ext cx="5593583" cy="2643670"/>
          </a:xfrm>
          <a:solidFill>
            <a:schemeClr val="bg1">
              <a:lumMod val="95000"/>
            </a:schemeClr>
          </a:solidFill>
        </p:spPr>
        <p:txBody>
          <a:bodyPr anchor="ctr">
            <a:normAutofit/>
          </a:bodyPr>
          <a:lstStyle>
            <a:lvl1pPr marL="0" indent="0" algn="ctr">
              <a:buNone/>
              <a:defRPr sz="1800" b="0" i="0">
                <a:solidFill>
                  <a:schemeClr val="bg2"/>
                </a:solidFill>
                <a:latin typeface="Proxima Nova" panose="02000506030000020004" pitchFamily="2" charset="0"/>
              </a:defRPr>
            </a:lvl1pPr>
          </a:lstStyle>
          <a:p>
            <a:r>
              <a:rPr lang="en-IT"/>
              <a:t>Insert picture here</a:t>
            </a:r>
          </a:p>
        </p:txBody>
      </p:sp>
      <p:pic>
        <p:nvPicPr>
          <p:cNvPr id="14" name="Picture 13" descr="Icon&#10;&#10;Description automatically generated">
            <a:extLst>
              <a:ext uri="{FF2B5EF4-FFF2-40B4-BE49-F238E27FC236}">
                <a16:creationId xmlns:a16="http://schemas.microsoft.com/office/drawing/2014/main" id="{E3CEF3A0-76C0-4E89-97C4-5888377A61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2878423020"/>
      </p:ext>
    </p:extLst>
  </p:cSld>
  <p:clrMapOvr>
    <a:masterClrMapping/>
  </p:clrMapOvr>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ttangolo 4">
            <a:extLst>
              <a:ext uri="{FF2B5EF4-FFF2-40B4-BE49-F238E27FC236}">
                <a16:creationId xmlns:a16="http://schemas.microsoft.com/office/drawing/2014/main" id="{C75846C1-C3A8-4447-9800-54B7A9E4A7D0}"/>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5" name="Rettangolo 4">
            <a:extLst>
              <a:ext uri="{FF2B5EF4-FFF2-40B4-BE49-F238E27FC236}">
                <a16:creationId xmlns:a16="http://schemas.microsoft.com/office/drawing/2014/main" id="{B3E146CB-F782-7B4F-B209-028AD54E18B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7" name="Slide Number Placeholder 5">
            <a:extLst>
              <a:ext uri="{FF2B5EF4-FFF2-40B4-BE49-F238E27FC236}">
                <a16:creationId xmlns:a16="http://schemas.microsoft.com/office/drawing/2014/main" id="{606E1D01-DD40-AA4D-A041-3DA1760419CF}"/>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dirty="0"/>
          </a:p>
        </p:txBody>
      </p:sp>
      <p:sp>
        <p:nvSpPr>
          <p:cNvPr id="8" name="Title 1">
            <a:extLst>
              <a:ext uri="{FF2B5EF4-FFF2-40B4-BE49-F238E27FC236}">
                <a16:creationId xmlns:a16="http://schemas.microsoft.com/office/drawing/2014/main" id="{EDAE6DEE-98BE-3344-A605-27CA2911F152}"/>
              </a:ext>
            </a:extLst>
          </p:cNvPr>
          <p:cNvSpPr>
            <a:spLocks noGrp="1"/>
          </p:cNvSpPr>
          <p:nvPr>
            <p:ph type="title" hasCustomPrompt="1"/>
          </p:nvPr>
        </p:nvSpPr>
        <p:spPr>
          <a:xfrm>
            <a:off x="259792" y="332784"/>
            <a:ext cx="11672416"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9" name="Text Placeholder 16">
            <a:extLst>
              <a:ext uri="{FF2B5EF4-FFF2-40B4-BE49-F238E27FC236}">
                <a16:creationId xmlns:a16="http://schemas.microsoft.com/office/drawing/2014/main" id="{4E2E5B74-40EE-FC4F-B03F-30C227737906}"/>
              </a:ext>
            </a:extLst>
          </p:cNvPr>
          <p:cNvSpPr>
            <a:spLocks noGrp="1"/>
          </p:cNvSpPr>
          <p:nvPr>
            <p:ph type="body" sz="quarter" idx="12" hasCustomPrompt="1"/>
          </p:nvPr>
        </p:nvSpPr>
        <p:spPr>
          <a:xfrm>
            <a:off x="260350" y="1157289"/>
            <a:ext cx="11671300" cy="661464"/>
          </a:xfrm>
        </p:spPr>
        <p:txBody>
          <a:bodyPr>
            <a:normAutofit/>
          </a:bodyPr>
          <a:lstStyle>
            <a:lvl1pPr marL="0" indent="0">
              <a:buNone/>
              <a:defRPr sz="1800" b="0" i="0">
                <a:solidFill>
                  <a:schemeClr val="bg2"/>
                </a:solidFill>
                <a:latin typeface="Proxima Nova Light" panose="02000506030000020004" pitchFamily="2" charset="0"/>
              </a:defRPr>
            </a:lvl1pPr>
            <a:lvl2pPr marL="609600" indent="0">
              <a:buNone/>
              <a:defRPr sz="1800" b="0" i="0">
                <a:solidFill>
                  <a:schemeClr val="bg2"/>
                </a:solidFill>
                <a:latin typeface="Proxima Nova Light" panose="02000506030000020004" pitchFamily="2" charset="0"/>
              </a:defRPr>
            </a:lvl2pPr>
            <a:lvl3pPr marL="1219200" indent="0">
              <a:buNone/>
              <a:defRPr sz="1800" b="0" i="0">
                <a:solidFill>
                  <a:schemeClr val="bg2"/>
                </a:solidFill>
                <a:latin typeface="Proxima Nova Light" panose="02000506030000020004" pitchFamily="2" charset="0"/>
              </a:defRPr>
            </a:lvl3pPr>
            <a:lvl4pPr marL="1828800" indent="0">
              <a:buNone/>
              <a:defRPr sz="1800" b="0" i="0">
                <a:solidFill>
                  <a:schemeClr val="bg2"/>
                </a:solidFill>
                <a:latin typeface="Proxima Nova Light" panose="02000506030000020004" pitchFamily="2" charset="0"/>
              </a:defRPr>
            </a:lvl4pPr>
            <a:lvl5pPr marL="2438400" indent="0">
              <a:buNone/>
              <a:defRPr sz="1800" b="0" i="0">
                <a:solidFill>
                  <a:schemeClr val="bg2"/>
                </a:solidFill>
                <a:latin typeface="Proxima Nova Light" panose="02000506030000020004" pitchFamily="2" charset="0"/>
              </a:defRPr>
            </a:lvl5pPr>
          </a:lstStyle>
          <a:p>
            <a:pPr lvl="0"/>
            <a:r>
              <a:rPr lang="en-GB"/>
              <a:t>Insert subtitle</a:t>
            </a:r>
            <a:endParaRPr lang="en-IT"/>
          </a:p>
        </p:txBody>
      </p:sp>
      <p:sp>
        <p:nvSpPr>
          <p:cNvPr id="11" name="Text Placeholder 10">
            <a:extLst>
              <a:ext uri="{FF2B5EF4-FFF2-40B4-BE49-F238E27FC236}">
                <a16:creationId xmlns:a16="http://schemas.microsoft.com/office/drawing/2014/main" id="{FE05E812-5F51-8E40-AAC0-91EC6ACA7933}"/>
              </a:ext>
            </a:extLst>
          </p:cNvPr>
          <p:cNvSpPr>
            <a:spLocks noGrp="1"/>
          </p:cNvSpPr>
          <p:nvPr>
            <p:ph type="body" sz="quarter" idx="13" hasCustomPrompt="1"/>
          </p:nvPr>
        </p:nvSpPr>
        <p:spPr>
          <a:xfrm>
            <a:off x="260351" y="2848709"/>
            <a:ext cx="11671299" cy="3054996"/>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12" name="Text Placeholder 10">
            <a:extLst>
              <a:ext uri="{FF2B5EF4-FFF2-40B4-BE49-F238E27FC236}">
                <a16:creationId xmlns:a16="http://schemas.microsoft.com/office/drawing/2014/main" id="{5C1BA6CF-99A5-374D-8E03-96092D7EFB51}"/>
              </a:ext>
            </a:extLst>
          </p:cNvPr>
          <p:cNvSpPr>
            <a:spLocks noGrp="1"/>
          </p:cNvSpPr>
          <p:nvPr>
            <p:ph type="body" sz="quarter" idx="14" hasCustomPrompt="1"/>
          </p:nvPr>
        </p:nvSpPr>
        <p:spPr>
          <a:xfrm>
            <a:off x="260351" y="2376437"/>
            <a:ext cx="83711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cxnSp>
        <p:nvCxnSpPr>
          <p:cNvPr id="16" name="Straight Connector 15">
            <a:extLst>
              <a:ext uri="{FF2B5EF4-FFF2-40B4-BE49-F238E27FC236}">
                <a16:creationId xmlns:a16="http://schemas.microsoft.com/office/drawing/2014/main" id="{5BD49C19-8B78-714F-B324-3F34B9757F24}"/>
              </a:ext>
            </a:extLst>
          </p:cNvPr>
          <p:cNvCxnSpPr>
            <a:cxnSpLocks/>
          </p:cNvCxnSpPr>
          <p:nvPr userDrawn="1"/>
        </p:nvCxnSpPr>
        <p:spPr>
          <a:xfrm>
            <a:off x="259792" y="2311121"/>
            <a:ext cx="11671858"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3" name="Picture 12" descr="Icon&#10;&#10;Description automatically generated">
            <a:extLst>
              <a:ext uri="{FF2B5EF4-FFF2-40B4-BE49-F238E27FC236}">
                <a16:creationId xmlns:a16="http://schemas.microsoft.com/office/drawing/2014/main" id="{3F91B57B-B561-4EA4-AD88-A122130AC6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2402472950"/>
      </p:ext>
    </p:extLst>
  </p:cSld>
  <p:clrMapOvr>
    <a:masterClrMapping/>
  </p:clrMapOvr>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10" name="Rettangolo 4">
            <a:extLst>
              <a:ext uri="{FF2B5EF4-FFF2-40B4-BE49-F238E27FC236}">
                <a16:creationId xmlns:a16="http://schemas.microsoft.com/office/drawing/2014/main" id="{BE847C3E-B30D-D644-9315-603E8AE63EE5}"/>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11" name="Rettangolo 4">
            <a:extLst>
              <a:ext uri="{FF2B5EF4-FFF2-40B4-BE49-F238E27FC236}">
                <a16:creationId xmlns:a16="http://schemas.microsoft.com/office/drawing/2014/main" id="{B452CD88-BC60-5B40-835A-7AD8CCC4D875}"/>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13" name="Slide Number Placeholder 5">
            <a:extLst>
              <a:ext uri="{FF2B5EF4-FFF2-40B4-BE49-F238E27FC236}">
                <a16:creationId xmlns:a16="http://schemas.microsoft.com/office/drawing/2014/main" id="{1DC9B179-2D62-BF4D-AB66-1321DF14DA53}"/>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dirty="0"/>
          </a:p>
        </p:txBody>
      </p:sp>
      <p:sp>
        <p:nvSpPr>
          <p:cNvPr id="14" name="Picture Placeholder 13">
            <a:extLst>
              <a:ext uri="{FF2B5EF4-FFF2-40B4-BE49-F238E27FC236}">
                <a16:creationId xmlns:a16="http://schemas.microsoft.com/office/drawing/2014/main" id="{2F11F10A-2454-A345-9842-AB2DBE9EF531}"/>
              </a:ext>
            </a:extLst>
          </p:cNvPr>
          <p:cNvSpPr>
            <a:spLocks noGrp="1"/>
          </p:cNvSpPr>
          <p:nvPr>
            <p:ph type="pic" sz="quarter" idx="12" hasCustomPrompt="1"/>
          </p:nvPr>
        </p:nvSpPr>
        <p:spPr>
          <a:xfrm>
            <a:off x="0" y="0"/>
            <a:ext cx="12192000" cy="6305550"/>
          </a:xfrm>
          <a:solidFill>
            <a:schemeClr val="bg1">
              <a:lumMod val="95000"/>
            </a:schemeClr>
          </a:solidFill>
        </p:spPr>
        <p:txBody>
          <a:bodyPr anchor="ctr">
            <a:normAutofit/>
          </a:bodyPr>
          <a:lstStyle>
            <a:lvl1pPr marL="0" indent="0" algn="ctr">
              <a:buNone/>
              <a:defRPr sz="1800" b="0" i="0">
                <a:solidFill>
                  <a:schemeClr val="bg2"/>
                </a:solidFill>
                <a:latin typeface="Proxima Nova" panose="02000506030000020004" pitchFamily="2" charset="0"/>
              </a:defRPr>
            </a:lvl1pPr>
          </a:lstStyle>
          <a:p>
            <a:r>
              <a:rPr lang="en-IT"/>
              <a:t>Insert picture here</a:t>
            </a:r>
          </a:p>
        </p:txBody>
      </p:sp>
      <p:pic>
        <p:nvPicPr>
          <p:cNvPr id="7" name="Picture 6" descr="Icon&#10;&#10;Description automatically generated">
            <a:extLst>
              <a:ext uri="{FF2B5EF4-FFF2-40B4-BE49-F238E27FC236}">
                <a16:creationId xmlns:a16="http://schemas.microsoft.com/office/drawing/2014/main" id="{4AD5CCAA-B2DF-4D23-BE8B-F7CA34864B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84321427"/>
      </p:ext>
    </p:extLst>
  </p:cSld>
  <p:clrMapOvr>
    <a:masterClrMapping/>
  </p:clrMapOvr>
  <p:hf sldNum="0"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_Shade">
    <p:spTree>
      <p:nvGrpSpPr>
        <p:cNvPr id="1" name=""/>
        <p:cNvGrpSpPr/>
        <p:nvPr/>
      </p:nvGrpSpPr>
      <p:grpSpPr>
        <a:xfrm>
          <a:off x="0" y="0"/>
          <a:ext cx="0" cy="0"/>
          <a:chOff x="0" y="0"/>
          <a:chExt cx="0" cy="0"/>
        </a:xfrm>
      </p:grpSpPr>
      <p:sp>
        <p:nvSpPr>
          <p:cNvPr id="10" name="Rettangolo 4">
            <a:extLst>
              <a:ext uri="{FF2B5EF4-FFF2-40B4-BE49-F238E27FC236}">
                <a16:creationId xmlns:a16="http://schemas.microsoft.com/office/drawing/2014/main" id="{BE847C3E-B30D-D644-9315-603E8AE63EE5}"/>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11" name="Rettangolo 4">
            <a:extLst>
              <a:ext uri="{FF2B5EF4-FFF2-40B4-BE49-F238E27FC236}">
                <a16:creationId xmlns:a16="http://schemas.microsoft.com/office/drawing/2014/main" id="{B452CD88-BC60-5B40-835A-7AD8CCC4D875}"/>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13" name="Slide Number Placeholder 5">
            <a:extLst>
              <a:ext uri="{FF2B5EF4-FFF2-40B4-BE49-F238E27FC236}">
                <a16:creationId xmlns:a16="http://schemas.microsoft.com/office/drawing/2014/main" id="{1DC9B179-2D62-BF4D-AB66-1321DF14DA53}"/>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dirty="0"/>
          </a:p>
        </p:txBody>
      </p:sp>
      <p:sp>
        <p:nvSpPr>
          <p:cNvPr id="14" name="Picture Placeholder 13">
            <a:extLst>
              <a:ext uri="{FF2B5EF4-FFF2-40B4-BE49-F238E27FC236}">
                <a16:creationId xmlns:a16="http://schemas.microsoft.com/office/drawing/2014/main" id="{2F11F10A-2454-A345-9842-AB2DBE9EF531}"/>
              </a:ext>
            </a:extLst>
          </p:cNvPr>
          <p:cNvSpPr>
            <a:spLocks noGrp="1"/>
          </p:cNvSpPr>
          <p:nvPr>
            <p:ph type="pic" sz="quarter" idx="12" hasCustomPrompt="1"/>
          </p:nvPr>
        </p:nvSpPr>
        <p:spPr>
          <a:xfrm>
            <a:off x="0" y="0"/>
            <a:ext cx="12192000" cy="6305550"/>
          </a:xfrm>
          <a:solidFill>
            <a:schemeClr val="bg1">
              <a:lumMod val="95000"/>
            </a:schemeClr>
          </a:solidFill>
        </p:spPr>
        <p:txBody>
          <a:bodyPr anchor="ctr">
            <a:normAutofit/>
          </a:bodyPr>
          <a:lstStyle>
            <a:lvl1pPr marL="0" indent="0" algn="ctr">
              <a:buNone/>
              <a:defRPr sz="1800" b="0" i="0">
                <a:solidFill>
                  <a:schemeClr val="bg2"/>
                </a:solidFill>
                <a:latin typeface="Proxima Nova" panose="02000506030000020004" pitchFamily="2" charset="0"/>
              </a:defRPr>
            </a:lvl1pPr>
          </a:lstStyle>
          <a:p>
            <a:r>
              <a:rPr lang="en-IT"/>
              <a:t>Insert picture here</a:t>
            </a:r>
          </a:p>
        </p:txBody>
      </p:sp>
      <p:sp>
        <p:nvSpPr>
          <p:cNvPr id="7" name="Text Placeholder 3">
            <a:extLst>
              <a:ext uri="{FF2B5EF4-FFF2-40B4-BE49-F238E27FC236}">
                <a16:creationId xmlns:a16="http://schemas.microsoft.com/office/drawing/2014/main" id="{92CFCBFC-D3E3-6243-9173-DECD7C2B3D9A}"/>
              </a:ext>
            </a:extLst>
          </p:cNvPr>
          <p:cNvSpPr>
            <a:spLocks noGrp="1"/>
          </p:cNvSpPr>
          <p:nvPr>
            <p:ph type="body" sz="half" idx="2" hasCustomPrompt="1"/>
          </p:nvPr>
        </p:nvSpPr>
        <p:spPr>
          <a:xfrm>
            <a:off x="0" y="4407772"/>
            <a:ext cx="12192000" cy="1897568"/>
          </a:xfrm>
          <a:gradFill flip="none" rotWithShape="1">
            <a:gsLst>
              <a:gs pos="21000">
                <a:schemeClr val="accent2">
                  <a:alpha val="75000"/>
                </a:schemeClr>
              </a:gs>
              <a:gs pos="100000">
                <a:schemeClr val="accent2">
                  <a:alpha val="0"/>
                </a:schemeClr>
              </a:gs>
            </a:gsLst>
            <a:lin ang="16200000" scaled="0"/>
            <a:tileRect/>
          </a:gradFill>
        </p:spPr>
        <p:txBody>
          <a:bodyPr lIns="180000" tIns="0" rIns="180000" bIns="180000" anchor="b" anchorCtr="0">
            <a:normAutofit/>
          </a:bodyPr>
          <a:lstStyle>
            <a:lvl1pPr marL="0" indent="0">
              <a:buNone/>
              <a:defRPr sz="1800" b="1" i="0">
                <a:solidFill>
                  <a:schemeClr val="tx2"/>
                </a:solidFill>
                <a:latin typeface="Proxima Nova" panose="02000506030000020004" pitchFamily="2"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Insert text here</a:t>
            </a:r>
          </a:p>
        </p:txBody>
      </p:sp>
      <p:pic>
        <p:nvPicPr>
          <p:cNvPr id="8" name="Picture 7" descr="Icon&#10;&#10;Description automatically generated">
            <a:extLst>
              <a:ext uri="{FF2B5EF4-FFF2-40B4-BE49-F238E27FC236}">
                <a16:creationId xmlns:a16="http://schemas.microsoft.com/office/drawing/2014/main" id="{05E96722-08DB-47B2-ADDA-CF4A82AB50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1124828938"/>
      </p:ext>
    </p:extLst>
  </p:cSld>
  <p:clrMapOvr>
    <a:masterClrMapping/>
  </p:clrMapOvr>
  <p:hf sldNum="0"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TAGES_1">
    <p:spTree>
      <p:nvGrpSpPr>
        <p:cNvPr id="1" name=""/>
        <p:cNvGrpSpPr/>
        <p:nvPr/>
      </p:nvGrpSpPr>
      <p:grpSpPr>
        <a:xfrm>
          <a:off x="0" y="0"/>
          <a:ext cx="0" cy="0"/>
          <a:chOff x="0" y="0"/>
          <a:chExt cx="0" cy="0"/>
        </a:xfrm>
      </p:grpSpPr>
      <p:sp>
        <p:nvSpPr>
          <p:cNvPr id="10" name="Rettangolo 4">
            <a:extLst>
              <a:ext uri="{FF2B5EF4-FFF2-40B4-BE49-F238E27FC236}">
                <a16:creationId xmlns:a16="http://schemas.microsoft.com/office/drawing/2014/main" id="{99F0A77F-27DD-9446-8B0D-28945A94D0BF}"/>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11" name="Rettangolo 4">
            <a:extLst>
              <a:ext uri="{FF2B5EF4-FFF2-40B4-BE49-F238E27FC236}">
                <a16:creationId xmlns:a16="http://schemas.microsoft.com/office/drawing/2014/main" id="{934E581A-955C-F14C-BE3E-129DB16A2F0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13" name="Slide Number Placeholder 5">
            <a:extLst>
              <a:ext uri="{FF2B5EF4-FFF2-40B4-BE49-F238E27FC236}">
                <a16:creationId xmlns:a16="http://schemas.microsoft.com/office/drawing/2014/main" id="{ED27FC13-CA08-F746-8FF3-069E755D731C}"/>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dirty="0"/>
          </a:p>
        </p:txBody>
      </p:sp>
      <p:sp>
        <p:nvSpPr>
          <p:cNvPr id="14" name="Title 1">
            <a:extLst>
              <a:ext uri="{FF2B5EF4-FFF2-40B4-BE49-F238E27FC236}">
                <a16:creationId xmlns:a16="http://schemas.microsoft.com/office/drawing/2014/main" id="{E46C3896-41A0-7C47-8FC7-7B315BCAF36F}"/>
              </a:ext>
            </a:extLst>
          </p:cNvPr>
          <p:cNvSpPr>
            <a:spLocks noGrp="1"/>
          </p:cNvSpPr>
          <p:nvPr>
            <p:ph type="title" hasCustomPrompt="1"/>
          </p:nvPr>
        </p:nvSpPr>
        <p:spPr>
          <a:xfrm>
            <a:off x="1736035" y="332784"/>
            <a:ext cx="10196173"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17" name="Text Placeholder 16">
            <a:extLst>
              <a:ext uri="{FF2B5EF4-FFF2-40B4-BE49-F238E27FC236}">
                <a16:creationId xmlns:a16="http://schemas.microsoft.com/office/drawing/2014/main" id="{30BEB1E1-7EE1-CA4C-81CC-46C046B9B75C}"/>
              </a:ext>
            </a:extLst>
          </p:cNvPr>
          <p:cNvSpPr>
            <a:spLocks noGrp="1"/>
          </p:cNvSpPr>
          <p:nvPr>
            <p:ph type="body" sz="quarter" idx="12" hasCustomPrompt="1"/>
          </p:nvPr>
        </p:nvSpPr>
        <p:spPr>
          <a:xfrm>
            <a:off x="1736451" y="1157289"/>
            <a:ext cx="10195198" cy="661464"/>
          </a:xfrm>
        </p:spPr>
        <p:txBody>
          <a:bodyPr>
            <a:normAutofit/>
          </a:bodyPr>
          <a:lstStyle>
            <a:lvl1pPr marL="0" indent="0">
              <a:buNone/>
              <a:defRPr sz="1800" b="0" i="0">
                <a:solidFill>
                  <a:schemeClr val="bg2"/>
                </a:solidFill>
                <a:latin typeface="Proxima Nova Light" panose="02000506030000020004" pitchFamily="2" charset="0"/>
              </a:defRPr>
            </a:lvl1pPr>
            <a:lvl2pPr marL="609600" indent="0">
              <a:buNone/>
              <a:defRPr sz="1800" b="0" i="0">
                <a:solidFill>
                  <a:schemeClr val="bg2"/>
                </a:solidFill>
                <a:latin typeface="Proxima Nova Light" panose="02000506030000020004" pitchFamily="2" charset="0"/>
              </a:defRPr>
            </a:lvl2pPr>
            <a:lvl3pPr marL="1219200" indent="0">
              <a:buNone/>
              <a:defRPr sz="1800" b="0" i="0">
                <a:solidFill>
                  <a:schemeClr val="bg2"/>
                </a:solidFill>
                <a:latin typeface="Proxima Nova Light" panose="02000506030000020004" pitchFamily="2" charset="0"/>
              </a:defRPr>
            </a:lvl3pPr>
            <a:lvl4pPr marL="1828800" indent="0">
              <a:buNone/>
              <a:defRPr sz="1800" b="0" i="0">
                <a:solidFill>
                  <a:schemeClr val="bg2"/>
                </a:solidFill>
                <a:latin typeface="Proxima Nova Light" panose="02000506030000020004" pitchFamily="2" charset="0"/>
              </a:defRPr>
            </a:lvl4pPr>
            <a:lvl5pPr marL="2438400" indent="0">
              <a:buNone/>
              <a:defRPr sz="1800" b="0" i="0">
                <a:solidFill>
                  <a:schemeClr val="bg2"/>
                </a:solidFill>
                <a:latin typeface="Proxima Nova Light" panose="02000506030000020004" pitchFamily="2" charset="0"/>
              </a:defRPr>
            </a:lvl5pPr>
          </a:lstStyle>
          <a:p>
            <a:pPr lvl="0"/>
            <a:r>
              <a:rPr lang="en-GB"/>
              <a:t>Insert subtitle</a:t>
            </a:r>
            <a:endParaRPr lang="en-IT"/>
          </a:p>
        </p:txBody>
      </p:sp>
      <p:sp>
        <p:nvSpPr>
          <p:cNvPr id="8" name="Rettangolo 4">
            <a:extLst>
              <a:ext uri="{FF2B5EF4-FFF2-40B4-BE49-F238E27FC236}">
                <a16:creationId xmlns:a16="http://schemas.microsoft.com/office/drawing/2014/main" id="{7FC42107-C4F2-674B-97CC-0A0A7ED01A01}"/>
              </a:ext>
            </a:extLst>
          </p:cNvPr>
          <p:cNvSpPr/>
          <p:nvPr userDrawn="1"/>
        </p:nvSpPr>
        <p:spPr bwMode="gray">
          <a:xfrm rot="5400000">
            <a:off x="-2906133" y="2908998"/>
            <a:ext cx="6305342" cy="487345"/>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9" name="Rettangolo 4">
            <a:extLst>
              <a:ext uri="{FF2B5EF4-FFF2-40B4-BE49-F238E27FC236}">
                <a16:creationId xmlns:a16="http://schemas.microsoft.com/office/drawing/2014/main" id="{D4984DAE-0EC5-1241-9CFE-7558FB262543}"/>
              </a:ext>
            </a:extLst>
          </p:cNvPr>
          <p:cNvSpPr/>
          <p:nvPr userDrawn="1"/>
        </p:nvSpPr>
        <p:spPr bwMode="gray">
          <a:xfrm rot="5400000">
            <a:off x="-2422430" y="2908997"/>
            <a:ext cx="6305342" cy="487345"/>
          </a:xfrm>
          <a:prstGeom prst="rect">
            <a:avLst/>
          </a:prstGeom>
          <a:solidFill>
            <a:srgbClr val="BFE6FF">
              <a:alpha val="74902"/>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15" name="Rettangolo 4">
            <a:extLst>
              <a:ext uri="{FF2B5EF4-FFF2-40B4-BE49-F238E27FC236}">
                <a16:creationId xmlns:a16="http://schemas.microsoft.com/office/drawing/2014/main" id="{B9219EAC-31A1-DA4B-9530-A9616B274226}"/>
              </a:ext>
            </a:extLst>
          </p:cNvPr>
          <p:cNvSpPr/>
          <p:nvPr userDrawn="1"/>
        </p:nvSpPr>
        <p:spPr bwMode="gray">
          <a:xfrm rot="5400000">
            <a:off x="-1938726" y="2908996"/>
            <a:ext cx="6305342" cy="487345"/>
          </a:xfrm>
          <a:prstGeom prst="rect">
            <a:avLst/>
          </a:prstGeom>
          <a:solidFill>
            <a:srgbClr val="BFE6FF">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16" name="Text Placeholder 10">
            <a:extLst>
              <a:ext uri="{FF2B5EF4-FFF2-40B4-BE49-F238E27FC236}">
                <a16:creationId xmlns:a16="http://schemas.microsoft.com/office/drawing/2014/main" id="{8D8B227C-40E4-0742-B82B-C5909F44746E}"/>
              </a:ext>
            </a:extLst>
          </p:cNvPr>
          <p:cNvSpPr>
            <a:spLocks noGrp="1"/>
          </p:cNvSpPr>
          <p:nvPr>
            <p:ph type="body" sz="quarter" idx="14" hasCustomPrompt="1"/>
          </p:nvPr>
        </p:nvSpPr>
        <p:spPr>
          <a:xfrm rot="16200000">
            <a:off x="-1530350" y="3288357"/>
            <a:ext cx="55935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STAGE 1</a:t>
            </a:r>
          </a:p>
        </p:txBody>
      </p:sp>
      <p:sp>
        <p:nvSpPr>
          <p:cNvPr id="18" name="Text Placeholder 10">
            <a:extLst>
              <a:ext uri="{FF2B5EF4-FFF2-40B4-BE49-F238E27FC236}">
                <a16:creationId xmlns:a16="http://schemas.microsoft.com/office/drawing/2014/main" id="{070FE4F8-3635-2D41-8D07-65D70ABEDF68}"/>
              </a:ext>
            </a:extLst>
          </p:cNvPr>
          <p:cNvSpPr>
            <a:spLocks noGrp="1"/>
          </p:cNvSpPr>
          <p:nvPr>
            <p:ph type="body" sz="quarter" idx="15" hasCustomPrompt="1"/>
          </p:nvPr>
        </p:nvSpPr>
        <p:spPr>
          <a:xfrm rot="16200000">
            <a:off x="-2007429" y="3288358"/>
            <a:ext cx="55935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STAGE 2</a:t>
            </a:r>
          </a:p>
        </p:txBody>
      </p:sp>
      <p:sp>
        <p:nvSpPr>
          <p:cNvPr id="19" name="Text Placeholder 10">
            <a:extLst>
              <a:ext uri="{FF2B5EF4-FFF2-40B4-BE49-F238E27FC236}">
                <a16:creationId xmlns:a16="http://schemas.microsoft.com/office/drawing/2014/main" id="{ECF5BDEE-CA7C-1F45-A3B8-B467AC05574C}"/>
              </a:ext>
            </a:extLst>
          </p:cNvPr>
          <p:cNvSpPr>
            <a:spLocks noGrp="1"/>
          </p:cNvSpPr>
          <p:nvPr>
            <p:ph type="body" sz="quarter" idx="16" hasCustomPrompt="1"/>
          </p:nvPr>
        </p:nvSpPr>
        <p:spPr>
          <a:xfrm rot="16200000">
            <a:off x="-2497760" y="3288359"/>
            <a:ext cx="55935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STAGE 3</a:t>
            </a:r>
          </a:p>
        </p:txBody>
      </p:sp>
      <p:sp>
        <p:nvSpPr>
          <p:cNvPr id="21" name="Ovale 16">
            <a:extLst>
              <a:ext uri="{FF2B5EF4-FFF2-40B4-BE49-F238E27FC236}">
                <a16:creationId xmlns:a16="http://schemas.microsoft.com/office/drawing/2014/main" id="{17C72287-9E86-B84D-9832-A2E68D168229}"/>
              </a:ext>
            </a:extLst>
          </p:cNvPr>
          <p:cNvSpPr/>
          <p:nvPr userDrawn="1"/>
        </p:nvSpPr>
        <p:spPr bwMode="gray">
          <a:xfrm>
            <a:off x="1323456" y="712022"/>
            <a:ext cx="250481" cy="250481"/>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chemeClr val="accent3"/>
              </a:solidFill>
            </a:endParaRPr>
          </a:p>
        </p:txBody>
      </p:sp>
      <p:pic>
        <p:nvPicPr>
          <p:cNvPr id="20" name="Picture 19" descr="Icon&#10;&#10;Description automatically generated">
            <a:extLst>
              <a:ext uri="{FF2B5EF4-FFF2-40B4-BE49-F238E27FC236}">
                <a16:creationId xmlns:a16="http://schemas.microsoft.com/office/drawing/2014/main" id="{85CC1C54-8594-4BFC-99DB-A6C57F202F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445612361"/>
      </p:ext>
    </p:extLst>
  </p:cSld>
  <p:clrMapOvr>
    <a:masterClrMapping/>
  </p:clrMapOvr>
  <p:hf sldNum="0"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STAGES_1">
    <p:spTree>
      <p:nvGrpSpPr>
        <p:cNvPr id="1" name=""/>
        <p:cNvGrpSpPr/>
        <p:nvPr/>
      </p:nvGrpSpPr>
      <p:grpSpPr>
        <a:xfrm>
          <a:off x="0" y="0"/>
          <a:ext cx="0" cy="0"/>
          <a:chOff x="0" y="0"/>
          <a:chExt cx="0" cy="0"/>
        </a:xfrm>
      </p:grpSpPr>
      <p:sp>
        <p:nvSpPr>
          <p:cNvPr id="10" name="Rettangolo 4">
            <a:extLst>
              <a:ext uri="{FF2B5EF4-FFF2-40B4-BE49-F238E27FC236}">
                <a16:creationId xmlns:a16="http://schemas.microsoft.com/office/drawing/2014/main" id="{99F0A77F-27DD-9446-8B0D-28945A94D0BF}"/>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11" name="Rettangolo 4">
            <a:extLst>
              <a:ext uri="{FF2B5EF4-FFF2-40B4-BE49-F238E27FC236}">
                <a16:creationId xmlns:a16="http://schemas.microsoft.com/office/drawing/2014/main" id="{934E581A-955C-F14C-BE3E-129DB16A2F0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13" name="Slide Number Placeholder 5">
            <a:extLst>
              <a:ext uri="{FF2B5EF4-FFF2-40B4-BE49-F238E27FC236}">
                <a16:creationId xmlns:a16="http://schemas.microsoft.com/office/drawing/2014/main" id="{ED27FC13-CA08-F746-8FF3-069E755D731C}"/>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dirty="0"/>
          </a:p>
        </p:txBody>
      </p:sp>
      <p:sp>
        <p:nvSpPr>
          <p:cNvPr id="14" name="Title 1">
            <a:extLst>
              <a:ext uri="{FF2B5EF4-FFF2-40B4-BE49-F238E27FC236}">
                <a16:creationId xmlns:a16="http://schemas.microsoft.com/office/drawing/2014/main" id="{E46C3896-41A0-7C47-8FC7-7B315BCAF36F}"/>
              </a:ext>
            </a:extLst>
          </p:cNvPr>
          <p:cNvSpPr>
            <a:spLocks noGrp="1"/>
          </p:cNvSpPr>
          <p:nvPr>
            <p:ph type="title" hasCustomPrompt="1"/>
          </p:nvPr>
        </p:nvSpPr>
        <p:spPr>
          <a:xfrm>
            <a:off x="1278581" y="332784"/>
            <a:ext cx="10196173"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17" name="Text Placeholder 16">
            <a:extLst>
              <a:ext uri="{FF2B5EF4-FFF2-40B4-BE49-F238E27FC236}">
                <a16:creationId xmlns:a16="http://schemas.microsoft.com/office/drawing/2014/main" id="{30BEB1E1-7EE1-CA4C-81CC-46C046B9B75C}"/>
              </a:ext>
            </a:extLst>
          </p:cNvPr>
          <p:cNvSpPr>
            <a:spLocks noGrp="1"/>
          </p:cNvSpPr>
          <p:nvPr>
            <p:ph type="body" sz="quarter" idx="12" hasCustomPrompt="1"/>
          </p:nvPr>
        </p:nvSpPr>
        <p:spPr>
          <a:xfrm>
            <a:off x="1278997" y="1157289"/>
            <a:ext cx="10195198" cy="661464"/>
          </a:xfrm>
        </p:spPr>
        <p:txBody>
          <a:bodyPr>
            <a:normAutofit/>
          </a:bodyPr>
          <a:lstStyle>
            <a:lvl1pPr marL="0" indent="0">
              <a:buNone/>
              <a:defRPr sz="1800" b="0" i="0">
                <a:solidFill>
                  <a:schemeClr val="bg2"/>
                </a:solidFill>
                <a:latin typeface="Proxima Nova Light" panose="02000506030000020004" pitchFamily="2" charset="0"/>
              </a:defRPr>
            </a:lvl1pPr>
            <a:lvl2pPr marL="609600" indent="0">
              <a:buNone/>
              <a:defRPr sz="1800" b="0" i="0">
                <a:solidFill>
                  <a:schemeClr val="bg2"/>
                </a:solidFill>
                <a:latin typeface="Proxima Nova Light" panose="02000506030000020004" pitchFamily="2" charset="0"/>
              </a:defRPr>
            </a:lvl2pPr>
            <a:lvl3pPr marL="1219200" indent="0">
              <a:buNone/>
              <a:defRPr sz="1800" b="0" i="0">
                <a:solidFill>
                  <a:schemeClr val="bg2"/>
                </a:solidFill>
                <a:latin typeface="Proxima Nova Light" panose="02000506030000020004" pitchFamily="2" charset="0"/>
              </a:defRPr>
            </a:lvl3pPr>
            <a:lvl4pPr marL="1828800" indent="0">
              <a:buNone/>
              <a:defRPr sz="1800" b="0" i="0">
                <a:solidFill>
                  <a:schemeClr val="bg2"/>
                </a:solidFill>
                <a:latin typeface="Proxima Nova Light" panose="02000506030000020004" pitchFamily="2" charset="0"/>
              </a:defRPr>
            </a:lvl4pPr>
            <a:lvl5pPr marL="2438400" indent="0">
              <a:buNone/>
              <a:defRPr sz="1800" b="0" i="0">
                <a:solidFill>
                  <a:schemeClr val="bg2"/>
                </a:solidFill>
                <a:latin typeface="Proxima Nova Light" panose="02000506030000020004" pitchFamily="2" charset="0"/>
              </a:defRPr>
            </a:lvl5pPr>
          </a:lstStyle>
          <a:p>
            <a:pPr lvl="0"/>
            <a:r>
              <a:rPr lang="en-GB"/>
              <a:t>Insert subtitle</a:t>
            </a:r>
            <a:endParaRPr lang="en-IT"/>
          </a:p>
        </p:txBody>
      </p:sp>
      <p:sp>
        <p:nvSpPr>
          <p:cNvPr id="8" name="Rettangolo 4">
            <a:extLst>
              <a:ext uri="{FF2B5EF4-FFF2-40B4-BE49-F238E27FC236}">
                <a16:creationId xmlns:a16="http://schemas.microsoft.com/office/drawing/2014/main" id="{7FC42107-C4F2-674B-97CC-0A0A7ED01A01}"/>
              </a:ext>
            </a:extLst>
          </p:cNvPr>
          <p:cNvSpPr/>
          <p:nvPr userDrawn="1"/>
        </p:nvSpPr>
        <p:spPr bwMode="gray">
          <a:xfrm rot="5400000">
            <a:off x="-2906133" y="2908998"/>
            <a:ext cx="6305342" cy="487345"/>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9" name="Rettangolo 4">
            <a:extLst>
              <a:ext uri="{FF2B5EF4-FFF2-40B4-BE49-F238E27FC236}">
                <a16:creationId xmlns:a16="http://schemas.microsoft.com/office/drawing/2014/main" id="{D4984DAE-0EC5-1241-9CFE-7558FB262543}"/>
              </a:ext>
            </a:extLst>
          </p:cNvPr>
          <p:cNvSpPr/>
          <p:nvPr userDrawn="1"/>
        </p:nvSpPr>
        <p:spPr bwMode="gray">
          <a:xfrm rot="5400000">
            <a:off x="-2422430" y="2908997"/>
            <a:ext cx="6305342" cy="487345"/>
          </a:xfrm>
          <a:prstGeom prst="rect">
            <a:avLst/>
          </a:prstGeom>
          <a:solidFill>
            <a:srgbClr val="BFE6FF">
              <a:alpha val="74902"/>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15" name="Rettangolo 4">
            <a:extLst>
              <a:ext uri="{FF2B5EF4-FFF2-40B4-BE49-F238E27FC236}">
                <a16:creationId xmlns:a16="http://schemas.microsoft.com/office/drawing/2014/main" id="{B9219EAC-31A1-DA4B-9530-A9616B274226}"/>
              </a:ext>
            </a:extLst>
          </p:cNvPr>
          <p:cNvSpPr/>
          <p:nvPr userDrawn="1"/>
        </p:nvSpPr>
        <p:spPr bwMode="gray">
          <a:xfrm rot="5400000">
            <a:off x="8796436" y="2908996"/>
            <a:ext cx="6305342" cy="487345"/>
          </a:xfrm>
          <a:prstGeom prst="rect">
            <a:avLst/>
          </a:prstGeom>
          <a:solidFill>
            <a:srgbClr val="BFE6FF">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16" name="Text Placeholder 10">
            <a:extLst>
              <a:ext uri="{FF2B5EF4-FFF2-40B4-BE49-F238E27FC236}">
                <a16:creationId xmlns:a16="http://schemas.microsoft.com/office/drawing/2014/main" id="{8D8B227C-40E4-0742-B82B-C5909F44746E}"/>
              </a:ext>
            </a:extLst>
          </p:cNvPr>
          <p:cNvSpPr>
            <a:spLocks noGrp="1"/>
          </p:cNvSpPr>
          <p:nvPr>
            <p:ph type="body" sz="quarter" idx="14" hasCustomPrompt="1"/>
          </p:nvPr>
        </p:nvSpPr>
        <p:spPr>
          <a:xfrm rot="16200000">
            <a:off x="9204812" y="3288357"/>
            <a:ext cx="55935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STAGE 1</a:t>
            </a:r>
          </a:p>
        </p:txBody>
      </p:sp>
      <p:sp>
        <p:nvSpPr>
          <p:cNvPr id="18" name="Text Placeholder 10">
            <a:extLst>
              <a:ext uri="{FF2B5EF4-FFF2-40B4-BE49-F238E27FC236}">
                <a16:creationId xmlns:a16="http://schemas.microsoft.com/office/drawing/2014/main" id="{070FE4F8-3635-2D41-8D07-65D70ABEDF68}"/>
              </a:ext>
            </a:extLst>
          </p:cNvPr>
          <p:cNvSpPr>
            <a:spLocks noGrp="1"/>
          </p:cNvSpPr>
          <p:nvPr>
            <p:ph type="body" sz="quarter" idx="15" hasCustomPrompt="1"/>
          </p:nvPr>
        </p:nvSpPr>
        <p:spPr>
          <a:xfrm rot="16200000">
            <a:off x="-2007429" y="3288358"/>
            <a:ext cx="55935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STAGE 2</a:t>
            </a:r>
          </a:p>
        </p:txBody>
      </p:sp>
      <p:sp>
        <p:nvSpPr>
          <p:cNvPr id="19" name="Text Placeholder 10">
            <a:extLst>
              <a:ext uri="{FF2B5EF4-FFF2-40B4-BE49-F238E27FC236}">
                <a16:creationId xmlns:a16="http://schemas.microsoft.com/office/drawing/2014/main" id="{ECF5BDEE-CA7C-1F45-A3B8-B467AC05574C}"/>
              </a:ext>
            </a:extLst>
          </p:cNvPr>
          <p:cNvSpPr>
            <a:spLocks noGrp="1"/>
          </p:cNvSpPr>
          <p:nvPr>
            <p:ph type="body" sz="quarter" idx="16" hasCustomPrompt="1"/>
          </p:nvPr>
        </p:nvSpPr>
        <p:spPr>
          <a:xfrm rot="16200000">
            <a:off x="-2497760" y="3288359"/>
            <a:ext cx="55935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STAGE 3</a:t>
            </a:r>
          </a:p>
        </p:txBody>
      </p:sp>
      <p:sp>
        <p:nvSpPr>
          <p:cNvPr id="21" name="Ovale 16">
            <a:extLst>
              <a:ext uri="{FF2B5EF4-FFF2-40B4-BE49-F238E27FC236}">
                <a16:creationId xmlns:a16="http://schemas.microsoft.com/office/drawing/2014/main" id="{17C72287-9E86-B84D-9832-A2E68D168229}"/>
              </a:ext>
            </a:extLst>
          </p:cNvPr>
          <p:cNvSpPr/>
          <p:nvPr userDrawn="1"/>
        </p:nvSpPr>
        <p:spPr bwMode="gray">
          <a:xfrm>
            <a:off x="866002" y="712022"/>
            <a:ext cx="250481" cy="250481"/>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chemeClr val="accent3"/>
              </a:solidFill>
            </a:endParaRPr>
          </a:p>
        </p:txBody>
      </p:sp>
      <p:pic>
        <p:nvPicPr>
          <p:cNvPr id="20" name="Picture 19" descr="Icon&#10;&#10;Description automatically generated">
            <a:extLst>
              <a:ext uri="{FF2B5EF4-FFF2-40B4-BE49-F238E27FC236}">
                <a16:creationId xmlns:a16="http://schemas.microsoft.com/office/drawing/2014/main" id="{29547852-D376-4740-B2C8-FFD5BD5EC9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2144177758"/>
      </p:ext>
    </p:extLst>
  </p:cSld>
  <p:clrMapOvr>
    <a:masterClrMapping/>
  </p:clrMapOvr>
  <p:hf sldNum="0" hd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STAGES_1">
    <p:spTree>
      <p:nvGrpSpPr>
        <p:cNvPr id="1" name=""/>
        <p:cNvGrpSpPr/>
        <p:nvPr/>
      </p:nvGrpSpPr>
      <p:grpSpPr>
        <a:xfrm>
          <a:off x="0" y="0"/>
          <a:ext cx="0" cy="0"/>
          <a:chOff x="0" y="0"/>
          <a:chExt cx="0" cy="0"/>
        </a:xfrm>
      </p:grpSpPr>
      <p:sp>
        <p:nvSpPr>
          <p:cNvPr id="10" name="Rettangolo 4">
            <a:extLst>
              <a:ext uri="{FF2B5EF4-FFF2-40B4-BE49-F238E27FC236}">
                <a16:creationId xmlns:a16="http://schemas.microsoft.com/office/drawing/2014/main" id="{99F0A77F-27DD-9446-8B0D-28945A94D0BF}"/>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11" name="Rettangolo 4">
            <a:extLst>
              <a:ext uri="{FF2B5EF4-FFF2-40B4-BE49-F238E27FC236}">
                <a16:creationId xmlns:a16="http://schemas.microsoft.com/office/drawing/2014/main" id="{934E581A-955C-F14C-BE3E-129DB16A2F0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13" name="Slide Number Placeholder 5">
            <a:extLst>
              <a:ext uri="{FF2B5EF4-FFF2-40B4-BE49-F238E27FC236}">
                <a16:creationId xmlns:a16="http://schemas.microsoft.com/office/drawing/2014/main" id="{ED27FC13-CA08-F746-8FF3-069E755D731C}"/>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dirty="0"/>
          </a:p>
        </p:txBody>
      </p:sp>
      <p:sp>
        <p:nvSpPr>
          <p:cNvPr id="14" name="Title 1">
            <a:extLst>
              <a:ext uri="{FF2B5EF4-FFF2-40B4-BE49-F238E27FC236}">
                <a16:creationId xmlns:a16="http://schemas.microsoft.com/office/drawing/2014/main" id="{E46C3896-41A0-7C47-8FC7-7B315BCAF36F}"/>
              </a:ext>
            </a:extLst>
          </p:cNvPr>
          <p:cNvSpPr>
            <a:spLocks noGrp="1"/>
          </p:cNvSpPr>
          <p:nvPr>
            <p:ph type="title" hasCustomPrompt="1"/>
          </p:nvPr>
        </p:nvSpPr>
        <p:spPr>
          <a:xfrm>
            <a:off x="793446" y="332784"/>
            <a:ext cx="10196173"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17" name="Text Placeholder 16">
            <a:extLst>
              <a:ext uri="{FF2B5EF4-FFF2-40B4-BE49-F238E27FC236}">
                <a16:creationId xmlns:a16="http://schemas.microsoft.com/office/drawing/2014/main" id="{30BEB1E1-7EE1-CA4C-81CC-46C046B9B75C}"/>
              </a:ext>
            </a:extLst>
          </p:cNvPr>
          <p:cNvSpPr>
            <a:spLocks noGrp="1"/>
          </p:cNvSpPr>
          <p:nvPr>
            <p:ph type="body" sz="quarter" idx="12" hasCustomPrompt="1"/>
          </p:nvPr>
        </p:nvSpPr>
        <p:spPr>
          <a:xfrm>
            <a:off x="793862" y="1157289"/>
            <a:ext cx="10195198" cy="661464"/>
          </a:xfrm>
        </p:spPr>
        <p:txBody>
          <a:bodyPr>
            <a:normAutofit/>
          </a:bodyPr>
          <a:lstStyle>
            <a:lvl1pPr marL="0" indent="0">
              <a:buNone/>
              <a:defRPr sz="1800" b="0" i="0">
                <a:solidFill>
                  <a:schemeClr val="bg2"/>
                </a:solidFill>
                <a:latin typeface="Proxima Nova Light" panose="02000506030000020004" pitchFamily="2" charset="0"/>
              </a:defRPr>
            </a:lvl1pPr>
            <a:lvl2pPr marL="609600" indent="0">
              <a:buNone/>
              <a:defRPr sz="1800" b="0" i="0">
                <a:solidFill>
                  <a:schemeClr val="bg2"/>
                </a:solidFill>
                <a:latin typeface="Proxima Nova Light" panose="02000506030000020004" pitchFamily="2" charset="0"/>
              </a:defRPr>
            </a:lvl2pPr>
            <a:lvl3pPr marL="1219200" indent="0">
              <a:buNone/>
              <a:defRPr sz="1800" b="0" i="0">
                <a:solidFill>
                  <a:schemeClr val="bg2"/>
                </a:solidFill>
                <a:latin typeface="Proxima Nova Light" panose="02000506030000020004" pitchFamily="2" charset="0"/>
              </a:defRPr>
            </a:lvl3pPr>
            <a:lvl4pPr marL="1828800" indent="0">
              <a:buNone/>
              <a:defRPr sz="1800" b="0" i="0">
                <a:solidFill>
                  <a:schemeClr val="bg2"/>
                </a:solidFill>
                <a:latin typeface="Proxima Nova Light" panose="02000506030000020004" pitchFamily="2" charset="0"/>
              </a:defRPr>
            </a:lvl4pPr>
            <a:lvl5pPr marL="2438400" indent="0">
              <a:buNone/>
              <a:defRPr sz="1800" b="0" i="0">
                <a:solidFill>
                  <a:schemeClr val="bg2"/>
                </a:solidFill>
                <a:latin typeface="Proxima Nova Light" panose="02000506030000020004" pitchFamily="2" charset="0"/>
              </a:defRPr>
            </a:lvl5pPr>
          </a:lstStyle>
          <a:p>
            <a:pPr lvl="0"/>
            <a:r>
              <a:rPr lang="en-GB"/>
              <a:t>Insert subtitle</a:t>
            </a:r>
            <a:endParaRPr lang="en-IT"/>
          </a:p>
        </p:txBody>
      </p:sp>
      <p:sp>
        <p:nvSpPr>
          <p:cNvPr id="8" name="Rettangolo 4">
            <a:extLst>
              <a:ext uri="{FF2B5EF4-FFF2-40B4-BE49-F238E27FC236}">
                <a16:creationId xmlns:a16="http://schemas.microsoft.com/office/drawing/2014/main" id="{7FC42107-C4F2-674B-97CC-0A0A7ED01A01}"/>
              </a:ext>
            </a:extLst>
          </p:cNvPr>
          <p:cNvSpPr/>
          <p:nvPr userDrawn="1"/>
        </p:nvSpPr>
        <p:spPr bwMode="gray">
          <a:xfrm rot="5400000">
            <a:off x="-2906133" y="2908998"/>
            <a:ext cx="6305342" cy="487345"/>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9" name="Rettangolo 4">
            <a:extLst>
              <a:ext uri="{FF2B5EF4-FFF2-40B4-BE49-F238E27FC236}">
                <a16:creationId xmlns:a16="http://schemas.microsoft.com/office/drawing/2014/main" id="{D4984DAE-0EC5-1241-9CFE-7558FB262543}"/>
              </a:ext>
            </a:extLst>
          </p:cNvPr>
          <p:cNvSpPr/>
          <p:nvPr userDrawn="1"/>
        </p:nvSpPr>
        <p:spPr bwMode="gray">
          <a:xfrm rot="5400000">
            <a:off x="8305445" y="2908997"/>
            <a:ext cx="6305342" cy="487345"/>
          </a:xfrm>
          <a:prstGeom prst="rect">
            <a:avLst/>
          </a:prstGeom>
          <a:solidFill>
            <a:srgbClr val="BFE6FF">
              <a:alpha val="74902"/>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15" name="Rettangolo 4">
            <a:extLst>
              <a:ext uri="{FF2B5EF4-FFF2-40B4-BE49-F238E27FC236}">
                <a16:creationId xmlns:a16="http://schemas.microsoft.com/office/drawing/2014/main" id="{B9219EAC-31A1-DA4B-9530-A9616B274226}"/>
              </a:ext>
            </a:extLst>
          </p:cNvPr>
          <p:cNvSpPr/>
          <p:nvPr userDrawn="1"/>
        </p:nvSpPr>
        <p:spPr bwMode="gray">
          <a:xfrm rot="5400000">
            <a:off x="8796436" y="2908996"/>
            <a:ext cx="6305342" cy="487345"/>
          </a:xfrm>
          <a:prstGeom prst="rect">
            <a:avLst/>
          </a:prstGeom>
          <a:solidFill>
            <a:srgbClr val="BFE6FF">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16" name="Text Placeholder 10">
            <a:extLst>
              <a:ext uri="{FF2B5EF4-FFF2-40B4-BE49-F238E27FC236}">
                <a16:creationId xmlns:a16="http://schemas.microsoft.com/office/drawing/2014/main" id="{8D8B227C-40E4-0742-B82B-C5909F44746E}"/>
              </a:ext>
            </a:extLst>
          </p:cNvPr>
          <p:cNvSpPr>
            <a:spLocks noGrp="1"/>
          </p:cNvSpPr>
          <p:nvPr>
            <p:ph type="body" sz="quarter" idx="14" hasCustomPrompt="1"/>
          </p:nvPr>
        </p:nvSpPr>
        <p:spPr>
          <a:xfrm rot="16200000">
            <a:off x="9204812" y="3288357"/>
            <a:ext cx="55935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STAGE 1</a:t>
            </a:r>
          </a:p>
        </p:txBody>
      </p:sp>
      <p:sp>
        <p:nvSpPr>
          <p:cNvPr id="18" name="Text Placeholder 10">
            <a:extLst>
              <a:ext uri="{FF2B5EF4-FFF2-40B4-BE49-F238E27FC236}">
                <a16:creationId xmlns:a16="http://schemas.microsoft.com/office/drawing/2014/main" id="{070FE4F8-3635-2D41-8D07-65D70ABEDF68}"/>
              </a:ext>
            </a:extLst>
          </p:cNvPr>
          <p:cNvSpPr>
            <a:spLocks noGrp="1"/>
          </p:cNvSpPr>
          <p:nvPr>
            <p:ph type="body" sz="quarter" idx="15" hasCustomPrompt="1"/>
          </p:nvPr>
        </p:nvSpPr>
        <p:spPr>
          <a:xfrm rot="16200000">
            <a:off x="8720446" y="3288358"/>
            <a:ext cx="55935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STAGE 2</a:t>
            </a:r>
          </a:p>
        </p:txBody>
      </p:sp>
      <p:sp>
        <p:nvSpPr>
          <p:cNvPr id="19" name="Text Placeholder 10">
            <a:extLst>
              <a:ext uri="{FF2B5EF4-FFF2-40B4-BE49-F238E27FC236}">
                <a16:creationId xmlns:a16="http://schemas.microsoft.com/office/drawing/2014/main" id="{ECF5BDEE-CA7C-1F45-A3B8-B467AC05574C}"/>
              </a:ext>
            </a:extLst>
          </p:cNvPr>
          <p:cNvSpPr>
            <a:spLocks noGrp="1"/>
          </p:cNvSpPr>
          <p:nvPr>
            <p:ph type="body" sz="quarter" idx="16" hasCustomPrompt="1"/>
          </p:nvPr>
        </p:nvSpPr>
        <p:spPr>
          <a:xfrm rot="16200000">
            <a:off x="-2497760" y="3288359"/>
            <a:ext cx="55935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STAGE 3</a:t>
            </a:r>
          </a:p>
        </p:txBody>
      </p:sp>
      <p:sp>
        <p:nvSpPr>
          <p:cNvPr id="21" name="Ovale 16">
            <a:extLst>
              <a:ext uri="{FF2B5EF4-FFF2-40B4-BE49-F238E27FC236}">
                <a16:creationId xmlns:a16="http://schemas.microsoft.com/office/drawing/2014/main" id="{17C72287-9E86-B84D-9832-A2E68D168229}"/>
              </a:ext>
            </a:extLst>
          </p:cNvPr>
          <p:cNvSpPr/>
          <p:nvPr userDrawn="1"/>
        </p:nvSpPr>
        <p:spPr bwMode="gray">
          <a:xfrm>
            <a:off x="380867" y="712022"/>
            <a:ext cx="250481" cy="250481"/>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chemeClr val="accent3"/>
              </a:solidFill>
            </a:endParaRPr>
          </a:p>
        </p:txBody>
      </p:sp>
      <p:pic>
        <p:nvPicPr>
          <p:cNvPr id="20" name="Picture 19" descr="Icon&#10;&#10;Description automatically generated">
            <a:extLst>
              <a:ext uri="{FF2B5EF4-FFF2-40B4-BE49-F238E27FC236}">
                <a16:creationId xmlns:a16="http://schemas.microsoft.com/office/drawing/2014/main" id="{62644BED-5D58-49A4-93C8-FBE198CC8E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3078909326"/>
      </p:ext>
    </p:extLst>
  </p:cSld>
  <p:clrMapOvr>
    <a:masterClrMapping/>
  </p:clrMapOvr>
  <p:hf sldNum="0" hd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43FC2F37-6AA7-0C45-AAC0-04CACD1A98E1}"/>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6" name="Rettangolo 4">
            <a:extLst>
              <a:ext uri="{FF2B5EF4-FFF2-40B4-BE49-F238E27FC236}">
                <a16:creationId xmlns:a16="http://schemas.microsoft.com/office/drawing/2014/main" id="{15D8BEBC-ACEA-4C40-AE27-F7CA125058CB}"/>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8" name="Slide Number Placeholder 5">
            <a:extLst>
              <a:ext uri="{FF2B5EF4-FFF2-40B4-BE49-F238E27FC236}">
                <a16:creationId xmlns:a16="http://schemas.microsoft.com/office/drawing/2014/main" id="{ADCCE620-E03E-BA4E-A025-28AA5043C1FE}"/>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dirty="0"/>
          </a:p>
        </p:txBody>
      </p:sp>
      <p:pic>
        <p:nvPicPr>
          <p:cNvPr id="9" name="Picture 8" descr="Icon&#10;&#10;Description automatically generated">
            <a:extLst>
              <a:ext uri="{FF2B5EF4-FFF2-40B4-BE49-F238E27FC236}">
                <a16:creationId xmlns:a16="http://schemas.microsoft.com/office/drawing/2014/main" id="{55BD91EA-4C0F-445A-B137-1AEC5CD03E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2181260501"/>
      </p:ext>
    </p:extLst>
  </p:cSld>
  <p:clrMapOvr>
    <a:masterClrMapping/>
  </p:clrMapOvr>
  <p:hf sldNum="0" hd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97DE548-65ED-244A-BF03-DC52010D3A2D}"/>
              </a:ext>
            </a:extLst>
          </p:cNvPr>
          <p:cNvSpPr/>
          <p:nvPr userDrawn="1"/>
        </p:nvSpPr>
        <p:spPr>
          <a:xfrm>
            <a:off x="0" y="0"/>
            <a:ext cx="12192000" cy="68580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T"/>
          </a:p>
        </p:txBody>
      </p:sp>
      <p:sp>
        <p:nvSpPr>
          <p:cNvPr id="15" name="Ovale 2">
            <a:extLst>
              <a:ext uri="{FF2B5EF4-FFF2-40B4-BE49-F238E27FC236}">
                <a16:creationId xmlns:a16="http://schemas.microsoft.com/office/drawing/2014/main" id="{E4CFEB35-C244-CC45-B43C-CC3D6F7FF984}"/>
              </a:ext>
            </a:extLst>
          </p:cNvPr>
          <p:cNvSpPr/>
          <p:nvPr userDrawn="1"/>
        </p:nvSpPr>
        <p:spPr bwMode="gray">
          <a:xfrm>
            <a:off x="7064318" y="1014941"/>
            <a:ext cx="6501210" cy="6501210"/>
          </a:xfrm>
          <a:prstGeom prst="ellipse">
            <a:avLst/>
          </a:prstGeom>
          <a:solidFill>
            <a:schemeClr val="bg2"/>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ln w="0"/>
              <a:solidFill>
                <a:schemeClr val="accent1"/>
              </a:solidFill>
              <a:effectLst>
                <a:outerShdw blurRad="38100" dist="25400" dir="5400000" algn="ctr" rotWithShape="0">
                  <a:srgbClr val="6E747A">
                    <a:alpha val="43000"/>
                  </a:srgbClr>
                </a:outerShdw>
              </a:effectLst>
            </a:endParaRPr>
          </a:p>
        </p:txBody>
      </p:sp>
      <p:sp>
        <p:nvSpPr>
          <p:cNvPr id="16" name="Ovale 11">
            <a:extLst>
              <a:ext uri="{FF2B5EF4-FFF2-40B4-BE49-F238E27FC236}">
                <a16:creationId xmlns:a16="http://schemas.microsoft.com/office/drawing/2014/main" id="{C5DA6624-1822-254A-8501-0E5E6185B078}"/>
              </a:ext>
            </a:extLst>
          </p:cNvPr>
          <p:cNvSpPr/>
          <p:nvPr userDrawn="1"/>
        </p:nvSpPr>
        <p:spPr bwMode="gray">
          <a:xfrm>
            <a:off x="6269141" y="-410238"/>
            <a:ext cx="2193718" cy="2193718"/>
          </a:xfrm>
          <a:prstGeom prst="ellipse">
            <a:avLst/>
          </a:prstGeom>
          <a:solidFill>
            <a:schemeClr val="bg2"/>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ln w="0"/>
              <a:solidFill>
                <a:schemeClr val="accent1"/>
              </a:solidFill>
              <a:effectLst>
                <a:outerShdw blurRad="38100" dist="25400" dir="5400000" algn="ctr" rotWithShape="0">
                  <a:srgbClr val="6E747A">
                    <a:alpha val="43000"/>
                  </a:srgbClr>
                </a:outerShdw>
              </a:effectLst>
            </a:endParaRPr>
          </a:p>
        </p:txBody>
      </p:sp>
      <p:sp>
        <p:nvSpPr>
          <p:cNvPr id="17" name="Ovale 12">
            <a:extLst>
              <a:ext uri="{FF2B5EF4-FFF2-40B4-BE49-F238E27FC236}">
                <a16:creationId xmlns:a16="http://schemas.microsoft.com/office/drawing/2014/main" id="{3521F8C4-3B94-2742-9559-532C249C01E1}"/>
              </a:ext>
            </a:extLst>
          </p:cNvPr>
          <p:cNvSpPr/>
          <p:nvPr userDrawn="1"/>
        </p:nvSpPr>
        <p:spPr bwMode="gray">
          <a:xfrm>
            <a:off x="6269141" y="2043330"/>
            <a:ext cx="893803" cy="893803"/>
          </a:xfrm>
          <a:prstGeom prst="ellipse">
            <a:avLst/>
          </a:prstGeom>
          <a:solidFill>
            <a:schemeClr val="bg2"/>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ln w="0"/>
              <a:solidFill>
                <a:schemeClr val="accent1"/>
              </a:solidFill>
              <a:effectLst>
                <a:outerShdw blurRad="38100" dist="25400" dir="5400000" algn="ctr" rotWithShape="0">
                  <a:srgbClr val="6E747A">
                    <a:alpha val="43000"/>
                  </a:srgbClr>
                </a:outerShdw>
              </a:effectLst>
            </a:endParaRPr>
          </a:p>
        </p:txBody>
      </p:sp>
      <p:sp>
        <p:nvSpPr>
          <p:cNvPr id="18" name="Ovale 14">
            <a:extLst>
              <a:ext uri="{FF2B5EF4-FFF2-40B4-BE49-F238E27FC236}">
                <a16:creationId xmlns:a16="http://schemas.microsoft.com/office/drawing/2014/main" id="{FFE4DE95-5491-B349-A2D5-EFB9599EA300}"/>
              </a:ext>
            </a:extLst>
          </p:cNvPr>
          <p:cNvSpPr/>
          <p:nvPr userDrawn="1"/>
        </p:nvSpPr>
        <p:spPr bwMode="gray">
          <a:xfrm>
            <a:off x="11581373" y="705410"/>
            <a:ext cx="275665" cy="275665"/>
          </a:xfrm>
          <a:prstGeom prst="ellipse">
            <a:avLst/>
          </a:prstGeom>
          <a:solidFill>
            <a:schemeClr val="accent3"/>
          </a:solidFill>
          <a:ln w="9525">
            <a:noFill/>
          </a:ln>
          <a:effectLst>
            <a:outerShdw blurRad="271448"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ln w="0"/>
              <a:solidFill>
                <a:schemeClr val="accent1"/>
              </a:solidFill>
              <a:effectLst>
                <a:outerShdw blurRad="38100" dist="25400" dir="5400000" algn="ctr" rotWithShape="0">
                  <a:srgbClr val="6E747A">
                    <a:alpha val="43000"/>
                  </a:srgbClr>
                </a:outerShdw>
              </a:effectLst>
            </a:endParaRPr>
          </a:p>
        </p:txBody>
      </p:sp>
      <p:cxnSp>
        <p:nvCxnSpPr>
          <p:cNvPr id="19" name="Connettore 1 15">
            <a:extLst>
              <a:ext uri="{FF2B5EF4-FFF2-40B4-BE49-F238E27FC236}">
                <a16:creationId xmlns:a16="http://schemas.microsoft.com/office/drawing/2014/main" id="{9EE58D1C-7A2B-9746-9484-5385318AEB76}"/>
              </a:ext>
            </a:extLst>
          </p:cNvPr>
          <p:cNvCxnSpPr/>
          <p:nvPr userDrawn="1"/>
        </p:nvCxnSpPr>
        <p:spPr bwMode="gray">
          <a:xfrm>
            <a:off x="345684" y="4972177"/>
            <a:ext cx="640397" cy="0"/>
          </a:xfrm>
          <a:prstGeom prst="line">
            <a:avLst/>
          </a:prstGeom>
          <a:ln w="38100" cap="flat">
            <a:solidFill>
              <a:schemeClr val="bg1"/>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24" name="Text Placeholder 22">
            <a:extLst>
              <a:ext uri="{FF2B5EF4-FFF2-40B4-BE49-F238E27FC236}">
                <a16:creationId xmlns:a16="http://schemas.microsoft.com/office/drawing/2014/main" id="{D5742525-1E2B-9043-96B1-DB335F125DA1}"/>
              </a:ext>
            </a:extLst>
          </p:cNvPr>
          <p:cNvSpPr>
            <a:spLocks noGrp="1"/>
          </p:cNvSpPr>
          <p:nvPr>
            <p:ph type="body" sz="quarter" idx="10" hasCustomPrompt="1"/>
          </p:nvPr>
        </p:nvSpPr>
        <p:spPr>
          <a:xfrm>
            <a:off x="231783" y="4135384"/>
            <a:ext cx="6570663" cy="664654"/>
          </a:xfrm>
        </p:spPr>
        <p:txBody>
          <a:bodyPr/>
          <a:lstStyle>
            <a:lvl1pPr marL="0" indent="0">
              <a:buNone/>
              <a:defRPr b="1" i="0">
                <a:solidFill>
                  <a:schemeClr val="bg1"/>
                </a:solidFill>
                <a:latin typeface="Proxima Nova Extrabold" panose="02000506030000020004" pitchFamily="2" charset="0"/>
              </a:defRPr>
            </a:lvl1pPr>
          </a:lstStyle>
          <a:p>
            <a:pPr lvl="0"/>
            <a:r>
              <a:rPr lang="en-IT"/>
              <a:t>THANK YOU</a:t>
            </a:r>
          </a:p>
        </p:txBody>
      </p:sp>
      <p:sp>
        <p:nvSpPr>
          <p:cNvPr id="26" name="Text Placeholder 22">
            <a:extLst>
              <a:ext uri="{FF2B5EF4-FFF2-40B4-BE49-F238E27FC236}">
                <a16:creationId xmlns:a16="http://schemas.microsoft.com/office/drawing/2014/main" id="{EE18FB50-C6D0-C543-AC74-CC154CEB30BD}"/>
              </a:ext>
            </a:extLst>
          </p:cNvPr>
          <p:cNvSpPr>
            <a:spLocks noGrp="1"/>
          </p:cNvSpPr>
          <p:nvPr>
            <p:ph type="body" sz="quarter" idx="12" hasCustomPrompt="1"/>
          </p:nvPr>
        </p:nvSpPr>
        <p:spPr>
          <a:xfrm>
            <a:off x="231783" y="5967255"/>
            <a:ext cx="6570663" cy="506951"/>
          </a:xfrm>
        </p:spPr>
        <p:txBody>
          <a:bodyPr anchor="ctr">
            <a:normAutofit/>
          </a:bodyPr>
          <a:lstStyle>
            <a:lvl1pPr marL="0" indent="0">
              <a:buNone/>
              <a:defRPr sz="1400" b="0" i="0">
                <a:solidFill>
                  <a:schemeClr val="bg1"/>
                </a:solidFill>
                <a:latin typeface="Proxima Nova Light" panose="02000506030000020004" pitchFamily="2" charset="0"/>
              </a:defRPr>
            </a:lvl1pPr>
          </a:lstStyle>
          <a:p>
            <a:pPr lvl="0"/>
            <a:r>
              <a:rPr lang="en-IT"/>
              <a:t>April 2022</a:t>
            </a:r>
          </a:p>
        </p:txBody>
      </p:sp>
      <p:pic>
        <p:nvPicPr>
          <p:cNvPr id="11" name="Picture 10" descr="Icon&#10;&#10;Description automatically generated">
            <a:extLst>
              <a:ext uri="{FF2B5EF4-FFF2-40B4-BE49-F238E27FC236}">
                <a16:creationId xmlns:a16="http://schemas.microsoft.com/office/drawing/2014/main" id="{E7780116-BE60-4AA1-BADF-0FEF711669FE}"/>
              </a:ext>
            </a:extLst>
          </p:cNvPr>
          <p:cNvPicPr preferRelativeResize="0">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345684" y="364766"/>
            <a:ext cx="5160081" cy="616309"/>
          </a:xfrm>
          <a:prstGeom prst="rect">
            <a:avLst/>
          </a:prstGeom>
        </p:spPr>
      </p:pic>
    </p:spTree>
    <p:extLst>
      <p:ext uri="{BB962C8B-B14F-4D97-AF65-F5344CB8AC3E}">
        <p14:creationId xmlns:p14="http://schemas.microsoft.com/office/powerpoint/2010/main" val="786199537"/>
      </p:ext>
    </p:extLst>
  </p:cSld>
  <p:clrMapOvr>
    <a:masterClrMapping/>
  </p:clrMapOvr>
  <p:hf sldNum="0" hd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3306" y="360052"/>
            <a:ext cx="11746751" cy="3036056"/>
          </a:xfrm>
        </p:spPr>
        <p:txBody>
          <a:bodyPr tIns="0" bIns="0" anchor="b" anchorCtr="0">
            <a:noAutofit/>
          </a:bodyPr>
          <a:lstStyle>
            <a:lvl1pPr algn="ctr">
              <a:defRPr sz="5867" b="1">
                <a:solidFill>
                  <a:schemeClr val="tx2"/>
                </a:solidFill>
              </a:defRPr>
            </a:lvl1pPr>
          </a:lstStyle>
          <a:p>
            <a:r>
              <a:rPr lang="en-US"/>
              <a:t>Click to edit Master title style</a:t>
            </a:r>
          </a:p>
        </p:txBody>
      </p:sp>
      <p:sp>
        <p:nvSpPr>
          <p:cNvPr id="3" name="Subtitle 2"/>
          <p:cNvSpPr>
            <a:spLocks noGrp="1"/>
          </p:cNvSpPr>
          <p:nvPr>
            <p:ph type="subTitle" idx="1"/>
          </p:nvPr>
        </p:nvSpPr>
        <p:spPr>
          <a:xfrm>
            <a:off x="243306" y="3545574"/>
            <a:ext cx="11746751" cy="1927860"/>
          </a:xfrm>
        </p:spPr>
        <p:txBody>
          <a:bodyPr tIns="0" bIns="0">
            <a:normAutofit/>
          </a:bodyPr>
          <a:lstStyle>
            <a:lvl1pPr marL="0" indent="0" algn="ctr">
              <a:buNone/>
              <a:defRPr sz="3200">
                <a:solidFill>
                  <a:schemeClr val="accent3"/>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7/22/2025</a:t>
            </a:fld>
            <a:endParaRPr lang="en-US" dirty="0"/>
          </a:p>
        </p:txBody>
      </p:sp>
      <p:sp>
        <p:nvSpPr>
          <p:cNvPr id="5" name="Footer Placeholder 4"/>
          <p:cNvSpPr>
            <a:spLocks noGrp="1"/>
          </p:cNvSpPr>
          <p:nvPr>
            <p:ph type="ftr" sz="quarter" idx="11"/>
          </p:nvPr>
        </p:nvSpPr>
        <p:spPr/>
        <p:txBody>
          <a:bodyPr/>
          <a:lstStyle/>
          <a:p>
            <a:r>
              <a:rPr lang="en-US" dirty="0"/>
              <a:t>2</a:t>
            </a:r>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dirty="0"/>
          </a:p>
        </p:txBody>
      </p:sp>
      <p:pic>
        <p:nvPicPr>
          <p:cNvPr id="9" name="Picture 8" descr="bluestrip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013450"/>
            <a:ext cx="12192000" cy="844551"/>
          </a:xfrm>
          <a:prstGeom prst="rect">
            <a:avLst/>
          </a:prstGeom>
        </p:spPr>
      </p:pic>
      <p:pic>
        <p:nvPicPr>
          <p:cNvPr id="7" name="Picture 6" descr="SMS_logo_ppt-08.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99871"/>
            <a:ext cx="12192000" cy="858743"/>
          </a:xfrm>
          <a:prstGeom prst="rect">
            <a:avLst/>
          </a:prstGeom>
        </p:spPr>
      </p:pic>
    </p:spTree>
    <p:extLst>
      <p:ext uri="{BB962C8B-B14F-4D97-AF65-F5344CB8AC3E}">
        <p14:creationId xmlns:p14="http://schemas.microsoft.com/office/powerpoint/2010/main" val="3463714858"/>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lumn">
    <p:spTree>
      <p:nvGrpSpPr>
        <p:cNvPr id="1" name=""/>
        <p:cNvGrpSpPr/>
        <p:nvPr/>
      </p:nvGrpSpPr>
      <p:grpSpPr>
        <a:xfrm>
          <a:off x="0" y="0"/>
          <a:ext cx="0" cy="0"/>
          <a:chOff x="0" y="0"/>
          <a:chExt cx="0" cy="0"/>
        </a:xfrm>
      </p:grpSpPr>
      <p:sp>
        <p:nvSpPr>
          <p:cNvPr id="4" name="Rettangolo 4">
            <a:extLst>
              <a:ext uri="{FF2B5EF4-FFF2-40B4-BE49-F238E27FC236}">
                <a16:creationId xmlns:a16="http://schemas.microsoft.com/office/drawing/2014/main" id="{C75846C1-C3A8-4447-9800-54B7A9E4A7D0}"/>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5" name="Rettangolo 4">
            <a:extLst>
              <a:ext uri="{FF2B5EF4-FFF2-40B4-BE49-F238E27FC236}">
                <a16:creationId xmlns:a16="http://schemas.microsoft.com/office/drawing/2014/main" id="{B3E146CB-F782-7B4F-B209-028AD54E18B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7" name="Slide Number Placeholder 5">
            <a:extLst>
              <a:ext uri="{FF2B5EF4-FFF2-40B4-BE49-F238E27FC236}">
                <a16:creationId xmlns:a16="http://schemas.microsoft.com/office/drawing/2014/main" id="{606E1D01-DD40-AA4D-A041-3DA1760419CF}"/>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dirty="0"/>
          </a:p>
        </p:txBody>
      </p:sp>
      <p:sp>
        <p:nvSpPr>
          <p:cNvPr id="8" name="Title 1">
            <a:extLst>
              <a:ext uri="{FF2B5EF4-FFF2-40B4-BE49-F238E27FC236}">
                <a16:creationId xmlns:a16="http://schemas.microsoft.com/office/drawing/2014/main" id="{EDAE6DEE-98BE-3344-A605-27CA2911F152}"/>
              </a:ext>
            </a:extLst>
          </p:cNvPr>
          <p:cNvSpPr>
            <a:spLocks noGrp="1"/>
          </p:cNvSpPr>
          <p:nvPr>
            <p:ph type="title" hasCustomPrompt="1"/>
          </p:nvPr>
        </p:nvSpPr>
        <p:spPr>
          <a:xfrm>
            <a:off x="259792" y="332784"/>
            <a:ext cx="11672416"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9" name="Text Placeholder 16">
            <a:extLst>
              <a:ext uri="{FF2B5EF4-FFF2-40B4-BE49-F238E27FC236}">
                <a16:creationId xmlns:a16="http://schemas.microsoft.com/office/drawing/2014/main" id="{4E2E5B74-40EE-FC4F-B03F-30C227737906}"/>
              </a:ext>
            </a:extLst>
          </p:cNvPr>
          <p:cNvSpPr>
            <a:spLocks noGrp="1"/>
          </p:cNvSpPr>
          <p:nvPr>
            <p:ph type="body" sz="quarter" idx="12" hasCustomPrompt="1"/>
          </p:nvPr>
        </p:nvSpPr>
        <p:spPr>
          <a:xfrm>
            <a:off x="260350" y="1157289"/>
            <a:ext cx="11671300" cy="661464"/>
          </a:xfrm>
        </p:spPr>
        <p:txBody>
          <a:bodyPr>
            <a:normAutofit/>
          </a:bodyPr>
          <a:lstStyle>
            <a:lvl1pPr marL="0" indent="0">
              <a:buNone/>
              <a:defRPr sz="1800" b="0" i="0">
                <a:solidFill>
                  <a:schemeClr val="bg2"/>
                </a:solidFill>
                <a:latin typeface="Proxima Nova Light" panose="02000506030000020004" pitchFamily="2" charset="0"/>
              </a:defRPr>
            </a:lvl1pPr>
            <a:lvl2pPr marL="609600" indent="0">
              <a:buNone/>
              <a:defRPr sz="1800" b="0" i="0">
                <a:solidFill>
                  <a:schemeClr val="bg2"/>
                </a:solidFill>
                <a:latin typeface="Proxima Nova Light" panose="02000506030000020004" pitchFamily="2" charset="0"/>
              </a:defRPr>
            </a:lvl2pPr>
            <a:lvl3pPr marL="1219200" indent="0">
              <a:buNone/>
              <a:defRPr sz="1800" b="0" i="0">
                <a:solidFill>
                  <a:schemeClr val="bg2"/>
                </a:solidFill>
                <a:latin typeface="Proxima Nova Light" panose="02000506030000020004" pitchFamily="2" charset="0"/>
              </a:defRPr>
            </a:lvl3pPr>
            <a:lvl4pPr marL="1828800" indent="0">
              <a:buNone/>
              <a:defRPr sz="1800" b="0" i="0">
                <a:solidFill>
                  <a:schemeClr val="bg2"/>
                </a:solidFill>
                <a:latin typeface="Proxima Nova Light" panose="02000506030000020004" pitchFamily="2" charset="0"/>
              </a:defRPr>
            </a:lvl4pPr>
            <a:lvl5pPr marL="2438400" indent="0">
              <a:buNone/>
              <a:defRPr sz="1800" b="0" i="0">
                <a:solidFill>
                  <a:schemeClr val="bg2"/>
                </a:solidFill>
                <a:latin typeface="Proxima Nova Light" panose="02000506030000020004" pitchFamily="2" charset="0"/>
              </a:defRPr>
            </a:lvl5pPr>
          </a:lstStyle>
          <a:p>
            <a:pPr lvl="0"/>
            <a:r>
              <a:rPr lang="en-GB"/>
              <a:t>Insert subtitle</a:t>
            </a:r>
            <a:endParaRPr lang="en-IT"/>
          </a:p>
        </p:txBody>
      </p:sp>
      <p:sp>
        <p:nvSpPr>
          <p:cNvPr id="11" name="Text Placeholder 10">
            <a:extLst>
              <a:ext uri="{FF2B5EF4-FFF2-40B4-BE49-F238E27FC236}">
                <a16:creationId xmlns:a16="http://schemas.microsoft.com/office/drawing/2014/main" id="{FE05E812-5F51-8E40-AAC0-91EC6ACA7933}"/>
              </a:ext>
            </a:extLst>
          </p:cNvPr>
          <p:cNvSpPr>
            <a:spLocks noGrp="1"/>
          </p:cNvSpPr>
          <p:nvPr>
            <p:ph type="body" sz="quarter" idx="13" hasCustomPrompt="1"/>
          </p:nvPr>
        </p:nvSpPr>
        <p:spPr>
          <a:xfrm>
            <a:off x="260351" y="2848709"/>
            <a:ext cx="5593583" cy="3054996"/>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12" name="Text Placeholder 10">
            <a:extLst>
              <a:ext uri="{FF2B5EF4-FFF2-40B4-BE49-F238E27FC236}">
                <a16:creationId xmlns:a16="http://schemas.microsoft.com/office/drawing/2014/main" id="{5C1BA6CF-99A5-374D-8E03-96092D7EFB51}"/>
              </a:ext>
            </a:extLst>
          </p:cNvPr>
          <p:cNvSpPr>
            <a:spLocks noGrp="1"/>
          </p:cNvSpPr>
          <p:nvPr>
            <p:ph type="body" sz="quarter" idx="14" hasCustomPrompt="1"/>
          </p:nvPr>
        </p:nvSpPr>
        <p:spPr>
          <a:xfrm>
            <a:off x="260351" y="2376437"/>
            <a:ext cx="55935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13" name="Text Placeholder 10">
            <a:extLst>
              <a:ext uri="{FF2B5EF4-FFF2-40B4-BE49-F238E27FC236}">
                <a16:creationId xmlns:a16="http://schemas.microsoft.com/office/drawing/2014/main" id="{6DE7B57A-C2B3-A247-B0E2-390375B74395}"/>
              </a:ext>
            </a:extLst>
          </p:cNvPr>
          <p:cNvSpPr>
            <a:spLocks noGrp="1"/>
          </p:cNvSpPr>
          <p:nvPr>
            <p:ph type="body" sz="quarter" idx="15" hasCustomPrompt="1"/>
          </p:nvPr>
        </p:nvSpPr>
        <p:spPr>
          <a:xfrm>
            <a:off x="6350557" y="2848709"/>
            <a:ext cx="5593583" cy="3054996"/>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14" name="Text Placeholder 10">
            <a:extLst>
              <a:ext uri="{FF2B5EF4-FFF2-40B4-BE49-F238E27FC236}">
                <a16:creationId xmlns:a16="http://schemas.microsoft.com/office/drawing/2014/main" id="{437775F3-2D64-514A-AF79-0FECFB39C86D}"/>
              </a:ext>
            </a:extLst>
          </p:cNvPr>
          <p:cNvSpPr>
            <a:spLocks noGrp="1"/>
          </p:cNvSpPr>
          <p:nvPr>
            <p:ph type="body" sz="quarter" idx="16" hasCustomPrompt="1"/>
          </p:nvPr>
        </p:nvSpPr>
        <p:spPr>
          <a:xfrm>
            <a:off x="6350557" y="2376437"/>
            <a:ext cx="5593583"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cxnSp>
        <p:nvCxnSpPr>
          <p:cNvPr id="16" name="Straight Connector 15">
            <a:extLst>
              <a:ext uri="{FF2B5EF4-FFF2-40B4-BE49-F238E27FC236}">
                <a16:creationId xmlns:a16="http://schemas.microsoft.com/office/drawing/2014/main" id="{5BD49C19-8B78-714F-B324-3F34B9757F24}"/>
              </a:ext>
            </a:extLst>
          </p:cNvPr>
          <p:cNvCxnSpPr/>
          <p:nvPr userDrawn="1"/>
        </p:nvCxnSpPr>
        <p:spPr>
          <a:xfrm>
            <a:off x="259792" y="2311121"/>
            <a:ext cx="5594142"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45C016C-5CC5-DC42-8C7C-4C69DCCB62EE}"/>
              </a:ext>
            </a:extLst>
          </p:cNvPr>
          <p:cNvCxnSpPr/>
          <p:nvPr userDrawn="1"/>
        </p:nvCxnSpPr>
        <p:spPr>
          <a:xfrm>
            <a:off x="6339045" y="2311121"/>
            <a:ext cx="5594142"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5" name="Picture 14" descr="Icon&#10;&#10;Description automatically generated">
            <a:extLst>
              <a:ext uri="{FF2B5EF4-FFF2-40B4-BE49-F238E27FC236}">
                <a16:creationId xmlns:a16="http://schemas.microsoft.com/office/drawing/2014/main" id="{1D4DFECD-91A7-4218-8B66-270D355FDF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22824498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3306" y="360052"/>
            <a:ext cx="11746751" cy="3036056"/>
          </a:xfrm>
        </p:spPr>
        <p:txBody>
          <a:bodyPr tIns="0" bIns="0" anchor="b" anchorCtr="0">
            <a:noAutofit/>
          </a:bodyPr>
          <a:lstStyle>
            <a:lvl1pPr algn="ctr">
              <a:defRPr sz="5867" b="1">
                <a:solidFill>
                  <a:schemeClr val="tx2"/>
                </a:solidFill>
              </a:defRPr>
            </a:lvl1pPr>
          </a:lstStyle>
          <a:p>
            <a:r>
              <a:rPr lang="en-US"/>
              <a:t>Click to edit Master title style</a:t>
            </a:r>
          </a:p>
        </p:txBody>
      </p:sp>
      <p:sp>
        <p:nvSpPr>
          <p:cNvPr id="3" name="Subtitle 2"/>
          <p:cNvSpPr>
            <a:spLocks noGrp="1"/>
          </p:cNvSpPr>
          <p:nvPr>
            <p:ph type="subTitle" idx="1"/>
          </p:nvPr>
        </p:nvSpPr>
        <p:spPr>
          <a:xfrm>
            <a:off x="243306" y="3545574"/>
            <a:ext cx="11746751" cy="1927860"/>
          </a:xfrm>
        </p:spPr>
        <p:txBody>
          <a:bodyPr tIns="0" bIns="0">
            <a:normAutofit/>
          </a:bodyPr>
          <a:lstStyle>
            <a:lvl1pPr marL="0" indent="0" algn="ctr">
              <a:buNone/>
              <a:defRPr sz="3200">
                <a:solidFill>
                  <a:schemeClr val="accent3"/>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7/22/2025</a:t>
            </a:fld>
            <a:endParaRPr lang="en-US" dirty="0"/>
          </a:p>
        </p:txBody>
      </p:sp>
      <p:sp>
        <p:nvSpPr>
          <p:cNvPr id="5" name="Footer Placeholder 4"/>
          <p:cNvSpPr>
            <a:spLocks noGrp="1"/>
          </p:cNvSpPr>
          <p:nvPr>
            <p:ph type="ftr" sz="quarter" idx="11"/>
          </p:nvPr>
        </p:nvSpPr>
        <p:spPr/>
        <p:txBody>
          <a:bodyPr/>
          <a:lstStyle/>
          <a:p>
            <a:r>
              <a:rPr lang="en-US" dirty="0"/>
              <a:t>2</a:t>
            </a:r>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dirty="0"/>
          </a:p>
        </p:txBody>
      </p:sp>
      <p:pic>
        <p:nvPicPr>
          <p:cNvPr id="9" name="Picture 8" descr="bluestrip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013450"/>
            <a:ext cx="12192000" cy="844551"/>
          </a:xfrm>
          <a:prstGeom prst="rect">
            <a:avLst/>
          </a:prstGeom>
        </p:spPr>
      </p:pic>
      <p:pic>
        <p:nvPicPr>
          <p:cNvPr id="7" name="Picture 6" descr="SMS_logo_ppt-08.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99871"/>
            <a:ext cx="12192000" cy="858743"/>
          </a:xfrm>
          <a:prstGeom prst="rect">
            <a:avLst/>
          </a:prstGeom>
        </p:spPr>
      </p:pic>
    </p:spTree>
    <p:extLst>
      <p:ext uri="{BB962C8B-B14F-4D97-AF65-F5344CB8AC3E}">
        <p14:creationId xmlns:p14="http://schemas.microsoft.com/office/powerpoint/2010/main" val="3463714858"/>
      </p:ext>
    </p:extLst>
  </p:cSld>
  <p:clrMapOvr>
    <a:masterClrMapping/>
  </p:clrMapOvr>
  <p:hf sldNum="0" hd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 Sub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8712" y="272465"/>
            <a:ext cx="11617453" cy="1291135"/>
          </a:xfrm>
        </p:spPr>
        <p:txBody>
          <a:bodyPr/>
          <a:lstStyle/>
          <a:p>
            <a:r>
              <a:rPr lang="en-US"/>
              <a:t>Click to edit title</a:t>
            </a:r>
          </a:p>
        </p:txBody>
      </p:sp>
      <p:sp>
        <p:nvSpPr>
          <p:cNvPr id="3" name="Content Placeholder 2"/>
          <p:cNvSpPr>
            <a:spLocks noGrp="1"/>
          </p:cNvSpPr>
          <p:nvPr>
            <p:ph idx="1" hasCustomPrompt="1"/>
          </p:nvPr>
        </p:nvSpPr>
        <p:spPr>
          <a:xfrm>
            <a:off x="278712" y="2388839"/>
            <a:ext cx="11617453" cy="3371979"/>
          </a:xfrm>
        </p:spPr>
        <p:txBody>
          <a:bodyPr/>
          <a:lstStyle/>
          <a:p>
            <a:pPr lvl="0"/>
            <a:r>
              <a:rPr lang="en-US"/>
              <a:t>Click to edit text or select icon to add media</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278712" y="6473119"/>
            <a:ext cx="869693" cy="207888"/>
          </a:xfrm>
        </p:spPr>
        <p:txBody>
          <a:bodyPr/>
          <a:lstStyle/>
          <a:p>
            <a:fld id="{68C2560D-EC28-3B41-86E8-18F1CE0113B4}" type="datetimeFigureOut">
              <a:rPr lang="en-US" smtClean="0"/>
              <a:t>7/22/2025</a:t>
            </a:fld>
            <a:endParaRPr lang="en-US" dirty="0"/>
          </a:p>
        </p:txBody>
      </p:sp>
      <p:sp>
        <p:nvSpPr>
          <p:cNvPr id="8" name="Footer Placeholder 4"/>
          <p:cNvSpPr>
            <a:spLocks noGrp="1"/>
          </p:cNvSpPr>
          <p:nvPr>
            <p:ph type="ftr" sz="quarter" idx="11"/>
          </p:nvPr>
        </p:nvSpPr>
        <p:spPr>
          <a:xfrm>
            <a:off x="278712" y="6125647"/>
            <a:ext cx="5628733" cy="303596"/>
          </a:xfrm>
        </p:spPr>
        <p:txBody>
          <a:bodyPr/>
          <a:lstStyle/>
          <a:p>
            <a:r>
              <a:rPr lang="en-US" dirty="0"/>
              <a:t>2</a:t>
            </a:r>
          </a:p>
        </p:txBody>
      </p:sp>
      <p:sp>
        <p:nvSpPr>
          <p:cNvPr id="9" name="Slide Number Placeholder 5"/>
          <p:cNvSpPr>
            <a:spLocks noGrp="1"/>
          </p:cNvSpPr>
          <p:nvPr>
            <p:ph type="sldNum" sz="quarter" idx="12"/>
          </p:nvPr>
        </p:nvSpPr>
        <p:spPr>
          <a:xfrm>
            <a:off x="1148406" y="6473119"/>
            <a:ext cx="606917" cy="207888"/>
          </a:xfrm>
        </p:spPr>
        <p:txBody>
          <a:bodyPr/>
          <a:lstStyle/>
          <a:p>
            <a:fld id="{2066355A-084C-D24E-9AD2-7E4FC41EA627}" type="slidenum">
              <a:rPr lang="en-US" smtClean="0"/>
              <a:t>‹#›</a:t>
            </a:fld>
            <a:endParaRPr lang="en-US" dirty="0"/>
          </a:p>
        </p:txBody>
      </p:sp>
      <p:sp>
        <p:nvSpPr>
          <p:cNvPr id="10" name="Subtitle 2"/>
          <p:cNvSpPr>
            <a:spLocks noGrp="1"/>
          </p:cNvSpPr>
          <p:nvPr>
            <p:ph type="subTitle" idx="13" hasCustomPrompt="1"/>
          </p:nvPr>
        </p:nvSpPr>
        <p:spPr>
          <a:xfrm>
            <a:off x="278712" y="1607475"/>
            <a:ext cx="11617453" cy="737488"/>
          </a:xfrm>
        </p:spPr>
        <p:txBody>
          <a:bodyPr tIns="0" bIns="0" anchor="ctr" anchorCtr="0">
            <a:normAutofit/>
          </a:bodyPr>
          <a:lstStyle>
            <a:lvl1pPr marL="0" indent="0" algn="l">
              <a:spcBef>
                <a:spcPts val="0"/>
              </a:spcBef>
              <a:buNone/>
              <a:defRPr sz="3200" b="0">
                <a:solidFill>
                  <a:srgbClr val="0072BC"/>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subtitle</a:t>
            </a:r>
          </a:p>
        </p:txBody>
      </p:sp>
    </p:spTree>
    <p:extLst>
      <p:ext uri="{BB962C8B-B14F-4D97-AF65-F5344CB8AC3E}">
        <p14:creationId xmlns:p14="http://schemas.microsoft.com/office/powerpoint/2010/main" val="70225188"/>
      </p:ext>
    </p:extLst>
  </p:cSld>
  <p:clrMapOvr>
    <a:masterClrMapping/>
  </p:clrMapOvr>
  <p:hf sldNum="0" hd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1_Light Title and content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6" y="783026"/>
            <a:ext cx="9887834" cy="844095"/>
          </a:xfrm>
        </p:spPr>
        <p:txBody>
          <a:bodyPr vert="horz" lIns="0" tIns="45720" rIns="0" bIns="45720" rtlCol="0" anchor="b">
            <a:noAutofit/>
          </a:bodyPr>
          <a:lstStyle>
            <a:lvl1pPr>
              <a:lnSpc>
                <a:spcPct val="100000"/>
              </a:lnSpc>
              <a:defRPr lang="en-US" sz="4400" b="1" i="0" baseline="0">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Headline</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p:nvPr>
        </p:nvSpPr>
        <p:spPr>
          <a:xfrm>
            <a:off x="768095" y="2288559"/>
            <a:ext cx="9887835" cy="3360372"/>
          </a:xfrm>
        </p:spPr>
        <p:txBody>
          <a:bodyPr lIns="0" rIns="0">
            <a:noAutofit/>
          </a:bodyPr>
          <a:lstStyle>
            <a:lvl1pPr marL="0" indent="0">
              <a:lnSpc>
                <a:spcPct val="100000"/>
              </a:lnSpc>
              <a:spcBef>
                <a:spcPts val="0"/>
              </a:spcBef>
              <a:spcAft>
                <a:spcPts val="600"/>
              </a:spcAft>
              <a:buFont typeface="Arial" panose="020B0604020202020204" pitchFamily="34" charset="0"/>
              <a:buNone/>
              <a:defRPr sz="2000" b="0" i="0" kern="0" spc="0" baseline="0">
                <a:solidFill>
                  <a:schemeClr val="tx1"/>
                </a:solidFill>
                <a:latin typeface="Lato" panose="020F0502020204030203" pitchFamily="34" charset="77"/>
                <a:ea typeface="Lato" panose="020F0502020204030203" pitchFamily="34" charset="77"/>
                <a:cs typeface="Oracle Sans Light" panose="020B0403020204020204" pitchFamily="34" charset="0"/>
              </a:defRPr>
            </a:lvl1pPr>
            <a:lvl2pPr marL="800100" indent="-34290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2pPr>
            <a:lvl3pPr marL="12001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3pPr>
            <a:lvl4pPr marL="16573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4pPr>
            <a:lvl5pPr marL="2114550" indent="-285750">
              <a:buFont typeface="Arial" panose="020B0604020202020204" pitchFamily="34" charset="0"/>
              <a:buChar char="•"/>
              <a:defRPr sz="1800" b="0" i="0">
                <a:solidFill>
                  <a:schemeClr val="tx1"/>
                </a:solidFill>
                <a:latin typeface="Oracle Sans Light" panose="020B0403020204020204" pitchFamily="34" charset="0"/>
                <a:cs typeface="Oracle Sans Light" panose="020B0403020204020204" pitchFamily="34" charset="0"/>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a:p>
            <a:pPr lvl="3"/>
            <a:r>
              <a:rPr lang="en-US"/>
              <a:t>Fourth level</a:t>
            </a:r>
          </a:p>
        </p:txBody>
      </p:sp>
      <p:sp>
        <p:nvSpPr>
          <p:cNvPr id="10" name="Rectangle 9">
            <a:extLst>
              <a:ext uri="{FF2B5EF4-FFF2-40B4-BE49-F238E27FC236}">
                <a16:creationId xmlns:a16="http://schemas.microsoft.com/office/drawing/2014/main" id="{324354AA-8715-3B44-8031-FEACECD4374F}"/>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9">
            <a:extLst>
              <a:ext uri="{FF2B5EF4-FFF2-40B4-BE49-F238E27FC236}">
                <a16:creationId xmlns:a16="http://schemas.microsoft.com/office/drawing/2014/main" id="{317DD2AD-713E-3B4E-9F3D-D2B8B8CED7BC}"/>
              </a:ext>
            </a:extLst>
          </p:cNvPr>
          <p:cNvSpPr>
            <a:spLocks noGrp="1"/>
          </p:cNvSpPr>
          <p:nvPr>
            <p:ph type="sldNum" sz="quarter" idx="4"/>
          </p:nvPr>
        </p:nvSpPr>
        <p:spPr>
          <a:xfrm>
            <a:off x="451757" y="6356350"/>
            <a:ext cx="386443" cy="365125"/>
          </a:xfrm>
          <a:prstGeom prst="rect">
            <a:avLst/>
          </a:prstGeom>
        </p:spPr>
        <p:txBody>
          <a:bodyPr vert="horz" lIns="91440" tIns="45720" rIns="91440" bIns="45720" rtlCol="0" anchor="ctr"/>
          <a:lstStyle>
            <a:lvl1pPr algn="l">
              <a:defRPr sz="1000">
                <a:solidFill>
                  <a:srgbClr val="8B8078"/>
                </a:solidFill>
                <a:latin typeface="Lato" panose="020F0502020204030203" pitchFamily="34" charset="77"/>
                <a:cs typeface="Oracle Sans" panose="020B0503020204020204" pitchFamily="34" charset="0"/>
              </a:defRPr>
            </a:lvl1pPr>
          </a:lstStyle>
          <a:p>
            <a:fld id="{7C371504-33D9-B044-8C50-620C44A06CB1}" type="slidenum">
              <a:rPr lang="en-US" smtClean="0"/>
              <a:pPr/>
              <a:t>‹#›</a:t>
            </a:fld>
            <a:endParaRPr lang="en-US" dirty="0"/>
          </a:p>
        </p:txBody>
      </p:sp>
      <p:sp>
        <p:nvSpPr>
          <p:cNvPr id="12" name="Footer Placeholder 3">
            <a:extLst>
              <a:ext uri="{FF2B5EF4-FFF2-40B4-BE49-F238E27FC236}">
                <a16:creationId xmlns:a16="http://schemas.microsoft.com/office/drawing/2014/main" id="{37FF6C59-9FF0-7644-AE88-1527C2274001}"/>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000">
                <a:solidFill>
                  <a:srgbClr val="8B8078"/>
                </a:solidFill>
                <a:latin typeface="Lato" panose="020F0502020204030203" pitchFamily="34" charset="77"/>
                <a:cs typeface="Oracle Sans" panose="020B0503020204020204" pitchFamily="34" charset="0"/>
              </a:defRPr>
            </a:lvl1pPr>
          </a:lstStyle>
          <a:p>
            <a:pPr>
              <a:defRPr/>
            </a:pPr>
            <a:r>
              <a:rPr lang="en-US" sz="1000" dirty="0">
                <a:solidFill>
                  <a:srgbClr val="FFFFFF">
                    <a:lumMod val="50000"/>
                  </a:srgbClr>
                </a:solidFill>
                <a:latin typeface="Lato" panose="020F0502020204030203" pitchFamily="34" charset="77"/>
                <a:cs typeface="Oracle Sans" panose="020B0503020204020204" pitchFamily="34" charset="0"/>
              </a:rPr>
              <a:t>2</a:t>
            </a:r>
          </a:p>
        </p:txBody>
      </p:sp>
      <p:pic>
        <p:nvPicPr>
          <p:cNvPr id="13" name="Picture 12">
            <a:extLst>
              <a:ext uri="{FF2B5EF4-FFF2-40B4-BE49-F238E27FC236}">
                <a16:creationId xmlns:a16="http://schemas.microsoft.com/office/drawing/2014/main" id="{FD6DB476-9D3F-9445-A69A-52173D738B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09633" y="6356350"/>
            <a:ext cx="501060" cy="501060"/>
          </a:xfrm>
          <a:prstGeom prst="rect">
            <a:avLst/>
          </a:prstGeom>
        </p:spPr>
      </p:pic>
      <p:pic>
        <p:nvPicPr>
          <p:cNvPr id="14" name="Picture 13">
            <a:extLst>
              <a:ext uri="{FF2B5EF4-FFF2-40B4-BE49-F238E27FC236}">
                <a16:creationId xmlns:a16="http://schemas.microsoft.com/office/drawing/2014/main" id="{E7F1224D-51F4-2543-A900-D28836F3A6BE}"/>
              </a:ext>
            </a:extLst>
          </p:cNvPr>
          <p:cNvPicPr>
            <a:picLocks noChangeAspect="1"/>
          </p:cNvPicPr>
          <p:nvPr userDrawn="1"/>
        </p:nvPicPr>
        <p:blipFill>
          <a:blip r:embed="rId3"/>
          <a:stretch>
            <a:fillRect/>
          </a:stretch>
        </p:blipFill>
        <p:spPr>
          <a:xfrm>
            <a:off x="10164719" y="6362319"/>
            <a:ext cx="937632" cy="468816"/>
          </a:xfrm>
          <a:prstGeom prst="rect">
            <a:avLst/>
          </a:prstGeom>
        </p:spPr>
      </p:pic>
      <p:sp>
        <p:nvSpPr>
          <p:cNvPr id="15" name="Rectangle 14">
            <a:extLst>
              <a:ext uri="{FF2B5EF4-FFF2-40B4-BE49-F238E27FC236}">
                <a16:creationId xmlns:a16="http://schemas.microsoft.com/office/drawing/2014/main" id="{A0D7AEE0-9820-DF48-AFA3-E346050B891F}"/>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25067A6-EC8D-3E4F-89AE-E2BE03578C01}"/>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C3E76D3-C4AE-4F48-B18F-2E002634E54D}"/>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EDD4809-BCC5-0445-B243-20AD096B5A6F}"/>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B98E828-97B6-A140-ABCB-C038D1638401}"/>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04A66847-00F9-AB4F-A8C0-0070F9D5BDEB}"/>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2DD9031-A564-A440-9BFC-8DE00452EE78}"/>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94072CDE-4BC2-5A4F-8644-CC2798B6D72C}"/>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BFA69086-B558-4F4D-95D0-AABFDA0518C3}"/>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483A184-3556-8D49-95F4-F59E16361B6F}"/>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86FF088-75C6-3F48-8BD0-AAEEDEB37FA6}"/>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F655078-2C13-DA44-B669-999B04D5B345}"/>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A6CC817-A6A4-6E42-A40F-8F95E5608454}"/>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6A75B9A9-D891-E640-928C-9AA9E6F93470}"/>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07A9F521-06C4-C443-B8A8-FD3A69241D5C}"/>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8194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sldNum="0" hd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1_Light Title and content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6" y="783026"/>
            <a:ext cx="9887834" cy="844095"/>
          </a:xfrm>
        </p:spPr>
        <p:txBody>
          <a:bodyPr vert="horz" lIns="0" tIns="45720" rIns="0" bIns="45720" rtlCol="0" anchor="b">
            <a:noAutofit/>
          </a:bodyPr>
          <a:lstStyle>
            <a:lvl1pPr>
              <a:lnSpc>
                <a:spcPct val="100000"/>
              </a:lnSpc>
              <a:defRPr lang="en-US" sz="4400" b="1" i="0" baseline="0">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Headline</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p:nvPr>
        </p:nvSpPr>
        <p:spPr>
          <a:xfrm>
            <a:off x="768095" y="2288559"/>
            <a:ext cx="9887835" cy="3360372"/>
          </a:xfrm>
        </p:spPr>
        <p:txBody>
          <a:bodyPr lIns="0" rIns="0">
            <a:noAutofit/>
          </a:bodyPr>
          <a:lstStyle>
            <a:lvl1pPr marL="0" indent="0">
              <a:lnSpc>
                <a:spcPct val="100000"/>
              </a:lnSpc>
              <a:spcBef>
                <a:spcPts val="0"/>
              </a:spcBef>
              <a:spcAft>
                <a:spcPts val="600"/>
              </a:spcAft>
              <a:buFont typeface="Arial" panose="020B0604020202020204" pitchFamily="34" charset="0"/>
              <a:buNone/>
              <a:defRPr sz="2000" b="0" i="0" kern="0" spc="0" baseline="0">
                <a:solidFill>
                  <a:schemeClr val="tx1"/>
                </a:solidFill>
                <a:latin typeface="Lato" panose="020F0502020204030203" pitchFamily="34" charset="77"/>
                <a:ea typeface="Lato" panose="020F0502020204030203" pitchFamily="34" charset="77"/>
                <a:cs typeface="Oracle Sans Light" panose="020B0403020204020204" pitchFamily="34" charset="0"/>
              </a:defRPr>
            </a:lvl1pPr>
            <a:lvl2pPr marL="800100" indent="-34290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2pPr>
            <a:lvl3pPr marL="12001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3pPr>
            <a:lvl4pPr marL="16573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4pPr>
            <a:lvl5pPr marL="2114550" indent="-285750">
              <a:buFont typeface="Arial" panose="020B0604020202020204" pitchFamily="34" charset="0"/>
              <a:buChar char="•"/>
              <a:defRPr sz="1800" b="0" i="0">
                <a:solidFill>
                  <a:schemeClr val="tx1"/>
                </a:solidFill>
                <a:latin typeface="Oracle Sans Light" panose="020B0403020204020204" pitchFamily="34" charset="0"/>
                <a:cs typeface="Oracle Sans Light" panose="020B0403020204020204" pitchFamily="34" charset="0"/>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a:p>
            <a:pPr lvl="3"/>
            <a:r>
              <a:rPr lang="en-US"/>
              <a:t>Fourth level</a:t>
            </a:r>
          </a:p>
        </p:txBody>
      </p:sp>
      <p:sp>
        <p:nvSpPr>
          <p:cNvPr id="10" name="Rectangle 9">
            <a:extLst>
              <a:ext uri="{FF2B5EF4-FFF2-40B4-BE49-F238E27FC236}">
                <a16:creationId xmlns:a16="http://schemas.microsoft.com/office/drawing/2014/main" id="{324354AA-8715-3B44-8031-FEACECD4374F}"/>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9">
            <a:extLst>
              <a:ext uri="{FF2B5EF4-FFF2-40B4-BE49-F238E27FC236}">
                <a16:creationId xmlns:a16="http://schemas.microsoft.com/office/drawing/2014/main" id="{317DD2AD-713E-3B4E-9F3D-D2B8B8CED7BC}"/>
              </a:ext>
            </a:extLst>
          </p:cNvPr>
          <p:cNvSpPr>
            <a:spLocks noGrp="1"/>
          </p:cNvSpPr>
          <p:nvPr>
            <p:ph type="sldNum" sz="quarter" idx="4"/>
          </p:nvPr>
        </p:nvSpPr>
        <p:spPr>
          <a:xfrm>
            <a:off x="451757" y="6356350"/>
            <a:ext cx="386443" cy="365125"/>
          </a:xfrm>
          <a:prstGeom prst="rect">
            <a:avLst/>
          </a:prstGeom>
        </p:spPr>
        <p:txBody>
          <a:bodyPr vert="horz" lIns="91440" tIns="45720" rIns="91440" bIns="45720" rtlCol="0" anchor="ctr"/>
          <a:lstStyle>
            <a:lvl1pPr algn="l">
              <a:defRPr sz="1000">
                <a:solidFill>
                  <a:srgbClr val="8B8078"/>
                </a:solidFill>
                <a:latin typeface="Lato" panose="020F0502020204030203" pitchFamily="34" charset="77"/>
                <a:cs typeface="Oracle Sans" panose="020B0503020204020204" pitchFamily="34" charset="0"/>
              </a:defRPr>
            </a:lvl1pPr>
          </a:lstStyle>
          <a:p>
            <a:fld id="{7C371504-33D9-B044-8C50-620C44A06CB1}" type="slidenum">
              <a:rPr lang="en-US" smtClean="0"/>
              <a:pPr/>
              <a:t>‹#›</a:t>
            </a:fld>
            <a:endParaRPr lang="en-US" dirty="0"/>
          </a:p>
        </p:txBody>
      </p:sp>
      <p:sp>
        <p:nvSpPr>
          <p:cNvPr id="12" name="Footer Placeholder 3">
            <a:extLst>
              <a:ext uri="{FF2B5EF4-FFF2-40B4-BE49-F238E27FC236}">
                <a16:creationId xmlns:a16="http://schemas.microsoft.com/office/drawing/2014/main" id="{37FF6C59-9FF0-7644-AE88-1527C2274001}"/>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000">
                <a:solidFill>
                  <a:srgbClr val="8B8078"/>
                </a:solidFill>
                <a:latin typeface="Lato" panose="020F0502020204030203" pitchFamily="34" charset="77"/>
                <a:cs typeface="Oracle Sans" panose="020B0503020204020204" pitchFamily="34" charset="0"/>
              </a:defRPr>
            </a:lvl1pPr>
          </a:lstStyle>
          <a:p>
            <a:pPr>
              <a:defRPr/>
            </a:pPr>
            <a:r>
              <a:rPr lang="en-US" sz="1000" dirty="0">
                <a:solidFill>
                  <a:srgbClr val="FFFFFF">
                    <a:lumMod val="50000"/>
                  </a:srgbClr>
                </a:solidFill>
                <a:latin typeface="Lato" panose="020F0502020204030203" pitchFamily="34" charset="77"/>
                <a:cs typeface="Oracle Sans" panose="020B0503020204020204" pitchFamily="34" charset="0"/>
              </a:rPr>
              <a:t>2</a:t>
            </a:r>
          </a:p>
        </p:txBody>
      </p:sp>
      <p:pic>
        <p:nvPicPr>
          <p:cNvPr id="13" name="Picture 12">
            <a:extLst>
              <a:ext uri="{FF2B5EF4-FFF2-40B4-BE49-F238E27FC236}">
                <a16:creationId xmlns:a16="http://schemas.microsoft.com/office/drawing/2014/main" id="{FD6DB476-9D3F-9445-A69A-52173D738B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4" name="Picture 13">
            <a:extLst>
              <a:ext uri="{FF2B5EF4-FFF2-40B4-BE49-F238E27FC236}">
                <a16:creationId xmlns:a16="http://schemas.microsoft.com/office/drawing/2014/main" id="{E7F1224D-51F4-2543-A900-D28836F3A6B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15" name="Rectangle 14">
            <a:extLst>
              <a:ext uri="{FF2B5EF4-FFF2-40B4-BE49-F238E27FC236}">
                <a16:creationId xmlns:a16="http://schemas.microsoft.com/office/drawing/2014/main" id="{A0D7AEE0-9820-DF48-AFA3-E346050B891F}"/>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25067A6-EC8D-3E4F-89AE-E2BE03578C01}"/>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C3E76D3-C4AE-4F48-B18F-2E002634E54D}"/>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EDD4809-BCC5-0445-B243-20AD096B5A6F}"/>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B98E828-97B6-A140-ABCB-C038D1638401}"/>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04A66847-00F9-AB4F-A8C0-0070F9D5BDEB}"/>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2DD9031-A564-A440-9BFC-8DE00452EE78}"/>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94072CDE-4BC2-5A4F-8644-CC2798B6D72C}"/>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BFA69086-B558-4F4D-95D0-AABFDA0518C3}"/>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483A184-3556-8D49-95F4-F59E16361B6F}"/>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86FF088-75C6-3F48-8BD0-AAEEDEB37FA6}"/>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F655078-2C13-DA44-B669-999B04D5B345}"/>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A6CC817-A6A4-6E42-A40F-8F95E5608454}"/>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6A75B9A9-D891-E640-928C-9AA9E6F93470}"/>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07A9F521-06C4-C443-B8A8-FD3A69241D5C}"/>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8194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sldNum="0" hd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8713" y="2840483"/>
            <a:ext cx="11594559"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278713" y="1233253"/>
            <a:ext cx="11594559" cy="1500187"/>
          </a:xfrm>
        </p:spPr>
        <p:txBody>
          <a:bodyPr lIns="0" tIns="0" rIns="0" bIns="0" anchor="b">
            <a:normAutofit/>
          </a:bodyPr>
          <a:lstStyle>
            <a:lvl1pPr marL="0" indent="0">
              <a:buNone/>
              <a:defRPr sz="2667">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7/22/2025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dirty="0"/>
          </a:p>
        </p:txBody>
      </p:sp>
    </p:spTree>
    <p:extLst>
      <p:ext uri="{BB962C8B-B14F-4D97-AF65-F5344CB8AC3E}">
        <p14:creationId xmlns:p14="http://schemas.microsoft.com/office/powerpoint/2010/main" val="32773661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5186" y="273049"/>
            <a:ext cx="4240551"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1"/>
            <a:ext cx="7164931" cy="5555884"/>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75186" y="1732801"/>
            <a:ext cx="4240551" cy="4096135"/>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7/22/2025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4557355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3_Title slide Blue Bg">
    <p:bg>
      <p:bgPr>
        <a:solidFill>
          <a:srgbClr val="0072BC"/>
        </a:solidFill>
        <a:effectLst/>
      </p:bgPr>
    </p:bg>
    <p:spTree>
      <p:nvGrpSpPr>
        <p:cNvPr id="1" name=""/>
        <p:cNvGrpSpPr/>
        <p:nvPr/>
      </p:nvGrpSpPr>
      <p:grpSpPr>
        <a:xfrm>
          <a:off x="0" y="0"/>
          <a:ext cx="0" cy="0"/>
          <a:chOff x="0" y="0"/>
          <a:chExt cx="0" cy="0"/>
        </a:xfrm>
      </p:grpSpPr>
      <p:sp>
        <p:nvSpPr>
          <p:cNvPr id="34" name="Title 10">
            <a:extLst>
              <a:ext uri="{FF2B5EF4-FFF2-40B4-BE49-F238E27FC236}">
                <a16:creationId xmlns:a16="http://schemas.microsoft.com/office/drawing/2014/main" id="{10C122FE-A35D-4D48-9A96-B6651F81A0F0}"/>
              </a:ext>
            </a:extLst>
          </p:cNvPr>
          <p:cNvSpPr>
            <a:spLocks noGrp="1"/>
          </p:cNvSpPr>
          <p:nvPr>
            <p:ph type="title"/>
          </p:nvPr>
        </p:nvSpPr>
        <p:spPr>
          <a:xfrm>
            <a:off x="757516" y="1628775"/>
            <a:ext cx="10702648" cy="1800225"/>
          </a:xfrm>
        </p:spPr>
        <p:txBody>
          <a:bodyPr/>
          <a:lstStyle>
            <a:lvl1pPr algn="ctr">
              <a:defRPr sz="6000">
                <a:solidFill>
                  <a:srgbClr val="EFEEF3"/>
                </a:solidFill>
              </a:defRPr>
            </a:lvl1pPr>
          </a:lstStyle>
          <a:p>
            <a:r>
              <a:rPr lang="en-US"/>
              <a:t>Click to edit Master title style</a:t>
            </a:r>
          </a:p>
        </p:txBody>
      </p:sp>
      <p:sp>
        <p:nvSpPr>
          <p:cNvPr id="35" name="Text Placeholder 10">
            <a:extLst>
              <a:ext uri="{FF2B5EF4-FFF2-40B4-BE49-F238E27FC236}">
                <a16:creationId xmlns:a16="http://schemas.microsoft.com/office/drawing/2014/main" id="{A6301C15-7797-A94F-B73F-2D2FFD904608}"/>
              </a:ext>
            </a:extLst>
          </p:cNvPr>
          <p:cNvSpPr>
            <a:spLocks noGrp="1"/>
          </p:cNvSpPr>
          <p:nvPr>
            <p:ph type="body" sz="quarter" idx="15" hasCustomPrompt="1"/>
          </p:nvPr>
        </p:nvSpPr>
        <p:spPr>
          <a:xfrm>
            <a:off x="757515" y="3429000"/>
            <a:ext cx="10702648" cy="416073"/>
          </a:xfrm>
        </p:spPr>
        <p:txBody>
          <a:bodyPr wrap="none" lIns="0">
            <a:noAutofit/>
          </a:bodyPr>
          <a:lstStyle>
            <a:lvl1pPr marL="0" indent="0" algn="ctr">
              <a:spcBef>
                <a:spcPts val="0"/>
              </a:spcBef>
              <a:buNone/>
              <a:defRPr sz="2000" b="0" i="0">
                <a:solidFill>
                  <a:srgbClr val="EFEEF3"/>
                </a:solidFill>
                <a:latin typeface="Proxima Nova Rg" panose="02000506030000020004" pitchFamily="50" charset="0"/>
                <a:cs typeface="Oracle Sans Semi Bold" panose="020B0503020204020204"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subtitle</a:t>
            </a:r>
          </a:p>
        </p:txBody>
      </p:sp>
      <p:sp>
        <p:nvSpPr>
          <p:cNvPr id="3" name="Footer Placeholder 2">
            <a:extLst>
              <a:ext uri="{FF2B5EF4-FFF2-40B4-BE49-F238E27FC236}">
                <a16:creationId xmlns:a16="http://schemas.microsoft.com/office/drawing/2014/main" id="{70ADB96B-56B7-46AB-80A5-E740BBCB8B19}"/>
              </a:ext>
            </a:extLst>
          </p:cNvPr>
          <p:cNvSpPr>
            <a:spLocks noGrp="1"/>
          </p:cNvSpPr>
          <p:nvPr>
            <p:ph type="ftr" sz="quarter" idx="16"/>
          </p:nvPr>
        </p:nvSpPr>
        <p:spPr>
          <a:xfrm>
            <a:off x="838199" y="6356350"/>
            <a:ext cx="5147821" cy="365125"/>
          </a:xfrm>
          <a:prstGeom prst="rect">
            <a:avLst/>
          </a:prstGeom>
        </p:spPr>
        <p:txBody>
          <a:bodyPr/>
          <a:lstStyle>
            <a:lvl1pPr>
              <a:defRPr>
                <a:solidFill>
                  <a:schemeClr val="bg1"/>
                </a:solidFill>
                <a:latin typeface="Lato" panose="020F0502020204030203" pitchFamily="34" charset="77"/>
              </a:defRPr>
            </a:lvl1pPr>
          </a:lstStyle>
          <a:p>
            <a:r>
              <a:rPr lang="en-US" dirty="0"/>
              <a:t>Copyright © 2023, Oracle and/or its affiliates | Confidential – Oracle &amp; UNHCR Internal</a:t>
            </a:r>
          </a:p>
        </p:txBody>
      </p:sp>
      <p:sp>
        <p:nvSpPr>
          <p:cNvPr id="4" name="Slide Number Placeholder 3">
            <a:extLst>
              <a:ext uri="{FF2B5EF4-FFF2-40B4-BE49-F238E27FC236}">
                <a16:creationId xmlns:a16="http://schemas.microsoft.com/office/drawing/2014/main" id="{1B40259F-EE98-4E77-9839-4C299CEA3019}"/>
              </a:ext>
            </a:extLst>
          </p:cNvPr>
          <p:cNvSpPr>
            <a:spLocks noGrp="1"/>
          </p:cNvSpPr>
          <p:nvPr>
            <p:ph type="sldNum" sz="quarter" idx="17"/>
          </p:nvPr>
        </p:nvSpPr>
        <p:spPr>
          <a:xfrm>
            <a:off x="451757" y="6356350"/>
            <a:ext cx="386443" cy="365125"/>
          </a:xfrm>
          <a:prstGeom prst="rect">
            <a:avLst/>
          </a:prstGeom>
        </p:spPr>
        <p:txBody>
          <a:bodyPr/>
          <a:lstStyle>
            <a:lvl1pPr>
              <a:defRPr>
                <a:solidFill>
                  <a:schemeClr val="bg1"/>
                </a:solidFill>
                <a:latin typeface="Lato" panose="020F0502020204030203" pitchFamily="34" charset="77"/>
              </a:defRPr>
            </a:lvl1pPr>
          </a:lstStyle>
          <a:p>
            <a:fld id="{7C371504-33D9-B044-8C50-620C44A06CB1}" type="slidenum">
              <a:rPr lang="en-US" smtClean="0"/>
              <a:pPr/>
              <a:t>‹#›</a:t>
            </a:fld>
            <a:endParaRPr lang="en-US" dirty="0"/>
          </a:p>
        </p:txBody>
      </p:sp>
      <p:pic>
        <p:nvPicPr>
          <p:cNvPr id="18" name="Picture 17">
            <a:extLst>
              <a:ext uri="{FF2B5EF4-FFF2-40B4-BE49-F238E27FC236}">
                <a16:creationId xmlns:a16="http://schemas.microsoft.com/office/drawing/2014/main" id="{C4CE053D-9020-B04D-8F0E-7006ABD624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9" name="Picture 18">
            <a:extLst>
              <a:ext uri="{FF2B5EF4-FFF2-40B4-BE49-F238E27FC236}">
                <a16:creationId xmlns:a16="http://schemas.microsoft.com/office/drawing/2014/main" id="{3D448714-3231-7445-AB65-68BA320EA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29" cy="468815"/>
          </a:xfrm>
          <a:prstGeom prst="rect">
            <a:avLst/>
          </a:prstGeom>
        </p:spPr>
      </p:pic>
      <p:sp>
        <p:nvSpPr>
          <p:cNvPr id="20" name="Rectangle 19">
            <a:extLst>
              <a:ext uri="{FF2B5EF4-FFF2-40B4-BE49-F238E27FC236}">
                <a16:creationId xmlns:a16="http://schemas.microsoft.com/office/drawing/2014/main" id="{F0940C2D-8798-D94B-9871-E27A11B1D854}"/>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9685B42-B530-AF4E-94AD-61244B6F0CF6}"/>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0DA30A2-C23C-9342-99A2-7354DF82EF2C}"/>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1FF9F03D-E227-B04E-83CF-E8235B3B353B}"/>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50039218-91DE-AE4C-80DB-3CDB6046606A}"/>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9A0FABBA-73E4-394D-9051-A3C9BE7183CE}"/>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6D6F93D-50FC-DA4E-B9DC-E1C0C86E9375}"/>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36F542B-12F2-274F-A886-2EE97F2E6CE4}"/>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E6130BA0-455F-7749-ABE0-7C6DE0CE8105}"/>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4072848C-C1F7-BA41-9081-C4DE9FDABAD2}"/>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366A3301-A4B8-DD45-B3BE-98B5F12305F9}"/>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FB8B6F31-40A0-6A47-9445-9AC52C2D3865}"/>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31AFC4D5-FF34-5141-A1AC-8F570F83F97C}"/>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4AE83E44-F6A8-C348-A9AD-E1B0029FC5A3}"/>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E2E6EC2C-D49C-2644-A168-EB63E0D09BCE}"/>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667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72">
          <p15:clr>
            <a:srgbClr val="FBAE40"/>
          </p15:clr>
        </p15:guide>
        <p15:guide id="4" pos="336">
          <p15:clr>
            <a:srgbClr val="FBAE40"/>
          </p15:clr>
        </p15:guide>
        <p15:guide id="5" pos="7344">
          <p15:clr>
            <a:srgbClr val="FBAE40"/>
          </p15:clr>
        </p15:guide>
        <p15:guide id="6" orient="horz" pos="3888">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slide with blue border">
    <p:bg>
      <p:bgPr>
        <a:solidFill>
          <a:srgbClr val="0072BC"/>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DCCA6E-9F34-F549-8728-AFFA5BB9549D}"/>
              </a:ext>
            </a:extLst>
          </p:cNvPr>
          <p:cNvSpPr/>
          <p:nvPr userDrawn="1"/>
        </p:nvSpPr>
        <p:spPr>
          <a:xfrm>
            <a:off x="723901" y="590550"/>
            <a:ext cx="7886700" cy="558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77"/>
            </a:endParaRPr>
          </a:p>
        </p:txBody>
      </p:sp>
      <p:sp>
        <p:nvSpPr>
          <p:cNvPr id="33" name="Text Placeholder 9">
            <a:extLst>
              <a:ext uri="{FF2B5EF4-FFF2-40B4-BE49-F238E27FC236}">
                <a16:creationId xmlns:a16="http://schemas.microsoft.com/office/drawing/2014/main" id="{C08E0869-9921-1B40-A001-9F36EFAFD21B}"/>
              </a:ext>
            </a:extLst>
          </p:cNvPr>
          <p:cNvSpPr>
            <a:spLocks noGrp="1"/>
          </p:cNvSpPr>
          <p:nvPr>
            <p:ph type="body" sz="quarter" idx="13" hasCustomPrompt="1"/>
          </p:nvPr>
        </p:nvSpPr>
        <p:spPr>
          <a:xfrm>
            <a:off x="1053612" y="3725262"/>
            <a:ext cx="5042388" cy="1830180"/>
          </a:xfrm>
        </p:spPr>
        <p:txBody>
          <a:bodyPr lIns="0" rIns="0">
            <a:noAutofit/>
          </a:bodyPr>
          <a:lstStyle>
            <a:lvl1pPr marL="0" indent="0">
              <a:lnSpc>
                <a:spcPct val="100000"/>
              </a:lnSpc>
              <a:spcAft>
                <a:spcPts val="300"/>
              </a:spcAft>
              <a:buFont typeface="+mj-lt"/>
              <a:buNone/>
              <a:defRPr sz="1400" b="0" i="0">
                <a:solidFill>
                  <a:schemeClr val="tx1">
                    <a:lumMod val="75000"/>
                    <a:lumOff val="25000"/>
                  </a:schemeClr>
                </a:solidFill>
                <a:latin typeface="Lato" panose="020F0502020204030203" pitchFamily="34" charset="77"/>
                <a:cs typeface="Oracle Sans Light" panose="020B0403020204020204" pitchFamily="34" charset="0"/>
              </a:defRPr>
            </a:lvl1pPr>
            <a:lvl5pPr>
              <a:defRPr/>
            </a:lvl5pPr>
          </a:lstStyle>
          <a:p>
            <a:pPr lvl="0"/>
            <a:r>
              <a:rPr lang="en-US"/>
              <a:t>Click to add presenter’s name, title, division/business unit/organization and date</a:t>
            </a:r>
          </a:p>
        </p:txBody>
      </p:sp>
      <p:sp>
        <p:nvSpPr>
          <p:cNvPr id="34" name="Title 10">
            <a:extLst>
              <a:ext uri="{FF2B5EF4-FFF2-40B4-BE49-F238E27FC236}">
                <a16:creationId xmlns:a16="http://schemas.microsoft.com/office/drawing/2014/main" id="{10C122FE-A35D-4D48-9A96-B6651F81A0F0}"/>
              </a:ext>
            </a:extLst>
          </p:cNvPr>
          <p:cNvSpPr>
            <a:spLocks noGrp="1"/>
          </p:cNvSpPr>
          <p:nvPr>
            <p:ph type="title"/>
          </p:nvPr>
        </p:nvSpPr>
        <p:spPr>
          <a:xfrm>
            <a:off x="1050569" y="2100929"/>
            <a:ext cx="6944856" cy="909981"/>
          </a:xfrm>
        </p:spPr>
        <p:txBody>
          <a:bodyPr/>
          <a:lstStyle>
            <a:lvl1pPr>
              <a:defRPr sz="4000"/>
            </a:lvl1pPr>
          </a:lstStyle>
          <a:p>
            <a:r>
              <a:rPr lang="en-US"/>
              <a:t>Click to edit Master title style</a:t>
            </a:r>
          </a:p>
        </p:txBody>
      </p:sp>
      <p:sp>
        <p:nvSpPr>
          <p:cNvPr id="35" name="Text Placeholder 10">
            <a:extLst>
              <a:ext uri="{FF2B5EF4-FFF2-40B4-BE49-F238E27FC236}">
                <a16:creationId xmlns:a16="http://schemas.microsoft.com/office/drawing/2014/main" id="{A6301C15-7797-A94F-B73F-2D2FFD904608}"/>
              </a:ext>
            </a:extLst>
          </p:cNvPr>
          <p:cNvSpPr>
            <a:spLocks noGrp="1"/>
          </p:cNvSpPr>
          <p:nvPr>
            <p:ph type="body" sz="quarter" idx="15" hasCustomPrompt="1"/>
          </p:nvPr>
        </p:nvSpPr>
        <p:spPr>
          <a:xfrm>
            <a:off x="1050568" y="3047035"/>
            <a:ext cx="6944856" cy="416073"/>
          </a:xfrm>
        </p:spPr>
        <p:txBody>
          <a:bodyPr wrap="none" lIns="0">
            <a:noAutofit/>
          </a:bodyPr>
          <a:lstStyle>
            <a:lvl1pPr marL="0" indent="0">
              <a:spcBef>
                <a:spcPts val="0"/>
              </a:spcBef>
              <a:buNone/>
              <a:defRPr sz="2000" b="1" i="0">
                <a:solidFill>
                  <a:schemeClr val="tx2">
                    <a:lumMod val="50000"/>
                  </a:schemeClr>
                </a:solidFill>
                <a:latin typeface="Lato" panose="020F0502020204030203" pitchFamily="34" charset="77"/>
                <a:cs typeface="Oracle Sans Semi Bold" panose="020B0503020204020204"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subtitle</a:t>
            </a:r>
          </a:p>
        </p:txBody>
      </p:sp>
      <p:pic>
        <p:nvPicPr>
          <p:cNvPr id="11" name="Picture 10">
            <a:extLst>
              <a:ext uri="{FF2B5EF4-FFF2-40B4-BE49-F238E27FC236}">
                <a16:creationId xmlns:a16="http://schemas.microsoft.com/office/drawing/2014/main" id="{C32C3264-EC5A-704B-A938-D93A496BDA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2" name="Picture 11">
            <a:extLst>
              <a:ext uri="{FF2B5EF4-FFF2-40B4-BE49-F238E27FC236}">
                <a16:creationId xmlns:a16="http://schemas.microsoft.com/office/drawing/2014/main" id="{67D0FCA5-837C-B14F-B32C-F8BAA2E9FD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29" cy="468815"/>
          </a:xfrm>
          <a:prstGeom prst="rect">
            <a:avLst/>
          </a:prstGeom>
        </p:spPr>
      </p:pic>
      <p:sp>
        <p:nvSpPr>
          <p:cNvPr id="16" name="Rectangle 15">
            <a:extLst>
              <a:ext uri="{FF2B5EF4-FFF2-40B4-BE49-F238E27FC236}">
                <a16:creationId xmlns:a16="http://schemas.microsoft.com/office/drawing/2014/main" id="{16F8E058-BB1C-B14E-B671-B01AD9644F2F}"/>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AA7E612-0C6B-8440-87B8-F2B4BE6075E7}"/>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FFB9C32-8658-DF4A-A22F-A59243F425E3}"/>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B10EE18-9496-384F-96AF-119448B92065}"/>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07649695-EB75-1342-8FE0-2E622EE140F9}"/>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E50DCA1-B22A-E747-BFBC-D1A5C9F27C40}"/>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B28E251E-C293-2640-97B8-A430AE26C4E0}"/>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1F78163-4665-BD44-843C-D82F07C208E4}"/>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13A95C19-24C0-4248-A942-D38F1109AA6D}"/>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5EA006E-2605-3147-948E-E25B7F10421E}"/>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E198B79B-0830-4542-9442-65D341CCD8A3}"/>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9A40968-C63C-1A45-98F6-657D6E02B7E6}"/>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8053FA9-D03B-454A-BC36-3F0F3EBB9134}"/>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6B0D37A4-8DB9-F041-8DA5-41F2884F09E7}"/>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4A765271-0B57-1A4B-AC06-65836B114A96}"/>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Footer Placeholder 2">
            <a:extLst>
              <a:ext uri="{FF2B5EF4-FFF2-40B4-BE49-F238E27FC236}">
                <a16:creationId xmlns:a16="http://schemas.microsoft.com/office/drawing/2014/main" id="{494555A4-FEF1-41F1-934D-FC4C8C896497}"/>
              </a:ext>
            </a:extLst>
          </p:cNvPr>
          <p:cNvSpPr>
            <a:spLocks noGrp="1"/>
          </p:cNvSpPr>
          <p:nvPr>
            <p:ph type="ftr" sz="quarter" idx="16"/>
          </p:nvPr>
        </p:nvSpPr>
        <p:spPr>
          <a:xfrm>
            <a:off x="838199" y="6356350"/>
            <a:ext cx="5147821" cy="365125"/>
          </a:xfrm>
          <a:prstGeom prst="rect">
            <a:avLst/>
          </a:prstGeom>
        </p:spPr>
        <p:txBody>
          <a:bodyPr/>
          <a:lstStyle>
            <a:lvl1pPr>
              <a:defRPr>
                <a:solidFill>
                  <a:schemeClr val="bg1"/>
                </a:solidFill>
                <a:latin typeface="Lato" panose="020F0502020204030203" pitchFamily="34" charset="77"/>
              </a:defRPr>
            </a:lvl1pPr>
          </a:lstStyle>
          <a:p>
            <a:r>
              <a:rPr lang="en-US" dirty="0"/>
              <a:t>Copyright © 2023, Oracle and/or its affiliates | Confidential – Oracle &amp; UNHCR Internal</a:t>
            </a:r>
          </a:p>
        </p:txBody>
      </p:sp>
      <p:sp>
        <p:nvSpPr>
          <p:cNvPr id="32" name="Slide Number Placeholder 3">
            <a:extLst>
              <a:ext uri="{FF2B5EF4-FFF2-40B4-BE49-F238E27FC236}">
                <a16:creationId xmlns:a16="http://schemas.microsoft.com/office/drawing/2014/main" id="{7EA9EA21-4B91-4990-A9E9-E8902091CD39}"/>
              </a:ext>
            </a:extLst>
          </p:cNvPr>
          <p:cNvSpPr>
            <a:spLocks noGrp="1"/>
          </p:cNvSpPr>
          <p:nvPr>
            <p:ph type="sldNum" sz="quarter" idx="17"/>
          </p:nvPr>
        </p:nvSpPr>
        <p:spPr>
          <a:xfrm>
            <a:off x="451757" y="6356350"/>
            <a:ext cx="386443" cy="365125"/>
          </a:xfrm>
          <a:prstGeom prst="rect">
            <a:avLst/>
          </a:prstGeom>
        </p:spPr>
        <p:txBody>
          <a:bodyPr/>
          <a:lstStyle>
            <a:lvl1pPr>
              <a:defRPr>
                <a:solidFill>
                  <a:schemeClr val="bg1"/>
                </a:solidFill>
                <a:latin typeface="Lato" panose="020F0502020204030203" pitchFamily="34" charset="77"/>
              </a:defRPr>
            </a:lvl1p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155287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72">
          <p15:clr>
            <a:srgbClr val="FBAE40"/>
          </p15:clr>
        </p15:guide>
        <p15:guide id="4" pos="336" userDrawn="1">
          <p15:clr>
            <a:srgbClr val="FBAE40"/>
          </p15:clr>
        </p15:guide>
        <p15:guide id="5" pos="7344" userDrawn="1">
          <p15:clr>
            <a:srgbClr val="FBAE40"/>
          </p15:clr>
        </p15:guide>
        <p15:guide id="6" orient="horz" pos="3888"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Light Title and content 1">
    <p:bg>
      <p:bgPr>
        <a:solidFill>
          <a:schemeClr val="bg1"/>
        </a:solidFill>
        <a:effectLst/>
      </p:bgPr>
    </p:bg>
    <p:spTree>
      <p:nvGrpSpPr>
        <p:cNvPr id="1" name=""/>
        <p:cNvGrpSpPr/>
        <p:nvPr/>
      </p:nvGrpSpPr>
      <p:grpSpPr>
        <a:xfrm>
          <a:off x="0" y="0"/>
          <a:ext cx="0" cy="0"/>
          <a:chOff x="0" y="0"/>
          <a:chExt cx="0" cy="0"/>
        </a:xfrm>
      </p:grpSpPr>
      <p:grpSp>
        <p:nvGrpSpPr>
          <p:cNvPr id="18" name="Group 17"/>
          <p:cNvGrpSpPr/>
          <p:nvPr userDrawn="1"/>
        </p:nvGrpSpPr>
        <p:grpSpPr>
          <a:xfrm>
            <a:off x="6324599" y="-10501"/>
            <a:ext cx="5867401" cy="2438400"/>
            <a:chOff x="6324599" y="-10501"/>
            <a:chExt cx="5867401" cy="2438400"/>
          </a:xfrm>
        </p:grpSpPr>
        <p:pic>
          <p:nvPicPr>
            <p:cNvPr id="5" name="Picture 4">
              <a:extLst>
                <a:ext uri="{FF2B5EF4-FFF2-40B4-BE49-F238E27FC236}">
                  <a16:creationId xmlns:a16="http://schemas.microsoft.com/office/drawing/2014/main" id="{EFB9E9CD-D1E8-2941-B6E9-04C71E3BFC82}"/>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p:blipFill>
          <p:spPr>
            <a:xfrm flipV="1">
              <a:off x="6337182" y="-10501"/>
              <a:ext cx="5854818" cy="2341927"/>
            </a:xfrm>
            <a:prstGeom prst="rect">
              <a:avLst/>
            </a:prstGeom>
          </p:spPr>
        </p:pic>
        <p:sp>
          <p:nvSpPr>
            <p:cNvPr id="17" name="Rectangle 16"/>
            <p:cNvSpPr/>
            <p:nvPr userDrawn="1"/>
          </p:nvSpPr>
          <p:spPr>
            <a:xfrm>
              <a:off x="6324599" y="-10501"/>
              <a:ext cx="5867401" cy="24384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6" y="783026"/>
            <a:ext cx="9887834" cy="844095"/>
          </a:xfrm>
        </p:spPr>
        <p:txBody>
          <a:bodyPr vert="horz" lIns="0" tIns="45720" rIns="0" bIns="45720" rtlCol="0" anchor="b">
            <a:noAutofit/>
          </a:bodyPr>
          <a:lstStyle>
            <a:lvl1pPr>
              <a:lnSpc>
                <a:spcPct val="100000"/>
              </a:lnSpc>
              <a:defRPr lang="en-US" sz="3200" b="1" i="0" baseline="0">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Headline</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p:nvPr>
        </p:nvSpPr>
        <p:spPr>
          <a:xfrm>
            <a:off x="768095" y="2288559"/>
            <a:ext cx="9887835" cy="3360372"/>
          </a:xfrm>
        </p:spPr>
        <p:txBody>
          <a:bodyPr lIns="0" rIns="0">
            <a:noAutofit/>
          </a:bodyPr>
          <a:lstStyle>
            <a:lvl1pPr marL="0" indent="0">
              <a:lnSpc>
                <a:spcPct val="100000"/>
              </a:lnSpc>
              <a:spcBef>
                <a:spcPts val="0"/>
              </a:spcBef>
              <a:spcAft>
                <a:spcPts val="600"/>
              </a:spcAft>
              <a:buFont typeface="Arial" panose="020B0604020202020204" pitchFamily="34" charset="0"/>
              <a:buNone/>
              <a:defRPr sz="2000" b="0" i="0" kern="0" spc="0" baseline="0">
                <a:solidFill>
                  <a:schemeClr val="tx1"/>
                </a:solidFill>
                <a:latin typeface="Lato" panose="020F0502020204030203" pitchFamily="34" charset="77"/>
                <a:ea typeface="Lato" panose="020F0502020204030203" pitchFamily="34" charset="77"/>
                <a:cs typeface="Oracle Sans Light" panose="020B0403020204020204" pitchFamily="34" charset="0"/>
              </a:defRPr>
            </a:lvl1pPr>
            <a:lvl2pPr marL="800100" indent="-34290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2pPr>
            <a:lvl3pPr marL="12001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3pPr>
            <a:lvl4pPr marL="16573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4pPr>
            <a:lvl5pPr marL="2114550" indent="-285750">
              <a:buFont typeface="Arial" panose="020B0604020202020204" pitchFamily="34" charset="0"/>
              <a:buChar char="•"/>
              <a:defRPr sz="1800" b="0" i="0">
                <a:solidFill>
                  <a:schemeClr val="tx1"/>
                </a:solidFill>
                <a:latin typeface="Oracle Sans Light" panose="020B0403020204020204" pitchFamily="34" charset="0"/>
                <a:cs typeface="Oracle Sans Light" panose="020B0403020204020204" pitchFamily="34" charset="0"/>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a:p>
            <a:pPr lvl="3"/>
            <a:r>
              <a:rPr lang="en-US"/>
              <a:t>Fourth level</a:t>
            </a:r>
          </a:p>
        </p:txBody>
      </p:sp>
      <p:sp>
        <p:nvSpPr>
          <p:cNvPr id="10" name="Rectangle 9">
            <a:extLst>
              <a:ext uri="{FF2B5EF4-FFF2-40B4-BE49-F238E27FC236}">
                <a16:creationId xmlns:a16="http://schemas.microsoft.com/office/drawing/2014/main" id="{324354AA-8715-3B44-8031-FEACECD4374F}"/>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9E01446A-F471-5244-B15C-8AE7E4DBB9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24" name="Picture 23">
            <a:extLst>
              <a:ext uri="{FF2B5EF4-FFF2-40B4-BE49-F238E27FC236}">
                <a16:creationId xmlns:a16="http://schemas.microsoft.com/office/drawing/2014/main" id="{E9AF51C1-3DA1-B84E-ADA1-447270B4BBE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25" name="Rectangle 24">
            <a:extLst>
              <a:ext uri="{FF2B5EF4-FFF2-40B4-BE49-F238E27FC236}">
                <a16:creationId xmlns:a16="http://schemas.microsoft.com/office/drawing/2014/main" id="{CE4F0D7E-F2DF-A64C-BFC8-F8ADDE96548E}"/>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CB4DA64-0B50-7F41-B411-417BC54F9784}"/>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EF92A112-4C44-E64C-9CAD-74B96ACDCE29}"/>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E649676E-7D50-1442-BE6E-27DF02DC9E40}"/>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D6ABF7A8-BEA2-AC48-955B-5F603D35ADA3}"/>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88C9CB5-D428-C448-950F-590D19E89B75}"/>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E6AE164-5A64-5F4F-AD3A-7F482C25D054}"/>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97AC22C-C07A-CF40-8F22-57D53B2F6A22}"/>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E2E6A4B0-844C-C54D-A3A3-BBD6FB19C279}"/>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8119743A-4F66-B54A-B8D5-A4D682BE3B64}"/>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8BE7E7E9-DE86-DF40-9112-4E16C4E81BAD}"/>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13011AD-4578-1F46-B792-0072F9FA0A29}"/>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FC19A31D-1CB2-DE44-942C-2C0EA454DBAD}"/>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72C5938F-18F3-0347-A9E9-9745C4AC14EC}"/>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71D02FDF-B086-2541-AD7A-DC3C1A5C2917}"/>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Footer Placeholder 1">
            <a:extLst>
              <a:ext uri="{FF2B5EF4-FFF2-40B4-BE49-F238E27FC236}">
                <a16:creationId xmlns:a16="http://schemas.microsoft.com/office/drawing/2014/main" id="{DEE4A418-6CDA-4D03-981E-52852062D06E}"/>
              </a:ext>
            </a:extLst>
          </p:cNvPr>
          <p:cNvSpPr>
            <a:spLocks noGrp="1"/>
          </p:cNvSpPr>
          <p:nvPr>
            <p:ph type="ftr" sz="quarter" idx="19"/>
          </p:nvPr>
        </p:nvSpPr>
        <p:spPr>
          <a:xfrm>
            <a:off x="838199" y="6356350"/>
            <a:ext cx="5100687" cy="365125"/>
          </a:xfrm>
          <a:prstGeom prst="rect">
            <a:avLst/>
          </a:prstGeom>
        </p:spPr>
        <p:txBody>
          <a:bodyPr/>
          <a:lstStyle/>
          <a:p>
            <a:r>
              <a:rPr lang="en-US" dirty="0"/>
              <a:t>Copyright © 2023, Oracle and/or its affiliates | Confidential – Oracle &amp; UNHCR Internal</a:t>
            </a:r>
          </a:p>
        </p:txBody>
      </p:sp>
      <p:sp>
        <p:nvSpPr>
          <p:cNvPr id="41" name="Slide Number Placeholder 2">
            <a:extLst>
              <a:ext uri="{FF2B5EF4-FFF2-40B4-BE49-F238E27FC236}">
                <a16:creationId xmlns:a16="http://schemas.microsoft.com/office/drawing/2014/main" id="{54D285E3-AB8B-4BA4-85AB-E694CB3629C9}"/>
              </a:ext>
            </a:extLst>
          </p:cNvPr>
          <p:cNvSpPr>
            <a:spLocks noGrp="1"/>
          </p:cNvSpPr>
          <p:nvPr>
            <p:ph type="sldNum" sz="quarter" idx="20"/>
          </p:nvPr>
        </p:nvSpPr>
        <p:spPr>
          <a:xfrm>
            <a:off x="451757" y="6356350"/>
            <a:ext cx="386443" cy="365125"/>
          </a:xfrm>
          <a:prstGeom prst="rect">
            <a:avLst/>
          </a:prstGeom>
        </p:spPr>
        <p:txBody>
          <a:body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120939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p:ext uri="{DCECCB84-F9BA-43D5-87BE-67443E8EF086}">
      <p15:sldGuideLst xmlns:p15="http://schemas.microsoft.com/office/powerpoint/2012/main">
        <p15:guide id="1" orient="horz" pos="3888"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3_Light 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6" y="254000"/>
            <a:ext cx="5099304" cy="1373121"/>
          </a:xfrm>
        </p:spPr>
        <p:txBody>
          <a:bodyPr vert="horz" lIns="0" tIns="45720" rIns="0" bIns="45720" rtlCol="0" anchor="b">
            <a:noAutofit/>
          </a:bodyPr>
          <a:lstStyle>
            <a:lvl1pPr>
              <a:lnSpc>
                <a:spcPct val="100000"/>
              </a:lnSpc>
              <a:defRPr lang="en-US" sz="4400" b="1" i="0" baseline="0">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Headline</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p:nvPr>
        </p:nvSpPr>
        <p:spPr>
          <a:xfrm>
            <a:off x="768095" y="2288559"/>
            <a:ext cx="5099305" cy="3360372"/>
          </a:xfrm>
        </p:spPr>
        <p:txBody>
          <a:bodyPr lIns="0" rIns="0">
            <a:noAutofit/>
          </a:bodyPr>
          <a:lstStyle>
            <a:lvl1pPr marL="0" indent="0">
              <a:lnSpc>
                <a:spcPct val="100000"/>
              </a:lnSpc>
              <a:spcBef>
                <a:spcPts val="0"/>
              </a:spcBef>
              <a:spcAft>
                <a:spcPts val="600"/>
              </a:spcAft>
              <a:buFont typeface="Arial" panose="020B0604020202020204" pitchFamily="34" charset="0"/>
              <a:buNone/>
              <a:defRPr sz="2000" b="0" i="0" kern="0" spc="0" baseline="0">
                <a:solidFill>
                  <a:schemeClr val="tx1"/>
                </a:solidFill>
                <a:latin typeface="Lato" panose="020F0502020204030203" pitchFamily="34" charset="77"/>
                <a:ea typeface="Lato" panose="020F0502020204030203" pitchFamily="34" charset="77"/>
                <a:cs typeface="Oracle Sans Light" panose="020B0403020204020204" pitchFamily="34" charset="0"/>
              </a:defRPr>
            </a:lvl1pPr>
            <a:lvl2pPr marL="800100" indent="-34290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2pPr>
            <a:lvl3pPr marL="12001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3pPr>
            <a:lvl4pPr marL="16573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4pPr>
            <a:lvl5pPr marL="2114550" indent="-285750">
              <a:buFont typeface="Arial" panose="020B0604020202020204" pitchFamily="34" charset="0"/>
              <a:buChar char="•"/>
              <a:defRPr sz="1800" b="0" i="0">
                <a:solidFill>
                  <a:schemeClr val="tx1"/>
                </a:solidFill>
                <a:latin typeface="Oracle Sans Light" panose="020B0403020204020204" pitchFamily="34" charset="0"/>
                <a:cs typeface="Oracle Sans Light" panose="020B0403020204020204" pitchFamily="34" charset="0"/>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a:p>
            <a:pPr lvl="3"/>
            <a:r>
              <a:rPr lang="en-US"/>
              <a:t>Fourth level</a:t>
            </a:r>
          </a:p>
        </p:txBody>
      </p:sp>
      <p:sp>
        <p:nvSpPr>
          <p:cNvPr id="10" name="Rectangle 9">
            <a:extLst>
              <a:ext uri="{FF2B5EF4-FFF2-40B4-BE49-F238E27FC236}">
                <a16:creationId xmlns:a16="http://schemas.microsoft.com/office/drawing/2014/main" id="{324354AA-8715-3B44-8031-FEACECD4374F}"/>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8"/>
          <p:cNvSpPr>
            <a:spLocks noGrp="1"/>
          </p:cNvSpPr>
          <p:nvPr>
            <p:ph type="pic" sz="quarter" idx="12"/>
          </p:nvPr>
        </p:nvSpPr>
        <p:spPr>
          <a:xfrm>
            <a:off x="6096000" y="0"/>
            <a:ext cx="6096000" cy="6096000"/>
          </a:xfrm>
          <a:solidFill>
            <a:schemeClr val="accent3"/>
          </a:solidFill>
        </p:spPr>
        <p:txBody>
          <a:bodyPr anchor="ctr"/>
          <a:lstStyle>
            <a:lvl1pPr algn="ctr">
              <a:defRPr/>
            </a:lvl1pPr>
          </a:lstStyle>
          <a:p>
            <a:endParaRPr lang="en-US" dirty="0"/>
          </a:p>
        </p:txBody>
      </p:sp>
      <p:pic>
        <p:nvPicPr>
          <p:cNvPr id="17" name="Picture 16">
            <a:extLst>
              <a:ext uri="{FF2B5EF4-FFF2-40B4-BE49-F238E27FC236}">
                <a16:creationId xmlns:a16="http://schemas.microsoft.com/office/drawing/2014/main" id="{F21D519C-9E1D-9641-B081-6D9F05AF33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8" name="Picture 17">
            <a:extLst>
              <a:ext uri="{FF2B5EF4-FFF2-40B4-BE49-F238E27FC236}">
                <a16:creationId xmlns:a16="http://schemas.microsoft.com/office/drawing/2014/main" id="{D1935558-3CE3-F845-9C3F-707622DB68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19" name="Rectangle 18">
            <a:extLst>
              <a:ext uri="{FF2B5EF4-FFF2-40B4-BE49-F238E27FC236}">
                <a16:creationId xmlns:a16="http://schemas.microsoft.com/office/drawing/2014/main" id="{68F61E90-0068-164B-BF63-28EDE77D4C49}"/>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3C4B6D4-191D-A84F-B7EA-CB4B1217BA5E}"/>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3D4FC19-65A5-F047-8FDB-2E1B62C76E98}"/>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2F187C6E-2193-354D-826D-9226B6419C61}"/>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714F447-EB99-A94D-8249-0088A22039AA}"/>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F08E7218-0FB6-1B4B-A7B3-695B7C7C808F}"/>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6F850ED-CD55-0841-8425-5B1F42588345}"/>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3CF4B466-4FC5-3049-86A9-DE685E0A026A}"/>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624AF4AF-A5E7-2E49-A57E-76A57984CD9F}"/>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BBB44C9-1606-074F-8835-905CDC7B6984}"/>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052C104C-D408-A941-AEB8-0A990FEB629C}"/>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DF4083FB-C0A9-2C4F-9C99-FEF3E7D37999}"/>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91F57B80-B4EB-0847-BDFF-C347AC3ACC0C}"/>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977A501A-AEC0-BD46-9936-2F7A564C10B2}"/>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8051F4DD-DE0E-2546-B348-2E638F1BF1B2}"/>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Footer Placeholder 1">
            <a:extLst>
              <a:ext uri="{FF2B5EF4-FFF2-40B4-BE49-F238E27FC236}">
                <a16:creationId xmlns:a16="http://schemas.microsoft.com/office/drawing/2014/main" id="{6F3D4784-4F1F-4638-868B-E777132D0B2C}"/>
              </a:ext>
            </a:extLst>
          </p:cNvPr>
          <p:cNvSpPr>
            <a:spLocks noGrp="1"/>
          </p:cNvSpPr>
          <p:nvPr>
            <p:ph type="ftr" sz="quarter" idx="19"/>
          </p:nvPr>
        </p:nvSpPr>
        <p:spPr>
          <a:xfrm>
            <a:off x="838199" y="6356350"/>
            <a:ext cx="5100687" cy="365125"/>
          </a:xfrm>
          <a:prstGeom prst="rect">
            <a:avLst/>
          </a:prstGeom>
        </p:spPr>
        <p:txBody>
          <a:bodyPr/>
          <a:lstStyle/>
          <a:p>
            <a:r>
              <a:rPr lang="en-US" dirty="0"/>
              <a:t>Copyright © 2023, Oracle and/or its affiliates | Confidential – Oracle &amp; UNHCR Internal</a:t>
            </a:r>
          </a:p>
        </p:txBody>
      </p:sp>
      <p:sp>
        <p:nvSpPr>
          <p:cNvPr id="35" name="Slide Number Placeholder 2">
            <a:extLst>
              <a:ext uri="{FF2B5EF4-FFF2-40B4-BE49-F238E27FC236}">
                <a16:creationId xmlns:a16="http://schemas.microsoft.com/office/drawing/2014/main" id="{719B57A4-38DB-4316-995C-58A2A18EFEDF}"/>
              </a:ext>
            </a:extLst>
          </p:cNvPr>
          <p:cNvSpPr>
            <a:spLocks noGrp="1"/>
          </p:cNvSpPr>
          <p:nvPr>
            <p:ph type="sldNum" sz="quarter" idx="20"/>
          </p:nvPr>
        </p:nvSpPr>
        <p:spPr>
          <a:xfrm>
            <a:off x="451757" y="6356350"/>
            <a:ext cx="386443" cy="365125"/>
          </a:xfrm>
          <a:prstGeom prst="rect">
            <a:avLst/>
          </a:prstGeom>
        </p:spPr>
        <p:txBody>
          <a:body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264564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p:ext uri="{DCECCB84-F9BA-43D5-87BE-67443E8EF086}">
      <p15:sldGuideLst xmlns:p15="http://schemas.microsoft.com/office/powerpoint/2012/main">
        <p15:guide id="1" orient="horz" pos="388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point">
    <p:spTree>
      <p:nvGrpSpPr>
        <p:cNvPr id="1" name=""/>
        <p:cNvGrpSpPr/>
        <p:nvPr/>
      </p:nvGrpSpPr>
      <p:grpSpPr>
        <a:xfrm>
          <a:off x="0" y="0"/>
          <a:ext cx="0" cy="0"/>
          <a:chOff x="0" y="0"/>
          <a:chExt cx="0" cy="0"/>
        </a:xfrm>
      </p:grpSpPr>
      <p:sp>
        <p:nvSpPr>
          <p:cNvPr id="4" name="Rettangolo 4">
            <a:extLst>
              <a:ext uri="{FF2B5EF4-FFF2-40B4-BE49-F238E27FC236}">
                <a16:creationId xmlns:a16="http://schemas.microsoft.com/office/drawing/2014/main" id="{C75846C1-C3A8-4447-9800-54B7A9E4A7D0}"/>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5" name="Rettangolo 4">
            <a:extLst>
              <a:ext uri="{FF2B5EF4-FFF2-40B4-BE49-F238E27FC236}">
                <a16:creationId xmlns:a16="http://schemas.microsoft.com/office/drawing/2014/main" id="{B3E146CB-F782-7B4F-B209-028AD54E18B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7" name="Slide Number Placeholder 5">
            <a:extLst>
              <a:ext uri="{FF2B5EF4-FFF2-40B4-BE49-F238E27FC236}">
                <a16:creationId xmlns:a16="http://schemas.microsoft.com/office/drawing/2014/main" id="{606E1D01-DD40-AA4D-A041-3DA1760419CF}"/>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dirty="0"/>
          </a:p>
        </p:txBody>
      </p:sp>
      <p:sp>
        <p:nvSpPr>
          <p:cNvPr id="8" name="Title 1">
            <a:extLst>
              <a:ext uri="{FF2B5EF4-FFF2-40B4-BE49-F238E27FC236}">
                <a16:creationId xmlns:a16="http://schemas.microsoft.com/office/drawing/2014/main" id="{EDAE6DEE-98BE-3344-A605-27CA2911F152}"/>
              </a:ext>
            </a:extLst>
          </p:cNvPr>
          <p:cNvSpPr>
            <a:spLocks noGrp="1"/>
          </p:cNvSpPr>
          <p:nvPr>
            <p:ph type="title" hasCustomPrompt="1"/>
          </p:nvPr>
        </p:nvSpPr>
        <p:spPr>
          <a:xfrm>
            <a:off x="259792" y="332784"/>
            <a:ext cx="11672416"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9" name="Text Placeholder 16">
            <a:extLst>
              <a:ext uri="{FF2B5EF4-FFF2-40B4-BE49-F238E27FC236}">
                <a16:creationId xmlns:a16="http://schemas.microsoft.com/office/drawing/2014/main" id="{4E2E5B74-40EE-FC4F-B03F-30C227737906}"/>
              </a:ext>
            </a:extLst>
          </p:cNvPr>
          <p:cNvSpPr>
            <a:spLocks noGrp="1"/>
          </p:cNvSpPr>
          <p:nvPr>
            <p:ph type="body" sz="quarter" idx="12" hasCustomPrompt="1"/>
          </p:nvPr>
        </p:nvSpPr>
        <p:spPr>
          <a:xfrm>
            <a:off x="260350" y="1157289"/>
            <a:ext cx="11671300" cy="661464"/>
          </a:xfrm>
        </p:spPr>
        <p:txBody>
          <a:bodyPr>
            <a:normAutofit/>
          </a:bodyPr>
          <a:lstStyle>
            <a:lvl1pPr marL="0" indent="0">
              <a:buNone/>
              <a:defRPr sz="1800" b="0" i="0">
                <a:solidFill>
                  <a:schemeClr val="bg2"/>
                </a:solidFill>
                <a:latin typeface="Proxima Nova Light" panose="02000506030000020004" pitchFamily="2" charset="0"/>
              </a:defRPr>
            </a:lvl1pPr>
            <a:lvl2pPr marL="609600" indent="0">
              <a:buNone/>
              <a:defRPr sz="1800" b="0" i="0">
                <a:solidFill>
                  <a:schemeClr val="bg2"/>
                </a:solidFill>
                <a:latin typeface="Proxima Nova Light" panose="02000506030000020004" pitchFamily="2" charset="0"/>
              </a:defRPr>
            </a:lvl2pPr>
            <a:lvl3pPr marL="1219200" indent="0">
              <a:buNone/>
              <a:defRPr sz="1800" b="0" i="0">
                <a:solidFill>
                  <a:schemeClr val="bg2"/>
                </a:solidFill>
                <a:latin typeface="Proxima Nova Light" panose="02000506030000020004" pitchFamily="2" charset="0"/>
              </a:defRPr>
            </a:lvl3pPr>
            <a:lvl4pPr marL="1828800" indent="0">
              <a:buNone/>
              <a:defRPr sz="1800" b="0" i="0">
                <a:solidFill>
                  <a:schemeClr val="bg2"/>
                </a:solidFill>
                <a:latin typeface="Proxima Nova Light" panose="02000506030000020004" pitchFamily="2" charset="0"/>
              </a:defRPr>
            </a:lvl4pPr>
            <a:lvl5pPr marL="2438400" indent="0">
              <a:buNone/>
              <a:defRPr sz="1800" b="0" i="0">
                <a:solidFill>
                  <a:schemeClr val="bg2"/>
                </a:solidFill>
                <a:latin typeface="Proxima Nova Light" panose="02000506030000020004" pitchFamily="2" charset="0"/>
              </a:defRPr>
            </a:lvl5pPr>
          </a:lstStyle>
          <a:p>
            <a:pPr lvl="0"/>
            <a:r>
              <a:rPr lang="en-GB"/>
              <a:t>Insert subtitle</a:t>
            </a:r>
            <a:endParaRPr lang="en-IT"/>
          </a:p>
        </p:txBody>
      </p:sp>
      <p:sp>
        <p:nvSpPr>
          <p:cNvPr id="11" name="Text Placeholder 10">
            <a:extLst>
              <a:ext uri="{FF2B5EF4-FFF2-40B4-BE49-F238E27FC236}">
                <a16:creationId xmlns:a16="http://schemas.microsoft.com/office/drawing/2014/main" id="{FE05E812-5F51-8E40-AAC0-91EC6ACA7933}"/>
              </a:ext>
            </a:extLst>
          </p:cNvPr>
          <p:cNvSpPr>
            <a:spLocks noGrp="1"/>
          </p:cNvSpPr>
          <p:nvPr>
            <p:ph type="body" sz="quarter" idx="13" hasCustomPrompt="1"/>
          </p:nvPr>
        </p:nvSpPr>
        <p:spPr>
          <a:xfrm>
            <a:off x="1567543" y="2574018"/>
            <a:ext cx="10364107" cy="375066"/>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12" name="Text Placeholder 10">
            <a:extLst>
              <a:ext uri="{FF2B5EF4-FFF2-40B4-BE49-F238E27FC236}">
                <a16:creationId xmlns:a16="http://schemas.microsoft.com/office/drawing/2014/main" id="{5C1BA6CF-99A5-374D-8E03-96092D7EFB51}"/>
              </a:ext>
            </a:extLst>
          </p:cNvPr>
          <p:cNvSpPr>
            <a:spLocks noGrp="1"/>
          </p:cNvSpPr>
          <p:nvPr>
            <p:ph type="body" sz="quarter" idx="14" hasCustomPrompt="1"/>
          </p:nvPr>
        </p:nvSpPr>
        <p:spPr>
          <a:xfrm>
            <a:off x="1567543" y="2376437"/>
            <a:ext cx="10364107"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cxnSp>
        <p:nvCxnSpPr>
          <p:cNvPr id="16" name="Straight Connector 15">
            <a:extLst>
              <a:ext uri="{FF2B5EF4-FFF2-40B4-BE49-F238E27FC236}">
                <a16:creationId xmlns:a16="http://schemas.microsoft.com/office/drawing/2014/main" id="{5BD49C19-8B78-714F-B324-3F34B9757F24}"/>
              </a:ext>
            </a:extLst>
          </p:cNvPr>
          <p:cNvCxnSpPr>
            <a:cxnSpLocks/>
          </p:cNvCxnSpPr>
          <p:nvPr userDrawn="1"/>
        </p:nvCxnSpPr>
        <p:spPr>
          <a:xfrm>
            <a:off x="1567076" y="2311121"/>
            <a:ext cx="1036514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8" name="Text Placeholder 10">
            <a:extLst>
              <a:ext uri="{FF2B5EF4-FFF2-40B4-BE49-F238E27FC236}">
                <a16:creationId xmlns:a16="http://schemas.microsoft.com/office/drawing/2014/main" id="{9645E3FF-5597-574A-A156-268558330730}"/>
              </a:ext>
            </a:extLst>
          </p:cNvPr>
          <p:cNvSpPr>
            <a:spLocks noGrp="1"/>
          </p:cNvSpPr>
          <p:nvPr>
            <p:ph type="body" sz="quarter" idx="15" hasCustomPrompt="1"/>
          </p:nvPr>
        </p:nvSpPr>
        <p:spPr>
          <a:xfrm>
            <a:off x="1567543" y="3550203"/>
            <a:ext cx="10364107" cy="375066"/>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19" name="Text Placeholder 10">
            <a:extLst>
              <a:ext uri="{FF2B5EF4-FFF2-40B4-BE49-F238E27FC236}">
                <a16:creationId xmlns:a16="http://schemas.microsoft.com/office/drawing/2014/main" id="{1B79E238-2CFE-B547-B0B2-25609258F6ED}"/>
              </a:ext>
            </a:extLst>
          </p:cNvPr>
          <p:cNvSpPr>
            <a:spLocks noGrp="1"/>
          </p:cNvSpPr>
          <p:nvPr>
            <p:ph type="body" sz="quarter" idx="16" hasCustomPrompt="1"/>
          </p:nvPr>
        </p:nvSpPr>
        <p:spPr>
          <a:xfrm>
            <a:off x="1567543" y="3352622"/>
            <a:ext cx="10364107"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cxnSp>
        <p:nvCxnSpPr>
          <p:cNvPr id="20" name="Straight Connector 19">
            <a:extLst>
              <a:ext uri="{FF2B5EF4-FFF2-40B4-BE49-F238E27FC236}">
                <a16:creationId xmlns:a16="http://schemas.microsoft.com/office/drawing/2014/main" id="{74F49183-12F0-1A40-B598-70366BEEACD6}"/>
              </a:ext>
            </a:extLst>
          </p:cNvPr>
          <p:cNvCxnSpPr>
            <a:cxnSpLocks/>
          </p:cNvCxnSpPr>
          <p:nvPr userDrawn="1"/>
        </p:nvCxnSpPr>
        <p:spPr>
          <a:xfrm>
            <a:off x="1567076" y="3287306"/>
            <a:ext cx="1036514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22" name="Text Placeholder 10">
            <a:extLst>
              <a:ext uri="{FF2B5EF4-FFF2-40B4-BE49-F238E27FC236}">
                <a16:creationId xmlns:a16="http://schemas.microsoft.com/office/drawing/2014/main" id="{EB9AD109-3406-5E43-A2DF-52CB4F3405F7}"/>
              </a:ext>
            </a:extLst>
          </p:cNvPr>
          <p:cNvSpPr>
            <a:spLocks noGrp="1"/>
          </p:cNvSpPr>
          <p:nvPr>
            <p:ph type="body" sz="quarter" idx="17" hasCustomPrompt="1"/>
          </p:nvPr>
        </p:nvSpPr>
        <p:spPr>
          <a:xfrm>
            <a:off x="1567543" y="4526386"/>
            <a:ext cx="10364107" cy="375066"/>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23" name="Text Placeholder 10">
            <a:extLst>
              <a:ext uri="{FF2B5EF4-FFF2-40B4-BE49-F238E27FC236}">
                <a16:creationId xmlns:a16="http://schemas.microsoft.com/office/drawing/2014/main" id="{150990D4-5681-A340-BC8B-8BD0037A2260}"/>
              </a:ext>
            </a:extLst>
          </p:cNvPr>
          <p:cNvSpPr>
            <a:spLocks noGrp="1"/>
          </p:cNvSpPr>
          <p:nvPr>
            <p:ph type="body" sz="quarter" idx="18" hasCustomPrompt="1"/>
          </p:nvPr>
        </p:nvSpPr>
        <p:spPr>
          <a:xfrm>
            <a:off x="1567543" y="4328805"/>
            <a:ext cx="10364107"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cxnSp>
        <p:nvCxnSpPr>
          <p:cNvPr id="24" name="Straight Connector 23">
            <a:extLst>
              <a:ext uri="{FF2B5EF4-FFF2-40B4-BE49-F238E27FC236}">
                <a16:creationId xmlns:a16="http://schemas.microsoft.com/office/drawing/2014/main" id="{3E8B1C78-03EF-E04A-AF20-A15EF9153D5D}"/>
              </a:ext>
            </a:extLst>
          </p:cNvPr>
          <p:cNvCxnSpPr>
            <a:cxnSpLocks/>
          </p:cNvCxnSpPr>
          <p:nvPr userDrawn="1"/>
        </p:nvCxnSpPr>
        <p:spPr>
          <a:xfrm>
            <a:off x="1567076" y="4263489"/>
            <a:ext cx="1036514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26" name="Text Placeholder 10">
            <a:extLst>
              <a:ext uri="{FF2B5EF4-FFF2-40B4-BE49-F238E27FC236}">
                <a16:creationId xmlns:a16="http://schemas.microsoft.com/office/drawing/2014/main" id="{7EF48470-DDFE-E74F-9A52-80B66BD131D0}"/>
              </a:ext>
            </a:extLst>
          </p:cNvPr>
          <p:cNvSpPr>
            <a:spLocks noGrp="1"/>
          </p:cNvSpPr>
          <p:nvPr>
            <p:ph type="body" sz="quarter" idx="19" hasCustomPrompt="1"/>
          </p:nvPr>
        </p:nvSpPr>
        <p:spPr>
          <a:xfrm>
            <a:off x="1567543" y="5453142"/>
            <a:ext cx="10364107" cy="375066"/>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27" name="Text Placeholder 10">
            <a:extLst>
              <a:ext uri="{FF2B5EF4-FFF2-40B4-BE49-F238E27FC236}">
                <a16:creationId xmlns:a16="http://schemas.microsoft.com/office/drawing/2014/main" id="{C0B75B7F-F67C-1047-816B-528C41C9A382}"/>
              </a:ext>
            </a:extLst>
          </p:cNvPr>
          <p:cNvSpPr>
            <a:spLocks noGrp="1"/>
          </p:cNvSpPr>
          <p:nvPr>
            <p:ph type="body" sz="quarter" idx="20" hasCustomPrompt="1"/>
          </p:nvPr>
        </p:nvSpPr>
        <p:spPr>
          <a:xfrm>
            <a:off x="1567543" y="5255561"/>
            <a:ext cx="10364107" cy="375066"/>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cxnSp>
        <p:nvCxnSpPr>
          <p:cNvPr id="28" name="Straight Connector 27">
            <a:extLst>
              <a:ext uri="{FF2B5EF4-FFF2-40B4-BE49-F238E27FC236}">
                <a16:creationId xmlns:a16="http://schemas.microsoft.com/office/drawing/2014/main" id="{E87F4180-BB77-0E49-830B-35B373C6FFB9}"/>
              </a:ext>
            </a:extLst>
          </p:cNvPr>
          <p:cNvCxnSpPr>
            <a:cxnSpLocks/>
          </p:cNvCxnSpPr>
          <p:nvPr userDrawn="1"/>
        </p:nvCxnSpPr>
        <p:spPr>
          <a:xfrm>
            <a:off x="1567076" y="5190245"/>
            <a:ext cx="10365142"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21" name="Picture 20" descr="Icon&#10;&#10;Description automatically generated">
            <a:extLst>
              <a:ext uri="{FF2B5EF4-FFF2-40B4-BE49-F238E27FC236}">
                <a16:creationId xmlns:a16="http://schemas.microsoft.com/office/drawing/2014/main" id="{483AD57D-B98D-4757-AC30-EC82977428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39034489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2_Light Title and content 1">
    <p:bg>
      <p:bgPr>
        <a:solidFill>
          <a:srgbClr val="0072BC"/>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B9E9CD-D1E8-2941-B6E9-04C71E3BFC82}"/>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rcRect/>
          <a:stretch/>
        </p:blipFill>
        <p:spPr>
          <a:xfrm flipV="1">
            <a:off x="6337183" y="0"/>
            <a:ext cx="5854818" cy="2341927"/>
          </a:xfrm>
          <a:prstGeom prst="rect">
            <a:avLst/>
          </a:prstGeom>
        </p:spPr>
      </p:pic>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6" y="783026"/>
            <a:ext cx="9887834" cy="844095"/>
          </a:xfrm>
        </p:spPr>
        <p:txBody>
          <a:bodyPr vert="horz" lIns="0" tIns="45720" rIns="0" bIns="45720" rtlCol="0" anchor="b">
            <a:noAutofit/>
          </a:bodyPr>
          <a:lstStyle>
            <a:lvl1pPr>
              <a:lnSpc>
                <a:spcPct val="100000"/>
              </a:lnSpc>
              <a:defRPr lang="en-US" sz="4400" b="1" i="0" baseline="0">
                <a:solidFill>
                  <a:srgbClr val="EFEEF3"/>
                </a:solidFill>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Headline</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p:nvPr>
        </p:nvSpPr>
        <p:spPr>
          <a:xfrm>
            <a:off x="768095" y="2288559"/>
            <a:ext cx="9887835" cy="3360372"/>
          </a:xfrm>
        </p:spPr>
        <p:txBody>
          <a:bodyPr lIns="0" rIns="0">
            <a:noAutofit/>
          </a:bodyPr>
          <a:lstStyle>
            <a:lvl1pPr marL="0" indent="0">
              <a:lnSpc>
                <a:spcPct val="100000"/>
              </a:lnSpc>
              <a:spcBef>
                <a:spcPts val="0"/>
              </a:spcBef>
              <a:spcAft>
                <a:spcPts val="600"/>
              </a:spcAft>
              <a:buFont typeface="Arial" panose="020B0604020202020204" pitchFamily="34" charset="0"/>
              <a:buNone/>
              <a:defRPr sz="2000" b="0" i="0" kern="0" spc="0" baseline="0">
                <a:solidFill>
                  <a:srgbClr val="EFEEF3"/>
                </a:solidFill>
                <a:latin typeface="Lato" panose="020F0502020204030203" pitchFamily="34" charset="77"/>
                <a:ea typeface="Lato" panose="020F0502020204030203" pitchFamily="34" charset="77"/>
                <a:cs typeface="Oracle Sans Light" panose="020B0403020204020204" pitchFamily="34" charset="0"/>
              </a:defRPr>
            </a:lvl1pPr>
            <a:lvl2pPr marL="800100" indent="-342900">
              <a:spcAft>
                <a:spcPts val="600"/>
              </a:spcAft>
              <a:buFont typeface="Arial" panose="020B0604020202020204" pitchFamily="34" charset="0"/>
              <a:buChar char="•"/>
              <a:defRPr sz="1800" b="0" i="0">
                <a:solidFill>
                  <a:srgbClr val="EFEEF3"/>
                </a:solidFill>
                <a:latin typeface="Lato" panose="020F0502020204030203" pitchFamily="34" charset="77"/>
                <a:cs typeface="Oracle Sans Light" panose="020B0403020204020204" pitchFamily="34" charset="0"/>
              </a:defRPr>
            </a:lvl2pPr>
            <a:lvl3pPr marL="1200150" indent="-285750">
              <a:spcAft>
                <a:spcPts val="600"/>
              </a:spcAft>
              <a:buFont typeface="Arial" panose="020B0604020202020204" pitchFamily="34" charset="0"/>
              <a:buChar char="•"/>
              <a:defRPr sz="1800" b="0" i="0">
                <a:solidFill>
                  <a:srgbClr val="EFEEF3"/>
                </a:solidFill>
                <a:latin typeface="Lato" panose="020F0502020204030203" pitchFamily="34" charset="77"/>
                <a:cs typeface="Oracle Sans Light" panose="020B0403020204020204" pitchFamily="34" charset="0"/>
              </a:defRPr>
            </a:lvl3pPr>
            <a:lvl4pPr marL="1657350" indent="-285750">
              <a:spcAft>
                <a:spcPts val="600"/>
              </a:spcAft>
              <a:buFont typeface="Arial" panose="020B0604020202020204" pitchFamily="34" charset="0"/>
              <a:buChar char="•"/>
              <a:defRPr sz="1800" b="0" i="0">
                <a:solidFill>
                  <a:srgbClr val="EFEEF3"/>
                </a:solidFill>
                <a:latin typeface="Lato" panose="020F0502020204030203" pitchFamily="34" charset="77"/>
                <a:cs typeface="Oracle Sans Light" panose="020B0403020204020204" pitchFamily="34" charset="0"/>
              </a:defRPr>
            </a:lvl4pPr>
            <a:lvl5pPr marL="2114550" indent="-285750">
              <a:buFont typeface="Arial" panose="020B0604020202020204" pitchFamily="34" charset="0"/>
              <a:buChar char="•"/>
              <a:defRPr sz="1800" b="0" i="0">
                <a:solidFill>
                  <a:schemeClr val="tx1"/>
                </a:solidFill>
                <a:latin typeface="Oracle Sans Light" panose="020B0403020204020204" pitchFamily="34" charset="0"/>
                <a:cs typeface="Oracle Sans Light" panose="020B0403020204020204" pitchFamily="34" charset="0"/>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a:p>
            <a:pPr lvl="3"/>
            <a:r>
              <a:rPr lang="en-US"/>
              <a:t>Fourth level</a:t>
            </a:r>
          </a:p>
        </p:txBody>
      </p:sp>
      <p:sp>
        <p:nvSpPr>
          <p:cNvPr id="10" name="Rectangle 9">
            <a:extLst>
              <a:ext uri="{FF2B5EF4-FFF2-40B4-BE49-F238E27FC236}">
                <a16:creationId xmlns:a16="http://schemas.microsoft.com/office/drawing/2014/main" id="{324354AA-8715-3B44-8031-FEACECD4374F}"/>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C8FA6292-F6F0-EC4E-A21F-129E9DA768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6" name="Picture 15">
            <a:extLst>
              <a:ext uri="{FF2B5EF4-FFF2-40B4-BE49-F238E27FC236}">
                <a16:creationId xmlns:a16="http://schemas.microsoft.com/office/drawing/2014/main" id="{554A4717-0D11-494C-97E9-9531E9CE5DE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64719" y="6362319"/>
            <a:ext cx="937629" cy="468815"/>
          </a:xfrm>
          <a:prstGeom prst="rect">
            <a:avLst/>
          </a:prstGeom>
        </p:spPr>
      </p:pic>
      <p:sp>
        <p:nvSpPr>
          <p:cNvPr id="17" name="Rectangle 16">
            <a:extLst>
              <a:ext uri="{FF2B5EF4-FFF2-40B4-BE49-F238E27FC236}">
                <a16:creationId xmlns:a16="http://schemas.microsoft.com/office/drawing/2014/main" id="{2651F828-725D-2F48-AD35-217448C896B1}"/>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E5B47B7A-6131-5741-8766-57D793FB61A4}"/>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A03FCFC-4FDC-8F48-A7F6-1F3AC75BE021}"/>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EF2E480-B202-7549-85E3-106C1B201061}"/>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0DB522F3-16BF-054C-A472-F2325971B233}"/>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371CD5D-EE4F-0140-99F6-C719CEF476A1}"/>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964F42B4-E8E8-164A-AB1D-36C12190D37C}"/>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3A962D4A-DAB0-3743-9E84-28E253BFF6A0}"/>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B23A5EB6-E245-9C40-961C-7CFA29574CCF}"/>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4CF49834-F879-C740-A2D3-6CF3488B411F}"/>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E566B65B-9B4B-D84C-8229-D35EA7B7EC19}"/>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D3AC93E-87E6-624E-B1F7-00A015A1618C}"/>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93D74F72-FD97-0546-9132-B4982AAE6B2B}"/>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B7B0FDCE-3210-EA40-A80B-619192AA37EC}"/>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CA94A4E0-475E-4345-9C56-C29F3E1EC900}"/>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Footer Placeholder 2">
            <a:extLst>
              <a:ext uri="{FF2B5EF4-FFF2-40B4-BE49-F238E27FC236}">
                <a16:creationId xmlns:a16="http://schemas.microsoft.com/office/drawing/2014/main" id="{743B0451-2DEA-46A6-A3DD-27C65547DAEF}"/>
              </a:ext>
            </a:extLst>
          </p:cNvPr>
          <p:cNvSpPr>
            <a:spLocks noGrp="1"/>
          </p:cNvSpPr>
          <p:nvPr>
            <p:ph type="ftr" sz="quarter" idx="16"/>
          </p:nvPr>
        </p:nvSpPr>
        <p:spPr>
          <a:xfrm>
            <a:off x="838199" y="6356350"/>
            <a:ext cx="5147821" cy="365125"/>
          </a:xfrm>
          <a:prstGeom prst="rect">
            <a:avLst/>
          </a:prstGeom>
        </p:spPr>
        <p:txBody>
          <a:bodyPr/>
          <a:lstStyle>
            <a:lvl1pPr>
              <a:defRPr>
                <a:solidFill>
                  <a:schemeClr val="bg1"/>
                </a:solidFill>
                <a:latin typeface="Lato" panose="020F0502020204030203" pitchFamily="34" charset="77"/>
              </a:defRPr>
            </a:lvl1pPr>
          </a:lstStyle>
          <a:p>
            <a:r>
              <a:rPr lang="en-US" dirty="0"/>
              <a:t>Copyright © 2023, Oracle and/or its affiliates | Confidential – Oracle &amp; UNHCR Internal</a:t>
            </a:r>
          </a:p>
        </p:txBody>
      </p:sp>
      <p:sp>
        <p:nvSpPr>
          <p:cNvPr id="33" name="Slide Number Placeholder 3">
            <a:extLst>
              <a:ext uri="{FF2B5EF4-FFF2-40B4-BE49-F238E27FC236}">
                <a16:creationId xmlns:a16="http://schemas.microsoft.com/office/drawing/2014/main" id="{EFA192C6-7914-4923-B4AE-76F965FACEAF}"/>
              </a:ext>
            </a:extLst>
          </p:cNvPr>
          <p:cNvSpPr>
            <a:spLocks noGrp="1"/>
          </p:cNvSpPr>
          <p:nvPr>
            <p:ph type="sldNum" sz="quarter" idx="17"/>
          </p:nvPr>
        </p:nvSpPr>
        <p:spPr>
          <a:xfrm>
            <a:off x="451757" y="6356350"/>
            <a:ext cx="386443" cy="365125"/>
          </a:xfrm>
          <a:prstGeom prst="rect">
            <a:avLst/>
          </a:prstGeom>
        </p:spPr>
        <p:txBody>
          <a:bodyPr/>
          <a:lstStyle>
            <a:lvl1pPr>
              <a:defRPr>
                <a:solidFill>
                  <a:schemeClr val="bg1"/>
                </a:solidFill>
                <a:latin typeface="Lato" panose="020F0502020204030203" pitchFamily="34" charset="77"/>
              </a:defRPr>
            </a:lvl1p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392865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4_Light Title and content 1">
    <p:bg>
      <p:bgPr>
        <a:solidFill>
          <a:srgbClr val="0072B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6" y="254000"/>
            <a:ext cx="5099304" cy="1373121"/>
          </a:xfrm>
        </p:spPr>
        <p:txBody>
          <a:bodyPr vert="horz" lIns="0" tIns="45720" rIns="0" bIns="45720" rtlCol="0" anchor="b">
            <a:noAutofit/>
          </a:bodyPr>
          <a:lstStyle>
            <a:lvl1pPr>
              <a:lnSpc>
                <a:spcPct val="100000"/>
              </a:lnSpc>
              <a:defRPr lang="en-US" sz="4400" b="1" i="0" baseline="0">
                <a:solidFill>
                  <a:srgbClr val="EFEEF3"/>
                </a:solidFill>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Headline</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p:nvPr>
        </p:nvSpPr>
        <p:spPr>
          <a:xfrm>
            <a:off x="768095" y="2288559"/>
            <a:ext cx="5099305" cy="3360372"/>
          </a:xfrm>
        </p:spPr>
        <p:txBody>
          <a:bodyPr lIns="0" rIns="0">
            <a:noAutofit/>
          </a:bodyPr>
          <a:lstStyle>
            <a:lvl1pPr marL="0" indent="0">
              <a:lnSpc>
                <a:spcPct val="100000"/>
              </a:lnSpc>
              <a:spcBef>
                <a:spcPts val="0"/>
              </a:spcBef>
              <a:spcAft>
                <a:spcPts val="600"/>
              </a:spcAft>
              <a:buFont typeface="Arial" panose="020B0604020202020204" pitchFamily="34" charset="0"/>
              <a:buNone/>
              <a:defRPr sz="2000" b="0" i="0" kern="0" spc="0" baseline="0">
                <a:solidFill>
                  <a:srgbClr val="EFEEF3"/>
                </a:solidFill>
                <a:latin typeface="Lato" panose="020F0502020204030203" pitchFamily="34" charset="77"/>
                <a:ea typeface="Lato" panose="020F0502020204030203" pitchFamily="34" charset="77"/>
                <a:cs typeface="Oracle Sans Light" panose="020B0403020204020204" pitchFamily="34" charset="0"/>
              </a:defRPr>
            </a:lvl1pPr>
            <a:lvl2pPr marL="800100" indent="-342900">
              <a:spcAft>
                <a:spcPts val="600"/>
              </a:spcAft>
              <a:buFont typeface="Arial" panose="020B0604020202020204" pitchFamily="34" charset="0"/>
              <a:buChar char="•"/>
              <a:defRPr sz="1800" b="0" i="0">
                <a:solidFill>
                  <a:srgbClr val="EFEEF3"/>
                </a:solidFill>
                <a:latin typeface="Lato" panose="020F0502020204030203" pitchFamily="34" charset="77"/>
                <a:cs typeface="Oracle Sans Light" panose="020B0403020204020204" pitchFamily="34" charset="0"/>
              </a:defRPr>
            </a:lvl2pPr>
            <a:lvl3pPr marL="1200150" indent="-285750">
              <a:spcAft>
                <a:spcPts val="600"/>
              </a:spcAft>
              <a:buFont typeface="Arial" panose="020B0604020202020204" pitchFamily="34" charset="0"/>
              <a:buChar char="•"/>
              <a:defRPr sz="1800" b="0" i="0">
                <a:solidFill>
                  <a:srgbClr val="EFEEF3"/>
                </a:solidFill>
                <a:latin typeface="Lato" panose="020F0502020204030203" pitchFamily="34" charset="77"/>
                <a:cs typeface="Oracle Sans Light" panose="020B0403020204020204" pitchFamily="34" charset="0"/>
              </a:defRPr>
            </a:lvl3pPr>
            <a:lvl4pPr marL="1657350" indent="-285750">
              <a:spcAft>
                <a:spcPts val="600"/>
              </a:spcAft>
              <a:buFont typeface="Arial" panose="020B0604020202020204" pitchFamily="34" charset="0"/>
              <a:buChar char="•"/>
              <a:defRPr sz="1800" b="0" i="0">
                <a:solidFill>
                  <a:srgbClr val="EFEEF3"/>
                </a:solidFill>
                <a:latin typeface="Lato" panose="020F0502020204030203" pitchFamily="34" charset="77"/>
                <a:cs typeface="Oracle Sans Light" panose="020B0403020204020204" pitchFamily="34" charset="0"/>
              </a:defRPr>
            </a:lvl4pPr>
            <a:lvl5pPr marL="2114550" indent="-285750">
              <a:buFont typeface="Arial" panose="020B0604020202020204" pitchFamily="34" charset="0"/>
              <a:buChar char="•"/>
              <a:defRPr sz="1800" b="0" i="0">
                <a:solidFill>
                  <a:schemeClr val="tx1"/>
                </a:solidFill>
                <a:latin typeface="Oracle Sans Light" panose="020B0403020204020204" pitchFamily="34" charset="0"/>
                <a:cs typeface="Oracle Sans Light" panose="020B0403020204020204" pitchFamily="34" charset="0"/>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a:p>
            <a:pPr lvl="3"/>
            <a:r>
              <a:rPr lang="en-US"/>
              <a:t>Fourth level</a:t>
            </a:r>
          </a:p>
        </p:txBody>
      </p:sp>
      <p:sp>
        <p:nvSpPr>
          <p:cNvPr id="10" name="Rectangle 9">
            <a:extLst>
              <a:ext uri="{FF2B5EF4-FFF2-40B4-BE49-F238E27FC236}">
                <a16:creationId xmlns:a16="http://schemas.microsoft.com/office/drawing/2014/main" id="{324354AA-8715-3B44-8031-FEACECD4374F}"/>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8"/>
          <p:cNvSpPr>
            <a:spLocks noGrp="1"/>
          </p:cNvSpPr>
          <p:nvPr>
            <p:ph type="pic" sz="quarter" idx="12"/>
          </p:nvPr>
        </p:nvSpPr>
        <p:spPr>
          <a:xfrm>
            <a:off x="6096000" y="0"/>
            <a:ext cx="6096000" cy="6096000"/>
          </a:xfrm>
          <a:solidFill>
            <a:schemeClr val="accent3"/>
          </a:solidFill>
        </p:spPr>
        <p:txBody>
          <a:bodyPr anchor="ctr"/>
          <a:lstStyle>
            <a:lvl1pPr algn="ctr">
              <a:defRPr/>
            </a:lvl1pPr>
          </a:lstStyle>
          <a:p>
            <a:endParaRPr lang="en-US" dirty="0"/>
          </a:p>
        </p:txBody>
      </p:sp>
      <p:pic>
        <p:nvPicPr>
          <p:cNvPr id="16" name="Picture 15">
            <a:extLst>
              <a:ext uri="{FF2B5EF4-FFF2-40B4-BE49-F238E27FC236}">
                <a16:creationId xmlns:a16="http://schemas.microsoft.com/office/drawing/2014/main" id="{43B81377-55CB-1A42-8F6F-BC78530B30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7" name="Picture 16">
            <a:extLst>
              <a:ext uri="{FF2B5EF4-FFF2-40B4-BE49-F238E27FC236}">
                <a16:creationId xmlns:a16="http://schemas.microsoft.com/office/drawing/2014/main" id="{17AE600C-A31F-FF4F-939C-2325108D09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29" cy="468815"/>
          </a:xfrm>
          <a:prstGeom prst="rect">
            <a:avLst/>
          </a:prstGeom>
        </p:spPr>
      </p:pic>
      <p:sp>
        <p:nvSpPr>
          <p:cNvPr id="18" name="Rectangle 17">
            <a:extLst>
              <a:ext uri="{FF2B5EF4-FFF2-40B4-BE49-F238E27FC236}">
                <a16:creationId xmlns:a16="http://schemas.microsoft.com/office/drawing/2014/main" id="{5E578FCB-15EC-8C4C-B4F5-E917BCD34BBC}"/>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3432CAD2-B2EB-CD47-97A2-96A28937E9CB}"/>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30B45E3-A92A-1041-B367-DB9E44A1DD4A}"/>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34E0D2F-E421-BB4B-A2A4-BAA7EC53EFEC}"/>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B5F4AD62-61BC-EF4F-A74B-92F3E415624F}"/>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90019CA-DF23-A24F-83A7-76113E278511}"/>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90C7411-10B7-B548-ACD3-1BDB645E474F}"/>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EC6965A9-09A8-1142-A160-B8908D41C037}"/>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327566EA-0967-A640-9806-214AF66B3248}"/>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99F8558-BFA0-AC45-BED0-5ED10EF58BB8}"/>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F23DF8A-86AC-9149-A3F4-F16DE6246B39}"/>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102091A4-D7F4-AC45-8248-523B0E99BAAC}"/>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41CA83CF-3189-2448-BA61-1233E770FAD0}"/>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F0CF00C1-1FF0-674B-92ED-20220E00D805}"/>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6C6FAB69-EAAF-5B45-A462-A3B313258443}"/>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Footer Placeholder 2">
            <a:extLst>
              <a:ext uri="{FF2B5EF4-FFF2-40B4-BE49-F238E27FC236}">
                <a16:creationId xmlns:a16="http://schemas.microsoft.com/office/drawing/2014/main" id="{87D70F99-7433-4DF9-8A75-D14E709BD28E}"/>
              </a:ext>
            </a:extLst>
          </p:cNvPr>
          <p:cNvSpPr>
            <a:spLocks noGrp="1"/>
          </p:cNvSpPr>
          <p:nvPr>
            <p:ph type="ftr" sz="quarter" idx="16"/>
          </p:nvPr>
        </p:nvSpPr>
        <p:spPr>
          <a:xfrm>
            <a:off x="838199" y="6356350"/>
            <a:ext cx="5147821" cy="365125"/>
          </a:xfrm>
          <a:prstGeom prst="rect">
            <a:avLst/>
          </a:prstGeom>
        </p:spPr>
        <p:txBody>
          <a:bodyPr/>
          <a:lstStyle>
            <a:lvl1pPr>
              <a:defRPr>
                <a:solidFill>
                  <a:schemeClr val="bg1"/>
                </a:solidFill>
                <a:latin typeface="Lato" panose="020F0502020204030203" pitchFamily="34" charset="77"/>
              </a:defRPr>
            </a:lvl1pPr>
          </a:lstStyle>
          <a:p>
            <a:r>
              <a:rPr lang="en-US" dirty="0"/>
              <a:t>Copyright © 2023, Oracle and/or its affiliates | Confidential – Oracle &amp; UNHCR Internal</a:t>
            </a:r>
          </a:p>
        </p:txBody>
      </p:sp>
      <p:sp>
        <p:nvSpPr>
          <p:cNvPr id="34" name="Slide Number Placeholder 3">
            <a:extLst>
              <a:ext uri="{FF2B5EF4-FFF2-40B4-BE49-F238E27FC236}">
                <a16:creationId xmlns:a16="http://schemas.microsoft.com/office/drawing/2014/main" id="{91E7E9AA-4F57-411A-BA90-E516AE0CB65F}"/>
              </a:ext>
            </a:extLst>
          </p:cNvPr>
          <p:cNvSpPr>
            <a:spLocks noGrp="1"/>
          </p:cNvSpPr>
          <p:nvPr>
            <p:ph type="sldNum" sz="quarter" idx="17"/>
          </p:nvPr>
        </p:nvSpPr>
        <p:spPr>
          <a:xfrm>
            <a:off x="451757" y="6356350"/>
            <a:ext cx="386443" cy="365125"/>
          </a:xfrm>
          <a:prstGeom prst="rect">
            <a:avLst/>
          </a:prstGeom>
        </p:spPr>
        <p:txBody>
          <a:bodyPr/>
          <a:lstStyle>
            <a:lvl1pPr>
              <a:defRPr>
                <a:solidFill>
                  <a:schemeClr val="bg1"/>
                </a:solidFill>
                <a:latin typeface="Lato" panose="020F0502020204030203" pitchFamily="34" charset="77"/>
              </a:defRPr>
            </a:lvl1p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351583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_Light Title and content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6" y="783026"/>
            <a:ext cx="9887834" cy="844095"/>
          </a:xfrm>
        </p:spPr>
        <p:txBody>
          <a:bodyPr vert="horz" lIns="0" tIns="45720" rIns="0" bIns="45720" rtlCol="0" anchor="b">
            <a:noAutofit/>
          </a:bodyPr>
          <a:lstStyle>
            <a:lvl1pPr>
              <a:lnSpc>
                <a:spcPct val="100000"/>
              </a:lnSpc>
              <a:defRPr lang="en-US" sz="4400" b="1" i="0" baseline="0">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Headline</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p:nvPr>
        </p:nvSpPr>
        <p:spPr>
          <a:xfrm>
            <a:off x="768095" y="2288559"/>
            <a:ext cx="9887835" cy="3360372"/>
          </a:xfrm>
        </p:spPr>
        <p:txBody>
          <a:bodyPr lIns="0" rIns="0">
            <a:noAutofit/>
          </a:bodyPr>
          <a:lstStyle>
            <a:lvl1pPr marL="0" indent="0">
              <a:lnSpc>
                <a:spcPct val="100000"/>
              </a:lnSpc>
              <a:spcBef>
                <a:spcPts val="0"/>
              </a:spcBef>
              <a:spcAft>
                <a:spcPts val="600"/>
              </a:spcAft>
              <a:buFont typeface="Arial" panose="020B0604020202020204" pitchFamily="34" charset="0"/>
              <a:buNone/>
              <a:defRPr sz="2000" b="0" i="0" kern="0" spc="0" baseline="0">
                <a:solidFill>
                  <a:schemeClr val="tx1"/>
                </a:solidFill>
                <a:latin typeface="Lato" panose="020F0502020204030203" pitchFamily="34" charset="77"/>
                <a:ea typeface="Lato" panose="020F0502020204030203" pitchFamily="34" charset="77"/>
                <a:cs typeface="Oracle Sans Light" panose="020B0403020204020204" pitchFamily="34" charset="0"/>
              </a:defRPr>
            </a:lvl1pPr>
            <a:lvl2pPr marL="800100" indent="-34290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2pPr>
            <a:lvl3pPr marL="12001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3pPr>
            <a:lvl4pPr marL="16573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4pPr>
            <a:lvl5pPr marL="2114550" indent="-285750">
              <a:buFont typeface="Arial" panose="020B0604020202020204" pitchFamily="34" charset="0"/>
              <a:buChar char="•"/>
              <a:defRPr sz="1800" b="0" i="0">
                <a:solidFill>
                  <a:schemeClr val="tx1"/>
                </a:solidFill>
                <a:latin typeface="Oracle Sans Light" panose="020B0403020204020204" pitchFamily="34" charset="0"/>
                <a:cs typeface="Oracle Sans Light" panose="020B0403020204020204" pitchFamily="34" charset="0"/>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a:p>
            <a:pPr lvl="3"/>
            <a:r>
              <a:rPr lang="en-US"/>
              <a:t>Fourth level</a:t>
            </a:r>
          </a:p>
        </p:txBody>
      </p:sp>
      <p:sp>
        <p:nvSpPr>
          <p:cNvPr id="10" name="Rectangle 9">
            <a:extLst>
              <a:ext uri="{FF2B5EF4-FFF2-40B4-BE49-F238E27FC236}">
                <a16:creationId xmlns:a16="http://schemas.microsoft.com/office/drawing/2014/main" id="{324354AA-8715-3B44-8031-FEACECD4374F}"/>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FD6DB476-9D3F-9445-A69A-52173D738B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4" name="Picture 13">
            <a:extLst>
              <a:ext uri="{FF2B5EF4-FFF2-40B4-BE49-F238E27FC236}">
                <a16:creationId xmlns:a16="http://schemas.microsoft.com/office/drawing/2014/main" id="{E7F1224D-51F4-2543-A900-D28836F3A6B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15" name="Rectangle 14">
            <a:extLst>
              <a:ext uri="{FF2B5EF4-FFF2-40B4-BE49-F238E27FC236}">
                <a16:creationId xmlns:a16="http://schemas.microsoft.com/office/drawing/2014/main" id="{A0D7AEE0-9820-DF48-AFA3-E346050B891F}"/>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25067A6-EC8D-3E4F-89AE-E2BE03578C01}"/>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C3E76D3-C4AE-4F48-B18F-2E002634E54D}"/>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EDD4809-BCC5-0445-B243-20AD096B5A6F}"/>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B98E828-97B6-A140-ABCB-C038D1638401}"/>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04A66847-00F9-AB4F-A8C0-0070F9D5BDEB}"/>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2DD9031-A564-A440-9BFC-8DE00452EE78}"/>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94072CDE-4BC2-5A4F-8644-CC2798B6D72C}"/>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BFA69086-B558-4F4D-95D0-AABFDA0518C3}"/>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483A184-3556-8D49-95F4-F59E16361B6F}"/>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86FF088-75C6-3F48-8BD0-AAEEDEB37FA6}"/>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F655078-2C13-DA44-B669-999B04D5B345}"/>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A6CC817-A6A4-6E42-A40F-8F95E5608454}"/>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6A75B9A9-D891-E640-928C-9AA9E6F93470}"/>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07A9F521-06C4-C443-B8A8-FD3A69241D5C}"/>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Footer Placeholder 1">
            <a:extLst>
              <a:ext uri="{FF2B5EF4-FFF2-40B4-BE49-F238E27FC236}">
                <a16:creationId xmlns:a16="http://schemas.microsoft.com/office/drawing/2014/main" id="{10BD8949-68E2-4BF7-BE8D-15C8F4DD248C}"/>
              </a:ext>
            </a:extLst>
          </p:cNvPr>
          <p:cNvSpPr>
            <a:spLocks noGrp="1"/>
          </p:cNvSpPr>
          <p:nvPr>
            <p:ph type="ftr" sz="quarter" idx="19"/>
          </p:nvPr>
        </p:nvSpPr>
        <p:spPr>
          <a:xfrm>
            <a:off x="838199" y="6356350"/>
            <a:ext cx="5100687" cy="365125"/>
          </a:xfrm>
          <a:prstGeom prst="rect">
            <a:avLst/>
          </a:prstGeom>
        </p:spPr>
        <p:txBody>
          <a:bodyPr/>
          <a:lstStyle/>
          <a:p>
            <a:r>
              <a:rPr lang="en-US" dirty="0"/>
              <a:t>Copyright © 2023, Oracle and/or its affiliates | Confidential – Oracle &amp; UNHCR Internal</a:t>
            </a:r>
          </a:p>
        </p:txBody>
      </p:sp>
      <p:sp>
        <p:nvSpPr>
          <p:cNvPr id="32" name="Slide Number Placeholder 2">
            <a:extLst>
              <a:ext uri="{FF2B5EF4-FFF2-40B4-BE49-F238E27FC236}">
                <a16:creationId xmlns:a16="http://schemas.microsoft.com/office/drawing/2014/main" id="{B52E3205-B132-4757-8DE9-06FFDB8CAA26}"/>
              </a:ext>
            </a:extLst>
          </p:cNvPr>
          <p:cNvSpPr>
            <a:spLocks noGrp="1"/>
          </p:cNvSpPr>
          <p:nvPr>
            <p:ph type="sldNum" sz="quarter" idx="20"/>
          </p:nvPr>
        </p:nvSpPr>
        <p:spPr>
          <a:xfrm>
            <a:off x="451757" y="6356350"/>
            <a:ext cx="386443" cy="365125"/>
          </a:xfrm>
          <a:prstGeom prst="rect">
            <a:avLst/>
          </a:prstGeom>
        </p:spPr>
        <p:txBody>
          <a:body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160936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Light 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6" y="454387"/>
            <a:ext cx="9887834" cy="844095"/>
          </a:xfrm>
        </p:spPr>
        <p:txBody>
          <a:bodyPr vert="horz" lIns="0" tIns="45720" rIns="0" bIns="45720" rtlCol="0" anchor="b">
            <a:noAutofit/>
          </a:bodyPr>
          <a:lstStyle>
            <a:lvl1pPr>
              <a:lnSpc>
                <a:spcPct val="100000"/>
              </a:lnSpc>
              <a:defRPr lang="en-US" sz="3600" b="1" i="0" baseline="0">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Headline</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p:nvPr>
        </p:nvSpPr>
        <p:spPr>
          <a:xfrm>
            <a:off x="768095" y="1624989"/>
            <a:ext cx="9887835" cy="3360372"/>
          </a:xfrm>
        </p:spPr>
        <p:txBody>
          <a:bodyPr lIns="0" rIns="0">
            <a:noAutofit/>
          </a:bodyPr>
          <a:lstStyle>
            <a:lvl1pPr marL="0" indent="0">
              <a:lnSpc>
                <a:spcPct val="100000"/>
              </a:lnSpc>
              <a:spcBef>
                <a:spcPts val="0"/>
              </a:spcBef>
              <a:spcAft>
                <a:spcPts val="600"/>
              </a:spcAft>
              <a:buFont typeface="Arial" panose="020B0604020202020204" pitchFamily="34" charset="0"/>
              <a:buNone/>
              <a:defRPr sz="2000" b="0" i="0" kern="0" spc="0" baseline="0">
                <a:solidFill>
                  <a:schemeClr val="tx1"/>
                </a:solidFill>
                <a:latin typeface="Lato" panose="020F0502020204030203" pitchFamily="34" charset="77"/>
                <a:ea typeface="Lato" panose="020F0502020204030203" pitchFamily="34" charset="77"/>
                <a:cs typeface="Oracle Sans Light" panose="020B0403020204020204" pitchFamily="34" charset="0"/>
              </a:defRPr>
            </a:lvl1pPr>
            <a:lvl2pPr marL="800100" indent="-34290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2pPr>
            <a:lvl3pPr marL="12001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3pPr>
            <a:lvl4pPr marL="16573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4pPr>
            <a:lvl5pPr marL="2114550" indent="-285750">
              <a:buFont typeface="Arial" panose="020B0604020202020204" pitchFamily="34" charset="0"/>
              <a:buChar char="•"/>
              <a:defRPr sz="1800" b="0" i="0">
                <a:solidFill>
                  <a:schemeClr val="tx1"/>
                </a:solidFill>
                <a:latin typeface="Oracle Sans Light" panose="020B0403020204020204" pitchFamily="34" charset="0"/>
                <a:cs typeface="Oracle Sans Light" panose="020B0403020204020204" pitchFamily="34" charset="0"/>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a:p>
            <a:pPr lvl="3"/>
            <a:r>
              <a:rPr lang="en-US"/>
              <a:t>Fourth level</a:t>
            </a:r>
          </a:p>
        </p:txBody>
      </p:sp>
      <p:pic>
        <p:nvPicPr>
          <p:cNvPr id="16" name="Picture 15">
            <a:extLst>
              <a:ext uri="{FF2B5EF4-FFF2-40B4-BE49-F238E27FC236}">
                <a16:creationId xmlns:a16="http://schemas.microsoft.com/office/drawing/2014/main" id="{47A547B5-0C5C-B44B-81D5-1A29EC87DF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8" name="Picture 17">
            <a:extLst>
              <a:ext uri="{FF2B5EF4-FFF2-40B4-BE49-F238E27FC236}">
                <a16:creationId xmlns:a16="http://schemas.microsoft.com/office/drawing/2014/main" id="{D66E17ED-E464-FF4B-8EE8-EC1ACE7602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19" name="Rectangle 18">
            <a:extLst>
              <a:ext uri="{FF2B5EF4-FFF2-40B4-BE49-F238E27FC236}">
                <a16:creationId xmlns:a16="http://schemas.microsoft.com/office/drawing/2014/main" id="{23B5361A-52DE-C248-A0D1-A3FCA3761D1D}"/>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6EE9676-981A-5646-BBD0-DBC686E28CE6}"/>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3B6B35EA-D1A9-DB4B-A3FE-80D1A13052ED}"/>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1EF5CF40-DFAA-AD49-AFDE-25293CBE4811}"/>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0C23B92C-DA11-2B43-A456-3D693973DF2C}"/>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F588607-457F-614D-BB86-144501FF43D5}"/>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A9DB26B-EDF2-9442-A222-2F806F3484C1}"/>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FEB70787-2278-394E-9576-3C0B821E74AD}"/>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106B5AF-295E-D449-B3CD-6FA43301E950}"/>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C733623-D4D2-A144-A0B8-50570CA7DB1D}"/>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1B3C1B86-55ED-F54A-937C-18D573E98187}"/>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671ADDB3-5A2B-3B46-A769-916BFDA32ED8}"/>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D3CAA05D-216D-B94C-94FE-118A007AF664}"/>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89A2CCD-68BD-2242-88C6-E0210D52E9B0}"/>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95227B0-653F-574D-8498-D578751122F1}"/>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Footer Placeholder 1">
            <a:extLst>
              <a:ext uri="{FF2B5EF4-FFF2-40B4-BE49-F238E27FC236}">
                <a16:creationId xmlns:a16="http://schemas.microsoft.com/office/drawing/2014/main" id="{73FF8A49-5EC5-403D-8C47-8E1D38AB24A5}"/>
              </a:ext>
            </a:extLst>
          </p:cNvPr>
          <p:cNvSpPr>
            <a:spLocks noGrp="1"/>
          </p:cNvSpPr>
          <p:nvPr>
            <p:ph type="ftr" sz="quarter" idx="19"/>
          </p:nvPr>
        </p:nvSpPr>
        <p:spPr>
          <a:xfrm>
            <a:off x="838199" y="6356350"/>
            <a:ext cx="5100687" cy="365125"/>
          </a:xfrm>
          <a:prstGeom prst="rect">
            <a:avLst/>
          </a:prstGeom>
        </p:spPr>
        <p:txBody>
          <a:bodyPr/>
          <a:lstStyle/>
          <a:p>
            <a:r>
              <a:rPr lang="en-US" dirty="0"/>
              <a:t>Copyright © 2023, Oracle and/or its affiliates | Confidential – Oracle &amp; UNHCR Internal</a:t>
            </a:r>
          </a:p>
        </p:txBody>
      </p:sp>
      <p:sp>
        <p:nvSpPr>
          <p:cNvPr id="35" name="Slide Number Placeholder 2">
            <a:extLst>
              <a:ext uri="{FF2B5EF4-FFF2-40B4-BE49-F238E27FC236}">
                <a16:creationId xmlns:a16="http://schemas.microsoft.com/office/drawing/2014/main" id="{ABB3A59B-A211-4D80-A72A-90E59E21FFE0}"/>
              </a:ext>
            </a:extLst>
          </p:cNvPr>
          <p:cNvSpPr>
            <a:spLocks noGrp="1"/>
          </p:cNvSpPr>
          <p:nvPr>
            <p:ph type="sldNum" sz="quarter" idx="20"/>
          </p:nvPr>
        </p:nvSpPr>
        <p:spPr>
          <a:xfrm>
            <a:off x="451757" y="6356350"/>
            <a:ext cx="386443" cy="365125"/>
          </a:xfrm>
          <a:prstGeom prst="rect">
            <a:avLst/>
          </a:prstGeom>
        </p:spPr>
        <p:txBody>
          <a:body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273852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Light blank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09582B0-5C98-5B49-9CEB-6D78A4D59D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3" name="Picture 12">
            <a:extLst>
              <a:ext uri="{FF2B5EF4-FFF2-40B4-BE49-F238E27FC236}">
                <a16:creationId xmlns:a16="http://schemas.microsoft.com/office/drawing/2014/main" id="{E3FBADED-2631-C54E-83D1-582DCC12575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14" name="Rectangle 13">
            <a:extLst>
              <a:ext uri="{FF2B5EF4-FFF2-40B4-BE49-F238E27FC236}">
                <a16:creationId xmlns:a16="http://schemas.microsoft.com/office/drawing/2014/main" id="{C90E421E-EF03-D146-A30B-350D0834A38D}"/>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3D9F290-3665-E44B-9074-9E38F5B19CCB}"/>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165D984-7451-4549-A162-E10AFAE86587}"/>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E3D6753-86C3-BC4E-A09C-F0354C738370}"/>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41F96DF-C458-1247-B73A-6BAC1B80750A}"/>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C0D9318-3D2B-194E-BAB4-1FEBA3CF5608}"/>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35EDAC8-1207-CB40-9796-55C5715A2F64}"/>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E8AE966-63DD-BA4F-B82C-7749B287C012}"/>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86A2ED8-2C22-0540-A534-8102217EEF9E}"/>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FA4258C3-A0D1-984D-8714-D77BF9F06135}"/>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FD239181-4C45-E943-BD20-6C6A656B0F0B}"/>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E0007285-D70F-4644-A863-F40486CF7454}"/>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AD7003CC-D432-964A-8F71-F43CF6000A1A}"/>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ECDB6991-EAE6-0249-9C9C-76C029466C25}"/>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11B75A7F-C7CD-6F47-AF88-E6F471C5F8A0}"/>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Footer Placeholder 1">
            <a:extLst>
              <a:ext uri="{FF2B5EF4-FFF2-40B4-BE49-F238E27FC236}">
                <a16:creationId xmlns:a16="http://schemas.microsoft.com/office/drawing/2014/main" id="{A9FD57BA-B19E-46EB-9488-7216BBD4998F}"/>
              </a:ext>
            </a:extLst>
          </p:cNvPr>
          <p:cNvSpPr>
            <a:spLocks noGrp="1"/>
          </p:cNvSpPr>
          <p:nvPr>
            <p:ph type="ftr" sz="quarter" idx="19"/>
          </p:nvPr>
        </p:nvSpPr>
        <p:spPr>
          <a:xfrm>
            <a:off x="838199" y="6356350"/>
            <a:ext cx="5100687" cy="365125"/>
          </a:xfrm>
          <a:prstGeom prst="rect">
            <a:avLst/>
          </a:prstGeom>
        </p:spPr>
        <p:txBody>
          <a:bodyPr/>
          <a:lstStyle/>
          <a:p>
            <a:r>
              <a:rPr lang="en-US" dirty="0"/>
              <a:t>Copyright © 2023, Oracle and/or its affiliates | Confidential – Oracle &amp; UNHCR Internal</a:t>
            </a:r>
          </a:p>
        </p:txBody>
      </p:sp>
      <p:sp>
        <p:nvSpPr>
          <p:cNvPr id="30" name="Slide Number Placeholder 2">
            <a:extLst>
              <a:ext uri="{FF2B5EF4-FFF2-40B4-BE49-F238E27FC236}">
                <a16:creationId xmlns:a16="http://schemas.microsoft.com/office/drawing/2014/main" id="{2D641D67-8B99-476A-B500-08597363CF8D}"/>
              </a:ext>
            </a:extLst>
          </p:cNvPr>
          <p:cNvSpPr>
            <a:spLocks noGrp="1"/>
          </p:cNvSpPr>
          <p:nvPr>
            <p:ph type="sldNum" sz="quarter" idx="20"/>
          </p:nvPr>
        </p:nvSpPr>
        <p:spPr>
          <a:xfrm>
            <a:off x="451757" y="6356350"/>
            <a:ext cx="386443" cy="365125"/>
          </a:xfrm>
          <a:prstGeom prst="rect">
            <a:avLst/>
          </a:prstGeom>
        </p:spPr>
        <p:txBody>
          <a:body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51202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Light Title and numbered lis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86EFD9-8225-47A7-9DFF-A350F67E94AA}"/>
              </a:ext>
            </a:extLst>
          </p:cNvPr>
          <p:cNvSpPr>
            <a:spLocks noGrp="1"/>
          </p:cNvSpPr>
          <p:nvPr>
            <p:ph type="body" idx="1" hasCustomPrompt="1"/>
          </p:nvPr>
        </p:nvSpPr>
        <p:spPr>
          <a:xfrm>
            <a:off x="2064470" y="2302901"/>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Lato" panose="020F0502020204030203" pitchFamily="34" charset="77"/>
                <a:ea typeface="Lato" panose="020F0502020204030203" pitchFamily="34" charset="77"/>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One</a:t>
            </a:r>
          </a:p>
        </p:txBody>
      </p:sp>
      <p:sp>
        <p:nvSpPr>
          <p:cNvPr id="10" name="Title 1">
            <a:extLst>
              <a:ext uri="{FF2B5EF4-FFF2-40B4-BE49-F238E27FC236}">
                <a16:creationId xmlns:a16="http://schemas.microsoft.com/office/drawing/2014/main" id="{99AFAB69-F72F-B44B-BB67-D4480049D826}"/>
              </a:ext>
            </a:extLst>
          </p:cNvPr>
          <p:cNvSpPr>
            <a:spLocks noGrp="1"/>
          </p:cNvSpPr>
          <p:nvPr>
            <p:ph type="title" hasCustomPrompt="1"/>
          </p:nvPr>
        </p:nvSpPr>
        <p:spPr>
          <a:xfrm>
            <a:off x="768096" y="783026"/>
            <a:ext cx="10110436" cy="844095"/>
          </a:xfrm>
        </p:spPr>
        <p:txBody>
          <a:bodyPr vert="horz" lIns="0" tIns="45720" rIns="0" bIns="45720" rtlCol="0" anchor="b">
            <a:normAutofit/>
          </a:bodyPr>
          <a:lstStyle>
            <a:lvl1pPr>
              <a:lnSpc>
                <a:spcPct val="100000"/>
              </a:lnSpc>
              <a:defRPr lang="en-US" sz="4400" b="1" i="0" baseline="0">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Headline</a:t>
            </a:r>
          </a:p>
        </p:txBody>
      </p:sp>
      <p:sp>
        <p:nvSpPr>
          <p:cNvPr id="13" name="Text Placeholder 5">
            <a:extLst>
              <a:ext uri="{FF2B5EF4-FFF2-40B4-BE49-F238E27FC236}">
                <a16:creationId xmlns:a16="http://schemas.microsoft.com/office/drawing/2014/main" id="{85B432C7-6194-C04D-8607-A1DFBA3219E4}"/>
              </a:ext>
            </a:extLst>
          </p:cNvPr>
          <p:cNvSpPr>
            <a:spLocks noGrp="1"/>
          </p:cNvSpPr>
          <p:nvPr>
            <p:ph type="body" sz="quarter" idx="10" hasCustomPrompt="1"/>
          </p:nvPr>
        </p:nvSpPr>
        <p:spPr>
          <a:xfrm>
            <a:off x="1461153" y="2302995"/>
            <a:ext cx="439953" cy="395562"/>
          </a:xfrm>
        </p:spPr>
        <p:txBody>
          <a:bodyPr lIns="0" rIns="0">
            <a:noAutofit/>
          </a:bodyPr>
          <a:lstStyle>
            <a:lvl1pPr algn="ctr">
              <a:defRPr sz="2400" b="1">
                <a:solidFill>
                  <a:schemeClr val="tx2"/>
                </a:solidFill>
                <a:latin typeface="Lato" panose="020F0502020204030203" pitchFamily="34" charset="77"/>
              </a:defRPr>
            </a:lvl1pPr>
          </a:lstStyle>
          <a:p>
            <a:pPr lvl="0"/>
            <a:r>
              <a:rPr lang="en-US"/>
              <a:t>1</a:t>
            </a:r>
          </a:p>
        </p:txBody>
      </p:sp>
      <p:sp>
        <p:nvSpPr>
          <p:cNvPr id="15" name="Text Placeholder 5">
            <a:extLst>
              <a:ext uri="{FF2B5EF4-FFF2-40B4-BE49-F238E27FC236}">
                <a16:creationId xmlns:a16="http://schemas.microsoft.com/office/drawing/2014/main" id="{06493D53-065B-674D-B762-76404273F0D9}"/>
              </a:ext>
            </a:extLst>
          </p:cNvPr>
          <p:cNvSpPr>
            <a:spLocks noGrp="1"/>
          </p:cNvSpPr>
          <p:nvPr>
            <p:ph type="body" sz="quarter" idx="11" hasCustomPrompt="1"/>
          </p:nvPr>
        </p:nvSpPr>
        <p:spPr>
          <a:xfrm>
            <a:off x="1461153" y="2822168"/>
            <a:ext cx="439953" cy="395562"/>
          </a:xfrm>
        </p:spPr>
        <p:txBody>
          <a:bodyPr lIns="0" rIns="0">
            <a:noAutofit/>
          </a:bodyPr>
          <a:lstStyle>
            <a:lvl1pPr algn="ctr">
              <a:defRPr sz="2400" b="1">
                <a:solidFill>
                  <a:schemeClr val="tx2"/>
                </a:solidFill>
                <a:latin typeface="Lato" panose="020F0502020204030203" pitchFamily="34" charset="77"/>
              </a:defRPr>
            </a:lvl1pPr>
          </a:lstStyle>
          <a:p>
            <a:pPr lvl="0"/>
            <a:r>
              <a:rPr lang="en-US"/>
              <a:t>2</a:t>
            </a:r>
          </a:p>
        </p:txBody>
      </p:sp>
      <p:sp>
        <p:nvSpPr>
          <p:cNvPr id="16" name="Text Placeholder 5">
            <a:extLst>
              <a:ext uri="{FF2B5EF4-FFF2-40B4-BE49-F238E27FC236}">
                <a16:creationId xmlns:a16="http://schemas.microsoft.com/office/drawing/2014/main" id="{DD2FB6D0-D95C-6242-A795-CCD93D8A20FE}"/>
              </a:ext>
            </a:extLst>
          </p:cNvPr>
          <p:cNvSpPr>
            <a:spLocks noGrp="1"/>
          </p:cNvSpPr>
          <p:nvPr>
            <p:ph type="body" sz="quarter" idx="12" hasCustomPrompt="1"/>
          </p:nvPr>
        </p:nvSpPr>
        <p:spPr>
          <a:xfrm>
            <a:off x="1461153" y="3341341"/>
            <a:ext cx="439953" cy="395562"/>
          </a:xfrm>
        </p:spPr>
        <p:txBody>
          <a:bodyPr lIns="0" rIns="0">
            <a:noAutofit/>
          </a:bodyPr>
          <a:lstStyle>
            <a:lvl1pPr algn="ctr">
              <a:defRPr sz="2400" b="1">
                <a:solidFill>
                  <a:schemeClr val="tx2"/>
                </a:solidFill>
                <a:latin typeface="Lato" panose="020F0502020204030203" pitchFamily="34" charset="77"/>
              </a:defRPr>
            </a:lvl1pPr>
          </a:lstStyle>
          <a:p>
            <a:pPr lvl="0"/>
            <a:r>
              <a:rPr lang="en-US"/>
              <a:t>3</a:t>
            </a:r>
          </a:p>
        </p:txBody>
      </p:sp>
      <p:sp>
        <p:nvSpPr>
          <p:cNvPr id="17" name="Text Placeholder 5">
            <a:extLst>
              <a:ext uri="{FF2B5EF4-FFF2-40B4-BE49-F238E27FC236}">
                <a16:creationId xmlns:a16="http://schemas.microsoft.com/office/drawing/2014/main" id="{D25DA43B-4E3A-394F-B8B3-16A0A25D880E}"/>
              </a:ext>
            </a:extLst>
          </p:cNvPr>
          <p:cNvSpPr>
            <a:spLocks noGrp="1"/>
          </p:cNvSpPr>
          <p:nvPr>
            <p:ph type="body" sz="quarter" idx="13" hasCustomPrompt="1"/>
          </p:nvPr>
        </p:nvSpPr>
        <p:spPr>
          <a:xfrm>
            <a:off x="1461153" y="3860514"/>
            <a:ext cx="439953" cy="395562"/>
          </a:xfrm>
        </p:spPr>
        <p:txBody>
          <a:bodyPr lIns="0" rIns="0">
            <a:noAutofit/>
          </a:bodyPr>
          <a:lstStyle>
            <a:lvl1pPr algn="ctr">
              <a:defRPr sz="2400" b="1">
                <a:solidFill>
                  <a:schemeClr val="tx2"/>
                </a:solidFill>
                <a:latin typeface="Lato" panose="020F0502020204030203" pitchFamily="34" charset="77"/>
              </a:defRPr>
            </a:lvl1pPr>
          </a:lstStyle>
          <a:p>
            <a:pPr lvl="0"/>
            <a:r>
              <a:rPr lang="en-US"/>
              <a:t>4</a:t>
            </a:r>
          </a:p>
        </p:txBody>
      </p:sp>
      <p:sp>
        <p:nvSpPr>
          <p:cNvPr id="18" name="Text Placeholder 5">
            <a:extLst>
              <a:ext uri="{FF2B5EF4-FFF2-40B4-BE49-F238E27FC236}">
                <a16:creationId xmlns:a16="http://schemas.microsoft.com/office/drawing/2014/main" id="{0EC907BF-0F79-AE40-A0E1-10EDEEBBAE51}"/>
              </a:ext>
            </a:extLst>
          </p:cNvPr>
          <p:cNvSpPr>
            <a:spLocks noGrp="1"/>
          </p:cNvSpPr>
          <p:nvPr>
            <p:ph type="body" sz="quarter" idx="14" hasCustomPrompt="1"/>
          </p:nvPr>
        </p:nvSpPr>
        <p:spPr>
          <a:xfrm>
            <a:off x="1461153" y="4379687"/>
            <a:ext cx="439953" cy="395562"/>
          </a:xfrm>
        </p:spPr>
        <p:txBody>
          <a:bodyPr lIns="0" rIns="0">
            <a:noAutofit/>
          </a:bodyPr>
          <a:lstStyle>
            <a:lvl1pPr algn="ctr">
              <a:defRPr sz="2400" b="1">
                <a:solidFill>
                  <a:schemeClr val="tx2"/>
                </a:solidFill>
                <a:latin typeface="Lato" panose="020F0502020204030203" pitchFamily="34" charset="77"/>
              </a:defRPr>
            </a:lvl1pPr>
          </a:lstStyle>
          <a:p>
            <a:pPr lvl="0"/>
            <a:r>
              <a:rPr lang="en-US"/>
              <a:t>5</a:t>
            </a:r>
          </a:p>
        </p:txBody>
      </p:sp>
      <p:sp>
        <p:nvSpPr>
          <p:cNvPr id="21" name="Rectangle 20">
            <a:extLst>
              <a:ext uri="{FF2B5EF4-FFF2-40B4-BE49-F238E27FC236}">
                <a16:creationId xmlns:a16="http://schemas.microsoft.com/office/drawing/2014/main" id="{FFFD898F-103C-F14D-85A5-5DFDF32D1E06}"/>
              </a:ext>
            </a:extLst>
          </p:cNvPr>
          <p:cNvSpPr/>
          <p:nvPr userDrawn="1"/>
        </p:nvSpPr>
        <p:spPr>
          <a:xfrm>
            <a:off x="761288"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2">
            <a:extLst>
              <a:ext uri="{FF2B5EF4-FFF2-40B4-BE49-F238E27FC236}">
                <a16:creationId xmlns:a16="http://schemas.microsoft.com/office/drawing/2014/main" id="{53E966DA-E5B9-074E-B0AA-F5451AF51BAE}"/>
              </a:ext>
            </a:extLst>
          </p:cNvPr>
          <p:cNvSpPr>
            <a:spLocks noGrp="1"/>
          </p:cNvSpPr>
          <p:nvPr>
            <p:ph type="body" idx="16" hasCustomPrompt="1"/>
          </p:nvPr>
        </p:nvSpPr>
        <p:spPr>
          <a:xfrm>
            <a:off x="2064470" y="2822093"/>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Lato" panose="020F0502020204030203" pitchFamily="34" charset="77"/>
                <a:ea typeface="Lato" panose="020F0502020204030203" pitchFamily="34" charset="77"/>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Two</a:t>
            </a:r>
          </a:p>
          <a:p>
            <a:pPr lvl="0"/>
            <a:endParaRPr lang="en-US"/>
          </a:p>
        </p:txBody>
      </p:sp>
      <p:sp>
        <p:nvSpPr>
          <p:cNvPr id="20" name="Text Placeholder 2">
            <a:extLst>
              <a:ext uri="{FF2B5EF4-FFF2-40B4-BE49-F238E27FC236}">
                <a16:creationId xmlns:a16="http://schemas.microsoft.com/office/drawing/2014/main" id="{35FDD008-E0E6-4746-AB5B-78D012E92B2E}"/>
              </a:ext>
            </a:extLst>
          </p:cNvPr>
          <p:cNvSpPr>
            <a:spLocks noGrp="1"/>
          </p:cNvSpPr>
          <p:nvPr>
            <p:ph type="body" idx="17" hasCustomPrompt="1"/>
          </p:nvPr>
        </p:nvSpPr>
        <p:spPr>
          <a:xfrm>
            <a:off x="2064470" y="3341285"/>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Lato" panose="020F0502020204030203" pitchFamily="34" charset="77"/>
                <a:ea typeface="Lato" panose="020F0502020204030203" pitchFamily="34" charset="77"/>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Three</a:t>
            </a:r>
          </a:p>
        </p:txBody>
      </p:sp>
      <p:sp>
        <p:nvSpPr>
          <p:cNvPr id="22" name="Text Placeholder 2">
            <a:extLst>
              <a:ext uri="{FF2B5EF4-FFF2-40B4-BE49-F238E27FC236}">
                <a16:creationId xmlns:a16="http://schemas.microsoft.com/office/drawing/2014/main" id="{A5DE72B7-8353-7C47-A8C2-69DED713D179}"/>
              </a:ext>
            </a:extLst>
          </p:cNvPr>
          <p:cNvSpPr>
            <a:spLocks noGrp="1"/>
          </p:cNvSpPr>
          <p:nvPr>
            <p:ph type="body" idx="18" hasCustomPrompt="1"/>
          </p:nvPr>
        </p:nvSpPr>
        <p:spPr>
          <a:xfrm>
            <a:off x="2064470" y="3860477"/>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Lato" panose="020F0502020204030203" pitchFamily="34" charset="77"/>
                <a:ea typeface="Lato" panose="020F0502020204030203" pitchFamily="34" charset="77"/>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Four</a:t>
            </a:r>
          </a:p>
        </p:txBody>
      </p:sp>
      <p:sp>
        <p:nvSpPr>
          <p:cNvPr id="23" name="Text Placeholder 2">
            <a:extLst>
              <a:ext uri="{FF2B5EF4-FFF2-40B4-BE49-F238E27FC236}">
                <a16:creationId xmlns:a16="http://schemas.microsoft.com/office/drawing/2014/main" id="{6D1BD307-5E4B-9647-A402-54CF30BEC3C6}"/>
              </a:ext>
            </a:extLst>
          </p:cNvPr>
          <p:cNvSpPr>
            <a:spLocks noGrp="1"/>
          </p:cNvSpPr>
          <p:nvPr>
            <p:ph type="body" idx="19" hasCustomPrompt="1"/>
          </p:nvPr>
        </p:nvSpPr>
        <p:spPr>
          <a:xfrm>
            <a:off x="2064470" y="4379669"/>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Lato" panose="020F0502020204030203" pitchFamily="34" charset="77"/>
                <a:ea typeface="Lato" panose="020F0502020204030203" pitchFamily="34" charset="77"/>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Five</a:t>
            </a:r>
          </a:p>
        </p:txBody>
      </p:sp>
      <p:sp>
        <p:nvSpPr>
          <p:cNvPr id="29" name="Text Placeholder 5">
            <a:extLst>
              <a:ext uri="{FF2B5EF4-FFF2-40B4-BE49-F238E27FC236}">
                <a16:creationId xmlns:a16="http://schemas.microsoft.com/office/drawing/2014/main" id="{0EC907BF-0F79-AE40-A0E1-10EDEEBBAE51}"/>
              </a:ext>
            </a:extLst>
          </p:cNvPr>
          <p:cNvSpPr>
            <a:spLocks noGrp="1"/>
          </p:cNvSpPr>
          <p:nvPr>
            <p:ph type="body" sz="quarter" idx="22" hasCustomPrompt="1"/>
          </p:nvPr>
        </p:nvSpPr>
        <p:spPr>
          <a:xfrm>
            <a:off x="1461153" y="4898861"/>
            <a:ext cx="439953" cy="395562"/>
          </a:xfrm>
        </p:spPr>
        <p:txBody>
          <a:bodyPr lIns="0" rIns="0">
            <a:noAutofit/>
          </a:bodyPr>
          <a:lstStyle>
            <a:lvl1pPr algn="ctr">
              <a:defRPr sz="2400" b="1">
                <a:solidFill>
                  <a:schemeClr val="tx2"/>
                </a:solidFill>
                <a:latin typeface="Lato" panose="020F0502020204030203" pitchFamily="34" charset="77"/>
              </a:defRPr>
            </a:lvl1pPr>
          </a:lstStyle>
          <a:p>
            <a:pPr lvl="0"/>
            <a:r>
              <a:rPr lang="en-US"/>
              <a:t>6</a:t>
            </a:r>
          </a:p>
        </p:txBody>
      </p:sp>
      <p:sp>
        <p:nvSpPr>
          <p:cNvPr id="30" name="Text Placeholder 2">
            <a:extLst>
              <a:ext uri="{FF2B5EF4-FFF2-40B4-BE49-F238E27FC236}">
                <a16:creationId xmlns:a16="http://schemas.microsoft.com/office/drawing/2014/main" id="{6D1BD307-5E4B-9647-A402-54CF30BEC3C6}"/>
              </a:ext>
            </a:extLst>
          </p:cNvPr>
          <p:cNvSpPr>
            <a:spLocks noGrp="1"/>
          </p:cNvSpPr>
          <p:nvPr>
            <p:ph type="body" idx="23" hasCustomPrompt="1"/>
          </p:nvPr>
        </p:nvSpPr>
        <p:spPr>
          <a:xfrm>
            <a:off x="2064470" y="4898861"/>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Lato" panose="020F0502020204030203" pitchFamily="34" charset="77"/>
                <a:ea typeface="Lato" panose="020F0502020204030203" pitchFamily="34" charset="77"/>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Six</a:t>
            </a:r>
          </a:p>
        </p:txBody>
      </p:sp>
      <p:pic>
        <p:nvPicPr>
          <p:cNvPr id="32" name="Picture 31">
            <a:extLst>
              <a:ext uri="{FF2B5EF4-FFF2-40B4-BE49-F238E27FC236}">
                <a16:creationId xmlns:a16="http://schemas.microsoft.com/office/drawing/2014/main" id="{A6118CDE-3280-1F47-BB66-B10DC26C7C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33" name="Picture 32">
            <a:extLst>
              <a:ext uri="{FF2B5EF4-FFF2-40B4-BE49-F238E27FC236}">
                <a16:creationId xmlns:a16="http://schemas.microsoft.com/office/drawing/2014/main" id="{FD889B61-7854-C643-BB7D-2AC0738429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34" name="Rectangle 33">
            <a:extLst>
              <a:ext uri="{FF2B5EF4-FFF2-40B4-BE49-F238E27FC236}">
                <a16:creationId xmlns:a16="http://schemas.microsoft.com/office/drawing/2014/main" id="{A65FE340-5C70-734B-A6AE-B3F1485C0C01}"/>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73151924-AD3F-B44D-9597-BC0751EDD06B}"/>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C341B24B-0346-7E4B-9B3B-C2D5BE8E1F09}"/>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AE66956E-FD9E-ED48-9C23-0166642D674F}"/>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CB18880D-854B-4E41-85E8-8BB63385E64D}"/>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A8564846-91BD-B24F-8698-6633661D8621}"/>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8F39EAAF-F84D-6D46-B5DC-B1247608547C}"/>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60B48D64-4ABB-7E41-BB4D-ECBEAF9D189E}"/>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74B9466C-A07C-C047-8DD0-BBF5F3CC6550}"/>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0FBF0458-F79D-C94A-91BA-E4561670DFCA}"/>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2283D95F-165C-334A-98C9-E4B187E53267}"/>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7F9FB272-EA4C-C240-9F08-2E3E3407E12D}"/>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AEF99E81-9BCF-A343-BD81-0086813E549E}"/>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9512483F-5870-A746-8EB6-7AEF5D281FD5}"/>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A3C7190F-F15C-F84F-8E11-5C79A541D54A}"/>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Footer Placeholder 1">
            <a:extLst>
              <a:ext uri="{FF2B5EF4-FFF2-40B4-BE49-F238E27FC236}">
                <a16:creationId xmlns:a16="http://schemas.microsoft.com/office/drawing/2014/main" id="{E3F5C910-245D-406A-8D81-30E004DF2502}"/>
              </a:ext>
            </a:extLst>
          </p:cNvPr>
          <p:cNvSpPr>
            <a:spLocks noGrp="1"/>
          </p:cNvSpPr>
          <p:nvPr>
            <p:ph type="ftr" sz="quarter" idx="24"/>
          </p:nvPr>
        </p:nvSpPr>
        <p:spPr>
          <a:xfrm>
            <a:off x="838199" y="6356350"/>
            <a:ext cx="5100687" cy="365125"/>
          </a:xfrm>
          <a:prstGeom prst="rect">
            <a:avLst/>
          </a:prstGeom>
        </p:spPr>
        <p:txBody>
          <a:bodyPr/>
          <a:lstStyle/>
          <a:p>
            <a:r>
              <a:rPr lang="en-US" dirty="0"/>
              <a:t>Copyright © 2023, Oracle and/or its affiliates | Confidential – Oracle &amp; UNHCR Internal</a:t>
            </a:r>
          </a:p>
        </p:txBody>
      </p:sp>
      <p:sp>
        <p:nvSpPr>
          <p:cNvPr id="50" name="Slide Number Placeholder 2">
            <a:extLst>
              <a:ext uri="{FF2B5EF4-FFF2-40B4-BE49-F238E27FC236}">
                <a16:creationId xmlns:a16="http://schemas.microsoft.com/office/drawing/2014/main" id="{A81F3D2A-1317-45EB-BEAE-5DCE3D024397}"/>
              </a:ext>
            </a:extLst>
          </p:cNvPr>
          <p:cNvSpPr>
            <a:spLocks noGrp="1"/>
          </p:cNvSpPr>
          <p:nvPr>
            <p:ph type="sldNum" sz="quarter" idx="20"/>
          </p:nvPr>
        </p:nvSpPr>
        <p:spPr>
          <a:xfrm>
            <a:off x="451757" y="6356350"/>
            <a:ext cx="386443" cy="365125"/>
          </a:xfrm>
          <a:prstGeom prst="rect">
            <a:avLst/>
          </a:prstGeom>
        </p:spPr>
        <p:txBody>
          <a:body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1060603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Blue Title and numbered list">
    <p:bg>
      <p:bgPr>
        <a:solidFill>
          <a:srgbClr val="0072BC"/>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86EFD9-8225-47A7-9DFF-A350F67E94AA}"/>
              </a:ext>
            </a:extLst>
          </p:cNvPr>
          <p:cNvSpPr>
            <a:spLocks noGrp="1"/>
          </p:cNvSpPr>
          <p:nvPr>
            <p:ph type="body" idx="1" hasCustomPrompt="1"/>
          </p:nvPr>
        </p:nvSpPr>
        <p:spPr>
          <a:xfrm>
            <a:off x="2064470" y="2302901"/>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solidFill>
                <a:latin typeface="Lato" panose="020F0502020204030203" pitchFamily="34" charset="77"/>
                <a:ea typeface="Lato" panose="020F0502020204030203" pitchFamily="34" charset="77"/>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One</a:t>
            </a:r>
          </a:p>
        </p:txBody>
      </p:sp>
      <p:sp>
        <p:nvSpPr>
          <p:cNvPr id="10" name="Title 1">
            <a:extLst>
              <a:ext uri="{FF2B5EF4-FFF2-40B4-BE49-F238E27FC236}">
                <a16:creationId xmlns:a16="http://schemas.microsoft.com/office/drawing/2014/main" id="{99AFAB69-F72F-B44B-BB67-D4480049D826}"/>
              </a:ext>
            </a:extLst>
          </p:cNvPr>
          <p:cNvSpPr>
            <a:spLocks noGrp="1"/>
          </p:cNvSpPr>
          <p:nvPr>
            <p:ph type="title" hasCustomPrompt="1"/>
          </p:nvPr>
        </p:nvSpPr>
        <p:spPr>
          <a:xfrm>
            <a:off x="768096" y="783026"/>
            <a:ext cx="10110436" cy="844095"/>
          </a:xfrm>
        </p:spPr>
        <p:txBody>
          <a:bodyPr vert="horz" lIns="0" tIns="45720" rIns="0" bIns="45720" rtlCol="0" anchor="b">
            <a:normAutofit/>
          </a:bodyPr>
          <a:lstStyle>
            <a:lvl1pPr>
              <a:lnSpc>
                <a:spcPct val="100000"/>
              </a:lnSpc>
              <a:defRPr lang="en-US" sz="4400" b="1" i="0" baseline="0">
                <a:solidFill>
                  <a:schemeClr val="bg1"/>
                </a:solidFill>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Headline</a:t>
            </a:r>
          </a:p>
        </p:txBody>
      </p:sp>
      <p:sp>
        <p:nvSpPr>
          <p:cNvPr id="13" name="Text Placeholder 5">
            <a:extLst>
              <a:ext uri="{FF2B5EF4-FFF2-40B4-BE49-F238E27FC236}">
                <a16:creationId xmlns:a16="http://schemas.microsoft.com/office/drawing/2014/main" id="{85B432C7-6194-C04D-8607-A1DFBA3219E4}"/>
              </a:ext>
            </a:extLst>
          </p:cNvPr>
          <p:cNvSpPr>
            <a:spLocks noGrp="1"/>
          </p:cNvSpPr>
          <p:nvPr>
            <p:ph type="body" sz="quarter" idx="10" hasCustomPrompt="1"/>
          </p:nvPr>
        </p:nvSpPr>
        <p:spPr>
          <a:xfrm>
            <a:off x="1461153" y="2302995"/>
            <a:ext cx="439953" cy="395562"/>
          </a:xfrm>
        </p:spPr>
        <p:txBody>
          <a:bodyPr lIns="0" rIns="0">
            <a:noAutofit/>
          </a:bodyPr>
          <a:lstStyle>
            <a:lvl1pPr algn="ctr">
              <a:defRPr sz="2400" b="1">
                <a:solidFill>
                  <a:schemeClr val="bg1"/>
                </a:solidFill>
                <a:latin typeface="Lato" panose="020F0502020204030203" pitchFamily="34" charset="77"/>
              </a:defRPr>
            </a:lvl1pPr>
          </a:lstStyle>
          <a:p>
            <a:pPr lvl="0"/>
            <a:r>
              <a:rPr lang="en-US"/>
              <a:t>1</a:t>
            </a:r>
          </a:p>
        </p:txBody>
      </p:sp>
      <p:sp>
        <p:nvSpPr>
          <p:cNvPr id="15" name="Text Placeholder 5">
            <a:extLst>
              <a:ext uri="{FF2B5EF4-FFF2-40B4-BE49-F238E27FC236}">
                <a16:creationId xmlns:a16="http://schemas.microsoft.com/office/drawing/2014/main" id="{06493D53-065B-674D-B762-76404273F0D9}"/>
              </a:ext>
            </a:extLst>
          </p:cNvPr>
          <p:cNvSpPr>
            <a:spLocks noGrp="1"/>
          </p:cNvSpPr>
          <p:nvPr>
            <p:ph type="body" sz="quarter" idx="11" hasCustomPrompt="1"/>
          </p:nvPr>
        </p:nvSpPr>
        <p:spPr>
          <a:xfrm>
            <a:off x="1461153" y="2822168"/>
            <a:ext cx="439953" cy="395562"/>
          </a:xfrm>
        </p:spPr>
        <p:txBody>
          <a:bodyPr lIns="0" rIns="0">
            <a:noAutofit/>
          </a:bodyPr>
          <a:lstStyle>
            <a:lvl1pPr algn="ctr">
              <a:defRPr sz="2400" b="1">
                <a:solidFill>
                  <a:schemeClr val="bg1"/>
                </a:solidFill>
                <a:latin typeface="Lato" panose="020F0502020204030203" pitchFamily="34" charset="77"/>
              </a:defRPr>
            </a:lvl1pPr>
          </a:lstStyle>
          <a:p>
            <a:pPr lvl="0"/>
            <a:r>
              <a:rPr lang="en-US"/>
              <a:t>2</a:t>
            </a:r>
          </a:p>
        </p:txBody>
      </p:sp>
      <p:sp>
        <p:nvSpPr>
          <p:cNvPr id="16" name="Text Placeholder 5">
            <a:extLst>
              <a:ext uri="{FF2B5EF4-FFF2-40B4-BE49-F238E27FC236}">
                <a16:creationId xmlns:a16="http://schemas.microsoft.com/office/drawing/2014/main" id="{DD2FB6D0-D95C-6242-A795-CCD93D8A20FE}"/>
              </a:ext>
            </a:extLst>
          </p:cNvPr>
          <p:cNvSpPr>
            <a:spLocks noGrp="1"/>
          </p:cNvSpPr>
          <p:nvPr>
            <p:ph type="body" sz="quarter" idx="12" hasCustomPrompt="1"/>
          </p:nvPr>
        </p:nvSpPr>
        <p:spPr>
          <a:xfrm>
            <a:off x="1461153" y="3341341"/>
            <a:ext cx="439953" cy="395562"/>
          </a:xfrm>
        </p:spPr>
        <p:txBody>
          <a:bodyPr lIns="0" rIns="0">
            <a:noAutofit/>
          </a:bodyPr>
          <a:lstStyle>
            <a:lvl1pPr algn="ctr">
              <a:defRPr sz="2400" b="1">
                <a:solidFill>
                  <a:schemeClr val="bg1"/>
                </a:solidFill>
                <a:latin typeface="Lato" panose="020F0502020204030203" pitchFamily="34" charset="77"/>
              </a:defRPr>
            </a:lvl1pPr>
          </a:lstStyle>
          <a:p>
            <a:pPr lvl="0"/>
            <a:r>
              <a:rPr lang="en-US"/>
              <a:t>3</a:t>
            </a:r>
          </a:p>
        </p:txBody>
      </p:sp>
      <p:sp>
        <p:nvSpPr>
          <p:cNvPr id="17" name="Text Placeholder 5">
            <a:extLst>
              <a:ext uri="{FF2B5EF4-FFF2-40B4-BE49-F238E27FC236}">
                <a16:creationId xmlns:a16="http://schemas.microsoft.com/office/drawing/2014/main" id="{D25DA43B-4E3A-394F-B8B3-16A0A25D880E}"/>
              </a:ext>
            </a:extLst>
          </p:cNvPr>
          <p:cNvSpPr>
            <a:spLocks noGrp="1"/>
          </p:cNvSpPr>
          <p:nvPr>
            <p:ph type="body" sz="quarter" idx="13" hasCustomPrompt="1"/>
          </p:nvPr>
        </p:nvSpPr>
        <p:spPr>
          <a:xfrm>
            <a:off x="1461153" y="3860514"/>
            <a:ext cx="439953" cy="395562"/>
          </a:xfrm>
        </p:spPr>
        <p:txBody>
          <a:bodyPr lIns="0" rIns="0">
            <a:noAutofit/>
          </a:bodyPr>
          <a:lstStyle>
            <a:lvl1pPr algn="ctr">
              <a:defRPr sz="2400" b="1">
                <a:solidFill>
                  <a:schemeClr val="bg1"/>
                </a:solidFill>
                <a:latin typeface="Lato" panose="020F0502020204030203" pitchFamily="34" charset="77"/>
              </a:defRPr>
            </a:lvl1pPr>
          </a:lstStyle>
          <a:p>
            <a:pPr lvl="0"/>
            <a:r>
              <a:rPr lang="en-US"/>
              <a:t>4</a:t>
            </a:r>
          </a:p>
        </p:txBody>
      </p:sp>
      <p:sp>
        <p:nvSpPr>
          <p:cNvPr id="18" name="Text Placeholder 5">
            <a:extLst>
              <a:ext uri="{FF2B5EF4-FFF2-40B4-BE49-F238E27FC236}">
                <a16:creationId xmlns:a16="http://schemas.microsoft.com/office/drawing/2014/main" id="{0EC907BF-0F79-AE40-A0E1-10EDEEBBAE51}"/>
              </a:ext>
            </a:extLst>
          </p:cNvPr>
          <p:cNvSpPr>
            <a:spLocks noGrp="1"/>
          </p:cNvSpPr>
          <p:nvPr>
            <p:ph type="body" sz="quarter" idx="14" hasCustomPrompt="1"/>
          </p:nvPr>
        </p:nvSpPr>
        <p:spPr>
          <a:xfrm>
            <a:off x="1461153" y="4379687"/>
            <a:ext cx="439953" cy="395562"/>
          </a:xfrm>
        </p:spPr>
        <p:txBody>
          <a:bodyPr lIns="0" rIns="0">
            <a:noAutofit/>
          </a:bodyPr>
          <a:lstStyle>
            <a:lvl1pPr algn="ctr">
              <a:defRPr sz="2400" b="1">
                <a:solidFill>
                  <a:schemeClr val="bg1"/>
                </a:solidFill>
                <a:latin typeface="Lato" panose="020F0502020204030203" pitchFamily="34" charset="77"/>
              </a:defRPr>
            </a:lvl1pPr>
          </a:lstStyle>
          <a:p>
            <a:pPr lvl="0"/>
            <a:r>
              <a:rPr lang="en-US"/>
              <a:t>5</a:t>
            </a:r>
          </a:p>
        </p:txBody>
      </p:sp>
      <p:sp>
        <p:nvSpPr>
          <p:cNvPr id="21" name="Rectangle 20">
            <a:extLst>
              <a:ext uri="{FF2B5EF4-FFF2-40B4-BE49-F238E27FC236}">
                <a16:creationId xmlns:a16="http://schemas.microsoft.com/office/drawing/2014/main" id="{FFFD898F-103C-F14D-85A5-5DFDF32D1E06}"/>
              </a:ext>
            </a:extLst>
          </p:cNvPr>
          <p:cNvSpPr/>
          <p:nvPr userDrawn="1"/>
        </p:nvSpPr>
        <p:spPr>
          <a:xfrm>
            <a:off x="761288"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2">
            <a:extLst>
              <a:ext uri="{FF2B5EF4-FFF2-40B4-BE49-F238E27FC236}">
                <a16:creationId xmlns:a16="http://schemas.microsoft.com/office/drawing/2014/main" id="{53E966DA-E5B9-074E-B0AA-F5451AF51BAE}"/>
              </a:ext>
            </a:extLst>
          </p:cNvPr>
          <p:cNvSpPr>
            <a:spLocks noGrp="1"/>
          </p:cNvSpPr>
          <p:nvPr>
            <p:ph type="body" idx="16" hasCustomPrompt="1"/>
          </p:nvPr>
        </p:nvSpPr>
        <p:spPr>
          <a:xfrm>
            <a:off x="2064470" y="2822093"/>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solidFill>
                <a:latin typeface="Lato" panose="020F0502020204030203" pitchFamily="34" charset="77"/>
                <a:ea typeface="Lato" panose="020F0502020204030203" pitchFamily="34" charset="77"/>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Two</a:t>
            </a:r>
          </a:p>
          <a:p>
            <a:pPr lvl="0"/>
            <a:endParaRPr lang="en-US"/>
          </a:p>
        </p:txBody>
      </p:sp>
      <p:sp>
        <p:nvSpPr>
          <p:cNvPr id="20" name="Text Placeholder 2">
            <a:extLst>
              <a:ext uri="{FF2B5EF4-FFF2-40B4-BE49-F238E27FC236}">
                <a16:creationId xmlns:a16="http://schemas.microsoft.com/office/drawing/2014/main" id="{35FDD008-E0E6-4746-AB5B-78D012E92B2E}"/>
              </a:ext>
            </a:extLst>
          </p:cNvPr>
          <p:cNvSpPr>
            <a:spLocks noGrp="1"/>
          </p:cNvSpPr>
          <p:nvPr>
            <p:ph type="body" idx="17" hasCustomPrompt="1"/>
          </p:nvPr>
        </p:nvSpPr>
        <p:spPr>
          <a:xfrm>
            <a:off x="2064470" y="3341285"/>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solidFill>
                <a:latin typeface="Lato" panose="020F0502020204030203" pitchFamily="34" charset="77"/>
                <a:ea typeface="Lato" panose="020F0502020204030203" pitchFamily="34" charset="77"/>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Three</a:t>
            </a:r>
          </a:p>
        </p:txBody>
      </p:sp>
      <p:sp>
        <p:nvSpPr>
          <p:cNvPr id="22" name="Text Placeholder 2">
            <a:extLst>
              <a:ext uri="{FF2B5EF4-FFF2-40B4-BE49-F238E27FC236}">
                <a16:creationId xmlns:a16="http://schemas.microsoft.com/office/drawing/2014/main" id="{A5DE72B7-8353-7C47-A8C2-69DED713D179}"/>
              </a:ext>
            </a:extLst>
          </p:cNvPr>
          <p:cNvSpPr>
            <a:spLocks noGrp="1"/>
          </p:cNvSpPr>
          <p:nvPr>
            <p:ph type="body" idx="18" hasCustomPrompt="1"/>
          </p:nvPr>
        </p:nvSpPr>
        <p:spPr>
          <a:xfrm>
            <a:off x="2064470" y="3860477"/>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solidFill>
                <a:latin typeface="Lato" panose="020F0502020204030203" pitchFamily="34" charset="77"/>
                <a:ea typeface="Lato" panose="020F0502020204030203" pitchFamily="34" charset="77"/>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Four</a:t>
            </a:r>
          </a:p>
        </p:txBody>
      </p:sp>
      <p:sp>
        <p:nvSpPr>
          <p:cNvPr id="23" name="Text Placeholder 2">
            <a:extLst>
              <a:ext uri="{FF2B5EF4-FFF2-40B4-BE49-F238E27FC236}">
                <a16:creationId xmlns:a16="http://schemas.microsoft.com/office/drawing/2014/main" id="{6D1BD307-5E4B-9647-A402-54CF30BEC3C6}"/>
              </a:ext>
            </a:extLst>
          </p:cNvPr>
          <p:cNvSpPr>
            <a:spLocks noGrp="1"/>
          </p:cNvSpPr>
          <p:nvPr>
            <p:ph type="body" idx="19" hasCustomPrompt="1"/>
          </p:nvPr>
        </p:nvSpPr>
        <p:spPr>
          <a:xfrm>
            <a:off x="2064470" y="4379669"/>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solidFill>
                <a:latin typeface="Lato" panose="020F0502020204030203" pitchFamily="34" charset="77"/>
                <a:ea typeface="Lato" panose="020F0502020204030203" pitchFamily="34" charset="77"/>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Five</a:t>
            </a:r>
          </a:p>
        </p:txBody>
      </p:sp>
      <p:sp>
        <p:nvSpPr>
          <p:cNvPr id="28" name="Text Placeholder 5">
            <a:extLst>
              <a:ext uri="{FF2B5EF4-FFF2-40B4-BE49-F238E27FC236}">
                <a16:creationId xmlns:a16="http://schemas.microsoft.com/office/drawing/2014/main" id="{0EC907BF-0F79-AE40-A0E1-10EDEEBBAE51}"/>
              </a:ext>
            </a:extLst>
          </p:cNvPr>
          <p:cNvSpPr>
            <a:spLocks noGrp="1"/>
          </p:cNvSpPr>
          <p:nvPr>
            <p:ph type="body" sz="quarter" idx="21" hasCustomPrompt="1"/>
          </p:nvPr>
        </p:nvSpPr>
        <p:spPr>
          <a:xfrm>
            <a:off x="1461153" y="4898861"/>
            <a:ext cx="439953" cy="395562"/>
          </a:xfrm>
        </p:spPr>
        <p:txBody>
          <a:bodyPr lIns="0" rIns="0">
            <a:noAutofit/>
          </a:bodyPr>
          <a:lstStyle>
            <a:lvl1pPr algn="ctr">
              <a:defRPr sz="2400" b="1">
                <a:solidFill>
                  <a:schemeClr val="bg1"/>
                </a:solidFill>
                <a:latin typeface="Lato" panose="020F0502020204030203" pitchFamily="34" charset="77"/>
              </a:defRPr>
            </a:lvl1pPr>
          </a:lstStyle>
          <a:p>
            <a:pPr lvl="0"/>
            <a:r>
              <a:rPr lang="en-US"/>
              <a:t>6</a:t>
            </a:r>
          </a:p>
        </p:txBody>
      </p:sp>
      <p:sp>
        <p:nvSpPr>
          <p:cNvPr id="29" name="Text Placeholder 2">
            <a:extLst>
              <a:ext uri="{FF2B5EF4-FFF2-40B4-BE49-F238E27FC236}">
                <a16:creationId xmlns:a16="http://schemas.microsoft.com/office/drawing/2014/main" id="{6D1BD307-5E4B-9647-A402-54CF30BEC3C6}"/>
              </a:ext>
            </a:extLst>
          </p:cNvPr>
          <p:cNvSpPr>
            <a:spLocks noGrp="1"/>
          </p:cNvSpPr>
          <p:nvPr>
            <p:ph type="body" idx="22" hasCustomPrompt="1"/>
          </p:nvPr>
        </p:nvSpPr>
        <p:spPr>
          <a:xfrm>
            <a:off x="2064470" y="4898861"/>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solidFill>
                <a:latin typeface="Lato" panose="020F0502020204030203" pitchFamily="34" charset="77"/>
                <a:ea typeface="Lato" panose="020F0502020204030203" pitchFamily="34" charset="77"/>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Six</a:t>
            </a:r>
          </a:p>
        </p:txBody>
      </p:sp>
      <p:pic>
        <p:nvPicPr>
          <p:cNvPr id="32" name="Picture 31">
            <a:extLst>
              <a:ext uri="{FF2B5EF4-FFF2-40B4-BE49-F238E27FC236}">
                <a16:creationId xmlns:a16="http://schemas.microsoft.com/office/drawing/2014/main" id="{448EC8D6-CB9C-424A-9FA2-055EDF34DF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33" name="Picture 32">
            <a:extLst>
              <a:ext uri="{FF2B5EF4-FFF2-40B4-BE49-F238E27FC236}">
                <a16:creationId xmlns:a16="http://schemas.microsoft.com/office/drawing/2014/main" id="{A914CD12-A656-6E48-80DB-61487C5FD5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29" cy="468815"/>
          </a:xfrm>
          <a:prstGeom prst="rect">
            <a:avLst/>
          </a:prstGeom>
        </p:spPr>
      </p:pic>
      <p:sp>
        <p:nvSpPr>
          <p:cNvPr id="34" name="Rectangle 33">
            <a:extLst>
              <a:ext uri="{FF2B5EF4-FFF2-40B4-BE49-F238E27FC236}">
                <a16:creationId xmlns:a16="http://schemas.microsoft.com/office/drawing/2014/main" id="{D682B938-2FEE-B140-B7B9-3BBBD8AE15B9}"/>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41F7D3D4-420B-5A4D-A02A-B4C26ABA599D}"/>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CB70BEF-22FF-8548-A829-9A558CDDE0FC}"/>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BB497727-6A49-AA4B-9A89-A017FB11C29D}"/>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EEAD65F9-C9C5-8744-A258-E39D978AFAF6}"/>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477DFC01-AC80-404F-9BAD-4D511956BDFF}"/>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66838544-610D-FE49-9880-56738304A93B}"/>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F75E289E-96A7-3D44-9017-8D38E0D2B99D}"/>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39C6B992-0461-AE49-B982-85E3B071FAA2}"/>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3F1C586-02E1-3D46-8CD1-9260D6938932}"/>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F1DE06A4-3423-5D43-895C-DD579CB1BDC9}"/>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010DA86E-230C-4246-A0D0-C8C431ED932B}"/>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F9F0728-2558-D344-9F66-25B8C62EAA92}"/>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BB98769F-C77E-EE4C-B19A-30B3AABCA58F}"/>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479671FE-FE23-0A40-8EC0-CDE25114169A}"/>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Footer Placeholder 2">
            <a:extLst>
              <a:ext uri="{FF2B5EF4-FFF2-40B4-BE49-F238E27FC236}">
                <a16:creationId xmlns:a16="http://schemas.microsoft.com/office/drawing/2014/main" id="{E70FF4AF-99EE-40DD-8D40-E7E573D1E902}"/>
              </a:ext>
            </a:extLst>
          </p:cNvPr>
          <p:cNvSpPr>
            <a:spLocks noGrp="1"/>
          </p:cNvSpPr>
          <p:nvPr>
            <p:ph type="ftr" sz="quarter" idx="23"/>
          </p:nvPr>
        </p:nvSpPr>
        <p:spPr>
          <a:xfrm>
            <a:off x="838199" y="6356350"/>
            <a:ext cx="5147821" cy="365125"/>
          </a:xfrm>
          <a:prstGeom prst="rect">
            <a:avLst/>
          </a:prstGeom>
        </p:spPr>
        <p:txBody>
          <a:bodyPr/>
          <a:lstStyle>
            <a:lvl1pPr>
              <a:defRPr>
                <a:solidFill>
                  <a:schemeClr val="bg1"/>
                </a:solidFill>
                <a:latin typeface="Lato" panose="020F0502020204030203" pitchFamily="34" charset="77"/>
              </a:defRPr>
            </a:lvl1pPr>
          </a:lstStyle>
          <a:p>
            <a:r>
              <a:rPr lang="en-US" dirty="0"/>
              <a:t>Copyright © 2023, Oracle and/or its affiliates | Confidential – Oracle &amp; UNHCR Internal</a:t>
            </a:r>
          </a:p>
        </p:txBody>
      </p:sp>
      <p:sp>
        <p:nvSpPr>
          <p:cNvPr id="50" name="Slide Number Placeholder 3">
            <a:extLst>
              <a:ext uri="{FF2B5EF4-FFF2-40B4-BE49-F238E27FC236}">
                <a16:creationId xmlns:a16="http://schemas.microsoft.com/office/drawing/2014/main" id="{175D89F6-A82B-47D0-8279-AE8105FF9A9F}"/>
              </a:ext>
            </a:extLst>
          </p:cNvPr>
          <p:cNvSpPr>
            <a:spLocks noGrp="1"/>
          </p:cNvSpPr>
          <p:nvPr>
            <p:ph type="sldNum" sz="quarter" idx="24"/>
          </p:nvPr>
        </p:nvSpPr>
        <p:spPr>
          <a:xfrm>
            <a:off x="451757" y="6356350"/>
            <a:ext cx="386443" cy="365125"/>
          </a:xfrm>
          <a:prstGeom prst="rect">
            <a:avLst/>
          </a:prstGeom>
        </p:spPr>
        <p:txBody>
          <a:bodyPr/>
          <a:lstStyle>
            <a:lvl1pPr>
              <a:defRPr>
                <a:solidFill>
                  <a:schemeClr val="bg1"/>
                </a:solidFill>
                <a:latin typeface="Lato" panose="020F0502020204030203" pitchFamily="34" charset="77"/>
              </a:defRPr>
            </a:lvl1p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1003696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Light Quote">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554B90B0-B853-6F47-ACDA-C26DB60F0F3D}"/>
              </a:ext>
            </a:extLst>
          </p:cNvPr>
          <p:cNvSpPr txBox="1">
            <a:spLocks/>
          </p:cNvSpPr>
          <p:nvPr userDrawn="1"/>
        </p:nvSpPr>
        <p:spPr>
          <a:xfrm>
            <a:off x="875356" y="5535006"/>
            <a:ext cx="9983144" cy="720737"/>
          </a:xfrm>
          <a:prstGeom prst="rect">
            <a:avLst/>
          </a:prstGeom>
        </p:spPr>
        <p:txBody>
          <a:bodyPr vert="horz" lIns="0" tIns="45720" rIns="0" bIns="45720" rtlCol="0" anchor="t">
            <a:noAutofit/>
          </a:bodyPr>
          <a:lstStyle>
            <a:lvl1pPr algn="l" defTabSz="914400" rtl="0" eaLnBrk="1" latinLnBrk="0" hangingPunct="1">
              <a:lnSpc>
                <a:spcPts val="1800"/>
              </a:lnSpc>
              <a:spcBef>
                <a:spcPts val="0"/>
              </a:spcBef>
              <a:buNone/>
              <a:defRPr lang="en-US" sz="1400" b="1" i="0" kern="1200">
                <a:solidFill>
                  <a:schemeClr val="bg1"/>
                </a:solidFill>
                <a:latin typeface="Oracle Sans" panose="020B0503020204020204" pitchFamily="34" charset="0"/>
                <a:ea typeface="+mn-ea"/>
                <a:cs typeface="Oracle Sans" panose="020B0503020204020204" pitchFamily="34" charset="0"/>
              </a:defRPr>
            </a:lvl1pPr>
          </a:lstStyle>
          <a:p>
            <a:endParaRPr lang="en-US" sz="1400" b="0" i="0" dirty="0">
              <a:latin typeface="Oracle Sans" panose="020B0503020204020204" pitchFamily="34" charset="0"/>
              <a:cs typeface="Oracle Sans" panose="020B0503020204020204" pitchFamily="34" charset="0"/>
            </a:endParaRPr>
          </a:p>
        </p:txBody>
      </p:sp>
      <p:sp>
        <p:nvSpPr>
          <p:cNvPr id="29" name="Text Placeholder 26">
            <a:extLst>
              <a:ext uri="{FF2B5EF4-FFF2-40B4-BE49-F238E27FC236}">
                <a16:creationId xmlns:a16="http://schemas.microsoft.com/office/drawing/2014/main" id="{90252080-E2D5-6447-93EB-F3E1BDF7CD7B}"/>
              </a:ext>
            </a:extLst>
          </p:cNvPr>
          <p:cNvSpPr>
            <a:spLocks noGrp="1"/>
          </p:cNvSpPr>
          <p:nvPr>
            <p:ph type="body" sz="quarter" idx="13" hasCustomPrompt="1"/>
          </p:nvPr>
        </p:nvSpPr>
        <p:spPr>
          <a:xfrm>
            <a:off x="768096" y="1148576"/>
            <a:ext cx="10661904" cy="3440497"/>
          </a:xfrm>
        </p:spPr>
        <p:txBody>
          <a:bodyPr lIns="0" anchor="ctr">
            <a:noAutofit/>
          </a:bodyPr>
          <a:lstStyle>
            <a:lvl1pPr algn="l" fontAlgn="t">
              <a:lnSpc>
                <a:spcPct val="100000"/>
              </a:lnSpc>
              <a:spcBef>
                <a:spcPts val="0"/>
              </a:spcBef>
              <a:defRPr sz="6000" b="1" i="0">
                <a:solidFill>
                  <a:schemeClr val="tx2"/>
                </a:solidFill>
                <a:latin typeface="Proxima Nova Rg" panose="02000506030000020004" pitchFamily="50" charset="0"/>
                <a:cs typeface="Oracle Sans Semi Bold" panose="020B0503020204020204" pitchFamily="34" charset="0"/>
              </a:defRPr>
            </a:lvl1pPr>
          </a:lstStyle>
          <a:p>
            <a:pPr lvl="0"/>
            <a:r>
              <a:rPr lang="en-US"/>
              <a:t>“Click to type a quote surrounded by quotation marks.”</a:t>
            </a:r>
          </a:p>
        </p:txBody>
      </p:sp>
      <p:sp>
        <p:nvSpPr>
          <p:cNvPr id="35" name="Rectangle 34">
            <a:extLst>
              <a:ext uri="{FF2B5EF4-FFF2-40B4-BE49-F238E27FC236}">
                <a16:creationId xmlns:a16="http://schemas.microsoft.com/office/drawing/2014/main" id="{C565B80A-580D-054A-A47B-A7433DB02574}"/>
              </a:ext>
            </a:extLst>
          </p:cNvPr>
          <p:cNvSpPr/>
          <p:nvPr userDrawn="1"/>
        </p:nvSpPr>
        <p:spPr>
          <a:xfrm>
            <a:off x="768097" y="4829530"/>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10">
            <a:extLst>
              <a:ext uri="{FF2B5EF4-FFF2-40B4-BE49-F238E27FC236}">
                <a16:creationId xmlns:a16="http://schemas.microsoft.com/office/drawing/2014/main" id="{A6301C15-7797-A94F-B73F-2D2FFD904608}"/>
              </a:ext>
            </a:extLst>
          </p:cNvPr>
          <p:cNvSpPr>
            <a:spLocks noGrp="1"/>
          </p:cNvSpPr>
          <p:nvPr>
            <p:ph type="body" sz="quarter" idx="17" hasCustomPrompt="1"/>
          </p:nvPr>
        </p:nvSpPr>
        <p:spPr>
          <a:xfrm>
            <a:off x="768096" y="5105400"/>
            <a:ext cx="5327904" cy="1066800"/>
          </a:xfrm>
        </p:spPr>
        <p:txBody>
          <a:bodyPr wrap="none" lIns="0">
            <a:noAutofit/>
          </a:bodyPr>
          <a:lstStyle>
            <a:lvl1pPr marL="0" indent="0">
              <a:spcBef>
                <a:spcPts val="0"/>
              </a:spcBef>
              <a:buNone/>
              <a:defRPr sz="2000" b="1" i="0">
                <a:solidFill>
                  <a:srgbClr val="0072BC"/>
                </a:solidFill>
                <a:latin typeface="Lato" panose="020F0502020204030203" pitchFamily="34" charset="77"/>
                <a:cs typeface="Oracle Sans Semi Bold" panose="020B0503020204020204"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subtitle</a:t>
            </a:r>
          </a:p>
        </p:txBody>
      </p:sp>
      <p:pic>
        <p:nvPicPr>
          <p:cNvPr id="14" name="Picture 13">
            <a:extLst>
              <a:ext uri="{FF2B5EF4-FFF2-40B4-BE49-F238E27FC236}">
                <a16:creationId xmlns:a16="http://schemas.microsoft.com/office/drawing/2014/main" id="{74172CDB-EBD4-534C-B1A2-5E89130E16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5" name="Picture 14">
            <a:extLst>
              <a:ext uri="{FF2B5EF4-FFF2-40B4-BE49-F238E27FC236}">
                <a16:creationId xmlns:a16="http://schemas.microsoft.com/office/drawing/2014/main" id="{DD732514-AA9A-404C-A85C-AA8542F2802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16" name="Rectangle 15">
            <a:extLst>
              <a:ext uri="{FF2B5EF4-FFF2-40B4-BE49-F238E27FC236}">
                <a16:creationId xmlns:a16="http://schemas.microsoft.com/office/drawing/2014/main" id="{1F175938-1A68-CD49-9D69-556A0B83E608}"/>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01EA5A7-B426-CF44-A2DD-647865E332E1}"/>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13C0011-44D7-BA4B-9DEA-94B292F529E2}"/>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30803AFB-6D48-034C-A827-0B078C738C9C}"/>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2D8FA7-441F-6647-B5B6-C5BEC348EE8E}"/>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C1B11A85-9214-D549-8F90-7741F0B7BF02}"/>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62858CBC-805D-164D-9C64-23BF3D8DEE16}"/>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1F292EB-7640-6043-AA2E-7E439774F12E}"/>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5E0775C-0C99-134D-AA08-AA3004258E01}"/>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4138012D-A7A7-9B4C-BA3D-6868EF9D1B66}"/>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826DBB48-BD2D-A848-93AC-B744A8EF9A61}"/>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987E58CE-C5A4-3542-9789-06CE4898967F}"/>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DB488246-C634-D449-B130-ECA87DA27A9D}"/>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B7FB31C6-8715-CC47-A66C-CF829614A516}"/>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6CF0A567-0DE7-3D4C-8A08-7ECD08F508C3}"/>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Footer Placeholder 1">
            <a:extLst>
              <a:ext uri="{FF2B5EF4-FFF2-40B4-BE49-F238E27FC236}">
                <a16:creationId xmlns:a16="http://schemas.microsoft.com/office/drawing/2014/main" id="{76209BB1-E289-4B1B-994E-FE0F8A539F30}"/>
              </a:ext>
            </a:extLst>
          </p:cNvPr>
          <p:cNvSpPr>
            <a:spLocks noGrp="1"/>
          </p:cNvSpPr>
          <p:nvPr>
            <p:ph type="ftr" sz="quarter" idx="19"/>
          </p:nvPr>
        </p:nvSpPr>
        <p:spPr>
          <a:xfrm>
            <a:off x="838199" y="6356350"/>
            <a:ext cx="5100687" cy="365125"/>
          </a:xfrm>
          <a:prstGeom prst="rect">
            <a:avLst/>
          </a:prstGeom>
        </p:spPr>
        <p:txBody>
          <a:bodyPr/>
          <a:lstStyle/>
          <a:p>
            <a:r>
              <a:rPr lang="en-US" dirty="0"/>
              <a:t>Copyright © 2023, Oracle and/or its affiliates | Confidential – Oracle &amp; UNHCR Internal</a:t>
            </a:r>
          </a:p>
        </p:txBody>
      </p:sp>
      <p:sp>
        <p:nvSpPr>
          <p:cNvPr id="37" name="Slide Number Placeholder 2">
            <a:extLst>
              <a:ext uri="{FF2B5EF4-FFF2-40B4-BE49-F238E27FC236}">
                <a16:creationId xmlns:a16="http://schemas.microsoft.com/office/drawing/2014/main" id="{61D89F0A-DDE7-4E0B-A744-BF7C39641846}"/>
              </a:ext>
            </a:extLst>
          </p:cNvPr>
          <p:cNvSpPr>
            <a:spLocks noGrp="1"/>
          </p:cNvSpPr>
          <p:nvPr>
            <p:ph type="sldNum" sz="quarter" idx="20"/>
          </p:nvPr>
        </p:nvSpPr>
        <p:spPr>
          <a:xfrm>
            <a:off x="451757" y="6356350"/>
            <a:ext cx="386443" cy="365125"/>
          </a:xfrm>
          <a:prstGeom prst="rect">
            <a:avLst/>
          </a:prstGeom>
        </p:spPr>
        <p:txBody>
          <a:body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168641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Blue Quote">
    <p:bg>
      <p:bgPr>
        <a:solidFill>
          <a:schemeClr val="tx2"/>
        </a:solidFill>
        <a:effectLst/>
      </p:bgPr>
    </p:bg>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554B90B0-B853-6F47-ACDA-C26DB60F0F3D}"/>
              </a:ext>
            </a:extLst>
          </p:cNvPr>
          <p:cNvSpPr txBox="1">
            <a:spLocks/>
          </p:cNvSpPr>
          <p:nvPr userDrawn="1"/>
        </p:nvSpPr>
        <p:spPr>
          <a:xfrm>
            <a:off x="875356" y="5535006"/>
            <a:ext cx="9983144" cy="720737"/>
          </a:xfrm>
          <a:prstGeom prst="rect">
            <a:avLst/>
          </a:prstGeom>
        </p:spPr>
        <p:txBody>
          <a:bodyPr vert="horz" lIns="0" tIns="45720" rIns="0" bIns="45720" rtlCol="0" anchor="t">
            <a:noAutofit/>
          </a:bodyPr>
          <a:lstStyle>
            <a:lvl1pPr algn="l" defTabSz="914400" rtl="0" eaLnBrk="1" latinLnBrk="0" hangingPunct="1">
              <a:lnSpc>
                <a:spcPts val="1800"/>
              </a:lnSpc>
              <a:spcBef>
                <a:spcPts val="0"/>
              </a:spcBef>
              <a:buNone/>
              <a:defRPr lang="en-US" sz="1400" b="1" i="0" kern="1200">
                <a:solidFill>
                  <a:schemeClr val="bg1"/>
                </a:solidFill>
                <a:latin typeface="Oracle Sans" panose="020B0503020204020204" pitchFamily="34" charset="0"/>
                <a:ea typeface="+mn-ea"/>
                <a:cs typeface="Oracle Sans" panose="020B0503020204020204" pitchFamily="34" charset="0"/>
              </a:defRPr>
            </a:lvl1pPr>
          </a:lstStyle>
          <a:p>
            <a:endParaRPr lang="en-US" sz="1400" b="0" i="0" dirty="0">
              <a:latin typeface="Oracle Sans" panose="020B0503020204020204" pitchFamily="34" charset="0"/>
              <a:cs typeface="Oracle Sans" panose="020B0503020204020204" pitchFamily="34" charset="0"/>
            </a:endParaRPr>
          </a:p>
        </p:txBody>
      </p:sp>
      <p:sp>
        <p:nvSpPr>
          <p:cNvPr id="29" name="Text Placeholder 26">
            <a:extLst>
              <a:ext uri="{FF2B5EF4-FFF2-40B4-BE49-F238E27FC236}">
                <a16:creationId xmlns:a16="http://schemas.microsoft.com/office/drawing/2014/main" id="{90252080-E2D5-6447-93EB-F3E1BDF7CD7B}"/>
              </a:ext>
            </a:extLst>
          </p:cNvPr>
          <p:cNvSpPr>
            <a:spLocks noGrp="1"/>
          </p:cNvSpPr>
          <p:nvPr>
            <p:ph type="body" sz="quarter" idx="13" hasCustomPrompt="1"/>
          </p:nvPr>
        </p:nvSpPr>
        <p:spPr>
          <a:xfrm>
            <a:off x="768096" y="1148576"/>
            <a:ext cx="10661904" cy="3440497"/>
          </a:xfrm>
        </p:spPr>
        <p:txBody>
          <a:bodyPr lIns="0" anchor="ctr">
            <a:noAutofit/>
          </a:bodyPr>
          <a:lstStyle>
            <a:lvl1pPr algn="l" fontAlgn="t">
              <a:lnSpc>
                <a:spcPct val="100000"/>
              </a:lnSpc>
              <a:spcBef>
                <a:spcPts val="0"/>
              </a:spcBef>
              <a:defRPr sz="6000" b="1" i="0">
                <a:solidFill>
                  <a:schemeClr val="bg1"/>
                </a:solidFill>
                <a:latin typeface="Proxima Nova Rg" panose="02000506030000020004" pitchFamily="50" charset="0"/>
                <a:cs typeface="Oracle Sans Semi Bold" panose="020B0503020204020204" pitchFamily="34" charset="0"/>
              </a:defRPr>
            </a:lvl1pPr>
          </a:lstStyle>
          <a:p>
            <a:pPr lvl="0"/>
            <a:r>
              <a:rPr lang="en-US"/>
              <a:t>“Click to type a quote surrounded by quotation marks.”</a:t>
            </a:r>
          </a:p>
        </p:txBody>
      </p:sp>
      <p:sp>
        <p:nvSpPr>
          <p:cNvPr id="35" name="Rectangle 34">
            <a:extLst>
              <a:ext uri="{FF2B5EF4-FFF2-40B4-BE49-F238E27FC236}">
                <a16:creationId xmlns:a16="http://schemas.microsoft.com/office/drawing/2014/main" id="{C565B80A-580D-054A-A47B-A7433DB02574}"/>
              </a:ext>
            </a:extLst>
          </p:cNvPr>
          <p:cNvSpPr/>
          <p:nvPr userDrawn="1"/>
        </p:nvSpPr>
        <p:spPr>
          <a:xfrm>
            <a:off x="768097" y="4829530"/>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10">
            <a:extLst>
              <a:ext uri="{FF2B5EF4-FFF2-40B4-BE49-F238E27FC236}">
                <a16:creationId xmlns:a16="http://schemas.microsoft.com/office/drawing/2014/main" id="{A6301C15-7797-A94F-B73F-2D2FFD904608}"/>
              </a:ext>
            </a:extLst>
          </p:cNvPr>
          <p:cNvSpPr>
            <a:spLocks noGrp="1"/>
          </p:cNvSpPr>
          <p:nvPr>
            <p:ph type="body" sz="quarter" idx="17" hasCustomPrompt="1"/>
          </p:nvPr>
        </p:nvSpPr>
        <p:spPr>
          <a:xfrm>
            <a:off x="768096" y="5105400"/>
            <a:ext cx="5327904" cy="1066800"/>
          </a:xfrm>
        </p:spPr>
        <p:txBody>
          <a:bodyPr wrap="none" lIns="0">
            <a:noAutofit/>
          </a:bodyPr>
          <a:lstStyle>
            <a:lvl1pPr marL="0" indent="0">
              <a:spcBef>
                <a:spcPts val="0"/>
              </a:spcBef>
              <a:buNone/>
              <a:defRPr sz="2000" b="1" i="0">
                <a:solidFill>
                  <a:schemeClr val="bg1"/>
                </a:solidFill>
                <a:latin typeface="Lato" panose="020F0502020204030203" pitchFamily="34" charset="77"/>
                <a:cs typeface="Oracle Sans Semi Bold" panose="020B0503020204020204"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subtitle</a:t>
            </a:r>
          </a:p>
        </p:txBody>
      </p:sp>
      <p:pic>
        <p:nvPicPr>
          <p:cNvPr id="13" name="Picture 12">
            <a:extLst>
              <a:ext uri="{FF2B5EF4-FFF2-40B4-BE49-F238E27FC236}">
                <a16:creationId xmlns:a16="http://schemas.microsoft.com/office/drawing/2014/main" id="{8F0715ED-D026-7744-A499-C22B489E1A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4" name="Picture 13">
            <a:extLst>
              <a:ext uri="{FF2B5EF4-FFF2-40B4-BE49-F238E27FC236}">
                <a16:creationId xmlns:a16="http://schemas.microsoft.com/office/drawing/2014/main" id="{67D56932-8FD8-5246-8A08-3C859F6C41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29" cy="468815"/>
          </a:xfrm>
          <a:prstGeom prst="rect">
            <a:avLst/>
          </a:prstGeom>
        </p:spPr>
      </p:pic>
      <p:sp>
        <p:nvSpPr>
          <p:cNvPr id="15" name="Rectangle 14">
            <a:extLst>
              <a:ext uri="{FF2B5EF4-FFF2-40B4-BE49-F238E27FC236}">
                <a16:creationId xmlns:a16="http://schemas.microsoft.com/office/drawing/2014/main" id="{3837C4CF-1CD5-8744-9661-531A6004F954}"/>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D066D0A-0D84-554E-AF30-92AF81C75041}"/>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90C1C56-9407-8641-BD8F-0AD62D8C39C1}"/>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1B02428-5F77-7847-A5C1-D5004E6B71BD}"/>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7D8E9F1D-39EC-4741-891C-9B25148B92A6}"/>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AA9F1CBE-E6FD-464C-A0B0-9C0FD7DD04D5}"/>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FC76549-B64C-824A-8508-BF37A1F4D172}"/>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3E807C2A-85BA-DA42-8586-C6DC94415301}"/>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3E7E1141-238D-1145-9552-334B4274E9B6}"/>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17F5F19E-026E-634A-BC88-8220AA4F81AF}"/>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10267C0-956A-7849-89F9-CCA7C4ADB23C}"/>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AD26535-A342-5847-A0F8-D74E06242CF0}"/>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71AF9FED-F8DD-B044-A944-A60CC97B65FE}"/>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15EAE73F-EE5A-8C42-AC9E-3C1EB30570B2}"/>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AC5A9F0B-C7F7-7043-BED6-6DC917BA1206}"/>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Footer Placeholder 2">
            <a:extLst>
              <a:ext uri="{FF2B5EF4-FFF2-40B4-BE49-F238E27FC236}">
                <a16:creationId xmlns:a16="http://schemas.microsoft.com/office/drawing/2014/main" id="{3E9AA87D-FA02-429A-A71B-1119D54D3528}"/>
              </a:ext>
            </a:extLst>
          </p:cNvPr>
          <p:cNvSpPr>
            <a:spLocks noGrp="1"/>
          </p:cNvSpPr>
          <p:nvPr>
            <p:ph type="ftr" sz="quarter" idx="16"/>
          </p:nvPr>
        </p:nvSpPr>
        <p:spPr>
          <a:xfrm>
            <a:off x="838199" y="6356350"/>
            <a:ext cx="5147821" cy="365125"/>
          </a:xfrm>
          <a:prstGeom prst="rect">
            <a:avLst/>
          </a:prstGeom>
        </p:spPr>
        <p:txBody>
          <a:bodyPr/>
          <a:lstStyle>
            <a:lvl1pPr>
              <a:defRPr>
                <a:solidFill>
                  <a:schemeClr val="bg1"/>
                </a:solidFill>
                <a:latin typeface="Lato" panose="020F0502020204030203" pitchFamily="34" charset="77"/>
              </a:defRPr>
            </a:lvl1pPr>
          </a:lstStyle>
          <a:p>
            <a:r>
              <a:rPr lang="en-US" dirty="0"/>
              <a:t>Copyright © 2023, Oracle and/or its affiliates | Confidential – Oracle &amp; UNHCR Internal</a:t>
            </a:r>
          </a:p>
        </p:txBody>
      </p:sp>
      <p:sp>
        <p:nvSpPr>
          <p:cNvPr id="34" name="Slide Number Placeholder 3">
            <a:extLst>
              <a:ext uri="{FF2B5EF4-FFF2-40B4-BE49-F238E27FC236}">
                <a16:creationId xmlns:a16="http://schemas.microsoft.com/office/drawing/2014/main" id="{7BA82566-9908-4CF7-8F89-B80A503BED31}"/>
              </a:ext>
            </a:extLst>
          </p:cNvPr>
          <p:cNvSpPr>
            <a:spLocks noGrp="1"/>
          </p:cNvSpPr>
          <p:nvPr>
            <p:ph type="sldNum" sz="quarter" idx="18"/>
          </p:nvPr>
        </p:nvSpPr>
        <p:spPr>
          <a:xfrm>
            <a:off x="451757" y="6356350"/>
            <a:ext cx="386443" cy="365125"/>
          </a:xfrm>
          <a:prstGeom prst="rect">
            <a:avLst/>
          </a:prstGeom>
        </p:spPr>
        <p:txBody>
          <a:bodyPr/>
          <a:lstStyle>
            <a:lvl1pPr>
              <a:defRPr>
                <a:solidFill>
                  <a:schemeClr val="bg1"/>
                </a:solidFill>
                <a:latin typeface="Lato" panose="020F0502020204030203" pitchFamily="34" charset="77"/>
              </a:defRPr>
            </a:lvl1p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653776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Light Title with two column ">
    <p:spTree>
      <p:nvGrpSpPr>
        <p:cNvPr id="1" name=""/>
        <p:cNvGrpSpPr/>
        <p:nvPr/>
      </p:nvGrpSpPr>
      <p:grpSpPr>
        <a:xfrm>
          <a:off x="0" y="0"/>
          <a:ext cx="0" cy="0"/>
          <a:chOff x="0" y="0"/>
          <a:chExt cx="0" cy="0"/>
        </a:xfrm>
      </p:grpSpPr>
      <p:grpSp>
        <p:nvGrpSpPr>
          <p:cNvPr id="16" name="Group 15"/>
          <p:cNvGrpSpPr/>
          <p:nvPr userDrawn="1"/>
        </p:nvGrpSpPr>
        <p:grpSpPr>
          <a:xfrm>
            <a:off x="6324599" y="4419600"/>
            <a:ext cx="5867402" cy="2438400"/>
            <a:chOff x="6324599" y="4419600"/>
            <a:chExt cx="5867402" cy="2438400"/>
          </a:xfrm>
        </p:grpSpPr>
        <p:pic>
          <p:nvPicPr>
            <p:cNvPr id="17" name="Picture 16">
              <a:extLst>
                <a:ext uri="{FF2B5EF4-FFF2-40B4-BE49-F238E27FC236}">
                  <a16:creationId xmlns:a16="http://schemas.microsoft.com/office/drawing/2014/main" id="{48E2CDD8-9434-3C41-82F7-EDF6333D397F}"/>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p:blipFill>
          <p:spPr>
            <a:xfrm>
              <a:off x="6337183" y="4516073"/>
              <a:ext cx="5854818" cy="2341927"/>
            </a:xfrm>
            <a:prstGeom prst="rect">
              <a:avLst/>
            </a:prstGeom>
            <a:noFill/>
          </p:spPr>
        </p:pic>
        <p:sp>
          <p:nvSpPr>
            <p:cNvPr id="18" name="Rectangle 17"/>
            <p:cNvSpPr/>
            <p:nvPr userDrawn="1"/>
          </p:nvSpPr>
          <p:spPr>
            <a:xfrm>
              <a:off x="6324599" y="4419600"/>
              <a:ext cx="5867401" cy="24384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itle 1">
            <a:extLst>
              <a:ext uri="{FF2B5EF4-FFF2-40B4-BE49-F238E27FC236}">
                <a16:creationId xmlns:a16="http://schemas.microsoft.com/office/drawing/2014/main" id="{B46B041F-833F-AB4C-9680-F86574375A85}"/>
              </a:ext>
            </a:extLst>
          </p:cNvPr>
          <p:cNvSpPr>
            <a:spLocks noGrp="1"/>
          </p:cNvSpPr>
          <p:nvPr>
            <p:ph type="title" hasCustomPrompt="1"/>
          </p:nvPr>
        </p:nvSpPr>
        <p:spPr>
          <a:xfrm>
            <a:off x="768095" y="783026"/>
            <a:ext cx="10210297" cy="844095"/>
          </a:xfrm>
        </p:spPr>
        <p:txBody>
          <a:bodyPr vert="horz" lIns="0" tIns="45720" rIns="0" bIns="45720" rtlCol="0" anchor="b">
            <a:noAutofit/>
          </a:bodyPr>
          <a:lstStyle>
            <a:lvl1pPr>
              <a:lnSpc>
                <a:spcPct val="100000"/>
              </a:lnSpc>
              <a:defRPr lang="en-US" sz="4400" b="1" i="0" baseline="0">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Two Content Layout</a:t>
            </a:r>
          </a:p>
        </p:txBody>
      </p:sp>
      <p:sp>
        <p:nvSpPr>
          <p:cNvPr id="27" name="Rectangle 26">
            <a:extLst>
              <a:ext uri="{FF2B5EF4-FFF2-40B4-BE49-F238E27FC236}">
                <a16:creationId xmlns:a16="http://schemas.microsoft.com/office/drawing/2014/main" id="{CAE5D2D5-96D0-7047-93E6-327A01072B11}"/>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Placeholder 33">
            <a:extLst>
              <a:ext uri="{FF2B5EF4-FFF2-40B4-BE49-F238E27FC236}">
                <a16:creationId xmlns:a16="http://schemas.microsoft.com/office/drawing/2014/main" id="{AD7BD674-7999-F54A-88FF-3F982D477532}"/>
              </a:ext>
            </a:extLst>
          </p:cNvPr>
          <p:cNvSpPr>
            <a:spLocks noGrp="1"/>
          </p:cNvSpPr>
          <p:nvPr>
            <p:ph type="body" sz="quarter" idx="17"/>
          </p:nvPr>
        </p:nvSpPr>
        <p:spPr>
          <a:xfrm>
            <a:off x="768095" y="2289175"/>
            <a:ext cx="5029200" cy="3108325"/>
          </a:xfrm>
        </p:spPr>
        <p:txBody>
          <a:bodyPr>
            <a:noAutofit/>
          </a:bodyPr>
          <a:lstStyle>
            <a:lvl1pPr marL="0" indent="0">
              <a:lnSpc>
                <a:spcPct val="100000"/>
              </a:lnSpc>
              <a:buFont typeface="Wingdings" pitchFamily="2" charset="2"/>
              <a:buNone/>
              <a:defRPr sz="1800" b="1" i="0">
                <a:latin typeface="Lato" panose="020F0502020204030203" pitchFamily="34" charset="77"/>
                <a:cs typeface="Oracle Sans Semi Bold" panose="020B0503020204020204" pitchFamily="34" charset="0"/>
              </a:defRPr>
            </a:lvl1pPr>
            <a:lvl2pPr marL="685800">
              <a:lnSpc>
                <a:spcPct val="100000"/>
              </a:lnSpc>
              <a:defRPr sz="1800">
                <a:latin typeface="Lato" panose="020F0502020204030203" pitchFamily="34" charset="77"/>
              </a:defRPr>
            </a:lvl2pPr>
            <a:lvl3pPr>
              <a:lnSpc>
                <a:spcPct val="100000"/>
              </a:lnSpc>
              <a:defRPr sz="1800">
                <a:latin typeface="Lato" panose="020F0502020204030203" pitchFamily="34" charset="77"/>
              </a:defRPr>
            </a:lvl3pPr>
            <a:lvl4pPr>
              <a:lnSpc>
                <a:spcPct val="100000"/>
              </a:lnSpc>
              <a:defRPr sz="1800">
                <a:latin typeface="Lato" panose="020F0502020204030203" pitchFamily="34" charset="77"/>
              </a:defRPr>
            </a:lvl4pPr>
            <a:lvl5pPr>
              <a:lnSpc>
                <a:spcPct val="100000"/>
              </a:lnSpc>
              <a:defRPr sz="1800">
                <a:latin typeface="Lato" panose="020F0502020204030203"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Text Placeholder 33">
            <a:extLst>
              <a:ext uri="{FF2B5EF4-FFF2-40B4-BE49-F238E27FC236}">
                <a16:creationId xmlns:a16="http://schemas.microsoft.com/office/drawing/2014/main" id="{0A188CAD-EDD5-0B4B-ACA6-7BB921B67304}"/>
              </a:ext>
            </a:extLst>
          </p:cNvPr>
          <p:cNvSpPr>
            <a:spLocks noGrp="1"/>
          </p:cNvSpPr>
          <p:nvPr>
            <p:ph type="body" sz="quarter" idx="18"/>
          </p:nvPr>
        </p:nvSpPr>
        <p:spPr>
          <a:xfrm>
            <a:off x="5949192" y="2289175"/>
            <a:ext cx="5029200" cy="3108325"/>
          </a:xfrm>
        </p:spPr>
        <p:txBody>
          <a:bodyPr>
            <a:noAutofit/>
          </a:bodyPr>
          <a:lstStyle>
            <a:lvl1pPr marL="0" indent="0">
              <a:lnSpc>
                <a:spcPct val="100000"/>
              </a:lnSpc>
              <a:buFont typeface="Wingdings" pitchFamily="2" charset="2"/>
              <a:buNone/>
              <a:defRPr sz="1800" b="1" i="0">
                <a:latin typeface="Lato" panose="020F0502020204030203" pitchFamily="34" charset="77"/>
                <a:cs typeface="Oracle Sans Semi Bold" panose="020B0503020204020204" pitchFamily="34" charset="0"/>
              </a:defRPr>
            </a:lvl1pPr>
            <a:lvl2pPr marL="685800">
              <a:lnSpc>
                <a:spcPct val="100000"/>
              </a:lnSpc>
              <a:defRPr sz="1800">
                <a:latin typeface="Lato" panose="020F0502020204030203" pitchFamily="34" charset="77"/>
              </a:defRPr>
            </a:lvl2pPr>
            <a:lvl3pPr>
              <a:lnSpc>
                <a:spcPct val="100000"/>
              </a:lnSpc>
              <a:defRPr sz="1800">
                <a:latin typeface="Lato" panose="020F0502020204030203" pitchFamily="34" charset="77"/>
              </a:defRPr>
            </a:lvl3pPr>
            <a:lvl4pPr>
              <a:lnSpc>
                <a:spcPct val="100000"/>
              </a:lnSpc>
              <a:defRPr sz="1800">
                <a:latin typeface="Lato" panose="020F0502020204030203" pitchFamily="34" charset="77"/>
              </a:defRPr>
            </a:lvl4pPr>
            <a:lvl5pPr>
              <a:lnSpc>
                <a:spcPct val="100000"/>
              </a:lnSpc>
              <a:defRPr sz="1800">
                <a:latin typeface="Lato" panose="020F0502020204030203"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22" name="Picture 21">
            <a:extLst>
              <a:ext uri="{FF2B5EF4-FFF2-40B4-BE49-F238E27FC236}">
                <a16:creationId xmlns:a16="http://schemas.microsoft.com/office/drawing/2014/main" id="{049AD828-BC4A-834E-BC71-724D9DEE7C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23" name="Picture 22">
            <a:extLst>
              <a:ext uri="{FF2B5EF4-FFF2-40B4-BE49-F238E27FC236}">
                <a16:creationId xmlns:a16="http://schemas.microsoft.com/office/drawing/2014/main" id="{567FE46A-0283-8D4A-B59C-CC078225096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24" name="Rectangle 23">
            <a:extLst>
              <a:ext uri="{FF2B5EF4-FFF2-40B4-BE49-F238E27FC236}">
                <a16:creationId xmlns:a16="http://schemas.microsoft.com/office/drawing/2014/main" id="{26482073-F23B-A94A-8B45-AB7878FED597}"/>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76E3B2E-F739-5B43-8123-AB76DA8BE7ED}"/>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1D71845C-6A59-204D-BC3D-4469076BB255}"/>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A16F476E-E977-6541-8C12-A4B60F6B656C}"/>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1BCD6330-6F55-704F-947B-DA8C49ADB2B5}"/>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4237208A-A869-614F-91F4-FB7098D55909}"/>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0584D567-420B-2947-A6CA-68AFDBF16BDC}"/>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64925DFA-2DBB-B840-A9B7-E380CB6659B1}"/>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2036A400-AF28-9F45-8068-9D01D863E9DF}"/>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0F146525-1060-4844-A4E9-060D89FC5C07}"/>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8C1B45E8-3777-004C-8AC9-FA29B9AC7AA3}"/>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9204AEAA-6C7A-E44B-9198-C93E20005AF1}"/>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A0BC069F-2250-5449-A674-696DF8FB2883}"/>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D9B01CE8-E873-0047-989C-9377799C27B0}"/>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F68C144E-E958-3542-84CA-FA4714AAA707}"/>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Footer Placeholder 1">
            <a:extLst>
              <a:ext uri="{FF2B5EF4-FFF2-40B4-BE49-F238E27FC236}">
                <a16:creationId xmlns:a16="http://schemas.microsoft.com/office/drawing/2014/main" id="{AE5DD2C0-C6AF-4196-AC96-EEC4C718A31B}"/>
              </a:ext>
            </a:extLst>
          </p:cNvPr>
          <p:cNvSpPr>
            <a:spLocks noGrp="1"/>
          </p:cNvSpPr>
          <p:nvPr>
            <p:ph type="ftr" sz="quarter" idx="19"/>
          </p:nvPr>
        </p:nvSpPr>
        <p:spPr>
          <a:xfrm>
            <a:off x="838199" y="6356350"/>
            <a:ext cx="5100687" cy="365125"/>
          </a:xfrm>
          <a:prstGeom prst="rect">
            <a:avLst/>
          </a:prstGeom>
        </p:spPr>
        <p:txBody>
          <a:bodyPr/>
          <a:lstStyle/>
          <a:p>
            <a:r>
              <a:rPr lang="en-US" dirty="0"/>
              <a:t>Copyright © 2023, Oracle and/or its affiliates | Confidential – Oracle &amp; UNHCR Internal</a:t>
            </a:r>
          </a:p>
        </p:txBody>
      </p:sp>
      <p:sp>
        <p:nvSpPr>
          <p:cNvPr id="43" name="Slide Number Placeholder 2">
            <a:extLst>
              <a:ext uri="{FF2B5EF4-FFF2-40B4-BE49-F238E27FC236}">
                <a16:creationId xmlns:a16="http://schemas.microsoft.com/office/drawing/2014/main" id="{1B34369C-6587-4C54-97E6-4AEF5ED2FC77}"/>
              </a:ext>
            </a:extLst>
          </p:cNvPr>
          <p:cNvSpPr>
            <a:spLocks noGrp="1"/>
          </p:cNvSpPr>
          <p:nvPr>
            <p:ph type="sldNum" sz="quarter" idx="20"/>
          </p:nvPr>
        </p:nvSpPr>
        <p:spPr>
          <a:xfrm>
            <a:off x="451757" y="6356350"/>
            <a:ext cx="386443" cy="365125"/>
          </a:xfrm>
          <a:prstGeom prst="rect">
            <a:avLst/>
          </a:prstGeom>
        </p:spPr>
        <p:txBody>
          <a:body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272937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500"/>
                                        <p:tgtEl>
                                          <p:spTgt spid="34">
                                            <p:txEl>
                                              <p:pRg st="0" end="0"/>
                                            </p:txEl>
                                          </p:spTgt>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34">
                                            <p:txEl>
                                              <p:pRg st="1" end="1"/>
                                            </p:txEl>
                                          </p:spTgt>
                                        </p:tgtEl>
                                        <p:attrNameLst>
                                          <p:attrName>style.visibility</p:attrName>
                                        </p:attrNameLst>
                                      </p:cBhvr>
                                      <p:to>
                                        <p:strVal val="visible"/>
                                      </p:to>
                                    </p:set>
                                    <p:animEffect transition="in" filter="fade">
                                      <p:cBhvr>
                                        <p:cTn id="10" dur="500"/>
                                        <p:tgtEl>
                                          <p:spTgt spid="34">
                                            <p:txEl>
                                              <p:pRg st="1" end="1"/>
                                            </p:txEl>
                                          </p:spTgt>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34">
                                            <p:txEl>
                                              <p:pRg st="2" end="2"/>
                                            </p:txEl>
                                          </p:spTgt>
                                        </p:tgtEl>
                                        <p:attrNameLst>
                                          <p:attrName>style.visibility</p:attrName>
                                        </p:attrNameLst>
                                      </p:cBhvr>
                                      <p:to>
                                        <p:strVal val="visible"/>
                                      </p:to>
                                    </p:set>
                                    <p:animEffect transition="in" filter="fade">
                                      <p:cBhvr>
                                        <p:cTn id="13" dur="500"/>
                                        <p:tgtEl>
                                          <p:spTgt spid="34">
                                            <p:txEl>
                                              <p:pRg st="2" end="2"/>
                                            </p:txEl>
                                          </p:spTgt>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34">
                                            <p:txEl>
                                              <p:pRg st="3" end="3"/>
                                            </p:txEl>
                                          </p:spTgt>
                                        </p:tgtEl>
                                        <p:attrNameLst>
                                          <p:attrName>style.visibility</p:attrName>
                                        </p:attrNameLst>
                                      </p:cBhvr>
                                      <p:to>
                                        <p:strVal val="visible"/>
                                      </p:to>
                                    </p:set>
                                    <p:animEffect transition="in" filter="fade">
                                      <p:cBhvr>
                                        <p:cTn id="16" dur="500"/>
                                        <p:tgtEl>
                                          <p:spTgt spid="34">
                                            <p:txEl>
                                              <p:pRg st="3" end="3"/>
                                            </p:txEl>
                                          </p:spTgt>
                                        </p:tgtEl>
                                      </p:cBhvr>
                                    </p:animEffect>
                                  </p:childTnLst>
                                </p:cTn>
                              </p:par>
                              <p:par>
                                <p:cTn id="17" presetID="10" presetClass="entr" presetSubtype="0" fill="hold" grpId="0" nodeType="withEffect">
                                  <p:stCondLst>
                                    <p:cond delay="200"/>
                                  </p:stCondLst>
                                  <p:childTnLst>
                                    <p:set>
                                      <p:cBhvr>
                                        <p:cTn id="18" dur="1" fill="hold">
                                          <p:stCondLst>
                                            <p:cond delay="0"/>
                                          </p:stCondLst>
                                        </p:cTn>
                                        <p:tgtEl>
                                          <p:spTgt spid="34">
                                            <p:txEl>
                                              <p:pRg st="4" end="4"/>
                                            </p:txEl>
                                          </p:spTgt>
                                        </p:tgtEl>
                                        <p:attrNameLst>
                                          <p:attrName>style.visibility</p:attrName>
                                        </p:attrNameLst>
                                      </p:cBhvr>
                                      <p:to>
                                        <p:strVal val="visible"/>
                                      </p:to>
                                    </p:set>
                                    <p:animEffect transition="in" filter="fade">
                                      <p:cBhvr>
                                        <p:cTn id="19" dur="500"/>
                                        <p:tgtEl>
                                          <p:spTgt spid="34">
                                            <p:txEl>
                                              <p:pRg st="4" end="4"/>
                                            </p:txEl>
                                          </p:spTgt>
                                        </p:tgtEl>
                                      </p:cBhvr>
                                    </p:animEffect>
                                  </p:childTnLst>
                                </p:cTn>
                              </p:par>
                              <p:par>
                                <p:cTn id="20" presetID="10" presetClass="entr" presetSubtype="0" fill="hold" grpId="0" nodeType="withEffect">
                                  <p:stCondLst>
                                    <p:cond delay="400"/>
                                  </p:stCondLst>
                                  <p:childTnLst>
                                    <p:set>
                                      <p:cBhvr>
                                        <p:cTn id="21" dur="1" fill="hold">
                                          <p:stCondLst>
                                            <p:cond delay="0"/>
                                          </p:stCondLst>
                                        </p:cTn>
                                        <p:tgtEl>
                                          <p:spTgt spid="36">
                                            <p:txEl>
                                              <p:pRg st="0" end="0"/>
                                            </p:txEl>
                                          </p:spTgt>
                                        </p:tgtEl>
                                        <p:attrNameLst>
                                          <p:attrName>style.visibility</p:attrName>
                                        </p:attrNameLst>
                                      </p:cBhvr>
                                      <p:to>
                                        <p:strVal val="visible"/>
                                      </p:to>
                                    </p:set>
                                    <p:animEffect transition="in" filter="fade">
                                      <p:cBhvr>
                                        <p:cTn id="22" dur="500"/>
                                        <p:tgtEl>
                                          <p:spTgt spid="36">
                                            <p:txEl>
                                              <p:pRg st="0" end="0"/>
                                            </p:txEl>
                                          </p:spTgt>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36">
                                            <p:txEl>
                                              <p:pRg st="1" end="1"/>
                                            </p:txEl>
                                          </p:spTgt>
                                        </p:tgtEl>
                                        <p:attrNameLst>
                                          <p:attrName>style.visibility</p:attrName>
                                        </p:attrNameLst>
                                      </p:cBhvr>
                                      <p:to>
                                        <p:strVal val="visible"/>
                                      </p:to>
                                    </p:set>
                                    <p:animEffect transition="in" filter="fade">
                                      <p:cBhvr>
                                        <p:cTn id="25" dur="500"/>
                                        <p:tgtEl>
                                          <p:spTgt spid="36">
                                            <p:txEl>
                                              <p:pRg st="1" end="1"/>
                                            </p:txEl>
                                          </p:spTgt>
                                        </p:tgtEl>
                                      </p:cBhvr>
                                    </p:animEffect>
                                  </p:childTnLst>
                                </p:cTn>
                              </p:par>
                              <p:par>
                                <p:cTn id="26" presetID="10" presetClass="entr" presetSubtype="0" fill="hold" grpId="0" nodeType="withEffect">
                                  <p:stCondLst>
                                    <p:cond delay="400"/>
                                  </p:stCondLst>
                                  <p:childTnLst>
                                    <p:set>
                                      <p:cBhvr>
                                        <p:cTn id="27" dur="1" fill="hold">
                                          <p:stCondLst>
                                            <p:cond delay="0"/>
                                          </p:stCondLst>
                                        </p:cTn>
                                        <p:tgtEl>
                                          <p:spTgt spid="36">
                                            <p:txEl>
                                              <p:pRg st="2" end="2"/>
                                            </p:txEl>
                                          </p:spTgt>
                                        </p:tgtEl>
                                        <p:attrNameLst>
                                          <p:attrName>style.visibility</p:attrName>
                                        </p:attrNameLst>
                                      </p:cBhvr>
                                      <p:to>
                                        <p:strVal val="visible"/>
                                      </p:to>
                                    </p:set>
                                    <p:animEffect transition="in" filter="fade">
                                      <p:cBhvr>
                                        <p:cTn id="28" dur="500"/>
                                        <p:tgtEl>
                                          <p:spTgt spid="36">
                                            <p:txEl>
                                              <p:pRg st="2" end="2"/>
                                            </p:txEl>
                                          </p:spTgt>
                                        </p:tgtEl>
                                      </p:cBhvr>
                                    </p:animEffect>
                                  </p:childTnLst>
                                </p:cTn>
                              </p:par>
                              <p:par>
                                <p:cTn id="29" presetID="10" presetClass="entr" presetSubtype="0" fill="hold" grpId="0" nodeType="withEffect">
                                  <p:stCondLst>
                                    <p:cond delay="400"/>
                                  </p:stCondLst>
                                  <p:childTnLst>
                                    <p:set>
                                      <p:cBhvr>
                                        <p:cTn id="30" dur="1" fill="hold">
                                          <p:stCondLst>
                                            <p:cond delay="0"/>
                                          </p:stCondLst>
                                        </p:cTn>
                                        <p:tgtEl>
                                          <p:spTgt spid="36">
                                            <p:txEl>
                                              <p:pRg st="3" end="3"/>
                                            </p:txEl>
                                          </p:spTgt>
                                        </p:tgtEl>
                                        <p:attrNameLst>
                                          <p:attrName>style.visibility</p:attrName>
                                        </p:attrNameLst>
                                      </p:cBhvr>
                                      <p:to>
                                        <p:strVal val="visible"/>
                                      </p:to>
                                    </p:set>
                                    <p:animEffect transition="in" filter="fade">
                                      <p:cBhvr>
                                        <p:cTn id="31" dur="500"/>
                                        <p:tgtEl>
                                          <p:spTgt spid="36">
                                            <p:txEl>
                                              <p:pRg st="3" end="3"/>
                                            </p:txEl>
                                          </p:spTgt>
                                        </p:tgtEl>
                                      </p:cBhvr>
                                    </p:animEffect>
                                  </p:childTnLst>
                                </p:cTn>
                              </p:par>
                              <p:par>
                                <p:cTn id="32" presetID="10" presetClass="entr" presetSubtype="0" fill="hold" grpId="0" nodeType="withEffect">
                                  <p:stCondLst>
                                    <p:cond delay="400"/>
                                  </p:stCondLst>
                                  <p:childTnLst>
                                    <p:set>
                                      <p:cBhvr>
                                        <p:cTn id="33" dur="1" fill="hold">
                                          <p:stCondLst>
                                            <p:cond delay="0"/>
                                          </p:stCondLst>
                                        </p:cTn>
                                        <p:tgtEl>
                                          <p:spTgt spid="36">
                                            <p:txEl>
                                              <p:pRg st="4" end="4"/>
                                            </p:txEl>
                                          </p:spTgt>
                                        </p:tgtEl>
                                        <p:attrNameLst>
                                          <p:attrName>style.visibility</p:attrName>
                                        </p:attrNameLst>
                                      </p:cBhvr>
                                      <p:to>
                                        <p:strVal val="visible"/>
                                      </p:to>
                                    </p:set>
                                    <p:animEffect transition="in" filter="fade">
                                      <p:cBhvr>
                                        <p:cTn id="34" dur="500"/>
                                        <p:tgtEl>
                                          <p:spTgt spid="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p:tmplLst>
          <p:tmpl lvl="1">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2">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3">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4">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5">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6" grpId="0" build="p">
        <p:tmplLst>
          <p:tmpl lvl="1">
            <p:tnLst>
              <p:par>
                <p:cTn presetID="10" presetClass="entr" presetSubtype="0" fill="hold" nodeType="withEffect">
                  <p:stCondLst>
                    <p:cond delay="4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 lvl="2">
            <p:tnLst>
              <p:par>
                <p:cTn presetID="10" presetClass="entr" presetSubtype="0" fill="hold" nodeType="withEffect">
                  <p:stCondLst>
                    <p:cond delay="4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 lvl="3">
            <p:tnLst>
              <p:par>
                <p:cTn presetID="10" presetClass="entr" presetSubtype="0" fill="hold" nodeType="withEffect">
                  <p:stCondLst>
                    <p:cond delay="4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 lvl="4">
            <p:tnLst>
              <p:par>
                <p:cTn presetID="10" presetClass="entr" presetSubtype="0" fill="hold" nodeType="withEffect">
                  <p:stCondLst>
                    <p:cond delay="4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 lvl="5">
            <p:tnLst>
              <p:par>
                <p:cTn presetID="10" presetClass="entr" presetSubtype="0" fill="hold" nodeType="withEffect">
                  <p:stCondLst>
                    <p:cond delay="4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0" name="Rettangolo 4">
            <a:extLst>
              <a:ext uri="{FF2B5EF4-FFF2-40B4-BE49-F238E27FC236}">
                <a16:creationId xmlns:a16="http://schemas.microsoft.com/office/drawing/2014/main" id="{99F0A77F-27DD-9446-8B0D-28945A94D0BF}"/>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11" name="Rettangolo 4">
            <a:extLst>
              <a:ext uri="{FF2B5EF4-FFF2-40B4-BE49-F238E27FC236}">
                <a16:creationId xmlns:a16="http://schemas.microsoft.com/office/drawing/2014/main" id="{934E581A-955C-F14C-BE3E-129DB16A2F0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13" name="Slide Number Placeholder 5">
            <a:extLst>
              <a:ext uri="{FF2B5EF4-FFF2-40B4-BE49-F238E27FC236}">
                <a16:creationId xmlns:a16="http://schemas.microsoft.com/office/drawing/2014/main" id="{ED27FC13-CA08-F746-8FF3-069E755D731C}"/>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dirty="0"/>
          </a:p>
        </p:txBody>
      </p:sp>
      <p:sp>
        <p:nvSpPr>
          <p:cNvPr id="14" name="Title 1">
            <a:extLst>
              <a:ext uri="{FF2B5EF4-FFF2-40B4-BE49-F238E27FC236}">
                <a16:creationId xmlns:a16="http://schemas.microsoft.com/office/drawing/2014/main" id="{E46C3896-41A0-7C47-8FC7-7B315BCAF36F}"/>
              </a:ext>
            </a:extLst>
          </p:cNvPr>
          <p:cNvSpPr>
            <a:spLocks noGrp="1"/>
          </p:cNvSpPr>
          <p:nvPr>
            <p:ph type="title" hasCustomPrompt="1"/>
          </p:nvPr>
        </p:nvSpPr>
        <p:spPr>
          <a:xfrm>
            <a:off x="259792" y="332784"/>
            <a:ext cx="11672416"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17" name="Text Placeholder 16">
            <a:extLst>
              <a:ext uri="{FF2B5EF4-FFF2-40B4-BE49-F238E27FC236}">
                <a16:creationId xmlns:a16="http://schemas.microsoft.com/office/drawing/2014/main" id="{30BEB1E1-7EE1-CA4C-81CC-46C046B9B75C}"/>
              </a:ext>
            </a:extLst>
          </p:cNvPr>
          <p:cNvSpPr>
            <a:spLocks noGrp="1"/>
          </p:cNvSpPr>
          <p:nvPr>
            <p:ph type="body" sz="quarter" idx="12" hasCustomPrompt="1"/>
          </p:nvPr>
        </p:nvSpPr>
        <p:spPr>
          <a:xfrm>
            <a:off x="260350" y="1157289"/>
            <a:ext cx="11671300" cy="661464"/>
          </a:xfrm>
        </p:spPr>
        <p:txBody>
          <a:bodyPr>
            <a:normAutofit/>
          </a:bodyPr>
          <a:lstStyle>
            <a:lvl1pPr marL="0" indent="0">
              <a:buNone/>
              <a:defRPr sz="1800" b="0" i="0">
                <a:solidFill>
                  <a:schemeClr val="bg2"/>
                </a:solidFill>
                <a:latin typeface="Proxima Nova Light" panose="02000506030000020004" pitchFamily="2" charset="0"/>
              </a:defRPr>
            </a:lvl1pPr>
            <a:lvl2pPr marL="609600" indent="0">
              <a:buNone/>
              <a:defRPr sz="1800" b="0" i="0">
                <a:solidFill>
                  <a:schemeClr val="bg2"/>
                </a:solidFill>
                <a:latin typeface="Proxima Nova Light" panose="02000506030000020004" pitchFamily="2" charset="0"/>
              </a:defRPr>
            </a:lvl2pPr>
            <a:lvl3pPr marL="1219200" indent="0">
              <a:buNone/>
              <a:defRPr sz="1800" b="0" i="0">
                <a:solidFill>
                  <a:schemeClr val="bg2"/>
                </a:solidFill>
                <a:latin typeface="Proxima Nova Light" panose="02000506030000020004" pitchFamily="2" charset="0"/>
              </a:defRPr>
            </a:lvl3pPr>
            <a:lvl4pPr marL="1828800" indent="0">
              <a:buNone/>
              <a:defRPr sz="1800" b="0" i="0">
                <a:solidFill>
                  <a:schemeClr val="bg2"/>
                </a:solidFill>
                <a:latin typeface="Proxima Nova Light" panose="02000506030000020004" pitchFamily="2" charset="0"/>
              </a:defRPr>
            </a:lvl4pPr>
            <a:lvl5pPr marL="2438400" indent="0">
              <a:buNone/>
              <a:defRPr sz="1800" b="0" i="0">
                <a:solidFill>
                  <a:schemeClr val="bg2"/>
                </a:solidFill>
                <a:latin typeface="Proxima Nova Light" panose="02000506030000020004" pitchFamily="2" charset="0"/>
              </a:defRPr>
            </a:lvl5pPr>
          </a:lstStyle>
          <a:p>
            <a:pPr lvl="0"/>
            <a:r>
              <a:rPr lang="en-GB"/>
              <a:t>Insert subtitle</a:t>
            </a:r>
            <a:endParaRPr lang="en-IT"/>
          </a:p>
        </p:txBody>
      </p:sp>
      <p:pic>
        <p:nvPicPr>
          <p:cNvPr id="8" name="Immagine 41">
            <a:extLst>
              <a:ext uri="{FF2B5EF4-FFF2-40B4-BE49-F238E27FC236}">
                <a16:creationId xmlns:a16="http://schemas.microsoft.com/office/drawing/2014/main" id="{76AA23AB-2796-FB48-A923-2E24FB2498E9}"/>
              </a:ext>
            </a:extLst>
          </p:cNvPr>
          <p:cNvPicPr>
            <a:picLocks noChangeAspect="1"/>
          </p:cNvPicPr>
          <p:nvPr userDrawn="1"/>
        </p:nvPicPr>
        <p:blipFill>
          <a:blip r:embed="rId2"/>
          <a:stretch>
            <a:fillRect/>
          </a:stretch>
        </p:blipFill>
        <p:spPr>
          <a:xfrm>
            <a:off x="-6081449" y="2502499"/>
            <a:ext cx="32489082" cy="2941982"/>
          </a:xfrm>
          <a:prstGeom prst="rect">
            <a:avLst/>
          </a:prstGeom>
        </p:spPr>
      </p:pic>
      <p:pic>
        <p:nvPicPr>
          <p:cNvPr id="9" name="Picture 8" descr="Icon&#10;&#10;Description automatically generated">
            <a:extLst>
              <a:ext uri="{FF2B5EF4-FFF2-40B4-BE49-F238E27FC236}">
                <a16:creationId xmlns:a16="http://schemas.microsoft.com/office/drawing/2014/main" id="{2A0DD2CD-E8D6-49AE-A41E-C206A0FB49E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5552383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Light Title with three column">
    <p:spTree>
      <p:nvGrpSpPr>
        <p:cNvPr id="1" name=""/>
        <p:cNvGrpSpPr/>
        <p:nvPr/>
      </p:nvGrpSpPr>
      <p:grpSpPr>
        <a:xfrm>
          <a:off x="0" y="0"/>
          <a:ext cx="0" cy="0"/>
          <a:chOff x="0" y="0"/>
          <a:chExt cx="0" cy="0"/>
        </a:xfrm>
      </p:grpSpPr>
      <p:grpSp>
        <p:nvGrpSpPr>
          <p:cNvPr id="17" name="Group 16"/>
          <p:cNvGrpSpPr/>
          <p:nvPr userDrawn="1"/>
        </p:nvGrpSpPr>
        <p:grpSpPr>
          <a:xfrm>
            <a:off x="6324599" y="4419600"/>
            <a:ext cx="5867402" cy="2438400"/>
            <a:chOff x="6324599" y="4419600"/>
            <a:chExt cx="5867402" cy="2438400"/>
          </a:xfrm>
        </p:grpSpPr>
        <p:pic>
          <p:nvPicPr>
            <p:cNvPr id="18" name="Picture 17">
              <a:extLst>
                <a:ext uri="{FF2B5EF4-FFF2-40B4-BE49-F238E27FC236}">
                  <a16:creationId xmlns:a16="http://schemas.microsoft.com/office/drawing/2014/main" id="{48E2CDD8-9434-3C41-82F7-EDF6333D397F}"/>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p:blipFill>
          <p:spPr>
            <a:xfrm>
              <a:off x="6337183" y="4516073"/>
              <a:ext cx="5854818" cy="2341927"/>
            </a:xfrm>
            <a:prstGeom prst="rect">
              <a:avLst/>
            </a:prstGeom>
            <a:noFill/>
          </p:spPr>
        </p:pic>
        <p:sp>
          <p:nvSpPr>
            <p:cNvPr id="20" name="Rectangle 19"/>
            <p:cNvSpPr/>
            <p:nvPr userDrawn="1"/>
          </p:nvSpPr>
          <p:spPr>
            <a:xfrm>
              <a:off x="6324599" y="4419600"/>
              <a:ext cx="5867401" cy="24384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itle 1">
            <a:extLst>
              <a:ext uri="{FF2B5EF4-FFF2-40B4-BE49-F238E27FC236}">
                <a16:creationId xmlns:a16="http://schemas.microsoft.com/office/drawing/2014/main" id="{B46B041F-833F-AB4C-9680-F86574375A85}"/>
              </a:ext>
            </a:extLst>
          </p:cNvPr>
          <p:cNvSpPr>
            <a:spLocks noGrp="1"/>
          </p:cNvSpPr>
          <p:nvPr>
            <p:ph type="title" hasCustomPrompt="1"/>
          </p:nvPr>
        </p:nvSpPr>
        <p:spPr>
          <a:xfrm>
            <a:off x="768095" y="783026"/>
            <a:ext cx="10210297" cy="844095"/>
          </a:xfrm>
        </p:spPr>
        <p:txBody>
          <a:bodyPr vert="horz" lIns="0" tIns="45720" rIns="0" bIns="45720" rtlCol="0" anchor="b">
            <a:noAutofit/>
          </a:bodyPr>
          <a:lstStyle>
            <a:lvl1pPr>
              <a:lnSpc>
                <a:spcPct val="100000"/>
              </a:lnSpc>
              <a:defRPr lang="en-US" sz="4400" b="1" i="0" baseline="0">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Three Content Layout</a:t>
            </a:r>
          </a:p>
        </p:txBody>
      </p:sp>
      <p:sp>
        <p:nvSpPr>
          <p:cNvPr id="27" name="Rectangle 26">
            <a:extLst>
              <a:ext uri="{FF2B5EF4-FFF2-40B4-BE49-F238E27FC236}">
                <a16:creationId xmlns:a16="http://schemas.microsoft.com/office/drawing/2014/main" id="{CAE5D2D5-96D0-7047-93E6-327A01072B11}"/>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Placeholder 33">
            <a:extLst>
              <a:ext uri="{FF2B5EF4-FFF2-40B4-BE49-F238E27FC236}">
                <a16:creationId xmlns:a16="http://schemas.microsoft.com/office/drawing/2014/main" id="{AD7BD674-7999-F54A-88FF-3F982D477532}"/>
              </a:ext>
            </a:extLst>
          </p:cNvPr>
          <p:cNvSpPr>
            <a:spLocks noGrp="1"/>
          </p:cNvSpPr>
          <p:nvPr>
            <p:ph type="body" sz="quarter" idx="17"/>
          </p:nvPr>
        </p:nvSpPr>
        <p:spPr>
          <a:xfrm>
            <a:off x="768095" y="2289175"/>
            <a:ext cx="3271470" cy="3108325"/>
          </a:xfrm>
        </p:spPr>
        <p:txBody>
          <a:bodyPr>
            <a:noAutofit/>
          </a:bodyPr>
          <a:lstStyle>
            <a:lvl1pPr marL="0" indent="0">
              <a:lnSpc>
                <a:spcPct val="100000"/>
              </a:lnSpc>
              <a:buFont typeface="Wingdings" pitchFamily="2" charset="2"/>
              <a:buNone/>
              <a:defRPr sz="1800" b="1" i="0">
                <a:latin typeface="Lato" panose="020F0502020204030203" pitchFamily="34" charset="77"/>
                <a:cs typeface="Oracle Sans Semi Bold" panose="020B0503020204020204" pitchFamily="34" charset="0"/>
              </a:defRPr>
            </a:lvl1pPr>
            <a:lvl2pPr marL="685800">
              <a:lnSpc>
                <a:spcPct val="100000"/>
              </a:lnSpc>
              <a:defRPr sz="1800">
                <a:latin typeface="Lato" panose="020F0502020204030203" pitchFamily="34" charset="77"/>
              </a:defRPr>
            </a:lvl2pPr>
            <a:lvl3pPr>
              <a:lnSpc>
                <a:spcPct val="100000"/>
              </a:lnSpc>
              <a:defRPr sz="1800">
                <a:latin typeface="Lato" panose="020F0502020204030203" pitchFamily="34" charset="77"/>
              </a:defRPr>
            </a:lvl3pPr>
            <a:lvl4pPr>
              <a:lnSpc>
                <a:spcPct val="100000"/>
              </a:lnSpc>
              <a:defRPr sz="1800">
                <a:latin typeface="Lato" panose="020F0502020204030203" pitchFamily="34" charset="77"/>
              </a:defRPr>
            </a:lvl4pPr>
            <a:lvl5pPr>
              <a:lnSpc>
                <a:spcPct val="100000"/>
              </a:lnSpc>
              <a:defRPr sz="1800">
                <a:latin typeface="Lato" panose="020F0502020204030203"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3">
            <a:extLst>
              <a:ext uri="{FF2B5EF4-FFF2-40B4-BE49-F238E27FC236}">
                <a16:creationId xmlns:a16="http://schemas.microsoft.com/office/drawing/2014/main" id="{8BB1C4CD-239E-1A45-BED4-F5593A57A275}"/>
              </a:ext>
            </a:extLst>
          </p:cNvPr>
          <p:cNvSpPr>
            <a:spLocks noGrp="1"/>
          </p:cNvSpPr>
          <p:nvPr>
            <p:ph type="body" sz="quarter" idx="18"/>
          </p:nvPr>
        </p:nvSpPr>
        <p:spPr>
          <a:xfrm>
            <a:off x="4237508" y="2289175"/>
            <a:ext cx="3271470" cy="3108325"/>
          </a:xfrm>
        </p:spPr>
        <p:txBody>
          <a:bodyPr>
            <a:noAutofit/>
          </a:bodyPr>
          <a:lstStyle>
            <a:lvl1pPr marL="0" indent="0">
              <a:lnSpc>
                <a:spcPct val="100000"/>
              </a:lnSpc>
              <a:buFont typeface="Wingdings" pitchFamily="2" charset="2"/>
              <a:buNone/>
              <a:defRPr sz="1800" b="1" i="0">
                <a:latin typeface="Lato" panose="020F0502020204030203" pitchFamily="34" charset="77"/>
                <a:cs typeface="Oracle Sans Semi Bold" panose="020B0503020204020204" pitchFamily="34" charset="0"/>
              </a:defRPr>
            </a:lvl1pPr>
            <a:lvl2pPr marL="685800">
              <a:lnSpc>
                <a:spcPct val="100000"/>
              </a:lnSpc>
              <a:defRPr sz="1800">
                <a:latin typeface="Lato" panose="020F0502020204030203" pitchFamily="34" charset="77"/>
              </a:defRPr>
            </a:lvl2pPr>
            <a:lvl3pPr>
              <a:lnSpc>
                <a:spcPct val="100000"/>
              </a:lnSpc>
              <a:defRPr sz="1800">
                <a:latin typeface="Lato" panose="020F0502020204030203" pitchFamily="34" charset="77"/>
              </a:defRPr>
            </a:lvl3pPr>
            <a:lvl4pPr>
              <a:lnSpc>
                <a:spcPct val="100000"/>
              </a:lnSpc>
              <a:defRPr sz="1800">
                <a:latin typeface="Lato" panose="020F0502020204030203" pitchFamily="34" charset="77"/>
              </a:defRPr>
            </a:lvl4pPr>
            <a:lvl5pPr>
              <a:lnSpc>
                <a:spcPct val="100000"/>
              </a:lnSpc>
              <a:defRPr sz="1800">
                <a:latin typeface="Lato" panose="020F0502020204030203"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33">
            <a:extLst>
              <a:ext uri="{FF2B5EF4-FFF2-40B4-BE49-F238E27FC236}">
                <a16:creationId xmlns:a16="http://schemas.microsoft.com/office/drawing/2014/main" id="{C944C2F4-C444-E840-AF85-154A3F44C6F0}"/>
              </a:ext>
            </a:extLst>
          </p:cNvPr>
          <p:cNvSpPr>
            <a:spLocks noGrp="1"/>
          </p:cNvSpPr>
          <p:nvPr>
            <p:ph type="body" sz="quarter" idx="19"/>
          </p:nvPr>
        </p:nvSpPr>
        <p:spPr>
          <a:xfrm>
            <a:off x="7706922" y="2289175"/>
            <a:ext cx="3271470" cy="3108325"/>
          </a:xfrm>
        </p:spPr>
        <p:txBody>
          <a:bodyPr>
            <a:noAutofit/>
          </a:bodyPr>
          <a:lstStyle>
            <a:lvl1pPr marL="0" indent="0">
              <a:lnSpc>
                <a:spcPct val="100000"/>
              </a:lnSpc>
              <a:buFont typeface="Wingdings" pitchFamily="2" charset="2"/>
              <a:buNone/>
              <a:defRPr sz="1800" b="1" i="0">
                <a:latin typeface="Lato" panose="020F0502020204030203" pitchFamily="34" charset="77"/>
                <a:cs typeface="Oracle Sans Semi Bold" panose="020B0503020204020204" pitchFamily="34" charset="0"/>
              </a:defRPr>
            </a:lvl1pPr>
            <a:lvl2pPr marL="685800">
              <a:lnSpc>
                <a:spcPct val="100000"/>
              </a:lnSpc>
              <a:defRPr sz="1800">
                <a:latin typeface="Lato" panose="020F0502020204030203" pitchFamily="34" charset="77"/>
              </a:defRPr>
            </a:lvl2pPr>
            <a:lvl3pPr>
              <a:lnSpc>
                <a:spcPct val="100000"/>
              </a:lnSpc>
              <a:defRPr sz="1800">
                <a:latin typeface="Lato" panose="020F0502020204030203" pitchFamily="34" charset="77"/>
              </a:defRPr>
            </a:lvl3pPr>
            <a:lvl4pPr>
              <a:lnSpc>
                <a:spcPct val="100000"/>
              </a:lnSpc>
              <a:defRPr sz="1800">
                <a:latin typeface="Lato" panose="020F0502020204030203" pitchFamily="34" charset="77"/>
              </a:defRPr>
            </a:lvl4pPr>
            <a:lvl5pPr>
              <a:lnSpc>
                <a:spcPct val="100000"/>
              </a:lnSpc>
              <a:defRPr sz="1800">
                <a:latin typeface="Lato" panose="020F0502020204030203"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24" name="Picture 23">
            <a:extLst>
              <a:ext uri="{FF2B5EF4-FFF2-40B4-BE49-F238E27FC236}">
                <a16:creationId xmlns:a16="http://schemas.microsoft.com/office/drawing/2014/main" id="{94879A25-767C-5F45-A747-8C84A9A3765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25" name="Picture 24">
            <a:extLst>
              <a:ext uri="{FF2B5EF4-FFF2-40B4-BE49-F238E27FC236}">
                <a16:creationId xmlns:a16="http://schemas.microsoft.com/office/drawing/2014/main" id="{F3643889-E37B-454C-A82F-9C1CA015912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26" name="Rectangle 25">
            <a:extLst>
              <a:ext uri="{FF2B5EF4-FFF2-40B4-BE49-F238E27FC236}">
                <a16:creationId xmlns:a16="http://schemas.microsoft.com/office/drawing/2014/main" id="{B32DD541-F7CC-AF40-BD75-9BF1D715AB2A}"/>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A8E6BDED-897F-5D4A-BA5C-58832A1E2EFB}"/>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475FF0C6-EC26-5D4F-9C99-3A29E0C3C3DE}"/>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652E48FE-A0A6-3843-A366-AFC411331FE9}"/>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AE144AF5-0FF7-3546-AA45-5A439250867A}"/>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E7691E86-0203-9E49-9C69-DBA1BF7E8D07}"/>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CCEF5E60-480E-F04B-A0A5-84E6FD9C0972}"/>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105F2C5-4328-0F48-AC1B-C478A0D2CE03}"/>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1676382C-9660-D149-8BBB-C0FE47FF9F17}"/>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E7401C6-2731-EA47-8052-84ED51D53848}"/>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BB7028FC-06D4-8D43-81D9-EDE4416BBE71}"/>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E194F1EB-017D-374A-8BB2-2EBD18DDDED7}"/>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06D30116-F4D7-0B4B-BB2C-615733A5C435}"/>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C3A728A-6D3E-1243-BD97-4F5B523F18E1}"/>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5357D722-4EB3-A14D-B979-1BC8FC57424E}"/>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Footer Placeholder 1">
            <a:extLst>
              <a:ext uri="{FF2B5EF4-FFF2-40B4-BE49-F238E27FC236}">
                <a16:creationId xmlns:a16="http://schemas.microsoft.com/office/drawing/2014/main" id="{9A2FAC8E-B8B1-41DA-9625-4220951F5F9C}"/>
              </a:ext>
            </a:extLst>
          </p:cNvPr>
          <p:cNvSpPr>
            <a:spLocks noGrp="1"/>
          </p:cNvSpPr>
          <p:nvPr>
            <p:ph type="ftr" sz="quarter" idx="20"/>
          </p:nvPr>
        </p:nvSpPr>
        <p:spPr>
          <a:xfrm>
            <a:off x="838199" y="6356350"/>
            <a:ext cx="5100687" cy="365125"/>
          </a:xfrm>
          <a:prstGeom prst="rect">
            <a:avLst/>
          </a:prstGeom>
        </p:spPr>
        <p:txBody>
          <a:bodyPr/>
          <a:lstStyle/>
          <a:p>
            <a:r>
              <a:rPr lang="en-US" dirty="0"/>
              <a:t>Copyright © 2023, Oracle and/or its affiliates | Confidential – Oracle &amp; UNHCR Internal</a:t>
            </a:r>
          </a:p>
        </p:txBody>
      </p:sp>
      <p:sp>
        <p:nvSpPr>
          <p:cNvPr id="44" name="Slide Number Placeholder 2">
            <a:extLst>
              <a:ext uri="{FF2B5EF4-FFF2-40B4-BE49-F238E27FC236}">
                <a16:creationId xmlns:a16="http://schemas.microsoft.com/office/drawing/2014/main" id="{0A829104-C762-4688-85B8-FBD61D8BDF6B}"/>
              </a:ext>
            </a:extLst>
          </p:cNvPr>
          <p:cNvSpPr>
            <a:spLocks noGrp="1"/>
          </p:cNvSpPr>
          <p:nvPr>
            <p:ph type="sldNum" sz="quarter" idx="21"/>
          </p:nvPr>
        </p:nvSpPr>
        <p:spPr>
          <a:xfrm>
            <a:off x="451757" y="6356350"/>
            <a:ext cx="386443" cy="365125"/>
          </a:xfrm>
          <a:prstGeom prst="rect">
            <a:avLst/>
          </a:prstGeom>
        </p:spPr>
        <p:txBody>
          <a:body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3152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500"/>
                                        <p:tgtEl>
                                          <p:spTgt spid="34">
                                            <p:txEl>
                                              <p:pRg st="0" end="0"/>
                                            </p:txEl>
                                          </p:spTgt>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34">
                                            <p:txEl>
                                              <p:pRg st="1" end="1"/>
                                            </p:txEl>
                                          </p:spTgt>
                                        </p:tgtEl>
                                        <p:attrNameLst>
                                          <p:attrName>style.visibility</p:attrName>
                                        </p:attrNameLst>
                                      </p:cBhvr>
                                      <p:to>
                                        <p:strVal val="visible"/>
                                      </p:to>
                                    </p:set>
                                    <p:animEffect transition="in" filter="fade">
                                      <p:cBhvr>
                                        <p:cTn id="10" dur="500"/>
                                        <p:tgtEl>
                                          <p:spTgt spid="34">
                                            <p:txEl>
                                              <p:pRg st="1" end="1"/>
                                            </p:txEl>
                                          </p:spTgt>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par>
                                <p:cTn id="14" presetID="10" presetClass="entr" presetSubtype="0" fill="hold" grpId="0" nodeType="withEffect">
                                  <p:stCondLst>
                                    <p:cond delay="40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fade">
                                      <p:cBhvr>
                                        <p:cTn id="16" dur="500"/>
                                        <p:tgtEl>
                                          <p:spTgt spid="11">
                                            <p:txEl>
                                              <p:pRg st="1" end="1"/>
                                            </p:txEl>
                                          </p:spTgt>
                                        </p:tgtEl>
                                      </p:cBhvr>
                                    </p:animEffect>
                                  </p:childTnLst>
                                </p:cTn>
                              </p:par>
                              <p:par>
                                <p:cTn id="17" presetID="10" presetClass="entr" presetSubtype="0" fill="hold" grpId="0" nodeType="withEffect">
                                  <p:stCondLst>
                                    <p:cond delay="40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500"/>
                                        <p:tgtEl>
                                          <p:spTgt spid="11">
                                            <p:txEl>
                                              <p:pRg st="2" end="2"/>
                                            </p:txEl>
                                          </p:spTgt>
                                        </p:tgtEl>
                                      </p:cBhvr>
                                    </p:animEffect>
                                  </p:childTnLst>
                                </p:cTn>
                              </p:par>
                              <p:par>
                                <p:cTn id="20" presetID="10" presetClass="entr" presetSubtype="0" fill="hold" grpId="0" nodeType="withEffect">
                                  <p:stCondLst>
                                    <p:cond delay="40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11">
                                            <p:txEl>
                                              <p:pRg st="4" end="4"/>
                                            </p:txEl>
                                          </p:spTgt>
                                        </p:tgtEl>
                                        <p:attrNameLst>
                                          <p:attrName>style.visibility</p:attrName>
                                        </p:attrNameLst>
                                      </p:cBhvr>
                                      <p:to>
                                        <p:strVal val="visible"/>
                                      </p:to>
                                    </p:set>
                                    <p:animEffect transition="in" filter="fade">
                                      <p:cBhvr>
                                        <p:cTn id="25" dur="500"/>
                                        <p:tgtEl>
                                          <p:spTgt spid="11">
                                            <p:txEl>
                                              <p:pRg st="4" end="4"/>
                                            </p:txEl>
                                          </p:spTgt>
                                        </p:tgtEl>
                                      </p:cBhvr>
                                    </p:animEffect>
                                  </p:childTnLst>
                                </p:cTn>
                              </p:par>
                              <p:par>
                                <p:cTn id="26" presetID="10" presetClass="entr" presetSubtype="0" fill="hold" grpId="0" nodeType="withEffect">
                                  <p:stCondLst>
                                    <p:cond delay="60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fade">
                                      <p:cBhvr>
                                        <p:cTn id="28" dur="500"/>
                                        <p:tgtEl>
                                          <p:spTgt spid="12">
                                            <p:txEl>
                                              <p:pRg st="0" end="0"/>
                                            </p:txEl>
                                          </p:spTgt>
                                        </p:tgtEl>
                                      </p:cBhvr>
                                    </p:animEffect>
                                  </p:childTnLst>
                                </p:cTn>
                              </p:par>
                              <p:par>
                                <p:cTn id="29" presetID="10" presetClass="entr" presetSubtype="0" fill="hold" grpId="0" nodeType="withEffect">
                                  <p:stCondLst>
                                    <p:cond delay="600"/>
                                  </p:stCondLst>
                                  <p:childTnLst>
                                    <p:set>
                                      <p:cBhvr>
                                        <p:cTn id="30" dur="1" fill="hold">
                                          <p:stCondLst>
                                            <p:cond delay="0"/>
                                          </p:stCondLst>
                                        </p:cTn>
                                        <p:tgtEl>
                                          <p:spTgt spid="12">
                                            <p:txEl>
                                              <p:pRg st="1" end="1"/>
                                            </p:txEl>
                                          </p:spTgt>
                                        </p:tgtEl>
                                        <p:attrNameLst>
                                          <p:attrName>style.visibility</p:attrName>
                                        </p:attrNameLst>
                                      </p:cBhvr>
                                      <p:to>
                                        <p:strVal val="visible"/>
                                      </p:to>
                                    </p:set>
                                    <p:animEffect transition="in" filter="fade">
                                      <p:cBhvr>
                                        <p:cTn id="31"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p:tmplLst>
          <p:tmpl lvl="1">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2">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3">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4">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5">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11" grpId="0" build="p">
        <p:tmplLst>
          <p:tmpl lvl="1">
            <p:tnLst>
              <p:par>
                <p:cTn presetID="10" presetClass="entr" presetSubtype="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2">
            <p:tnLst>
              <p:par>
                <p:cTn presetID="10" presetClass="entr" presetSubtype="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3">
            <p:tnLst>
              <p:par>
                <p:cTn presetID="10" presetClass="entr" presetSubtype="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4">
            <p:tnLst>
              <p:par>
                <p:cTn presetID="10" presetClass="entr" presetSubtype="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5">
            <p:tnLst>
              <p:par>
                <p:cTn presetID="10" presetClass="entr" presetSubtype="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6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2">
            <p:tnLst>
              <p:par>
                <p:cTn presetID="10" presetClass="entr" presetSubtype="0" fill="hold" nodeType="withEffect">
                  <p:stCondLst>
                    <p:cond delay="6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3">
            <p:tnLst>
              <p:par>
                <p:cTn presetID="10" presetClass="entr" presetSubtype="0" fill="hold" nodeType="withEffect">
                  <p:stCondLst>
                    <p:cond delay="6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4">
            <p:tnLst>
              <p:par>
                <p:cTn presetID="10" presetClass="entr" presetSubtype="0" fill="hold" nodeType="withEffect">
                  <p:stCondLst>
                    <p:cond delay="6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5">
            <p:tnLst>
              <p:par>
                <p:cTn presetID="10" presetClass="entr" presetSubtype="0" fill="hold" nodeType="withEffect">
                  <p:stCondLst>
                    <p:cond delay="6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Light Quadrant for infographic">
    <p:spTree>
      <p:nvGrpSpPr>
        <p:cNvPr id="1" name=""/>
        <p:cNvGrpSpPr/>
        <p:nvPr/>
      </p:nvGrpSpPr>
      <p:grpSpPr>
        <a:xfrm>
          <a:off x="0" y="0"/>
          <a:ext cx="0" cy="0"/>
          <a:chOff x="0" y="0"/>
          <a:chExt cx="0" cy="0"/>
        </a:xfrm>
      </p:grpSpPr>
      <p:grpSp>
        <p:nvGrpSpPr>
          <p:cNvPr id="17" name="Group 16"/>
          <p:cNvGrpSpPr/>
          <p:nvPr userDrawn="1"/>
        </p:nvGrpSpPr>
        <p:grpSpPr>
          <a:xfrm>
            <a:off x="6324599" y="4419600"/>
            <a:ext cx="5867402" cy="2438400"/>
            <a:chOff x="6324599" y="4419600"/>
            <a:chExt cx="5867402" cy="2438400"/>
          </a:xfrm>
        </p:grpSpPr>
        <p:pic>
          <p:nvPicPr>
            <p:cNvPr id="18" name="Picture 17">
              <a:extLst>
                <a:ext uri="{FF2B5EF4-FFF2-40B4-BE49-F238E27FC236}">
                  <a16:creationId xmlns:a16="http://schemas.microsoft.com/office/drawing/2014/main" id="{48E2CDD8-9434-3C41-82F7-EDF6333D397F}"/>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p:blipFill>
          <p:spPr>
            <a:xfrm>
              <a:off x="6337183" y="4516073"/>
              <a:ext cx="5854818" cy="2341927"/>
            </a:xfrm>
            <a:prstGeom prst="rect">
              <a:avLst/>
            </a:prstGeom>
            <a:noFill/>
          </p:spPr>
        </p:pic>
        <p:sp>
          <p:nvSpPr>
            <p:cNvPr id="21" name="Rectangle 20"/>
            <p:cNvSpPr/>
            <p:nvPr userDrawn="1"/>
          </p:nvSpPr>
          <p:spPr>
            <a:xfrm>
              <a:off x="6324599" y="4419600"/>
              <a:ext cx="5867401" cy="24384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itle 1">
            <a:extLst>
              <a:ext uri="{FF2B5EF4-FFF2-40B4-BE49-F238E27FC236}">
                <a16:creationId xmlns:a16="http://schemas.microsoft.com/office/drawing/2014/main" id="{B46B041F-833F-AB4C-9680-F86574375A85}"/>
              </a:ext>
            </a:extLst>
          </p:cNvPr>
          <p:cNvSpPr>
            <a:spLocks noGrp="1"/>
          </p:cNvSpPr>
          <p:nvPr>
            <p:ph type="title" hasCustomPrompt="1"/>
          </p:nvPr>
        </p:nvSpPr>
        <p:spPr>
          <a:xfrm>
            <a:off x="768095" y="783026"/>
            <a:ext cx="10210297" cy="844095"/>
          </a:xfrm>
        </p:spPr>
        <p:txBody>
          <a:bodyPr vert="horz" lIns="0" tIns="45720" rIns="0" bIns="45720" rtlCol="0" anchor="b">
            <a:noAutofit/>
          </a:bodyPr>
          <a:lstStyle>
            <a:lvl1pPr>
              <a:lnSpc>
                <a:spcPct val="100000"/>
              </a:lnSpc>
              <a:defRPr lang="en-US" sz="4400" b="1" i="0" baseline="0">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Quadrant for infographics Layout</a:t>
            </a:r>
          </a:p>
        </p:txBody>
      </p:sp>
      <p:sp>
        <p:nvSpPr>
          <p:cNvPr id="27" name="Rectangle 26">
            <a:extLst>
              <a:ext uri="{FF2B5EF4-FFF2-40B4-BE49-F238E27FC236}">
                <a16:creationId xmlns:a16="http://schemas.microsoft.com/office/drawing/2014/main" id="{CAE5D2D5-96D0-7047-93E6-327A01072B11}"/>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33">
            <a:extLst>
              <a:ext uri="{FF2B5EF4-FFF2-40B4-BE49-F238E27FC236}">
                <a16:creationId xmlns:a16="http://schemas.microsoft.com/office/drawing/2014/main" id="{83F18B1C-2F6B-9349-8DAB-48E7D54A83F1}"/>
              </a:ext>
            </a:extLst>
          </p:cNvPr>
          <p:cNvSpPr>
            <a:spLocks noGrp="1"/>
          </p:cNvSpPr>
          <p:nvPr>
            <p:ph type="body" sz="quarter" idx="18" hasCustomPrompt="1"/>
          </p:nvPr>
        </p:nvSpPr>
        <p:spPr>
          <a:xfrm>
            <a:off x="2204246" y="4162024"/>
            <a:ext cx="3574122" cy="1167665"/>
          </a:xfrm>
        </p:spPr>
        <p:txBody>
          <a:bodyPr>
            <a:noAutofit/>
          </a:bodyPr>
          <a:lstStyle>
            <a:lvl1pPr marL="0" indent="0">
              <a:lnSpc>
                <a:spcPct val="100000"/>
              </a:lnSpc>
              <a:buFont typeface="Wingdings" pitchFamily="2" charset="2"/>
              <a:buNone/>
              <a:defRPr sz="1800" b="0" i="0">
                <a:latin typeface="Lato" panose="020F0502020204030203" pitchFamily="34" charset="77"/>
                <a:cs typeface="Oracle Sans Light" panose="020B0403020204020204" pitchFamily="34" charset="0"/>
              </a:defRPr>
            </a:lvl1pPr>
            <a:lvl2pPr marL="685800">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en-US"/>
              <a:t>Lorem ipsum</a:t>
            </a:r>
          </a:p>
        </p:txBody>
      </p:sp>
      <p:sp>
        <p:nvSpPr>
          <p:cNvPr id="22" name="Text Placeholder 33">
            <a:extLst>
              <a:ext uri="{FF2B5EF4-FFF2-40B4-BE49-F238E27FC236}">
                <a16:creationId xmlns:a16="http://schemas.microsoft.com/office/drawing/2014/main" id="{0EF89F6D-A8E2-0348-8488-D69D62914376}"/>
              </a:ext>
            </a:extLst>
          </p:cNvPr>
          <p:cNvSpPr>
            <a:spLocks noGrp="1"/>
          </p:cNvSpPr>
          <p:nvPr>
            <p:ph type="body" sz="quarter" idx="19" hasCustomPrompt="1"/>
          </p:nvPr>
        </p:nvSpPr>
        <p:spPr>
          <a:xfrm>
            <a:off x="6400800" y="2271143"/>
            <a:ext cx="3574122" cy="1167665"/>
          </a:xfrm>
        </p:spPr>
        <p:txBody>
          <a:bodyPr>
            <a:noAutofit/>
          </a:bodyPr>
          <a:lstStyle>
            <a:lvl1pPr marL="0" indent="0">
              <a:lnSpc>
                <a:spcPct val="100000"/>
              </a:lnSpc>
              <a:buFont typeface="Wingdings" pitchFamily="2" charset="2"/>
              <a:buNone/>
              <a:defRPr sz="1800" b="0" i="0">
                <a:latin typeface="Lato" panose="020F0502020204030203" pitchFamily="34" charset="77"/>
                <a:cs typeface="Oracle Sans Light" panose="020B0403020204020204" pitchFamily="34" charset="0"/>
              </a:defRPr>
            </a:lvl1pPr>
            <a:lvl2pPr marL="685800">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en-US"/>
              <a:t>Lorem ipsum</a:t>
            </a:r>
          </a:p>
        </p:txBody>
      </p:sp>
      <p:sp>
        <p:nvSpPr>
          <p:cNvPr id="24" name="Text Placeholder 33">
            <a:extLst>
              <a:ext uri="{FF2B5EF4-FFF2-40B4-BE49-F238E27FC236}">
                <a16:creationId xmlns:a16="http://schemas.microsoft.com/office/drawing/2014/main" id="{A0723324-5918-2C42-9A87-949E736CBF15}"/>
              </a:ext>
            </a:extLst>
          </p:cNvPr>
          <p:cNvSpPr>
            <a:spLocks noGrp="1"/>
          </p:cNvSpPr>
          <p:nvPr>
            <p:ph type="body" sz="quarter" idx="20" hasCustomPrompt="1"/>
          </p:nvPr>
        </p:nvSpPr>
        <p:spPr>
          <a:xfrm>
            <a:off x="6400800" y="4162024"/>
            <a:ext cx="3574122" cy="1167665"/>
          </a:xfrm>
        </p:spPr>
        <p:txBody>
          <a:bodyPr>
            <a:noAutofit/>
          </a:bodyPr>
          <a:lstStyle>
            <a:lvl1pPr marL="0" indent="0">
              <a:lnSpc>
                <a:spcPct val="100000"/>
              </a:lnSpc>
              <a:buFont typeface="Wingdings" pitchFamily="2" charset="2"/>
              <a:buNone/>
              <a:defRPr sz="1800" b="0" i="0">
                <a:latin typeface="Lato" panose="020F0502020204030203" pitchFamily="34" charset="77"/>
                <a:cs typeface="Oracle Sans Light" panose="020B0403020204020204" pitchFamily="34" charset="0"/>
              </a:defRPr>
            </a:lvl1pPr>
            <a:lvl2pPr marL="685800">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en-US"/>
              <a:t>Lorem ipsum</a:t>
            </a:r>
          </a:p>
        </p:txBody>
      </p:sp>
      <p:sp>
        <p:nvSpPr>
          <p:cNvPr id="28" name="Text Placeholder 33">
            <a:extLst>
              <a:ext uri="{FF2B5EF4-FFF2-40B4-BE49-F238E27FC236}">
                <a16:creationId xmlns:a16="http://schemas.microsoft.com/office/drawing/2014/main" id="{B4578909-EA57-4049-8339-75544D89FCD0}"/>
              </a:ext>
            </a:extLst>
          </p:cNvPr>
          <p:cNvSpPr>
            <a:spLocks noGrp="1"/>
          </p:cNvSpPr>
          <p:nvPr>
            <p:ph type="body" sz="quarter" idx="21" hasCustomPrompt="1"/>
          </p:nvPr>
        </p:nvSpPr>
        <p:spPr>
          <a:xfrm>
            <a:off x="2204246" y="2278497"/>
            <a:ext cx="3574122" cy="1167665"/>
          </a:xfrm>
        </p:spPr>
        <p:txBody>
          <a:bodyPr>
            <a:noAutofit/>
          </a:bodyPr>
          <a:lstStyle>
            <a:lvl1pPr marL="0" indent="0">
              <a:lnSpc>
                <a:spcPct val="100000"/>
              </a:lnSpc>
              <a:buFont typeface="Wingdings" pitchFamily="2" charset="2"/>
              <a:buNone/>
              <a:defRPr sz="1800" b="0" i="0">
                <a:latin typeface="Lato" panose="020F0502020204030203" pitchFamily="34" charset="77"/>
                <a:cs typeface="Oracle Sans Light" panose="020B0403020204020204" pitchFamily="34" charset="0"/>
              </a:defRPr>
            </a:lvl1pPr>
            <a:lvl2pPr marL="685800">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en-US"/>
              <a:t>Lorem ipsum</a:t>
            </a:r>
          </a:p>
        </p:txBody>
      </p:sp>
      <p:pic>
        <p:nvPicPr>
          <p:cNvPr id="31" name="Picture 30">
            <a:extLst>
              <a:ext uri="{FF2B5EF4-FFF2-40B4-BE49-F238E27FC236}">
                <a16:creationId xmlns:a16="http://schemas.microsoft.com/office/drawing/2014/main" id="{F702EEAF-F0F5-814E-9196-86026AF9ED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32" name="Picture 31">
            <a:extLst>
              <a:ext uri="{FF2B5EF4-FFF2-40B4-BE49-F238E27FC236}">
                <a16:creationId xmlns:a16="http://schemas.microsoft.com/office/drawing/2014/main" id="{70B2A580-1ED7-6946-86A5-B4F6484407D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33" name="Rectangle 32">
            <a:extLst>
              <a:ext uri="{FF2B5EF4-FFF2-40B4-BE49-F238E27FC236}">
                <a16:creationId xmlns:a16="http://schemas.microsoft.com/office/drawing/2014/main" id="{A91F1F4E-5422-7F4A-9624-187900AD67BD}"/>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5C94D577-AC68-4C44-BA90-ABF756117D31}"/>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FED6C7C4-0B61-0C4E-ABA4-69082FAC6F08}"/>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7313765C-BFCA-0743-BD5F-92F0330F2B4C}"/>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6B38DAA2-0E76-BF4F-89F1-1352343D1DDF}"/>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D574BF92-9118-7646-BC8B-9CE746B24E27}"/>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B1E20C5-8882-0F4F-92A1-20B0D28F713A}"/>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1F8E729C-C4C1-9448-A93C-1156EFCF5B7E}"/>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6155CB2D-6BE4-F448-A61A-129F80A1A903}"/>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6E175746-1214-D74A-98DD-FF8B830D4E06}"/>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385F2623-F72C-D447-8A14-14C15122AF17}"/>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98ED52C-A6FB-5347-A5DE-3E4F8E6EBB74}"/>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D5CBC851-2B70-7545-8F47-E3F598FBCC87}"/>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95958A5E-BE55-4448-A49B-1186A8122713}"/>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8AAA7986-E0FE-5349-B59E-DD99B629B6F1}"/>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Footer Placeholder 1">
            <a:extLst>
              <a:ext uri="{FF2B5EF4-FFF2-40B4-BE49-F238E27FC236}">
                <a16:creationId xmlns:a16="http://schemas.microsoft.com/office/drawing/2014/main" id="{46607642-B90B-44C1-92FE-EB788AF5153C}"/>
              </a:ext>
            </a:extLst>
          </p:cNvPr>
          <p:cNvSpPr>
            <a:spLocks noGrp="1"/>
          </p:cNvSpPr>
          <p:nvPr>
            <p:ph type="ftr" sz="quarter" idx="22"/>
          </p:nvPr>
        </p:nvSpPr>
        <p:spPr>
          <a:xfrm>
            <a:off x="838199" y="6356350"/>
            <a:ext cx="5100687" cy="365125"/>
          </a:xfrm>
          <a:prstGeom prst="rect">
            <a:avLst/>
          </a:prstGeom>
        </p:spPr>
        <p:txBody>
          <a:bodyPr/>
          <a:lstStyle/>
          <a:p>
            <a:r>
              <a:rPr lang="en-US" dirty="0"/>
              <a:t>Copyright © 2023, Oracle and/or its affiliates | Confidential – Oracle &amp; UNHCR Internal</a:t>
            </a:r>
          </a:p>
        </p:txBody>
      </p:sp>
      <p:sp>
        <p:nvSpPr>
          <p:cNvPr id="49" name="Slide Number Placeholder 2">
            <a:extLst>
              <a:ext uri="{FF2B5EF4-FFF2-40B4-BE49-F238E27FC236}">
                <a16:creationId xmlns:a16="http://schemas.microsoft.com/office/drawing/2014/main" id="{E7C7092A-A2A1-48B0-90CD-28834DEDC8D0}"/>
              </a:ext>
            </a:extLst>
          </p:cNvPr>
          <p:cNvSpPr>
            <a:spLocks noGrp="1"/>
          </p:cNvSpPr>
          <p:nvPr>
            <p:ph type="sldNum" sz="quarter" idx="23"/>
          </p:nvPr>
        </p:nvSpPr>
        <p:spPr>
          <a:xfrm>
            <a:off x="451757" y="6356350"/>
            <a:ext cx="386443" cy="365125"/>
          </a:xfrm>
          <a:prstGeom prst="rect">
            <a:avLst/>
          </a:prstGeom>
        </p:spPr>
        <p:txBody>
          <a:body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133269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Light Metric">
    <p:bg>
      <p:bgPr>
        <a:solidFill>
          <a:schemeClr val="bg1"/>
        </a:solidFill>
        <a:effectLst/>
      </p:bgPr>
    </p:bg>
    <p:spTree>
      <p:nvGrpSpPr>
        <p:cNvPr id="1" name=""/>
        <p:cNvGrpSpPr/>
        <p:nvPr/>
      </p:nvGrpSpPr>
      <p:grpSpPr>
        <a:xfrm>
          <a:off x="0" y="0"/>
          <a:ext cx="0" cy="0"/>
          <a:chOff x="0" y="0"/>
          <a:chExt cx="0" cy="0"/>
        </a:xfrm>
      </p:grpSpPr>
      <p:sp>
        <p:nvSpPr>
          <p:cNvPr id="9" name="Text Placeholder 10">
            <a:extLst>
              <a:ext uri="{FF2B5EF4-FFF2-40B4-BE49-F238E27FC236}">
                <a16:creationId xmlns:a16="http://schemas.microsoft.com/office/drawing/2014/main" id="{6D46810D-06AF-8048-A8FC-EB9C64BA9823}"/>
              </a:ext>
            </a:extLst>
          </p:cNvPr>
          <p:cNvSpPr>
            <a:spLocks noGrp="1"/>
          </p:cNvSpPr>
          <p:nvPr>
            <p:ph type="body" sz="quarter" idx="11" hasCustomPrompt="1"/>
          </p:nvPr>
        </p:nvSpPr>
        <p:spPr>
          <a:xfrm>
            <a:off x="761286" y="1387037"/>
            <a:ext cx="3831736" cy="1707608"/>
          </a:xfrm>
        </p:spPr>
        <p:txBody>
          <a:bodyPr lIns="0" rIns="0" anchor="b">
            <a:noAutofit/>
          </a:bodyPr>
          <a:lstStyle>
            <a:lvl1pPr>
              <a:defRPr sz="12000" b="0">
                <a:solidFill>
                  <a:schemeClr val="tx2"/>
                </a:solidFill>
                <a:latin typeface="Proxima Nova Th" panose="02000506030000020004" pitchFamily="50" charset="0"/>
              </a:defRPr>
            </a:lvl1pPr>
          </a:lstStyle>
          <a:p>
            <a:pPr lvl="0"/>
            <a:r>
              <a:rPr lang="en-US"/>
              <a:t>XX%</a:t>
            </a:r>
          </a:p>
        </p:txBody>
      </p:sp>
      <p:sp>
        <p:nvSpPr>
          <p:cNvPr id="13" name="Text Placeholder 15">
            <a:extLst>
              <a:ext uri="{FF2B5EF4-FFF2-40B4-BE49-F238E27FC236}">
                <a16:creationId xmlns:a16="http://schemas.microsoft.com/office/drawing/2014/main" id="{4354AFA5-AF57-6040-82D7-328298E6DAEA}"/>
              </a:ext>
            </a:extLst>
          </p:cNvPr>
          <p:cNvSpPr>
            <a:spLocks noGrp="1"/>
          </p:cNvSpPr>
          <p:nvPr>
            <p:ph type="body" sz="quarter" idx="13" hasCustomPrompt="1"/>
          </p:nvPr>
        </p:nvSpPr>
        <p:spPr>
          <a:xfrm>
            <a:off x="761286" y="3231646"/>
            <a:ext cx="4371153" cy="914400"/>
          </a:xfrm>
        </p:spPr>
        <p:txBody>
          <a:bodyPr lIns="0" rIns="0">
            <a:noAutofit/>
          </a:bodyPr>
          <a:lstStyle>
            <a:lvl1pPr>
              <a:lnSpc>
                <a:spcPct val="100000"/>
              </a:lnSpc>
              <a:spcAft>
                <a:spcPts val="600"/>
              </a:spcAft>
              <a:defRPr sz="1800" b="0" i="0">
                <a:solidFill>
                  <a:srgbClr val="0072BC"/>
                </a:solidFill>
                <a:latin typeface="Lato" panose="020F0502020204030203" pitchFamily="34" charset="77"/>
                <a:cs typeface="Oracle Sans Light" panose="020B0403020204020204" pitchFamily="34" charset="0"/>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Duis vitae </a:t>
            </a:r>
            <a:r>
              <a:rPr lang="en-US" err="1"/>
              <a:t>interdum</a:t>
            </a:r>
            <a:r>
              <a:rPr lang="en-US"/>
              <a:t> diam, non </a:t>
            </a:r>
            <a:r>
              <a:rPr lang="en-US" err="1"/>
              <a:t>aliquet</a:t>
            </a:r>
            <a:r>
              <a:rPr lang="en-US"/>
              <a:t> </a:t>
            </a:r>
            <a:r>
              <a:rPr lang="en-US" err="1"/>
              <a:t>enim</a:t>
            </a:r>
            <a:r>
              <a:rPr lang="en-US"/>
              <a:t>.</a:t>
            </a:r>
          </a:p>
        </p:txBody>
      </p:sp>
      <p:pic>
        <p:nvPicPr>
          <p:cNvPr id="10" name="Picture 9">
            <a:extLst>
              <a:ext uri="{FF2B5EF4-FFF2-40B4-BE49-F238E27FC236}">
                <a16:creationId xmlns:a16="http://schemas.microsoft.com/office/drawing/2014/main" id="{8535EE8B-95EA-4038-994D-5F9FD147E460}"/>
              </a:ext>
            </a:extLst>
          </p:cNvPr>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a:off x="6096000" y="1"/>
            <a:ext cx="6096000" cy="6857999"/>
          </a:xfrm>
          <a:prstGeom prst="rect">
            <a:avLst/>
          </a:prstGeom>
        </p:spPr>
      </p:pic>
      <p:pic>
        <p:nvPicPr>
          <p:cNvPr id="18" name="Picture 17">
            <a:extLst>
              <a:ext uri="{FF2B5EF4-FFF2-40B4-BE49-F238E27FC236}">
                <a16:creationId xmlns:a16="http://schemas.microsoft.com/office/drawing/2014/main" id="{732895E0-E36A-814D-89A6-71AE881490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9" name="Picture 18">
            <a:extLst>
              <a:ext uri="{FF2B5EF4-FFF2-40B4-BE49-F238E27FC236}">
                <a16:creationId xmlns:a16="http://schemas.microsoft.com/office/drawing/2014/main" id="{D50FF5DE-B8DE-9048-B721-F107BA079E9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20" name="Rectangle 19">
            <a:extLst>
              <a:ext uri="{FF2B5EF4-FFF2-40B4-BE49-F238E27FC236}">
                <a16:creationId xmlns:a16="http://schemas.microsoft.com/office/drawing/2014/main" id="{C0CCBAF5-6471-4F4E-BFD1-FAA3C6B65272}"/>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137D001-DF76-E944-B64F-013E9D9B9427}"/>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5CA106E3-11BF-B043-B253-68B2A8DAFDF0}"/>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8B35A40-0587-D84B-9570-E7373034AFF0}"/>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C0BC9057-9225-3342-9AD0-BB5960D246B3}"/>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D3640F6-1BFB-2745-816D-FFDF2752FEC3}"/>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333C5E2F-B547-CD4F-91DE-C17B7D9C5F3D}"/>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622B10CE-4305-974E-B53B-DAA42A0EA3CC}"/>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363A2415-E818-D145-B12C-7CE98AE4A31D}"/>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DB46F58D-7CA2-0141-9A51-6FBF95EAD549}"/>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0DB102A1-D67D-ED48-98EF-CC354AAF956F}"/>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6E3FFC95-2AB6-CF49-8806-AB94A49B0E5E}"/>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E8EBDF5-7AD1-094A-866B-3316B75B9981}"/>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B5BA3E3E-ECF7-BC44-A55D-0E7759283C5E}"/>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8C0FD770-94C2-ED49-8F80-370E41E6ACFB}"/>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Footer Placeholder 1">
            <a:extLst>
              <a:ext uri="{FF2B5EF4-FFF2-40B4-BE49-F238E27FC236}">
                <a16:creationId xmlns:a16="http://schemas.microsoft.com/office/drawing/2014/main" id="{142B61B7-FBF1-41CB-B71C-778E3603B979}"/>
              </a:ext>
            </a:extLst>
          </p:cNvPr>
          <p:cNvSpPr>
            <a:spLocks noGrp="1"/>
          </p:cNvSpPr>
          <p:nvPr>
            <p:ph type="ftr" sz="quarter" idx="19"/>
          </p:nvPr>
        </p:nvSpPr>
        <p:spPr>
          <a:xfrm>
            <a:off x="838199" y="6356350"/>
            <a:ext cx="5100687" cy="365125"/>
          </a:xfrm>
          <a:prstGeom prst="rect">
            <a:avLst/>
          </a:prstGeom>
        </p:spPr>
        <p:txBody>
          <a:bodyPr/>
          <a:lstStyle/>
          <a:p>
            <a:r>
              <a:rPr lang="en-US" dirty="0"/>
              <a:t>Copyright © 2023, Oracle and/or its affiliates | Confidential – Oracle &amp; UNHCR Internal</a:t>
            </a:r>
          </a:p>
        </p:txBody>
      </p:sp>
      <p:sp>
        <p:nvSpPr>
          <p:cNvPr id="36" name="Slide Number Placeholder 2">
            <a:extLst>
              <a:ext uri="{FF2B5EF4-FFF2-40B4-BE49-F238E27FC236}">
                <a16:creationId xmlns:a16="http://schemas.microsoft.com/office/drawing/2014/main" id="{083D03B8-365B-4CC9-B22A-360293643846}"/>
              </a:ext>
            </a:extLst>
          </p:cNvPr>
          <p:cNvSpPr>
            <a:spLocks noGrp="1"/>
          </p:cNvSpPr>
          <p:nvPr>
            <p:ph type="sldNum" sz="quarter" idx="20"/>
          </p:nvPr>
        </p:nvSpPr>
        <p:spPr>
          <a:xfrm>
            <a:off x="451757" y="6356350"/>
            <a:ext cx="386443" cy="365125"/>
          </a:xfrm>
          <a:prstGeom prst="rect">
            <a:avLst/>
          </a:prstGeom>
        </p:spPr>
        <p:txBody>
          <a:body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365273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3" grpId="0" build="p">
        <p:tmplLst>
          <p:tmpl lvl="1">
            <p:tnLst>
              <p:par>
                <p:cTn presetID="10" presetClass="entr" presetSubtype="0" fill="hold" nodeType="withEffect">
                  <p:stCondLst>
                    <p:cond delay="2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2_Light Quadrant for infographic">
    <p:spTree>
      <p:nvGrpSpPr>
        <p:cNvPr id="1" name=""/>
        <p:cNvGrpSpPr/>
        <p:nvPr/>
      </p:nvGrpSpPr>
      <p:grpSpPr>
        <a:xfrm>
          <a:off x="0" y="0"/>
          <a:ext cx="0" cy="0"/>
          <a:chOff x="0" y="0"/>
          <a:chExt cx="0" cy="0"/>
        </a:xfrm>
      </p:grpSpPr>
      <p:grpSp>
        <p:nvGrpSpPr>
          <p:cNvPr id="17" name="Group 16"/>
          <p:cNvGrpSpPr/>
          <p:nvPr userDrawn="1"/>
        </p:nvGrpSpPr>
        <p:grpSpPr>
          <a:xfrm>
            <a:off x="6324599" y="4419600"/>
            <a:ext cx="5867402" cy="2438400"/>
            <a:chOff x="6324599" y="4419600"/>
            <a:chExt cx="5867402" cy="2438400"/>
          </a:xfrm>
        </p:grpSpPr>
        <p:pic>
          <p:nvPicPr>
            <p:cNvPr id="18" name="Picture 17">
              <a:extLst>
                <a:ext uri="{FF2B5EF4-FFF2-40B4-BE49-F238E27FC236}">
                  <a16:creationId xmlns:a16="http://schemas.microsoft.com/office/drawing/2014/main" id="{48E2CDD8-9434-3C41-82F7-EDF6333D397F}"/>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p:blipFill>
          <p:spPr>
            <a:xfrm>
              <a:off x="6337183" y="4516073"/>
              <a:ext cx="5854818" cy="2341927"/>
            </a:xfrm>
            <a:prstGeom prst="rect">
              <a:avLst/>
            </a:prstGeom>
            <a:noFill/>
          </p:spPr>
        </p:pic>
        <p:sp>
          <p:nvSpPr>
            <p:cNvPr id="21" name="Rectangle 20"/>
            <p:cNvSpPr/>
            <p:nvPr userDrawn="1"/>
          </p:nvSpPr>
          <p:spPr>
            <a:xfrm>
              <a:off x="6324599" y="4419600"/>
              <a:ext cx="5867401" cy="24384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itle 1">
            <a:extLst>
              <a:ext uri="{FF2B5EF4-FFF2-40B4-BE49-F238E27FC236}">
                <a16:creationId xmlns:a16="http://schemas.microsoft.com/office/drawing/2014/main" id="{B46B041F-833F-AB4C-9680-F86574375A85}"/>
              </a:ext>
            </a:extLst>
          </p:cNvPr>
          <p:cNvSpPr>
            <a:spLocks noGrp="1"/>
          </p:cNvSpPr>
          <p:nvPr>
            <p:ph type="title" hasCustomPrompt="1"/>
          </p:nvPr>
        </p:nvSpPr>
        <p:spPr>
          <a:xfrm>
            <a:off x="768095" y="783026"/>
            <a:ext cx="10210297" cy="844095"/>
          </a:xfrm>
        </p:spPr>
        <p:txBody>
          <a:bodyPr vert="horz" lIns="0" tIns="45720" rIns="0" bIns="45720" rtlCol="0" anchor="b">
            <a:noAutofit/>
          </a:bodyPr>
          <a:lstStyle>
            <a:lvl1pPr>
              <a:lnSpc>
                <a:spcPct val="100000"/>
              </a:lnSpc>
              <a:defRPr lang="en-US" sz="4400" b="1" i="0" baseline="0">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Best Practice - small font</a:t>
            </a:r>
          </a:p>
        </p:txBody>
      </p:sp>
      <p:sp>
        <p:nvSpPr>
          <p:cNvPr id="27" name="Rectangle 26">
            <a:extLst>
              <a:ext uri="{FF2B5EF4-FFF2-40B4-BE49-F238E27FC236}">
                <a16:creationId xmlns:a16="http://schemas.microsoft.com/office/drawing/2014/main" id="{CAE5D2D5-96D0-7047-93E6-327A01072B11}"/>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77"/>
            </a:endParaRPr>
          </a:p>
        </p:txBody>
      </p:sp>
      <p:sp>
        <p:nvSpPr>
          <p:cNvPr id="23" name="Oval 22">
            <a:extLst>
              <a:ext uri="{FF2B5EF4-FFF2-40B4-BE49-F238E27FC236}">
                <a16:creationId xmlns:a16="http://schemas.microsoft.com/office/drawing/2014/main" id="{6A2BD740-A4C2-0946-9E63-C33AA3983D5F}"/>
              </a:ext>
            </a:extLst>
          </p:cNvPr>
          <p:cNvSpPr/>
          <p:nvPr userDrawn="1"/>
        </p:nvSpPr>
        <p:spPr>
          <a:xfrm>
            <a:off x="884583" y="2053712"/>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a-ET" sz="1800" b="1">
                <a:solidFill>
                  <a:schemeClr val="bg1"/>
                </a:solidFill>
                <a:latin typeface="Lato" panose="020F0502020204030203" pitchFamily="34" charset="77"/>
                <a:cs typeface="Oracle Sans" panose="020B0503020204020204" pitchFamily="34" charset="0"/>
              </a:rPr>
              <a:t>1</a:t>
            </a:r>
          </a:p>
        </p:txBody>
      </p:sp>
      <p:sp>
        <p:nvSpPr>
          <p:cNvPr id="25" name="Oval 24">
            <a:extLst>
              <a:ext uri="{FF2B5EF4-FFF2-40B4-BE49-F238E27FC236}">
                <a16:creationId xmlns:a16="http://schemas.microsoft.com/office/drawing/2014/main" id="{7C6C0532-F063-0042-AFA6-3DA7FE3A89DF}"/>
              </a:ext>
            </a:extLst>
          </p:cNvPr>
          <p:cNvSpPr/>
          <p:nvPr userDrawn="1"/>
        </p:nvSpPr>
        <p:spPr>
          <a:xfrm>
            <a:off x="3437582" y="2053712"/>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ctr"/>
            <a:r>
              <a:rPr lang="aa-ET" sz="1800" b="1">
                <a:solidFill>
                  <a:schemeClr val="bg1"/>
                </a:solidFill>
                <a:latin typeface="Lato" panose="020F0502020204030203" pitchFamily="34" charset="77"/>
                <a:cs typeface="Oracle Sans" panose="020B0503020204020204" pitchFamily="34" charset="0"/>
              </a:rPr>
              <a:t>2</a:t>
            </a:r>
          </a:p>
        </p:txBody>
      </p:sp>
      <p:sp>
        <p:nvSpPr>
          <p:cNvPr id="26" name="Oval 25">
            <a:extLst>
              <a:ext uri="{FF2B5EF4-FFF2-40B4-BE49-F238E27FC236}">
                <a16:creationId xmlns:a16="http://schemas.microsoft.com/office/drawing/2014/main" id="{42C987BC-9341-934C-826D-28D491B929F6}"/>
              </a:ext>
            </a:extLst>
          </p:cNvPr>
          <p:cNvSpPr/>
          <p:nvPr userDrawn="1"/>
        </p:nvSpPr>
        <p:spPr>
          <a:xfrm>
            <a:off x="6046427" y="2053712"/>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ctr"/>
            <a:r>
              <a:rPr lang="aa-ET" sz="1800" b="1">
                <a:solidFill>
                  <a:schemeClr val="bg1"/>
                </a:solidFill>
                <a:latin typeface="Lato" panose="020F0502020204030203" pitchFamily="34" charset="77"/>
                <a:cs typeface="Oracle Sans" panose="020B0503020204020204" pitchFamily="34" charset="0"/>
              </a:rPr>
              <a:t>3</a:t>
            </a:r>
          </a:p>
        </p:txBody>
      </p:sp>
      <p:sp>
        <p:nvSpPr>
          <p:cNvPr id="29" name="Oval 28">
            <a:extLst>
              <a:ext uri="{FF2B5EF4-FFF2-40B4-BE49-F238E27FC236}">
                <a16:creationId xmlns:a16="http://schemas.microsoft.com/office/drawing/2014/main" id="{6BF47A4F-E017-7542-9BAD-BBC6E14F894B}"/>
              </a:ext>
            </a:extLst>
          </p:cNvPr>
          <p:cNvSpPr/>
          <p:nvPr userDrawn="1"/>
        </p:nvSpPr>
        <p:spPr>
          <a:xfrm>
            <a:off x="8629710" y="2053712"/>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algn="ctr"/>
            <a:r>
              <a:rPr lang="aa-ET" sz="1800" b="1">
                <a:solidFill>
                  <a:schemeClr val="bg1"/>
                </a:solidFill>
                <a:latin typeface="Lato" panose="020F0502020204030203" pitchFamily="34" charset="77"/>
                <a:cs typeface="Oracle Sans" panose="020B0503020204020204" pitchFamily="34" charset="0"/>
              </a:rPr>
              <a:t>4</a:t>
            </a:r>
          </a:p>
        </p:txBody>
      </p:sp>
      <p:sp>
        <p:nvSpPr>
          <p:cNvPr id="30" name="TextBox 29">
            <a:extLst>
              <a:ext uri="{FF2B5EF4-FFF2-40B4-BE49-F238E27FC236}">
                <a16:creationId xmlns:a16="http://schemas.microsoft.com/office/drawing/2014/main" id="{DF55FADD-4F43-5942-8B7A-24BA347A99E8}"/>
              </a:ext>
            </a:extLst>
          </p:cNvPr>
          <p:cNvSpPr txBox="1"/>
          <p:nvPr userDrawn="1"/>
        </p:nvSpPr>
        <p:spPr>
          <a:xfrm>
            <a:off x="2770322" y="2026210"/>
            <a:ext cx="319818" cy="584775"/>
          </a:xfrm>
          <a:prstGeom prst="rect">
            <a:avLst/>
          </a:prstGeom>
          <a:noFill/>
        </p:spPr>
        <p:txBody>
          <a:bodyPr wrap="square" rtlCol="0">
            <a:spAutoFit/>
          </a:bodyPr>
          <a:lstStyle/>
          <a:p>
            <a:r>
              <a:rPr lang="en-GB" sz="3200" dirty="0">
                <a:solidFill>
                  <a:schemeClr val="tx2">
                    <a:lumMod val="75000"/>
                  </a:schemeClr>
                </a:solidFill>
                <a:latin typeface="Lato" panose="020F0502020204030203" pitchFamily="34" charset="77"/>
                <a:cs typeface="Arial" panose="020B0604020202020204" pitchFamily="34" charset="0"/>
              </a:rPr>
              <a:t>&gt;</a:t>
            </a:r>
          </a:p>
        </p:txBody>
      </p:sp>
      <p:sp>
        <p:nvSpPr>
          <p:cNvPr id="31" name="TextBox 30">
            <a:extLst>
              <a:ext uri="{FF2B5EF4-FFF2-40B4-BE49-F238E27FC236}">
                <a16:creationId xmlns:a16="http://schemas.microsoft.com/office/drawing/2014/main" id="{5FD48095-5C98-7A41-BF3F-0DB38DECCDDC}"/>
              </a:ext>
            </a:extLst>
          </p:cNvPr>
          <p:cNvSpPr txBox="1"/>
          <p:nvPr userDrawn="1"/>
        </p:nvSpPr>
        <p:spPr>
          <a:xfrm>
            <a:off x="5345480" y="2026210"/>
            <a:ext cx="319818" cy="584775"/>
          </a:xfrm>
          <a:prstGeom prst="rect">
            <a:avLst/>
          </a:prstGeom>
          <a:noFill/>
        </p:spPr>
        <p:txBody>
          <a:bodyPr wrap="square" rtlCol="0">
            <a:spAutoFit/>
          </a:bodyPr>
          <a:lstStyle/>
          <a:p>
            <a:r>
              <a:rPr lang="en-GB" sz="3200" dirty="0">
                <a:solidFill>
                  <a:schemeClr val="tx2">
                    <a:lumMod val="75000"/>
                  </a:schemeClr>
                </a:solidFill>
                <a:latin typeface="Lato" panose="020F0502020204030203" pitchFamily="34" charset="77"/>
                <a:cs typeface="Arial" panose="020B0604020202020204" pitchFamily="34" charset="0"/>
              </a:rPr>
              <a:t>&gt;</a:t>
            </a:r>
          </a:p>
        </p:txBody>
      </p:sp>
      <p:sp>
        <p:nvSpPr>
          <p:cNvPr id="32" name="TextBox 31">
            <a:extLst>
              <a:ext uri="{FF2B5EF4-FFF2-40B4-BE49-F238E27FC236}">
                <a16:creationId xmlns:a16="http://schemas.microsoft.com/office/drawing/2014/main" id="{B4806D60-648D-9548-848D-DC13EC61F854}"/>
              </a:ext>
            </a:extLst>
          </p:cNvPr>
          <p:cNvSpPr txBox="1"/>
          <p:nvPr userDrawn="1"/>
        </p:nvSpPr>
        <p:spPr>
          <a:xfrm>
            <a:off x="7972148" y="2026210"/>
            <a:ext cx="319818" cy="584775"/>
          </a:xfrm>
          <a:prstGeom prst="rect">
            <a:avLst/>
          </a:prstGeom>
          <a:noFill/>
        </p:spPr>
        <p:txBody>
          <a:bodyPr wrap="square" rtlCol="0">
            <a:spAutoFit/>
          </a:bodyPr>
          <a:lstStyle/>
          <a:p>
            <a:r>
              <a:rPr lang="en-GB" sz="3200" dirty="0">
                <a:solidFill>
                  <a:schemeClr val="tx2">
                    <a:lumMod val="75000"/>
                  </a:schemeClr>
                </a:solidFill>
                <a:latin typeface="Lato" panose="020F0502020204030203" pitchFamily="34" charset="77"/>
                <a:cs typeface="Arial" panose="020B0604020202020204" pitchFamily="34" charset="0"/>
              </a:rPr>
              <a:t>&gt;</a:t>
            </a:r>
          </a:p>
        </p:txBody>
      </p:sp>
      <p:sp>
        <p:nvSpPr>
          <p:cNvPr id="33" name="TextBox 32">
            <a:extLst>
              <a:ext uri="{FF2B5EF4-FFF2-40B4-BE49-F238E27FC236}">
                <a16:creationId xmlns:a16="http://schemas.microsoft.com/office/drawing/2014/main" id="{47044AA0-E789-E049-AA4D-791F9FB95F7A}"/>
              </a:ext>
            </a:extLst>
          </p:cNvPr>
          <p:cNvSpPr txBox="1"/>
          <p:nvPr userDrawn="1"/>
        </p:nvSpPr>
        <p:spPr>
          <a:xfrm>
            <a:off x="10535653" y="2026210"/>
            <a:ext cx="319818" cy="584775"/>
          </a:xfrm>
          <a:prstGeom prst="rect">
            <a:avLst/>
          </a:prstGeom>
          <a:noFill/>
        </p:spPr>
        <p:txBody>
          <a:bodyPr wrap="square" rtlCol="0">
            <a:spAutoFit/>
          </a:bodyPr>
          <a:lstStyle/>
          <a:p>
            <a:r>
              <a:rPr lang="en-GB" sz="3200" dirty="0">
                <a:solidFill>
                  <a:schemeClr val="tx2">
                    <a:lumMod val="75000"/>
                  </a:schemeClr>
                </a:solidFill>
                <a:latin typeface="Lato" panose="020F0502020204030203" pitchFamily="34" charset="77"/>
                <a:cs typeface="Arial" panose="020B0604020202020204" pitchFamily="34" charset="0"/>
              </a:rPr>
              <a:t>&gt;</a:t>
            </a:r>
          </a:p>
        </p:txBody>
      </p:sp>
      <p:sp>
        <p:nvSpPr>
          <p:cNvPr id="34" name="Text Placeholder 16">
            <a:extLst>
              <a:ext uri="{FF2B5EF4-FFF2-40B4-BE49-F238E27FC236}">
                <a16:creationId xmlns:a16="http://schemas.microsoft.com/office/drawing/2014/main" id="{A7A3CBC9-EEB6-6A4B-82C1-442C1CF9D439}"/>
              </a:ext>
            </a:extLst>
          </p:cNvPr>
          <p:cNvSpPr>
            <a:spLocks noGrp="1"/>
          </p:cNvSpPr>
          <p:nvPr>
            <p:ph type="body" sz="quarter" idx="46" hasCustomPrompt="1"/>
          </p:nvPr>
        </p:nvSpPr>
        <p:spPr>
          <a:xfrm>
            <a:off x="1336529" y="2053712"/>
            <a:ext cx="1490472" cy="484632"/>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2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35" name="Text Placeholder 16">
            <a:extLst>
              <a:ext uri="{FF2B5EF4-FFF2-40B4-BE49-F238E27FC236}">
                <a16:creationId xmlns:a16="http://schemas.microsoft.com/office/drawing/2014/main" id="{6F826F71-842F-9344-A1A2-BF934F9100DB}"/>
              </a:ext>
            </a:extLst>
          </p:cNvPr>
          <p:cNvSpPr>
            <a:spLocks noGrp="1"/>
          </p:cNvSpPr>
          <p:nvPr>
            <p:ph type="body" sz="quarter" idx="47" hasCustomPrompt="1"/>
          </p:nvPr>
        </p:nvSpPr>
        <p:spPr>
          <a:xfrm>
            <a:off x="3911778" y="2053712"/>
            <a:ext cx="1490472" cy="484632"/>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2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36" name="Text Placeholder 16">
            <a:extLst>
              <a:ext uri="{FF2B5EF4-FFF2-40B4-BE49-F238E27FC236}">
                <a16:creationId xmlns:a16="http://schemas.microsoft.com/office/drawing/2014/main" id="{F50C35BA-C4AE-BC46-A95C-AF7D0B4990E7}"/>
              </a:ext>
            </a:extLst>
          </p:cNvPr>
          <p:cNvSpPr>
            <a:spLocks noGrp="1"/>
          </p:cNvSpPr>
          <p:nvPr>
            <p:ph type="body" sz="quarter" idx="48" hasCustomPrompt="1"/>
          </p:nvPr>
        </p:nvSpPr>
        <p:spPr>
          <a:xfrm>
            <a:off x="6543008" y="2053712"/>
            <a:ext cx="1490472" cy="484632"/>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2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37" name="Text Placeholder 16">
            <a:extLst>
              <a:ext uri="{FF2B5EF4-FFF2-40B4-BE49-F238E27FC236}">
                <a16:creationId xmlns:a16="http://schemas.microsoft.com/office/drawing/2014/main" id="{9C5C6C2F-5C43-FD4C-90E2-E9EEE9576A84}"/>
              </a:ext>
            </a:extLst>
          </p:cNvPr>
          <p:cNvSpPr>
            <a:spLocks noGrp="1"/>
          </p:cNvSpPr>
          <p:nvPr>
            <p:ph type="body" sz="quarter" idx="49" hasCustomPrompt="1"/>
          </p:nvPr>
        </p:nvSpPr>
        <p:spPr>
          <a:xfrm>
            <a:off x="9099598" y="2053712"/>
            <a:ext cx="1490472" cy="484632"/>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2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38" name="Oval 37">
            <a:extLst>
              <a:ext uri="{FF2B5EF4-FFF2-40B4-BE49-F238E27FC236}">
                <a16:creationId xmlns:a16="http://schemas.microsoft.com/office/drawing/2014/main" id="{67BF547B-B3D6-9D46-9C54-14A46CFE5857}"/>
              </a:ext>
            </a:extLst>
          </p:cNvPr>
          <p:cNvSpPr/>
          <p:nvPr userDrawn="1"/>
        </p:nvSpPr>
        <p:spPr>
          <a:xfrm>
            <a:off x="884583" y="3489105"/>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solidFill>
                  <a:schemeClr val="bg1"/>
                </a:solidFill>
                <a:latin typeface="Lato" panose="020F0502020204030203" pitchFamily="34" charset="77"/>
                <a:cs typeface="Oracle Sans" panose="020B0503020204020204" pitchFamily="34" charset="0"/>
              </a:rPr>
              <a:t>5</a:t>
            </a:r>
            <a:endParaRPr lang="aa-ET" sz="1800" b="1">
              <a:solidFill>
                <a:schemeClr val="bg1"/>
              </a:solidFill>
              <a:latin typeface="Lato" panose="020F0502020204030203" pitchFamily="34" charset="77"/>
              <a:cs typeface="Oracle Sans" panose="020B0503020204020204" pitchFamily="34" charset="0"/>
            </a:endParaRPr>
          </a:p>
        </p:txBody>
      </p:sp>
      <p:sp>
        <p:nvSpPr>
          <p:cNvPr id="39" name="Oval 38">
            <a:extLst>
              <a:ext uri="{FF2B5EF4-FFF2-40B4-BE49-F238E27FC236}">
                <a16:creationId xmlns:a16="http://schemas.microsoft.com/office/drawing/2014/main" id="{D42753FA-89E9-6743-B6FC-DCB1E087A48F}"/>
              </a:ext>
            </a:extLst>
          </p:cNvPr>
          <p:cNvSpPr/>
          <p:nvPr userDrawn="1"/>
        </p:nvSpPr>
        <p:spPr>
          <a:xfrm>
            <a:off x="3437582" y="3489105"/>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ctr"/>
            <a:r>
              <a:rPr lang="en-GB" sz="1800" b="1" dirty="0">
                <a:solidFill>
                  <a:schemeClr val="bg1"/>
                </a:solidFill>
                <a:latin typeface="Lato" panose="020F0502020204030203" pitchFamily="34" charset="77"/>
                <a:cs typeface="Oracle Sans" panose="020B0503020204020204" pitchFamily="34" charset="0"/>
              </a:rPr>
              <a:t>6</a:t>
            </a:r>
            <a:endParaRPr lang="aa-ET" sz="1800" b="1">
              <a:solidFill>
                <a:schemeClr val="bg1"/>
              </a:solidFill>
              <a:latin typeface="Lato" panose="020F0502020204030203" pitchFamily="34" charset="77"/>
              <a:cs typeface="Oracle Sans" panose="020B0503020204020204" pitchFamily="34" charset="0"/>
            </a:endParaRPr>
          </a:p>
        </p:txBody>
      </p:sp>
      <p:sp>
        <p:nvSpPr>
          <p:cNvPr id="40" name="Oval 39">
            <a:extLst>
              <a:ext uri="{FF2B5EF4-FFF2-40B4-BE49-F238E27FC236}">
                <a16:creationId xmlns:a16="http://schemas.microsoft.com/office/drawing/2014/main" id="{D6CE70FA-815D-B447-90E3-C47F0F732537}"/>
              </a:ext>
            </a:extLst>
          </p:cNvPr>
          <p:cNvSpPr/>
          <p:nvPr userDrawn="1"/>
        </p:nvSpPr>
        <p:spPr>
          <a:xfrm>
            <a:off x="6046427" y="3489105"/>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ctr"/>
            <a:r>
              <a:rPr lang="en-GB" sz="1800" b="1" dirty="0">
                <a:solidFill>
                  <a:schemeClr val="bg1"/>
                </a:solidFill>
                <a:latin typeface="Lato" panose="020F0502020204030203" pitchFamily="34" charset="77"/>
                <a:cs typeface="Oracle Sans" panose="020B0503020204020204" pitchFamily="34" charset="0"/>
              </a:rPr>
              <a:t>7</a:t>
            </a:r>
            <a:endParaRPr lang="aa-ET" sz="1800" b="1">
              <a:solidFill>
                <a:schemeClr val="bg1"/>
              </a:solidFill>
              <a:latin typeface="Lato" panose="020F0502020204030203" pitchFamily="34" charset="77"/>
              <a:cs typeface="Oracle Sans" panose="020B0503020204020204" pitchFamily="34" charset="0"/>
            </a:endParaRPr>
          </a:p>
        </p:txBody>
      </p:sp>
      <p:sp>
        <p:nvSpPr>
          <p:cNvPr id="41" name="Oval 40">
            <a:extLst>
              <a:ext uri="{FF2B5EF4-FFF2-40B4-BE49-F238E27FC236}">
                <a16:creationId xmlns:a16="http://schemas.microsoft.com/office/drawing/2014/main" id="{A0F79411-240C-2744-B442-8EB07B96E2B7}"/>
              </a:ext>
            </a:extLst>
          </p:cNvPr>
          <p:cNvSpPr/>
          <p:nvPr userDrawn="1"/>
        </p:nvSpPr>
        <p:spPr>
          <a:xfrm>
            <a:off x="8629710" y="3489105"/>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algn="ctr"/>
            <a:r>
              <a:rPr lang="en-GB" sz="1800" b="1" dirty="0">
                <a:solidFill>
                  <a:schemeClr val="bg1"/>
                </a:solidFill>
                <a:latin typeface="Lato" panose="020F0502020204030203" pitchFamily="34" charset="77"/>
                <a:cs typeface="Oracle Sans" panose="020B0503020204020204" pitchFamily="34" charset="0"/>
              </a:rPr>
              <a:t>8</a:t>
            </a:r>
            <a:endParaRPr lang="aa-ET" sz="1800" b="1">
              <a:solidFill>
                <a:schemeClr val="bg1"/>
              </a:solidFill>
              <a:latin typeface="Lato" panose="020F0502020204030203" pitchFamily="34" charset="77"/>
              <a:cs typeface="Oracle Sans" panose="020B0503020204020204" pitchFamily="34" charset="0"/>
            </a:endParaRPr>
          </a:p>
        </p:txBody>
      </p:sp>
      <p:sp>
        <p:nvSpPr>
          <p:cNvPr id="42" name="TextBox 41">
            <a:extLst>
              <a:ext uri="{FF2B5EF4-FFF2-40B4-BE49-F238E27FC236}">
                <a16:creationId xmlns:a16="http://schemas.microsoft.com/office/drawing/2014/main" id="{0526467B-D106-6148-AF6E-D805B40DD665}"/>
              </a:ext>
            </a:extLst>
          </p:cNvPr>
          <p:cNvSpPr txBox="1"/>
          <p:nvPr userDrawn="1"/>
        </p:nvSpPr>
        <p:spPr>
          <a:xfrm>
            <a:off x="2770322" y="3461603"/>
            <a:ext cx="319818" cy="584775"/>
          </a:xfrm>
          <a:prstGeom prst="rect">
            <a:avLst/>
          </a:prstGeom>
          <a:noFill/>
        </p:spPr>
        <p:txBody>
          <a:bodyPr wrap="square" rtlCol="0">
            <a:spAutoFit/>
          </a:bodyPr>
          <a:lstStyle/>
          <a:p>
            <a:r>
              <a:rPr lang="en-GB" sz="3200" dirty="0">
                <a:solidFill>
                  <a:schemeClr val="tx2">
                    <a:lumMod val="75000"/>
                  </a:schemeClr>
                </a:solidFill>
                <a:latin typeface="Lato" panose="020F0502020204030203" pitchFamily="34" charset="77"/>
                <a:cs typeface="Arial" panose="020B0604020202020204" pitchFamily="34" charset="0"/>
              </a:rPr>
              <a:t>&gt;</a:t>
            </a:r>
          </a:p>
        </p:txBody>
      </p:sp>
      <p:sp>
        <p:nvSpPr>
          <p:cNvPr id="43" name="TextBox 42">
            <a:extLst>
              <a:ext uri="{FF2B5EF4-FFF2-40B4-BE49-F238E27FC236}">
                <a16:creationId xmlns:a16="http://schemas.microsoft.com/office/drawing/2014/main" id="{106876C1-F7E6-B248-B9B4-D99711AB40E7}"/>
              </a:ext>
            </a:extLst>
          </p:cNvPr>
          <p:cNvSpPr txBox="1"/>
          <p:nvPr userDrawn="1"/>
        </p:nvSpPr>
        <p:spPr>
          <a:xfrm>
            <a:off x="5345480" y="3461603"/>
            <a:ext cx="319818" cy="584775"/>
          </a:xfrm>
          <a:prstGeom prst="rect">
            <a:avLst/>
          </a:prstGeom>
          <a:noFill/>
        </p:spPr>
        <p:txBody>
          <a:bodyPr wrap="square" rtlCol="0">
            <a:spAutoFit/>
          </a:bodyPr>
          <a:lstStyle/>
          <a:p>
            <a:r>
              <a:rPr lang="en-GB" sz="3200" dirty="0">
                <a:solidFill>
                  <a:schemeClr val="tx2">
                    <a:lumMod val="75000"/>
                  </a:schemeClr>
                </a:solidFill>
                <a:latin typeface="Lato" panose="020F0502020204030203" pitchFamily="34" charset="77"/>
                <a:cs typeface="Arial" panose="020B0604020202020204" pitchFamily="34" charset="0"/>
              </a:rPr>
              <a:t>&gt;</a:t>
            </a:r>
          </a:p>
        </p:txBody>
      </p:sp>
      <p:sp>
        <p:nvSpPr>
          <p:cNvPr id="44" name="TextBox 43">
            <a:extLst>
              <a:ext uri="{FF2B5EF4-FFF2-40B4-BE49-F238E27FC236}">
                <a16:creationId xmlns:a16="http://schemas.microsoft.com/office/drawing/2014/main" id="{84D04BCC-CB80-5C4A-BF42-45E214260C52}"/>
              </a:ext>
            </a:extLst>
          </p:cNvPr>
          <p:cNvSpPr txBox="1"/>
          <p:nvPr userDrawn="1"/>
        </p:nvSpPr>
        <p:spPr>
          <a:xfrm>
            <a:off x="7972148" y="3461603"/>
            <a:ext cx="319818" cy="584775"/>
          </a:xfrm>
          <a:prstGeom prst="rect">
            <a:avLst/>
          </a:prstGeom>
          <a:noFill/>
        </p:spPr>
        <p:txBody>
          <a:bodyPr wrap="square" rtlCol="0">
            <a:spAutoFit/>
          </a:bodyPr>
          <a:lstStyle/>
          <a:p>
            <a:r>
              <a:rPr lang="en-GB" sz="3200" dirty="0">
                <a:solidFill>
                  <a:schemeClr val="tx2">
                    <a:lumMod val="75000"/>
                  </a:schemeClr>
                </a:solidFill>
                <a:latin typeface="Lato" panose="020F0502020204030203" pitchFamily="34" charset="77"/>
                <a:cs typeface="Arial" panose="020B0604020202020204" pitchFamily="34" charset="0"/>
              </a:rPr>
              <a:t>&gt;</a:t>
            </a:r>
          </a:p>
        </p:txBody>
      </p:sp>
      <p:sp>
        <p:nvSpPr>
          <p:cNvPr id="45" name="TextBox 44">
            <a:extLst>
              <a:ext uri="{FF2B5EF4-FFF2-40B4-BE49-F238E27FC236}">
                <a16:creationId xmlns:a16="http://schemas.microsoft.com/office/drawing/2014/main" id="{FD787E88-EF4E-C340-B1BE-68FA105A8EEB}"/>
              </a:ext>
            </a:extLst>
          </p:cNvPr>
          <p:cNvSpPr txBox="1"/>
          <p:nvPr userDrawn="1"/>
        </p:nvSpPr>
        <p:spPr>
          <a:xfrm>
            <a:off x="10535653" y="3461603"/>
            <a:ext cx="319818" cy="584775"/>
          </a:xfrm>
          <a:prstGeom prst="rect">
            <a:avLst/>
          </a:prstGeom>
          <a:noFill/>
        </p:spPr>
        <p:txBody>
          <a:bodyPr wrap="square" rtlCol="0">
            <a:spAutoFit/>
          </a:bodyPr>
          <a:lstStyle/>
          <a:p>
            <a:r>
              <a:rPr lang="en-GB" sz="3200" dirty="0">
                <a:solidFill>
                  <a:schemeClr val="tx2">
                    <a:lumMod val="75000"/>
                  </a:schemeClr>
                </a:solidFill>
                <a:latin typeface="Lato" panose="020F0502020204030203" pitchFamily="34" charset="77"/>
                <a:cs typeface="Arial" panose="020B0604020202020204" pitchFamily="34" charset="0"/>
              </a:rPr>
              <a:t>&gt;</a:t>
            </a:r>
          </a:p>
        </p:txBody>
      </p:sp>
      <p:sp>
        <p:nvSpPr>
          <p:cNvPr id="46" name="Text Placeholder 16">
            <a:extLst>
              <a:ext uri="{FF2B5EF4-FFF2-40B4-BE49-F238E27FC236}">
                <a16:creationId xmlns:a16="http://schemas.microsoft.com/office/drawing/2014/main" id="{A7D1A3FD-8613-EB4A-9865-12B8F1176892}"/>
              </a:ext>
            </a:extLst>
          </p:cNvPr>
          <p:cNvSpPr>
            <a:spLocks noGrp="1"/>
          </p:cNvSpPr>
          <p:nvPr>
            <p:ph type="body" sz="quarter" idx="62" hasCustomPrompt="1"/>
          </p:nvPr>
        </p:nvSpPr>
        <p:spPr>
          <a:xfrm>
            <a:off x="1336529" y="3489105"/>
            <a:ext cx="1490472" cy="484632"/>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2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47" name="Text Placeholder 16">
            <a:extLst>
              <a:ext uri="{FF2B5EF4-FFF2-40B4-BE49-F238E27FC236}">
                <a16:creationId xmlns:a16="http://schemas.microsoft.com/office/drawing/2014/main" id="{F8036747-BBFB-834B-BEB4-1A07E43E4676}"/>
              </a:ext>
            </a:extLst>
          </p:cNvPr>
          <p:cNvSpPr>
            <a:spLocks noGrp="1"/>
          </p:cNvSpPr>
          <p:nvPr>
            <p:ph type="body" sz="quarter" idx="63" hasCustomPrompt="1"/>
          </p:nvPr>
        </p:nvSpPr>
        <p:spPr>
          <a:xfrm>
            <a:off x="3911778" y="3489105"/>
            <a:ext cx="1490472" cy="484632"/>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2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48" name="Text Placeholder 16">
            <a:extLst>
              <a:ext uri="{FF2B5EF4-FFF2-40B4-BE49-F238E27FC236}">
                <a16:creationId xmlns:a16="http://schemas.microsoft.com/office/drawing/2014/main" id="{B04BDA99-BDB1-DF49-B7FA-152759D710CF}"/>
              </a:ext>
            </a:extLst>
          </p:cNvPr>
          <p:cNvSpPr>
            <a:spLocks noGrp="1"/>
          </p:cNvSpPr>
          <p:nvPr>
            <p:ph type="body" sz="quarter" idx="64" hasCustomPrompt="1"/>
          </p:nvPr>
        </p:nvSpPr>
        <p:spPr>
          <a:xfrm>
            <a:off x="6543008" y="3489105"/>
            <a:ext cx="1490472" cy="484632"/>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2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49" name="Text Placeholder 16">
            <a:extLst>
              <a:ext uri="{FF2B5EF4-FFF2-40B4-BE49-F238E27FC236}">
                <a16:creationId xmlns:a16="http://schemas.microsoft.com/office/drawing/2014/main" id="{C717AC22-547D-9645-BCD6-D83EC5C65D89}"/>
              </a:ext>
            </a:extLst>
          </p:cNvPr>
          <p:cNvSpPr>
            <a:spLocks noGrp="1"/>
          </p:cNvSpPr>
          <p:nvPr>
            <p:ph type="body" sz="quarter" idx="65" hasCustomPrompt="1"/>
          </p:nvPr>
        </p:nvSpPr>
        <p:spPr>
          <a:xfrm>
            <a:off x="9099598" y="3489105"/>
            <a:ext cx="1490472" cy="484632"/>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2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50" name="Oval 49">
            <a:extLst>
              <a:ext uri="{FF2B5EF4-FFF2-40B4-BE49-F238E27FC236}">
                <a16:creationId xmlns:a16="http://schemas.microsoft.com/office/drawing/2014/main" id="{0A5BD78A-F997-6842-A9B0-1B38FF4DB19A}"/>
              </a:ext>
            </a:extLst>
          </p:cNvPr>
          <p:cNvSpPr/>
          <p:nvPr userDrawn="1"/>
        </p:nvSpPr>
        <p:spPr>
          <a:xfrm>
            <a:off x="884583" y="4881973"/>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solidFill>
                  <a:schemeClr val="bg1"/>
                </a:solidFill>
                <a:latin typeface="Lato" panose="020F0502020204030203" pitchFamily="34" charset="77"/>
                <a:cs typeface="Oracle Sans" panose="020B0503020204020204" pitchFamily="34" charset="0"/>
              </a:rPr>
              <a:t>9</a:t>
            </a:r>
            <a:endParaRPr lang="aa-ET" sz="1800" b="1">
              <a:solidFill>
                <a:schemeClr val="bg1"/>
              </a:solidFill>
              <a:latin typeface="Lato" panose="020F0502020204030203" pitchFamily="34" charset="77"/>
              <a:cs typeface="Oracle Sans" panose="020B0503020204020204" pitchFamily="34" charset="0"/>
            </a:endParaRPr>
          </a:p>
        </p:txBody>
      </p:sp>
      <p:sp>
        <p:nvSpPr>
          <p:cNvPr id="51" name="Oval 50">
            <a:extLst>
              <a:ext uri="{FF2B5EF4-FFF2-40B4-BE49-F238E27FC236}">
                <a16:creationId xmlns:a16="http://schemas.microsoft.com/office/drawing/2014/main" id="{D550B27B-81C0-F942-99FE-2D134A99F2B2}"/>
              </a:ext>
            </a:extLst>
          </p:cNvPr>
          <p:cNvSpPr/>
          <p:nvPr userDrawn="1"/>
        </p:nvSpPr>
        <p:spPr>
          <a:xfrm>
            <a:off x="3437582" y="4881973"/>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ctr"/>
            <a:endParaRPr lang="aa-ET" sz="1000" b="1">
              <a:solidFill>
                <a:schemeClr val="bg1"/>
              </a:solidFill>
              <a:latin typeface="Lato" panose="020F0502020204030203" pitchFamily="34" charset="77"/>
              <a:cs typeface="Oracle Sans" panose="020B0503020204020204" pitchFamily="34" charset="0"/>
            </a:endParaRPr>
          </a:p>
        </p:txBody>
      </p:sp>
      <p:sp>
        <p:nvSpPr>
          <p:cNvPr id="52" name="Oval 51">
            <a:extLst>
              <a:ext uri="{FF2B5EF4-FFF2-40B4-BE49-F238E27FC236}">
                <a16:creationId xmlns:a16="http://schemas.microsoft.com/office/drawing/2014/main" id="{FF1C9131-B72C-5042-8756-410230F4E780}"/>
              </a:ext>
            </a:extLst>
          </p:cNvPr>
          <p:cNvSpPr/>
          <p:nvPr userDrawn="1"/>
        </p:nvSpPr>
        <p:spPr>
          <a:xfrm>
            <a:off x="6046427" y="4881973"/>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ctr"/>
            <a:endParaRPr lang="aa-ET" sz="1800" b="1">
              <a:solidFill>
                <a:schemeClr val="bg1"/>
              </a:solidFill>
              <a:latin typeface="Lato" panose="020F0502020204030203" pitchFamily="34" charset="77"/>
              <a:cs typeface="Oracle Sans" panose="020B0503020204020204" pitchFamily="34" charset="0"/>
            </a:endParaRPr>
          </a:p>
        </p:txBody>
      </p:sp>
      <p:sp>
        <p:nvSpPr>
          <p:cNvPr id="53" name="Oval 52">
            <a:extLst>
              <a:ext uri="{FF2B5EF4-FFF2-40B4-BE49-F238E27FC236}">
                <a16:creationId xmlns:a16="http://schemas.microsoft.com/office/drawing/2014/main" id="{F7C3EED8-59E2-6F41-A908-15629BD0D59B}"/>
              </a:ext>
            </a:extLst>
          </p:cNvPr>
          <p:cNvSpPr/>
          <p:nvPr userDrawn="1"/>
        </p:nvSpPr>
        <p:spPr>
          <a:xfrm>
            <a:off x="8629710" y="4881973"/>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algn="ctr"/>
            <a:endParaRPr lang="aa-ET" sz="1800" b="1">
              <a:solidFill>
                <a:schemeClr val="bg1"/>
              </a:solidFill>
              <a:latin typeface="Lato" panose="020F0502020204030203" pitchFamily="34" charset="77"/>
              <a:cs typeface="Oracle Sans" panose="020B0503020204020204" pitchFamily="34" charset="0"/>
            </a:endParaRPr>
          </a:p>
        </p:txBody>
      </p:sp>
      <p:sp>
        <p:nvSpPr>
          <p:cNvPr id="54" name="TextBox 53">
            <a:extLst>
              <a:ext uri="{FF2B5EF4-FFF2-40B4-BE49-F238E27FC236}">
                <a16:creationId xmlns:a16="http://schemas.microsoft.com/office/drawing/2014/main" id="{6A681A9F-85FB-F84E-A9AE-15232DF537F0}"/>
              </a:ext>
            </a:extLst>
          </p:cNvPr>
          <p:cNvSpPr txBox="1"/>
          <p:nvPr userDrawn="1"/>
        </p:nvSpPr>
        <p:spPr>
          <a:xfrm>
            <a:off x="2770322" y="4854471"/>
            <a:ext cx="319818" cy="584775"/>
          </a:xfrm>
          <a:prstGeom prst="rect">
            <a:avLst/>
          </a:prstGeom>
          <a:noFill/>
        </p:spPr>
        <p:txBody>
          <a:bodyPr wrap="square" rtlCol="0">
            <a:spAutoFit/>
          </a:bodyPr>
          <a:lstStyle/>
          <a:p>
            <a:r>
              <a:rPr lang="en-GB" sz="3200" dirty="0">
                <a:solidFill>
                  <a:schemeClr val="tx2">
                    <a:lumMod val="75000"/>
                  </a:schemeClr>
                </a:solidFill>
                <a:latin typeface="Lato" panose="020F0502020204030203" pitchFamily="34" charset="77"/>
                <a:cs typeface="Arial" panose="020B0604020202020204" pitchFamily="34" charset="0"/>
              </a:rPr>
              <a:t>&gt;</a:t>
            </a:r>
          </a:p>
        </p:txBody>
      </p:sp>
      <p:sp>
        <p:nvSpPr>
          <p:cNvPr id="55" name="TextBox 54">
            <a:extLst>
              <a:ext uri="{FF2B5EF4-FFF2-40B4-BE49-F238E27FC236}">
                <a16:creationId xmlns:a16="http://schemas.microsoft.com/office/drawing/2014/main" id="{CAC6DDB2-283C-914C-967C-42684E6E6BC8}"/>
              </a:ext>
            </a:extLst>
          </p:cNvPr>
          <p:cNvSpPr txBox="1"/>
          <p:nvPr userDrawn="1"/>
        </p:nvSpPr>
        <p:spPr>
          <a:xfrm>
            <a:off x="5345480" y="4854471"/>
            <a:ext cx="319818" cy="584775"/>
          </a:xfrm>
          <a:prstGeom prst="rect">
            <a:avLst/>
          </a:prstGeom>
          <a:noFill/>
        </p:spPr>
        <p:txBody>
          <a:bodyPr wrap="square" rtlCol="0">
            <a:spAutoFit/>
          </a:bodyPr>
          <a:lstStyle/>
          <a:p>
            <a:r>
              <a:rPr lang="en-GB" sz="3200" dirty="0">
                <a:solidFill>
                  <a:schemeClr val="tx2">
                    <a:lumMod val="75000"/>
                  </a:schemeClr>
                </a:solidFill>
                <a:latin typeface="Lato" panose="020F0502020204030203" pitchFamily="34" charset="77"/>
                <a:cs typeface="Arial" panose="020B0604020202020204" pitchFamily="34" charset="0"/>
              </a:rPr>
              <a:t>&gt;</a:t>
            </a:r>
          </a:p>
        </p:txBody>
      </p:sp>
      <p:sp>
        <p:nvSpPr>
          <p:cNvPr id="56" name="TextBox 55">
            <a:extLst>
              <a:ext uri="{FF2B5EF4-FFF2-40B4-BE49-F238E27FC236}">
                <a16:creationId xmlns:a16="http://schemas.microsoft.com/office/drawing/2014/main" id="{C232959A-E485-D14D-A1A8-F826DE7B18A1}"/>
              </a:ext>
            </a:extLst>
          </p:cNvPr>
          <p:cNvSpPr txBox="1"/>
          <p:nvPr userDrawn="1"/>
        </p:nvSpPr>
        <p:spPr>
          <a:xfrm>
            <a:off x="7972148" y="4854471"/>
            <a:ext cx="319818" cy="584775"/>
          </a:xfrm>
          <a:prstGeom prst="rect">
            <a:avLst/>
          </a:prstGeom>
          <a:noFill/>
        </p:spPr>
        <p:txBody>
          <a:bodyPr wrap="square" rtlCol="0">
            <a:spAutoFit/>
          </a:bodyPr>
          <a:lstStyle/>
          <a:p>
            <a:r>
              <a:rPr lang="en-GB" sz="3200" dirty="0">
                <a:solidFill>
                  <a:schemeClr val="tx2">
                    <a:lumMod val="75000"/>
                  </a:schemeClr>
                </a:solidFill>
                <a:latin typeface="Lato" panose="020F0502020204030203" pitchFamily="34" charset="77"/>
                <a:cs typeface="Arial" panose="020B0604020202020204" pitchFamily="34" charset="0"/>
              </a:rPr>
              <a:t>&gt;</a:t>
            </a:r>
          </a:p>
        </p:txBody>
      </p:sp>
      <p:sp>
        <p:nvSpPr>
          <p:cNvPr id="57" name="TextBox 56">
            <a:extLst>
              <a:ext uri="{FF2B5EF4-FFF2-40B4-BE49-F238E27FC236}">
                <a16:creationId xmlns:a16="http://schemas.microsoft.com/office/drawing/2014/main" id="{BDC177CD-A9D7-904E-8015-B5D3B746C892}"/>
              </a:ext>
            </a:extLst>
          </p:cNvPr>
          <p:cNvSpPr txBox="1"/>
          <p:nvPr userDrawn="1"/>
        </p:nvSpPr>
        <p:spPr>
          <a:xfrm>
            <a:off x="10535653" y="4854471"/>
            <a:ext cx="319818" cy="584775"/>
          </a:xfrm>
          <a:prstGeom prst="rect">
            <a:avLst/>
          </a:prstGeom>
          <a:noFill/>
        </p:spPr>
        <p:txBody>
          <a:bodyPr wrap="square" rtlCol="0">
            <a:spAutoFit/>
          </a:bodyPr>
          <a:lstStyle/>
          <a:p>
            <a:r>
              <a:rPr lang="en-GB" sz="3200" dirty="0">
                <a:solidFill>
                  <a:schemeClr val="tx2">
                    <a:lumMod val="75000"/>
                  </a:schemeClr>
                </a:solidFill>
                <a:latin typeface="Lato" panose="020F0502020204030203" pitchFamily="34" charset="77"/>
                <a:cs typeface="Arial" panose="020B0604020202020204" pitchFamily="34" charset="0"/>
              </a:rPr>
              <a:t>&gt;</a:t>
            </a:r>
          </a:p>
        </p:txBody>
      </p:sp>
      <p:sp>
        <p:nvSpPr>
          <p:cNvPr id="58" name="Text Placeholder 16">
            <a:extLst>
              <a:ext uri="{FF2B5EF4-FFF2-40B4-BE49-F238E27FC236}">
                <a16:creationId xmlns:a16="http://schemas.microsoft.com/office/drawing/2014/main" id="{E7348C33-16B9-0742-8578-C98DBE168492}"/>
              </a:ext>
            </a:extLst>
          </p:cNvPr>
          <p:cNvSpPr>
            <a:spLocks noGrp="1"/>
          </p:cNvSpPr>
          <p:nvPr>
            <p:ph type="body" sz="quarter" idx="66" hasCustomPrompt="1"/>
          </p:nvPr>
        </p:nvSpPr>
        <p:spPr>
          <a:xfrm>
            <a:off x="1336529" y="4881973"/>
            <a:ext cx="1490472" cy="484632"/>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2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59" name="Text Placeholder 16">
            <a:extLst>
              <a:ext uri="{FF2B5EF4-FFF2-40B4-BE49-F238E27FC236}">
                <a16:creationId xmlns:a16="http://schemas.microsoft.com/office/drawing/2014/main" id="{9E6243AC-02B3-D34E-A442-A514C13D603D}"/>
              </a:ext>
            </a:extLst>
          </p:cNvPr>
          <p:cNvSpPr>
            <a:spLocks noGrp="1"/>
          </p:cNvSpPr>
          <p:nvPr>
            <p:ph type="body" sz="quarter" idx="67" hasCustomPrompt="1"/>
          </p:nvPr>
        </p:nvSpPr>
        <p:spPr>
          <a:xfrm>
            <a:off x="3911778" y="4881973"/>
            <a:ext cx="1490472" cy="484632"/>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2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60" name="Text Placeholder 16">
            <a:extLst>
              <a:ext uri="{FF2B5EF4-FFF2-40B4-BE49-F238E27FC236}">
                <a16:creationId xmlns:a16="http://schemas.microsoft.com/office/drawing/2014/main" id="{9DC70977-6698-1844-A64F-F36C46175075}"/>
              </a:ext>
            </a:extLst>
          </p:cNvPr>
          <p:cNvSpPr>
            <a:spLocks noGrp="1"/>
          </p:cNvSpPr>
          <p:nvPr>
            <p:ph type="body" sz="quarter" idx="68" hasCustomPrompt="1"/>
          </p:nvPr>
        </p:nvSpPr>
        <p:spPr>
          <a:xfrm>
            <a:off x="6543008" y="4881973"/>
            <a:ext cx="1490472" cy="484632"/>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2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61" name="Text Placeholder 16">
            <a:extLst>
              <a:ext uri="{FF2B5EF4-FFF2-40B4-BE49-F238E27FC236}">
                <a16:creationId xmlns:a16="http://schemas.microsoft.com/office/drawing/2014/main" id="{966754E1-7D78-464F-9E82-CD328AD9FFDF}"/>
              </a:ext>
            </a:extLst>
          </p:cNvPr>
          <p:cNvSpPr>
            <a:spLocks noGrp="1"/>
          </p:cNvSpPr>
          <p:nvPr>
            <p:ph type="body" sz="quarter" idx="69" hasCustomPrompt="1"/>
          </p:nvPr>
        </p:nvSpPr>
        <p:spPr>
          <a:xfrm>
            <a:off x="9099598" y="4881973"/>
            <a:ext cx="1490472" cy="484632"/>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2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62" name="TextBox 61">
            <a:extLst>
              <a:ext uri="{FF2B5EF4-FFF2-40B4-BE49-F238E27FC236}">
                <a16:creationId xmlns:a16="http://schemas.microsoft.com/office/drawing/2014/main" id="{E0D882F1-656E-FD45-91D1-456C004DE284}"/>
              </a:ext>
            </a:extLst>
          </p:cNvPr>
          <p:cNvSpPr txBox="1"/>
          <p:nvPr userDrawn="1"/>
        </p:nvSpPr>
        <p:spPr>
          <a:xfrm>
            <a:off x="3363986" y="4857764"/>
            <a:ext cx="453970" cy="369332"/>
          </a:xfrm>
          <a:prstGeom prst="rect">
            <a:avLst/>
          </a:prstGeom>
          <a:noFill/>
        </p:spPr>
        <p:txBody>
          <a:bodyPr wrap="none" rtlCol="0">
            <a:spAutoFit/>
          </a:bodyPr>
          <a:lstStyle/>
          <a:p>
            <a:r>
              <a:rPr lang="en-US" b="1" i="0" dirty="0">
                <a:solidFill>
                  <a:schemeClr val="bg1"/>
                </a:solidFill>
                <a:latin typeface="Lato" panose="020F0502020204030203" pitchFamily="34" charset="77"/>
                <a:cs typeface="Oracle Sans" panose="020B0503020204020204" pitchFamily="34" charset="0"/>
              </a:rPr>
              <a:t>10</a:t>
            </a:r>
          </a:p>
        </p:txBody>
      </p:sp>
      <p:sp>
        <p:nvSpPr>
          <p:cNvPr id="63" name="TextBox 62">
            <a:extLst>
              <a:ext uri="{FF2B5EF4-FFF2-40B4-BE49-F238E27FC236}">
                <a16:creationId xmlns:a16="http://schemas.microsoft.com/office/drawing/2014/main" id="{49EA85D1-A7CB-7948-BE0D-B21CF8D272F2}"/>
              </a:ext>
            </a:extLst>
          </p:cNvPr>
          <p:cNvSpPr txBox="1"/>
          <p:nvPr userDrawn="1"/>
        </p:nvSpPr>
        <p:spPr>
          <a:xfrm>
            <a:off x="5983028" y="4857764"/>
            <a:ext cx="453970" cy="369332"/>
          </a:xfrm>
          <a:prstGeom prst="rect">
            <a:avLst/>
          </a:prstGeom>
          <a:noFill/>
        </p:spPr>
        <p:txBody>
          <a:bodyPr wrap="none" rtlCol="0">
            <a:spAutoFit/>
          </a:bodyPr>
          <a:lstStyle/>
          <a:p>
            <a:r>
              <a:rPr lang="en-US" b="1" i="0" dirty="0">
                <a:solidFill>
                  <a:schemeClr val="bg1"/>
                </a:solidFill>
                <a:latin typeface="Lato" panose="020F0502020204030203" pitchFamily="34" charset="77"/>
                <a:cs typeface="Oracle Sans" panose="020B0503020204020204" pitchFamily="34" charset="0"/>
              </a:rPr>
              <a:t>11</a:t>
            </a:r>
          </a:p>
        </p:txBody>
      </p:sp>
      <p:sp>
        <p:nvSpPr>
          <p:cNvPr id="64" name="TextBox 63">
            <a:extLst>
              <a:ext uri="{FF2B5EF4-FFF2-40B4-BE49-F238E27FC236}">
                <a16:creationId xmlns:a16="http://schemas.microsoft.com/office/drawing/2014/main" id="{4E4C9B5B-8BD0-514C-B9FD-5C2DEDB97488}"/>
              </a:ext>
            </a:extLst>
          </p:cNvPr>
          <p:cNvSpPr txBox="1"/>
          <p:nvPr userDrawn="1"/>
        </p:nvSpPr>
        <p:spPr>
          <a:xfrm>
            <a:off x="8566740" y="4857764"/>
            <a:ext cx="453970" cy="369332"/>
          </a:xfrm>
          <a:prstGeom prst="rect">
            <a:avLst/>
          </a:prstGeom>
          <a:noFill/>
        </p:spPr>
        <p:txBody>
          <a:bodyPr wrap="none" rtlCol="0">
            <a:spAutoFit/>
          </a:bodyPr>
          <a:lstStyle/>
          <a:p>
            <a:r>
              <a:rPr lang="en-US" b="1" i="0" dirty="0">
                <a:solidFill>
                  <a:schemeClr val="bg1"/>
                </a:solidFill>
                <a:latin typeface="Lato" panose="020F0502020204030203" pitchFamily="34" charset="77"/>
                <a:cs typeface="Oracle Sans" panose="020B0503020204020204" pitchFamily="34" charset="0"/>
              </a:rPr>
              <a:t>12</a:t>
            </a:r>
          </a:p>
        </p:txBody>
      </p:sp>
      <p:pic>
        <p:nvPicPr>
          <p:cNvPr id="68" name="Picture 67">
            <a:extLst>
              <a:ext uri="{FF2B5EF4-FFF2-40B4-BE49-F238E27FC236}">
                <a16:creationId xmlns:a16="http://schemas.microsoft.com/office/drawing/2014/main" id="{C68915E1-5FAF-6947-90B5-56C070F5B9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69" name="Picture 68">
            <a:extLst>
              <a:ext uri="{FF2B5EF4-FFF2-40B4-BE49-F238E27FC236}">
                <a16:creationId xmlns:a16="http://schemas.microsoft.com/office/drawing/2014/main" id="{39F954AD-ED5C-4E4A-BD61-8D9EEDA3E58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70" name="Rectangle 69">
            <a:extLst>
              <a:ext uri="{FF2B5EF4-FFF2-40B4-BE49-F238E27FC236}">
                <a16:creationId xmlns:a16="http://schemas.microsoft.com/office/drawing/2014/main" id="{5FC83CC7-9029-6B41-AFE3-5B843BAB69DD}"/>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701C3D71-DF76-9741-8A9E-608C450FAEB4}"/>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18285D22-6928-324E-87AD-821409337701}"/>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AB8EC623-491B-A146-B1F7-F8EED1ACECA9}"/>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BA90A367-5B92-7C4A-8CE9-AF65994E30C5}"/>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6A7EC6A3-28EA-2242-B396-8DF77B18C64A}"/>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E9309F4A-EE5E-9540-95EC-B702B3687C4E}"/>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B41E110D-9EE8-EB46-B830-F5B54258110B}"/>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B2E311FC-BB39-8249-833F-BE12131C80BE}"/>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DCED1C9B-E120-B847-BEF4-CD9EFCFF4274}"/>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FAED604C-67B0-FA47-B129-7398BE4B24E6}"/>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C92C1965-4768-4D4F-9C28-C73607EC1AB8}"/>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B34C14F5-0F52-8B40-83F3-1717C7E8498A}"/>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FBF47DFF-4D0F-514A-9B32-CD25B8E99964}"/>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4D940C92-CD81-754E-83B6-96921126C3AE}"/>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Footer Placeholder 1">
            <a:extLst>
              <a:ext uri="{FF2B5EF4-FFF2-40B4-BE49-F238E27FC236}">
                <a16:creationId xmlns:a16="http://schemas.microsoft.com/office/drawing/2014/main" id="{630D1401-1187-4DE4-9A9E-574B2058C475}"/>
              </a:ext>
            </a:extLst>
          </p:cNvPr>
          <p:cNvSpPr>
            <a:spLocks noGrp="1"/>
          </p:cNvSpPr>
          <p:nvPr>
            <p:ph type="ftr" sz="quarter" idx="19"/>
          </p:nvPr>
        </p:nvSpPr>
        <p:spPr>
          <a:xfrm>
            <a:off x="838199" y="6356350"/>
            <a:ext cx="5100687" cy="365125"/>
          </a:xfrm>
          <a:prstGeom prst="rect">
            <a:avLst/>
          </a:prstGeom>
        </p:spPr>
        <p:txBody>
          <a:bodyPr/>
          <a:lstStyle/>
          <a:p>
            <a:r>
              <a:rPr lang="en-US" dirty="0"/>
              <a:t>Copyright © 2023, Oracle and/or its affiliates | Confidential – Oracle &amp; UNHCR Internal</a:t>
            </a:r>
          </a:p>
        </p:txBody>
      </p:sp>
      <p:sp>
        <p:nvSpPr>
          <p:cNvPr id="85" name="Slide Number Placeholder 2">
            <a:extLst>
              <a:ext uri="{FF2B5EF4-FFF2-40B4-BE49-F238E27FC236}">
                <a16:creationId xmlns:a16="http://schemas.microsoft.com/office/drawing/2014/main" id="{5E26EBB8-F07B-4D6C-86C0-391CA04B33B2}"/>
              </a:ext>
            </a:extLst>
          </p:cNvPr>
          <p:cNvSpPr>
            <a:spLocks noGrp="1"/>
          </p:cNvSpPr>
          <p:nvPr>
            <p:ph type="sldNum" sz="quarter" idx="20"/>
          </p:nvPr>
        </p:nvSpPr>
        <p:spPr>
          <a:xfrm>
            <a:off x="451757" y="6356350"/>
            <a:ext cx="386443" cy="365125"/>
          </a:xfrm>
          <a:prstGeom prst="rect">
            <a:avLst/>
          </a:prstGeom>
        </p:spPr>
        <p:txBody>
          <a:body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138837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1_Light Quadrant for infographic">
    <p:spTree>
      <p:nvGrpSpPr>
        <p:cNvPr id="1" name=""/>
        <p:cNvGrpSpPr/>
        <p:nvPr/>
      </p:nvGrpSpPr>
      <p:grpSpPr>
        <a:xfrm>
          <a:off x="0" y="0"/>
          <a:ext cx="0" cy="0"/>
          <a:chOff x="0" y="0"/>
          <a:chExt cx="0" cy="0"/>
        </a:xfrm>
      </p:grpSpPr>
      <p:grpSp>
        <p:nvGrpSpPr>
          <p:cNvPr id="17" name="Group 16"/>
          <p:cNvGrpSpPr/>
          <p:nvPr userDrawn="1"/>
        </p:nvGrpSpPr>
        <p:grpSpPr>
          <a:xfrm>
            <a:off x="6324599" y="4419600"/>
            <a:ext cx="5867402" cy="2438400"/>
            <a:chOff x="6324599" y="4419600"/>
            <a:chExt cx="5867402" cy="2438400"/>
          </a:xfrm>
        </p:grpSpPr>
        <p:pic>
          <p:nvPicPr>
            <p:cNvPr id="18" name="Picture 17">
              <a:extLst>
                <a:ext uri="{FF2B5EF4-FFF2-40B4-BE49-F238E27FC236}">
                  <a16:creationId xmlns:a16="http://schemas.microsoft.com/office/drawing/2014/main" id="{48E2CDD8-9434-3C41-82F7-EDF6333D397F}"/>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p:blipFill>
          <p:spPr>
            <a:xfrm>
              <a:off x="6337183" y="4516073"/>
              <a:ext cx="5854818" cy="2341927"/>
            </a:xfrm>
            <a:prstGeom prst="rect">
              <a:avLst/>
            </a:prstGeom>
            <a:noFill/>
          </p:spPr>
        </p:pic>
        <p:sp>
          <p:nvSpPr>
            <p:cNvPr id="21" name="Rectangle 20"/>
            <p:cNvSpPr/>
            <p:nvPr userDrawn="1"/>
          </p:nvSpPr>
          <p:spPr>
            <a:xfrm>
              <a:off x="6324599" y="4419600"/>
              <a:ext cx="5867401" cy="24384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itle 1">
            <a:extLst>
              <a:ext uri="{FF2B5EF4-FFF2-40B4-BE49-F238E27FC236}">
                <a16:creationId xmlns:a16="http://schemas.microsoft.com/office/drawing/2014/main" id="{B46B041F-833F-AB4C-9680-F86574375A85}"/>
              </a:ext>
            </a:extLst>
          </p:cNvPr>
          <p:cNvSpPr>
            <a:spLocks noGrp="1"/>
          </p:cNvSpPr>
          <p:nvPr>
            <p:ph type="title" hasCustomPrompt="1"/>
          </p:nvPr>
        </p:nvSpPr>
        <p:spPr>
          <a:xfrm>
            <a:off x="768095" y="783026"/>
            <a:ext cx="10210297" cy="844095"/>
          </a:xfrm>
        </p:spPr>
        <p:txBody>
          <a:bodyPr vert="horz" lIns="0" tIns="45720" rIns="0" bIns="45720" rtlCol="0" anchor="b">
            <a:noAutofit/>
          </a:bodyPr>
          <a:lstStyle>
            <a:lvl1pPr>
              <a:lnSpc>
                <a:spcPct val="100000"/>
              </a:lnSpc>
              <a:defRPr lang="en-US" sz="4400" b="1" i="0" baseline="0">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Best Practice - large font</a:t>
            </a:r>
          </a:p>
        </p:txBody>
      </p:sp>
      <p:sp>
        <p:nvSpPr>
          <p:cNvPr id="27" name="Rectangle 26">
            <a:extLst>
              <a:ext uri="{FF2B5EF4-FFF2-40B4-BE49-F238E27FC236}">
                <a16:creationId xmlns:a16="http://schemas.microsoft.com/office/drawing/2014/main" id="{CAE5D2D5-96D0-7047-93E6-327A01072B11}"/>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5" name="Oval 64">
            <a:extLst>
              <a:ext uri="{FF2B5EF4-FFF2-40B4-BE49-F238E27FC236}">
                <a16:creationId xmlns:a16="http://schemas.microsoft.com/office/drawing/2014/main" id="{43EB61E4-B059-9149-93B5-4DE4A77B4732}"/>
              </a:ext>
            </a:extLst>
          </p:cNvPr>
          <p:cNvSpPr/>
          <p:nvPr userDrawn="1"/>
        </p:nvSpPr>
        <p:spPr>
          <a:xfrm>
            <a:off x="884583" y="2053712"/>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a-ET" sz="1800" b="1">
                <a:solidFill>
                  <a:schemeClr val="bg1"/>
                </a:solidFill>
                <a:latin typeface="Lato" panose="020F0502020204030203" pitchFamily="34" charset="77"/>
                <a:cs typeface="Arial" panose="020B0604020202020204" pitchFamily="34" charset="0"/>
              </a:rPr>
              <a:t>1</a:t>
            </a:r>
          </a:p>
        </p:txBody>
      </p:sp>
      <p:sp>
        <p:nvSpPr>
          <p:cNvPr id="66" name="Oval 65">
            <a:extLst>
              <a:ext uri="{FF2B5EF4-FFF2-40B4-BE49-F238E27FC236}">
                <a16:creationId xmlns:a16="http://schemas.microsoft.com/office/drawing/2014/main" id="{3FB713D9-FB1A-8641-A751-E37BBBB482EE}"/>
              </a:ext>
            </a:extLst>
          </p:cNvPr>
          <p:cNvSpPr/>
          <p:nvPr userDrawn="1"/>
        </p:nvSpPr>
        <p:spPr>
          <a:xfrm>
            <a:off x="4485786" y="2053712"/>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ctr"/>
            <a:r>
              <a:rPr lang="aa-ET" sz="1800" b="1">
                <a:solidFill>
                  <a:schemeClr val="bg1"/>
                </a:solidFill>
                <a:latin typeface="Lato" panose="020F0502020204030203" pitchFamily="34" charset="77"/>
                <a:cs typeface="Arial" panose="020B0604020202020204" pitchFamily="34" charset="0"/>
              </a:rPr>
              <a:t>2</a:t>
            </a:r>
          </a:p>
        </p:txBody>
      </p:sp>
      <p:sp>
        <p:nvSpPr>
          <p:cNvPr id="67" name="Oval 66">
            <a:extLst>
              <a:ext uri="{FF2B5EF4-FFF2-40B4-BE49-F238E27FC236}">
                <a16:creationId xmlns:a16="http://schemas.microsoft.com/office/drawing/2014/main" id="{2E68F28E-84AA-BB44-9360-69324B964414}"/>
              </a:ext>
            </a:extLst>
          </p:cNvPr>
          <p:cNvSpPr/>
          <p:nvPr userDrawn="1"/>
        </p:nvSpPr>
        <p:spPr>
          <a:xfrm>
            <a:off x="8159548" y="2053712"/>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ctr"/>
            <a:r>
              <a:rPr lang="aa-ET" sz="1800" b="1">
                <a:solidFill>
                  <a:schemeClr val="bg1"/>
                </a:solidFill>
                <a:latin typeface="Lato" panose="020F0502020204030203" pitchFamily="34" charset="77"/>
                <a:cs typeface="Arial" panose="020B0604020202020204" pitchFamily="34" charset="0"/>
              </a:rPr>
              <a:t>3</a:t>
            </a:r>
          </a:p>
        </p:txBody>
      </p:sp>
      <p:sp>
        <p:nvSpPr>
          <p:cNvPr id="68" name="TextBox 67">
            <a:extLst>
              <a:ext uri="{FF2B5EF4-FFF2-40B4-BE49-F238E27FC236}">
                <a16:creationId xmlns:a16="http://schemas.microsoft.com/office/drawing/2014/main" id="{0615BE3B-A5F7-CB44-85A9-B20EE79A45D6}"/>
              </a:ext>
            </a:extLst>
          </p:cNvPr>
          <p:cNvSpPr txBox="1"/>
          <p:nvPr userDrawn="1"/>
        </p:nvSpPr>
        <p:spPr>
          <a:xfrm>
            <a:off x="3509848" y="2026210"/>
            <a:ext cx="319818" cy="584775"/>
          </a:xfrm>
          <a:prstGeom prst="rect">
            <a:avLst/>
          </a:prstGeom>
          <a:noFill/>
        </p:spPr>
        <p:txBody>
          <a:bodyPr wrap="square" rtlCol="0">
            <a:spAutoFit/>
          </a:bodyPr>
          <a:lstStyle/>
          <a:p>
            <a:r>
              <a:rPr lang="en-GB" sz="3200" dirty="0">
                <a:solidFill>
                  <a:schemeClr val="tx2">
                    <a:lumMod val="75000"/>
                  </a:schemeClr>
                </a:solidFill>
                <a:latin typeface="Lato" panose="020F0502020204030203" pitchFamily="34" charset="77"/>
                <a:cs typeface="Arial" panose="020B0604020202020204" pitchFamily="34" charset="0"/>
              </a:rPr>
              <a:t>&gt;</a:t>
            </a:r>
          </a:p>
        </p:txBody>
      </p:sp>
      <p:sp>
        <p:nvSpPr>
          <p:cNvPr id="69" name="TextBox 68">
            <a:extLst>
              <a:ext uri="{FF2B5EF4-FFF2-40B4-BE49-F238E27FC236}">
                <a16:creationId xmlns:a16="http://schemas.microsoft.com/office/drawing/2014/main" id="{0FD6E761-5475-9047-9947-CD3751FC9DFC}"/>
              </a:ext>
            </a:extLst>
          </p:cNvPr>
          <p:cNvSpPr txBox="1"/>
          <p:nvPr userDrawn="1"/>
        </p:nvSpPr>
        <p:spPr>
          <a:xfrm>
            <a:off x="7113057" y="2026210"/>
            <a:ext cx="319818" cy="584775"/>
          </a:xfrm>
          <a:prstGeom prst="rect">
            <a:avLst/>
          </a:prstGeom>
          <a:noFill/>
        </p:spPr>
        <p:txBody>
          <a:bodyPr wrap="square" rtlCol="0">
            <a:spAutoFit/>
          </a:bodyPr>
          <a:lstStyle/>
          <a:p>
            <a:r>
              <a:rPr lang="en-GB" sz="3200" dirty="0">
                <a:solidFill>
                  <a:schemeClr val="tx2">
                    <a:lumMod val="75000"/>
                  </a:schemeClr>
                </a:solidFill>
                <a:latin typeface="Lato" panose="020F0502020204030203" pitchFamily="34" charset="77"/>
                <a:cs typeface="Arial" panose="020B0604020202020204" pitchFamily="34" charset="0"/>
              </a:rPr>
              <a:t>&gt;</a:t>
            </a:r>
          </a:p>
        </p:txBody>
      </p:sp>
      <p:sp>
        <p:nvSpPr>
          <p:cNvPr id="70" name="TextBox 69">
            <a:extLst>
              <a:ext uri="{FF2B5EF4-FFF2-40B4-BE49-F238E27FC236}">
                <a16:creationId xmlns:a16="http://schemas.microsoft.com/office/drawing/2014/main" id="{58DCD3B5-0939-7743-9305-6C900C630B6E}"/>
              </a:ext>
            </a:extLst>
          </p:cNvPr>
          <p:cNvSpPr txBox="1"/>
          <p:nvPr userDrawn="1"/>
        </p:nvSpPr>
        <p:spPr>
          <a:xfrm>
            <a:off x="10827406" y="2026210"/>
            <a:ext cx="319818" cy="584775"/>
          </a:xfrm>
          <a:prstGeom prst="rect">
            <a:avLst/>
          </a:prstGeom>
          <a:noFill/>
        </p:spPr>
        <p:txBody>
          <a:bodyPr wrap="square" rtlCol="0">
            <a:spAutoFit/>
          </a:bodyPr>
          <a:lstStyle/>
          <a:p>
            <a:r>
              <a:rPr lang="en-GB" sz="3200" dirty="0">
                <a:solidFill>
                  <a:schemeClr val="tx2">
                    <a:lumMod val="75000"/>
                  </a:schemeClr>
                </a:solidFill>
                <a:latin typeface="Lato" panose="020F0502020204030203" pitchFamily="34" charset="77"/>
                <a:cs typeface="Arial" panose="020B0604020202020204" pitchFamily="34" charset="0"/>
              </a:rPr>
              <a:t>&gt;</a:t>
            </a:r>
          </a:p>
        </p:txBody>
      </p:sp>
      <p:sp>
        <p:nvSpPr>
          <p:cNvPr id="71" name="Text Placeholder 16">
            <a:extLst>
              <a:ext uri="{FF2B5EF4-FFF2-40B4-BE49-F238E27FC236}">
                <a16:creationId xmlns:a16="http://schemas.microsoft.com/office/drawing/2014/main" id="{EDC02CDD-76F3-6948-8A7E-EE730A50FB78}"/>
              </a:ext>
            </a:extLst>
          </p:cNvPr>
          <p:cNvSpPr>
            <a:spLocks noGrp="1"/>
          </p:cNvSpPr>
          <p:nvPr>
            <p:ph type="body" sz="quarter" idx="46" hasCustomPrompt="1"/>
          </p:nvPr>
        </p:nvSpPr>
        <p:spPr>
          <a:xfrm>
            <a:off x="1336528" y="2053711"/>
            <a:ext cx="2109532" cy="821427"/>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6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72" name="Text Placeholder 16">
            <a:extLst>
              <a:ext uri="{FF2B5EF4-FFF2-40B4-BE49-F238E27FC236}">
                <a16:creationId xmlns:a16="http://schemas.microsoft.com/office/drawing/2014/main" id="{178365F8-0EDC-EB49-8474-42A7A3D1D5E8}"/>
              </a:ext>
            </a:extLst>
          </p:cNvPr>
          <p:cNvSpPr>
            <a:spLocks noGrp="1"/>
          </p:cNvSpPr>
          <p:nvPr>
            <p:ph type="body" sz="quarter" idx="47" hasCustomPrompt="1"/>
          </p:nvPr>
        </p:nvSpPr>
        <p:spPr>
          <a:xfrm>
            <a:off x="4959981" y="2053711"/>
            <a:ext cx="2109532" cy="821427"/>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6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73" name="Text Placeholder 16">
            <a:extLst>
              <a:ext uri="{FF2B5EF4-FFF2-40B4-BE49-F238E27FC236}">
                <a16:creationId xmlns:a16="http://schemas.microsoft.com/office/drawing/2014/main" id="{AACCC09F-5166-E34C-850D-9924AE736AEE}"/>
              </a:ext>
            </a:extLst>
          </p:cNvPr>
          <p:cNvSpPr>
            <a:spLocks noGrp="1"/>
          </p:cNvSpPr>
          <p:nvPr>
            <p:ph type="body" sz="quarter" idx="48" hasCustomPrompt="1"/>
          </p:nvPr>
        </p:nvSpPr>
        <p:spPr>
          <a:xfrm>
            <a:off x="8656128" y="2053711"/>
            <a:ext cx="2109532" cy="821427"/>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6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74" name="Oval 73">
            <a:extLst>
              <a:ext uri="{FF2B5EF4-FFF2-40B4-BE49-F238E27FC236}">
                <a16:creationId xmlns:a16="http://schemas.microsoft.com/office/drawing/2014/main" id="{554C730F-6C46-144D-8A09-6FC8F3EA7FEA}"/>
              </a:ext>
            </a:extLst>
          </p:cNvPr>
          <p:cNvSpPr/>
          <p:nvPr userDrawn="1"/>
        </p:nvSpPr>
        <p:spPr>
          <a:xfrm>
            <a:off x="884583" y="3489105"/>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solidFill>
                  <a:schemeClr val="bg1"/>
                </a:solidFill>
                <a:latin typeface="Lato" panose="020F0502020204030203" pitchFamily="34" charset="77"/>
                <a:cs typeface="Arial" panose="020B0604020202020204" pitchFamily="34" charset="0"/>
              </a:rPr>
              <a:t>4</a:t>
            </a:r>
            <a:endParaRPr lang="aa-ET" sz="1800" b="1">
              <a:solidFill>
                <a:schemeClr val="bg1"/>
              </a:solidFill>
              <a:latin typeface="Lato" panose="020F0502020204030203" pitchFamily="34" charset="77"/>
              <a:cs typeface="Arial" panose="020B0604020202020204" pitchFamily="34" charset="0"/>
            </a:endParaRPr>
          </a:p>
        </p:txBody>
      </p:sp>
      <p:sp>
        <p:nvSpPr>
          <p:cNvPr id="75" name="Oval 74">
            <a:extLst>
              <a:ext uri="{FF2B5EF4-FFF2-40B4-BE49-F238E27FC236}">
                <a16:creationId xmlns:a16="http://schemas.microsoft.com/office/drawing/2014/main" id="{13D33FBD-FAAD-CC41-8F8B-07A4B92A87EA}"/>
              </a:ext>
            </a:extLst>
          </p:cNvPr>
          <p:cNvSpPr/>
          <p:nvPr userDrawn="1"/>
        </p:nvSpPr>
        <p:spPr>
          <a:xfrm>
            <a:off x="4485786" y="3489105"/>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ctr"/>
            <a:r>
              <a:rPr lang="en-GB" sz="1800" b="1" dirty="0">
                <a:solidFill>
                  <a:schemeClr val="bg1"/>
                </a:solidFill>
                <a:latin typeface="Lato" panose="020F0502020204030203" pitchFamily="34" charset="77"/>
                <a:cs typeface="Arial" panose="020B0604020202020204" pitchFamily="34" charset="0"/>
              </a:rPr>
              <a:t>5</a:t>
            </a:r>
            <a:endParaRPr lang="aa-ET" sz="1800" b="1">
              <a:solidFill>
                <a:schemeClr val="bg1"/>
              </a:solidFill>
              <a:latin typeface="Lato" panose="020F0502020204030203" pitchFamily="34" charset="77"/>
              <a:cs typeface="Arial" panose="020B0604020202020204" pitchFamily="34" charset="0"/>
            </a:endParaRPr>
          </a:p>
        </p:txBody>
      </p:sp>
      <p:sp>
        <p:nvSpPr>
          <p:cNvPr id="76" name="Oval 75">
            <a:extLst>
              <a:ext uri="{FF2B5EF4-FFF2-40B4-BE49-F238E27FC236}">
                <a16:creationId xmlns:a16="http://schemas.microsoft.com/office/drawing/2014/main" id="{5B853B13-0EC9-B249-8124-A80C88C5CF81}"/>
              </a:ext>
            </a:extLst>
          </p:cNvPr>
          <p:cNvSpPr/>
          <p:nvPr userDrawn="1"/>
        </p:nvSpPr>
        <p:spPr>
          <a:xfrm>
            <a:off x="8159548" y="3489105"/>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ctr"/>
            <a:r>
              <a:rPr lang="en-GB" sz="1800" b="1" dirty="0">
                <a:solidFill>
                  <a:schemeClr val="bg1"/>
                </a:solidFill>
                <a:latin typeface="Lato" panose="020F0502020204030203" pitchFamily="34" charset="77"/>
                <a:cs typeface="Arial" panose="020B0604020202020204" pitchFamily="34" charset="0"/>
              </a:rPr>
              <a:t>6</a:t>
            </a:r>
            <a:endParaRPr lang="aa-ET" sz="1800" b="1">
              <a:solidFill>
                <a:schemeClr val="bg1"/>
              </a:solidFill>
              <a:latin typeface="Lato" panose="020F0502020204030203" pitchFamily="34" charset="77"/>
              <a:cs typeface="Arial" panose="020B0604020202020204" pitchFamily="34" charset="0"/>
            </a:endParaRPr>
          </a:p>
        </p:txBody>
      </p:sp>
      <p:sp>
        <p:nvSpPr>
          <p:cNvPr id="77" name="TextBox 76">
            <a:extLst>
              <a:ext uri="{FF2B5EF4-FFF2-40B4-BE49-F238E27FC236}">
                <a16:creationId xmlns:a16="http://schemas.microsoft.com/office/drawing/2014/main" id="{608C4C20-AA49-E340-94D6-0659B7BCEB65}"/>
              </a:ext>
            </a:extLst>
          </p:cNvPr>
          <p:cNvSpPr txBox="1"/>
          <p:nvPr userDrawn="1"/>
        </p:nvSpPr>
        <p:spPr>
          <a:xfrm>
            <a:off x="3509848" y="3461603"/>
            <a:ext cx="319818" cy="584775"/>
          </a:xfrm>
          <a:prstGeom prst="rect">
            <a:avLst/>
          </a:prstGeom>
          <a:noFill/>
        </p:spPr>
        <p:txBody>
          <a:bodyPr wrap="square" rtlCol="0">
            <a:spAutoFit/>
          </a:bodyPr>
          <a:lstStyle/>
          <a:p>
            <a:r>
              <a:rPr lang="en-GB" sz="3200" dirty="0">
                <a:solidFill>
                  <a:schemeClr val="tx2">
                    <a:lumMod val="75000"/>
                  </a:schemeClr>
                </a:solidFill>
                <a:latin typeface="Lato" panose="020F0502020204030203" pitchFamily="34" charset="77"/>
                <a:cs typeface="Arial" panose="020B0604020202020204" pitchFamily="34" charset="0"/>
              </a:rPr>
              <a:t>&gt;</a:t>
            </a:r>
          </a:p>
        </p:txBody>
      </p:sp>
      <p:sp>
        <p:nvSpPr>
          <p:cNvPr id="78" name="TextBox 77">
            <a:extLst>
              <a:ext uri="{FF2B5EF4-FFF2-40B4-BE49-F238E27FC236}">
                <a16:creationId xmlns:a16="http://schemas.microsoft.com/office/drawing/2014/main" id="{4B6FC91D-E560-BD40-8F73-B31DE805CE56}"/>
              </a:ext>
            </a:extLst>
          </p:cNvPr>
          <p:cNvSpPr txBox="1"/>
          <p:nvPr userDrawn="1"/>
        </p:nvSpPr>
        <p:spPr>
          <a:xfrm>
            <a:off x="7113057" y="3461603"/>
            <a:ext cx="319818" cy="584775"/>
          </a:xfrm>
          <a:prstGeom prst="rect">
            <a:avLst/>
          </a:prstGeom>
          <a:noFill/>
        </p:spPr>
        <p:txBody>
          <a:bodyPr wrap="square" rtlCol="0">
            <a:spAutoFit/>
          </a:bodyPr>
          <a:lstStyle/>
          <a:p>
            <a:r>
              <a:rPr lang="en-GB" sz="3200" dirty="0">
                <a:solidFill>
                  <a:schemeClr val="tx2">
                    <a:lumMod val="75000"/>
                  </a:schemeClr>
                </a:solidFill>
                <a:latin typeface="Lato" panose="020F0502020204030203" pitchFamily="34" charset="77"/>
                <a:cs typeface="Arial" panose="020B0604020202020204" pitchFamily="34" charset="0"/>
              </a:rPr>
              <a:t>&gt;</a:t>
            </a:r>
          </a:p>
        </p:txBody>
      </p:sp>
      <p:sp>
        <p:nvSpPr>
          <p:cNvPr id="79" name="TextBox 78">
            <a:extLst>
              <a:ext uri="{FF2B5EF4-FFF2-40B4-BE49-F238E27FC236}">
                <a16:creationId xmlns:a16="http://schemas.microsoft.com/office/drawing/2014/main" id="{063AFDF1-1231-3B43-B384-4B6B0E1AEC54}"/>
              </a:ext>
            </a:extLst>
          </p:cNvPr>
          <p:cNvSpPr txBox="1"/>
          <p:nvPr userDrawn="1"/>
        </p:nvSpPr>
        <p:spPr>
          <a:xfrm>
            <a:off x="10827406" y="3461603"/>
            <a:ext cx="319818" cy="584775"/>
          </a:xfrm>
          <a:prstGeom prst="rect">
            <a:avLst/>
          </a:prstGeom>
          <a:noFill/>
        </p:spPr>
        <p:txBody>
          <a:bodyPr wrap="square" rtlCol="0">
            <a:spAutoFit/>
          </a:bodyPr>
          <a:lstStyle/>
          <a:p>
            <a:r>
              <a:rPr lang="en-GB" sz="3200" dirty="0">
                <a:solidFill>
                  <a:schemeClr val="tx2">
                    <a:lumMod val="75000"/>
                  </a:schemeClr>
                </a:solidFill>
                <a:latin typeface="Lato" panose="020F0502020204030203" pitchFamily="34" charset="77"/>
                <a:cs typeface="Arial" panose="020B0604020202020204" pitchFamily="34" charset="0"/>
              </a:rPr>
              <a:t>&gt;</a:t>
            </a:r>
          </a:p>
        </p:txBody>
      </p:sp>
      <p:sp>
        <p:nvSpPr>
          <p:cNvPr id="80" name="Text Placeholder 16">
            <a:extLst>
              <a:ext uri="{FF2B5EF4-FFF2-40B4-BE49-F238E27FC236}">
                <a16:creationId xmlns:a16="http://schemas.microsoft.com/office/drawing/2014/main" id="{1A7B21AE-B00D-9341-A58F-EF6C763FB75E}"/>
              </a:ext>
            </a:extLst>
          </p:cNvPr>
          <p:cNvSpPr>
            <a:spLocks noGrp="1"/>
          </p:cNvSpPr>
          <p:nvPr>
            <p:ph type="body" sz="quarter" idx="62" hasCustomPrompt="1"/>
          </p:nvPr>
        </p:nvSpPr>
        <p:spPr>
          <a:xfrm>
            <a:off x="1336528" y="3489104"/>
            <a:ext cx="2109532" cy="821427"/>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6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81" name="Text Placeholder 16">
            <a:extLst>
              <a:ext uri="{FF2B5EF4-FFF2-40B4-BE49-F238E27FC236}">
                <a16:creationId xmlns:a16="http://schemas.microsoft.com/office/drawing/2014/main" id="{80D75E5C-0AE1-7D42-9484-D547D6ACF8AC}"/>
              </a:ext>
            </a:extLst>
          </p:cNvPr>
          <p:cNvSpPr>
            <a:spLocks noGrp="1"/>
          </p:cNvSpPr>
          <p:nvPr>
            <p:ph type="body" sz="quarter" idx="63" hasCustomPrompt="1"/>
          </p:nvPr>
        </p:nvSpPr>
        <p:spPr>
          <a:xfrm>
            <a:off x="4959981" y="3489104"/>
            <a:ext cx="2109532" cy="821427"/>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6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82" name="Text Placeholder 16">
            <a:extLst>
              <a:ext uri="{FF2B5EF4-FFF2-40B4-BE49-F238E27FC236}">
                <a16:creationId xmlns:a16="http://schemas.microsoft.com/office/drawing/2014/main" id="{4AFF81A7-47E8-9B43-88A1-73614CEC8A72}"/>
              </a:ext>
            </a:extLst>
          </p:cNvPr>
          <p:cNvSpPr>
            <a:spLocks noGrp="1"/>
          </p:cNvSpPr>
          <p:nvPr>
            <p:ph type="body" sz="quarter" idx="64" hasCustomPrompt="1"/>
          </p:nvPr>
        </p:nvSpPr>
        <p:spPr>
          <a:xfrm>
            <a:off x="8656128" y="3489104"/>
            <a:ext cx="2109532" cy="821427"/>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6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83" name="Oval 82">
            <a:extLst>
              <a:ext uri="{FF2B5EF4-FFF2-40B4-BE49-F238E27FC236}">
                <a16:creationId xmlns:a16="http://schemas.microsoft.com/office/drawing/2014/main" id="{482D7183-6BB0-E042-A9E8-D6B7FC377775}"/>
              </a:ext>
            </a:extLst>
          </p:cNvPr>
          <p:cNvSpPr/>
          <p:nvPr userDrawn="1"/>
        </p:nvSpPr>
        <p:spPr>
          <a:xfrm>
            <a:off x="884583" y="4881973"/>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solidFill>
                  <a:schemeClr val="bg1"/>
                </a:solidFill>
                <a:latin typeface="Lato" panose="020F0502020204030203" pitchFamily="34" charset="77"/>
                <a:cs typeface="Arial" panose="020B0604020202020204" pitchFamily="34" charset="0"/>
              </a:rPr>
              <a:t>7</a:t>
            </a:r>
            <a:endParaRPr lang="aa-ET" sz="1800" b="1">
              <a:solidFill>
                <a:schemeClr val="bg1"/>
              </a:solidFill>
              <a:latin typeface="Lato" panose="020F0502020204030203" pitchFamily="34" charset="77"/>
              <a:cs typeface="Arial" panose="020B0604020202020204" pitchFamily="34" charset="0"/>
            </a:endParaRPr>
          </a:p>
        </p:txBody>
      </p:sp>
      <p:sp>
        <p:nvSpPr>
          <p:cNvPr id="84" name="Oval 83">
            <a:extLst>
              <a:ext uri="{FF2B5EF4-FFF2-40B4-BE49-F238E27FC236}">
                <a16:creationId xmlns:a16="http://schemas.microsoft.com/office/drawing/2014/main" id="{0CB0938A-FC0A-EF4A-A7D7-B9A55B2B6FEA}"/>
              </a:ext>
            </a:extLst>
          </p:cNvPr>
          <p:cNvSpPr/>
          <p:nvPr userDrawn="1"/>
        </p:nvSpPr>
        <p:spPr>
          <a:xfrm>
            <a:off x="4485786" y="4881973"/>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ctr"/>
            <a:endParaRPr lang="aa-ET" sz="1000" b="1">
              <a:solidFill>
                <a:schemeClr val="bg1"/>
              </a:solidFill>
              <a:latin typeface="Lato" panose="020F0502020204030203" pitchFamily="34" charset="77"/>
              <a:cs typeface="Arial" panose="020B0604020202020204" pitchFamily="34" charset="0"/>
            </a:endParaRPr>
          </a:p>
        </p:txBody>
      </p:sp>
      <p:sp>
        <p:nvSpPr>
          <p:cNvPr id="85" name="Oval 84">
            <a:extLst>
              <a:ext uri="{FF2B5EF4-FFF2-40B4-BE49-F238E27FC236}">
                <a16:creationId xmlns:a16="http://schemas.microsoft.com/office/drawing/2014/main" id="{451D873C-6D81-FD42-830C-4EB7BC265DB9}"/>
              </a:ext>
            </a:extLst>
          </p:cNvPr>
          <p:cNvSpPr/>
          <p:nvPr userDrawn="1"/>
        </p:nvSpPr>
        <p:spPr>
          <a:xfrm>
            <a:off x="8159548" y="4881973"/>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ctr"/>
            <a:endParaRPr lang="aa-ET" sz="1800" b="1">
              <a:solidFill>
                <a:schemeClr val="bg1"/>
              </a:solidFill>
              <a:latin typeface="Lato" panose="020F0502020204030203" pitchFamily="34" charset="77"/>
              <a:cs typeface="Arial" panose="020B0604020202020204" pitchFamily="34" charset="0"/>
            </a:endParaRPr>
          </a:p>
        </p:txBody>
      </p:sp>
      <p:sp>
        <p:nvSpPr>
          <p:cNvPr id="86" name="TextBox 85">
            <a:extLst>
              <a:ext uri="{FF2B5EF4-FFF2-40B4-BE49-F238E27FC236}">
                <a16:creationId xmlns:a16="http://schemas.microsoft.com/office/drawing/2014/main" id="{5CD8DD16-0566-504A-9FCA-7BAA7580045A}"/>
              </a:ext>
            </a:extLst>
          </p:cNvPr>
          <p:cNvSpPr txBox="1"/>
          <p:nvPr userDrawn="1"/>
        </p:nvSpPr>
        <p:spPr>
          <a:xfrm>
            <a:off x="3509848" y="4854471"/>
            <a:ext cx="319818" cy="584775"/>
          </a:xfrm>
          <a:prstGeom prst="rect">
            <a:avLst/>
          </a:prstGeom>
          <a:noFill/>
        </p:spPr>
        <p:txBody>
          <a:bodyPr wrap="square" rtlCol="0">
            <a:spAutoFit/>
          </a:bodyPr>
          <a:lstStyle/>
          <a:p>
            <a:r>
              <a:rPr lang="en-GB" sz="3200" dirty="0">
                <a:solidFill>
                  <a:schemeClr val="tx2">
                    <a:lumMod val="75000"/>
                  </a:schemeClr>
                </a:solidFill>
                <a:latin typeface="Lato" panose="020F0502020204030203" pitchFamily="34" charset="77"/>
                <a:cs typeface="Arial" panose="020B0604020202020204" pitchFamily="34" charset="0"/>
              </a:rPr>
              <a:t>&gt;</a:t>
            </a:r>
          </a:p>
        </p:txBody>
      </p:sp>
      <p:sp>
        <p:nvSpPr>
          <p:cNvPr id="87" name="TextBox 86">
            <a:extLst>
              <a:ext uri="{FF2B5EF4-FFF2-40B4-BE49-F238E27FC236}">
                <a16:creationId xmlns:a16="http://schemas.microsoft.com/office/drawing/2014/main" id="{42175DBD-A189-0541-BB77-EB1D13623855}"/>
              </a:ext>
            </a:extLst>
          </p:cNvPr>
          <p:cNvSpPr txBox="1"/>
          <p:nvPr userDrawn="1"/>
        </p:nvSpPr>
        <p:spPr>
          <a:xfrm>
            <a:off x="7113057" y="4854471"/>
            <a:ext cx="319818" cy="584775"/>
          </a:xfrm>
          <a:prstGeom prst="rect">
            <a:avLst/>
          </a:prstGeom>
          <a:noFill/>
        </p:spPr>
        <p:txBody>
          <a:bodyPr wrap="square" rtlCol="0">
            <a:spAutoFit/>
          </a:bodyPr>
          <a:lstStyle/>
          <a:p>
            <a:r>
              <a:rPr lang="en-GB" sz="3200" dirty="0">
                <a:solidFill>
                  <a:schemeClr val="tx2">
                    <a:lumMod val="75000"/>
                  </a:schemeClr>
                </a:solidFill>
                <a:latin typeface="Lato" panose="020F0502020204030203" pitchFamily="34" charset="77"/>
                <a:cs typeface="Arial" panose="020B0604020202020204" pitchFamily="34" charset="0"/>
              </a:rPr>
              <a:t>&gt;</a:t>
            </a:r>
          </a:p>
        </p:txBody>
      </p:sp>
      <p:sp>
        <p:nvSpPr>
          <p:cNvPr id="88" name="TextBox 87">
            <a:extLst>
              <a:ext uri="{FF2B5EF4-FFF2-40B4-BE49-F238E27FC236}">
                <a16:creationId xmlns:a16="http://schemas.microsoft.com/office/drawing/2014/main" id="{B503F811-EEF1-B948-B96D-E22904CB5E91}"/>
              </a:ext>
            </a:extLst>
          </p:cNvPr>
          <p:cNvSpPr txBox="1"/>
          <p:nvPr userDrawn="1"/>
        </p:nvSpPr>
        <p:spPr>
          <a:xfrm>
            <a:off x="10827406" y="4854471"/>
            <a:ext cx="319818" cy="584775"/>
          </a:xfrm>
          <a:prstGeom prst="rect">
            <a:avLst/>
          </a:prstGeom>
          <a:noFill/>
        </p:spPr>
        <p:txBody>
          <a:bodyPr wrap="square" rtlCol="0">
            <a:spAutoFit/>
          </a:bodyPr>
          <a:lstStyle/>
          <a:p>
            <a:r>
              <a:rPr lang="en-GB" sz="3200" dirty="0">
                <a:solidFill>
                  <a:schemeClr val="tx2">
                    <a:lumMod val="75000"/>
                  </a:schemeClr>
                </a:solidFill>
                <a:latin typeface="Lato" panose="020F0502020204030203" pitchFamily="34" charset="77"/>
                <a:cs typeface="Arial" panose="020B0604020202020204" pitchFamily="34" charset="0"/>
              </a:rPr>
              <a:t>&gt;</a:t>
            </a:r>
          </a:p>
        </p:txBody>
      </p:sp>
      <p:sp>
        <p:nvSpPr>
          <p:cNvPr id="89" name="Text Placeholder 16">
            <a:extLst>
              <a:ext uri="{FF2B5EF4-FFF2-40B4-BE49-F238E27FC236}">
                <a16:creationId xmlns:a16="http://schemas.microsoft.com/office/drawing/2014/main" id="{196778A7-2DCC-2146-9481-72DB039AC47D}"/>
              </a:ext>
            </a:extLst>
          </p:cNvPr>
          <p:cNvSpPr>
            <a:spLocks noGrp="1"/>
          </p:cNvSpPr>
          <p:nvPr>
            <p:ph type="body" sz="quarter" idx="66" hasCustomPrompt="1"/>
          </p:nvPr>
        </p:nvSpPr>
        <p:spPr>
          <a:xfrm>
            <a:off x="1336528" y="4881972"/>
            <a:ext cx="2109532" cy="821427"/>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6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90" name="Text Placeholder 16">
            <a:extLst>
              <a:ext uri="{FF2B5EF4-FFF2-40B4-BE49-F238E27FC236}">
                <a16:creationId xmlns:a16="http://schemas.microsoft.com/office/drawing/2014/main" id="{E1C209B1-3179-6146-A380-B0BF5BCCDEBA}"/>
              </a:ext>
            </a:extLst>
          </p:cNvPr>
          <p:cNvSpPr>
            <a:spLocks noGrp="1"/>
          </p:cNvSpPr>
          <p:nvPr>
            <p:ph type="body" sz="quarter" idx="67" hasCustomPrompt="1"/>
          </p:nvPr>
        </p:nvSpPr>
        <p:spPr>
          <a:xfrm>
            <a:off x="4959981" y="4881972"/>
            <a:ext cx="2109532" cy="821427"/>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6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91" name="Text Placeholder 16">
            <a:extLst>
              <a:ext uri="{FF2B5EF4-FFF2-40B4-BE49-F238E27FC236}">
                <a16:creationId xmlns:a16="http://schemas.microsoft.com/office/drawing/2014/main" id="{7C4D575D-44CC-0E42-AA4D-734242B0B10E}"/>
              </a:ext>
            </a:extLst>
          </p:cNvPr>
          <p:cNvSpPr>
            <a:spLocks noGrp="1"/>
          </p:cNvSpPr>
          <p:nvPr>
            <p:ph type="body" sz="quarter" idx="68" hasCustomPrompt="1"/>
          </p:nvPr>
        </p:nvSpPr>
        <p:spPr>
          <a:xfrm>
            <a:off x="8656128" y="4881972"/>
            <a:ext cx="2109532" cy="821427"/>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6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92" name="TextBox 91">
            <a:extLst>
              <a:ext uri="{FF2B5EF4-FFF2-40B4-BE49-F238E27FC236}">
                <a16:creationId xmlns:a16="http://schemas.microsoft.com/office/drawing/2014/main" id="{8CD4AB0A-26B4-634A-9117-D91190356A57}"/>
              </a:ext>
            </a:extLst>
          </p:cNvPr>
          <p:cNvSpPr txBox="1"/>
          <p:nvPr userDrawn="1"/>
        </p:nvSpPr>
        <p:spPr>
          <a:xfrm>
            <a:off x="4494997" y="4872164"/>
            <a:ext cx="319318" cy="369332"/>
          </a:xfrm>
          <a:prstGeom prst="rect">
            <a:avLst/>
          </a:prstGeom>
          <a:noFill/>
        </p:spPr>
        <p:txBody>
          <a:bodyPr wrap="none" rtlCol="0">
            <a:spAutoFit/>
          </a:bodyPr>
          <a:lstStyle/>
          <a:p>
            <a:r>
              <a:rPr lang="en-US" b="1" i="0" dirty="0">
                <a:solidFill>
                  <a:schemeClr val="bg1"/>
                </a:solidFill>
                <a:latin typeface="Lato" panose="020F0502020204030203" pitchFamily="34" charset="77"/>
                <a:cs typeface="Arial" panose="020B0604020202020204" pitchFamily="34" charset="0"/>
              </a:rPr>
              <a:t>8</a:t>
            </a:r>
          </a:p>
        </p:txBody>
      </p:sp>
      <p:sp>
        <p:nvSpPr>
          <p:cNvPr id="93" name="TextBox 92">
            <a:extLst>
              <a:ext uri="{FF2B5EF4-FFF2-40B4-BE49-F238E27FC236}">
                <a16:creationId xmlns:a16="http://schemas.microsoft.com/office/drawing/2014/main" id="{A5F08475-68E8-FF43-90F9-69E7589B3CC4}"/>
              </a:ext>
            </a:extLst>
          </p:cNvPr>
          <p:cNvSpPr txBox="1"/>
          <p:nvPr userDrawn="1"/>
        </p:nvSpPr>
        <p:spPr>
          <a:xfrm>
            <a:off x="8166003" y="4872164"/>
            <a:ext cx="319318" cy="369332"/>
          </a:xfrm>
          <a:prstGeom prst="rect">
            <a:avLst/>
          </a:prstGeom>
          <a:noFill/>
        </p:spPr>
        <p:txBody>
          <a:bodyPr wrap="none" rtlCol="0">
            <a:spAutoFit/>
          </a:bodyPr>
          <a:lstStyle/>
          <a:p>
            <a:r>
              <a:rPr lang="en-US" b="1" i="0" dirty="0">
                <a:solidFill>
                  <a:schemeClr val="bg1"/>
                </a:solidFill>
                <a:latin typeface="Lato" panose="020F0502020204030203" pitchFamily="34" charset="77"/>
                <a:cs typeface="Arial" panose="020B0604020202020204" pitchFamily="34" charset="0"/>
              </a:rPr>
              <a:t>9</a:t>
            </a:r>
          </a:p>
        </p:txBody>
      </p:sp>
      <p:pic>
        <p:nvPicPr>
          <p:cNvPr id="42" name="Picture 41">
            <a:extLst>
              <a:ext uri="{FF2B5EF4-FFF2-40B4-BE49-F238E27FC236}">
                <a16:creationId xmlns:a16="http://schemas.microsoft.com/office/drawing/2014/main" id="{1CFF2C68-6BB9-7142-9AE8-5A2039A903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43" name="Picture 42">
            <a:extLst>
              <a:ext uri="{FF2B5EF4-FFF2-40B4-BE49-F238E27FC236}">
                <a16:creationId xmlns:a16="http://schemas.microsoft.com/office/drawing/2014/main" id="{2D8DF16E-FAD7-6F4D-B5E1-E7DB34C8E29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44" name="Rectangle 43">
            <a:extLst>
              <a:ext uri="{FF2B5EF4-FFF2-40B4-BE49-F238E27FC236}">
                <a16:creationId xmlns:a16="http://schemas.microsoft.com/office/drawing/2014/main" id="{79FA3372-69EC-DB40-B3B1-ED831B85945A}"/>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C80353EE-6FFB-D241-916E-5D3B851C88BA}"/>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FE0B474-B20D-BD4A-85D9-095333E9393B}"/>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E3006EF2-59B1-E74D-ACFF-D91A3FAF7985}"/>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18B3F09C-8B2E-9845-82F6-00A48C93CE94}"/>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92249B4D-C665-F841-8028-60C98213E7A4}"/>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7E0715B8-FC63-0547-9A1B-7B8998A0B97D}"/>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305315B2-B164-4C4D-80B6-928E5452C5FE}"/>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A47AFEF0-EA1F-454C-9598-5589267E732A}"/>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729DAB44-1CE5-5E46-91B9-068395B83B70}"/>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4623BAF1-1E9A-7E41-B55A-E3B8D20A24C2}"/>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8189948F-1797-F145-936D-700ACDD16243}"/>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68E8AEE7-BC4B-8F4E-AC45-431CDAD1A47F}"/>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6E8EDEC1-09EA-784B-9200-3BA661F0B6FF}"/>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7AEE41C0-2EC2-B645-A7ED-9699B9BAB46F}"/>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Footer Placeholder 1">
            <a:extLst>
              <a:ext uri="{FF2B5EF4-FFF2-40B4-BE49-F238E27FC236}">
                <a16:creationId xmlns:a16="http://schemas.microsoft.com/office/drawing/2014/main" id="{28C4ED18-F685-41FC-8ABB-8F5FE8923075}"/>
              </a:ext>
            </a:extLst>
          </p:cNvPr>
          <p:cNvSpPr>
            <a:spLocks noGrp="1"/>
          </p:cNvSpPr>
          <p:nvPr>
            <p:ph type="ftr" sz="quarter" idx="19"/>
          </p:nvPr>
        </p:nvSpPr>
        <p:spPr>
          <a:xfrm>
            <a:off x="838199" y="6356350"/>
            <a:ext cx="5100687" cy="365125"/>
          </a:xfrm>
          <a:prstGeom prst="rect">
            <a:avLst/>
          </a:prstGeom>
        </p:spPr>
        <p:txBody>
          <a:bodyPr/>
          <a:lstStyle/>
          <a:p>
            <a:r>
              <a:rPr lang="en-US" dirty="0"/>
              <a:t>Copyright © 2023, Oracle and/or its affiliates | Confidential – Oracle &amp; UNHCR Internal</a:t>
            </a:r>
          </a:p>
        </p:txBody>
      </p:sp>
      <p:sp>
        <p:nvSpPr>
          <p:cNvPr id="60" name="Slide Number Placeholder 2">
            <a:extLst>
              <a:ext uri="{FF2B5EF4-FFF2-40B4-BE49-F238E27FC236}">
                <a16:creationId xmlns:a16="http://schemas.microsoft.com/office/drawing/2014/main" id="{624F6906-477B-4B5A-9755-F1C61AAA5014}"/>
              </a:ext>
            </a:extLst>
          </p:cNvPr>
          <p:cNvSpPr>
            <a:spLocks noGrp="1"/>
          </p:cNvSpPr>
          <p:nvPr>
            <p:ph type="sldNum" sz="quarter" idx="20"/>
          </p:nvPr>
        </p:nvSpPr>
        <p:spPr>
          <a:xfrm>
            <a:off x="451757" y="6356350"/>
            <a:ext cx="386443" cy="365125"/>
          </a:xfrm>
          <a:prstGeom prst="rect">
            <a:avLst/>
          </a:prstGeom>
        </p:spPr>
        <p:txBody>
          <a:body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336953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8713" y="2840483"/>
            <a:ext cx="11594559"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278713" y="1233253"/>
            <a:ext cx="11594559" cy="1500187"/>
          </a:xfrm>
        </p:spPr>
        <p:txBody>
          <a:bodyPr lIns="0" tIns="0" rIns="0" bIns="0" anchor="b">
            <a:normAutofit/>
          </a:bodyPr>
          <a:lstStyle>
            <a:lvl1pPr marL="0" indent="0">
              <a:buNone/>
              <a:defRPr sz="2667">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F2904BA8-6D1B-4631-9619-BF2912E3300B}"/>
              </a:ext>
            </a:extLst>
          </p:cNvPr>
          <p:cNvSpPr>
            <a:spLocks noGrp="1"/>
          </p:cNvSpPr>
          <p:nvPr>
            <p:ph type="dt" sz="half" idx="2"/>
          </p:nvPr>
        </p:nvSpPr>
        <p:spPr>
          <a:xfrm>
            <a:off x="903827" y="6473119"/>
            <a:ext cx="869693" cy="207888"/>
          </a:xfrm>
          <a:prstGeom prst="rect">
            <a:avLst/>
          </a:prstGeom>
        </p:spPr>
        <p:txBody>
          <a:bodyPr vert="horz" lIns="0" tIns="0" rIns="0" bIns="0" rtlCol="0" anchor="t" anchorCtr="0"/>
          <a:lstStyle>
            <a:lvl1pPr algn="l">
              <a:defRPr sz="1200">
                <a:solidFill>
                  <a:schemeClr val="bg1">
                    <a:lumMod val="50000"/>
                  </a:schemeClr>
                </a:solidFill>
              </a:defRPr>
            </a:lvl1pPr>
          </a:lstStyle>
          <a:p>
            <a:fld id="{70145B16-026E-4790-B596-01300A299498}" type="datetime1">
              <a:rPr lang="en-US" smtClean="0"/>
              <a:t>7/22/2025</a:t>
            </a:fld>
            <a:endParaRPr lang="en-US" dirty="0"/>
          </a:p>
        </p:txBody>
      </p:sp>
      <p:sp>
        <p:nvSpPr>
          <p:cNvPr id="8" name="Footer Placeholder 4">
            <a:extLst>
              <a:ext uri="{FF2B5EF4-FFF2-40B4-BE49-F238E27FC236}">
                <a16:creationId xmlns:a16="http://schemas.microsoft.com/office/drawing/2014/main" id="{A9CD5FDA-F816-4BF9-99A2-69806F22C9B3}"/>
              </a:ext>
            </a:extLst>
          </p:cNvPr>
          <p:cNvSpPr>
            <a:spLocks noGrp="1"/>
          </p:cNvSpPr>
          <p:nvPr>
            <p:ph type="ftr" sz="quarter" idx="3"/>
          </p:nvPr>
        </p:nvSpPr>
        <p:spPr>
          <a:xfrm>
            <a:off x="278712" y="6125647"/>
            <a:ext cx="5628733" cy="303596"/>
          </a:xfrm>
          <a:prstGeom prst="rect">
            <a:avLst/>
          </a:prstGeom>
        </p:spPr>
        <p:txBody>
          <a:bodyPr vert="horz" lIns="0" tIns="0" rIns="0" bIns="0" rtlCol="0" anchor="b" anchorCtr="0">
            <a:noAutofit/>
          </a:bodyPr>
          <a:lstStyle>
            <a:lvl1pPr>
              <a:defRPr lang="en-US" sz="1333" smtClean="0">
                <a:solidFill>
                  <a:schemeClr val="bg2"/>
                </a:solidFill>
              </a:defRPr>
            </a:lvl1pPr>
          </a:lstStyle>
          <a:p>
            <a:r>
              <a:rPr lang="de-CH" dirty="0"/>
              <a:t>#More4Refugees</a:t>
            </a:r>
          </a:p>
        </p:txBody>
      </p:sp>
      <p:sp>
        <p:nvSpPr>
          <p:cNvPr id="9" name="Slide Number Placeholder 5">
            <a:extLst>
              <a:ext uri="{FF2B5EF4-FFF2-40B4-BE49-F238E27FC236}">
                <a16:creationId xmlns:a16="http://schemas.microsoft.com/office/drawing/2014/main" id="{01808D03-4916-4405-8EB8-B64115177F32}"/>
              </a:ext>
            </a:extLst>
          </p:cNvPr>
          <p:cNvSpPr>
            <a:spLocks noGrp="1"/>
          </p:cNvSpPr>
          <p:nvPr>
            <p:ph type="sldNum" sz="quarter" idx="4"/>
          </p:nvPr>
        </p:nvSpPr>
        <p:spPr>
          <a:xfrm>
            <a:off x="278712" y="6473119"/>
            <a:ext cx="606917" cy="207888"/>
          </a:xfrm>
          <a:prstGeom prst="rect">
            <a:avLst/>
          </a:prstGeom>
        </p:spPr>
        <p:txBody>
          <a:bodyPr vert="horz" lIns="0" tIns="0" rIns="91440" bIns="0" rtlCol="0" anchor="t" anchorCtr="0"/>
          <a:lstStyle>
            <a:lvl1pPr algn="l">
              <a:defRPr sz="1200">
                <a:solidFill>
                  <a:schemeClr val="bg1">
                    <a:lumMod val="50000"/>
                  </a:schemeClr>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095974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81CC3B90-0A26-488E-8BA4-8B70B416600D}"/>
              </a:ext>
            </a:extLst>
          </p:cNvPr>
          <p:cNvSpPr>
            <a:spLocks noGrp="1"/>
          </p:cNvSpPr>
          <p:nvPr>
            <p:ph type="dt" sz="half" idx="2"/>
          </p:nvPr>
        </p:nvSpPr>
        <p:spPr>
          <a:xfrm>
            <a:off x="903827" y="6473119"/>
            <a:ext cx="869693" cy="207888"/>
          </a:xfrm>
          <a:prstGeom prst="rect">
            <a:avLst/>
          </a:prstGeom>
        </p:spPr>
        <p:txBody>
          <a:bodyPr vert="horz" lIns="0" tIns="0" rIns="0" bIns="0" rtlCol="0" anchor="t" anchorCtr="0"/>
          <a:lstStyle>
            <a:lvl1pPr algn="l">
              <a:defRPr sz="1200">
                <a:solidFill>
                  <a:schemeClr val="bg1">
                    <a:lumMod val="50000"/>
                  </a:schemeClr>
                </a:solidFill>
              </a:defRPr>
            </a:lvl1pPr>
          </a:lstStyle>
          <a:p>
            <a:fld id="{70145B16-026E-4790-B596-01300A299498}" type="datetime1">
              <a:rPr lang="en-US" smtClean="0"/>
              <a:t>7/22/2025</a:t>
            </a:fld>
            <a:endParaRPr lang="en-US" dirty="0"/>
          </a:p>
        </p:txBody>
      </p:sp>
      <p:sp>
        <p:nvSpPr>
          <p:cNvPr id="11" name="Footer Placeholder 4">
            <a:extLst>
              <a:ext uri="{FF2B5EF4-FFF2-40B4-BE49-F238E27FC236}">
                <a16:creationId xmlns:a16="http://schemas.microsoft.com/office/drawing/2014/main" id="{F3317233-3DD8-4A7D-8D3A-B2F0B54836B9}"/>
              </a:ext>
            </a:extLst>
          </p:cNvPr>
          <p:cNvSpPr>
            <a:spLocks noGrp="1"/>
          </p:cNvSpPr>
          <p:nvPr>
            <p:ph type="ftr" sz="quarter" idx="3"/>
          </p:nvPr>
        </p:nvSpPr>
        <p:spPr>
          <a:xfrm>
            <a:off x="278712" y="6125647"/>
            <a:ext cx="5628733" cy="303596"/>
          </a:xfrm>
          <a:prstGeom prst="rect">
            <a:avLst/>
          </a:prstGeom>
        </p:spPr>
        <p:txBody>
          <a:bodyPr vert="horz" lIns="0" tIns="0" rIns="0" bIns="0" rtlCol="0" anchor="b" anchorCtr="0">
            <a:noAutofit/>
          </a:bodyPr>
          <a:lstStyle>
            <a:lvl1pPr>
              <a:defRPr lang="en-US" sz="1333" smtClean="0">
                <a:solidFill>
                  <a:schemeClr val="bg2"/>
                </a:solidFill>
              </a:defRPr>
            </a:lvl1pPr>
          </a:lstStyle>
          <a:p>
            <a:r>
              <a:rPr lang="de-CH" dirty="0"/>
              <a:t>#More4Refugees</a:t>
            </a:r>
          </a:p>
        </p:txBody>
      </p:sp>
      <p:sp>
        <p:nvSpPr>
          <p:cNvPr id="12" name="Slide Number Placeholder 5">
            <a:extLst>
              <a:ext uri="{FF2B5EF4-FFF2-40B4-BE49-F238E27FC236}">
                <a16:creationId xmlns:a16="http://schemas.microsoft.com/office/drawing/2014/main" id="{AF5219FE-FEE0-4D2F-A408-71F93CBC81D1}"/>
              </a:ext>
            </a:extLst>
          </p:cNvPr>
          <p:cNvSpPr>
            <a:spLocks noGrp="1"/>
          </p:cNvSpPr>
          <p:nvPr>
            <p:ph type="sldNum" sz="quarter" idx="4"/>
          </p:nvPr>
        </p:nvSpPr>
        <p:spPr>
          <a:xfrm>
            <a:off x="278712" y="6473119"/>
            <a:ext cx="606917" cy="207888"/>
          </a:xfrm>
          <a:prstGeom prst="rect">
            <a:avLst/>
          </a:prstGeom>
        </p:spPr>
        <p:txBody>
          <a:bodyPr vert="horz" lIns="0" tIns="0" rIns="91440" bIns="0" rtlCol="0" anchor="t" anchorCtr="0"/>
          <a:lstStyle>
            <a:lvl1pPr algn="l">
              <a:defRPr sz="1200">
                <a:solidFill>
                  <a:schemeClr val="bg1">
                    <a:lumMod val="50000"/>
                  </a:schemeClr>
                </a:solidFill>
              </a:defRPr>
            </a:lvl1pPr>
          </a:lstStyle>
          <a:p>
            <a:fld id="{2066355A-084C-D24E-9AD2-7E4FC41EA627}" type="slidenum">
              <a:rPr lang="en-US" smtClean="0"/>
              <a:pPr/>
              <a:t>‹#›</a:t>
            </a:fld>
            <a:endParaRPr lang="en-US" dirty="0"/>
          </a:p>
        </p:txBody>
      </p:sp>
    </p:spTree>
    <p:custDataLst>
      <p:tags r:id="rId1"/>
    </p:custDataLst>
    <p:extLst>
      <p:ext uri="{BB962C8B-B14F-4D97-AF65-F5344CB8AC3E}">
        <p14:creationId xmlns:p14="http://schemas.microsoft.com/office/powerpoint/2010/main" val="3840303645"/>
      </p:ext>
    </p:extLst>
  </p:cSld>
  <p:clrMapOvr>
    <a:masterClrMapping/>
  </p:clrMapOvr>
  <p:extLst>
    <p:ext uri="{DCECCB84-F9BA-43D5-87BE-67443E8EF086}">
      <p15:sldGuideLst xmlns:p15="http://schemas.microsoft.com/office/powerpoint/2012/main">
        <p15:guide id="1" pos="128">
          <p15:clr>
            <a:srgbClr val="CCCCCC"/>
          </p15:clr>
        </p15:guide>
        <p15:guide id="2" pos="5648">
          <p15:clr>
            <a:srgbClr val="CCCCCC"/>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D2691396-B643-4307-B1E2-A67FC0FF23B2}"/>
              </a:ext>
            </a:extLst>
          </p:cNvPr>
          <p:cNvSpPr>
            <a:spLocks noGrp="1"/>
          </p:cNvSpPr>
          <p:nvPr>
            <p:ph type="dt" sz="half" idx="2"/>
          </p:nvPr>
        </p:nvSpPr>
        <p:spPr>
          <a:xfrm>
            <a:off x="903827" y="6473119"/>
            <a:ext cx="869693" cy="207888"/>
          </a:xfrm>
          <a:prstGeom prst="rect">
            <a:avLst/>
          </a:prstGeom>
        </p:spPr>
        <p:txBody>
          <a:bodyPr vert="horz" lIns="0" tIns="0" rIns="0" bIns="0" rtlCol="0" anchor="t" anchorCtr="0"/>
          <a:lstStyle>
            <a:lvl1pPr algn="l">
              <a:defRPr sz="1200">
                <a:solidFill>
                  <a:schemeClr val="bg1">
                    <a:lumMod val="50000"/>
                  </a:schemeClr>
                </a:solidFill>
              </a:defRPr>
            </a:lvl1pPr>
          </a:lstStyle>
          <a:p>
            <a:fld id="{70145B16-026E-4790-B596-01300A299498}" type="datetime1">
              <a:rPr lang="en-US" smtClean="0"/>
              <a:t>7/22/2025</a:t>
            </a:fld>
            <a:endParaRPr lang="en-US" dirty="0"/>
          </a:p>
        </p:txBody>
      </p:sp>
      <p:sp>
        <p:nvSpPr>
          <p:cNvPr id="6" name="Footer Placeholder 4">
            <a:extLst>
              <a:ext uri="{FF2B5EF4-FFF2-40B4-BE49-F238E27FC236}">
                <a16:creationId xmlns:a16="http://schemas.microsoft.com/office/drawing/2014/main" id="{3A447776-0473-4F8F-9F65-E84077BDC603}"/>
              </a:ext>
            </a:extLst>
          </p:cNvPr>
          <p:cNvSpPr>
            <a:spLocks noGrp="1"/>
          </p:cNvSpPr>
          <p:nvPr>
            <p:ph type="ftr" sz="quarter" idx="3"/>
          </p:nvPr>
        </p:nvSpPr>
        <p:spPr>
          <a:xfrm>
            <a:off x="278712" y="6125647"/>
            <a:ext cx="5628733" cy="303596"/>
          </a:xfrm>
          <a:prstGeom prst="rect">
            <a:avLst/>
          </a:prstGeom>
        </p:spPr>
        <p:txBody>
          <a:bodyPr vert="horz" lIns="0" tIns="0" rIns="0" bIns="0" rtlCol="0" anchor="b" anchorCtr="0">
            <a:noAutofit/>
          </a:bodyPr>
          <a:lstStyle>
            <a:lvl1pPr>
              <a:defRPr lang="en-US" sz="1333" smtClean="0">
                <a:solidFill>
                  <a:schemeClr val="bg2"/>
                </a:solidFill>
              </a:defRPr>
            </a:lvl1pPr>
          </a:lstStyle>
          <a:p>
            <a:r>
              <a:rPr lang="de-CH" dirty="0"/>
              <a:t>#More4Refugees</a:t>
            </a:r>
          </a:p>
        </p:txBody>
      </p:sp>
      <p:sp>
        <p:nvSpPr>
          <p:cNvPr id="7" name="Slide Number Placeholder 5">
            <a:extLst>
              <a:ext uri="{FF2B5EF4-FFF2-40B4-BE49-F238E27FC236}">
                <a16:creationId xmlns:a16="http://schemas.microsoft.com/office/drawing/2014/main" id="{AF1AE473-4753-4192-904E-C14EDB97C06D}"/>
              </a:ext>
            </a:extLst>
          </p:cNvPr>
          <p:cNvSpPr>
            <a:spLocks noGrp="1"/>
          </p:cNvSpPr>
          <p:nvPr>
            <p:ph type="sldNum" sz="quarter" idx="4"/>
          </p:nvPr>
        </p:nvSpPr>
        <p:spPr>
          <a:xfrm>
            <a:off x="278712" y="6473119"/>
            <a:ext cx="606917" cy="207888"/>
          </a:xfrm>
          <a:prstGeom prst="rect">
            <a:avLst/>
          </a:prstGeom>
        </p:spPr>
        <p:txBody>
          <a:bodyPr vert="horz" lIns="0" tIns="0" rIns="91440" bIns="0" rtlCol="0" anchor="t" anchorCtr="0"/>
          <a:lstStyle>
            <a:lvl1pPr algn="l">
              <a:defRPr sz="1200">
                <a:solidFill>
                  <a:schemeClr val="bg1">
                    <a:lumMod val="50000"/>
                  </a:schemeClr>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4733709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_Light Title and content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6" y="783026"/>
            <a:ext cx="9887834" cy="844095"/>
          </a:xfrm>
        </p:spPr>
        <p:txBody>
          <a:bodyPr vert="horz" lIns="0" tIns="45720" rIns="0" bIns="45720" rtlCol="0" anchor="b">
            <a:noAutofit/>
          </a:bodyPr>
          <a:lstStyle>
            <a:lvl1pPr>
              <a:lnSpc>
                <a:spcPct val="100000"/>
              </a:lnSpc>
              <a:defRPr lang="en-US" sz="4400" b="1" i="0" baseline="0">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Headline</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p:nvPr>
        </p:nvSpPr>
        <p:spPr>
          <a:xfrm>
            <a:off x="768095" y="2288559"/>
            <a:ext cx="9887835" cy="3360372"/>
          </a:xfrm>
        </p:spPr>
        <p:txBody>
          <a:bodyPr lIns="0" rIns="0">
            <a:noAutofit/>
          </a:bodyPr>
          <a:lstStyle>
            <a:lvl1pPr marL="0" indent="0">
              <a:lnSpc>
                <a:spcPct val="100000"/>
              </a:lnSpc>
              <a:spcBef>
                <a:spcPts val="0"/>
              </a:spcBef>
              <a:spcAft>
                <a:spcPts val="600"/>
              </a:spcAft>
              <a:buFont typeface="Arial" panose="020B0604020202020204" pitchFamily="34" charset="0"/>
              <a:buNone/>
              <a:defRPr sz="2000" b="0" i="0" kern="0" spc="0" baseline="0">
                <a:solidFill>
                  <a:schemeClr val="tx1"/>
                </a:solidFill>
                <a:latin typeface="Lato" panose="020F0502020204030203" pitchFamily="34" charset="77"/>
                <a:ea typeface="Lato" panose="020F0502020204030203" pitchFamily="34" charset="77"/>
                <a:cs typeface="Oracle Sans Light" panose="020B0403020204020204" pitchFamily="34" charset="0"/>
              </a:defRPr>
            </a:lvl1pPr>
            <a:lvl2pPr marL="800100" indent="-34290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2pPr>
            <a:lvl3pPr marL="12001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3pPr>
            <a:lvl4pPr marL="16573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4pPr>
            <a:lvl5pPr marL="2114550" indent="-285750">
              <a:buFont typeface="Arial" panose="020B0604020202020204" pitchFamily="34" charset="0"/>
              <a:buChar char="•"/>
              <a:defRPr sz="1800" b="0" i="0">
                <a:solidFill>
                  <a:schemeClr val="tx1"/>
                </a:solidFill>
                <a:latin typeface="Oracle Sans Light" panose="020B0403020204020204" pitchFamily="34" charset="0"/>
                <a:cs typeface="Oracle Sans Light" panose="020B0403020204020204" pitchFamily="34" charset="0"/>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a:p>
            <a:pPr lvl="3"/>
            <a:r>
              <a:rPr lang="en-US"/>
              <a:t>Fourth level</a:t>
            </a:r>
          </a:p>
        </p:txBody>
      </p:sp>
      <p:sp>
        <p:nvSpPr>
          <p:cNvPr id="10" name="Rectangle 9">
            <a:extLst>
              <a:ext uri="{FF2B5EF4-FFF2-40B4-BE49-F238E27FC236}">
                <a16:creationId xmlns:a16="http://schemas.microsoft.com/office/drawing/2014/main" id="{324354AA-8715-3B44-8031-FEACECD4374F}"/>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9">
            <a:extLst>
              <a:ext uri="{FF2B5EF4-FFF2-40B4-BE49-F238E27FC236}">
                <a16:creationId xmlns:a16="http://schemas.microsoft.com/office/drawing/2014/main" id="{317DD2AD-713E-3B4E-9F3D-D2B8B8CED7BC}"/>
              </a:ext>
            </a:extLst>
          </p:cNvPr>
          <p:cNvSpPr>
            <a:spLocks noGrp="1"/>
          </p:cNvSpPr>
          <p:nvPr>
            <p:ph type="sldNum" sz="quarter" idx="4"/>
          </p:nvPr>
        </p:nvSpPr>
        <p:spPr>
          <a:xfrm>
            <a:off x="451757" y="6356350"/>
            <a:ext cx="386443" cy="365125"/>
          </a:xfrm>
          <a:prstGeom prst="rect">
            <a:avLst/>
          </a:prstGeom>
        </p:spPr>
        <p:txBody>
          <a:bodyPr vert="horz" lIns="91440" tIns="45720" rIns="91440" bIns="45720" rtlCol="0" anchor="ctr"/>
          <a:lstStyle>
            <a:lvl1pPr algn="l">
              <a:defRPr sz="1000">
                <a:solidFill>
                  <a:srgbClr val="8B8078"/>
                </a:solidFill>
                <a:latin typeface="Lato" panose="020F0502020204030203" pitchFamily="34" charset="77"/>
                <a:cs typeface="Oracle Sans" panose="020B0503020204020204" pitchFamily="34" charset="0"/>
              </a:defRPr>
            </a:lvl1pPr>
          </a:lstStyle>
          <a:p>
            <a:fld id="{7C371504-33D9-B044-8C50-620C44A06CB1}" type="slidenum">
              <a:rPr lang="en-US" smtClean="0"/>
              <a:pPr/>
              <a:t>‹#›</a:t>
            </a:fld>
            <a:endParaRPr lang="en-US" dirty="0"/>
          </a:p>
        </p:txBody>
      </p:sp>
      <p:sp>
        <p:nvSpPr>
          <p:cNvPr id="12" name="Footer Placeholder 3">
            <a:extLst>
              <a:ext uri="{FF2B5EF4-FFF2-40B4-BE49-F238E27FC236}">
                <a16:creationId xmlns:a16="http://schemas.microsoft.com/office/drawing/2014/main" id="{37FF6C59-9FF0-7644-AE88-1527C2274001}"/>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000">
                <a:solidFill>
                  <a:srgbClr val="8B8078"/>
                </a:solidFill>
                <a:latin typeface="Lato" panose="020F0502020204030203" pitchFamily="34" charset="77"/>
                <a:cs typeface="Oracle Sans" panose="020B0503020204020204" pitchFamily="34" charset="0"/>
              </a:defRPr>
            </a:lvl1pPr>
          </a:lstStyle>
          <a:p>
            <a:pPr>
              <a:defRPr/>
            </a:pPr>
            <a:r>
              <a:rPr lang="en-US" sz="1000" dirty="0">
                <a:solidFill>
                  <a:srgbClr val="FFFFFF">
                    <a:lumMod val="50000"/>
                  </a:srgbClr>
                </a:solidFill>
                <a:latin typeface="Lato" panose="020F0502020204030203" pitchFamily="34" charset="77"/>
                <a:cs typeface="Oracle Sans" panose="020B0503020204020204" pitchFamily="34" charset="0"/>
              </a:rPr>
              <a:t>Copyright © 2022, Oracle and/or its affiliates | Confidential – Oracle &amp; UNHCR Internal</a:t>
            </a:r>
          </a:p>
        </p:txBody>
      </p:sp>
      <p:pic>
        <p:nvPicPr>
          <p:cNvPr id="13" name="Picture 12">
            <a:extLst>
              <a:ext uri="{FF2B5EF4-FFF2-40B4-BE49-F238E27FC236}">
                <a16:creationId xmlns:a16="http://schemas.microsoft.com/office/drawing/2014/main" id="{FD6DB476-9D3F-9445-A69A-52173D738B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4" name="Picture 13">
            <a:extLst>
              <a:ext uri="{FF2B5EF4-FFF2-40B4-BE49-F238E27FC236}">
                <a16:creationId xmlns:a16="http://schemas.microsoft.com/office/drawing/2014/main" id="{E7F1224D-51F4-2543-A900-D28836F3A6B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15" name="Rectangle 14">
            <a:extLst>
              <a:ext uri="{FF2B5EF4-FFF2-40B4-BE49-F238E27FC236}">
                <a16:creationId xmlns:a16="http://schemas.microsoft.com/office/drawing/2014/main" id="{A0D7AEE0-9820-DF48-AFA3-E346050B891F}"/>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25067A6-EC8D-3E4F-89AE-E2BE03578C01}"/>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C3E76D3-C4AE-4F48-B18F-2E002634E54D}"/>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EDD4809-BCC5-0445-B243-20AD096B5A6F}"/>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B98E828-97B6-A140-ABCB-C038D1638401}"/>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04A66847-00F9-AB4F-A8C0-0070F9D5BDEB}"/>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2DD9031-A564-A440-9BFC-8DE00452EE78}"/>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94072CDE-4BC2-5A4F-8644-CC2798B6D72C}"/>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BFA69086-B558-4F4D-95D0-AABFDA0518C3}"/>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483A184-3556-8D49-95F4-F59E16361B6F}"/>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86FF088-75C6-3F48-8BD0-AAEEDEB37FA6}"/>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F655078-2C13-DA44-B669-999B04D5B345}"/>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A6CC817-A6A4-6E42-A40F-8F95E5608454}"/>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6A75B9A9-D891-E640-928C-9AA9E6F93470}"/>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07A9F521-06C4-C443-B8A8-FD3A69241D5C}"/>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0936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3_Title slide Blue Bg">
    <p:bg>
      <p:bgPr>
        <a:solidFill>
          <a:srgbClr val="0072BC"/>
        </a:solidFill>
        <a:effectLst/>
      </p:bgPr>
    </p:bg>
    <p:spTree>
      <p:nvGrpSpPr>
        <p:cNvPr id="1" name=""/>
        <p:cNvGrpSpPr/>
        <p:nvPr/>
      </p:nvGrpSpPr>
      <p:grpSpPr>
        <a:xfrm>
          <a:off x="0" y="0"/>
          <a:ext cx="0" cy="0"/>
          <a:chOff x="0" y="0"/>
          <a:chExt cx="0" cy="0"/>
        </a:xfrm>
      </p:grpSpPr>
      <p:sp>
        <p:nvSpPr>
          <p:cNvPr id="34" name="Title 10">
            <a:extLst>
              <a:ext uri="{FF2B5EF4-FFF2-40B4-BE49-F238E27FC236}">
                <a16:creationId xmlns:a16="http://schemas.microsoft.com/office/drawing/2014/main" id="{10C122FE-A35D-4D48-9A96-B6651F81A0F0}"/>
              </a:ext>
            </a:extLst>
          </p:cNvPr>
          <p:cNvSpPr>
            <a:spLocks noGrp="1"/>
          </p:cNvSpPr>
          <p:nvPr>
            <p:ph type="title"/>
          </p:nvPr>
        </p:nvSpPr>
        <p:spPr>
          <a:xfrm>
            <a:off x="757516" y="1628775"/>
            <a:ext cx="10702648" cy="1800225"/>
          </a:xfrm>
        </p:spPr>
        <p:txBody>
          <a:bodyPr/>
          <a:lstStyle>
            <a:lvl1pPr algn="ctr">
              <a:defRPr sz="6000">
                <a:solidFill>
                  <a:srgbClr val="EFEEF3"/>
                </a:solidFill>
              </a:defRPr>
            </a:lvl1pPr>
          </a:lstStyle>
          <a:p>
            <a:r>
              <a:rPr lang="en-US"/>
              <a:t>Click to edit Master title style</a:t>
            </a:r>
          </a:p>
        </p:txBody>
      </p:sp>
      <p:sp>
        <p:nvSpPr>
          <p:cNvPr id="35" name="Text Placeholder 10">
            <a:extLst>
              <a:ext uri="{FF2B5EF4-FFF2-40B4-BE49-F238E27FC236}">
                <a16:creationId xmlns:a16="http://schemas.microsoft.com/office/drawing/2014/main" id="{A6301C15-7797-A94F-B73F-2D2FFD904608}"/>
              </a:ext>
            </a:extLst>
          </p:cNvPr>
          <p:cNvSpPr>
            <a:spLocks noGrp="1"/>
          </p:cNvSpPr>
          <p:nvPr>
            <p:ph type="body" sz="quarter" idx="15" hasCustomPrompt="1"/>
          </p:nvPr>
        </p:nvSpPr>
        <p:spPr>
          <a:xfrm>
            <a:off x="757515" y="3429000"/>
            <a:ext cx="10702648" cy="416073"/>
          </a:xfrm>
        </p:spPr>
        <p:txBody>
          <a:bodyPr wrap="none" lIns="0">
            <a:noAutofit/>
          </a:bodyPr>
          <a:lstStyle>
            <a:lvl1pPr marL="0" indent="0" algn="ctr">
              <a:spcBef>
                <a:spcPts val="0"/>
              </a:spcBef>
              <a:buNone/>
              <a:defRPr sz="2000" b="0" i="0">
                <a:solidFill>
                  <a:srgbClr val="EFEEF3"/>
                </a:solidFill>
                <a:latin typeface="Proxima Nova Rg" panose="02000506030000020004" pitchFamily="50" charset="0"/>
                <a:cs typeface="Oracle Sans Semi Bold" panose="020B0503020204020204"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subtitle</a:t>
            </a:r>
          </a:p>
        </p:txBody>
      </p:sp>
      <p:sp>
        <p:nvSpPr>
          <p:cNvPr id="3" name="Footer Placeholder 2">
            <a:extLst>
              <a:ext uri="{FF2B5EF4-FFF2-40B4-BE49-F238E27FC236}">
                <a16:creationId xmlns:a16="http://schemas.microsoft.com/office/drawing/2014/main" id="{70ADB96B-56B7-46AB-80A5-E740BBCB8B19}"/>
              </a:ext>
            </a:extLst>
          </p:cNvPr>
          <p:cNvSpPr>
            <a:spLocks noGrp="1"/>
          </p:cNvSpPr>
          <p:nvPr>
            <p:ph type="ftr" sz="quarter" idx="16"/>
          </p:nvPr>
        </p:nvSpPr>
        <p:spPr>
          <a:xfrm>
            <a:off x="838199" y="6356350"/>
            <a:ext cx="5147821" cy="365125"/>
          </a:xfrm>
          <a:prstGeom prst="rect">
            <a:avLst/>
          </a:prstGeom>
        </p:spPr>
        <p:txBody>
          <a:bodyPr/>
          <a:lstStyle>
            <a:lvl1pPr>
              <a:defRPr>
                <a:solidFill>
                  <a:schemeClr val="bg1"/>
                </a:solidFill>
                <a:latin typeface="Lato" panose="020F0502020204030203" pitchFamily="34" charset="77"/>
              </a:defRPr>
            </a:lvl1pPr>
          </a:lstStyle>
          <a:p>
            <a:r>
              <a:rPr lang="en-US" dirty="0"/>
              <a:t>Copyright © 2023, Oracle and/or its affiliates | Confidential – Oracle &amp; UNHCR Internal</a:t>
            </a:r>
          </a:p>
        </p:txBody>
      </p:sp>
      <p:sp>
        <p:nvSpPr>
          <p:cNvPr id="4" name="Slide Number Placeholder 3">
            <a:extLst>
              <a:ext uri="{FF2B5EF4-FFF2-40B4-BE49-F238E27FC236}">
                <a16:creationId xmlns:a16="http://schemas.microsoft.com/office/drawing/2014/main" id="{1B40259F-EE98-4E77-9839-4C299CEA3019}"/>
              </a:ext>
            </a:extLst>
          </p:cNvPr>
          <p:cNvSpPr>
            <a:spLocks noGrp="1"/>
          </p:cNvSpPr>
          <p:nvPr>
            <p:ph type="sldNum" sz="quarter" idx="17"/>
          </p:nvPr>
        </p:nvSpPr>
        <p:spPr>
          <a:xfrm>
            <a:off x="451757" y="6356350"/>
            <a:ext cx="386443" cy="365125"/>
          </a:xfrm>
          <a:prstGeom prst="rect">
            <a:avLst/>
          </a:prstGeom>
        </p:spPr>
        <p:txBody>
          <a:bodyPr/>
          <a:lstStyle>
            <a:lvl1pPr>
              <a:defRPr>
                <a:solidFill>
                  <a:schemeClr val="bg1"/>
                </a:solidFill>
                <a:latin typeface="Lato" panose="020F0502020204030203" pitchFamily="34" charset="77"/>
              </a:defRPr>
            </a:lvl1pPr>
          </a:lstStyle>
          <a:p>
            <a:fld id="{7C371504-33D9-B044-8C50-620C44A06CB1}" type="slidenum">
              <a:rPr lang="en-US" smtClean="0"/>
              <a:pPr/>
              <a:t>‹#›</a:t>
            </a:fld>
            <a:endParaRPr lang="en-US" dirty="0"/>
          </a:p>
        </p:txBody>
      </p:sp>
      <p:pic>
        <p:nvPicPr>
          <p:cNvPr id="18" name="Picture 17">
            <a:extLst>
              <a:ext uri="{FF2B5EF4-FFF2-40B4-BE49-F238E27FC236}">
                <a16:creationId xmlns:a16="http://schemas.microsoft.com/office/drawing/2014/main" id="{C4CE053D-9020-B04D-8F0E-7006ABD624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9" name="Picture 18">
            <a:extLst>
              <a:ext uri="{FF2B5EF4-FFF2-40B4-BE49-F238E27FC236}">
                <a16:creationId xmlns:a16="http://schemas.microsoft.com/office/drawing/2014/main" id="{3D448714-3231-7445-AB65-68BA320EA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29" cy="468815"/>
          </a:xfrm>
          <a:prstGeom prst="rect">
            <a:avLst/>
          </a:prstGeom>
        </p:spPr>
      </p:pic>
      <p:sp>
        <p:nvSpPr>
          <p:cNvPr id="20" name="Rectangle 19">
            <a:extLst>
              <a:ext uri="{FF2B5EF4-FFF2-40B4-BE49-F238E27FC236}">
                <a16:creationId xmlns:a16="http://schemas.microsoft.com/office/drawing/2014/main" id="{F0940C2D-8798-D94B-9871-E27A11B1D854}"/>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9685B42-B530-AF4E-94AD-61244B6F0CF6}"/>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0DA30A2-C23C-9342-99A2-7354DF82EF2C}"/>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1FF9F03D-E227-B04E-83CF-E8235B3B353B}"/>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50039218-91DE-AE4C-80DB-3CDB6046606A}"/>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9A0FABBA-73E4-394D-9051-A3C9BE7183CE}"/>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6D6F93D-50FC-DA4E-B9DC-E1C0C86E9375}"/>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36F542B-12F2-274F-A886-2EE97F2E6CE4}"/>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E6130BA0-455F-7749-ABE0-7C6DE0CE8105}"/>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4072848C-C1F7-BA41-9081-C4DE9FDABAD2}"/>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366A3301-A4B8-DD45-B3BE-98B5F12305F9}"/>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FB8B6F31-40A0-6A47-9445-9AC52C2D3865}"/>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31AFC4D5-FF34-5141-A1AC-8F570F83F97C}"/>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4AE83E44-F6A8-C348-A9AD-E1B0029FC5A3}"/>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E2E6EC2C-D49C-2644-A168-EB63E0D09BCE}"/>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667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72">
          <p15:clr>
            <a:srgbClr val="FBAE40"/>
          </p15:clr>
        </p15:guide>
        <p15:guide id="4" pos="336">
          <p15:clr>
            <a:srgbClr val="FBAE40"/>
          </p15:clr>
        </p15:guide>
        <p15:guide id="5" pos="7344">
          <p15:clr>
            <a:srgbClr val="FBAE40"/>
          </p15:clr>
        </p15:guide>
        <p15:guide id="6" orient="horz" pos="388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0" name="Rettangolo 4">
            <a:extLst>
              <a:ext uri="{FF2B5EF4-FFF2-40B4-BE49-F238E27FC236}">
                <a16:creationId xmlns:a16="http://schemas.microsoft.com/office/drawing/2014/main" id="{99F0A77F-27DD-9446-8B0D-28945A94D0BF}"/>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11" name="Rettangolo 4">
            <a:extLst>
              <a:ext uri="{FF2B5EF4-FFF2-40B4-BE49-F238E27FC236}">
                <a16:creationId xmlns:a16="http://schemas.microsoft.com/office/drawing/2014/main" id="{934E581A-955C-F14C-BE3E-129DB16A2F0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13" name="Slide Number Placeholder 5">
            <a:extLst>
              <a:ext uri="{FF2B5EF4-FFF2-40B4-BE49-F238E27FC236}">
                <a16:creationId xmlns:a16="http://schemas.microsoft.com/office/drawing/2014/main" id="{ED27FC13-CA08-F746-8FF3-069E755D731C}"/>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dirty="0"/>
          </a:p>
        </p:txBody>
      </p:sp>
      <p:sp>
        <p:nvSpPr>
          <p:cNvPr id="14" name="Title 1">
            <a:extLst>
              <a:ext uri="{FF2B5EF4-FFF2-40B4-BE49-F238E27FC236}">
                <a16:creationId xmlns:a16="http://schemas.microsoft.com/office/drawing/2014/main" id="{E46C3896-41A0-7C47-8FC7-7B315BCAF36F}"/>
              </a:ext>
            </a:extLst>
          </p:cNvPr>
          <p:cNvSpPr>
            <a:spLocks noGrp="1"/>
          </p:cNvSpPr>
          <p:nvPr>
            <p:ph type="title" hasCustomPrompt="1"/>
          </p:nvPr>
        </p:nvSpPr>
        <p:spPr>
          <a:xfrm>
            <a:off x="259792" y="332784"/>
            <a:ext cx="11672416"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17" name="Text Placeholder 16">
            <a:extLst>
              <a:ext uri="{FF2B5EF4-FFF2-40B4-BE49-F238E27FC236}">
                <a16:creationId xmlns:a16="http://schemas.microsoft.com/office/drawing/2014/main" id="{30BEB1E1-7EE1-CA4C-81CC-46C046B9B75C}"/>
              </a:ext>
            </a:extLst>
          </p:cNvPr>
          <p:cNvSpPr>
            <a:spLocks noGrp="1"/>
          </p:cNvSpPr>
          <p:nvPr>
            <p:ph type="body" sz="quarter" idx="12" hasCustomPrompt="1"/>
          </p:nvPr>
        </p:nvSpPr>
        <p:spPr>
          <a:xfrm>
            <a:off x="260350" y="1157289"/>
            <a:ext cx="11671300" cy="661464"/>
          </a:xfrm>
        </p:spPr>
        <p:txBody>
          <a:bodyPr>
            <a:normAutofit/>
          </a:bodyPr>
          <a:lstStyle>
            <a:lvl1pPr marL="0" indent="0">
              <a:buNone/>
              <a:defRPr sz="1800" b="0" i="0">
                <a:solidFill>
                  <a:schemeClr val="bg2"/>
                </a:solidFill>
                <a:latin typeface="Proxima Nova Light" panose="02000506030000020004" pitchFamily="2" charset="0"/>
              </a:defRPr>
            </a:lvl1pPr>
            <a:lvl2pPr marL="609600" indent="0">
              <a:buNone/>
              <a:defRPr sz="1800" b="0" i="0">
                <a:solidFill>
                  <a:schemeClr val="bg2"/>
                </a:solidFill>
                <a:latin typeface="Proxima Nova Light" panose="02000506030000020004" pitchFamily="2" charset="0"/>
              </a:defRPr>
            </a:lvl2pPr>
            <a:lvl3pPr marL="1219200" indent="0">
              <a:buNone/>
              <a:defRPr sz="1800" b="0" i="0">
                <a:solidFill>
                  <a:schemeClr val="bg2"/>
                </a:solidFill>
                <a:latin typeface="Proxima Nova Light" panose="02000506030000020004" pitchFamily="2" charset="0"/>
              </a:defRPr>
            </a:lvl3pPr>
            <a:lvl4pPr marL="1828800" indent="0">
              <a:buNone/>
              <a:defRPr sz="1800" b="0" i="0">
                <a:solidFill>
                  <a:schemeClr val="bg2"/>
                </a:solidFill>
                <a:latin typeface="Proxima Nova Light" panose="02000506030000020004" pitchFamily="2" charset="0"/>
              </a:defRPr>
            </a:lvl4pPr>
            <a:lvl5pPr marL="2438400" indent="0">
              <a:buNone/>
              <a:defRPr sz="1800" b="0" i="0">
                <a:solidFill>
                  <a:schemeClr val="bg2"/>
                </a:solidFill>
                <a:latin typeface="Proxima Nova Light" panose="02000506030000020004" pitchFamily="2" charset="0"/>
              </a:defRPr>
            </a:lvl5pPr>
          </a:lstStyle>
          <a:p>
            <a:pPr lvl="0"/>
            <a:r>
              <a:rPr lang="en-GB"/>
              <a:t>Insert subtitle</a:t>
            </a:r>
            <a:endParaRPr lang="en-IT"/>
          </a:p>
        </p:txBody>
      </p:sp>
      <p:pic>
        <p:nvPicPr>
          <p:cNvPr id="8" name="Immagine 41">
            <a:extLst>
              <a:ext uri="{FF2B5EF4-FFF2-40B4-BE49-F238E27FC236}">
                <a16:creationId xmlns:a16="http://schemas.microsoft.com/office/drawing/2014/main" id="{76AA23AB-2796-FB48-A923-2E24FB2498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81449" y="2502499"/>
            <a:ext cx="32489082" cy="2941982"/>
          </a:xfrm>
          <a:prstGeom prst="rect">
            <a:avLst/>
          </a:prstGeom>
        </p:spPr>
      </p:pic>
      <p:pic>
        <p:nvPicPr>
          <p:cNvPr id="9" name="Picture 8" descr="Icon&#10;&#10;Description automatically generated">
            <a:extLst>
              <a:ext uri="{FF2B5EF4-FFF2-40B4-BE49-F238E27FC236}">
                <a16:creationId xmlns:a16="http://schemas.microsoft.com/office/drawing/2014/main" id="{2A0DD2CD-E8D6-49AE-A41E-C206A0FB49E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5552383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slide with blue border">
    <p:bg>
      <p:bgPr>
        <a:solidFill>
          <a:srgbClr val="0072BC"/>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DCCA6E-9F34-F549-8728-AFFA5BB9549D}"/>
              </a:ext>
            </a:extLst>
          </p:cNvPr>
          <p:cNvSpPr/>
          <p:nvPr userDrawn="1"/>
        </p:nvSpPr>
        <p:spPr>
          <a:xfrm>
            <a:off x="723901" y="590550"/>
            <a:ext cx="7886700" cy="558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77"/>
            </a:endParaRPr>
          </a:p>
        </p:txBody>
      </p:sp>
      <p:sp>
        <p:nvSpPr>
          <p:cNvPr id="33" name="Text Placeholder 9">
            <a:extLst>
              <a:ext uri="{FF2B5EF4-FFF2-40B4-BE49-F238E27FC236}">
                <a16:creationId xmlns:a16="http://schemas.microsoft.com/office/drawing/2014/main" id="{C08E0869-9921-1B40-A001-9F36EFAFD21B}"/>
              </a:ext>
            </a:extLst>
          </p:cNvPr>
          <p:cNvSpPr>
            <a:spLocks noGrp="1"/>
          </p:cNvSpPr>
          <p:nvPr>
            <p:ph type="body" sz="quarter" idx="13" hasCustomPrompt="1"/>
          </p:nvPr>
        </p:nvSpPr>
        <p:spPr>
          <a:xfrm>
            <a:off x="1053612" y="3725262"/>
            <a:ext cx="5042388" cy="1830180"/>
          </a:xfrm>
        </p:spPr>
        <p:txBody>
          <a:bodyPr lIns="0" rIns="0">
            <a:noAutofit/>
          </a:bodyPr>
          <a:lstStyle>
            <a:lvl1pPr marL="0" indent="0">
              <a:lnSpc>
                <a:spcPct val="100000"/>
              </a:lnSpc>
              <a:spcAft>
                <a:spcPts val="300"/>
              </a:spcAft>
              <a:buFont typeface="+mj-lt"/>
              <a:buNone/>
              <a:defRPr sz="1400" b="0" i="0">
                <a:solidFill>
                  <a:schemeClr val="tx1">
                    <a:lumMod val="75000"/>
                    <a:lumOff val="25000"/>
                  </a:schemeClr>
                </a:solidFill>
                <a:latin typeface="Lato" panose="020F0502020204030203" pitchFamily="34" charset="77"/>
                <a:cs typeface="Oracle Sans Light" panose="020B0403020204020204" pitchFamily="34" charset="0"/>
              </a:defRPr>
            </a:lvl1pPr>
            <a:lvl5pPr>
              <a:defRPr/>
            </a:lvl5pPr>
          </a:lstStyle>
          <a:p>
            <a:pPr lvl="0"/>
            <a:r>
              <a:rPr lang="en-US"/>
              <a:t>Click to add presenter’s name, title, division/business unit/organization and date</a:t>
            </a:r>
          </a:p>
        </p:txBody>
      </p:sp>
      <p:sp>
        <p:nvSpPr>
          <p:cNvPr id="34" name="Title 10">
            <a:extLst>
              <a:ext uri="{FF2B5EF4-FFF2-40B4-BE49-F238E27FC236}">
                <a16:creationId xmlns:a16="http://schemas.microsoft.com/office/drawing/2014/main" id="{10C122FE-A35D-4D48-9A96-B6651F81A0F0}"/>
              </a:ext>
            </a:extLst>
          </p:cNvPr>
          <p:cNvSpPr>
            <a:spLocks noGrp="1"/>
          </p:cNvSpPr>
          <p:nvPr>
            <p:ph type="title"/>
          </p:nvPr>
        </p:nvSpPr>
        <p:spPr>
          <a:xfrm>
            <a:off x="1050569" y="2100929"/>
            <a:ext cx="6944856" cy="909981"/>
          </a:xfrm>
        </p:spPr>
        <p:txBody>
          <a:bodyPr/>
          <a:lstStyle>
            <a:lvl1pPr>
              <a:defRPr sz="4000"/>
            </a:lvl1pPr>
          </a:lstStyle>
          <a:p>
            <a:r>
              <a:rPr lang="en-US"/>
              <a:t>Click to edit Master title style</a:t>
            </a:r>
          </a:p>
        </p:txBody>
      </p:sp>
      <p:sp>
        <p:nvSpPr>
          <p:cNvPr id="35" name="Text Placeholder 10">
            <a:extLst>
              <a:ext uri="{FF2B5EF4-FFF2-40B4-BE49-F238E27FC236}">
                <a16:creationId xmlns:a16="http://schemas.microsoft.com/office/drawing/2014/main" id="{A6301C15-7797-A94F-B73F-2D2FFD904608}"/>
              </a:ext>
            </a:extLst>
          </p:cNvPr>
          <p:cNvSpPr>
            <a:spLocks noGrp="1"/>
          </p:cNvSpPr>
          <p:nvPr>
            <p:ph type="body" sz="quarter" idx="15" hasCustomPrompt="1"/>
          </p:nvPr>
        </p:nvSpPr>
        <p:spPr>
          <a:xfrm>
            <a:off x="1050568" y="3047035"/>
            <a:ext cx="6944856" cy="416073"/>
          </a:xfrm>
        </p:spPr>
        <p:txBody>
          <a:bodyPr wrap="none" lIns="0">
            <a:noAutofit/>
          </a:bodyPr>
          <a:lstStyle>
            <a:lvl1pPr marL="0" indent="0">
              <a:spcBef>
                <a:spcPts val="0"/>
              </a:spcBef>
              <a:buNone/>
              <a:defRPr sz="2000" b="1" i="0">
                <a:solidFill>
                  <a:schemeClr val="tx2">
                    <a:lumMod val="50000"/>
                  </a:schemeClr>
                </a:solidFill>
                <a:latin typeface="Lato" panose="020F0502020204030203" pitchFamily="34" charset="77"/>
                <a:cs typeface="Oracle Sans Semi Bold" panose="020B0503020204020204"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subtitle</a:t>
            </a:r>
          </a:p>
        </p:txBody>
      </p:sp>
      <p:pic>
        <p:nvPicPr>
          <p:cNvPr id="11" name="Picture 10">
            <a:extLst>
              <a:ext uri="{FF2B5EF4-FFF2-40B4-BE49-F238E27FC236}">
                <a16:creationId xmlns:a16="http://schemas.microsoft.com/office/drawing/2014/main" id="{C32C3264-EC5A-704B-A938-D93A496BDA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2" name="Picture 11">
            <a:extLst>
              <a:ext uri="{FF2B5EF4-FFF2-40B4-BE49-F238E27FC236}">
                <a16:creationId xmlns:a16="http://schemas.microsoft.com/office/drawing/2014/main" id="{67D0FCA5-837C-B14F-B32C-F8BAA2E9FD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29" cy="468815"/>
          </a:xfrm>
          <a:prstGeom prst="rect">
            <a:avLst/>
          </a:prstGeom>
        </p:spPr>
      </p:pic>
      <p:sp>
        <p:nvSpPr>
          <p:cNvPr id="16" name="Rectangle 15">
            <a:extLst>
              <a:ext uri="{FF2B5EF4-FFF2-40B4-BE49-F238E27FC236}">
                <a16:creationId xmlns:a16="http://schemas.microsoft.com/office/drawing/2014/main" id="{16F8E058-BB1C-B14E-B671-B01AD9644F2F}"/>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AA7E612-0C6B-8440-87B8-F2B4BE6075E7}"/>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FFB9C32-8658-DF4A-A22F-A59243F425E3}"/>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B10EE18-9496-384F-96AF-119448B92065}"/>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07649695-EB75-1342-8FE0-2E622EE140F9}"/>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E50DCA1-B22A-E747-BFBC-D1A5C9F27C40}"/>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B28E251E-C293-2640-97B8-A430AE26C4E0}"/>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1F78163-4665-BD44-843C-D82F07C208E4}"/>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13A95C19-24C0-4248-A942-D38F1109AA6D}"/>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5EA006E-2605-3147-948E-E25B7F10421E}"/>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E198B79B-0830-4542-9442-65D341CCD8A3}"/>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9A40968-C63C-1A45-98F6-657D6E02B7E6}"/>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8053FA9-D03B-454A-BC36-3F0F3EBB9134}"/>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6B0D37A4-8DB9-F041-8DA5-41F2884F09E7}"/>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4A765271-0B57-1A4B-AC06-65836B114A96}"/>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Footer Placeholder 2">
            <a:extLst>
              <a:ext uri="{FF2B5EF4-FFF2-40B4-BE49-F238E27FC236}">
                <a16:creationId xmlns:a16="http://schemas.microsoft.com/office/drawing/2014/main" id="{494555A4-FEF1-41F1-934D-FC4C8C896497}"/>
              </a:ext>
            </a:extLst>
          </p:cNvPr>
          <p:cNvSpPr>
            <a:spLocks noGrp="1"/>
          </p:cNvSpPr>
          <p:nvPr>
            <p:ph type="ftr" sz="quarter" idx="16"/>
          </p:nvPr>
        </p:nvSpPr>
        <p:spPr>
          <a:xfrm>
            <a:off x="838199" y="6356350"/>
            <a:ext cx="5147821" cy="365125"/>
          </a:xfrm>
          <a:prstGeom prst="rect">
            <a:avLst/>
          </a:prstGeom>
        </p:spPr>
        <p:txBody>
          <a:bodyPr/>
          <a:lstStyle>
            <a:lvl1pPr>
              <a:defRPr>
                <a:solidFill>
                  <a:schemeClr val="bg1"/>
                </a:solidFill>
                <a:latin typeface="Lato" panose="020F0502020204030203" pitchFamily="34" charset="77"/>
              </a:defRPr>
            </a:lvl1pPr>
          </a:lstStyle>
          <a:p>
            <a:r>
              <a:rPr lang="en-US" dirty="0"/>
              <a:t>Copyright © 2023, Oracle and/or its affiliates | Confidential – Oracle &amp; UNHCR Internal</a:t>
            </a:r>
          </a:p>
        </p:txBody>
      </p:sp>
      <p:sp>
        <p:nvSpPr>
          <p:cNvPr id="32" name="Slide Number Placeholder 3">
            <a:extLst>
              <a:ext uri="{FF2B5EF4-FFF2-40B4-BE49-F238E27FC236}">
                <a16:creationId xmlns:a16="http://schemas.microsoft.com/office/drawing/2014/main" id="{7EA9EA21-4B91-4990-A9E9-E8902091CD39}"/>
              </a:ext>
            </a:extLst>
          </p:cNvPr>
          <p:cNvSpPr>
            <a:spLocks noGrp="1"/>
          </p:cNvSpPr>
          <p:nvPr>
            <p:ph type="sldNum" sz="quarter" idx="17"/>
          </p:nvPr>
        </p:nvSpPr>
        <p:spPr>
          <a:xfrm>
            <a:off x="451757" y="6356350"/>
            <a:ext cx="386443" cy="365125"/>
          </a:xfrm>
          <a:prstGeom prst="rect">
            <a:avLst/>
          </a:prstGeom>
        </p:spPr>
        <p:txBody>
          <a:bodyPr/>
          <a:lstStyle>
            <a:lvl1pPr>
              <a:defRPr>
                <a:solidFill>
                  <a:schemeClr val="bg1"/>
                </a:solidFill>
                <a:latin typeface="Lato" panose="020F0502020204030203" pitchFamily="34" charset="77"/>
              </a:defRPr>
            </a:lvl1p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155287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72">
          <p15:clr>
            <a:srgbClr val="FBAE40"/>
          </p15:clr>
        </p15:guide>
        <p15:guide id="4" pos="336" userDrawn="1">
          <p15:clr>
            <a:srgbClr val="FBAE40"/>
          </p15:clr>
        </p15:guide>
        <p15:guide id="5" pos="7344" userDrawn="1">
          <p15:clr>
            <a:srgbClr val="FBAE40"/>
          </p15:clr>
        </p15:guide>
        <p15:guide id="6" orient="horz" pos="3888" userDrawn="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Light Title and content 1">
    <p:bg>
      <p:bgPr>
        <a:solidFill>
          <a:schemeClr val="bg1"/>
        </a:solidFill>
        <a:effectLst/>
      </p:bgPr>
    </p:bg>
    <p:spTree>
      <p:nvGrpSpPr>
        <p:cNvPr id="1" name=""/>
        <p:cNvGrpSpPr/>
        <p:nvPr/>
      </p:nvGrpSpPr>
      <p:grpSpPr>
        <a:xfrm>
          <a:off x="0" y="0"/>
          <a:ext cx="0" cy="0"/>
          <a:chOff x="0" y="0"/>
          <a:chExt cx="0" cy="0"/>
        </a:xfrm>
      </p:grpSpPr>
      <p:grpSp>
        <p:nvGrpSpPr>
          <p:cNvPr id="18" name="Group 17"/>
          <p:cNvGrpSpPr/>
          <p:nvPr userDrawn="1"/>
        </p:nvGrpSpPr>
        <p:grpSpPr>
          <a:xfrm>
            <a:off x="6324599" y="-10501"/>
            <a:ext cx="5867401" cy="2438400"/>
            <a:chOff x="6324599" y="-10501"/>
            <a:chExt cx="5867401" cy="2438400"/>
          </a:xfrm>
        </p:grpSpPr>
        <p:pic>
          <p:nvPicPr>
            <p:cNvPr id="5" name="Picture 4">
              <a:extLst>
                <a:ext uri="{FF2B5EF4-FFF2-40B4-BE49-F238E27FC236}">
                  <a16:creationId xmlns:a16="http://schemas.microsoft.com/office/drawing/2014/main" id="{EFB9E9CD-D1E8-2941-B6E9-04C71E3BFC82}"/>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p:blipFill>
          <p:spPr>
            <a:xfrm flipV="1">
              <a:off x="6337182" y="-10501"/>
              <a:ext cx="5854818" cy="2341927"/>
            </a:xfrm>
            <a:prstGeom prst="rect">
              <a:avLst/>
            </a:prstGeom>
          </p:spPr>
        </p:pic>
        <p:sp>
          <p:nvSpPr>
            <p:cNvPr id="17" name="Rectangle 16"/>
            <p:cNvSpPr/>
            <p:nvPr userDrawn="1"/>
          </p:nvSpPr>
          <p:spPr>
            <a:xfrm>
              <a:off x="6324599" y="-10501"/>
              <a:ext cx="5867401" cy="24384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6" y="783026"/>
            <a:ext cx="9887834" cy="844095"/>
          </a:xfrm>
        </p:spPr>
        <p:txBody>
          <a:bodyPr vert="horz" lIns="0" tIns="45720" rIns="0" bIns="45720" rtlCol="0" anchor="b">
            <a:noAutofit/>
          </a:bodyPr>
          <a:lstStyle>
            <a:lvl1pPr>
              <a:lnSpc>
                <a:spcPct val="100000"/>
              </a:lnSpc>
              <a:defRPr lang="en-US" sz="3200" b="1" i="0" baseline="0">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Headline</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p:nvPr>
        </p:nvSpPr>
        <p:spPr>
          <a:xfrm>
            <a:off x="768095" y="2288559"/>
            <a:ext cx="9887835" cy="3360372"/>
          </a:xfrm>
        </p:spPr>
        <p:txBody>
          <a:bodyPr lIns="0" rIns="0">
            <a:noAutofit/>
          </a:bodyPr>
          <a:lstStyle>
            <a:lvl1pPr marL="0" indent="0">
              <a:lnSpc>
                <a:spcPct val="100000"/>
              </a:lnSpc>
              <a:spcBef>
                <a:spcPts val="0"/>
              </a:spcBef>
              <a:spcAft>
                <a:spcPts val="600"/>
              </a:spcAft>
              <a:buFont typeface="Arial" panose="020B0604020202020204" pitchFamily="34" charset="0"/>
              <a:buNone/>
              <a:defRPr sz="2000" b="0" i="0" kern="0" spc="0" baseline="0">
                <a:solidFill>
                  <a:schemeClr val="tx1"/>
                </a:solidFill>
                <a:latin typeface="Lato" panose="020F0502020204030203" pitchFamily="34" charset="77"/>
                <a:ea typeface="Lato" panose="020F0502020204030203" pitchFamily="34" charset="77"/>
                <a:cs typeface="Oracle Sans Light" panose="020B0403020204020204" pitchFamily="34" charset="0"/>
              </a:defRPr>
            </a:lvl1pPr>
            <a:lvl2pPr marL="800100" indent="-34290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2pPr>
            <a:lvl3pPr marL="12001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3pPr>
            <a:lvl4pPr marL="16573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4pPr>
            <a:lvl5pPr marL="2114550" indent="-285750">
              <a:buFont typeface="Arial" panose="020B0604020202020204" pitchFamily="34" charset="0"/>
              <a:buChar char="•"/>
              <a:defRPr sz="1800" b="0" i="0">
                <a:solidFill>
                  <a:schemeClr val="tx1"/>
                </a:solidFill>
                <a:latin typeface="Oracle Sans Light" panose="020B0403020204020204" pitchFamily="34" charset="0"/>
                <a:cs typeface="Oracle Sans Light" panose="020B0403020204020204" pitchFamily="34" charset="0"/>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a:p>
            <a:pPr lvl="3"/>
            <a:r>
              <a:rPr lang="en-US"/>
              <a:t>Fourth level</a:t>
            </a:r>
          </a:p>
        </p:txBody>
      </p:sp>
      <p:sp>
        <p:nvSpPr>
          <p:cNvPr id="10" name="Rectangle 9">
            <a:extLst>
              <a:ext uri="{FF2B5EF4-FFF2-40B4-BE49-F238E27FC236}">
                <a16:creationId xmlns:a16="http://schemas.microsoft.com/office/drawing/2014/main" id="{324354AA-8715-3B44-8031-FEACECD4374F}"/>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9E01446A-F471-5244-B15C-8AE7E4DBB9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24" name="Picture 23">
            <a:extLst>
              <a:ext uri="{FF2B5EF4-FFF2-40B4-BE49-F238E27FC236}">
                <a16:creationId xmlns:a16="http://schemas.microsoft.com/office/drawing/2014/main" id="{E9AF51C1-3DA1-B84E-ADA1-447270B4BBE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25" name="Rectangle 24">
            <a:extLst>
              <a:ext uri="{FF2B5EF4-FFF2-40B4-BE49-F238E27FC236}">
                <a16:creationId xmlns:a16="http://schemas.microsoft.com/office/drawing/2014/main" id="{CE4F0D7E-F2DF-A64C-BFC8-F8ADDE96548E}"/>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CB4DA64-0B50-7F41-B411-417BC54F9784}"/>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EF92A112-4C44-E64C-9CAD-74B96ACDCE29}"/>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E649676E-7D50-1442-BE6E-27DF02DC9E40}"/>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D6ABF7A8-BEA2-AC48-955B-5F603D35ADA3}"/>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88C9CB5-D428-C448-950F-590D19E89B75}"/>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E6AE164-5A64-5F4F-AD3A-7F482C25D054}"/>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97AC22C-C07A-CF40-8F22-57D53B2F6A22}"/>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E2E6A4B0-844C-C54D-A3A3-BBD6FB19C279}"/>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8119743A-4F66-B54A-B8D5-A4D682BE3B64}"/>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8BE7E7E9-DE86-DF40-9112-4E16C4E81BAD}"/>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13011AD-4578-1F46-B792-0072F9FA0A29}"/>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FC19A31D-1CB2-DE44-942C-2C0EA454DBAD}"/>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72C5938F-18F3-0347-A9E9-9745C4AC14EC}"/>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71D02FDF-B086-2541-AD7A-DC3C1A5C2917}"/>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Footer Placeholder 1">
            <a:extLst>
              <a:ext uri="{FF2B5EF4-FFF2-40B4-BE49-F238E27FC236}">
                <a16:creationId xmlns:a16="http://schemas.microsoft.com/office/drawing/2014/main" id="{DEE4A418-6CDA-4D03-981E-52852062D06E}"/>
              </a:ext>
            </a:extLst>
          </p:cNvPr>
          <p:cNvSpPr>
            <a:spLocks noGrp="1"/>
          </p:cNvSpPr>
          <p:nvPr>
            <p:ph type="ftr" sz="quarter" idx="19"/>
          </p:nvPr>
        </p:nvSpPr>
        <p:spPr>
          <a:xfrm>
            <a:off x="838199" y="6356350"/>
            <a:ext cx="5100687" cy="365125"/>
          </a:xfrm>
          <a:prstGeom prst="rect">
            <a:avLst/>
          </a:prstGeom>
        </p:spPr>
        <p:txBody>
          <a:bodyPr/>
          <a:lstStyle/>
          <a:p>
            <a:r>
              <a:rPr lang="en-US" dirty="0"/>
              <a:t>Copyright © 2023, Oracle and/or its affiliates | Confidential – Oracle &amp; UNHCR Internal</a:t>
            </a:r>
          </a:p>
        </p:txBody>
      </p:sp>
      <p:sp>
        <p:nvSpPr>
          <p:cNvPr id="41" name="Slide Number Placeholder 2">
            <a:extLst>
              <a:ext uri="{FF2B5EF4-FFF2-40B4-BE49-F238E27FC236}">
                <a16:creationId xmlns:a16="http://schemas.microsoft.com/office/drawing/2014/main" id="{54D285E3-AB8B-4BA4-85AB-E694CB3629C9}"/>
              </a:ext>
            </a:extLst>
          </p:cNvPr>
          <p:cNvSpPr>
            <a:spLocks noGrp="1"/>
          </p:cNvSpPr>
          <p:nvPr>
            <p:ph type="sldNum" sz="quarter" idx="20"/>
          </p:nvPr>
        </p:nvSpPr>
        <p:spPr>
          <a:xfrm>
            <a:off x="451757" y="6356350"/>
            <a:ext cx="386443" cy="365125"/>
          </a:xfrm>
          <a:prstGeom prst="rect">
            <a:avLst/>
          </a:prstGeom>
        </p:spPr>
        <p:txBody>
          <a:body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120939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p:ext uri="{DCECCB84-F9BA-43D5-87BE-67443E8EF086}">
      <p15:sldGuideLst xmlns:p15="http://schemas.microsoft.com/office/powerpoint/2012/main">
        <p15:guide id="1" orient="horz" pos="3888" userDrawn="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3_Light 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6" y="254000"/>
            <a:ext cx="5099304" cy="1373121"/>
          </a:xfrm>
        </p:spPr>
        <p:txBody>
          <a:bodyPr vert="horz" lIns="0" tIns="45720" rIns="0" bIns="45720" rtlCol="0" anchor="b">
            <a:noAutofit/>
          </a:bodyPr>
          <a:lstStyle>
            <a:lvl1pPr>
              <a:lnSpc>
                <a:spcPct val="100000"/>
              </a:lnSpc>
              <a:defRPr lang="en-US" sz="4400" b="1" i="0" baseline="0">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Headline</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p:nvPr>
        </p:nvSpPr>
        <p:spPr>
          <a:xfrm>
            <a:off x="768095" y="2288559"/>
            <a:ext cx="5099305" cy="3360372"/>
          </a:xfrm>
        </p:spPr>
        <p:txBody>
          <a:bodyPr lIns="0" rIns="0">
            <a:noAutofit/>
          </a:bodyPr>
          <a:lstStyle>
            <a:lvl1pPr marL="0" indent="0">
              <a:lnSpc>
                <a:spcPct val="100000"/>
              </a:lnSpc>
              <a:spcBef>
                <a:spcPts val="0"/>
              </a:spcBef>
              <a:spcAft>
                <a:spcPts val="600"/>
              </a:spcAft>
              <a:buFont typeface="Arial" panose="020B0604020202020204" pitchFamily="34" charset="0"/>
              <a:buNone/>
              <a:defRPr sz="2000" b="0" i="0" kern="0" spc="0" baseline="0">
                <a:solidFill>
                  <a:schemeClr val="tx1"/>
                </a:solidFill>
                <a:latin typeface="Lato" panose="020F0502020204030203" pitchFamily="34" charset="77"/>
                <a:ea typeface="Lato" panose="020F0502020204030203" pitchFamily="34" charset="77"/>
                <a:cs typeface="Oracle Sans Light" panose="020B0403020204020204" pitchFamily="34" charset="0"/>
              </a:defRPr>
            </a:lvl1pPr>
            <a:lvl2pPr marL="800100" indent="-34290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2pPr>
            <a:lvl3pPr marL="12001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3pPr>
            <a:lvl4pPr marL="16573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4pPr>
            <a:lvl5pPr marL="2114550" indent="-285750">
              <a:buFont typeface="Arial" panose="020B0604020202020204" pitchFamily="34" charset="0"/>
              <a:buChar char="•"/>
              <a:defRPr sz="1800" b="0" i="0">
                <a:solidFill>
                  <a:schemeClr val="tx1"/>
                </a:solidFill>
                <a:latin typeface="Oracle Sans Light" panose="020B0403020204020204" pitchFamily="34" charset="0"/>
                <a:cs typeface="Oracle Sans Light" panose="020B0403020204020204" pitchFamily="34" charset="0"/>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a:p>
            <a:pPr lvl="3"/>
            <a:r>
              <a:rPr lang="en-US"/>
              <a:t>Fourth level</a:t>
            </a:r>
          </a:p>
        </p:txBody>
      </p:sp>
      <p:sp>
        <p:nvSpPr>
          <p:cNvPr id="10" name="Rectangle 9">
            <a:extLst>
              <a:ext uri="{FF2B5EF4-FFF2-40B4-BE49-F238E27FC236}">
                <a16:creationId xmlns:a16="http://schemas.microsoft.com/office/drawing/2014/main" id="{324354AA-8715-3B44-8031-FEACECD4374F}"/>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8"/>
          <p:cNvSpPr>
            <a:spLocks noGrp="1"/>
          </p:cNvSpPr>
          <p:nvPr>
            <p:ph type="pic" sz="quarter" idx="12"/>
          </p:nvPr>
        </p:nvSpPr>
        <p:spPr>
          <a:xfrm>
            <a:off x="6096000" y="0"/>
            <a:ext cx="6096000" cy="6096000"/>
          </a:xfrm>
          <a:solidFill>
            <a:schemeClr val="accent3"/>
          </a:solidFill>
        </p:spPr>
        <p:txBody>
          <a:bodyPr anchor="ctr"/>
          <a:lstStyle>
            <a:lvl1pPr algn="ctr">
              <a:defRPr/>
            </a:lvl1pPr>
          </a:lstStyle>
          <a:p>
            <a:endParaRPr lang="en-US" dirty="0"/>
          </a:p>
        </p:txBody>
      </p:sp>
      <p:pic>
        <p:nvPicPr>
          <p:cNvPr id="17" name="Picture 16">
            <a:extLst>
              <a:ext uri="{FF2B5EF4-FFF2-40B4-BE49-F238E27FC236}">
                <a16:creationId xmlns:a16="http://schemas.microsoft.com/office/drawing/2014/main" id="{F21D519C-9E1D-9641-B081-6D9F05AF33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8" name="Picture 17">
            <a:extLst>
              <a:ext uri="{FF2B5EF4-FFF2-40B4-BE49-F238E27FC236}">
                <a16:creationId xmlns:a16="http://schemas.microsoft.com/office/drawing/2014/main" id="{D1935558-3CE3-F845-9C3F-707622DB68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19" name="Rectangle 18">
            <a:extLst>
              <a:ext uri="{FF2B5EF4-FFF2-40B4-BE49-F238E27FC236}">
                <a16:creationId xmlns:a16="http://schemas.microsoft.com/office/drawing/2014/main" id="{68F61E90-0068-164B-BF63-28EDE77D4C49}"/>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3C4B6D4-191D-A84F-B7EA-CB4B1217BA5E}"/>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3D4FC19-65A5-F047-8FDB-2E1B62C76E98}"/>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2F187C6E-2193-354D-826D-9226B6419C61}"/>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714F447-EB99-A94D-8249-0088A22039AA}"/>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F08E7218-0FB6-1B4B-A7B3-695B7C7C808F}"/>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6F850ED-CD55-0841-8425-5B1F42588345}"/>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3CF4B466-4FC5-3049-86A9-DE685E0A026A}"/>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624AF4AF-A5E7-2E49-A57E-76A57984CD9F}"/>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BBB44C9-1606-074F-8835-905CDC7B6984}"/>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052C104C-D408-A941-AEB8-0A990FEB629C}"/>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DF4083FB-C0A9-2C4F-9C99-FEF3E7D37999}"/>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91F57B80-B4EB-0847-BDFF-C347AC3ACC0C}"/>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977A501A-AEC0-BD46-9936-2F7A564C10B2}"/>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8051F4DD-DE0E-2546-B348-2E638F1BF1B2}"/>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Footer Placeholder 1">
            <a:extLst>
              <a:ext uri="{FF2B5EF4-FFF2-40B4-BE49-F238E27FC236}">
                <a16:creationId xmlns:a16="http://schemas.microsoft.com/office/drawing/2014/main" id="{6F3D4784-4F1F-4638-868B-E777132D0B2C}"/>
              </a:ext>
            </a:extLst>
          </p:cNvPr>
          <p:cNvSpPr>
            <a:spLocks noGrp="1"/>
          </p:cNvSpPr>
          <p:nvPr>
            <p:ph type="ftr" sz="quarter" idx="19"/>
          </p:nvPr>
        </p:nvSpPr>
        <p:spPr>
          <a:xfrm>
            <a:off x="838199" y="6356350"/>
            <a:ext cx="5100687" cy="365125"/>
          </a:xfrm>
          <a:prstGeom prst="rect">
            <a:avLst/>
          </a:prstGeom>
        </p:spPr>
        <p:txBody>
          <a:bodyPr/>
          <a:lstStyle/>
          <a:p>
            <a:r>
              <a:rPr lang="en-US" dirty="0"/>
              <a:t>Copyright © 2023, Oracle and/or its affiliates | Confidential – Oracle &amp; UNHCR Internal</a:t>
            </a:r>
          </a:p>
        </p:txBody>
      </p:sp>
      <p:sp>
        <p:nvSpPr>
          <p:cNvPr id="35" name="Slide Number Placeholder 2">
            <a:extLst>
              <a:ext uri="{FF2B5EF4-FFF2-40B4-BE49-F238E27FC236}">
                <a16:creationId xmlns:a16="http://schemas.microsoft.com/office/drawing/2014/main" id="{719B57A4-38DB-4316-995C-58A2A18EFEDF}"/>
              </a:ext>
            </a:extLst>
          </p:cNvPr>
          <p:cNvSpPr>
            <a:spLocks noGrp="1"/>
          </p:cNvSpPr>
          <p:nvPr>
            <p:ph type="sldNum" sz="quarter" idx="20"/>
          </p:nvPr>
        </p:nvSpPr>
        <p:spPr>
          <a:xfrm>
            <a:off x="451757" y="6356350"/>
            <a:ext cx="386443" cy="365125"/>
          </a:xfrm>
          <a:prstGeom prst="rect">
            <a:avLst/>
          </a:prstGeom>
        </p:spPr>
        <p:txBody>
          <a:body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264564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p:ext uri="{DCECCB84-F9BA-43D5-87BE-67443E8EF086}">
      <p15:sldGuideLst xmlns:p15="http://schemas.microsoft.com/office/powerpoint/2012/main">
        <p15:guide id="1" orient="horz" pos="3888">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2_Light Title and content 1">
    <p:bg>
      <p:bgPr>
        <a:solidFill>
          <a:srgbClr val="0072BC"/>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B9E9CD-D1E8-2941-B6E9-04C71E3BFC82}"/>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rcRect/>
          <a:stretch/>
        </p:blipFill>
        <p:spPr>
          <a:xfrm flipV="1">
            <a:off x="6337183" y="0"/>
            <a:ext cx="5854818" cy="2341927"/>
          </a:xfrm>
          <a:prstGeom prst="rect">
            <a:avLst/>
          </a:prstGeom>
        </p:spPr>
      </p:pic>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6" y="783026"/>
            <a:ext cx="9887834" cy="844095"/>
          </a:xfrm>
        </p:spPr>
        <p:txBody>
          <a:bodyPr vert="horz" lIns="0" tIns="45720" rIns="0" bIns="45720" rtlCol="0" anchor="b">
            <a:noAutofit/>
          </a:bodyPr>
          <a:lstStyle>
            <a:lvl1pPr>
              <a:lnSpc>
                <a:spcPct val="100000"/>
              </a:lnSpc>
              <a:defRPr lang="en-US" sz="4400" b="1" i="0" baseline="0">
                <a:solidFill>
                  <a:srgbClr val="EFEEF3"/>
                </a:solidFill>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Headline</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p:nvPr>
        </p:nvSpPr>
        <p:spPr>
          <a:xfrm>
            <a:off x="768095" y="2288559"/>
            <a:ext cx="9887835" cy="3360372"/>
          </a:xfrm>
        </p:spPr>
        <p:txBody>
          <a:bodyPr lIns="0" rIns="0">
            <a:noAutofit/>
          </a:bodyPr>
          <a:lstStyle>
            <a:lvl1pPr marL="0" indent="0">
              <a:lnSpc>
                <a:spcPct val="100000"/>
              </a:lnSpc>
              <a:spcBef>
                <a:spcPts val="0"/>
              </a:spcBef>
              <a:spcAft>
                <a:spcPts val="600"/>
              </a:spcAft>
              <a:buFont typeface="Arial" panose="020B0604020202020204" pitchFamily="34" charset="0"/>
              <a:buNone/>
              <a:defRPr sz="2000" b="0" i="0" kern="0" spc="0" baseline="0">
                <a:solidFill>
                  <a:srgbClr val="EFEEF3"/>
                </a:solidFill>
                <a:latin typeface="Lato" panose="020F0502020204030203" pitchFamily="34" charset="77"/>
                <a:ea typeface="Lato" panose="020F0502020204030203" pitchFamily="34" charset="77"/>
                <a:cs typeface="Oracle Sans Light" panose="020B0403020204020204" pitchFamily="34" charset="0"/>
              </a:defRPr>
            </a:lvl1pPr>
            <a:lvl2pPr marL="800100" indent="-342900">
              <a:spcAft>
                <a:spcPts val="600"/>
              </a:spcAft>
              <a:buFont typeface="Arial" panose="020B0604020202020204" pitchFamily="34" charset="0"/>
              <a:buChar char="•"/>
              <a:defRPr sz="1800" b="0" i="0">
                <a:solidFill>
                  <a:srgbClr val="EFEEF3"/>
                </a:solidFill>
                <a:latin typeface="Lato" panose="020F0502020204030203" pitchFamily="34" charset="77"/>
                <a:cs typeface="Oracle Sans Light" panose="020B0403020204020204" pitchFamily="34" charset="0"/>
              </a:defRPr>
            </a:lvl2pPr>
            <a:lvl3pPr marL="1200150" indent="-285750">
              <a:spcAft>
                <a:spcPts val="600"/>
              </a:spcAft>
              <a:buFont typeface="Arial" panose="020B0604020202020204" pitchFamily="34" charset="0"/>
              <a:buChar char="•"/>
              <a:defRPr sz="1800" b="0" i="0">
                <a:solidFill>
                  <a:srgbClr val="EFEEF3"/>
                </a:solidFill>
                <a:latin typeface="Lato" panose="020F0502020204030203" pitchFamily="34" charset="77"/>
                <a:cs typeface="Oracle Sans Light" panose="020B0403020204020204" pitchFamily="34" charset="0"/>
              </a:defRPr>
            </a:lvl3pPr>
            <a:lvl4pPr marL="1657350" indent="-285750">
              <a:spcAft>
                <a:spcPts val="600"/>
              </a:spcAft>
              <a:buFont typeface="Arial" panose="020B0604020202020204" pitchFamily="34" charset="0"/>
              <a:buChar char="•"/>
              <a:defRPr sz="1800" b="0" i="0">
                <a:solidFill>
                  <a:srgbClr val="EFEEF3"/>
                </a:solidFill>
                <a:latin typeface="Lato" panose="020F0502020204030203" pitchFamily="34" charset="77"/>
                <a:cs typeface="Oracle Sans Light" panose="020B0403020204020204" pitchFamily="34" charset="0"/>
              </a:defRPr>
            </a:lvl4pPr>
            <a:lvl5pPr marL="2114550" indent="-285750">
              <a:buFont typeface="Arial" panose="020B0604020202020204" pitchFamily="34" charset="0"/>
              <a:buChar char="•"/>
              <a:defRPr sz="1800" b="0" i="0">
                <a:solidFill>
                  <a:schemeClr val="tx1"/>
                </a:solidFill>
                <a:latin typeface="Oracle Sans Light" panose="020B0403020204020204" pitchFamily="34" charset="0"/>
                <a:cs typeface="Oracle Sans Light" panose="020B0403020204020204" pitchFamily="34" charset="0"/>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a:p>
            <a:pPr lvl="3"/>
            <a:r>
              <a:rPr lang="en-US"/>
              <a:t>Fourth level</a:t>
            </a:r>
          </a:p>
        </p:txBody>
      </p:sp>
      <p:sp>
        <p:nvSpPr>
          <p:cNvPr id="10" name="Rectangle 9">
            <a:extLst>
              <a:ext uri="{FF2B5EF4-FFF2-40B4-BE49-F238E27FC236}">
                <a16:creationId xmlns:a16="http://schemas.microsoft.com/office/drawing/2014/main" id="{324354AA-8715-3B44-8031-FEACECD4374F}"/>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C8FA6292-F6F0-EC4E-A21F-129E9DA768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6" name="Picture 15">
            <a:extLst>
              <a:ext uri="{FF2B5EF4-FFF2-40B4-BE49-F238E27FC236}">
                <a16:creationId xmlns:a16="http://schemas.microsoft.com/office/drawing/2014/main" id="{554A4717-0D11-494C-97E9-9531E9CE5DE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64719" y="6362319"/>
            <a:ext cx="937629" cy="468815"/>
          </a:xfrm>
          <a:prstGeom prst="rect">
            <a:avLst/>
          </a:prstGeom>
        </p:spPr>
      </p:pic>
      <p:sp>
        <p:nvSpPr>
          <p:cNvPr id="17" name="Rectangle 16">
            <a:extLst>
              <a:ext uri="{FF2B5EF4-FFF2-40B4-BE49-F238E27FC236}">
                <a16:creationId xmlns:a16="http://schemas.microsoft.com/office/drawing/2014/main" id="{2651F828-725D-2F48-AD35-217448C896B1}"/>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E5B47B7A-6131-5741-8766-57D793FB61A4}"/>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A03FCFC-4FDC-8F48-A7F6-1F3AC75BE021}"/>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EF2E480-B202-7549-85E3-106C1B201061}"/>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0DB522F3-16BF-054C-A472-F2325971B233}"/>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371CD5D-EE4F-0140-99F6-C719CEF476A1}"/>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964F42B4-E8E8-164A-AB1D-36C12190D37C}"/>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3A962D4A-DAB0-3743-9E84-28E253BFF6A0}"/>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B23A5EB6-E245-9C40-961C-7CFA29574CCF}"/>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4CF49834-F879-C740-A2D3-6CF3488B411F}"/>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E566B65B-9B4B-D84C-8229-D35EA7B7EC19}"/>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D3AC93E-87E6-624E-B1F7-00A015A1618C}"/>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93D74F72-FD97-0546-9132-B4982AAE6B2B}"/>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B7B0FDCE-3210-EA40-A80B-619192AA37EC}"/>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CA94A4E0-475E-4345-9C56-C29F3E1EC900}"/>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Footer Placeholder 2">
            <a:extLst>
              <a:ext uri="{FF2B5EF4-FFF2-40B4-BE49-F238E27FC236}">
                <a16:creationId xmlns:a16="http://schemas.microsoft.com/office/drawing/2014/main" id="{743B0451-2DEA-46A6-A3DD-27C65547DAEF}"/>
              </a:ext>
            </a:extLst>
          </p:cNvPr>
          <p:cNvSpPr>
            <a:spLocks noGrp="1"/>
          </p:cNvSpPr>
          <p:nvPr>
            <p:ph type="ftr" sz="quarter" idx="16"/>
          </p:nvPr>
        </p:nvSpPr>
        <p:spPr>
          <a:xfrm>
            <a:off x="838199" y="6356350"/>
            <a:ext cx="5147821" cy="365125"/>
          </a:xfrm>
          <a:prstGeom prst="rect">
            <a:avLst/>
          </a:prstGeom>
        </p:spPr>
        <p:txBody>
          <a:bodyPr/>
          <a:lstStyle>
            <a:lvl1pPr>
              <a:defRPr>
                <a:solidFill>
                  <a:schemeClr val="bg1"/>
                </a:solidFill>
                <a:latin typeface="Lato" panose="020F0502020204030203" pitchFamily="34" charset="77"/>
              </a:defRPr>
            </a:lvl1pPr>
          </a:lstStyle>
          <a:p>
            <a:r>
              <a:rPr lang="en-US" dirty="0"/>
              <a:t>Copyright © 2023, Oracle and/or its affiliates | Confidential – Oracle &amp; UNHCR Internal</a:t>
            </a:r>
          </a:p>
        </p:txBody>
      </p:sp>
      <p:sp>
        <p:nvSpPr>
          <p:cNvPr id="33" name="Slide Number Placeholder 3">
            <a:extLst>
              <a:ext uri="{FF2B5EF4-FFF2-40B4-BE49-F238E27FC236}">
                <a16:creationId xmlns:a16="http://schemas.microsoft.com/office/drawing/2014/main" id="{EFA192C6-7914-4923-B4AE-76F965FACEAF}"/>
              </a:ext>
            </a:extLst>
          </p:cNvPr>
          <p:cNvSpPr>
            <a:spLocks noGrp="1"/>
          </p:cNvSpPr>
          <p:nvPr>
            <p:ph type="sldNum" sz="quarter" idx="17"/>
          </p:nvPr>
        </p:nvSpPr>
        <p:spPr>
          <a:xfrm>
            <a:off x="451757" y="6356350"/>
            <a:ext cx="386443" cy="365125"/>
          </a:xfrm>
          <a:prstGeom prst="rect">
            <a:avLst/>
          </a:prstGeom>
        </p:spPr>
        <p:txBody>
          <a:bodyPr/>
          <a:lstStyle>
            <a:lvl1pPr>
              <a:defRPr>
                <a:solidFill>
                  <a:schemeClr val="bg1"/>
                </a:solidFill>
                <a:latin typeface="Lato" panose="020F0502020204030203" pitchFamily="34" charset="77"/>
              </a:defRPr>
            </a:lvl1p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392865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4_Light Title and content 1">
    <p:bg>
      <p:bgPr>
        <a:solidFill>
          <a:srgbClr val="0072B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6" y="254000"/>
            <a:ext cx="5099304" cy="1373121"/>
          </a:xfrm>
        </p:spPr>
        <p:txBody>
          <a:bodyPr vert="horz" lIns="0" tIns="45720" rIns="0" bIns="45720" rtlCol="0" anchor="b">
            <a:noAutofit/>
          </a:bodyPr>
          <a:lstStyle>
            <a:lvl1pPr>
              <a:lnSpc>
                <a:spcPct val="100000"/>
              </a:lnSpc>
              <a:defRPr lang="en-US" sz="4400" b="1" i="0" baseline="0">
                <a:solidFill>
                  <a:srgbClr val="EFEEF3"/>
                </a:solidFill>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Headline</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p:nvPr>
        </p:nvSpPr>
        <p:spPr>
          <a:xfrm>
            <a:off x="768095" y="2288559"/>
            <a:ext cx="5099305" cy="3360372"/>
          </a:xfrm>
        </p:spPr>
        <p:txBody>
          <a:bodyPr lIns="0" rIns="0">
            <a:noAutofit/>
          </a:bodyPr>
          <a:lstStyle>
            <a:lvl1pPr marL="0" indent="0">
              <a:lnSpc>
                <a:spcPct val="100000"/>
              </a:lnSpc>
              <a:spcBef>
                <a:spcPts val="0"/>
              </a:spcBef>
              <a:spcAft>
                <a:spcPts val="600"/>
              </a:spcAft>
              <a:buFont typeface="Arial" panose="020B0604020202020204" pitchFamily="34" charset="0"/>
              <a:buNone/>
              <a:defRPr sz="2000" b="0" i="0" kern="0" spc="0" baseline="0">
                <a:solidFill>
                  <a:srgbClr val="EFEEF3"/>
                </a:solidFill>
                <a:latin typeface="Lato" panose="020F0502020204030203" pitchFamily="34" charset="77"/>
                <a:ea typeface="Lato" panose="020F0502020204030203" pitchFamily="34" charset="77"/>
                <a:cs typeface="Oracle Sans Light" panose="020B0403020204020204" pitchFamily="34" charset="0"/>
              </a:defRPr>
            </a:lvl1pPr>
            <a:lvl2pPr marL="800100" indent="-342900">
              <a:spcAft>
                <a:spcPts val="600"/>
              </a:spcAft>
              <a:buFont typeface="Arial" panose="020B0604020202020204" pitchFamily="34" charset="0"/>
              <a:buChar char="•"/>
              <a:defRPr sz="1800" b="0" i="0">
                <a:solidFill>
                  <a:srgbClr val="EFEEF3"/>
                </a:solidFill>
                <a:latin typeface="Lato" panose="020F0502020204030203" pitchFamily="34" charset="77"/>
                <a:cs typeface="Oracle Sans Light" panose="020B0403020204020204" pitchFamily="34" charset="0"/>
              </a:defRPr>
            </a:lvl2pPr>
            <a:lvl3pPr marL="1200150" indent="-285750">
              <a:spcAft>
                <a:spcPts val="600"/>
              </a:spcAft>
              <a:buFont typeface="Arial" panose="020B0604020202020204" pitchFamily="34" charset="0"/>
              <a:buChar char="•"/>
              <a:defRPr sz="1800" b="0" i="0">
                <a:solidFill>
                  <a:srgbClr val="EFEEF3"/>
                </a:solidFill>
                <a:latin typeface="Lato" panose="020F0502020204030203" pitchFamily="34" charset="77"/>
                <a:cs typeface="Oracle Sans Light" panose="020B0403020204020204" pitchFamily="34" charset="0"/>
              </a:defRPr>
            </a:lvl3pPr>
            <a:lvl4pPr marL="1657350" indent="-285750">
              <a:spcAft>
                <a:spcPts val="600"/>
              </a:spcAft>
              <a:buFont typeface="Arial" panose="020B0604020202020204" pitchFamily="34" charset="0"/>
              <a:buChar char="•"/>
              <a:defRPr sz="1800" b="0" i="0">
                <a:solidFill>
                  <a:srgbClr val="EFEEF3"/>
                </a:solidFill>
                <a:latin typeface="Lato" panose="020F0502020204030203" pitchFamily="34" charset="77"/>
                <a:cs typeface="Oracle Sans Light" panose="020B0403020204020204" pitchFamily="34" charset="0"/>
              </a:defRPr>
            </a:lvl4pPr>
            <a:lvl5pPr marL="2114550" indent="-285750">
              <a:buFont typeface="Arial" panose="020B0604020202020204" pitchFamily="34" charset="0"/>
              <a:buChar char="•"/>
              <a:defRPr sz="1800" b="0" i="0">
                <a:solidFill>
                  <a:schemeClr val="tx1"/>
                </a:solidFill>
                <a:latin typeface="Oracle Sans Light" panose="020B0403020204020204" pitchFamily="34" charset="0"/>
                <a:cs typeface="Oracle Sans Light" panose="020B0403020204020204" pitchFamily="34" charset="0"/>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a:p>
            <a:pPr lvl="3"/>
            <a:r>
              <a:rPr lang="en-US"/>
              <a:t>Fourth level</a:t>
            </a:r>
          </a:p>
        </p:txBody>
      </p:sp>
      <p:sp>
        <p:nvSpPr>
          <p:cNvPr id="10" name="Rectangle 9">
            <a:extLst>
              <a:ext uri="{FF2B5EF4-FFF2-40B4-BE49-F238E27FC236}">
                <a16:creationId xmlns:a16="http://schemas.microsoft.com/office/drawing/2014/main" id="{324354AA-8715-3B44-8031-FEACECD4374F}"/>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8"/>
          <p:cNvSpPr>
            <a:spLocks noGrp="1"/>
          </p:cNvSpPr>
          <p:nvPr>
            <p:ph type="pic" sz="quarter" idx="12"/>
          </p:nvPr>
        </p:nvSpPr>
        <p:spPr>
          <a:xfrm>
            <a:off x="6096000" y="0"/>
            <a:ext cx="6096000" cy="6096000"/>
          </a:xfrm>
          <a:solidFill>
            <a:schemeClr val="accent3"/>
          </a:solidFill>
        </p:spPr>
        <p:txBody>
          <a:bodyPr anchor="ctr"/>
          <a:lstStyle>
            <a:lvl1pPr algn="ctr">
              <a:defRPr/>
            </a:lvl1pPr>
          </a:lstStyle>
          <a:p>
            <a:endParaRPr lang="en-US" dirty="0"/>
          </a:p>
        </p:txBody>
      </p:sp>
      <p:pic>
        <p:nvPicPr>
          <p:cNvPr id="16" name="Picture 15">
            <a:extLst>
              <a:ext uri="{FF2B5EF4-FFF2-40B4-BE49-F238E27FC236}">
                <a16:creationId xmlns:a16="http://schemas.microsoft.com/office/drawing/2014/main" id="{43B81377-55CB-1A42-8F6F-BC78530B30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7" name="Picture 16">
            <a:extLst>
              <a:ext uri="{FF2B5EF4-FFF2-40B4-BE49-F238E27FC236}">
                <a16:creationId xmlns:a16="http://schemas.microsoft.com/office/drawing/2014/main" id="{17AE600C-A31F-FF4F-939C-2325108D09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29" cy="468815"/>
          </a:xfrm>
          <a:prstGeom prst="rect">
            <a:avLst/>
          </a:prstGeom>
        </p:spPr>
      </p:pic>
      <p:sp>
        <p:nvSpPr>
          <p:cNvPr id="18" name="Rectangle 17">
            <a:extLst>
              <a:ext uri="{FF2B5EF4-FFF2-40B4-BE49-F238E27FC236}">
                <a16:creationId xmlns:a16="http://schemas.microsoft.com/office/drawing/2014/main" id="{5E578FCB-15EC-8C4C-B4F5-E917BCD34BBC}"/>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3432CAD2-B2EB-CD47-97A2-96A28937E9CB}"/>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30B45E3-A92A-1041-B367-DB9E44A1DD4A}"/>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34E0D2F-E421-BB4B-A2A4-BAA7EC53EFEC}"/>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B5F4AD62-61BC-EF4F-A74B-92F3E415624F}"/>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90019CA-DF23-A24F-83A7-76113E278511}"/>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90C7411-10B7-B548-ACD3-1BDB645E474F}"/>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EC6965A9-09A8-1142-A160-B8908D41C037}"/>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327566EA-0967-A640-9806-214AF66B3248}"/>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99F8558-BFA0-AC45-BED0-5ED10EF58BB8}"/>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F23DF8A-86AC-9149-A3F4-F16DE6246B39}"/>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102091A4-D7F4-AC45-8248-523B0E99BAAC}"/>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41CA83CF-3189-2448-BA61-1233E770FAD0}"/>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F0CF00C1-1FF0-674B-92ED-20220E00D805}"/>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6C6FAB69-EAAF-5B45-A462-A3B313258443}"/>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Footer Placeholder 2">
            <a:extLst>
              <a:ext uri="{FF2B5EF4-FFF2-40B4-BE49-F238E27FC236}">
                <a16:creationId xmlns:a16="http://schemas.microsoft.com/office/drawing/2014/main" id="{87D70F99-7433-4DF9-8A75-D14E709BD28E}"/>
              </a:ext>
            </a:extLst>
          </p:cNvPr>
          <p:cNvSpPr>
            <a:spLocks noGrp="1"/>
          </p:cNvSpPr>
          <p:nvPr>
            <p:ph type="ftr" sz="quarter" idx="16"/>
          </p:nvPr>
        </p:nvSpPr>
        <p:spPr>
          <a:xfrm>
            <a:off x="838199" y="6356350"/>
            <a:ext cx="5147821" cy="365125"/>
          </a:xfrm>
          <a:prstGeom prst="rect">
            <a:avLst/>
          </a:prstGeom>
        </p:spPr>
        <p:txBody>
          <a:bodyPr/>
          <a:lstStyle>
            <a:lvl1pPr>
              <a:defRPr>
                <a:solidFill>
                  <a:schemeClr val="bg1"/>
                </a:solidFill>
                <a:latin typeface="Lato" panose="020F0502020204030203" pitchFamily="34" charset="77"/>
              </a:defRPr>
            </a:lvl1pPr>
          </a:lstStyle>
          <a:p>
            <a:r>
              <a:rPr lang="en-US" dirty="0"/>
              <a:t>Copyright © 2023, Oracle and/or its affiliates | Confidential – Oracle &amp; UNHCR Internal</a:t>
            </a:r>
          </a:p>
        </p:txBody>
      </p:sp>
      <p:sp>
        <p:nvSpPr>
          <p:cNvPr id="34" name="Slide Number Placeholder 3">
            <a:extLst>
              <a:ext uri="{FF2B5EF4-FFF2-40B4-BE49-F238E27FC236}">
                <a16:creationId xmlns:a16="http://schemas.microsoft.com/office/drawing/2014/main" id="{91E7E9AA-4F57-411A-BA90-E516AE0CB65F}"/>
              </a:ext>
            </a:extLst>
          </p:cNvPr>
          <p:cNvSpPr>
            <a:spLocks noGrp="1"/>
          </p:cNvSpPr>
          <p:nvPr>
            <p:ph type="sldNum" sz="quarter" idx="17"/>
          </p:nvPr>
        </p:nvSpPr>
        <p:spPr>
          <a:xfrm>
            <a:off x="451757" y="6356350"/>
            <a:ext cx="386443" cy="365125"/>
          </a:xfrm>
          <a:prstGeom prst="rect">
            <a:avLst/>
          </a:prstGeom>
        </p:spPr>
        <p:txBody>
          <a:bodyPr/>
          <a:lstStyle>
            <a:lvl1pPr>
              <a:defRPr>
                <a:solidFill>
                  <a:schemeClr val="bg1"/>
                </a:solidFill>
                <a:latin typeface="Lato" panose="020F0502020204030203" pitchFamily="34" charset="77"/>
              </a:defRPr>
            </a:lvl1p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351583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1_Light Title and content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6" y="783026"/>
            <a:ext cx="9887834" cy="844095"/>
          </a:xfrm>
        </p:spPr>
        <p:txBody>
          <a:bodyPr vert="horz" lIns="0" tIns="45720" rIns="0" bIns="45720" rtlCol="0" anchor="b">
            <a:noAutofit/>
          </a:bodyPr>
          <a:lstStyle>
            <a:lvl1pPr>
              <a:lnSpc>
                <a:spcPct val="100000"/>
              </a:lnSpc>
              <a:defRPr lang="en-US" sz="4400" b="1" i="0" baseline="0">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Headline</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p:nvPr>
        </p:nvSpPr>
        <p:spPr>
          <a:xfrm>
            <a:off x="768095" y="2288559"/>
            <a:ext cx="9887835" cy="3360372"/>
          </a:xfrm>
        </p:spPr>
        <p:txBody>
          <a:bodyPr lIns="0" rIns="0">
            <a:noAutofit/>
          </a:bodyPr>
          <a:lstStyle>
            <a:lvl1pPr marL="0" indent="0">
              <a:lnSpc>
                <a:spcPct val="100000"/>
              </a:lnSpc>
              <a:spcBef>
                <a:spcPts val="0"/>
              </a:spcBef>
              <a:spcAft>
                <a:spcPts val="600"/>
              </a:spcAft>
              <a:buFont typeface="Arial" panose="020B0604020202020204" pitchFamily="34" charset="0"/>
              <a:buNone/>
              <a:defRPr sz="2000" b="0" i="0" kern="0" spc="0" baseline="0">
                <a:solidFill>
                  <a:schemeClr val="tx1"/>
                </a:solidFill>
                <a:latin typeface="Lato" panose="020F0502020204030203" pitchFamily="34" charset="77"/>
                <a:ea typeface="Lato" panose="020F0502020204030203" pitchFamily="34" charset="77"/>
                <a:cs typeface="Oracle Sans Light" panose="020B0403020204020204" pitchFamily="34" charset="0"/>
              </a:defRPr>
            </a:lvl1pPr>
            <a:lvl2pPr marL="800100" indent="-34290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2pPr>
            <a:lvl3pPr marL="12001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3pPr>
            <a:lvl4pPr marL="16573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4pPr>
            <a:lvl5pPr marL="2114550" indent="-285750">
              <a:buFont typeface="Arial" panose="020B0604020202020204" pitchFamily="34" charset="0"/>
              <a:buChar char="•"/>
              <a:defRPr sz="1800" b="0" i="0">
                <a:solidFill>
                  <a:schemeClr val="tx1"/>
                </a:solidFill>
                <a:latin typeface="Oracle Sans Light" panose="020B0403020204020204" pitchFamily="34" charset="0"/>
                <a:cs typeface="Oracle Sans Light" panose="020B0403020204020204" pitchFamily="34" charset="0"/>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a:p>
            <a:pPr lvl="3"/>
            <a:r>
              <a:rPr lang="en-US"/>
              <a:t>Fourth level</a:t>
            </a:r>
          </a:p>
        </p:txBody>
      </p:sp>
      <p:sp>
        <p:nvSpPr>
          <p:cNvPr id="10" name="Rectangle 9">
            <a:extLst>
              <a:ext uri="{FF2B5EF4-FFF2-40B4-BE49-F238E27FC236}">
                <a16:creationId xmlns:a16="http://schemas.microsoft.com/office/drawing/2014/main" id="{324354AA-8715-3B44-8031-FEACECD4374F}"/>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FD6DB476-9D3F-9445-A69A-52173D738B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4" name="Picture 13">
            <a:extLst>
              <a:ext uri="{FF2B5EF4-FFF2-40B4-BE49-F238E27FC236}">
                <a16:creationId xmlns:a16="http://schemas.microsoft.com/office/drawing/2014/main" id="{E7F1224D-51F4-2543-A900-D28836F3A6B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15" name="Rectangle 14">
            <a:extLst>
              <a:ext uri="{FF2B5EF4-FFF2-40B4-BE49-F238E27FC236}">
                <a16:creationId xmlns:a16="http://schemas.microsoft.com/office/drawing/2014/main" id="{A0D7AEE0-9820-DF48-AFA3-E346050B891F}"/>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25067A6-EC8D-3E4F-89AE-E2BE03578C01}"/>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C3E76D3-C4AE-4F48-B18F-2E002634E54D}"/>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EDD4809-BCC5-0445-B243-20AD096B5A6F}"/>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B98E828-97B6-A140-ABCB-C038D1638401}"/>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04A66847-00F9-AB4F-A8C0-0070F9D5BDEB}"/>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2DD9031-A564-A440-9BFC-8DE00452EE78}"/>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94072CDE-4BC2-5A4F-8644-CC2798B6D72C}"/>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BFA69086-B558-4F4D-95D0-AABFDA0518C3}"/>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483A184-3556-8D49-95F4-F59E16361B6F}"/>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86FF088-75C6-3F48-8BD0-AAEEDEB37FA6}"/>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F655078-2C13-DA44-B669-999B04D5B345}"/>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A6CC817-A6A4-6E42-A40F-8F95E5608454}"/>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6A75B9A9-D891-E640-928C-9AA9E6F93470}"/>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07A9F521-06C4-C443-B8A8-FD3A69241D5C}"/>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Footer Placeholder 1">
            <a:extLst>
              <a:ext uri="{FF2B5EF4-FFF2-40B4-BE49-F238E27FC236}">
                <a16:creationId xmlns:a16="http://schemas.microsoft.com/office/drawing/2014/main" id="{10BD8949-68E2-4BF7-BE8D-15C8F4DD248C}"/>
              </a:ext>
            </a:extLst>
          </p:cNvPr>
          <p:cNvSpPr>
            <a:spLocks noGrp="1"/>
          </p:cNvSpPr>
          <p:nvPr>
            <p:ph type="ftr" sz="quarter" idx="19"/>
          </p:nvPr>
        </p:nvSpPr>
        <p:spPr>
          <a:xfrm>
            <a:off x="838199" y="6356350"/>
            <a:ext cx="5100687" cy="365125"/>
          </a:xfrm>
          <a:prstGeom prst="rect">
            <a:avLst/>
          </a:prstGeom>
        </p:spPr>
        <p:txBody>
          <a:bodyPr/>
          <a:lstStyle/>
          <a:p>
            <a:r>
              <a:rPr lang="en-US" dirty="0"/>
              <a:t>Copyright © 2023, Oracle and/or its affiliates | Confidential – Oracle &amp; UNHCR Internal</a:t>
            </a:r>
          </a:p>
        </p:txBody>
      </p:sp>
      <p:sp>
        <p:nvSpPr>
          <p:cNvPr id="32" name="Slide Number Placeholder 2">
            <a:extLst>
              <a:ext uri="{FF2B5EF4-FFF2-40B4-BE49-F238E27FC236}">
                <a16:creationId xmlns:a16="http://schemas.microsoft.com/office/drawing/2014/main" id="{B52E3205-B132-4757-8DE9-06FFDB8CAA26}"/>
              </a:ext>
            </a:extLst>
          </p:cNvPr>
          <p:cNvSpPr>
            <a:spLocks noGrp="1"/>
          </p:cNvSpPr>
          <p:nvPr>
            <p:ph type="sldNum" sz="quarter" idx="20"/>
          </p:nvPr>
        </p:nvSpPr>
        <p:spPr>
          <a:xfrm>
            <a:off x="451757" y="6356350"/>
            <a:ext cx="386443" cy="365125"/>
          </a:xfrm>
          <a:prstGeom prst="rect">
            <a:avLst/>
          </a:prstGeom>
        </p:spPr>
        <p:txBody>
          <a:body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160936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Light 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6" y="454387"/>
            <a:ext cx="9887834" cy="844095"/>
          </a:xfrm>
        </p:spPr>
        <p:txBody>
          <a:bodyPr vert="horz" lIns="0" tIns="45720" rIns="0" bIns="45720" rtlCol="0" anchor="b">
            <a:noAutofit/>
          </a:bodyPr>
          <a:lstStyle>
            <a:lvl1pPr>
              <a:lnSpc>
                <a:spcPct val="100000"/>
              </a:lnSpc>
              <a:defRPr lang="en-US" sz="3600" b="1" i="0" baseline="0">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Headline</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p:nvPr>
        </p:nvSpPr>
        <p:spPr>
          <a:xfrm>
            <a:off x="768095" y="1624989"/>
            <a:ext cx="9887835" cy="3360372"/>
          </a:xfrm>
        </p:spPr>
        <p:txBody>
          <a:bodyPr lIns="0" rIns="0">
            <a:noAutofit/>
          </a:bodyPr>
          <a:lstStyle>
            <a:lvl1pPr marL="0" indent="0">
              <a:lnSpc>
                <a:spcPct val="100000"/>
              </a:lnSpc>
              <a:spcBef>
                <a:spcPts val="0"/>
              </a:spcBef>
              <a:spcAft>
                <a:spcPts val="600"/>
              </a:spcAft>
              <a:buFont typeface="Arial" panose="020B0604020202020204" pitchFamily="34" charset="0"/>
              <a:buNone/>
              <a:defRPr sz="2000" b="0" i="0" kern="0" spc="0" baseline="0">
                <a:solidFill>
                  <a:schemeClr val="tx1"/>
                </a:solidFill>
                <a:latin typeface="Lato" panose="020F0502020204030203" pitchFamily="34" charset="77"/>
                <a:ea typeface="Lato" panose="020F0502020204030203" pitchFamily="34" charset="77"/>
                <a:cs typeface="Oracle Sans Light" panose="020B0403020204020204" pitchFamily="34" charset="0"/>
              </a:defRPr>
            </a:lvl1pPr>
            <a:lvl2pPr marL="800100" indent="-34290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2pPr>
            <a:lvl3pPr marL="12001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3pPr>
            <a:lvl4pPr marL="16573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4pPr>
            <a:lvl5pPr marL="2114550" indent="-285750">
              <a:buFont typeface="Arial" panose="020B0604020202020204" pitchFamily="34" charset="0"/>
              <a:buChar char="•"/>
              <a:defRPr sz="1800" b="0" i="0">
                <a:solidFill>
                  <a:schemeClr val="tx1"/>
                </a:solidFill>
                <a:latin typeface="Oracle Sans Light" panose="020B0403020204020204" pitchFamily="34" charset="0"/>
                <a:cs typeface="Oracle Sans Light" panose="020B0403020204020204" pitchFamily="34" charset="0"/>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a:p>
            <a:pPr lvl="3"/>
            <a:r>
              <a:rPr lang="en-US"/>
              <a:t>Fourth level</a:t>
            </a:r>
          </a:p>
        </p:txBody>
      </p:sp>
      <p:pic>
        <p:nvPicPr>
          <p:cNvPr id="16" name="Picture 15">
            <a:extLst>
              <a:ext uri="{FF2B5EF4-FFF2-40B4-BE49-F238E27FC236}">
                <a16:creationId xmlns:a16="http://schemas.microsoft.com/office/drawing/2014/main" id="{47A547B5-0C5C-B44B-81D5-1A29EC87DF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8" name="Picture 17">
            <a:extLst>
              <a:ext uri="{FF2B5EF4-FFF2-40B4-BE49-F238E27FC236}">
                <a16:creationId xmlns:a16="http://schemas.microsoft.com/office/drawing/2014/main" id="{D66E17ED-E464-FF4B-8EE8-EC1ACE7602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19" name="Rectangle 18">
            <a:extLst>
              <a:ext uri="{FF2B5EF4-FFF2-40B4-BE49-F238E27FC236}">
                <a16:creationId xmlns:a16="http://schemas.microsoft.com/office/drawing/2014/main" id="{23B5361A-52DE-C248-A0D1-A3FCA3761D1D}"/>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6EE9676-981A-5646-BBD0-DBC686E28CE6}"/>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3B6B35EA-D1A9-DB4B-A3FE-80D1A13052ED}"/>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1EF5CF40-DFAA-AD49-AFDE-25293CBE4811}"/>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0C23B92C-DA11-2B43-A456-3D693973DF2C}"/>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F588607-457F-614D-BB86-144501FF43D5}"/>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A9DB26B-EDF2-9442-A222-2F806F3484C1}"/>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FEB70787-2278-394E-9576-3C0B821E74AD}"/>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106B5AF-295E-D449-B3CD-6FA43301E950}"/>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C733623-D4D2-A144-A0B8-50570CA7DB1D}"/>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1B3C1B86-55ED-F54A-937C-18D573E98187}"/>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671ADDB3-5A2B-3B46-A769-916BFDA32ED8}"/>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D3CAA05D-216D-B94C-94FE-118A007AF664}"/>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89A2CCD-68BD-2242-88C6-E0210D52E9B0}"/>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95227B0-653F-574D-8498-D578751122F1}"/>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Footer Placeholder 1">
            <a:extLst>
              <a:ext uri="{FF2B5EF4-FFF2-40B4-BE49-F238E27FC236}">
                <a16:creationId xmlns:a16="http://schemas.microsoft.com/office/drawing/2014/main" id="{73FF8A49-5EC5-403D-8C47-8E1D38AB24A5}"/>
              </a:ext>
            </a:extLst>
          </p:cNvPr>
          <p:cNvSpPr>
            <a:spLocks noGrp="1"/>
          </p:cNvSpPr>
          <p:nvPr>
            <p:ph type="ftr" sz="quarter" idx="19"/>
          </p:nvPr>
        </p:nvSpPr>
        <p:spPr>
          <a:xfrm>
            <a:off x="838199" y="6356350"/>
            <a:ext cx="5100687" cy="365125"/>
          </a:xfrm>
          <a:prstGeom prst="rect">
            <a:avLst/>
          </a:prstGeom>
        </p:spPr>
        <p:txBody>
          <a:bodyPr/>
          <a:lstStyle/>
          <a:p>
            <a:r>
              <a:rPr lang="en-US" dirty="0"/>
              <a:t>Copyright © 2023, Oracle and/or its affiliates | Confidential – Oracle &amp; UNHCR Internal</a:t>
            </a:r>
          </a:p>
        </p:txBody>
      </p:sp>
      <p:sp>
        <p:nvSpPr>
          <p:cNvPr id="35" name="Slide Number Placeholder 2">
            <a:extLst>
              <a:ext uri="{FF2B5EF4-FFF2-40B4-BE49-F238E27FC236}">
                <a16:creationId xmlns:a16="http://schemas.microsoft.com/office/drawing/2014/main" id="{ABB3A59B-A211-4D80-A72A-90E59E21FFE0}"/>
              </a:ext>
            </a:extLst>
          </p:cNvPr>
          <p:cNvSpPr>
            <a:spLocks noGrp="1"/>
          </p:cNvSpPr>
          <p:nvPr>
            <p:ph type="sldNum" sz="quarter" idx="20"/>
          </p:nvPr>
        </p:nvSpPr>
        <p:spPr>
          <a:xfrm>
            <a:off x="451757" y="6356350"/>
            <a:ext cx="386443" cy="365125"/>
          </a:xfrm>
          <a:prstGeom prst="rect">
            <a:avLst/>
          </a:prstGeom>
        </p:spPr>
        <p:txBody>
          <a:body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273852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Light blank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09582B0-5C98-5B49-9CEB-6D78A4D59D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3" name="Picture 12">
            <a:extLst>
              <a:ext uri="{FF2B5EF4-FFF2-40B4-BE49-F238E27FC236}">
                <a16:creationId xmlns:a16="http://schemas.microsoft.com/office/drawing/2014/main" id="{E3FBADED-2631-C54E-83D1-582DCC12575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14" name="Rectangle 13">
            <a:extLst>
              <a:ext uri="{FF2B5EF4-FFF2-40B4-BE49-F238E27FC236}">
                <a16:creationId xmlns:a16="http://schemas.microsoft.com/office/drawing/2014/main" id="{C90E421E-EF03-D146-A30B-350D0834A38D}"/>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3D9F290-3665-E44B-9074-9E38F5B19CCB}"/>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165D984-7451-4549-A162-E10AFAE86587}"/>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E3D6753-86C3-BC4E-A09C-F0354C738370}"/>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41F96DF-C458-1247-B73A-6BAC1B80750A}"/>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C0D9318-3D2B-194E-BAB4-1FEBA3CF5608}"/>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35EDAC8-1207-CB40-9796-55C5715A2F64}"/>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E8AE966-63DD-BA4F-B82C-7749B287C012}"/>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86A2ED8-2C22-0540-A534-8102217EEF9E}"/>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FA4258C3-A0D1-984D-8714-D77BF9F06135}"/>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FD239181-4C45-E943-BD20-6C6A656B0F0B}"/>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E0007285-D70F-4644-A863-F40486CF7454}"/>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AD7003CC-D432-964A-8F71-F43CF6000A1A}"/>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ECDB6991-EAE6-0249-9C9C-76C029466C25}"/>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11B75A7F-C7CD-6F47-AF88-E6F471C5F8A0}"/>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Footer Placeholder 1">
            <a:extLst>
              <a:ext uri="{FF2B5EF4-FFF2-40B4-BE49-F238E27FC236}">
                <a16:creationId xmlns:a16="http://schemas.microsoft.com/office/drawing/2014/main" id="{A9FD57BA-B19E-46EB-9488-7216BBD4998F}"/>
              </a:ext>
            </a:extLst>
          </p:cNvPr>
          <p:cNvSpPr>
            <a:spLocks noGrp="1"/>
          </p:cNvSpPr>
          <p:nvPr>
            <p:ph type="ftr" sz="quarter" idx="19"/>
          </p:nvPr>
        </p:nvSpPr>
        <p:spPr>
          <a:xfrm>
            <a:off x="838199" y="6356350"/>
            <a:ext cx="5100687" cy="365125"/>
          </a:xfrm>
          <a:prstGeom prst="rect">
            <a:avLst/>
          </a:prstGeom>
        </p:spPr>
        <p:txBody>
          <a:bodyPr/>
          <a:lstStyle/>
          <a:p>
            <a:r>
              <a:rPr lang="en-US" dirty="0"/>
              <a:t>Copyright © 2023, Oracle and/or its affiliates | Confidential – Oracle &amp; UNHCR Internal</a:t>
            </a:r>
          </a:p>
        </p:txBody>
      </p:sp>
      <p:sp>
        <p:nvSpPr>
          <p:cNvPr id="30" name="Slide Number Placeholder 2">
            <a:extLst>
              <a:ext uri="{FF2B5EF4-FFF2-40B4-BE49-F238E27FC236}">
                <a16:creationId xmlns:a16="http://schemas.microsoft.com/office/drawing/2014/main" id="{2D641D67-8B99-476A-B500-08597363CF8D}"/>
              </a:ext>
            </a:extLst>
          </p:cNvPr>
          <p:cNvSpPr>
            <a:spLocks noGrp="1"/>
          </p:cNvSpPr>
          <p:nvPr>
            <p:ph type="sldNum" sz="quarter" idx="20"/>
          </p:nvPr>
        </p:nvSpPr>
        <p:spPr>
          <a:xfrm>
            <a:off x="451757" y="6356350"/>
            <a:ext cx="386443" cy="365125"/>
          </a:xfrm>
          <a:prstGeom prst="rect">
            <a:avLst/>
          </a:prstGeom>
        </p:spPr>
        <p:txBody>
          <a:body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51202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Light Title and numbered lis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86EFD9-8225-47A7-9DFF-A350F67E94AA}"/>
              </a:ext>
            </a:extLst>
          </p:cNvPr>
          <p:cNvSpPr>
            <a:spLocks noGrp="1"/>
          </p:cNvSpPr>
          <p:nvPr>
            <p:ph type="body" idx="1" hasCustomPrompt="1"/>
          </p:nvPr>
        </p:nvSpPr>
        <p:spPr>
          <a:xfrm>
            <a:off x="2064470" y="2302901"/>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Lato" panose="020F0502020204030203" pitchFamily="34" charset="77"/>
                <a:ea typeface="Lato" panose="020F0502020204030203" pitchFamily="34" charset="77"/>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One</a:t>
            </a:r>
          </a:p>
        </p:txBody>
      </p:sp>
      <p:sp>
        <p:nvSpPr>
          <p:cNvPr id="10" name="Title 1">
            <a:extLst>
              <a:ext uri="{FF2B5EF4-FFF2-40B4-BE49-F238E27FC236}">
                <a16:creationId xmlns:a16="http://schemas.microsoft.com/office/drawing/2014/main" id="{99AFAB69-F72F-B44B-BB67-D4480049D826}"/>
              </a:ext>
            </a:extLst>
          </p:cNvPr>
          <p:cNvSpPr>
            <a:spLocks noGrp="1"/>
          </p:cNvSpPr>
          <p:nvPr>
            <p:ph type="title" hasCustomPrompt="1"/>
          </p:nvPr>
        </p:nvSpPr>
        <p:spPr>
          <a:xfrm>
            <a:off x="768096" y="783026"/>
            <a:ext cx="10110436" cy="844095"/>
          </a:xfrm>
        </p:spPr>
        <p:txBody>
          <a:bodyPr vert="horz" lIns="0" tIns="45720" rIns="0" bIns="45720" rtlCol="0" anchor="b">
            <a:normAutofit/>
          </a:bodyPr>
          <a:lstStyle>
            <a:lvl1pPr>
              <a:lnSpc>
                <a:spcPct val="100000"/>
              </a:lnSpc>
              <a:defRPr lang="en-US" sz="4400" b="1" i="0" baseline="0">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Headline</a:t>
            </a:r>
          </a:p>
        </p:txBody>
      </p:sp>
      <p:sp>
        <p:nvSpPr>
          <p:cNvPr id="13" name="Text Placeholder 5">
            <a:extLst>
              <a:ext uri="{FF2B5EF4-FFF2-40B4-BE49-F238E27FC236}">
                <a16:creationId xmlns:a16="http://schemas.microsoft.com/office/drawing/2014/main" id="{85B432C7-6194-C04D-8607-A1DFBA3219E4}"/>
              </a:ext>
            </a:extLst>
          </p:cNvPr>
          <p:cNvSpPr>
            <a:spLocks noGrp="1"/>
          </p:cNvSpPr>
          <p:nvPr>
            <p:ph type="body" sz="quarter" idx="10" hasCustomPrompt="1"/>
          </p:nvPr>
        </p:nvSpPr>
        <p:spPr>
          <a:xfrm>
            <a:off x="1461153" y="2302995"/>
            <a:ext cx="439953" cy="395562"/>
          </a:xfrm>
        </p:spPr>
        <p:txBody>
          <a:bodyPr lIns="0" rIns="0">
            <a:noAutofit/>
          </a:bodyPr>
          <a:lstStyle>
            <a:lvl1pPr algn="ctr">
              <a:defRPr sz="2400" b="1">
                <a:solidFill>
                  <a:schemeClr val="tx2"/>
                </a:solidFill>
                <a:latin typeface="Lato" panose="020F0502020204030203" pitchFamily="34" charset="77"/>
              </a:defRPr>
            </a:lvl1pPr>
          </a:lstStyle>
          <a:p>
            <a:pPr lvl="0"/>
            <a:r>
              <a:rPr lang="en-US"/>
              <a:t>1</a:t>
            </a:r>
          </a:p>
        </p:txBody>
      </p:sp>
      <p:sp>
        <p:nvSpPr>
          <p:cNvPr id="15" name="Text Placeholder 5">
            <a:extLst>
              <a:ext uri="{FF2B5EF4-FFF2-40B4-BE49-F238E27FC236}">
                <a16:creationId xmlns:a16="http://schemas.microsoft.com/office/drawing/2014/main" id="{06493D53-065B-674D-B762-76404273F0D9}"/>
              </a:ext>
            </a:extLst>
          </p:cNvPr>
          <p:cNvSpPr>
            <a:spLocks noGrp="1"/>
          </p:cNvSpPr>
          <p:nvPr>
            <p:ph type="body" sz="quarter" idx="11" hasCustomPrompt="1"/>
          </p:nvPr>
        </p:nvSpPr>
        <p:spPr>
          <a:xfrm>
            <a:off x="1461153" y="2822168"/>
            <a:ext cx="439953" cy="395562"/>
          </a:xfrm>
        </p:spPr>
        <p:txBody>
          <a:bodyPr lIns="0" rIns="0">
            <a:noAutofit/>
          </a:bodyPr>
          <a:lstStyle>
            <a:lvl1pPr algn="ctr">
              <a:defRPr sz="2400" b="1">
                <a:solidFill>
                  <a:schemeClr val="tx2"/>
                </a:solidFill>
                <a:latin typeface="Lato" panose="020F0502020204030203" pitchFamily="34" charset="77"/>
              </a:defRPr>
            </a:lvl1pPr>
          </a:lstStyle>
          <a:p>
            <a:pPr lvl="0"/>
            <a:r>
              <a:rPr lang="en-US"/>
              <a:t>2</a:t>
            </a:r>
          </a:p>
        </p:txBody>
      </p:sp>
      <p:sp>
        <p:nvSpPr>
          <p:cNvPr id="16" name="Text Placeholder 5">
            <a:extLst>
              <a:ext uri="{FF2B5EF4-FFF2-40B4-BE49-F238E27FC236}">
                <a16:creationId xmlns:a16="http://schemas.microsoft.com/office/drawing/2014/main" id="{DD2FB6D0-D95C-6242-A795-CCD93D8A20FE}"/>
              </a:ext>
            </a:extLst>
          </p:cNvPr>
          <p:cNvSpPr>
            <a:spLocks noGrp="1"/>
          </p:cNvSpPr>
          <p:nvPr>
            <p:ph type="body" sz="quarter" idx="12" hasCustomPrompt="1"/>
          </p:nvPr>
        </p:nvSpPr>
        <p:spPr>
          <a:xfrm>
            <a:off x="1461153" y="3341341"/>
            <a:ext cx="439953" cy="395562"/>
          </a:xfrm>
        </p:spPr>
        <p:txBody>
          <a:bodyPr lIns="0" rIns="0">
            <a:noAutofit/>
          </a:bodyPr>
          <a:lstStyle>
            <a:lvl1pPr algn="ctr">
              <a:defRPr sz="2400" b="1">
                <a:solidFill>
                  <a:schemeClr val="tx2"/>
                </a:solidFill>
                <a:latin typeface="Lato" panose="020F0502020204030203" pitchFamily="34" charset="77"/>
              </a:defRPr>
            </a:lvl1pPr>
          </a:lstStyle>
          <a:p>
            <a:pPr lvl="0"/>
            <a:r>
              <a:rPr lang="en-US"/>
              <a:t>3</a:t>
            </a:r>
          </a:p>
        </p:txBody>
      </p:sp>
      <p:sp>
        <p:nvSpPr>
          <p:cNvPr id="17" name="Text Placeholder 5">
            <a:extLst>
              <a:ext uri="{FF2B5EF4-FFF2-40B4-BE49-F238E27FC236}">
                <a16:creationId xmlns:a16="http://schemas.microsoft.com/office/drawing/2014/main" id="{D25DA43B-4E3A-394F-B8B3-16A0A25D880E}"/>
              </a:ext>
            </a:extLst>
          </p:cNvPr>
          <p:cNvSpPr>
            <a:spLocks noGrp="1"/>
          </p:cNvSpPr>
          <p:nvPr>
            <p:ph type="body" sz="quarter" idx="13" hasCustomPrompt="1"/>
          </p:nvPr>
        </p:nvSpPr>
        <p:spPr>
          <a:xfrm>
            <a:off x="1461153" y="3860514"/>
            <a:ext cx="439953" cy="395562"/>
          </a:xfrm>
        </p:spPr>
        <p:txBody>
          <a:bodyPr lIns="0" rIns="0">
            <a:noAutofit/>
          </a:bodyPr>
          <a:lstStyle>
            <a:lvl1pPr algn="ctr">
              <a:defRPr sz="2400" b="1">
                <a:solidFill>
                  <a:schemeClr val="tx2"/>
                </a:solidFill>
                <a:latin typeface="Lato" panose="020F0502020204030203" pitchFamily="34" charset="77"/>
              </a:defRPr>
            </a:lvl1pPr>
          </a:lstStyle>
          <a:p>
            <a:pPr lvl="0"/>
            <a:r>
              <a:rPr lang="en-US"/>
              <a:t>4</a:t>
            </a:r>
          </a:p>
        </p:txBody>
      </p:sp>
      <p:sp>
        <p:nvSpPr>
          <p:cNvPr id="18" name="Text Placeholder 5">
            <a:extLst>
              <a:ext uri="{FF2B5EF4-FFF2-40B4-BE49-F238E27FC236}">
                <a16:creationId xmlns:a16="http://schemas.microsoft.com/office/drawing/2014/main" id="{0EC907BF-0F79-AE40-A0E1-10EDEEBBAE51}"/>
              </a:ext>
            </a:extLst>
          </p:cNvPr>
          <p:cNvSpPr>
            <a:spLocks noGrp="1"/>
          </p:cNvSpPr>
          <p:nvPr>
            <p:ph type="body" sz="quarter" idx="14" hasCustomPrompt="1"/>
          </p:nvPr>
        </p:nvSpPr>
        <p:spPr>
          <a:xfrm>
            <a:off x="1461153" y="4379687"/>
            <a:ext cx="439953" cy="395562"/>
          </a:xfrm>
        </p:spPr>
        <p:txBody>
          <a:bodyPr lIns="0" rIns="0">
            <a:noAutofit/>
          </a:bodyPr>
          <a:lstStyle>
            <a:lvl1pPr algn="ctr">
              <a:defRPr sz="2400" b="1">
                <a:solidFill>
                  <a:schemeClr val="tx2"/>
                </a:solidFill>
                <a:latin typeface="Lato" panose="020F0502020204030203" pitchFamily="34" charset="77"/>
              </a:defRPr>
            </a:lvl1pPr>
          </a:lstStyle>
          <a:p>
            <a:pPr lvl="0"/>
            <a:r>
              <a:rPr lang="en-US"/>
              <a:t>5</a:t>
            </a:r>
          </a:p>
        </p:txBody>
      </p:sp>
      <p:sp>
        <p:nvSpPr>
          <p:cNvPr id="21" name="Rectangle 20">
            <a:extLst>
              <a:ext uri="{FF2B5EF4-FFF2-40B4-BE49-F238E27FC236}">
                <a16:creationId xmlns:a16="http://schemas.microsoft.com/office/drawing/2014/main" id="{FFFD898F-103C-F14D-85A5-5DFDF32D1E06}"/>
              </a:ext>
            </a:extLst>
          </p:cNvPr>
          <p:cNvSpPr/>
          <p:nvPr userDrawn="1"/>
        </p:nvSpPr>
        <p:spPr>
          <a:xfrm>
            <a:off x="761288"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2">
            <a:extLst>
              <a:ext uri="{FF2B5EF4-FFF2-40B4-BE49-F238E27FC236}">
                <a16:creationId xmlns:a16="http://schemas.microsoft.com/office/drawing/2014/main" id="{53E966DA-E5B9-074E-B0AA-F5451AF51BAE}"/>
              </a:ext>
            </a:extLst>
          </p:cNvPr>
          <p:cNvSpPr>
            <a:spLocks noGrp="1"/>
          </p:cNvSpPr>
          <p:nvPr>
            <p:ph type="body" idx="16" hasCustomPrompt="1"/>
          </p:nvPr>
        </p:nvSpPr>
        <p:spPr>
          <a:xfrm>
            <a:off x="2064470" y="2822093"/>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Lato" panose="020F0502020204030203" pitchFamily="34" charset="77"/>
                <a:ea typeface="Lato" panose="020F0502020204030203" pitchFamily="34" charset="77"/>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Two</a:t>
            </a:r>
          </a:p>
          <a:p>
            <a:pPr lvl="0"/>
            <a:endParaRPr lang="en-US"/>
          </a:p>
        </p:txBody>
      </p:sp>
      <p:sp>
        <p:nvSpPr>
          <p:cNvPr id="20" name="Text Placeholder 2">
            <a:extLst>
              <a:ext uri="{FF2B5EF4-FFF2-40B4-BE49-F238E27FC236}">
                <a16:creationId xmlns:a16="http://schemas.microsoft.com/office/drawing/2014/main" id="{35FDD008-E0E6-4746-AB5B-78D012E92B2E}"/>
              </a:ext>
            </a:extLst>
          </p:cNvPr>
          <p:cNvSpPr>
            <a:spLocks noGrp="1"/>
          </p:cNvSpPr>
          <p:nvPr>
            <p:ph type="body" idx="17" hasCustomPrompt="1"/>
          </p:nvPr>
        </p:nvSpPr>
        <p:spPr>
          <a:xfrm>
            <a:off x="2064470" y="3341285"/>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Lato" panose="020F0502020204030203" pitchFamily="34" charset="77"/>
                <a:ea typeface="Lato" panose="020F0502020204030203" pitchFamily="34" charset="77"/>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Three</a:t>
            </a:r>
          </a:p>
        </p:txBody>
      </p:sp>
      <p:sp>
        <p:nvSpPr>
          <p:cNvPr id="22" name="Text Placeholder 2">
            <a:extLst>
              <a:ext uri="{FF2B5EF4-FFF2-40B4-BE49-F238E27FC236}">
                <a16:creationId xmlns:a16="http://schemas.microsoft.com/office/drawing/2014/main" id="{A5DE72B7-8353-7C47-A8C2-69DED713D179}"/>
              </a:ext>
            </a:extLst>
          </p:cNvPr>
          <p:cNvSpPr>
            <a:spLocks noGrp="1"/>
          </p:cNvSpPr>
          <p:nvPr>
            <p:ph type="body" idx="18" hasCustomPrompt="1"/>
          </p:nvPr>
        </p:nvSpPr>
        <p:spPr>
          <a:xfrm>
            <a:off x="2064470" y="3860477"/>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Lato" panose="020F0502020204030203" pitchFamily="34" charset="77"/>
                <a:ea typeface="Lato" panose="020F0502020204030203" pitchFamily="34" charset="77"/>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Four</a:t>
            </a:r>
          </a:p>
        </p:txBody>
      </p:sp>
      <p:sp>
        <p:nvSpPr>
          <p:cNvPr id="23" name="Text Placeholder 2">
            <a:extLst>
              <a:ext uri="{FF2B5EF4-FFF2-40B4-BE49-F238E27FC236}">
                <a16:creationId xmlns:a16="http://schemas.microsoft.com/office/drawing/2014/main" id="{6D1BD307-5E4B-9647-A402-54CF30BEC3C6}"/>
              </a:ext>
            </a:extLst>
          </p:cNvPr>
          <p:cNvSpPr>
            <a:spLocks noGrp="1"/>
          </p:cNvSpPr>
          <p:nvPr>
            <p:ph type="body" idx="19" hasCustomPrompt="1"/>
          </p:nvPr>
        </p:nvSpPr>
        <p:spPr>
          <a:xfrm>
            <a:off x="2064470" y="4379669"/>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Lato" panose="020F0502020204030203" pitchFamily="34" charset="77"/>
                <a:ea typeface="Lato" panose="020F0502020204030203" pitchFamily="34" charset="77"/>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Five</a:t>
            </a:r>
          </a:p>
        </p:txBody>
      </p:sp>
      <p:sp>
        <p:nvSpPr>
          <p:cNvPr id="29" name="Text Placeholder 5">
            <a:extLst>
              <a:ext uri="{FF2B5EF4-FFF2-40B4-BE49-F238E27FC236}">
                <a16:creationId xmlns:a16="http://schemas.microsoft.com/office/drawing/2014/main" id="{0EC907BF-0F79-AE40-A0E1-10EDEEBBAE51}"/>
              </a:ext>
            </a:extLst>
          </p:cNvPr>
          <p:cNvSpPr>
            <a:spLocks noGrp="1"/>
          </p:cNvSpPr>
          <p:nvPr>
            <p:ph type="body" sz="quarter" idx="22" hasCustomPrompt="1"/>
          </p:nvPr>
        </p:nvSpPr>
        <p:spPr>
          <a:xfrm>
            <a:off x="1461153" y="4898861"/>
            <a:ext cx="439953" cy="395562"/>
          </a:xfrm>
        </p:spPr>
        <p:txBody>
          <a:bodyPr lIns="0" rIns="0">
            <a:noAutofit/>
          </a:bodyPr>
          <a:lstStyle>
            <a:lvl1pPr algn="ctr">
              <a:defRPr sz="2400" b="1">
                <a:solidFill>
                  <a:schemeClr val="tx2"/>
                </a:solidFill>
                <a:latin typeface="Lato" panose="020F0502020204030203" pitchFamily="34" charset="77"/>
              </a:defRPr>
            </a:lvl1pPr>
          </a:lstStyle>
          <a:p>
            <a:pPr lvl="0"/>
            <a:r>
              <a:rPr lang="en-US"/>
              <a:t>6</a:t>
            </a:r>
          </a:p>
        </p:txBody>
      </p:sp>
      <p:sp>
        <p:nvSpPr>
          <p:cNvPr id="30" name="Text Placeholder 2">
            <a:extLst>
              <a:ext uri="{FF2B5EF4-FFF2-40B4-BE49-F238E27FC236}">
                <a16:creationId xmlns:a16="http://schemas.microsoft.com/office/drawing/2014/main" id="{6D1BD307-5E4B-9647-A402-54CF30BEC3C6}"/>
              </a:ext>
            </a:extLst>
          </p:cNvPr>
          <p:cNvSpPr>
            <a:spLocks noGrp="1"/>
          </p:cNvSpPr>
          <p:nvPr>
            <p:ph type="body" idx="23" hasCustomPrompt="1"/>
          </p:nvPr>
        </p:nvSpPr>
        <p:spPr>
          <a:xfrm>
            <a:off x="2064470" y="4898861"/>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Lato" panose="020F0502020204030203" pitchFamily="34" charset="77"/>
                <a:ea typeface="Lato" panose="020F0502020204030203" pitchFamily="34" charset="77"/>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Six</a:t>
            </a:r>
          </a:p>
        </p:txBody>
      </p:sp>
      <p:pic>
        <p:nvPicPr>
          <p:cNvPr id="32" name="Picture 31">
            <a:extLst>
              <a:ext uri="{FF2B5EF4-FFF2-40B4-BE49-F238E27FC236}">
                <a16:creationId xmlns:a16="http://schemas.microsoft.com/office/drawing/2014/main" id="{A6118CDE-3280-1F47-BB66-B10DC26C7C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33" name="Picture 32">
            <a:extLst>
              <a:ext uri="{FF2B5EF4-FFF2-40B4-BE49-F238E27FC236}">
                <a16:creationId xmlns:a16="http://schemas.microsoft.com/office/drawing/2014/main" id="{FD889B61-7854-C643-BB7D-2AC0738429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34" name="Rectangle 33">
            <a:extLst>
              <a:ext uri="{FF2B5EF4-FFF2-40B4-BE49-F238E27FC236}">
                <a16:creationId xmlns:a16="http://schemas.microsoft.com/office/drawing/2014/main" id="{A65FE340-5C70-734B-A6AE-B3F1485C0C01}"/>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73151924-AD3F-B44D-9597-BC0751EDD06B}"/>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C341B24B-0346-7E4B-9B3B-C2D5BE8E1F09}"/>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AE66956E-FD9E-ED48-9C23-0166642D674F}"/>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CB18880D-854B-4E41-85E8-8BB63385E64D}"/>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A8564846-91BD-B24F-8698-6633661D8621}"/>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8F39EAAF-F84D-6D46-B5DC-B1247608547C}"/>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60B48D64-4ABB-7E41-BB4D-ECBEAF9D189E}"/>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74B9466C-A07C-C047-8DD0-BBF5F3CC6550}"/>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0FBF0458-F79D-C94A-91BA-E4561670DFCA}"/>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2283D95F-165C-334A-98C9-E4B187E53267}"/>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7F9FB272-EA4C-C240-9F08-2E3E3407E12D}"/>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AEF99E81-9BCF-A343-BD81-0086813E549E}"/>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9512483F-5870-A746-8EB6-7AEF5D281FD5}"/>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A3C7190F-F15C-F84F-8E11-5C79A541D54A}"/>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Footer Placeholder 1">
            <a:extLst>
              <a:ext uri="{FF2B5EF4-FFF2-40B4-BE49-F238E27FC236}">
                <a16:creationId xmlns:a16="http://schemas.microsoft.com/office/drawing/2014/main" id="{E3F5C910-245D-406A-8D81-30E004DF2502}"/>
              </a:ext>
            </a:extLst>
          </p:cNvPr>
          <p:cNvSpPr>
            <a:spLocks noGrp="1"/>
          </p:cNvSpPr>
          <p:nvPr>
            <p:ph type="ftr" sz="quarter" idx="24"/>
          </p:nvPr>
        </p:nvSpPr>
        <p:spPr>
          <a:xfrm>
            <a:off x="838199" y="6356350"/>
            <a:ext cx="5100687" cy="365125"/>
          </a:xfrm>
          <a:prstGeom prst="rect">
            <a:avLst/>
          </a:prstGeom>
        </p:spPr>
        <p:txBody>
          <a:bodyPr/>
          <a:lstStyle/>
          <a:p>
            <a:r>
              <a:rPr lang="en-US" dirty="0"/>
              <a:t>Copyright © 2023, Oracle and/or its affiliates | Confidential – Oracle &amp; UNHCR Internal</a:t>
            </a:r>
          </a:p>
        </p:txBody>
      </p:sp>
      <p:sp>
        <p:nvSpPr>
          <p:cNvPr id="50" name="Slide Number Placeholder 2">
            <a:extLst>
              <a:ext uri="{FF2B5EF4-FFF2-40B4-BE49-F238E27FC236}">
                <a16:creationId xmlns:a16="http://schemas.microsoft.com/office/drawing/2014/main" id="{A81F3D2A-1317-45EB-BEAE-5DCE3D024397}"/>
              </a:ext>
            </a:extLst>
          </p:cNvPr>
          <p:cNvSpPr>
            <a:spLocks noGrp="1"/>
          </p:cNvSpPr>
          <p:nvPr>
            <p:ph type="sldNum" sz="quarter" idx="20"/>
          </p:nvPr>
        </p:nvSpPr>
        <p:spPr>
          <a:xfrm>
            <a:off x="451757" y="6356350"/>
            <a:ext cx="386443" cy="365125"/>
          </a:xfrm>
          <a:prstGeom prst="rect">
            <a:avLst/>
          </a:prstGeom>
        </p:spPr>
        <p:txBody>
          <a:body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1060603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Blue Title and numbered list">
    <p:bg>
      <p:bgPr>
        <a:solidFill>
          <a:srgbClr val="0072BC"/>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86EFD9-8225-47A7-9DFF-A350F67E94AA}"/>
              </a:ext>
            </a:extLst>
          </p:cNvPr>
          <p:cNvSpPr>
            <a:spLocks noGrp="1"/>
          </p:cNvSpPr>
          <p:nvPr>
            <p:ph type="body" idx="1" hasCustomPrompt="1"/>
          </p:nvPr>
        </p:nvSpPr>
        <p:spPr>
          <a:xfrm>
            <a:off x="2064470" y="2302901"/>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solidFill>
                <a:latin typeface="Lato" panose="020F0502020204030203" pitchFamily="34" charset="77"/>
                <a:ea typeface="Lato" panose="020F0502020204030203" pitchFamily="34" charset="77"/>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One</a:t>
            </a:r>
          </a:p>
        </p:txBody>
      </p:sp>
      <p:sp>
        <p:nvSpPr>
          <p:cNvPr id="10" name="Title 1">
            <a:extLst>
              <a:ext uri="{FF2B5EF4-FFF2-40B4-BE49-F238E27FC236}">
                <a16:creationId xmlns:a16="http://schemas.microsoft.com/office/drawing/2014/main" id="{99AFAB69-F72F-B44B-BB67-D4480049D826}"/>
              </a:ext>
            </a:extLst>
          </p:cNvPr>
          <p:cNvSpPr>
            <a:spLocks noGrp="1"/>
          </p:cNvSpPr>
          <p:nvPr>
            <p:ph type="title" hasCustomPrompt="1"/>
          </p:nvPr>
        </p:nvSpPr>
        <p:spPr>
          <a:xfrm>
            <a:off x="768096" y="783026"/>
            <a:ext cx="10110436" cy="844095"/>
          </a:xfrm>
        </p:spPr>
        <p:txBody>
          <a:bodyPr vert="horz" lIns="0" tIns="45720" rIns="0" bIns="45720" rtlCol="0" anchor="b">
            <a:normAutofit/>
          </a:bodyPr>
          <a:lstStyle>
            <a:lvl1pPr>
              <a:lnSpc>
                <a:spcPct val="100000"/>
              </a:lnSpc>
              <a:defRPr lang="en-US" sz="4400" b="1" i="0" baseline="0">
                <a:solidFill>
                  <a:schemeClr val="bg1"/>
                </a:solidFill>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Headline</a:t>
            </a:r>
          </a:p>
        </p:txBody>
      </p:sp>
      <p:sp>
        <p:nvSpPr>
          <p:cNvPr id="13" name="Text Placeholder 5">
            <a:extLst>
              <a:ext uri="{FF2B5EF4-FFF2-40B4-BE49-F238E27FC236}">
                <a16:creationId xmlns:a16="http://schemas.microsoft.com/office/drawing/2014/main" id="{85B432C7-6194-C04D-8607-A1DFBA3219E4}"/>
              </a:ext>
            </a:extLst>
          </p:cNvPr>
          <p:cNvSpPr>
            <a:spLocks noGrp="1"/>
          </p:cNvSpPr>
          <p:nvPr>
            <p:ph type="body" sz="quarter" idx="10" hasCustomPrompt="1"/>
          </p:nvPr>
        </p:nvSpPr>
        <p:spPr>
          <a:xfrm>
            <a:off x="1461153" y="2302995"/>
            <a:ext cx="439953" cy="395562"/>
          </a:xfrm>
        </p:spPr>
        <p:txBody>
          <a:bodyPr lIns="0" rIns="0">
            <a:noAutofit/>
          </a:bodyPr>
          <a:lstStyle>
            <a:lvl1pPr algn="ctr">
              <a:defRPr sz="2400" b="1">
                <a:solidFill>
                  <a:schemeClr val="bg1"/>
                </a:solidFill>
                <a:latin typeface="Lato" panose="020F0502020204030203" pitchFamily="34" charset="77"/>
              </a:defRPr>
            </a:lvl1pPr>
          </a:lstStyle>
          <a:p>
            <a:pPr lvl="0"/>
            <a:r>
              <a:rPr lang="en-US"/>
              <a:t>1</a:t>
            </a:r>
          </a:p>
        </p:txBody>
      </p:sp>
      <p:sp>
        <p:nvSpPr>
          <p:cNvPr id="15" name="Text Placeholder 5">
            <a:extLst>
              <a:ext uri="{FF2B5EF4-FFF2-40B4-BE49-F238E27FC236}">
                <a16:creationId xmlns:a16="http://schemas.microsoft.com/office/drawing/2014/main" id="{06493D53-065B-674D-B762-76404273F0D9}"/>
              </a:ext>
            </a:extLst>
          </p:cNvPr>
          <p:cNvSpPr>
            <a:spLocks noGrp="1"/>
          </p:cNvSpPr>
          <p:nvPr>
            <p:ph type="body" sz="quarter" idx="11" hasCustomPrompt="1"/>
          </p:nvPr>
        </p:nvSpPr>
        <p:spPr>
          <a:xfrm>
            <a:off x="1461153" y="2822168"/>
            <a:ext cx="439953" cy="395562"/>
          </a:xfrm>
        </p:spPr>
        <p:txBody>
          <a:bodyPr lIns="0" rIns="0">
            <a:noAutofit/>
          </a:bodyPr>
          <a:lstStyle>
            <a:lvl1pPr algn="ctr">
              <a:defRPr sz="2400" b="1">
                <a:solidFill>
                  <a:schemeClr val="bg1"/>
                </a:solidFill>
                <a:latin typeface="Lato" panose="020F0502020204030203" pitchFamily="34" charset="77"/>
              </a:defRPr>
            </a:lvl1pPr>
          </a:lstStyle>
          <a:p>
            <a:pPr lvl="0"/>
            <a:r>
              <a:rPr lang="en-US"/>
              <a:t>2</a:t>
            </a:r>
          </a:p>
        </p:txBody>
      </p:sp>
      <p:sp>
        <p:nvSpPr>
          <p:cNvPr id="16" name="Text Placeholder 5">
            <a:extLst>
              <a:ext uri="{FF2B5EF4-FFF2-40B4-BE49-F238E27FC236}">
                <a16:creationId xmlns:a16="http://schemas.microsoft.com/office/drawing/2014/main" id="{DD2FB6D0-D95C-6242-A795-CCD93D8A20FE}"/>
              </a:ext>
            </a:extLst>
          </p:cNvPr>
          <p:cNvSpPr>
            <a:spLocks noGrp="1"/>
          </p:cNvSpPr>
          <p:nvPr>
            <p:ph type="body" sz="quarter" idx="12" hasCustomPrompt="1"/>
          </p:nvPr>
        </p:nvSpPr>
        <p:spPr>
          <a:xfrm>
            <a:off x="1461153" y="3341341"/>
            <a:ext cx="439953" cy="395562"/>
          </a:xfrm>
        </p:spPr>
        <p:txBody>
          <a:bodyPr lIns="0" rIns="0">
            <a:noAutofit/>
          </a:bodyPr>
          <a:lstStyle>
            <a:lvl1pPr algn="ctr">
              <a:defRPr sz="2400" b="1">
                <a:solidFill>
                  <a:schemeClr val="bg1"/>
                </a:solidFill>
                <a:latin typeface="Lato" panose="020F0502020204030203" pitchFamily="34" charset="77"/>
              </a:defRPr>
            </a:lvl1pPr>
          </a:lstStyle>
          <a:p>
            <a:pPr lvl="0"/>
            <a:r>
              <a:rPr lang="en-US"/>
              <a:t>3</a:t>
            </a:r>
          </a:p>
        </p:txBody>
      </p:sp>
      <p:sp>
        <p:nvSpPr>
          <p:cNvPr id="17" name="Text Placeholder 5">
            <a:extLst>
              <a:ext uri="{FF2B5EF4-FFF2-40B4-BE49-F238E27FC236}">
                <a16:creationId xmlns:a16="http://schemas.microsoft.com/office/drawing/2014/main" id="{D25DA43B-4E3A-394F-B8B3-16A0A25D880E}"/>
              </a:ext>
            </a:extLst>
          </p:cNvPr>
          <p:cNvSpPr>
            <a:spLocks noGrp="1"/>
          </p:cNvSpPr>
          <p:nvPr>
            <p:ph type="body" sz="quarter" idx="13" hasCustomPrompt="1"/>
          </p:nvPr>
        </p:nvSpPr>
        <p:spPr>
          <a:xfrm>
            <a:off x="1461153" y="3860514"/>
            <a:ext cx="439953" cy="395562"/>
          </a:xfrm>
        </p:spPr>
        <p:txBody>
          <a:bodyPr lIns="0" rIns="0">
            <a:noAutofit/>
          </a:bodyPr>
          <a:lstStyle>
            <a:lvl1pPr algn="ctr">
              <a:defRPr sz="2400" b="1">
                <a:solidFill>
                  <a:schemeClr val="bg1"/>
                </a:solidFill>
                <a:latin typeface="Lato" panose="020F0502020204030203" pitchFamily="34" charset="77"/>
              </a:defRPr>
            </a:lvl1pPr>
          </a:lstStyle>
          <a:p>
            <a:pPr lvl="0"/>
            <a:r>
              <a:rPr lang="en-US"/>
              <a:t>4</a:t>
            </a:r>
          </a:p>
        </p:txBody>
      </p:sp>
      <p:sp>
        <p:nvSpPr>
          <p:cNvPr id="18" name="Text Placeholder 5">
            <a:extLst>
              <a:ext uri="{FF2B5EF4-FFF2-40B4-BE49-F238E27FC236}">
                <a16:creationId xmlns:a16="http://schemas.microsoft.com/office/drawing/2014/main" id="{0EC907BF-0F79-AE40-A0E1-10EDEEBBAE51}"/>
              </a:ext>
            </a:extLst>
          </p:cNvPr>
          <p:cNvSpPr>
            <a:spLocks noGrp="1"/>
          </p:cNvSpPr>
          <p:nvPr>
            <p:ph type="body" sz="quarter" idx="14" hasCustomPrompt="1"/>
          </p:nvPr>
        </p:nvSpPr>
        <p:spPr>
          <a:xfrm>
            <a:off x="1461153" y="4379687"/>
            <a:ext cx="439953" cy="395562"/>
          </a:xfrm>
        </p:spPr>
        <p:txBody>
          <a:bodyPr lIns="0" rIns="0">
            <a:noAutofit/>
          </a:bodyPr>
          <a:lstStyle>
            <a:lvl1pPr algn="ctr">
              <a:defRPr sz="2400" b="1">
                <a:solidFill>
                  <a:schemeClr val="bg1"/>
                </a:solidFill>
                <a:latin typeface="Lato" panose="020F0502020204030203" pitchFamily="34" charset="77"/>
              </a:defRPr>
            </a:lvl1pPr>
          </a:lstStyle>
          <a:p>
            <a:pPr lvl="0"/>
            <a:r>
              <a:rPr lang="en-US"/>
              <a:t>5</a:t>
            </a:r>
          </a:p>
        </p:txBody>
      </p:sp>
      <p:sp>
        <p:nvSpPr>
          <p:cNvPr id="21" name="Rectangle 20">
            <a:extLst>
              <a:ext uri="{FF2B5EF4-FFF2-40B4-BE49-F238E27FC236}">
                <a16:creationId xmlns:a16="http://schemas.microsoft.com/office/drawing/2014/main" id="{FFFD898F-103C-F14D-85A5-5DFDF32D1E06}"/>
              </a:ext>
            </a:extLst>
          </p:cNvPr>
          <p:cNvSpPr/>
          <p:nvPr userDrawn="1"/>
        </p:nvSpPr>
        <p:spPr>
          <a:xfrm>
            <a:off x="761288"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2">
            <a:extLst>
              <a:ext uri="{FF2B5EF4-FFF2-40B4-BE49-F238E27FC236}">
                <a16:creationId xmlns:a16="http://schemas.microsoft.com/office/drawing/2014/main" id="{53E966DA-E5B9-074E-B0AA-F5451AF51BAE}"/>
              </a:ext>
            </a:extLst>
          </p:cNvPr>
          <p:cNvSpPr>
            <a:spLocks noGrp="1"/>
          </p:cNvSpPr>
          <p:nvPr>
            <p:ph type="body" idx="16" hasCustomPrompt="1"/>
          </p:nvPr>
        </p:nvSpPr>
        <p:spPr>
          <a:xfrm>
            <a:off x="2064470" y="2822093"/>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solidFill>
                <a:latin typeface="Lato" panose="020F0502020204030203" pitchFamily="34" charset="77"/>
                <a:ea typeface="Lato" panose="020F0502020204030203" pitchFamily="34" charset="77"/>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Two</a:t>
            </a:r>
          </a:p>
          <a:p>
            <a:pPr lvl="0"/>
            <a:endParaRPr lang="en-US"/>
          </a:p>
        </p:txBody>
      </p:sp>
      <p:sp>
        <p:nvSpPr>
          <p:cNvPr id="20" name="Text Placeholder 2">
            <a:extLst>
              <a:ext uri="{FF2B5EF4-FFF2-40B4-BE49-F238E27FC236}">
                <a16:creationId xmlns:a16="http://schemas.microsoft.com/office/drawing/2014/main" id="{35FDD008-E0E6-4746-AB5B-78D012E92B2E}"/>
              </a:ext>
            </a:extLst>
          </p:cNvPr>
          <p:cNvSpPr>
            <a:spLocks noGrp="1"/>
          </p:cNvSpPr>
          <p:nvPr>
            <p:ph type="body" idx="17" hasCustomPrompt="1"/>
          </p:nvPr>
        </p:nvSpPr>
        <p:spPr>
          <a:xfrm>
            <a:off x="2064470" y="3341285"/>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solidFill>
                <a:latin typeface="Lato" panose="020F0502020204030203" pitchFamily="34" charset="77"/>
                <a:ea typeface="Lato" panose="020F0502020204030203" pitchFamily="34" charset="77"/>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Three</a:t>
            </a:r>
          </a:p>
        </p:txBody>
      </p:sp>
      <p:sp>
        <p:nvSpPr>
          <p:cNvPr id="22" name="Text Placeholder 2">
            <a:extLst>
              <a:ext uri="{FF2B5EF4-FFF2-40B4-BE49-F238E27FC236}">
                <a16:creationId xmlns:a16="http://schemas.microsoft.com/office/drawing/2014/main" id="{A5DE72B7-8353-7C47-A8C2-69DED713D179}"/>
              </a:ext>
            </a:extLst>
          </p:cNvPr>
          <p:cNvSpPr>
            <a:spLocks noGrp="1"/>
          </p:cNvSpPr>
          <p:nvPr>
            <p:ph type="body" idx="18" hasCustomPrompt="1"/>
          </p:nvPr>
        </p:nvSpPr>
        <p:spPr>
          <a:xfrm>
            <a:off x="2064470" y="3860477"/>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solidFill>
                <a:latin typeface="Lato" panose="020F0502020204030203" pitchFamily="34" charset="77"/>
                <a:ea typeface="Lato" panose="020F0502020204030203" pitchFamily="34" charset="77"/>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Four</a:t>
            </a:r>
          </a:p>
        </p:txBody>
      </p:sp>
      <p:sp>
        <p:nvSpPr>
          <p:cNvPr id="23" name="Text Placeholder 2">
            <a:extLst>
              <a:ext uri="{FF2B5EF4-FFF2-40B4-BE49-F238E27FC236}">
                <a16:creationId xmlns:a16="http://schemas.microsoft.com/office/drawing/2014/main" id="{6D1BD307-5E4B-9647-A402-54CF30BEC3C6}"/>
              </a:ext>
            </a:extLst>
          </p:cNvPr>
          <p:cNvSpPr>
            <a:spLocks noGrp="1"/>
          </p:cNvSpPr>
          <p:nvPr>
            <p:ph type="body" idx="19" hasCustomPrompt="1"/>
          </p:nvPr>
        </p:nvSpPr>
        <p:spPr>
          <a:xfrm>
            <a:off x="2064470" y="4379669"/>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solidFill>
                <a:latin typeface="Lato" panose="020F0502020204030203" pitchFamily="34" charset="77"/>
                <a:ea typeface="Lato" panose="020F0502020204030203" pitchFamily="34" charset="77"/>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Five</a:t>
            </a:r>
          </a:p>
        </p:txBody>
      </p:sp>
      <p:sp>
        <p:nvSpPr>
          <p:cNvPr id="28" name="Text Placeholder 5">
            <a:extLst>
              <a:ext uri="{FF2B5EF4-FFF2-40B4-BE49-F238E27FC236}">
                <a16:creationId xmlns:a16="http://schemas.microsoft.com/office/drawing/2014/main" id="{0EC907BF-0F79-AE40-A0E1-10EDEEBBAE51}"/>
              </a:ext>
            </a:extLst>
          </p:cNvPr>
          <p:cNvSpPr>
            <a:spLocks noGrp="1"/>
          </p:cNvSpPr>
          <p:nvPr>
            <p:ph type="body" sz="quarter" idx="21" hasCustomPrompt="1"/>
          </p:nvPr>
        </p:nvSpPr>
        <p:spPr>
          <a:xfrm>
            <a:off x="1461153" y="4898861"/>
            <a:ext cx="439953" cy="395562"/>
          </a:xfrm>
        </p:spPr>
        <p:txBody>
          <a:bodyPr lIns="0" rIns="0">
            <a:noAutofit/>
          </a:bodyPr>
          <a:lstStyle>
            <a:lvl1pPr algn="ctr">
              <a:defRPr sz="2400" b="1">
                <a:solidFill>
                  <a:schemeClr val="bg1"/>
                </a:solidFill>
                <a:latin typeface="Lato" panose="020F0502020204030203" pitchFamily="34" charset="77"/>
              </a:defRPr>
            </a:lvl1pPr>
          </a:lstStyle>
          <a:p>
            <a:pPr lvl="0"/>
            <a:r>
              <a:rPr lang="en-US"/>
              <a:t>6</a:t>
            </a:r>
          </a:p>
        </p:txBody>
      </p:sp>
      <p:sp>
        <p:nvSpPr>
          <p:cNvPr id="29" name="Text Placeholder 2">
            <a:extLst>
              <a:ext uri="{FF2B5EF4-FFF2-40B4-BE49-F238E27FC236}">
                <a16:creationId xmlns:a16="http://schemas.microsoft.com/office/drawing/2014/main" id="{6D1BD307-5E4B-9647-A402-54CF30BEC3C6}"/>
              </a:ext>
            </a:extLst>
          </p:cNvPr>
          <p:cNvSpPr>
            <a:spLocks noGrp="1"/>
          </p:cNvSpPr>
          <p:nvPr>
            <p:ph type="body" idx="22" hasCustomPrompt="1"/>
          </p:nvPr>
        </p:nvSpPr>
        <p:spPr>
          <a:xfrm>
            <a:off x="2064470" y="4898861"/>
            <a:ext cx="8814062" cy="395562"/>
          </a:xfr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solidFill>
                <a:latin typeface="Lato" panose="020F0502020204030203" pitchFamily="34" charset="77"/>
                <a:ea typeface="Lato" panose="020F0502020204030203" pitchFamily="34" charset="77"/>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Six</a:t>
            </a:r>
          </a:p>
        </p:txBody>
      </p:sp>
      <p:pic>
        <p:nvPicPr>
          <p:cNvPr id="32" name="Picture 31">
            <a:extLst>
              <a:ext uri="{FF2B5EF4-FFF2-40B4-BE49-F238E27FC236}">
                <a16:creationId xmlns:a16="http://schemas.microsoft.com/office/drawing/2014/main" id="{448EC8D6-CB9C-424A-9FA2-055EDF34DF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33" name="Picture 32">
            <a:extLst>
              <a:ext uri="{FF2B5EF4-FFF2-40B4-BE49-F238E27FC236}">
                <a16:creationId xmlns:a16="http://schemas.microsoft.com/office/drawing/2014/main" id="{A914CD12-A656-6E48-80DB-61487C5FD5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29" cy="468815"/>
          </a:xfrm>
          <a:prstGeom prst="rect">
            <a:avLst/>
          </a:prstGeom>
        </p:spPr>
      </p:pic>
      <p:sp>
        <p:nvSpPr>
          <p:cNvPr id="34" name="Rectangle 33">
            <a:extLst>
              <a:ext uri="{FF2B5EF4-FFF2-40B4-BE49-F238E27FC236}">
                <a16:creationId xmlns:a16="http://schemas.microsoft.com/office/drawing/2014/main" id="{D682B938-2FEE-B140-B7B9-3BBBD8AE15B9}"/>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41F7D3D4-420B-5A4D-A02A-B4C26ABA599D}"/>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CB70BEF-22FF-8548-A829-9A558CDDE0FC}"/>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BB497727-6A49-AA4B-9A89-A017FB11C29D}"/>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EEAD65F9-C9C5-8744-A258-E39D978AFAF6}"/>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477DFC01-AC80-404F-9BAD-4D511956BDFF}"/>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66838544-610D-FE49-9880-56738304A93B}"/>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F75E289E-96A7-3D44-9017-8D38E0D2B99D}"/>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39C6B992-0461-AE49-B982-85E3B071FAA2}"/>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3F1C586-02E1-3D46-8CD1-9260D6938932}"/>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F1DE06A4-3423-5D43-895C-DD579CB1BDC9}"/>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010DA86E-230C-4246-A0D0-C8C431ED932B}"/>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F9F0728-2558-D344-9F66-25B8C62EAA92}"/>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BB98769F-C77E-EE4C-B19A-30B3AABCA58F}"/>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479671FE-FE23-0A40-8EC0-CDE25114169A}"/>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Footer Placeholder 2">
            <a:extLst>
              <a:ext uri="{FF2B5EF4-FFF2-40B4-BE49-F238E27FC236}">
                <a16:creationId xmlns:a16="http://schemas.microsoft.com/office/drawing/2014/main" id="{E70FF4AF-99EE-40DD-8D40-E7E573D1E902}"/>
              </a:ext>
            </a:extLst>
          </p:cNvPr>
          <p:cNvSpPr>
            <a:spLocks noGrp="1"/>
          </p:cNvSpPr>
          <p:nvPr>
            <p:ph type="ftr" sz="quarter" idx="23"/>
          </p:nvPr>
        </p:nvSpPr>
        <p:spPr>
          <a:xfrm>
            <a:off x="838199" y="6356350"/>
            <a:ext cx="5147821" cy="365125"/>
          </a:xfrm>
          <a:prstGeom prst="rect">
            <a:avLst/>
          </a:prstGeom>
        </p:spPr>
        <p:txBody>
          <a:bodyPr/>
          <a:lstStyle>
            <a:lvl1pPr>
              <a:defRPr>
                <a:solidFill>
                  <a:schemeClr val="bg1"/>
                </a:solidFill>
                <a:latin typeface="Lato" panose="020F0502020204030203" pitchFamily="34" charset="77"/>
              </a:defRPr>
            </a:lvl1pPr>
          </a:lstStyle>
          <a:p>
            <a:r>
              <a:rPr lang="en-US" dirty="0"/>
              <a:t>Copyright © 2023, Oracle and/or its affiliates | Confidential – Oracle &amp; UNHCR Internal</a:t>
            </a:r>
          </a:p>
        </p:txBody>
      </p:sp>
      <p:sp>
        <p:nvSpPr>
          <p:cNvPr id="50" name="Slide Number Placeholder 3">
            <a:extLst>
              <a:ext uri="{FF2B5EF4-FFF2-40B4-BE49-F238E27FC236}">
                <a16:creationId xmlns:a16="http://schemas.microsoft.com/office/drawing/2014/main" id="{175D89F6-A82B-47D0-8279-AE8105FF9A9F}"/>
              </a:ext>
            </a:extLst>
          </p:cNvPr>
          <p:cNvSpPr>
            <a:spLocks noGrp="1"/>
          </p:cNvSpPr>
          <p:nvPr>
            <p:ph type="sldNum" sz="quarter" idx="24"/>
          </p:nvPr>
        </p:nvSpPr>
        <p:spPr>
          <a:xfrm>
            <a:off x="451757" y="6356350"/>
            <a:ext cx="386443" cy="365125"/>
          </a:xfrm>
          <a:prstGeom prst="rect">
            <a:avLst/>
          </a:prstGeom>
        </p:spPr>
        <p:txBody>
          <a:bodyPr/>
          <a:lstStyle>
            <a:lvl1pPr>
              <a:defRPr>
                <a:solidFill>
                  <a:schemeClr val="bg1"/>
                </a:solidFill>
                <a:latin typeface="Lato" panose="020F0502020204030203" pitchFamily="34" charset="77"/>
              </a:defRPr>
            </a:lvl1p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1003696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st or Detailed timeline">
    <p:spTree>
      <p:nvGrpSpPr>
        <p:cNvPr id="1" name=""/>
        <p:cNvGrpSpPr/>
        <p:nvPr/>
      </p:nvGrpSpPr>
      <p:grpSpPr>
        <a:xfrm>
          <a:off x="0" y="0"/>
          <a:ext cx="0" cy="0"/>
          <a:chOff x="0" y="0"/>
          <a:chExt cx="0" cy="0"/>
        </a:xfrm>
      </p:grpSpPr>
      <p:sp>
        <p:nvSpPr>
          <p:cNvPr id="10" name="Rettangolo 4">
            <a:extLst>
              <a:ext uri="{FF2B5EF4-FFF2-40B4-BE49-F238E27FC236}">
                <a16:creationId xmlns:a16="http://schemas.microsoft.com/office/drawing/2014/main" id="{99F0A77F-27DD-9446-8B0D-28945A94D0BF}"/>
              </a:ext>
            </a:extLst>
          </p:cNvPr>
          <p:cNvSpPr/>
          <p:nvPr userDrawn="1"/>
        </p:nvSpPr>
        <p:spPr bwMode="gray">
          <a:xfrm>
            <a:off x="0" y="6370655"/>
            <a:ext cx="12192000" cy="48734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11" name="Rettangolo 4">
            <a:extLst>
              <a:ext uri="{FF2B5EF4-FFF2-40B4-BE49-F238E27FC236}">
                <a16:creationId xmlns:a16="http://schemas.microsoft.com/office/drawing/2014/main" id="{934E581A-955C-F14C-BE3E-129DB16A2F03}"/>
              </a:ext>
            </a:extLst>
          </p:cNvPr>
          <p:cNvSpPr/>
          <p:nvPr userDrawn="1"/>
        </p:nvSpPr>
        <p:spPr bwMode="gray">
          <a:xfrm>
            <a:off x="0" y="6305340"/>
            <a:ext cx="12192000" cy="854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rgbClr val="0072BC"/>
              </a:solidFill>
            </a:endParaRPr>
          </a:p>
        </p:txBody>
      </p:sp>
      <p:sp>
        <p:nvSpPr>
          <p:cNvPr id="13" name="Slide Number Placeholder 5">
            <a:extLst>
              <a:ext uri="{FF2B5EF4-FFF2-40B4-BE49-F238E27FC236}">
                <a16:creationId xmlns:a16="http://schemas.microsoft.com/office/drawing/2014/main" id="{ED27FC13-CA08-F746-8FF3-069E755D731C}"/>
              </a:ext>
            </a:extLst>
          </p:cNvPr>
          <p:cNvSpPr>
            <a:spLocks noGrp="1"/>
          </p:cNvSpPr>
          <p:nvPr>
            <p:ph type="sldNum" sz="quarter" idx="11"/>
          </p:nvPr>
        </p:nvSpPr>
        <p:spPr>
          <a:xfrm>
            <a:off x="179405" y="6458760"/>
            <a:ext cx="470022" cy="311133"/>
          </a:xfrm>
          <a:prstGeom prst="rect">
            <a:avLst/>
          </a:prstGeom>
        </p:spPr>
        <p:txBody>
          <a:bodyPr anchor="ctr"/>
          <a:lstStyle>
            <a:lvl1pPr>
              <a:defRPr sz="1100">
                <a:solidFill>
                  <a:schemeClr val="bg1"/>
                </a:solidFill>
              </a:defRPr>
            </a:lvl1pPr>
          </a:lstStyle>
          <a:p>
            <a:pPr>
              <a:defRPr/>
            </a:pPr>
            <a:fld id="{EA1C8C59-079D-4A4A-8CC7-EB8D6AB693EC}" type="slidenum">
              <a:rPr lang="en-US" smtClean="0"/>
              <a:pPr>
                <a:defRPr/>
              </a:pPr>
              <a:t>‹#›</a:t>
            </a:fld>
            <a:endParaRPr lang="en-US" dirty="0"/>
          </a:p>
        </p:txBody>
      </p:sp>
      <p:sp>
        <p:nvSpPr>
          <p:cNvPr id="14" name="Title 1">
            <a:extLst>
              <a:ext uri="{FF2B5EF4-FFF2-40B4-BE49-F238E27FC236}">
                <a16:creationId xmlns:a16="http://schemas.microsoft.com/office/drawing/2014/main" id="{E46C3896-41A0-7C47-8FC7-7B315BCAF36F}"/>
              </a:ext>
            </a:extLst>
          </p:cNvPr>
          <p:cNvSpPr>
            <a:spLocks noGrp="1"/>
          </p:cNvSpPr>
          <p:nvPr>
            <p:ph type="title" hasCustomPrompt="1"/>
          </p:nvPr>
        </p:nvSpPr>
        <p:spPr>
          <a:xfrm>
            <a:off x="259792" y="332784"/>
            <a:ext cx="11672416" cy="758477"/>
          </a:xfrm>
        </p:spPr>
        <p:txBody>
          <a:bodyPr>
            <a:normAutofit/>
          </a:bodyPr>
          <a:lstStyle>
            <a:lvl1pPr>
              <a:defRPr sz="3600" b="1" i="0">
                <a:latin typeface="Proxima Nova Extrabold" panose="02000506030000020004" pitchFamily="2" charset="0"/>
              </a:defRPr>
            </a:lvl1pPr>
          </a:lstStyle>
          <a:p>
            <a:r>
              <a:rPr lang="en-US"/>
              <a:t>INSERT TITLE</a:t>
            </a:r>
          </a:p>
        </p:txBody>
      </p:sp>
      <p:sp>
        <p:nvSpPr>
          <p:cNvPr id="17" name="Text Placeholder 16">
            <a:extLst>
              <a:ext uri="{FF2B5EF4-FFF2-40B4-BE49-F238E27FC236}">
                <a16:creationId xmlns:a16="http://schemas.microsoft.com/office/drawing/2014/main" id="{30BEB1E1-7EE1-CA4C-81CC-46C046B9B75C}"/>
              </a:ext>
            </a:extLst>
          </p:cNvPr>
          <p:cNvSpPr>
            <a:spLocks noGrp="1"/>
          </p:cNvSpPr>
          <p:nvPr>
            <p:ph type="body" sz="quarter" idx="12" hasCustomPrompt="1"/>
          </p:nvPr>
        </p:nvSpPr>
        <p:spPr>
          <a:xfrm>
            <a:off x="260350" y="1157289"/>
            <a:ext cx="11671300" cy="661464"/>
          </a:xfrm>
        </p:spPr>
        <p:txBody>
          <a:bodyPr>
            <a:normAutofit/>
          </a:bodyPr>
          <a:lstStyle>
            <a:lvl1pPr marL="0" indent="0">
              <a:buNone/>
              <a:defRPr sz="1800" b="0" i="0">
                <a:solidFill>
                  <a:schemeClr val="bg2"/>
                </a:solidFill>
                <a:latin typeface="Proxima Nova Light" panose="02000506030000020004" pitchFamily="2" charset="0"/>
              </a:defRPr>
            </a:lvl1pPr>
            <a:lvl2pPr marL="609600" indent="0">
              <a:buNone/>
              <a:defRPr sz="1800" b="0" i="0">
                <a:solidFill>
                  <a:schemeClr val="bg2"/>
                </a:solidFill>
                <a:latin typeface="Proxima Nova Light" panose="02000506030000020004" pitchFamily="2" charset="0"/>
              </a:defRPr>
            </a:lvl2pPr>
            <a:lvl3pPr marL="1219200" indent="0">
              <a:buNone/>
              <a:defRPr sz="1800" b="0" i="0">
                <a:solidFill>
                  <a:schemeClr val="bg2"/>
                </a:solidFill>
                <a:latin typeface="Proxima Nova Light" panose="02000506030000020004" pitchFamily="2" charset="0"/>
              </a:defRPr>
            </a:lvl3pPr>
            <a:lvl4pPr marL="1828800" indent="0">
              <a:buNone/>
              <a:defRPr sz="1800" b="0" i="0">
                <a:solidFill>
                  <a:schemeClr val="bg2"/>
                </a:solidFill>
                <a:latin typeface="Proxima Nova Light" panose="02000506030000020004" pitchFamily="2" charset="0"/>
              </a:defRPr>
            </a:lvl4pPr>
            <a:lvl5pPr marL="2438400" indent="0">
              <a:buNone/>
              <a:defRPr sz="1800" b="0" i="0">
                <a:solidFill>
                  <a:schemeClr val="bg2"/>
                </a:solidFill>
                <a:latin typeface="Proxima Nova Light" panose="02000506030000020004" pitchFamily="2" charset="0"/>
              </a:defRPr>
            </a:lvl5pPr>
          </a:lstStyle>
          <a:p>
            <a:pPr lvl="0"/>
            <a:r>
              <a:rPr lang="en-GB"/>
              <a:t>Insert subtitle</a:t>
            </a:r>
            <a:endParaRPr lang="en-IT"/>
          </a:p>
        </p:txBody>
      </p:sp>
      <p:sp>
        <p:nvSpPr>
          <p:cNvPr id="9" name="Rettangolo 12">
            <a:extLst>
              <a:ext uri="{FF2B5EF4-FFF2-40B4-BE49-F238E27FC236}">
                <a16:creationId xmlns:a16="http://schemas.microsoft.com/office/drawing/2014/main" id="{8D7E210D-1605-3C4D-89B4-246393E3907A}"/>
              </a:ext>
            </a:extLst>
          </p:cNvPr>
          <p:cNvSpPr/>
          <p:nvPr userDrawn="1"/>
        </p:nvSpPr>
        <p:spPr bwMode="gray">
          <a:xfrm>
            <a:off x="7258816" y="2291794"/>
            <a:ext cx="2275931" cy="4010847"/>
          </a:xfrm>
          <a:prstGeom prst="rect">
            <a:avLst/>
          </a:prstGeom>
          <a:solidFill>
            <a:srgbClr val="E0E9FE">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chemeClr val="tx1"/>
              </a:solidFill>
            </a:endParaRPr>
          </a:p>
        </p:txBody>
      </p:sp>
      <p:sp>
        <p:nvSpPr>
          <p:cNvPr id="15" name="Rettangolo 13">
            <a:extLst>
              <a:ext uri="{FF2B5EF4-FFF2-40B4-BE49-F238E27FC236}">
                <a16:creationId xmlns:a16="http://schemas.microsoft.com/office/drawing/2014/main" id="{9D6FD498-B67B-BC43-A7D5-C57E47295E37}"/>
              </a:ext>
            </a:extLst>
          </p:cNvPr>
          <p:cNvSpPr/>
          <p:nvPr userDrawn="1"/>
        </p:nvSpPr>
        <p:spPr bwMode="gray">
          <a:xfrm>
            <a:off x="4943880" y="2291793"/>
            <a:ext cx="2275931" cy="4013531"/>
          </a:xfrm>
          <a:prstGeom prst="rect">
            <a:avLst/>
          </a:prstGeom>
          <a:solidFill>
            <a:srgbClr val="E0E9FE">
              <a:alpha val="5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chemeClr val="tx1"/>
              </a:solidFill>
            </a:endParaRPr>
          </a:p>
        </p:txBody>
      </p:sp>
      <p:sp>
        <p:nvSpPr>
          <p:cNvPr id="16" name="Rettangolo 11">
            <a:extLst>
              <a:ext uri="{FF2B5EF4-FFF2-40B4-BE49-F238E27FC236}">
                <a16:creationId xmlns:a16="http://schemas.microsoft.com/office/drawing/2014/main" id="{8BB3C482-0457-1C4D-AB09-8A53A3442056}"/>
              </a:ext>
            </a:extLst>
          </p:cNvPr>
          <p:cNvSpPr/>
          <p:nvPr userDrawn="1"/>
        </p:nvSpPr>
        <p:spPr bwMode="gray">
          <a:xfrm>
            <a:off x="2617368" y="2291794"/>
            <a:ext cx="2275931" cy="4013540"/>
          </a:xfrm>
          <a:prstGeom prst="rect">
            <a:avLst/>
          </a:prstGeom>
          <a:solidFill>
            <a:srgbClr val="E0E9FE">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chemeClr val="tx1"/>
              </a:solidFill>
            </a:endParaRPr>
          </a:p>
        </p:txBody>
      </p:sp>
      <p:sp>
        <p:nvSpPr>
          <p:cNvPr id="18" name="Rettangolo 2">
            <a:extLst>
              <a:ext uri="{FF2B5EF4-FFF2-40B4-BE49-F238E27FC236}">
                <a16:creationId xmlns:a16="http://schemas.microsoft.com/office/drawing/2014/main" id="{FA48E2D9-E75F-EF4C-B71B-C867B4A8407A}"/>
              </a:ext>
            </a:extLst>
          </p:cNvPr>
          <p:cNvSpPr/>
          <p:nvPr userDrawn="1"/>
        </p:nvSpPr>
        <p:spPr bwMode="gray">
          <a:xfrm>
            <a:off x="-22644" y="2291793"/>
            <a:ext cx="2601008" cy="4013545"/>
          </a:xfrm>
          <a:prstGeom prst="rect">
            <a:avLst/>
          </a:prstGeom>
          <a:solidFill>
            <a:srgbClr val="E0E9FE">
              <a:alpha val="5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chemeClr val="tx1"/>
              </a:solidFill>
            </a:endParaRPr>
          </a:p>
        </p:txBody>
      </p:sp>
      <p:sp>
        <p:nvSpPr>
          <p:cNvPr id="23" name="Rettangolo 14">
            <a:extLst>
              <a:ext uri="{FF2B5EF4-FFF2-40B4-BE49-F238E27FC236}">
                <a16:creationId xmlns:a16="http://schemas.microsoft.com/office/drawing/2014/main" id="{A0D8093A-2A7D-4840-80DB-9DED699A27A4}"/>
              </a:ext>
            </a:extLst>
          </p:cNvPr>
          <p:cNvSpPr/>
          <p:nvPr userDrawn="1"/>
        </p:nvSpPr>
        <p:spPr bwMode="gray">
          <a:xfrm>
            <a:off x="9631627" y="2291794"/>
            <a:ext cx="2651966" cy="4010844"/>
          </a:xfrm>
          <a:prstGeom prst="rect">
            <a:avLst/>
          </a:prstGeom>
          <a:solidFill>
            <a:srgbClr val="E0E9FE">
              <a:alpha val="5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chemeClr val="tx1"/>
              </a:solidFill>
            </a:endParaRPr>
          </a:p>
        </p:txBody>
      </p:sp>
      <p:cxnSp>
        <p:nvCxnSpPr>
          <p:cNvPr id="25" name="Connettore 1 20">
            <a:extLst>
              <a:ext uri="{FF2B5EF4-FFF2-40B4-BE49-F238E27FC236}">
                <a16:creationId xmlns:a16="http://schemas.microsoft.com/office/drawing/2014/main" id="{3A3F8C86-7E96-6A4B-82E1-997D65127393}"/>
              </a:ext>
            </a:extLst>
          </p:cNvPr>
          <p:cNvCxnSpPr/>
          <p:nvPr userDrawn="1"/>
        </p:nvCxnSpPr>
        <p:spPr bwMode="gray">
          <a:xfrm>
            <a:off x="0" y="2291794"/>
            <a:ext cx="12192000" cy="0"/>
          </a:xfrm>
          <a:prstGeom prst="line">
            <a:avLst/>
          </a:prstGeom>
          <a:ln w="19050" cap="rnd">
            <a:solidFill>
              <a:srgbClr val="0072BC"/>
            </a:solidFill>
            <a:prstDash val="solid"/>
            <a:round/>
            <a:tailEnd type="none" w="med" len="lg"/>
          </a:ln>
        </p:spPr>
        <p:style>
          <a:lnRef idx="1">
            <a:schemeClr val="accent1"/>
          </a:lnRef>
          <a:fillRef idx="0">
            <a:schemeClr val="accent1"/>
          </a:fillRef>
          <a:effectRef idx="0">
            <a:schemeClr val="accent1"/>
          </a:effectRef>
          <a:fontRef idx="minor">
            <a:schemeClr val="tx1"/>
          </a:fontRef>
        </p:style>
      </p:cxnSp>
      <p:sp>
        <p:nvSpPr>
          <p:cNvPr id="26" name="Ovale 15">
            <a:extLst>
              <a:ext uri="{FF2B5EF4-FFF2-40B4-BE49-F238E27FC236}">
                <a16:creationId xmlns:a16="http://schemas.microsoft.com/office/drawing/2014/main" id="{C9655A6A-AABE-5945-839D-6906F9CFB708}"/>
              </a:ext>
            </a:extLst>
          </p:cNvPr>
          <p:cNvSpPr/>
          <p:nvPr userDrawn="1"/>
        </p:nvSpPr>
        <p:spPr bwMode="gray">
          <a:xfrm>
            <a:off x="334963" y="2175413"/>
            <a:ext cx="250481" cy="250481"/>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chemeClr val="accent3"/>
              </a:solidFill>
            </a:endParaRPr>
          </a:p>
        </p:txBody>
      </p:sp>
      <p:sp>
        <p:nvSpPr>
          <p:cNvPr id="27" name="Ovale 16">
            <a:extLst>
              <a:ext uri="{FF2B5EF4-FFF2-40B4-BE49-F238E27FC236}">
                <a16:creationId xmlns:a16="http://schemas.microsoft.com/office/drawing/2014/main" id="{3F181688-153A-9B41-A6D5-3430A07A0E4D}"/>
              </a:ext>
            </a:extLst>
          </p:cNvPr>
          <p:cNvSpPr/>
          <p:nvPr userDrawn="1"/>
        </p:nvSpPr>
        <p:spPr bwMode="gray">
          <a:xfrm>
            <a:off x="2603601" y="2175413"/>
            <a:ext cx="250481" cy="250481"/>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chemeClr val="accent3"/>
              </a:solidFill>
            </a:endParaRPr>
          </a:p>
        </p:txBody>
      </p:sp>
      <p:sp>
        <p:nvSpPr>
          <p:cNvPr id="28" name="Ovale 17">
            <a:extLst>
              <a:ext uri="{FF2B5EF4-FFF2-40B4-BE49-F238E27FC236}">
                <a16:creationId xmlns:a16="http://schemas.microsoft.com/office/drawing/2014/main" id="{0FC03F87-728D-C949-AFB6-8F869BBE346F}"/>
              </a:ext>
            </a:extLst>
          </p:cNvPr>
          <p:cNvSpPr/>
          <p:nvPr userDrawn="1"/>
        </p:nvSpPr>
        <p:spPr bwMode="gray">
          <a:xfrm>
            <a:off x="4941687" y="2175413"/>
            <a:ext cx="250481" cy="250481"/>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chemeClr val="accent3"/>
              </a:solidFill>
            </a:endParaRPr>
          </a:p>
        </p:txBody>
      </p:sp>
      <p:sp>
        <p:nvSpPr>
          <p:cNvPr id="29" name="Ovale 18">
            <a:extLst>
              <a:ext uri="{FF2B5EF4-FFF2-40B4-BE49-F238E27FC236}">
                <a16:creationId xmlns:a16="http://schemas.microsoft.com/office/drawing/2014/main" id="{E559306D-AD0A-5844-89B8-89AD02A91B50}"/>
              </a:ext>
            </a:extLst>
          </p:cNvPr>
          <p:cNvSpPr/>
          <p:nvPr userDrawn="1"/>
        </p:nvSpPr>
        <p:spPr bwMode="gray">
          <a:xfrm>
            <a:off x="7256624" y="2175413"/>
            <a:ext cx="250481" cy="250481"/>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chemeClr val="accent3"/>
              </a:solidFill>
            </a:endParaRPr>
          </a:p>
        </p:txBody>
      </p:sp>
      <p:sp>
        <p:nvSpPr>
          <p:cNvPr id="30" name="Ovale 19">
            <a:extLst>
              <a:ext uri="{FF2B5EF4-FFF2-40B4-BE49-F238E27FC236}">
                <a16:creationId xmlns:a16="http://schemas.microsoft.com/office/drawing/2014/main" id="{7603344C-E703-0444-9DA8-EADF26EE2CDD}"/>
              </a:ext>
            </a:extLst>
          </p:cNvPr>
          <p:cNvSpPr/>
          <p:nvPr userDrawn="1"/>
        </p:nvSpPr>
        <p:spPr bwMode="gray">
          <a:xfrm>
            <a:off x="9629434" y="2175413"/>
            <a:ext cx="250481" cy="250481"/>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a:solidFill>
                <a:schemeClr val="accent3"/>
              </a:solidFill>
            </a:endParaRPr>
          </a:p>
        </p:txBody>
      </p:sp>
      <p:sp>
        <p:nvSpPr>
          <p:cNvPr id="32" name="Text Placeholder 10">
            <a:extLst>
              <a:ext uri="{FF2B5EF4-FFF2-40B4-BE49-F238E27FC236}">
                <a16:creationId xmlns:a16="http://schemas.microsoft.com/office/drawing/2014/main" id="{6FAA16D5-7CB0-764B-85F9-3E1CC61799F7}"/>
              </a:ext>
            </a:extLst>
          </p:cNvPr>
          <p:cNvSpPr>
            <a:spLocks noGrp="1"/>
          </p:cNvSpPr>
          <p:nvPr>
            <p:ph type="body" sz="quarter" idx="13" hasCustomPrompt="1"/>
          </p:nvPr>
        </p:nvSpPr>
        <p:spPr>
          <a:xfrm>
            <a:off x="334964" y="3107912"/>
            <a:ext cx="2113596" cy="2921827"/>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33" name="Text Placeholder 10">
            <a:extLst>
              <a:ext uri="{FF2B5EF4-FFF2-40B4-BE49-F238E27FC236}">
                <a16:creationId xmlns:a16="http://schemas.microsoft.com/office/drawing/2014/main" id="{58F49EA6-3DF1-E448-96D8-FC44B87EF86E}"/>
              </a:ext>
            </a:extLst>
          </p:cNvPr>
          <p:cNvSpPr>
            <a:spLocks noGrp="1"/>
          </p:cNvSpPr>
          <p:nvPr>
            <p:ph type="body" sz="quarter" idx="14" hasCustomPrompt="1"/>
          </p:nvPr>
        </p:nvSpPr>
        <p:spPr>
          <a:xfrm>
            <a:off x="334964" y="2531712"/>
            <a:ext cx="2113596" cy="487572"/>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br>
              <a:rPr lang="en-GB"/>
            </a:br>
            <a:r>
              <a:rPr lang="en-GB"/>
              <a:t>also on two lines</a:t>
            </a:r>
          </a:p>
        </p:txBody>
      </p:sp>
      <p:sp>
        <p:nvSpPr>
          <p:cNvPr id="34" name="Text Placeholder 10">
            <a:extLst>
              <a:ext uri="{FF2B5EF4-FFF2-40B4-BE49-F238E27FC236}">
                <a16:creationId xmlns:a16="http://schemas.microsoft.com/office/drawing/2014/main" id="{58BEF371-D823-024D-9D80-3F282371CE5D}"/>
              </a:ext>
            </a:extLst>
          </p:cNvPr>
          <p:cNvSpPr>
            <a:spLocks noGrp="1"/>
          </p:cNvSpPr>
          <p:nvPr>
            <p:ph type="body" sz="quarter" idx="15" hasCustomPrompt="1"/>
          </p:nvPr>
        </p:nvSpPr>
        <p:spPr>
          <a:xfrm>
            <a:off x="2680599" y="3107912"/>
            <a:ext cx="2113596" cy="2921827"/>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35" name="Text Placeholder 10">
            <a:extLst>
              <a:ext uri="{FF2B5EF4-FFF2-40B4-BE49-F238E27FC236}">
                <a16:creationId xmlns:a16="http://schemas.microsoft.com/office/drawing/2014/main" id="{EC812D56-EC65-D540-958A-FA2F89822648}"/>
              </a:ext>
            </a:extLst>
          </p:cNvPr>
          <p:cNvSpPr>
            <a:spLocks noGrp="1"/>
          </p:cNvSpPr>
          <p:nvPr>
            <p:ph type="body" sz="quarter" idx="16" hasCustomPrompt="1"/>
          </p:nvPr>
        </p:nvSpPr>
        <p:spPr>
          <a:xfrm>
            <a:off x="2680599" y="2531712"/>
            <a:ext cx="2113596" cy="487572"/>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br>
              <a:rPr lang="en-GB"/>
            </a:br>
            <a:r>
              <a:rPr lang="en-GB"/>
              <a:t>also on two lines</a:t>
            </a:r>
          </a:p>
        </p:txBody>
      </p:sp>
      <p:sp>
        <p:nvSpPr>
          <p:cNvPr id="36" name="Text Placeholder 10">
            <a:extLst>
              <a:ext uri="{FF2B5EF4-FFF2-40B4-BE49-F238E27FC236}">
                <a16:creationId xmlns:a16="http://schemas.microsoft.com/office/drawing/2014/main" id="{A3491F57-8BAC-714C-9624-107ED75F86A6}"/>
              </a:ext>
            </a:extLst>
          </p:cNvPr>
          <p:cNvSpPr>
            <a:spLocks noGrp="1"/>
          </p:cNvSpPr>
          <p:nvPr>
            <p:ph type="body" sz="quarter" idx="17" hasCustomPrompt="1"/>
          </p:nvPr>
        </p:nvSpPr>
        <p:spPr>
          <a:xfrm>
            <a:off x="5026234" y="3107912"/>
            <a:ext cx="2113596" cy="2921827"/>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37" name="Text Placeholder 10">
            <a:extLst>
              <a:ext uri="{FF2B5EF4-FFF2-40B4-BE49-F238E27FC236}">
                <a16:creationId xmlns:a16="http://schemas.microsoft.com/office/drawing/2014/main" id="{32FFFAD7-335C-114E-A3DF-8C85474B08F1}"/>
              </a:ext>
            </a:extLst>
          </p:cNvPr>
          <p:cNvSpPr>
            <a:spLocks noGrp="1"/>
          </p:cNvSpPr>
          <p:nvPr>
            <p:ph type="body" sz="quarter" idx="18" hasCustomPrompt="1"/>
          </p:nvPr>
        </p:nvSpPr>
        <p:spPr>
          <a:xfrm>
            <a:off x="5026234" y="2531712"/>
            <a:ext cx="2113596" cy="487572"/>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br>
              <a:rPr lang="en-GB"/>
            </a:br>
            <a:r>
              <a:rPr lang="en-GB"/>
              <a:t>also on two lines</a:t>
            </a:r>
          </a:p>
        </p:txBody>
      </p:sp>
      <p:sp>
        <p:nvSpPr>
          <p:cNvPr id="38" name="Text Placeholder 10">
            <a:extLst>
              <a:ext uri="{FF2B5EF4-FFF2-40B4-BE49-F238E27FC236}">
                <a16:creationId xmlns:a16="http://schemas.microsoft.com/office/drawing/2014/main" id="{2BE3D9C6-8435-914F-8176-CEBABDA5D051}"/>
              </a:ext>
            </a:extLst>
          </p:cNvPr>
          <p:cNvSpPr>
            <a:spLocks noGrp="1"/>
          </p:cNvSpPr>
          <p:nvPr>
            <p:ph type="body" sz="quarter" idx="19" hasCustomPrompt="1"/>
          </p:nvPr>
        </p:nvSpPr>
        <p:spPr>
          <a:xfrm>
            <a:off x="7332112" y="3107912"/>
            <a:ext cx="2113596" cy="2921827"/>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39" name="Text Placeholder 10">
            <a:extLst>
              <a:ext uri="{FF2B5EF4-FFF2-40B4-BE49-F238E27FC236}">
                <a16:creationId xmlns:a16="http://schemas.microsoft.com/office/drawing/2014/main" id="{1F5F4C82-740B-6841-B626-99CFF7240E1C}"/>
              </a:ext>
            </a:extLst>
          </p:cNvPr>
          <p:cNvSpPr>
            <a:spLocks noGrp="1"/>
          </p:cNvSpPr>
          <p:nvPr>
            <p:ph type="body" sz="quarter" idx="20" hasCustomPrompt="1"/>
          </p:nvPr>
        </p:nvSpPr>
        <p:spPr>
          <a:xfrm>
            <a:off x="7332112" y="2531712"/>
            <a:ext cx="2113596" cy="487572"/>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br>
              <a:rPr lang="en-GB"/>
            </a:br>
            <a:r>
              <a:rPr lang="en-GB"/>
              <a:t>also on two lines</a:t>
            </a:r>
          </a:p>
        </p:txBody>
      </p:sp>
      <p:sp>
        <p:nvSpPr>
          <p:cNvPr id="40" name="Text Placeholder 10">
            <a:extLst>
              <a:ext uri="{FF2B5EF4-FFF2-40B4-BE49-F238E27FC236}">
                <a16:creationId xmlns:a16="http://schemas.microsoft.com/office/drawing/2014/main" id="{742F10E2-48E8-B247-B474-03B9D9747528}"/>
              </a:ext>
            </a:extLst>
          </p:cNvPr>
          <p:cNvSpPr>
            <a:spLocks noGrp="1"/>
          </p:cNvSpPr>
          <p:nvPr>
            <p:ph type="body" sz="quarter" idx="21" hasCustomPrompt="1"/>
          </p:nvPr>
        </p:nvSpPr>
        <p:spPr>
          <a:xfrm>
            <a:off x="9744008" y="3107912"/>
            <a:ext cx="2113596" cy="2921827"/>
          </a:xfrm>
        </p:spPr>
        <p:txBody>
          <a:bodyPr>
            <a:normAutofit/>
          </a:bodyPr>
          <a:lstStyle>
            <a:lvl1pPr marL="0" indent="0">
              <a:buNone/>
              <a:defRPr sz="1200" b="0" i="0">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p>
        </p:txBody>
      </p:sp>
      <p:sp>
        <p:nvSpPr>
          <p:cNvPr id="41" name="Text Placeholder 10">
            <a:extLst>
              <a:ext uri="{FF2B5EF4-FFF2-40B4-BE49-F238E27FC236}">
                <a16:creationId xmlns:a16="http://schemas.microsoft.com/office/drawing/2014/main" id="{63AEC88B-CAA8-984E-B997-741628F040CE}"/>
              </a:ext>
            </a:extLst>
          </p:cNvPr>
          <p:cNvSpPr>
            <a:spLocks noGrp="1"/>
          </p:cNvSpPr>
          <p:nvPr>
            <p:ph type="body" sz="quarter" idx="22" hasCustomPrompt="1"/>
          </p:nvPr>
        </p:nvSpPr>
        <p:spPr>
          <a:xfrm>
            <a:off x="9744008" y="2531712"/>
            <a:ext cx="2113596" cy="487572"/>
          </a:xfrm>
        </p:spPr>
        <p:txBody>
          <a:bodyPr>
            <a:normAutofit/>
          </a:bodyPr>
          <a:lstStyle>
            <a:lvl1pPr marL="0" indent="0">
              <a:buNone/>
              <a:defRPr sz="1200" b="1" i="0">
                <a:solidFill>
                  <a:schemeClr val="bg2"/>
                </a:solidFill>
                <a:latin typeface="Proxima Nova" panose="02000506030000020004" pitchFamily="2" charset="0"/>
              </a:defRPr>
            </a:lvl1pPr>
            <a:lvl2pPr marL="609600" indent="0">
              <a:buNone/>
              <a:defRPr sz="1200" b="0" i="0">
                <a:latin typeface="Proxima Nova" panose="02000506030000020004" pitchFamily="2" charset="0"/>
              </a:defRPr>
            </a:lvl2pPr>
            <a:lvl3pPr marL="1219200" indent="0">
              <a:buNone/>
              <a:defRPr sz="1200" b="0" i="0">
                <a:latin typeface="Proxima Nova" panose="02000506030000020004" pitchFamily="2" charset="0"/>
              </a:defRPr>
            </a:lvl3pPr>
            <a:lvl4pPr marL="1828800" indent="0">
              <a:buNone/>
              <a:defRPr sz="1200" b="0" i="0">
                <a:latin typeface="Proxima Nova" panose="02000506030000020004" pitchFamily="2" charset="0"/>
              </a:defRPr>
            </a:lvl4pPr>
            <a:lvl5pPr marL="2438400" indent="0">
              <a:buNone/>
              <a:defRPr sz="1200" b="0" i="0">
                <a:latin typeface="Proxima Nova" panose="02000506030000020004" pitchFamily="2" charset="0"/>
              </a:defRPr>
            </a:lvl5pPr>
          </a:lstStyle>
          <a:p>
            <a:pPr lvl="0"/>
            <a:r>
              <a:rPr lang="en-GB"/>
              <a:t>Insert text here</a:t>
            </a:r>
            <a:br>
              <a:rPr lang="en-GB"/>
            </a:br>
            <a:r>
              <a:rPr lang="en-GB"/>
              <a:t>also on two lines</a:t>
            </a:r>
          </a:p>
        </p:txBody>
      </p:sp>
      <p:pic>
        <p:nvPicPr>
          <p:cNvPr id="31" name="Picture 30" descr="Icon&#10;&#10;Description automatically generated">
            <a:extLst>
              <a:ext uri="{FF2B5EF4-FFF2-40B4-BE49-F238E27FC236}">
                <a16:creationId xmlns:a16="http://schemas.microsoft.com/office/drawing/2014/main" id="{437C7330-F420-4B70-ADA5-DD7297F266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7311" y="6477908"/>
            <a:ext cx="2284339" cy="272836"/>
          </a:xfrm>
          <a:prstGeom prst="rect">
            <a:avLst/>
          </a:prstGeom>
        </p:spPr>
      </p:pic>
    </p:spTree>
    <p:extLst>
      <p:ext uri="{BB962C8B-B14F-4D97-AF65-F5344CB8AC3E}">
        <p14:creationId xmlns:p14="http://schemas.microsoft.com/office/powerpoint/2010/main" val="18922465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Light Quote">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554B90B0-B853-6F47-ACDA-C26DB60F0F3D}"/>
              </a:ext>
            </a:extLst>
          </p:cNvPr>
          <p:cNvSpPr txBox="1">
            <a:spLocks/>
          </p:cNvSpPr>
          <p:nvPr userDrawn="1"/>
        </p:nvSpPr>
        <p:spPr>
          <a:xfrm>
            <a:off x="875356" y="5535006"/>
            <a:ext cx="9983144" cy="720737"/>
          </a:xfrm>
          <a:prstGeom prst="rect">
            <a:avLst/>
          </a:prstGeom>
        </p:spPr>
        <p:txBody>
          <a:bodyPr vert="horz" lIns="0" tIns="45720" rIns="0" bIns="45720" rtlCol="0" anchor="t">
            <a:noAutofit/>
          </a:bodyPr>
          <a:lstStyle>
            <a:lvl1pPr algn="l" defTabSz="914400" rtl="0" eaLnBrk="1" latinLnBrk="0" hangingPunct="1">
              <a:lnSpc>
                <a:spcPts val="1800"/>
              </a:lnSpc>
              <a:spcBef>
                <a:spcPts val="0"/>
              </a:spcBef>
              <a:buNone/>
              <a:defRPr lang="en-US" sz="1400" b="1" i="0" kern="1200">
                <a:solidFill>
                  <a:schemeClr val="bg1"/>
                </a:solidFill>
                <a:latin typeface="Oracle Sans" panose="020B0503020204020204" pitchFamily="34" charset="0"/>
                <a:ea typeface="+mn-ea"/>
                <a:cs typeface="Oracle Sans" panose="020B0503020204020204" pitchFamily="34" charset="0"/>
              </a:defRPr>
            </a:lvl1pPr>
          </a:lstStyle>
          <a:p>
            <a:endParaRPr lang="en-US" sz="1400" b="0" i="0" dirty="0">
              <a:latin typeface="Oracle Sans" panose="020B0503020204020204" pitchFamily="34" charset="0"/>
              <a:cs typeface="Oracle Sans" panose="020B0503020204020204" pitchFamily="34" charset="0"/>
            </a:endParaRPr>
          </a:p>
        </p:txBody>
      </p:sp>
      <p:sp>
        <p:nvSpPr>
          <p:cNvPr id="29" name="Text Placeholder 26">
            <a:extLst>
              <a:ext uri="{FF2B5EF4-FFF2-40B4-BE49-F238E27FC236}">
                <a16:creationId xmlns:a16="http://schemas.microsoft.com/office/drawing/2014/main" id="{90252080-E2D5-6447-93EB-F3E1BDF7CD7B}"/>
              </a:ext>
            </a:extLst>
          </p:cNvPr>
          <p:cNvSpPr>
            <a:spLocks noGrp="1"/>
          </p:cNvSpPr>
          <p:nvPr>
            <p:ph type="body" sz="quarter" idx="13" hasCustomPrompt="1"/>
          </p:nvPr>
        </p:nvSpPr>
        <p:spPr>
          <a:xfrm>
            <a:off x="768096" y="1148576"/>
            <a:ext cx="10661904" cy="3440497"/>
          </a:xfrm>
        </p:spPr>
        <p:txBody>
          <a:bodyPr lIns="0" anchor="ctr">
            <a:noAutofit/>
          </a:bodyPr>
          <a:lstStyle>
            <a:lvl1pPr algn="l" fontAlgn="t">
              <a:lnSpc>
                <a:spcPct val="100000"/>
              </a:lnSpc>
              <a:spcBef>
                <a:spcPts val="0"/>
              </a:spcBef>
              <a:defRPr sz="6000" b="1" i="0">
                <a:solidFill>
                  <a:schemeClr val="tx2"/>
                </a:solidFill>
                <a:latin typeface="Proxima Nova Rg" panose="02000506030000020004" pitchFamily="50" charset="0"/>
                <a:cs typeface="Oracle Sans Semi Bold" panose="020B0503020204020204" pitchFamily="34" charset="0"/>
              </a:defRPr>
            </a:lvl1pPr>
          </a:lstStyle>
          <a:p>
            <a:pPr lvl="0"/>
            <a:r>
              <a:rPr lang="en-US"/>
              <a:t>“Click to type a quote surrounded by quotation marks.”</a:t>
            </a:r>
          </a:p>
        </p:txBody>
      </p:sp>
      <p:sp>
        <p:nvSpPr>
          <p:cNvPr id="35" name="Rectangle 34">
            <a:extLst>
              <a:ext uri="{FF2B5EF4-FFF2-40B4-BE49-F238E27FC236}">
                <a16:creationId xmlns:a16="http://schemas.microsoft.com/office/drawing/2014/main" id="{C565B80A-580D-054A-A47B-A7433DB02574}"/>
              </a:ext>
            </a:extLst>
          </p:cNvPr>
          <p:cNvSpPr/>
          <p:nvPr userDrawn="1"/>
        </p:nvSpPr>
        <p:spPr>
          <a:xfrm>
            <a:off x="768097" y="4829530"/>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10">
            <a:extLst>
              <a:ext uri="{FF2B5EF4-FFF2-40B4-BE49-F238E27FC236}">
                <a16:creationId xmlns:a16="http://schemas.microsoft.com/office/drawing/2014/main" id="{A6301C15-7797-A94F-B73F-2D2FFD904608}"/>
              </a:ext>
            </a:extLst>
          </p:cNvPr>
          <p:cNvSpPr>
            <a:spLocks noGrp="1"/>
          </p:cNvSpPr>
          <p:nvPr>
            <p:ph type="body" sz="quarter" idx="17" hasCustomPrompt="1"/>
          </p:nvPr>
        </p:nvSpPr>
        <p:spPr>
          <a:xfrm>
            <a:off x="768096" y="5105400"/>
            <a:ext cx="5327904" cy="1066800"/>
          </a:xfrm>
        </p:spPr>
        <p:txBody>
          <a:bodyPr wrap="none" lIns="0">
            <a:noAutofit/>
          </a:bodyPr>
          <a:lstStyle>
            <a:lvl1pPr marL="0" indent="0">
              <a:spcBef>
                <a:spcPts val="0"/>
              </a:spcBef>
              <a:buNone/>
              <a:defRPr sz="2000" b="1" i="0">
                <a:solidFill>
                  <a:srgbClr val="0072BC"/>
                </a:solidFill>
                <a:latin typeface="Lato" panose="020F0502020204030203" pitchFamily="34" charset="77"/>
                <a:cs typeface="Oracle Sans Semi Bold" panose="020B0503020204020204"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subtitle</a:t>
            </a:r>
          </a:p>
        </p:txBody>
      </p:sp>
      <p:pic>
        <p:nvPicPr>
          <p:cNvPr id="14" name="Picture 13">
            <a:extLst>
              <a:ext uri="{FF2B5EF4-FFF2-40B4-BE49-F238E27FC236}">
                <a16:creationId xmlns:a16="http://schemas.microsoft.com/office/drawing/2014/main" id="{74172CDB-EBD4-534C-B1A2-5E89130E16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5" name="Picture 14">
            <a:extLst>
              <a:ext uri="{FF2B5EF4-FFF2-40B4-BE49-F238E27FC236}">
                <a16:creationId xmlns:a16="http://schemas.microsoft.com/office/drawing/2014/main" id="{DD732514-AA9A-404C-A85C-AA8542F2802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16" name="Rectangle 15">
            <a:extLst>
              <a:ext uri="{FF2B5EF4-FFF2-40B4-BE49-F238E27FC236}">
                <a16:creationId xmlns:a16="http://schemas.microsoft.com/office/drawing/2014/main" id="{1F175938-1A68-CD49-9D69-556A0B83E608}"/>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01EA5A7-B426-CF44-A2DD-647865E332E1}"/>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13C0011-44D7-BA4B-9DEA-94B292F529E2}"/>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30803AFB-6D48-034C-A827-0B078C738C9C}"/>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2D8FA7-441F-6647-B5B6-C5BEC348EE8E}"/>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C1B11A85-9214-D549-8F90-7741F0B7BF02}"/>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62858CBC-805D-164D-9C64-23BF3D8DEE16}"/>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1F292EB-7640-6043-AA2E-7E439774F12E}"/>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5E0775C-0C99-134D-AA08-AA3004258E01}"/>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4138012D-A7A7-9B4C-BA3D-6868EF9D1B66}"/>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826DBB48-BD2D-A848-93AC-B744A8EF9A61}"/>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987E58CE-C5A4-3542-9789-06CE4898967F}"/>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DB488246-C634-D449-B130-ECA87DA27A9D}"/>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B7FB31C6-8715-CC47-A66C-CF829614A516}"/>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6CF0A567-0DE7-3D4C-8A08-7ECD08F508C3}"/>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Footer Placeholder 1">
            <a:extLst>
              <a:ext uri="{FF2B5EF4-FFF2-40B4-BE49-F238E27FC236}">
                <a16:creationId xmlns:a16="http://schemas.microsoft.com/office/drawing/2014/main" id="{76209BB1-E289-4B1B-994E-FE0F8A539F30}"/>
              </a:ext>
            </a:extLst>
          </p:cNvPr>
          <p:cNvSpPr>
            <a:spLocks noGrp="1"/>
          </p:cNvSpPr>
          <p:nvPr>
            <p:ph type="ftr" sz="quarter" idx="19"/>
          </p:nvPr>
        </p:nvSpPr>
        <p:spPr>
          <a:xfrm>
            <a:off x="838199" y="6356350"/>
            <a:ext cx="5100687" cy="365125"/>
          </a:xfrm>
          <a:prstGeom prst="rect">
            <a:avLst/>
          </a:prstGeom>
        </p:spPr>
        <p:txBody>
          <a:bodyPr/>
          <a:lstStyle/>
          <a:p>
            <a:r>
              <a:rPr lang="en-US" dirty="0"/>
              <a:t>Copyright © 2023, Oracle and/or its affiliates | Confidential – Oracle &amp; UNHCR Internal</a:t>
            </a:r>
          </a:p>
        </p:txBody>
      </p:sp>
      <p:sp>
        <p:nvSpPr>
          <p:cNvPr id="37" name="Slide Number Placeholder 2">
            <a:extLst>
              <a:ext uri="{FF2B5EF4-FFF2-40B4-BE49-F238E27FC236}">
                <a16:creationId xmlns:a16="http://schemas.microsoft.com/office/drawing/2014/main" id="{61D89F0A-DDE7-4E0B-A744-BF7C39641846}"/>
              </a:ext>
            </a:extLst>
          </p:cNvPr>
          <p:cNvSpPr>
            <a:spLocks noGrp="1"/>
          </p:cNvSpPr>
          <p:nvPr>
            <p:ph type="sldNum" sz="quarter" idx="20"/>
          </p:nvPr>
        </p:nvSpPr>
        <p:spPr>
          <a:xfrm>
            <a:off x="451757" y="6356350"/>
            <a:ext cx="386443" cy="365125"/>
          </a:xfrm>
          <a:prstGeom prst="rect">
            <a:avLst/>
          </a:prstGeom>
        </p:spPr>
        <p:txBody>
          <a:body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168641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Blue Quote">
    <p:bg>
      <p:bgPr>
        <a:solidFill>
          <a:schemeClr val="tx2"/>
        </a:solidFill>
        <a:effectLst/>
      </p:bgPr>
    </p:bg>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554B90B0-B853-6F47-ACDA-C26DB60F0F3D}"/>
              </a:ext>
            </a:extLst>
          </p:cNvPr>
          <p:cNvSpPr txBox="1">
            <a:spLocks/>
          </p:cNvSpPr>
          <p:nvPr userDrawn="1"/>
        </p:nvSpPr>
        <p:spPr>
          <a:xfrm>
            <a:off x="875356" y="5535006"/>
            <a:ext cx="9983144" cy="720737"/>
          </a:xfrm>
          <a:prstGeom prst="rect">
            <a:avLst/>
          </a:prstGeom>
        </p:spPr>
        <p:txBody>
          <a:bodyPr vert="horz" lIns="0" tIns="45720" rIns="0" bIns="45720" rtlCol="0" anchor="t">
            <a:noAutofit/>
          </a:bodyPr>
          <a:lstStyle>
            <a:lvl1pPr algn="l" defTabSz="914400" rtl="0" eaLnBrk="1" latinLnBrk="0" hangingPunct="1">
              <a:lnSpc>
                <a:spcPts val="1800"/>
              </a:lnSpc>
              <a:spcBef>
                <a:spcPts val="0"/>
              </a:spcBef>
              <a:buNone/>
              <a:defRPr lang="en-US" sz="1400" b="1" i="0" kern="1200">
                <a:solidFill>
                  <a:schemeClr val="bg1"/>
                </a:solidFill>
                <a:latin typeface="Oracle Sans" panose="020B0503020204020204" pitchFamily="34" charset="0"/>
                <a:ea typeface="+mn-ea"/>
                <a:cs typeface="Oracle Sans" panose="020B0503020204020204" pitchFamily="34" charset="0"/>
              </a:defRPr>
            </a:lvl1pPr>
          </a:lstStyle>
          <a:p>
            <a:endParaRPr lang="en-US" sz="1400" b="0" i="0" dirty="0">
              <a:latin typeface="Oracle Sans" panose="020B0503020204020204" pitchFamily="34" charset="0"/>
              <a:cs typeface="Oracle Sans" panose="020B0503020204020204" pitchFamily="34" charset="0"/>
            </a:endParaRPr>
          </a:p>
        </p:txBody>
      </p:sp>
      <p:sp>
        <p:nvSpPr>
          <p:cNvPr id="29" name="Text Placeholder 26">
            <a:extLst>
              <a:ext uri="{FF2B5EF4-FFF2-40B4-BE49-F238E27FC236}">
                <a16:creationId xmlns:a16="http://schemas.microsoft.com/office/drawing/2014/main" id="{90252080-E2D5-6447-93EB-F3E1BDF7CD7B}"/>
              </a:ext>
            </a:extLst>
          </p:cNvPr>
          <p:cNvSpPr>
            <a:spLocks noGrp="1"/>
          </p:cNvSpPr>
          <p:nvPr>
            <p:ph type="body" sz="quarter" idx="13" hasCustomPrompt="1"/>
          </p:nvPr>
        </p:nvSpPr>
        <p:spPr>
          <a:xfrm>
            <a:off x="768096" y="1148576"/>
            <a:ext cx="10661904" cy="3440497"/>
          </a:xfrm>
        </p:spPr>
        <p:txBody>
          <a:bodyPr lIns="0" anchor="ctr">
            <a:noAutofit/>
          </a:bodyPr>
          <a:lstStyle>
            <a:lvl1pPr algn="l" fontAlgn="t">
              <a:lnSpc>
                <a:spcPct val="100000"/>
              </a:lnSpc>
              <a:spcBef>
                <a:spcPts val="0"/>
              </a:spcBef>
              <a:defRPr sz="6000" b="1" i="0">
                <a:solidFill>
                  <a:schemeClr val="bg1"/>
                </a:solidFill>
                <a:latin typeface="Proxima Nova Rg" panose="02000506030000020004" pitchFamily="50" charset="0"/>
                <a:cs typeface="Oracle Sans Semi Bold" panose="020B0503020204020204" pitchFamily="34" charset="0"/>
              </a:defRPr>
            </a:lvl1pPr>
          </a:lstStyle>
          <a:p>
            <a:pPr lvl="0"/>
            <a:r>
              <a:rPr lang="en-US"/>
              <a:t>“Click to type a quote surrounded by quotation marks.”</a:t>
            </a:r>
          </a:p>
        </p:txBody>
      </p:sp>
      <p:sp>
        <p:nvSpPr>
          <p:cNvPr id="35" name="Rectangle 34">
            <a:extLst>
              <a:ext uri="{FF2B5EF4-FFF2-40B4-BE49-F238E27FC236}">
                <a16:creationId xmlns:a16="http://schemas.microsoft.com/office/drawing/2014/main" id="{C565B80A-580D-054A-A47B-A7433DB02574}"/>
              </a:ext>
            </a:extLst>
          </p:cNvPr>
          <p:cNvSpPr/>
          <p:nvPr userDrawn="1"/>
        </p:nvSpPr>
        <p:spPr>
          <a:xfrm>
            <a:off x="768097" y="4829530"/>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10">
            <a:extLst>
              <a:ext uri="{FF2B5EF4-FFF2-40B4-BE49-F238E27FC236}">
                <a16:creationId xmlns:a16="http://schemas.microsoft.com/office/drawing/2014/main" id="{A6301C15-7797-A94F-B73F-2D2FFD904608}"/>
              </a:ext>
            </a:extLst>
          </p:cNvPr>
          <p:cNvSpPr>
            <a:spLocks noGrp="1"/>
          </p:cNvSpPr>
          <p:nvPr>
            <p:ph type="body" sz="quarter" idx="17" hasCustomPrompt="1"/>
          </p:nvPr>
        </p:nvSpPr>
        <p:spPr>
          <a:xfrm>
            <a:off x="768096" y="5105400"/>
            <a:ext cx="5327904" cy="1066800"/>
          </a:xfrm>
        </p:spPr>
        <p:txBody>
          <a:bodyPr wrap="none" lIns="0">
            <a:noAutofit/>
          </a:bodyPr>
          <a:lstStyle>
            <a:lvl1pPr marL="0" indent="0">
              <a:spcBef>
                <a:spcPts val="0"/>
              </a:spcBef>
              <a:buNone/>
              <a:defRPr sz="2000" b="1" i="0">
                <a:solidFill>
                  <a:schemeClr val="bg1"/>
                </a:solidFill>
                <a:latin typeface="Lato" panose="020F0502020204030203" pitchFamily="34" charset="77"/>
                <a:cs typeface="Oracle Sans Semi Bold" panose="020B0503020204020204"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subtitle</a:t>
            </a:r>
          </a:p>
        </p:txBody>
      </p:sp>
      <p:pic>
        <p:nvPicPr>
          <p:cNvPr id="13" name="Picture 12">
            <a:extLst>
              <a:ext uri="{FF2B5EF4-FFF2-40B4-BE49-F238E27FC236}">
                <a16:creationId xmlns:a16="http://schemas.microsoft.com/office/drawing/2014/main" id="{8F0715ED-D026-7744-A499-C22B489E1A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4" name="Picture 13">
            <a:extLst>
              <a:ext uri="{FF2B5EF4-FFF2-40B4-BE49-F238E27FC236}">
                <a16:creationId xmlns:a16="http://schemas.microsoft.com/office/drawing/2014/main" id="{67D56932-8FD8-5246-8A08-3C859F6C41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29" cy="468815"/>
          </a:xfrm>
          <a:prstGeom prst="rect">
            <a:avLst/>
          </a:prstGeom>
        </p:spPr>
      </p:pic>
      <p:sp>
        <p:nvSpPr>
          <p:cNvPr id="15" name="Rectangle 14">
            <a:extLst>
              <a:ext uri="{FF2B5EF4-FFF2-40B4-BE49-F238E27FC236}">
                <a16:creationId xmlns:a16="http://schemas.microsoft.com/office/drawing/2014/main" id="{3837C4CF-1CD5-8744-9661-531A6004F954}"/>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D066D0A-0D84-554E-AF30-92AF81C75041}"/>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90C1C56-9407-8641-BD8F-0AD62D8C39C1}"/>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1B02428-5F77-7847-A5C1-D5004E6B71BD}"/>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7D8E9F1D-39EC-4741-891C-9B25148B92A6}"/>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AA9F1CBE-E6FD-464C-A0B0-9C0FD7DD04D5}"/>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FC76549-B64C-824A-8508-BF37A1F4D172}"/>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3E807C2A-85BA-DA42-8586-C6DC94415301}"/>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3E7E1141-238D-1145-9552-334B4274E9B6}"/>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17F5F19E-026E-634A-BC88-8220AA4F81AF}"/>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10267C0-956A-7849-89F9-CCA7C4ADB23C}"/>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AD26535-A342-5847-A0F8-D74E06242CF0}"/>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71AF9FED-F8DD-B044-A944-A60CC97B65FE}"/>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15EAE73F-EE5A-8C42-AC9E-3C1EB30570B2}"/>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AC5A9F0B-C7F7-7043-BED6-6DC917BA1206}"/>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Footer Placeholder 2">
            <a:extLst>
              <a:ext uri="{FF2B5EF4-FFF2-40B4-BE49-F238E27FC236}">
                <a16:creationId xmlns:a16="http://schemas.microsoft.com/office/drawing/2014/main" id="{3E9AA87D-FA02-429A-A71B-1119D54D3528}"/>
              </a:ext>
            </a:extLst>
          </p:cNvPr>
          <p:cNvSpPr>
            <a:spLocks noGrp="1"/>
          </p:cNvSpPr>
          <p:nvPr>
            <p:ph type="ftr" sz="quarter" idx="16"/>
          </p:nvPr>
        </p:nvSpPr>
        <p:spPr>
          <a:xfrm>
            <a:off x="838199" y="6356350"/>
            <a:ext cx="5147821" cy="365125"/>
          </a:xfrm>
          <a:prstGeom prst="rect">
            <a:avLst/>
          </a:prstGeom>
        </p:spPr>
        <p:txBody>
          <a:bodyPr/>
          <a:lstStyle>
            <a:lvl1pPr>
              <a:defRPr>
                <a:solidFill>
                  <a:schemeClr val="bg1"/>
                </a:solidFill>
                <a:latin typeface="Lato" panose="020F0502020204030203" pitchFamily="34" charset="77"/>
              </a:defRPr>
            </a:lvl1pPr>
          </a:lstStyle>
          <a:p>
            <a:r>
              <a:rPr lang="en-US" dirty="0"/>
              <a:t>Copyright © 2023, Oracle and/or its affiliates | Confidential – Oracle &amp; UNHCR Internal</a:t>
            </a:r>
          </a:p>
        </p:txBody>
      </p:sp>
      <p:sp>
        <p:nvSpPr>
          <p:cNvPr id="34" name="Slide Number Placeholder 3">
            <a:extLst>
              <a:ext uri="{FF2B5EF4-FFF2-40B4-BE49-F238E27FC236}">
                <a16:creationId xmlns:a16="http://schemas.microsoft.com/office/drawing/2014/main" id="{7BA82566-9908-4CF7-8F89-B80A503BED31}"/>
              </a:ext>
            </a:extLst>
          </p:cNvPr>
          <p:cNvSpPr>
            <a:spLocks noGrp="1"/>
          </p:cNvSpPr>
          <p:nvPr>
            <p:ph type="sldNum" sz="quarter" idx="18"/>
          </p:nvPr>
        </p:nvSpPr>
        <p:spPr>
          <a:xfrm>
            <a:off x="451757" y="6356350"/>
            <a:ext cx="386443" cy="365125"/>
          </a:xfrm>
          <a:prstGeom prst="rect">
            <a:avLst/>
          </a:prstGeom>
        </p:spPr>
        <p:txBody>
          <a:bodyPr/>
          <a:lstStyle>
            <a:lvl1pPr>
              <a:defRPr>
                <a:solidFill>
                  <a:schemeClr val="bg1"/>
                </a:solidFill>
                <a:latin typeface="Lato" panose="020F0502020204030203" pitchFamily="34" charset="77"/>
              </a:defRPr>
            </a:lvl1p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653776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Light Title with two column ">
    <p:spTree>
      <p:nvGrpSpPr>
        <p:cNvPr id="1" name=""/>
        <p:cNvGrpSpPr/>
        <p:nvPr/>
      </p:nvGrpSpPr>
      <p:grpSpPr>
        <a:xfrm>
          <a:off x="0" y="0"/>
          <a:ext cx="0" cy="0"/>
          <a:chOff x="0" y="0"/>
          <a:chExt cx="0" cy="0"/>
        </a:xfrm>
      </p:grpSpPr>
      <p:grpSp>
        <p:nvGrpSpPr>
          <p:cNvPr id="16" name="Group 15"/>
          <p:cNvGrpSpPr/>
          <p:nvPr userDrawn="1"/>
        </p:nvGrpSpPr>
        <p:grpSpPr>
          <a:xfrm>
            <a:off x="6324599" y="4419600"/>
            <a:ext cx="5867402" cy="2438400"/>
            <a:chOff x="6324599" y="4419600"/>
            <a:chExt cx="5867402" cy="2438400"/>
          </a:xfrm>
        </p:grpSpPr>
        <p:pic>
          <p:nvPicPr>
            <p:cNvPr id="17" name="Picture 16">
              <a:extLst>
                <a:ext uri="{FF2B5EF4-FFF2-40B4-BE49-F238E27FC236}">
                  <a16:creationId xmlns:a16="http://schemas.microsoft.com/office/drawing/2014/main" id="{48E2CDD8-9434-3C41-82F7-EDF6333D397F}"/>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p:blipFill>
          <p:spPr>
            <a:xfrm>
              <a:off x="6337183" y="4516073"/>
              <a:ext cx="5854818" cy="2341927"/>
            </a:xfrm>
            <a:prstGeom prst="rect">
              <a:avLst/>
            </a:prstGeom>
            <a:noFill/>
          </p:spPr>
        </p:pic>
        <p:sp>
          <p:nvSpPr>
            <p:cNvPr id="18" name="Rectangle 17"/>
            <p:cNvSpPr/>
            <p:nvPr userDrawn="1"/>
          </p:nvSpPr>
          <p:spPr>
            <a:xfrm>
              <a:off x="6324599" y="4419600"/>
              <a:ext cx="5867401" cy="24384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itle 1">
            <a:extLst>
              <a:ext uri="{FF2B5EF4-FFF2-40B4-BE49-F238E27FC236}">
                <a16:creationId xmlns:a16="http://schemas.microsoft.com/office/drawing/2014/main" id="{B46B041F-833F-AB4C-9680-F86574375A85}"/>
              </a:ext>
            </a:extLst>
          </p:cNvPr>
          <p:cNvSpPr>
            <a:spLocks noGrp="1"/>
          </p:cNvSpPr>
          <p:nvPr>
            <p:ph type="title" hasCustomPrompt="1"/>
          </p:nvPr>
        </p:nvSpPr>
        <p:spPr>
          <a:xfrm>
            <a:off x="768095" y="783026"/>
            <a:ext cx="10210297" cy="844095"/>
          </a:xfrm>
        </p:spPr>
        <p:txBody>
          <a:bodyPr vert="horz" lIns="0" tIns="45720" rIns="0" bIns="45720" rtlCol="0" anchor="b">
            <a:noAutofit/>
          </a:bodyPr>
          <a:lstStyle>
            <a:lvl1pPr>
              <a:lnSpc>
                <a:spcPct val="100000"/>
              </a:lnSpc>
              <a:defRPr lang="en-US" sz="4400" b="1" i="0" baseline="0">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Two Content Layout</a:t>
            </a:r>
          </a:p>
        </p:txBody>
      </p:sp>
      <p:sp>
        <p:nvSpPr>
          <p:cNvPr id="27" name="Rectangle 26">
            <a:extLst>
              <a:ext uri="{FF2B5EF4-FFF2-40B4-BE49-F238E27FC236}">
                <a16:creationId xmlns:a16="http://schemas.microsoft.com/office/drawing/2014/main" id="{CAE5D2D5-96D0-7047-93E6-327A01072B11}"/>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Placeholder 33">
            <a:extLst>
              <a:ext uri="{FF2B5EF4-FFF2-40B4-BE49-F238E27FC236}">
                <a16:creationId xmlns:a16="http://schemas.microsoft.com/office/drawing/2014/main" id="{AD7BD674-7999-F54A-88FF-3F982D477532}"/>
              </a:ext>
            </a:extLst>
          </p:cNvPr>
          <p:cNvSpPr>
            <a:spLocks noGrp="1"/>
          </p:cNvSpPr>
          <p:nvPr>
            <p:ph type="body" sz="quarter" idx="17"/>
          </p:nvPr>
        </p:nvSpPr>
        <p:spPr>
          <a:xfrm>
            <a:off x="768095" y="2289175"/>
            <a:ext cx="5029200" cy="3108325"/>
          </a:xfrm>
        </p:spPr>
        <p:txBody>
          <a:bodyPr>
            <a:noAutofit/>
          </a:bodyPr>
          <a:lstStyle>
            <a:lvl1pPr marL="0" indent="0">
              <a:lnSpc>
                <a:spcPct val="100000"/>
              </a:lnSpc>
              <a:buFont typeface="Wingdings" pitchFamily="2" charset="2"/>
              <a:buNone/>
              <a:defRPr sz="1800" b="1" i="0">
                <a:latin typeface="Lato" panose="020F0502020204030203" pitchFamily="34" charset="77"/>
                <a:cs typeface="Oracle Sans Semi Bold" panose="020B0503020204020204" pitchFamily="34" charset="0"/>
              </a:defRPr>
            </a:lvl1pPr>
            <a:lvl2pPr marL="685800">
              <a:lnSpc>
                <a:spcPct val="100000"/>
              </a:lnSpc>
              <a:defRPr sz="1800">
                <a:latin typeface="Lato" panose="020F0502020204030203" pitchFamily="34" charset="77"/>
              </a:defRPr>
            </a:lvl2pPr>
            <a:lvl3pPr>
              <a:lnSpc>
                <a:spcPct val="100000"/>
              </a:lnSpc>
              <a:defRPr sz="1800">
                <a:latin typeface="Lato" panose="020F0502020204030203" pitchFamily="34" charset="77"/>
              </a:defRPr>
            </a:lvl3pPr>
            <a:lvl4pPr>
              <a:lnSpc>
                <a:spcPct val="100000"/>
              </a:lnSpc>
              <a:defRPr sz="1800">
                <a:latin typeface="Lato" panose="020F0502020204030203" pitchFamily="34" charset="77"/>
              </a:defRPr>
            </a:lvl4pPr>
            <a:lvl5pPr>
              <a:lnSpc>
                <a:spcPct val="100000"/>
              </a:lnSpc>
              <a:defRPr sz="1800">
                <a:latin typeface="Lato" panose="020F0502020204030203"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Text Placeholder 33">
            <a:extLst>
              <a:ext uri="{FF2B5EF4-FFF2-40B4-BE49-F238E27FC236}">
                <a16:creationId xmlns:a16="http://schemas.microsoft.com/office/drawing/2014/main" id="{0A188CAD-EDD5-0B4B-ACA6-7BB921B67304}"/>
              </a:ext>
            </a:extLst>
          </p:cNvPr>
          <p:cNvSpPr>
            <a:spLocks noGrp="1"/>
          </p:cNvSpPr>
          <p:nvPr>
            <p:ph type="body" sz="quarter" idx="18"/>
          </p:nvPr>
        </p:nvSpPr>
        <p:spPr>
          <a:xfrm>
            <a:off x="5949192" y="2289175"/>
            <a:ext cx="5029200" cy="3108325"/>
          </a:xfrm>
        </p:spPr>
        <p:txBody>
          <a:bodyPr>
            <a:noAutofit/>
          </a:bodyPr>
          <a:lstStyle>
            <a:lvl1pPr marL="0" indent="0">
              <a:lnSpc>
                <a:spcPct val="100000"/>
              </a:lnSpc>
              <a:buFont typeface="Wingdings" pitchFamily="2" charset="2"/>
              <a:buNone/>
              <a:defRPr sz="1800" b="1" i="0">
                <a:latin typeface="Lato" panose="020F0502020204030203" pitchFamily="34" charset="77"/>
                <a:cs typeface="Oracle Sans Semi Bold" panose="020B0503020204020204" pitchFamily="34" charset="0"/>
              </a:defRPr>
            </a:lvl1pPr>
            <a:lvl2pPr marL="685800">
              <a:lnSpc>
                <a:spcPct val="100000"/>
              </a:lnSpc>
              <a:defRPr sz="1800">
                <a:latin typeface="Lato" panose="020F0502020204030203" pitchFamily="34" charset="77"/>
              </a:defRPr>
            </a:lvl2pPr>
            <a:lvl3pPr>
              <a:lnSpc>
                <a:spcPct val="100000"/>
              </a:lnSpc>
              <a:defRPr sz="1800">
                <a:latin typeface="Lato" panose="020F0502020204030203" pitchFamily="34" charset="77"/>
              </a:defRPr>
            </a:lvl3pPr>
            <a:lvl4pPr>
              <a:lnSpc>
                <a:spcPct val="100000"/>
              </a:lnSpc>
              <a:defRPr sz="1800">
                <a:latin typeface="Lato" panose="020F0502020204030203" pitchFamily="34" charset="77"/>
              </a:defRPr>
            </a:lvl4pPr>
            <a:lvl5pPr>
              <a:lnSpc>
                <a:spcPct val="100000"/>
              </a:lnSpc>
              <a:defRPr sz="1800">
                <a:latin typeface="Lato" panose="020F0502020204030203"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22" name="Picture 21">
            <a:extLst>
              <a:ext uri="{FF2B5EF4-FFF2-40B4-BE49-F238E27FC236}">
                <a16:creationId xmlns:a16="http://schemas.microsoft.com/office/drawing/2014/main" id="{049AD828-BC4A-834E-BC71-724D9DEE7C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23" name="Picture 22">
            <a:extLst>
              <a:ext uri="{FF2B5EF4-FFF2-40B4-BE49-F238E27FC236}">
                <a16:creationId xmlns:a16="http://schemas.microsoft.com/office/drawing/2014/main" id="{567FE46A-0283-8D4A-B59C-CC078225096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24" name="Rectangle 23">
            <a:extLst>
              <a:ext uri="{FF2B5EF4-FFF2-40B4-BE49-F238E27FC236}">
                <a16:creationId xmlns:a16="http://schemas.microsoft.com/office/drawing/2014/main" id="{26482073-F23B-A94A-8B45-AB7878FED597}"/>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76E3B2E-F739-5B43-8123-AB76DA8BE7ED}"/>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1D71845C-6A59-204D-BC3D-4469076BB255}"/>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A16F476E-E977-6541-8C12-A4B60F6B656C}"/>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1BCD6330-6F55-704F-947B-DA8C49ADB2B5}"/>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4237208A-A869-614F-91F4-FB7098D55909}"/>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0584D567-420B-2947-A6CA-68AFDBF16BDC}"/>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64925DFA-2DBB-B840-A9B7-E380CB6659B1}"/>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2036A400-AF28-9F45-8068-9D01D863E9DF}"/>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0F146525-1060-4844-A4E9-060D89FC5C07}"/>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8C1B45E8-3777-004C-8AC9-FA29B9AC7AA3}"/>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9204AEAA-6C7A-E44B-9198-C93E20005AF1}"/>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A0BC069F-2250-5449-A674-696DF8FB2883}"/>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D9B01CE8-E873-0047-989C-9377799C27B0}"/>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F68C144E-E958-3542-84CA-FA4714AAA707}"/>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Footer Placeholder 1">
            <a:extLst>
              <a:ext uri="{FF2B5EF4-FFF2-40B4-BE49-F238E27FC236}">
                <a16:creationId xmlns:a16="http://schemas.microsoft.com/office/drawing/2014/main" id="{AE5DD2C0-C6AF-4196-AC96-EEC4C718A31B}"/>
              </a:ext>
            </a:extLst>
          </p:cNvPr>
          <p:cNvSpPr>
            <a:spLocks noGrp="1"/>
          </p:cNvSpPr>
          <p:nvPr>
            <p:ph type="ftr" sz="quarter" idx="19"/>
          </p:nvPr>
        </p:nvSpPr>
        <p:spPr>
          <a:xfrm>
            <a:off x="838199" y="6356350"/>
            <a:ext cx="5100687" cy="365125"/>
          </a:xfrm>
          <a:prstGeom prst="rect">
            <a:avLst/>
          </a:prstGeom>
        </p:spPr>
        <p:txBody>
          <a:bodyPr/>
          <a:lstStyle/>
          <a:p>
            <a:r>
              <a:rPr lang="en-US" dirty="0"/>
              <a:t>Copyright © 2023, Oracle and/or its affiliates | Confidential – Oracle &amp; UNHCR Internal</a:t>
            </a:r>
          </a:p>
        </p:txBody>
      </p:sp>
      <p:sp>
        <p:nvSpPr>
          <p:cNvPr id="43" name="Slide Number Placeholder 2">
            <a:extLst>
              <a:ext uri="{FF2B5EF4-FFF2-40B4-BE49-F238E27FC236}">
                <a16:creationId xmlns:a16="http://schemas.microsoft.com/office/drawing/2014/main" id="{1B34369C-6587-4C54-97E6-4AEF5ED2FC77}"/>
              </a:ext>
            </a:extLst>
          </p:cNvPr>
          <p:cNvSpPr>
            <a:spLocks noGrp="1"/>
          </p:cNvSpPr>
          <p:nvPr>
            <p:ph type="sldNum" sz="quarter" idx="20"/>
          </p:nvPr>
        </p:nvSpPr>
        <p:spPr>
          <a:xfrm>
            <a:off x="451757" y="6356350"/>
            <a:ext cx="386443" cy="365125"/>
          </a:xfrm>
          <a:prstGeom prst="rect">
            <a:avLst/>
          </a:prstGeom>
        </p:spPr>
        <p:txBody>
          <a:body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272937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500"/>
                                        <p:tgtEl>
                                          <p:spTgt spid="34">
                                            <p:txEl>
                                              <p:pRg st="0" end="0"/>
                                            </p:txEl>
                                          </p:spTgt>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34">
                                            <p:txEl>
                                              <p:pRg st="1" end="1"/>
                                            </p:txEl>
                                          </p:spTgt>
                                        </p:tgtEl>
                                        <p:attrNameLst>
                                          <p:attrName>style.visibility</p:attrName>
                                        </p:attrNameLst>
                                      </p:cBhvr>
                                      <p:to>
                                        <p:strVal val="visible"/>
                                      </p:to>
                                    </p:set>
                                    <p:animEffect transition="in" filter="fade">
                                      <p:cBhvr>
                                        <p:cTn id="10" dur="500"/>
                                        <p:tgtEl>
                                          <p:spTgt spid="34">
                                            <p:txEl>
                                              <p:pRg st="1" end="1"/>
                                            </p:txEl>
                                          </p:spTgt>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34">
                                            <p:txEl>
                                              <p:pRg st="2" end="2"/>
                                            </p:txEl>
                                          </p:spTgt>
                                        </p:tgtEl>
                                        <p:attrNameLst>
                                          <p:attrName>style.visibility</p:attrName>
                                        </p:attrNameLst>
                                      </p:cBhvr>
                                      <p:to>
                                        <p:strVal val="visible"/>
                                      </p:to>
                                    </p:set>
                                    <p:animEffect transition="in" filter="fade">
                                      <p:cBhvr>
                                        <p:cTn id="13" dur="500"/>
                                        <p:tgtEl>
                                          <p:spTgt spid="34">
                                            <p:txEl>
                                              <p:pRg st="2" end="2"/>
                                            </p:txEl>
                                          </p:spTgt>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34">
                                            <p:txEl>
                                              <p:pRg st="3" end="3"/>
                                            </p:txEl>
                                          </p:spTgt>
                                        </p:tgtEl>
                                        <p:attrNameLst>
                                          <p:attrName>style.visibility</p:attrName>
                                        </p:attrNameLst>
                                      </p:cBhvr>
                                      <p:to>
                                        <p:strVal val="visible"/>
                                      </p:to>
                                    </p:set>
                                    <p:animEffect transition="in" filter="fade">
                                      <p:cBhvr>
                                        <p:cTn id="16" dur="500"/>
                                        <p:tgtEl>
                                          <p:spTgt spid="34">
                                            <p:txEl>
                                              <p:pRg st="3" end="3"/>
                                            </p:txEl>
                                          </p:spTgt>
                                        </p:tgtEl>
                                      </p:cBhvr>
                                    </p:animEffect>
                                  </p:childTnLst>
                                </p:cTn>
                              </p:par>
                              <p:par>
                                <p:cTn id="17" presetID="10" presetClass="entr" presetSubtype="0" fill="hold" grpId="0" nodeType="withEffect">
                                  <p:stCondLst>
                                    <p:cond delay="200"/>
                                  </p:stCondLst>
                                  <p:childTnLst>
                                    <p:set>
                                      <p:cBhvr>
                                        <p:cTn id="18" dur="1" fill="hold">
                                          <p:stCondLst>
                                            <p:cond delay="0"/>
                                          </p:stCondLst>
                                        </p:cTn>
                                        <p:tgtEl>
                                          <p:spTgt spid="34">
                                            <p:txEl>
                                              <p:pRg st="4" end="4"/>
                                            </p:txEl>
                                          </p:spTgt>
                                        </p:tgtEl>
                                        <p:attrNameLst>
                                          <p:attrName>style.visibility</p:attrName>
                                        </p:attrNameLst>
                                      </p:cBhvr>
                                      <p:to>
                                        <p:strVal val="visible"/>
                                      </p:to>
                                    </p:set>
                                    <p:animEffect transition="in" filter="fade">
                                      <p:cBhvr>
                                        <p:cTn id="19" dur="500"/>
                                        <p:tgtEl>
                                          <p:spTgt spid="34">
                                            <p:txEl>
                                              <p:pRg st="4" end="4"/>
                                            </p:txEl>
                                          </p:spTgt>
                                        </p:tgtEl>
                                      </p:cBhvr>
                                    </p:animEffect>
                                  </p:childTnLst>
                                </p:cTn>
                              </p:par>
                              <p:par>
                                <p:cTn id="20" presetID="10" presetClass="entr" presetSubtype="0" fill="hold" grpId="0" nodeType="withEffect">
                                  <p:stCondLst>
                                    <p:cond delay="400"/>
                                  </p:stCondLst>
                                  <p:childTnLst>
                                    <p:set>
                                      <p:cBhvr>
                                        <p:cTn id="21" dur="1" fill="hold">
                                          <p:stCondLst>
                                            <p:cond delay="0"/>
                                          </p:stCondLst>
                                        </p:cTn>
                                        <p:tgtEl>
                                          <p:spTgt spid="36">
                                            <p:txEl>
                                              <p:pRg st="0" end="0"/>
                                            </p:txEl>
                                          </p:spTgt>
                                        </p:tgtEl>
                                        <p:attrNameLst>
                                          <p:attrName>style.visibility</p:attrName>
                                        </p:attrNameLst>
                                      </p:cBhvr>
                                      <p:to>
                                        <p:strVal val="visible"/>
                                      </p:to>
                                    </p:set>
                                    <p:animEffect transition="in" filter="fade">
                                      <p:cBhvr>
                                        <p:cTn id="22" dur="500"/>
                                        <p:tgtEl>
                                          <p:spTgt spid="36">
                                            <p:txEl>
                                              <p:pRg st="0" end="0"/>
                                            </p:txEl>
                                          </p:spTgt>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36">
                                            <p:txEl>
                                              <p:pRg st="1" end="1"/>
                                            </p:txEl>
                                          </p:spTgt>
                                        </p:tgtEl>
                                        <p:attrNameLst>
                                          <p:attrName>style.visibility</p:attrName>
                                        </p:attrNameLst>
                                      </p:cBhvr>
                                      <p:to>
                                        <p:strVal val="visible"/>
                                      </p:to>
                                    </p:set>
                                    <p:animEffect transition="in" filter="fade">
                                      <p:cBhvr>
                                        <p:cTn id="25" dur="500"/>
                                        <p:tgtEl>
                                          <p:spTgt spid="36">
                                            <p:txEl>
                                              <p:pRg st="1" end="1"/>
                                            </p:txEl>
                                          </p:spTgt>
                                        </p:tgtEl>
                                      </p:cBhvr>
                                    </p:animEffect>
                                  </p:childTnLst>
                                </p:cTn>
                              </p:par>
                              <p:par>
                                <p:cTn id="26" presetID="10" presetClass="entr" presetSubtype="0" fill="hold" grpId="0" nodeType="withEffect">
                                  <p:stCondLst>
                                    <p:cond delay="400"/>
                                  </p:stCondLst>
                                  <p:childTnLst>
                                    <p:set>
                                      <p:cBhvr>
                                        <p:cTn id="27" dur="1" fill="hold">
                                          <p:stCondLst>
                                            <p:cond delay="0"/>
                                          </p:stCondLst>
                                        </p:cTn>
                                        <p:tgtEl>
                                          <p:spTgt spid="36">
                                            <p:txEl>
                                              <p:pRg st="2" end="2"/>
                                            </p:txEl>
                                          </p:spTgt>
                                        </p:tgtEl>
                                        <p:attrNameLst>
                                          <p:attrName>style.visibility</p:attrName>
                                        </p:attrNameLst>
                                      </p:cBhvr>
                                      <p:to>
                                        <p:strVal val="visible"/>
                                      </p:to>
                                    </p:set>
                                    <p:animEffect transition="in" filter="fade">
                                      <p:cBhvr>
                                        <p:cTn id="28" dur="500"/>
                                        <p:tgtEl>
                                          <p:spTgt spid="36">
                                            <p:txEl>
                                              <p:pRg st="2" end="2"/>
                                            </p:txEl>
                                          </p:spTgt>
                                        </p:tgtEl>
                                      </p:cBhvr>
                                    </p:animEffect>
                                  </p:childTnLst>
                                </p:cTn>
                              </p:par>
                              <p:par>
                                <p:cTn id="29" presetID="10" presetClass="entr" presetSubtype="0" fill="hold" grpId="0" nodeType="withEffect">
                                  <p:stCondLst>
                                    <p:cond delay="400"/>
                                  </p:stCondLst>
                                  <p:childTnLst>
                                    <p:set>
                                      <p:cBhvr>
                                        <p:cTn id="30" dur="1" fill="hold">
                                          <p:stCondLst>
                                            <p:cond delay="0"/>
                                          </p:stCondLst>
                                        </p:cTn>
                                        <p:tgtEl>
                                          <p:spTgt spid="36">
                                            <p:txEl>
                                              <p:pRg st="3" end="3"/>
                                            </p:txEl>
                                          </p:spTgt>
                                        </p:tgtEl>
                                        <p:attrNameLst>
                                          <p:attrName>style.visibility</p:attrName>
                                        </p:attrNameLst>
                                      </p:cBhvr>
                                      <p:to>
                                        <p:strVal val="visible"/>
                                      </p:to>
                                    </p:set>
                                    <p:animEffect transition="in" filter="fade">
                                      <p:cBhvr>
                                        <p:cTn id="31" dur="500"/>
                                        <p:tgtEl>
                                          <p:spTgt spid="36">
                                            <p:txEl>
                                              <p:pRg st="3" end="3"/>
                                            </p:txEl>
                                          </p:spTgt>
                                        </p:tgtEl>
                                      </p:cBhvr>
                                    </p:animEffect>
                                  </p:childTnLst>
                                </p:cTn>
                              </p:par>
                              <p:par>
                                <p:cTn id="32" presetID="10" presetClass="entr" presetSubtype="0" fill="hold" grpId="0" nodeType="withEffect">
                                  <p:stCondLst>
                                    <p:cond delay="400"/>
                                  </p:stCondLst>
                                  <p:childTnLst>
                                    <p:set>
                                      <p:cBhvr>
                                        <p:cTn id="33" dur="1" fill="hold">
                                          <p:stCondLst>
                                            <p:cond delay="0"/>
                                          </p:stCondLst>
                                        </p:cTn>
                                        <p:tgtEl>
                                          <p:spTgt spid="36">
                                            <p:txEl>
                                              <p:pRg st="4" end="4"/>
                                            </p:txEl>
                                          </p:spTgt>
                                        </p:tgtEl>
                                        <p:attrNameLst>
                                          <p:attrName>style.visibility</p:attrName>
                                        </p:attrNameLst>
                                      </p:cBhvr>
                                      <p:to>
                                        <p:strVal val="visible"/>
                                      </p:to>
                                    </p:set>
                                    <p:animEffect transition="in" filter="fade">
                                      <p:cBhvr>
                                        <p:cTn id="34" dur="500"/>
                                        <p:tgtEl>
                                          <p:spTgt spid="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p:tmplLst>
          <p:tmpl lvl="1">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2">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3">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4">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5">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6" grpId="0" build="p">
        <p:tmplLst>
          <p:tmpl lvl="1">
            <p:tnLst>
              <p:par>
                <p:cTn presetID="10" presetClass="entr" presetSubtype="0" fill="hold" nodeType="withEffect">
                  <p:stCondLst>
                    <p:cond delay="4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 lvl="2">
            <p:tnLst>
              <p:par>
                <p:cTn presetID="10" presetClass="entr" presetSubtype="0" fill="hold" nodeType="withEffect">
                  <p:stCondLst>
                    <p:cond delay="4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 lvl="3">
            <p:tnLst>
              <p:par>
                <p:cTn presetID="10" presetClass="entr" presetSubtype="0" fill="hold" nodeType="withEffect">
                  <p:stCondLst>
                    <p:cond delay="4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 lvl="4">
            <p:tnLst>
              <p:par>
                <p:cTn presetID="10" presetClass="entr" presetSubtype="0" fill="hold" nodeType="withEffect">
                  <p:stCondLst>
                    <p:cond delay="4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 lvl="5">
            <p:tnLst>
              <p:par>
                <p:cTn presetID="10" presetClass="entr" presetSubtype="0" fill="hold" nodeType="withEffect">
                  <p:stCondLst>
                    <p:cond delay="4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Light Title with three column">
    <p:spTree>
      <p:nvGrpSpPr>
        <p:cNvPr id="1" name=""/>
        <p:cNvGrpSpPr/>
        <p:nvPr/>
      </p:nvGrpSpPr>
      <p:grpSpPr>
        <a:xfrm>
          <a:off x="0" y="0"/>
          <a:ext cx="0" cy="0"/>
          <a:chOff x="0" y="0"/>
          <a:chExt cx="0" cy="0"/>
        </a:xfrm>
      </p:grpSpPr>
      <p:grpSp>
        <p:nvGrpSpPr>
          <p:cNvPr id="17" name="Group 16"/>
          <p:cNvGrpSpPr/>
          <p:nvPr userDrawn="1"/>
        </p:nvGrpSpPr>
        <p:grpSpPr>
          <a:xfrm>
            <a:off x="6324599" y="4419600"/>
            <a:ext cx="5867402" cy="2438400"/>
            <a:chOff x="6324599" y="4419600"/>
            <a:chExt cx="5867402" cy="2438400"/>
          </a:xfrm>
        </p:grpSpPr>
        <p:pic>
          <p:nvPicPr>
            <p:cNvPr id="18" name="Picture 17">
              <a:extLst>
                <a:ext uri="{FF2B5EF4-FFF2-40B4-BE49-F238E27FC236}">
                  <a16:creationId xmlns:a16="http://schemas.microsoft.com/office/drawing/2014/main" id="{48E2CDD8-9434-3C41-82F7-EDF6333D397F}"/>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p:blipFill>
          <p:spPr>
            <a:xfrm>
              <a:off x="6337183" y="4516073"/>
              <a:ext cx="5854818" cy="2341927"/>
            </a:xfrm>
            <a:prstGeom prst="rect">
              <a:avLst/>
            </a:prstGeom>
            <a:noFill/>
          </p:spPr>
        </p:pic>
        <p:sp>
          <p:nvSpPr>
            <p:cNvPr id="20" name="Rectangle 19"/>
            <p:cNvSpPr/>
            <p:nvPr userDrawn="1"/>
          </p:nvSpPr>
          <p:spPr>
            <a:xfrm>
              <a:off x="6324599" y="4419600"/>
              <a:ext cx="5867401" cy="24384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itle 1">
            <a:extLst>
              <a:ext uri="{FF2B5EF4-FFF2-40B4-BE49-F238E27FC236}">
                <a16:creationId xmlns:a16="http://schemas.microsoft.com/office/drawing/2014/main" id="{B46B041F-833F-AB4C-9680-F86574375A85}"/>
              </a:ext>
            </a:extLst>
          </p:cNvPr>
          <p:cNvSpPr>
            <a:spLocks noGrp="1"/>
          </p:cNvSpPr>
          <p:nvPr>
            <p:ph type="title" hasCustomPrompt="1"/>
          </p:nvPr>
        </p:nvSpPr>
        <p:spPr>
          <a:xfrm>
            <a:off x="768095" y="783026"/>
            <a:ext cx="10210297" cy="844095"/>
          </a:xfrm>
        </p:spPr>
        <p:txBody>
          <a:bodyPr vert="horz" lIns="0" tIns="45720" rIns="0" bIns="45720" rtlCol="0" anchor="b">
            <a:noAutofit/>
          </a:bodyPr>
          <a:lstStyle>
            <a:lvl1pPr>
              <a:lnSpc>
                <a:spcPct val="100000"/>
              </a:lnSpc>
              <a:defRPr lang="en-US" sz="4400" b="1" i="0" baseline="0">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Three Content Layout</a:t>
            </a:r>
          </a:p>
        </p:txBody>
      </p:sp>
      <p:sp>
        <p:nvSpPr>
          <p:cNvPr id="27" name="Rectangle 26">
            <a:extLst>
              <a:ext uri="{FF2B5EF4-FFF2-40B4-BE49-F238E27FC236}">
                <a16:creationId xmlns:a16="http://schemas.microsoft.com/office/drawing/2014/main" id="{CAE5D2D5-96D0-7047-93E6-327A01072B11}"/>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Placeholder 33">
            <a:extLst>
              <a:ext uri="{FF2B5EF4-FFF2-40B4-BE49-F238E27FC236}">
                <a16:creationId xmlns:a16="http://schemas.microsoft.com/office/drawing/2014/main" id="{AD7BD674-7999-F54A-88FF-3F982D477532}"/>
              </a:ext>
            </a:extLst>
          </p:cNvPr>
          <p:cNvSpPr>
            <a:spLocks noGrp="1"/>
          </p:cNvSpPr>
          <p:nvPr>
            <p:ph type="body" sz="quarter" idx="17"/>
          </p:nvPr>
        </p:nvSpPr>
        <p:spPr>
          <a:xfrm>
            <a:off x="768095" y="2289175"/>
            <a:ext cx="3271470" cy="3108325"/>
          </a:xfrm>
        </p:spPr>
        <p:txBody>
          <a:bodyPr>
            <a:noAutofit/>
          </a:bodyPr>
          <a:lstStyle>
            <a:lvl1pPr marL="0" indent="0">
              <a:lnSpc>
                <a:spcPct val="100000"/>
              </a:lnSpc>
              <a:buFont typeface="Wingdings" pitchFamily="2" charset="2"/>
              <a:buNone/>
              <a:defRPr sz="1800" b="1" i="0">
                <a:latin typeface="Lato" panose="020F0502020204030203" pitchFamily="34" charset="77"/>
                <a:cs typeface="Oracle Sans Semi Bold" panose="020B0503020204020204" pitchFamily="34" charset="0"/>
              </a:defRPr>
            </a:lvl1pPr>
            <a:lvl2pPr marL="685800">
              <a:lnSpc>
                <a:spcPct val="100000"/>
              </a:lnSpc>
              <a:defRPr sz="1800">
                <a:latin typeface="Lato" panose="020F0502020204030203" pitchFamily="34" charset="77"/>
              </a:defRPr>
            </a:lvl2pPr>
            <a:lvl3pPr>
              <a:lnSpc>
                <a:spcPct val="100000"/>
              </a:lnSpc>
              <a:defRPr sz="1800">
                <a:latin typeface="Lato" panose="020F0502020204030203" pitchFamily="34" charset="77"/>
              </a:defRPr>
            </a:lvl3pPr>
            <a:lvl4pPr>
              <a:lnSpc>
                <a:spcPct val="100000"/>
              </a:lnSpc>
              <a:defRPr sz="1800">
                <a:latin typeface="Lato" panose="020F0502020204030203" pitchFamily="34" charset="77"/>
              </a:defRPr>
            </a:lvl4pPr>
            <a:lvl5pPr>
              <a:lnSpc>
                <a:spcPct val="100000"/>
              </a:lnSpc>
              <a:defRPr sz="1800">
                <a:latin typeface="Lato" panose="020F0502020204030203"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3">
            <a:extLst>
              <a:ext uri="{FF2B5EF4-FFF2-40B4-BE49-F238E27FC236}">
                <a16:creationId xmlns:a16="http://schemas.microsoft.com/office/drawing/2014/main" id="{8BB1C4CD-239E-1A45-BED4-F5593A57A275}"/>
              </a:ext>
            </a:extLst>
          </p:cNvPr>
          <p:cNvSpPr>
            <a:spLocks noGrp="1"/>
          </p:cNvSpPr>
          <p:nvPr>
            <p:ph type="body" sz="quarter" idx="18"/>
          </p:nvPr>
        </p:nvSpPr>
        <p:spPr>
          <a:xfrm>
            <a:off x="4237508" y="2289175"/>
            <a:ext cx="3271470" cy="3108325"/>
          </a:xfrm>
        </p:spPr>
        <p:txBody>
          <a:bodyPr>
            <a:noAutofit/>
          </a:bodyPr>
          <a:lstStyle>
            <a:lvl1pPr marL="0" indent="0">
              <a:lnSpc>
                <a:spcPct val="100000"/>
              </a:lnSpc>
              <a:buFont typeface="Wingdings" pitchFamily="2" charset="2"/>
              <a:buNone/>
              <a:defRPr sz="1800" b="1" i="0">
                <a:latin typeface="Lato" panose="020F0502020204030203" pitchFamily="34" charset="77"/>
                <a:cs typeface="Oracle Sans Semi Bold" panose="020B0503020204020204" pitchFamily="34" charset="0"/>
              </a:defRPr>
            </a:lvl1pPr>
            <a:lvl2pPr marL="685800">
              <a:lnSpc>
                <a:spcPct val="100000"/>
              </a:lnSpc>
              <a:defRPr sz="1800">
                <a:latin typeface="Lato" panose="020F0502020204030203" pitchFamily="34" charset="77"/>
              </a:defRPr>
            </a:lvl2pPr>
            <a:lvl3pPr>
              <a:lnSpc>
                <a:spcPct val="100000"/>
              </a:lnSpc>
              <a:defRPr sz="1800">
                <a:latin typeface="Lato" panose="020F0502020204030203" pitchFamily="34" charset="77"/>
              </a:defRPr>
            </a:lvl3pPr>
            <a:lvl4pPr>
              <a:lnSpc>
                <a:spcPct val="100000"/>
              </a:lnSpc>
              <a:defRPr sz="1800">
                <a:latin typeface="Lato" panose="020F0502020204030203" pitchFamily="34" charset="77"/>
              </a:defRPr>
            </a:lvl4pPr>
            <a:lvl5pPr>
              <a:lnSpc>
                <a:spcPct val="100000"/>
              </a:lnSpc>
              <a:defRPr sz="1800">
                <a:latin typeface="Lato" panose="020F0502020204030203"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33">
            <a:extLst>
              <a:ext uri="{FF2B5EF4-FFF2-40B4-BE49-F238E27FC236}">
                <a16:creationId xmlns:a16="http://schemas.microsoft.com/office/drawing/2014/main" id="{C944C2F4-C444-E840-AF85-154A3F44C6F0}"/>
              </a:ext>
            </a:extLst>
          </p:cNvPr>
          <p:cNvSpPr>
            <a:spLocks noGrp="1"/>
          </p:cNvSpPr>
          <p:nvPr>
            <p:ph type="body" sz="quarter" idx="19"/>
          </p:nvPr>
        </p:nvSpPr>
        <p:spPr>
          <a:xfrm>
            <a:off x="7706922" y="2289175"/>
            <a:ext cx="3271470" cy="3108325"/>
          </a:xfrm>
        </p:spPr>
        <p:txBody>
          <a:bodyPr>
            <a:noAutofit/>
          </a:bodyPr>
          <a:lstStyle>
            <a:lvl1pPr marL="0" indent="0">
              <a:lnSpc>
                <a:spcPct val="100000"/>
              </a:lnSpc>
              <a:buFont typeface="Wingdings" pitchFamily="2" charset="2"/>
              <a:buNone/>
              <a:defRPr sz="1800" b="1" i="0">
                <a:latin typeface="Lato" panose="020F0502020204030203" pitchFamily="34" charset="77"/>
                <a:cs typeface="Oracle Sans Semi Bold" panose="020B0503020204020204" pitchFamily="34" charset="0"/>
              </a:defRPr>
            </a:lvl1pPr>
            <a:lvl2pPr marL="685800">
              <a:lnSpc>
                <a:spcPct val="100000"/>
              </a:lnSpc>
              <a:defRPr sz="1800">
                <a:latin typeface="Lato" panose="020F0502020204030203" pitchFamily="34" charset="77"/>
              </a:defRPr>
            </a:lvl2pPr>
            <a:lvl3pPr>
              <a:lnSpc>
                <a:spcPct val="100000"/>
              </a:lnSpc>
              <a:defRPr sz="1800">
                <a:latin typeface="Lato" panose="020F0502020204030203" pitchFamily="34" charset="77"/>
              </a:defRPr>
            </a:lvl3pPr>
            <a:lvl4pPr>
              <a:lnSpc>
                <a:spcPct val="100000"/>
              </a:lnSpc>
              <a:defRPr sz="1800">
                <a:latin typeface="Lato" panose="020F0502020204030203" pitchFamily="34" charset="77"/>
              </a:defRPr>
            </a:lvl4pPr>
            <a:lvl5pPr>
              <a:lnSpc>
                <a:spcPct val="100000"/>
              </a:lnSpc>
              <a:defRPr sz="1800">
                <a:latin typeface="Lato" panose="020F0502020204030203"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24" name="Picture 23">
            <a:extLst>
              <a:ext uri="{FF2B5EF4-FFF2-40B4-BE49-F238E27FC236}">
                <a16:creationId xmlns:a16="http://schemas.microsoft.com/office/drawing/2014/main" id="{94879A25-767C-5F45-A747-8C84A9A3765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25" name="Picture 24">
            <a:extLst>
              <a:ext uri="{FF2B5EF4-FFF2-40B4-BE49-F238E27FC236}">
                <a16:creationId xmlns:a16="http://schemas.microsoft.com/office/drawing/2014/main" id="{F3643889-E37B-454C-A82F-9C1CA015912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26" name="Rectangle 25">
            <a:extLst>
              <a:ext uri="{FF2B5EF4-FFF2-40B4-BE49-F238E27FC236}">
                <a16:creationId xmlns:a16="http://schemas.microsoft.com/office/drawing/2014/main" id="{B32DD541-F7CC-AF40-BD75-9BF1D715AB2A}"/>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A8E6BDED-897F-5D4A-BA5C-58832A1E2EFB}"/>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475FF0C6-EC26-5D4F-9C99-3A29E0C3C3DE}"/>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652E48FE-A0A6-3843-A366-AFC411331FE9}"/>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AE144AF5-0FF7-3546-AA45-5A439250867A}"/>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E7691E86-0203-9E49-9C69-DBA1BF7E8D07}"/>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CCEF5E60-480E-F04B-A0A5-84E6FD9C0972}"/>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105F2C5-4328-0F48-AC1B-C478A0D2CE03}"/>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1676382C-9660-D149-8BBB-C0FE47FF9F17}"/>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E7401C6-2731-EA47-8052-84ED51D53848}"/>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BB7028FC-06D4-8D43-81D9-EDE4416BBE71}"/>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E194F1EB-017D-374A-8BB2-2EBD18DDDED7}"/>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06D30116-F4D7-0B4B-BB2C-615733A5C435}"/>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C3A728A-6D3E-1243-BD97-4F5B523F18E1}"/>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5357D722-4EB3-A14D-B979-1BC8FC57424E}"/>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Footer Placeholder 1">
            <a:extLst>
              <a:ext uri="{FF2B5EF4-FFF2-40B4-BE49-F238E27FC236}">
                <a16:creationId xmlns:a16="http://schemas.microsoft.com/office/drawing/2014/main" id="{9A2FAC8E-B8B1-41DA-9625-4220951F5F9C}"/>
              </a:ext>
            </a:extLst>
          </p:cNvPr>
          <p:cNvSpPr>
            <a:spLocks noGrp="1"/>
          </p:cNvSpPr>
          <p:nvPr>
            <p:ph type="ftr" sz="quarter" idx="20"/>
          </p:nvPr>
        </p:nvSpPr>
        <p:spPr>
          <a:xfrm>
            <a:off x="838199" y="6356350"/>
            <a:ext cx="5100687" cy="365125"/>
          </a:xfrm>
          <a:prstGeom prst="rect">
            <a:avLst/>
          </a:prstGeom>
        </p:spPr>
        <p:txBody>
          <a:bodyPr/>
          <a:lstStyle/>
          <a:p>
            <a:r>
              <a:rPr lang="en-US" dirty="0"/>
              <a:t>Copyright © 2023, Oracle and/or its affiliates | Confidential – Oracle &amp; UNHCR Internal</a:t>
            </a:r>
          </a:p>
        </p:txBody>
      </p:sp>
      <p:sp>
        <p:nvSpPr>
          <p:cNvPr id="44" name="Slide Number Placeholder 2">
            <a:extLst>
              <a:ext uri="{FF2B5EF4-FFF2-40B4-BE49-F238E27FC236}">
                <a16:creationId xmlns:a16="http://schemas.microsoft.com/office/drawing/2014/main" id="{0A829104-C762-4688-85B8-FBD61D8BDF6B}"/>
              </a:ext>
            </a:extLst>
          </p:cNvPr>
          <p:cNvSpPr>
            <a:spLocks noGrp="1"/>
          </p:cNvSpPr>
          <p:nvPr>
            <p:ph type="sldNum" sz="quarter" idx="21"/>
          </p:nvPr>
        </p:nvSpPr>
        <p:spPr>
          <a:xfrm>
            <a:off x="451757" y="6356350"/>
            <a:ext cx="386443" cy="365125"/>
          </a:xfrm>
          <a:prstGeom prst="rect">
            <a:avLst/>
          </a:prstGeom>
        </p:spPr>
        <p:txBody>
          <a:body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3152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500"/>
                                        <p:tgtEl>
                                          <p:spTgt spid="34">
                                            <p:txEl>
                                              <p:pRg st="0" end="0"/>
                                            </p:txEl>
                                          </p:spTgt>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34">
                                            <p:txEl>
                                              <p:pRg st="1" end="1"/>
                                            </p:txEl>
                                          </p:spTgt>
                                        </p:tgtEl>
                                        <p:attrNameLst>
                                          <p:attrName>style.visibility</p:attrName>
                                        </p:attrNameLst>
                                      </p:cBhvr>
                                      <p:to>
                                        <p:strVal val="visible"/>
                                      </p:to>
                                    </p:set>
                                    <p:animEffect transition="in" filter="fade">
                                      <p:cBhvr>
                                        <p:cTn id="10" dur="500"/>
                                        <p:tgtEl>
                                          <p:spTgt spid="34">
                                            <p:txEl>
                                              <p:pRg st="1" end="1"/>
                                            </p:txEl>
                                          </p:spTgt>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par>
                                <p:cTn id="14" presetID="10" presetClass="entr" presetSubtype="0" fill="hold" grpId="0" nodeType="withEffect">
                                  <p:stCondLst>
                                    <p:cond delay="40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fade">
                                      <p:cBhvr>
                                        <p:cTn id="16" dur="500"/>
                                        <p:tgtEl>
                                          <p:spTgt spid="11">
                                            <p:txEl>
                                              <p:pRg st="1" end="1"/>
                                            </p:txEl>
                                          </p:spTgt>
                                        </p:tgtEl>
                                      </p:cBhvr>
                                    </p:animEffect>
                                  </p:childTnLst>
                                </p:cTn>
                              </p:par>
                              <p:par>
                                <p:cTn id="17" presetID="10" presetClass="entr" presetSubtype="0" fill="hold" grpId="0" nodeType="withEffect">
                                  <p:stCondLst>
                                    <p:cond delay="40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500"/>
                                        <p:tgtEl>
                                          <p:spTgt spid="11">
                                            <p:txEl>
                                              <p:pRg st="2" end="2"/>
                                            </p:txEl>
                                          </p:spTgt>
                                        </p:tgtEl>
                                      </p:cBhvr>
                                    </p:animEffect>
                                  </p:childTnLst>
                                </p:cTn>
                              </p:par>
                              <p:par>
                                <p:cTn id="20" presetID="10" presetClass="entr" presetSubtype="0" fill="hold" grpId="0" nodeType="withEffect">
                                  <p:stCondLst>
                                    <p:cond delay="40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11">
                                            <p:txEl>
                                              <p:pRg st="4" end="4"/>
                                            </p:txEl>
                                          </p:spTgt>
                                        </p:tgtEl>
                                        <p:attrNameLst>
                                          <p:attrName>style.visibility</p:attrName>
                                        </p:attrNameLst>
                                      </p:cBhvr>
                                      <p:to>
                                        <p:strVal val="visible"/>
                                      </p:to>
                                    </p:set>
                                    <p:animEffect transition="in" filter="fade">
                                      <p:cBhvr>
                                        <p:cTn id="25" dur="500"/>
                                        <p:tgtEl>
                                          <p:spTgt spid="11">
                                            <p:txEl>
                                              <p:pRg st="4" end="4"/>
                                            </p:txEl>
                                          </p:spTgt>
                                        </p:tgtEl>
                                      </p:cBhvr>
                                    </p:animEffect>
                                  </p:childTnLst>
                                </p:cTn>
                              </p:par>
                              <p:par>
                                <p:cTn id="26" presetID="10" presetClass="entr" presetSubtype="0" fill="hold" grpId="0" nodeType="withEffect">
                                  <p:stCondLst>
                                    <p:cond delay="60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fade">
                                      <p:cBhvr>
                                        <p:cTn id="28" dur="500"/>
                                        <p:tgtEl>
                                          <p:spTgt spid="12">
                                            <p:txEl>
                                              <p:pRg st="0" end="0"/>
                                            </p:txEl>
                                          </p:spTgt>
                                        </p:tgtEl>
                                      </p:cBhvr>
                                    </p:animEffect>
                                  </p:childTnLst>
                                </p:cTn>
                              </p:par>
                              <p:par>
                                <p:cTn id="29" presetID="10" presetClass="entr" presetSubtype="0" fill="hold" grpId="0" nodeType="withEffect">
                                  <p:stCondLst>
                                    <p:cond delay="600"/>
                                  </p:stCondLst>
                                  <p:childTnLst>
                                    <p:set>
                                      <p:cBhvr>
                                        <p:cTn id="30" dur="1" fill="hold">
                                          <p:stCondLst>
                                            <p:cond delay="0"/>
                                          </p:stCondLst>
                                        </p:cTn>
                                        <p:tgtEl>
                                          <p:spTgt spid="12">
                                            <p:txEl>
                                              <p:pRg st="1" end="1"/>
                                            </p:txEl>
                                          </p:spTgt>
                                        </p:tgtEl>
                                        <p:attrNameLst>
                                          <p:attrName>style.visibility</p:attrName>
                                        </p:attrNameLst>
                                      </p:cBhvr>
                                      <p:to>
                                        <p:strVal val="visible"/>
                                      </p:to>
                                    </p:set>
                                    <p:animEffect transition="in" filter="fade">
                                      <p:cBhvr>
                                        <p:cTn id="31"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p:tmplLst>
          <p:tmpl lvl="1">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2">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3">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4">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5">
            <p:tnLst>
              <p:par>
                <p:cTn presetID="10"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11" grpId="0" build="p">
        <p:tmplLst>
          <p:tmpl lvl="1">
            <p:tnLst>
              <p:par>
                <p:cTn presetID="10" presetClass="entr" presetSubtype="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2">
            <p:tnLst>
              <p:par>
                <p:cTn presetID="10" presetClass="entr" presetSubtype="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3">
            <p:tnLst>
              <p:par>
                <p:cTn presetID="10" presetClass="entr" presetSubtype="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4">
            <p:tnLst>
              <p:par>
                <p:cTn presetID="10" presetClass="entr" presetSubtype="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5">
            <p:tnLst>
              <p:par>
                <p:cTn presetID="10" presetClass="entr" presetSubtype="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6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2">
            <p:tnLst>
              <p:par>
                <p:cTn presetID="10" presetClass="entr" presetSubtype="0" fill="hold" nodeType="withEffect">
                  <p:stCondLst>
                    <p:cond delay="6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3">
            <p:tnLst>
              <p:par>
                <p:cTn presetID="10" presetClass="entr" presetSubtype="0" fill="hold" nodeType="withEffect">
                  <p:stCondLst>
                    <p:cond delay="6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4">
            <p:tnLst>
              <p:par>
                <p:cTn presetID="10" presetClass="entr" presetSubtype="0" fill="hold" nodeType="withEffect">
                  <p:stCondLst>
                    <p:cond delay="6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5">
            <p:tnLst>
              <p:par>
                <p:cTn presetID="10" presetClass="entr" presetSubtype="0" fill="hold" nodeType="withEffect">
                  <p:stCondLst>
                    <p:cond delay="6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Light Quadrant for infographic">
    <p:spTree>
      <p:nvGrpSpPr>
        <p:cNvPr id="1" name=""/>
        <p:cNvGrpSpPr/>
        <p:nvPr/>
      </p:nvGrpSpPr>
      <p:grpSpPr>
        <a:xfrm>
          <a:off x="0" y="0"/>
          <a:ext cx="0" cy="0"/>
          <a:chOff x="0" y="0"/>
          <a:chExt cx="0" cy="0"/>
        </a:xfrm>
      </p:grpSpPr>
      <p:grpSp>
        <p:nvGrpSpPr>
          <p:cNvPr id="17" name="Group 16"/>
          <p:cNvGrpSpPr/>
          <p:nvPr userDrawn="1"/>
        </p:nvGrpSpPr>
        <p:grpSpPr>
          <a:xfrm>
            <a:off x="6324599" y="4419600"/>
            <a:ext cx="5867402" cy="2438400"/>
            <a:chOff x="6324599" y="4419600"/>
            <a:chExt cx="5867402" cy="2438400"/>
          </a:xfrm>
        </p:grpSpPr>
        <p:pic>
          <p:nvPicPr>
            <p:cNvPr id="18" name="Picture 17">
              <a:extLst>
                <a:ext uri="{FF2B5EF4-FFF2-40B4-BE49-F238E27FC236}">
                  <a16:creationId xmlns:a16="http://schemas.microsoft.com/office/drawing/2014/main" id="{48E2CDD8-9434-3C41-82F7-EDF6333D397F}"/>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p:blipFill>
          <p:spPr>
            <a:xfrm>
              <a:off x="6337183" y="4516073"/>
              <a:ext cx="5854818" cy="2341927"/>
            </a:xfrm>
            <a:prstGeom prst="rect">
              <a:avLst/>
            </a:prstGeom>
            <a:noFill/>
          </p:spPr>
        </p:pic>
        <p:sp>
          <p:nvSpPr>
            <p:cNvPr id="21" name="Rectangle 20"/>
            <p:cNvSpPr/>
            <p:nvPr userDrawn="1"/>
          </p:nvSpPr>
          <p:spPr>
            <a:xfrm>
              <a:off x="6324599" y="4419600"/>
              <a:ext cx="5867401" cy="24384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itle 1">
            <a:extLst>
              <a:ext uri="{FF2B5EF4-FFF2-40B4-BE49-F238E27FC236}">
                <a16:creationId xmlns:a16="http://schemas.microsoft.com/office/drawing/2014/main" id="{B46B041F-833F-AB4C-9680-F86574375A85}"/>
              </a:ext>
            </a:extLst>
          </p:cNvPr>
          <p:cNvSpPr>
            <a:spLocks noGrp="1"/>
          </p:cNvSpPr>
          <p:nvPr>
            <p:ph type="title" hasCustomPrompt="1"/>
          </p:nvPr>
        </p:nvSpPr>
        <p:spPr>
          <a:xfrm>
            <a:off x="768095" y="783026"/>
            <a:ext cx="10210297" cy="844095"/>
          </a:xfrm>
        </p:spPr>
        <p:txBody>
          <a:bodyPr vert="horz" lIns="0" tIns="45720" rIns="0" bIns="45720" rtlCol="0" anchor="b">
            <a:noAutofit/>
          </a:bodyPr>
          <a:lstStyle>
            <a:lvl1pPr>
              <a:lnSpc>
                <a:spcPct val="100000"/>
              </a:lnSpc>
              <a:defRPr lang="en-US" sz="4400" b="1" i="0" baseline="0">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Quadrant for infographics Layout</a:t>
            </a:r>
          </a:p>
        </p:txBody>
      </p:sp>
      <p:sp>
        <p:nvSpPr>
          <p:cNvPr id="27" name="Rectangle 26">
            <a:extLst>
              <a:ext uri="{FF2B5EF4-FFF2-40B4-BE49-F238E27FC236}">
                <a16:creationId xmlns:a16="http://schemas.microsoft.com/office/drawing/2014/main" id="{CAE5D2D5-96D0-7047-93E6-327A01072B11}"/>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33">
            <a:extLst>
              <a:ext uri="{FF2B5EF4-FFF2-40B4-BE49-F238E27FC236}">
                <a16:creationId xmlns:a16="http://schemas.microsoft.com/office/drawing/2014/main" id="{83F18B1C-2F6B-9349-8DAB-48E7D54A83F1}"/>
              </a:ext>
            </a:extLst>
          </p:cNvPr>
          <p:cNvSpPr>
            <a:spLocks noGrp="1"/>
          </p:cNvSpPr>
          <p:nvPr>
            <p:ph type="body" sz="quarter" idx="18" hasCustomPrompt="1"/>
          </p:nvPr>
        </p:nvSpPr>
        <p:spPr>
          <a:xfrm>
            <a:off x="2204246" y="4162024"/>
            <a:ext cx="3574122" cy="1167665"/>
          </a:xfrm>
        </p:spPr>
        <p:txBody>
          <a:bodyPr>
            <a:noAutofit/>
          </a:bodyPr>
          <a:lstStyle>
            <a:lvl1pPr marL="0" indent="0">
              <a:lnSpc>
                <a:spcPct val="100000"/>
              </a:lnSpc>
              <a:buFont typeface="Wingdings" pitchFamily="2" charset="2"/>
              <a:buNone/>
              <a:defRPr sz="1800" b="0" i="0">
                <a:latin typeface="Lato" panose="020F0502020204030203" pitchFamily="34" charset="77"/>
                <a:cs typeface="Oracle Sans Light" panose="020B0403020204020204" pitchFamily="34" charset="0"/>
              </a:defRPr>
            </a:lvl1pPr>
            <a:lvl2pPr marL="685800">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en-US"/>
              <a:t>Lorem ipsum</a:t>
            </a:r>
          </a:p>
        </p:txBody>
      </p:sp>
      <p:sp>
        <p:nvSpPr>
          <p:cNvPr id="22" name="Text Placeholder 33">
            <a:extLst>
              <a:ext uri="{FF2B5EF4-FFF2-40B4-BE49-F238E27FC236}">
                <a16:creationId xmlns:a16="http://schemas.microsoft.com/office/drawing/2014/main" id="{0EF89F6D-A8E2-0348-8488-D69D62914376}"/>
              </a:ext>
            </a:extLst>
          </p:cNvPr>
          <p:cNvSpPr>
            <a:spLocks noGrp="1"/>
          </p:cNvSpPr>
          <p:nvPr>
            <p:ph type="body" sz="quarter" idx="19" hasCustomPrompt="1"/>
          </p:nvPr>
        </p:nvSpPr>
        <p:spPr>
          <a:xfrm>
            <a:off x="6400800" y="2271143"/>
            <a:ext cx="3574122" cy="1167665"/>
          </a:xfrm>
        </p:spPr>
        <p:txBody>
          <a:bodyPr>
            <a:noAutofit/>
          </a:bodyPr>
          <a:lstStyle>
            <a:lvl1pPr marL="0" indent="0">
              <a:lnSpc>
                <a:spcPct val="100000"/>
              </a:lnSpc>
              <a:buFont typeface="Wingdings" pitchFamily="2" charset="2"/>
              <a:buNone/>
              <a:defRPr sz="1800" b="0" i="0">
                <a:latin typeface="Lato" panose="020F0502020204030203" pitchFamily="34" charset="77"/>
                <a:cs typeface="Oracle Sans Light" panose="020B0403020204020204" pitchFamily="34" charset="0"/>
              </a:defRPr>
            </a:lvl1pPr>
            <a:lvl2pPr marL="685800">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en-US"/>
              <a:t>Lorem ipsum</a:t>
            </a:r>
          </a:p>
        </p:txBody>
      </p:sp>
      <p:sp>
        <p:nvSpPr>
          <p:cNvPr id="24" name="Text Placeholder 33">
            <a:extLst>
              <a:ext uri="{FF2B5EF4-FFF2-40B4-BE49-F238E27FC236}">
                <a16:creationId xmlns:a16="http://schemas.microsoft.com/office/drawing/2014/main" id="{A0723324-5918-2C42-9A87-949E736CBF15}"/>
              </a:ext>
            </a:extLst>
          </p:cNvPr>
          <p:cNvSpPr>
            <a:spLocks noGrp="1"/>
          </p:cNvSpPr>
          <p:nvPr>
            <p:ph type="body" sz="quarter" idx="20" hasCustomPrompt="1"/>
          </p:nvPr>
        </p:nvSpPr>
        <p:spPr>
          <a:xfrm>
            <a:off x="6400800" y="4162024"/>
            <a:ext cx="3574122" cy="1167665"/>
          </a:xfrm>
        </p:spPr>
        <p:txBody>
          <a:bodyPr>
            <a:noAutofit/>
          </a:bodyPr>
          <a:lstStyle>
            <a:lvl1pPr marL="0" indent="0">
              <a:lnSpc>
                <a:spcPct val="100000"/>
              </a:lnSpc>
              <a:buFont typeface="Wingdings" pitchFamily="2" charset="2"/>
              <a:buNone/>
              <a:defRPr sz="1800" b="0" i="0">
                <a:latin typeface="Lato" panose="020F0502020204030203" pitchFamily="34" charset="77"/>
                <a:cs typeface="Oracle Sans Light" panose="020B0403020204020204" pitchFamily="34" charset="0"/>
              </a:defRPr>
            </a:lvl1pPr>
            <a:lvl2pPr marL="685800">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en-US"/>
              <a:t>Lorem ipsum</a:t>
            </a:r>
          </a:p>
        </p:txBody>
      </p:sp>
      <p:sp>
        <p:nvSpPr>
          <p:cNvPr id="28" name="Text Placeholder 33">
            <a:extLst>
              <a:ext uri="{FF2B5EF4-FFF2-40B4-BE49-F238E27FC236}">
                <a16:creationId xmlns:a16="http://schemas.microsoft.com/office/drawing/2014/main" id="{B4578909-EA57-4049-8339-75544D89FCD0}"/>
              </a:ext>
            </a:extLst>
          </p:cNvPr>
          <p:cNvSpPr>
            <a:spLocks noGrp="1"/>
          </p:cNvSpPr>
          <p:nvPr>
            <p:ph type="body" sz="quarter" idx="21" hasCustomPrompt="1"/>
          </p:nvPr>
        </p:nvSpPr>
        <p:spPr>
          <a:xfrm>
            <a:off x="2204246" y="2278497"/>
            <a:ext cx="3574122" cy="1167665"/>
          </a:xfrm>
        </p:spPr>
        <p:txBody>
          <a:bodyPr>
            <a:noAutofit/>
          </a:bodyPr>
          <a:lstStyle>
            <a:lvl1pPr marL="0" indent="0">
              <a:lnSpc>
                <a:spcPct val="100000"/>
              </a:lnSpc>
              <a:buFont typeface="Wingdings" pitchFamily="2" charset="2"/>
              <a:buNone/>
              <a:defRPr sz="1800" b="0" i="0">
                <a:latin typeface="Lato" panose="020F0502020204030203" pitchFamily="34" charset="77"/>
                <a:cs typeface="Oracle Sans Light" panose="020B0403020204020204" pitchFamily="34" charset="0"/>
              </a:defRPr>
            </a:lvl1pPr>
            <a:lvl2pPr marL="685800">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en-US"/>
              <a:t>Lorem ipsum</a:t>
            </a:r>
          </a:p>
        </p:txBody>
      </p:sp>
      <p:pic>
        <p:nvPicPr>
          <p:cNvPr id="31" name="Picture 30">
            <a:extLst>
              <a:ext uri="{FF2B5EF4-FFF2-40B4-BE49-F238E27FC236}">
                <a16:creationId xmlns:a16="http://schemas.microsoft.com/office/drawing/2014/main" id="{F702EEAF-F0F5-814E-9196-86026AF9ED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32" name="Picture 31">
            <a:extLst>
              <a:ext uri="{FF2B5EF4-FFF2-40B4-BE49-F238E27FC236}">
                <a16:creationId xmlns:a16="http://schemas.microsoft.com/office/drawing/2014/main" id="{70B2A580-1ED7-6946-86A5-B4F6484407D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33" name="Rectangle 32">
            <a:extLst>
              <a:ext uri="{FF2B5EF4-FFF2-40B4-BE49-F238E27FC236}">
                <a16:creationId xmlns:a16="http://schemas.microsoft.com/office/drawing/2014/main" id="{A91F1F4E-5422-7F4A-9624-187900AD67BD}"/>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5C94D577-AC68-4C44-BA90-ABF756117D31}"/>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FED6C7C4-0B61-0C4E-ABA4-69082FAC6F08}"/>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7313765C-BFCA-0743-BD5F-92F0330F2B4C}"/>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6B38DAA2-0E76-BF4F-89F1-1352343D1DDF}"/>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D574BF92-9118-7646-BC8B-9CE746B24E27}"/>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B1E20C5-8882-0F4F-92A1-20B0D28F713A}"/>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1F8E729C-C4C1-9448-A93C-1156EFCF5B7E}"/>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6155CB2D-6BE4-F448-A61A-129F80A1A903}"/>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6E175746-1214-D74A-98DD-FF8B830D4E06}"/>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385F2623-F72C-D447-8A14-14C15122AF17}"/>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98ED52C-A6FB-5347-A5DE-3E4F8E6EBB74}"/>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D5CBC851-2B70-7545-8F47-E3F598FBCC87}"/>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95958A5E-BE55-4448-A49B-1186A8122713}"/>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8AAA7986-E0FE-5349-B59E-DD99B629B6F1}"/>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Footer Placeholder 1">
            <a:extLst>
              <a:ext uri="{FF2B5EF4-FFF2-40B4-BE49-F238E27FC236}">
                <a16:creationId xmlns:a16="http://schemas.microsoft.com/office/drawing/2014/main" id="{46607642-B90B-44C1-92FE-EB788AF5153C}"/>
              </a:ext>
            </a:extLst>
          </p:cNvPr>
          <p:cNvSpPr>
            <a:spLocks noGrp="1"/>
          </p:cNvSpPr>
          <p:nvPr>
            <p:ph type="ftr" sz="quarter" idx="22"/>
          </p:nvPr>
        </p:nvSpPr>
        <p:spPr>
          <a:xfrm>
            <a:off x="838199" y="6356350"/>
            <a:ext cx="5100687" cy="365125"/>
          </a:xfrm>
          <a:prstGeom prst="rect">
            <a:avLst/>
          </a:prstGeom>
        </p:spPr>
        <p:txBody>
          <a:bodyPr/>
          <a:lstStyle/>
          <a:p>
            <a:r>
              <a:rPr lang="en-US" dirty="0"/>
              <a:t>Copyright © 2023, Oracle and/or its affiliates | Confidential – Oracle &amp; UNHCR Internal</a:t>
            </a:r>
          </a:p>
        </p:txBody>
      </p:sp>
      <p:sp>
        <p:nvSpPr>
          <p:cNvPr id="49" name="Slide Number Placeholder 2">
            <a:extLst>
              <a:ext uri="{FF2B5EF4-FFF2-40B4-BE49-F238E27FC236}">
                <a16:creationId xmlns:a16="http://schemas.microsoft.com/office/drawing/2014/main" id="{E7C7092A-A2A1-48B0-90CD-28834DEDC8D0}"/>
              </a:ext>
            </a:extLst>
          </p:cNvPr>
          <p:cNvSpPr>
            <a:spLocks noGrp="1"/>
          </p:cNvSpPr>
          <p:nvPr>
            <p:ph type="sldNum" sz="quarter" idx="23"/>
          </p:nvPr>
        </p:nvSpPr>
        <p:spPr>
          <a:xfrm>
            <a:off x="451757" y="6356350"/>
            <a:ext cx="386443" cy="365125"/>
          </a:xfrm>
          <a:prstGeom prst="rect">
            <a:avLst/>
          </a:prstGeom>
        </p:spPr>
        <p:txBody>
          <a:body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133269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Light Metric">
    <p:bg>
      <p:bgPr>
        <a:solidFill>
          <a:schemeClr val="bg1"/>
        </a:solidFill>
        <a:effectLst/>
      </p:bgPr>
    </p:bg>
    <p:spTree>
      <p:nvGrpSpPr>
        <p:cNvPr id="1" name=""/>
        <p:cNvGrpSpPr/>
        <p:nvPr/>
      </p:nvGrpSpPr>
      <p:grpSpPr>
        <a:xfrm>
          <a:off x="0" y="0"/>
          <a:ext cx="0" cy="0"/>
          <a:chOff x="0" y="0"/>
          <a:chExt cx="0" cy="0"/>
        </a:xfrm>
      </p:grpSpPr>
      <p:sp>
        <p:nvSpPr>
          <p:cNvPr id="9" name="Text Placeholder 10">
            <a:extLst>
              <a:ext uri="{FF2B5EF4-FFF2-40B4-BE49-F238E27FC236}">
                <a16:creationId xmlns:a16="http://schemas.microsoft.com/office/drawing/2014/main" id="{6D46810D-06AF-8048-A8FC-EB9C64BA9823}"/>
              </a:ext>
            </a:extLst>
          </p:cNvPr>
          <p:cNvSpPr>
            <a:spLocks noGrp="1"/>
          </p:cNvSpPr>
          <p:nvPr>
            <p:ph type="body" sz="quarter" idx="11" hasCustomPrompt="1"/>
          </p:nvPr>
        </p:nvSpPr>
        <p:spPr>
          <a:xfrm>
            <a:off x="761286" y="1387037"/>
            <a:ext cx="3831736" cy="1707608"/>
          </a:xfrm>
        </p:spPr>
        <p:txBody>
          <a:bodyPr lIns="0" rIns="0" anchor="b">
            <a:noAutofit/>
          </a:bodyPr>
          <a:lstStyle>
            <a:lvl1pPr>
              <a:defRPr sz="12000" b="0">
                <a:solidFill>
                  <a:schemeClr val="tx2"/>
                </a:solidFill>
                <a:latin typeface="Proxima Nova Th" panose="02000506030000020004" pitchFamily="50" charset="0"/>
              </a:defRPr>
            </a:lvl1pPr>
          </a:lstStyle>
          <a:p>
            <a:pPr lvl="0"/>
            <a:r>
              <a:rPr lang="en-US"/>
              <a:t>XX%</a:t>
            </a:r>
          </a:p>
        </p:txBody>
      </p:sp>
      <p:sp>
        <p:nvSpPr>
          <p:cNvPr id="13" name="Text Placeholder 15">
            <a:extLst>
              <a:ext uri="{FF2B5EF4-FFF2-40B4-BE49-F238E27FC236}">
                <a16:creationId xmlns:a16="http://schemas.microsoft.com/office/drawing/2014/main" id="{4354AFA5-AF57-6040-82D7-328298E6DAEA}"/>
              </a:ext>
            </a:extLst>
          </p:cNvPr>
          <p:cNvSpPr>
            <a:spLocks noGrp="1"/>
          </p:cNvSpPr>
          <p:nvPr>
            <p:ph type="body" sz="quarter" idx="13" hasCustomPrompt="1"/>
          </p:nvPr>
        </p:nvSpPr>
        <p:spPr>
          <a:xfrm>
            <a:off x="761286" y="3231646"/>
            <a:ext cx="4371153" cy="914400"/>
          </a:xfrm>
        </p:spPr>
        <p:txBody>
          <a:bodyPr lIns="0" rIns="0">
            <a:noAutofit/>
          </a:bodyPr>
          <a:lstStyle>
            <a:lvl1pPr>
              <a:lnSpc>
                <a:spcPct val="100000"/>
              </a:lnSpc>
              <a:spcAft>
                <a:spcPts val="600"/>
              </a:spcAft>
              <a:defRPr sz="1800" b="0" i="0">
                <a:solidFill>
                  <a:srgbClr val="0072BC"/>
                </a:solidFill>
                <a:latin typeface="Lato" panose="020F0502020204030203" pitchFamily="34" charset="77"/>
                <a:cs typeface="Oracle Sans Light" panose="020B0403020204020204" pitchFamily="34" charset="0"/>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Duis vitae </a:t>
            </a:r>
            <a:r>
              <a:rPr lang="en-US" err="1"/>
              <a:t>interdum</a:t>
            </a:r>
            <a:r>
              <a:rPr lang="en-US"/>
              <a:t> diam, non </a:t>
            </a:r>
            <a:r>
              <a:rPr lang="en-US" err="1"/>
              <a:t>aliquet</a:t>
            </a:r>
            <a:r>
              <a:rPr lang="en-US"/>
              <a:t> </a:t>
            </a:r>
            <a:r>
              <a:rPr lang="en-US" err="1"/>
              <a:t>enim</a:t>
            </a:r>
            <a:r>
              <a:rPr lang="en-US"/>
              <a:t>.</a:t>
            </a:r>
          </a:p>
        </p:txBody>
      </p:sp>
      <p:pic>
        <p:nvPicPr>
          <p:cNvPr id="10" name="Picture 9">
            <a:extLst>
              <a:ext uri="{FF2B5EF4-FFF2-40B4-BE49-F238E27FC236}">
                <a16:creationId xmlns:a16="http://schemas.microsoft.com/office/drawing/2014/main" id="{8535EE8B-95EA-4038-994D-5F9FD147E460}"/>
              </a:ext>
            </a:extLst>
          </p:cNvPr>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a:off x="6096000" y="1"/>
            <a:ext cx="6096000" cy="6857999"/>
          </a:xfrm>
          <a:prstGeom prst="rect">
            <a:avLst/>
          </a:prstGeom>
        </p:spPr>
      </p:pic>
      <p:pic>
        <p:nvPicPr>
          <p:cNvPr id="18" name="Picture 17">
            <a:extLst>
              <a:ext uri="{FF2B5EF4-FFF2-40B4-BE49-F238E27FC236}">
                <a16:creationId xmlns:a16="http://schemas.microsoft.com/office/drawing/2014/main" id="{732895E0-E36A-814D-89A6-71AE881490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9" name="Picture 18">
            <a:extLst>
              <a:ext uri="{FF2B5EF4-FFF2-40B4-BE49-F238E27FC236}">
                <a16:creationId xmlns:a16="http://schemas.microsoft.com/office/drawing/2014/main" id="{D50FF5DE-B8DE-9048-B721-F107BA079E9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20" name="Rectangle 19">
            <a:extLst>
              <a:ext uri="{FF2B5EF4-FFF2-40B4-BE49-F238E27FC236}">
                <a16:creationId xmlns:a16="http://schemas.microsoft.com/office/drawing/2014/main" id="{C0CCBAF5-6471-4F4E-BFD1-FAA3C6B65272}"/>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137D001-DF76-E944-B64F-013E9D9B9427}"/>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5CA106E3-11BF-B043-B253-68B2A8DAFDF0}"/>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8B35A40-0587-D84B-9570-E7373034AFF0}"/>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C0BC9057-9225-3342-9AD0-BB5960D246B3}"/>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D3640F6-1BFB-2745-816D-FFDF2752FEC3}"/>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333C5E2F-B547-CD4F-91DE-C17B7D9C5F3D}"/>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622B10CE-4305-974E-B53B-DAA42A0EA3CC}"/>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363A2415-E818-D145-B12C-7CE98AE4A31D}"/>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DB46F58D-7CA2-0141-9A51-6FBF95EAD549}"/>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0DB102A1-D67D-ED48-98EF-CC354AAF956F}"/>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6E3FFC95-2AB6-CF49-8806-AB94A49B0E5E}"/>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E8EBDF5-7AD1-094A-866B-3316B75B9981}"/>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B5BA3E3E-ECF7-BC44-A55D-0E7759283C5E}"/>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8C0FD770-94C2-ED49-8F80-370E41E6ACFB}"/>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Footer Placeholder 1">
            <a:extLst>
              <a:ext uri="{FF2B5EF4-FFF2-40B4-BE49-F238E27FC236}">
                <a16:creationId xmlns:a16="http://schemas.microsoft.com/office/drawing/2014/main" id="{142B61B7-FBF1-41CB-B71C-778E3603B979}"/>
              </a:ext>
            </a:extLst>
          </p:cNvPr>
          <p:cNvSpPr>
            <a:spLocks noGrp="1"/>
          </p:cNvSpPr>
          <p:nvPr>
            <p:ph type="ftr" sz="quarter" idx="19"/>
          </p:nvPr>
        </p:nvSpPr>
        <p:spPr>
          <a:xfrm>
            <a:off x="838199" y="6356350"/>
            <a:ext cx="5100687" cy="365125"/>
          </a:xfrm>
          <a:prstGeom prst="rect">
            <a:avLst/>
          </a:prstGeom>
        </p:spPr>
        <p:txBody>
          <a:bodyPr/>
          <a:lstStyle/>
          <a:p>
            <a:r>
              <a:rPr lang="en-US" dirty="0"/>
              <a:t>Copyright © 2023, Oracle and/or its affiliates | Confidential – Oracle &amp; UNHCR Internal</a:t>
            </a:r>
          </a:p>
        </p:txBody>
      </p:sp>
      <p:sp>
        <p:nvSpPr>
          <p:cNvPr id="36" name="Slide Number Placeholder 2">
            <a:extLst>
              <a:ext uri="{FF2B5EF4-FFF2-40B4-BE49-F238E27FC236}">
                <a16:creationId xmlns:a16="http://schemas.microsoft.com/office/drawing/2014/main" id="{083D03B8-365B-4CC9-B22A-360293643846}"/>
              </a:ext>
            </a:extLst>
          </p:cNvPr>
          <p:cNvSpPr>
            <a:spLocks noGrp="1"/>
          </p:cNvSpPr>
          <p:nvPr>
            <p:ph type="sldNum" sz="quarter" idx="20"/>
          </p:nvPr>
        </p:nvSpPr>
        <p:spPr>
          <a:xfrm>
            <a:off x="451757" y="6356350"/>
            <a:ext cx="386443" cy="365125"/>
          </a:xfrm>
          <a:prstGeom prst="rect">
            <a:avLst/>
          </a:prstGeom>
        </p:spPr>
        <p:txBody>
          <a:body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365273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3" grpId="0" build="p">
        <p:tmplLst>
          <p:tmpl lvl="1">
            <p:tnLst>
              <p:par>
                <p:cTn presetID="10" presetClass="entr" presetSubtype="0" fill="hold" nodeType="withEffect">
                  <p:stCondLst>
                    <p:cond delay="2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2_Light Quadrant for infographic">
    <p:spTree>
      <p:nvGrpSpPr>
        <p:cNvPr id="1" name=""/>
        <p:cNvGrpSpPr/>
        <p:nvPr/>
      </p:nvGrpSpPr>
      <p:grpSpPr>
        <a:xfrm>
          <a:off x="0" y="0"/>
          <a:ext cx="0" cy="0"/>
          <a:chOff x="0" y="0"/>
          <a:chExt cx="0" cy="0"/>
        </a:xfrm>
      </p:grpSpPr>
      <p:grpSp>
        <p:nvGrpSpPr>
          <p:cNvPr id="17" name="Group 16"/>
          <p:cNvGrpSpPr/>
          <p:nvPr userDrawn="1"/>
        </p:nvGrpSpPr>
        <p:grpSpPr>
          <a:xfrm>
            <a:off x="6324599" y="4419600"/>
            <a:ext cx="5867402" cy="2438400"/>
            <a:chOff x="6324599" y="4419600"/>
            <a:chExt cx="5867402" cy="2438400"/>
          </a:xfrm>
        </p:grpSpPr>
        <p:pic>
          <p:nvPicPr>
            <p:cNvPr id="18" name="Picture 17">
              <a:extLst>
                <a:ext uri="{FF2B5EF4-FFF2-40B4-BE49-F238E27FC236}">
                  <a16:creationId xmlns:a16="http://schemas.microsoft.com/office/drawing/2014/main" id="{48E2CDD8-9434-3C41-82F7-EDF6333D397F}"/>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p:blipFill>
          <p:spPr>
            <a:xfrm>
              <a:off x="6337183" y="4516073"/>
              <a:ext cx="5854818" cy="2341927"/>
            </a:xfrm>
            <a:prstGeom prst="rect">
              <a:avLst/>
            </a:prstGeom>
            <a:noFill/>
          </p:spPr>
        </p:pic>
        <p:sp>
          <p:nvSpPr>
            <p:cNvPr id="21" name="Rectangle 20"/>
            <p:cNvSpPr/>
            <p:nvPr userDrawn="1"/>
          </p:nvSpPr>
          <p:spPr>
            <a:xfrm>
              <a:off x="6324599" y="4419600"/>
              <a:ext cx="5867401" cy="24384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itle 1">
            <a:extLst>
              <a:ext uri="{FF2B5EF4-FFF2-40B4-BE49-F238E27FC236}">
                <a16:creationId xmlns:a16="http://schemas.microsoft.com/office/drawing/2014/main" id="{B46B041F-833F-AB4C-9680-F86574375A85}"/>
              </a:ext>
            </a:extLst>
          </p:cNvPr>
          <p:cNvSpPr>
            <a:spLocks noGrp="1"/>
          </p:cNvSpPr>
          <p:nvPr>
            <p:ph type="title" hasCustomPrompt="1"/>
          </p:nvPr>
        </p:nvSpPr>
        <p:spPr>
          <a:xfrm>
            <a:off x="768095" y="783026"/>
            <a:ext cx="10210297" cy="844095"/>
          </a:xfrm>
        </p:spPr>
        <p:txBody>
          <a:bodyPr vert="horz" lIns="0" tIns="45720" rIns="0" bIns="45720" rtlCol="0" anchor="b">
            <a:noAutofit/>
          </a:bodyPr>
          <a:lstStyle>
            <a:lvl1pPr>
              <a:lnSpc>
                <a:spcPct val="100000"/>
              </a:lnSpc>
              <a:defRPr lang="en-US" sz="4400" b="1" i="0" baseline="0">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Best Practice - small font</a:t>
            </a:r>
          </a:p>
        </p:txBody>
      </p:sp>
      <p:sp>
        <p:nvSpPr>
          <p:cNvPr id="27" name="Rectangle 26">
            <a:extLst>
              <a:ext uri="{FF2B5EF4-FFF2-40B4-BE49-F238E27FC236}">
                <a16:creationId xmlns:a16="http://schemas.microsoft.com/office/drawing/2014/main" id="{CAE5D2D5-96D0-7047-93E6-327A01072B11}"/>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77"/>
            </a:endParaRPr>
          </a:p>
        </p:txBody>
      </p:sp>
      <p:sp>
        <p:nvSpPr>
          <p:cNvPr id="23" name="Oval 22">
            <a:extLst>
              <a:ext uri="{FF2B5EF4-FFF2-40B4-BE49-F238E27FC236}">
                <a16:creationId xmlns:a16="http://schemas.microsoft.com/office/drawing/2014/main" id="{6A2BD740-A4C2-0946-9E63-C33AA3983D5F}"/>
              </a:ext>
            </a:extLst>
          </p:cNvPr>
          <p:cNvSpPr/>
          <p:nvPr userDrawn="1"/>
        </p:nvSpPr>
        <p:spPr>
          <a:xfrm>
            <a:off x="884583" y="2053712"/>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a-ET" sz="1800" b="1">
                <a:solidFill>
                  <a:schemeClr val="bg1"/>
                </a:solidFill>
                <a:latin typeface="Lato" panose="020F0502020204030203" pitchFamily="34" charset="77"/>
                <a:cs typeface="Oracle Sans" panose="020B0503020204020204" pitchFamily="34" charset="0"/>
              </a:rPr>
              <a:t>1</a:t>
            </a:r>
          </a:p>
        </p:txBody>
      </p:sp>
      <p:sp>
        <p:nvSpPr>
          <p:cNvPr id="25" name="Oval 24">
            <a:extLst>
              <a:ext uri="{FF2B5EF4-FFF2-40B4-BE49-F238E27FC236}">
                <a16:creationId xmlns:a16="http://schemas.microsoft.com/office/drawing/2014/main" id="{7C6C0532-F063-0042-AFA6-3DA7FE3A89DF}"/>
              </a:ext>
            </a:extLst>
          </p:cNvPr>
          <p:cNvSpPr/>
          <p:nvPr userDrawn="1"/>
        </p:nvSpPr>
        <p:spPr>
          <a:xfrm>
            <a:off x="3437582" y="2053712"/>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ctr"/>
            <a:r>
              <a:rPr lang="aa-ET" sz="1800" b="1">
                <a:solidFill>
                  <a:schemeClr val="bg1"/>
                </a:solidFill>
                <a:latin typeface="Lato" panose="020F0502020204030203" pitchFamily="34" charset="77"/>
                <a:cs typeface="Oracle Sans" panose="020B0503020204020204" pitchFamily="34" charset="0"/>
              </a:rPr>
              <a:t>2</a:t>
            </a:r>
          </a:p>
        </p:txBody>
      </p:sp>
      <p:sp>
        <p:nvSpPr>
          <p:cNvPr id="26" name="Oval 25">
            <a:extLst>
              <a:ext uri="{FF2B5EF4-FFF2-40B4-BE49-F238E27FC236}">
                <a16:creationId xmlns:a16="http://schemas.microsoft.com/office/drawing/2014/main" id="{42C987BC-9341-934C-826D-28D491B929F6}"/>
              </a:ext>
            </a:extLst>
          </p:cNvPr>
          <p:cNvSpPr/>
          <p:nvPr userDrawn="1"/>
        </p:nvSpPr>
        <p:spPr>
          <a:xfrm>
            <a:off x="6046427" y="2053712"/>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ctr"/>
            <a:r>
              <a:rPr lang="aa-ET" sz="1800" b="1">
                <a:solidFill>
                  <a:schemeClr val="bg1"/>
                </a:solidFill>
                <a:latin typeface="Lato" panose="020F0502020204030203" pitchFamily="34" charset="77"/>
                <a:cs typeface="Oracle Sans" panose="020B0503020204020204" pitchFamily="34" charset="0"/>
              </a:rPr>
              <a:t>3</a:t>
            </a:r>
          </a:p>
        </p:txBody>
      </p:sp>
      <p:sp>
        <p:nvSpPr>
          <p:cNvPr id="29" name="Oval 28">
            <a:extLst>
              <a:ext uri="{FF2B5EF4-FFF2-40B4-BE49-F238E27FC236}">
                <a16:creationId xmlns:a16="http://schemas.microsoft.com/office/drawing/2014/main" id="{6BF47A4F-E017-7542-9BAD-BBC6E14F894B}"/>
              </a:ext>
            </a:extLst>
          </p:cNvPr>
          <p:cNvSpPr/>
          <p:nvPr userDrawn="1"/>
        </p:nvSpPr>
        <p:spPr>
          <a:xfrm>
            <a:off x="8629710" y="2053712"/>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algn="ctr"/>
            <a:r>
              <a:rPr lang="aa-ET" sz="1800" b="1">
                <a:solidFill>
                  <a:schemeClr val="bg1"/>
                </a:solidFill>
                <a:latin typeface="Lato" panose="020F0502020204030203" pitchFamily="34" charset="77"/>
                <a:cs typeface="Oracle Sans" panose="020B0503020204020204" pitchFamily="34" charset="0"/>
              </a:rPr>
              <a:t>4</a:t>
            </a:r>
          </a:p>
        </p:txBody>
      </p:sp>
      <p:sp>
        <p:nvSpPr>
          <p:cNvPr id="30" name="TextBox 29">
            <a:extLst>
              <a:ext uri="{FF2B5EF4-FFF2-40B4-BE49-F238E27FC236}">
                <a16:creationId xmlns:a16="http://schemas.microsoft.com/office/drawing/2014/main" id="{DF55FADD-4F43-5942-8B7A-24BA347A99E8}"/>
              </a:ext>
            </a:extLst>
          </p:cNvPr>
          <p:cNvSpPr txBox="1"/>
          <p:nvPr userDrawn="1"/>
        </p:nvSpPr>
        <p:spPr>
          <a:xfrm>
            <a:off x="2770322" y="2026210"/>
            <a:ext cx="319818" cy="584775"/>
          </a:xfrm>
          <a:prstGeom prst="rect">
            <a:avLst/>
          </a:prstGeom>
          <a:noFill/>
        </p:spPr>
        <p:txBody>
          <a:bodyPr wrap="square" rtlCol="0">
            <a:spAutoFit/>
          </a:bodyPr>
          <a:lstStyle/>
          <a:p>
            <a:r>
              <a:rPr lang="en-GB" sz="3200" dirty="0">
                <a:solidFill>
                  <a:schemeClr val="tx2">
                    <a:lumMod val="75000"/>
                  </a:schemeClr>
                </a:solidFill>
                <a:latin typeface="Lato" panose="020F0502020204030203" pitchFamily="34" charset="77"/>
                <a:cs typeface="Arial" panose="020B0604020202020204" pitchFamily="34" charset="0"/>
              </a:rPr>
              <a:t>&gt;</a:t>
            </a:r>
          </a:p>
        </p:txBody>
      </p:sp>
      <p:sp>
        <p:nvSpPr>
          <p:cNvPr id="31" name="TextBox 30">
            <a:extLst>
              <a:ext uri="{FF2B5EF4-FFF2-40B4-BE49-F238E27FC236}">
                <a16:creationId xmlns:a16="http://schemas.microsoft.com/office/drawing/2014/main" id="{5FD48095-5C98-7A41-BF3F-0DB38DECCDDC}"/>
              </a:ext>
            </a:extLst>
          </p:cNvPr>
          <p:cNvSpPr txBox="1"/>
          <p:nvPr userDrawn="1"/>
        </p:nvSpPr>
        <p:spPr>
          <a:xfrm>
            <a:off x="5345480" y="2026210"/>
            <a:ext cx="319818" cy="584775"/>
          </a:xfrm>
          <a:prstGeom prst="rect">
            <a:avLst/>
          </a:prstGeom>
          <a:noFill/>
        </p:spPr>
        <p:txBody>
          <a:bodyPr wrap="square" rtlCol="0">
            <a:spAutoFit/>
          </a:bodyPr>
          <a:lstStyle/>
          <a:p>
            <a:r>
              <a:rPr lang="en-GB" sz="3200" dirty="0">
                <a:solidFill>
                  <a:schemeClr val="tx2">
                    <a:lumMod val="75000"/>
                  </a:schemeClr>
                </a:solidFill>
                <a:latin typeface="Lato" panose="020F0502020204030203" pitchFamily="34" charset="77"/>
                <a:cs typeface="Arial" panose="020B0604020202020204" pitchFamily="34" charset="0"/>
              </a:rPr>
              <a:t>&gt;</a:t>
            </a:r>
          </a:p>
        </p:txBody>
      </p:sp>
      <p:sp>
        <p:nvSpPr>
          <p:cNvPr id="32" name="TextBox 31">
            <a:extLst>
              <a:ext uri="{FF2B5EF4-FFF2-40B4-BE49-F238E27FC236}">
                <a16:creationId xmlns:a16="http://schemas.microsoft.com/office/drawing/2014/main" id="{B4806D60-648D-9548-848D-DC13EC61F854}"/>
              </a:ext>
            </a:extLst>
          </p:cNvPr>
          <p:cNvSpPr txBox="1"/>
          <p:nvPr userDrawn="1"/>
        </p:nvSpPr>
        <p:spPr>
          <a:xfrm>
            <a:off x="7972148" y="2026210"/>
            <a:ext cx="319818" cy="584775"/>
          </a:xfrm>
          <a:prstGeom prst="rect">
            <a:avLst/>
          </a:prstGeom>
          <a:noFill/>
        </p:spPr>
        <p:txBody>
          <a:bodyPr wrap="square" rtlCol="0">
            <a:spAutoFit/>
          </a:bodyPr>
          <a:lstStyle/>
          <a:p>
            <a:r>
              <a:rPr lang="en-GB" sz="3200" dirty="0">
                <a:solidFill>
                  <a:schemeClr val="tx2">
                    <a:lumMod val="75000"/>
                  </a:schemeClr>
                </a:solidFill>
                <a:latin typeface="Lato" panose="020F0502020204030203" pitchFamily="34" charset="77"/>
                <a:cs typeface="Arial" panose="020B0604020202020204" pitchFamily="34" charset="0"/>
              </a:rPr>
              <a:t>&gt;</a:t>
            </a:r>
          </a:p>
        </p:txBody>
      </p:sp>
      <p:sp>
        <p:nvSpPr>
          <p:cNvPr id="33" name="TextBox 32">
            <a:extLst>
              <a:ext uri="{FF2B5EF4-FFF2-40B4-BE49-F238E27FC236}">
                <a16:creationId xmlns:a16="http://schemas.microsoft.com/office/drawing/2014/main" id="{47044AA0-E789-E049-AA4D-791F9FB95F7A}"/>
              </a:ext>
            </a:extLst>
          </p:cNvPr>
          <p:cNvSpPr txBox="1"/>
          <p:nvPr userDrawn="1"/>
        </p:nvSpPr>
        <p:spPr>
          <a:xfrm>
            <a:off x="10535653" y="2026210"/>
            <a:ext cx="319818" cy="584775"/>
          </a:xfrm>
          <a:prstGeom prst="rect">
            <a:avLst/>
          </a:prstGeom>
          <a:noFill/>
        </p:spPr>
        <p:txBody>
          <a:bodyPr wrap="square" rtlCol="0">
            <a:spAutoFit/>
          </a:bodyPr>
          <a:lstStyle/>
          <a:p>
            <a:r>
              <a:rPr lang="en-GB" sz="3200" dirty="0">
                <a:solidFill>
                  <a:schemeClr val="tx2">
                    <a:lumMod val="75000"/>
                  </a:schemeClr>
                </a:solidFill>
                <a:latin typeface="Lato" panose="020F0502020204030203" pitchFamily="34" charset="77"/>
                <a:cs typeface="Arial" panose="020B0604020202020204" pitchFamily="34" charset="0"/>
              </a:rPr>
              <a:t>&gt;</a:t>
            </a:r>
          </a:p>
        </p:txBody>
      </p:sp>
      <p:sp>
        <p:nvSpPr>
          <p:cNvPr id="34" name="Text Placeholder 16">
            <a:extLst>
              <a:ext uri="{FF2B5EF4-FFF2-40B4-BE49-F238E27FC236}">
                <a16:creationId xmlns:a16="http://schemas.microsoft.com/office/drawing/2014/main" id="{A7A3CBC9-EEB6-6A4B-82C1-442C1CF9D439}"/>
              </a:ext>
            </a:extLst>
          </p:cNvPr>
          <p:cNvSpPr>
            <a:spLocks noGrp="1"/>
          </p:cNvSpPr>
          <p:nvPr>
            <p:ph type="body" sz="quarter" idx="46" hasCustomPrompt="1"/>
          </p:nvPr>
        </p:nvSpPr>
        <p:spPr>
          <a:xfrm>
            <a:off x="1336529" y="2053712"/>
            <a:ext cx="1490472" cy="484632"/>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2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35" name="Text Placeholder 16">
            <a:extLst>
              <a:ext uri="{FF2B5EF4-FFF2-40B4-BE49-F238E27FC236}">
                <a16:creationId xmlns:a16="http://schemas.microsoft.com/office/drawing/2014/main" id="{6F826F71-842F-9344-A1A2-BF934F9100DB}"/>
              </a:ext>
            </a:extLst>
          </p:cNvPr>
          <p:cNvSpPr>
            <a:spLocks noGrp="1"/>
          </p:cNvSpPr>
          <p:nvPr>
            <p:ph type="body" sz="quarter" idx="47" hasCustomPrompt="1"/>
          </p:nvPr>
        </p:nvSpPr>
        <p:spPr>
          <a:xfrm>
            <a:off x="3911778" y="2053712"/>
            <a:ext cx="1490472" cy="484632"/>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2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36" name="Text Placeholder 16">
            <a:extLst>
              <a:ext uri="{FF2B5EF4-FFF2-40B4-BE49-F238E27FC236}">
                <a16:creationId xmlns:a16="http://schemas.microsoft.com/office/drawing/2014/main" id="{F50C35BA-C4AE-BC46-A95C-AF7D0B4990E7}"/>
              </a:ext>
            </a:extLst>
          </p:cNvPr>
          <p:cNvSpPr>
            <a:spLocks noGrp="1"/>
          </p:cNvSpPr>
          <p:nvPr>
            <p:ph type="body" sz="quarter" idx="48" hasCustomPrompt="1"/>
          </p:nvPr>
        </p:nvSpPr>
        <p:spPr>
          <a:xfrm>
            <a:off x="6543008" y="2053712"/>
            <a:ext cx="1490472" cy="484632"/>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2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37" name="Text Placeholder 16">
            <a:extLst>
              <a:ext uri="{FF2B5EF4-FFF2-40B4-BE49-F238E27FC236}">
                <a16:creationId xmlns:a16="http://schemas.microsoft.com/office/drawing/2014/main" id="{9C5C6C2F-5C43-FD4C-90E2-E9EEE9576A84}"/>
              </a:ext>
            </a:extLst>
          </p:cNvPr>
          <p:cNvSpPr>
            <a:spLocks noGrp="1"/>
          </p:cNvSpPr>
          <p:nvPr>
            <p:ph type="body" sz="quarter" idx="49" hasCustomPrompt="1"/>
          </p:nvPr>
        </p:nvSpPr>
        <p:spPr>
          <a:xfrm>
            <a:off x="9099598" y="2053712"/>
            <a:ext cx="1490472" cy="484632"/>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2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38" name="Oval 37">
            <a:extLst>
              <a:ext uri="{FF2B5EF4-FFF2-40B4-BE49-F238E27FC236}">
                <a16:creationId xmlns:a16="http://schemas.microsoft.com/office/drawing/2014/main" id="{67BF547B-B3D6-9D46-9C54-14A46CFE5857}"/>
              </a:ext>
            </a:extLst>
          </p:cNvPr>
          <p:cNvSpPr/>
          <p:nvPr userDrawn="1"/>
        </p:nvSpPr>
        <p:spPr>
          <a:xfrm>
            <a:off x="884583" y="3489105"/>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solidFill>
                  <a:schemeClr val="bg1"/>
                </a:solidFill>
                <a:latin typeface="Lato" panose="020F0502020204030203" pitchFamily="34" charset="77"/>
                <a:cs typeface="Oracle Sans" panose="020B0503020204020204" pitchFamily="34" charset="0"/>
              </a:rPr>
              <a:t>5</a:t>
            </a:r>
            <a:endParaRPr lang="aa-ET" sz="1800" b="1">
              <a:solidFill>
                <a:schemeClr val="bg1"/>
              </a:solidFill>
              <a:latin typeface="Lato" panose="020F0502020204030203" pitchFamily="34" charset="77"/>
              <a:cs typeface="Oracle Sans" panose="020B0503020204020204" pitchFamily="34" charset="0"/>
            </a:endParaRPr>
          </a:p>
        </p:txBody>
      </p:sp>
      <p:sp>
        <p:nvSpPr>
          <p:cNvPr id="39" name="Oval 38">
            <a:extLst>
              <a:ext uri="{FF2B5EF4-FFF2-40B4-BE49-F238E27FC236}">
                <a16:creationId xmlns:a16="http://schemas.microsoft.com/office/drawing/2014/main" id="{D42753FA-89E9-6743-B6FC-DCB1E087A48F}"/>
              </a:ext>
            </a:extLst>
          </p:cNvPr>
          <p:cNvSpPr/>
          <p:nvPr userDrawn="1"/>
        </p:nvSpPr>
        <p:spPr>
          <a:xfrm>
            <a:off x="3437582" y="3489105"/>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ctr"/>
            <a:r>
              <a:rPr lang="en-GB" sz="1800" b="1" dirty="0">
                <a:solidFill>
                  <a:schemeClr val="bg1"/>
                </a:solidFill>
                <a:latin typeface="Lato" panose="020F0502020204030203" pitchFamily="34" charset="77"/>
                <a:cs typeface="Oracle Sans" panose="020B0503020204020204" pitchFamily="34" charset="0"/>
              </a:rPr>
              <a:t>6</a:t>
            </a:r>
            <a:endParaRPr lang="aa-ET" sz="1800" b="1">
              <a:solidFill>
                <a:schemeClr val="bg1"/>
              </a:solidFill>
              <a:latin typeface="Lato" panose="020F0502020204030203" pitchFamily="34" charset="77"/>
              <a:cs typeface="Oracle Sans" panose="020B0503020204020204" pitchFamily="34" charset="0"/>
            </a:endParaRPr>
          </a:p>
        </p:txBody>
      </p:sp>
      <p:sp>
        <p:nvSpPr>
          <p:cNvPr id="40" name="Oval 39">
            <a:extLst>
              <a:ext uri="{FF2B5EF4-FFF2-40B4-BE49-F238E27FC236}">
                <a16:creationId xmlns:a16="http://schemas.microsoft.com/office/drawing/2014/main" id="{D6CE70FA-815D-B447-90E3-C47F0F732537}"/>
              </a:ext>
            </a:extLst>
          </p:cNvPr>
          <p:cNvSpPr/>
          <p:nvPr userDrawn="1"/>
        </p:nvSpPr>
        <p:spPr>
          <a:xfrm>
            <a:off x="6046427" y="3489105"/>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ctr"/>
            <a:r>
              <a:rPr lang="en-GB" sz="1800" b="1" dirty="0">
                <a:solidFill>
                  <a:schemeClr val="bg1"/>
                </a:solidFill>
                <a:latin typeface="Lato" panose="020F0502020204030203" pitchFamily="34" charset="77"/>
                <a:cs typeface="Oracle Sans" panose="020B0503020204020204" pitchFamily="34" charset="0"/>
              </a:rPr>
              <a:t>7</a:t>
            </a:r>
            <a:endParaRPr lang="aa-ET" sz="1800" b="1">
              <a:solidFill>
                <a:schemeClr val="bg1"/>
              </a:solidFill>
              <a:latin typeface="Lato" panose="020F0502020204030203" pitchFamily="34" charset="77"/>
              <a:cs typeface="Oracle Sans" panose="020B0503020204020204" pitchFamily="34" charset="0"/>
            </a:endParaRPr>
          </a:p>
        </p:txBody>
      </p:sp>
      <p:sp>
        <p:nvSpPr>
          <p:cNvPr id="41" name="Oval 40">
            <a:extLst>
              <a:ext uri="{FF2B5EF4-FFF2-40B4-BE49-F238E27FC236}">
                <a16:creationId xmlns:a16="http://schemas.microsoft.com/office/drawing/2014/main" id="{A0F79411-240C-2744-B442-8EB07B96E2B7}"/>
              </a:ext>
            </a:extLst>
          </p:cNvPr>
          <p:cNvSpPr/>
          <p:nvPr userDrawn="1"/>
        </p:nvSpPr>
        <p:spPr>
          <a:xfrm>
            <a:off x="8629710" y="3489105"/>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algn="ctr"/>
            <a:r>
              <a:rPr lang="en-GB" sz="1800" b="1" dirty="0">
                <a:solidFill>
                  <a:schemeClr val="bg1"/>
                </a:solidFill>
                <a:latin typeface="Lato" panose="020F0502020204030203" pitchFamily="34" charset="77"/>
                <a:cs typeface="Oracle Sans" panose="020B0503020204020204" pitchFamily="34" charset="0"/>
              </a:rPr>
              <a:t>8</a:t>
            </a:r>
            <a:endParaRPr lang="aa-ET" sz="1800" b="1">
              <a:solidFill>
                <a:schemeClr val="bg1"/>
              </a:solidFill>
              <a:latin typeface="Lato" panose="020F0502020204030203" pitchFamily="34" charset="77"/>
              <a:cs typeface="Oracle Sans" panose="020B0503020204020204" pitchFamily="34" charset="0"/>
            </a:endParaRPr>
          </a:p>
        </p:txBody>
      </p:sp>
      <p:sp>
        <p:nvSpPr>
          <p:cNvPr id="42" name="TextBox 41">
            <a:extLst>
              <a:ext uri="{FF2B5EF4-FFF2-40B4-BE49-F238E27FC236}">
                <a16:creationId xmlns:a16="http://schemas.microsoft.com/office/drawing/2014/main" id="{0526467B-D106-6148-AF6E-D805B40DD665}"/>
              </a:ext>
            </a:extLst>
          </p:cNvPr>
          <p:cNvSpPr txBox="1"/>
          <p:nvPr userDrawn="1"/>
        </p:nvSpPr>
        <p:spPr>
          <a:xfrm>
            <a:off x="2770322" y="3461603"/>
            <a:ext cx="319818" cy="584775"/>
          </a:xfrm>
          <a:prstGeom prst="rect">
            <a:avLst/>
          </a:prstGeom>
          <a:noFill/>
        </p:spPr>
        <p:txBody>
          <a:bodyPr wrap="square" rtlCol="0">
            <a:spAutoFit/>
          </a:bodyPr>
          <a:lstStyle/>
          <a:p>
            <a:r>
              <a:rPr lang="en-GB" sz="3200" dirty="0">
                <a:solidFill>
                  <a:schemeClr val="tx2">
                    <a:lumMod val="75000"/>
                  </a:schemeClr>
                </a:solidFill>
                <a:latin typeface="Lato" panose="020F0502020204030203" pitchFamily="34" charset="77"/>
                <a:cs typeface="Arial" panose="020B0604020202020204" pitchFamily="34" charset="0"/>
              </a:rPr>
              <a:t>&gt;</a:t>
            </a:r>
          </a:p>
        </p:txBody>
      </p:sp>
      <p:sp>
        <p:nvSpPr>
          <p:cNvPr id="43" name="TextBox 42">
            <a:extLst>
              <a:ext uri="{FF2B5EF4-FFF2-40B4-BE49-F238E27FC236}">
                <a16:creationId xmlns:a16="http://schemas.microsoft.com/office/drawing/2014/main" id="{106876C1-F7E6-B248-B9B4-D99711AB40E7}"/>
              </a:ext>
            </a:extLst>
          </p:cNvPr>
          <p:cNvSpPr txBox="1"/>
          <p:nvPr userDrawn="1"/>
        </p:nvSpPr>
        <p:spPr>
          <a:xfrm>
            <a:off x="5345480" y="3461603"/>
            <a:ext cx="319818" cy="584775"/>
          </a:xfrm>
          <a:prstGeom prst="rect">
            <a:avLst/>
          </a:prstGeom>
          <a:noFill/>
        </p:spPr>
        <p:txBody>
          <a:bodyPr wrap="square" rtlCol="0">
            <a:spAutoFit/>
          </a:bodyPr>
          <a:lstStyle/>
          <a:p>
            <a:r>
              <a:rPr lang="en-GB" sz="3200" dirty="0">
                <a:solidFill>
                  <a:schemeClr val="tx2">
                    <a:lumMod val="75000"/>
                  </a:schemeClr>
                </a:solidFill>
                <a:latin typeface="Lato" panose="020F0502020204030203" pitchFamily="34" charset="77"/>
                <a:cs typeface="Arial" panose="020B0604020202020204" pitchFamily="34" charset="0"/>
              </a:rPr>
              <a:t>&gt;</a:t>
            </a:r>
          </a:p>
        </p:txBody>
      </p:sp>
      <p:sp>
        <p:nvSpPr>
          <p:cNvPr id="44" name="TextBox 43">
            <a:extLst>
              <a:ext uri="{FF2B5EF4-FFF2-40B4-BE49-F238E27FC236}">
                <a16:creationId xmlns:a16="http://schemas.microsoft.com/office/drawing/2014/main" id="{84D04BCC-CB80-5C4A-BF42-45E214260C52}"/>
              </a:ext>
            </a:extLst>
          </p:cNvPr>
          <p:cNvSpPr txBox="1"/>
          <p:nvPr userDrawn="1"/>
        </p:nvSpPr>
        <p:spPr>
          <a:xfrm>
            <a:off x="7972148" y="3461603"/>
            <a:ext cx="319818" cy="584775"/>
          </a:xfrm>
          <a:prstGeom prst="rect">
            <a:avLst/>
          </a:prstGeom>
          <a:noFill/>
        </p:spPr>
        <p:txBody>
          <a:bodyPr wrap="square" rtlCol="0">
            <a:spAutoFit/>
          </a:bodyPr>
          <a:lstStyle/>
          <a:p>
            <a:r>
              <a:rPr lang="en-GB" sz="3200" dirty="0">
                <a:solidFill>
                  <a:schemeClr val="tx2">
                    <a:lumMod val="75000"/>
                  </a:schemeClr>
                </a:solidFill>
                <a:latin typeface="Lato" panose="020F0502020204030203" pitchFamily="34" charset="77"/>
                <a:cs typeface="Arial" panose="020B0604020202020204" pitchFamily="34" charset="0"/>
              </a:rPr>
              <a:t>&gt;</a:t>
            </a:r>
          </a:p>
        </p:txBody>
      </p:sp>
      <p:sp>
        <p:nvSpPr>
          <p:cNvPr id="45" name="TextBox 44">
            <a:extLst>
              <a:ext uri="{FF2B5EF4-FFF2-40B4-BE49-F238E27FC236}">
                <a16:creationId xmlns:a16="http://schemas.microsoft.com/office/drawing/2014/main" id="{FD787E88-EF4E-C340-B1BE-68FA105A8EEB}"/>
              </a:ext>
            </a:extLst>
          </p:cNvPr>
          <p:cNvSpPr txBox="1"/>
          <p:nvPr userDrawn="1"/>
        </p:nvSpPr>
        <p:spPr>
          <a:xfrm>
            <a:off x="10535653" y="3461603"/>
            <a:ext cx="319818" cy="584775"/>
          </a:xfrm>
          <a:prstGeom prst="rect">
            <a:avLst/>
          </a:prstGeom>
          <a:noFill/>
        </p:spPr>
        <p:txBody>
          <a:bodyPr wrap="square" rtlCol="0">
            <a:spAutoFit/>
          </a:bodyPr>
          <a:lstStyle/>
          <a:p>
            <a:r>
              <a:rPr lang="en-GB" sz="3200" dirty="0">
                <a:solidFill>
                  <a:schemeClr val="tx2">
                    <a:lumMod val="75000"/>
                  </a:schemeClr>
                </a:solidFill>
                <a:latin typeface="Lato" panose="020F0502020204030203" pitchFamily="34" charset="77"/>
                <a:cs typeface="Arial" panose="020B0604020202020204" pitchFamily="34" charset="0"/>
              </a:rPr>
              <a:t>&gt;</a:t>
            </a:r>
          </a:p>
        </p:txBody>
      </p:sp>
      <p:sp>
        <p:nvSpPr>
          <p:cNvPr id="46" name="Text Placeholder 16">
            <a:extLst>
              <a:ext uri="{FF2B5EF4-FFF2-40B4-BE49-F238E27FC236}">
                <a16:creationId xmlns:a16="http://schemas.microsoft.com/office/drawing/2014/main" id="{A7D1A3FD-8613-EB4A-9865-12B8F1176892}"/>
              </a:ext>
            </a:extLst>
          </p:cNvPr>
          <p:cNvSpPr>
            <a:spLocks noGrp="1"/>
          </p:cNvSpPr>
          <p:nvPr>
            <p:ph type="body" sz="quarter" idx="62" hasCustomPrompt="1"/>
          </p:nvPr>
        </p:nvSpPr>
        <p:spPr>
          <a:xfrm>
            <a:off x="1336529" y="3489105"/>
            <a:ext cx="1490472" cy="484632"/>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2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47" name="Text Placeholder 16">
            <a:extLst>
              <a:ext uri="{FF2B5EF4-FFF2-40B4-BE49-F238E27FC236}">
                <a16:creationId xmlns:a16="http://schemas.microsoft.com/office/drawing/2014/main" id="{F8036747-BBFB-834B-BEB4-1A07E43E4676}"/>
              </a:ext>
            </a:extLst>
          </p:cNvPr>
          <p:cNvSpPr>
            <a:spLocks noGrp="1"/>
          </p:cNvSpPr>
          <p:nvPr>
            <p:ph type="body" sz="quarter" idx="63" hasCustomPrompt="1"/>
          </p:nvPr>
        </p:nvSpPr>
        <p:spPr>
          <a:xfrm>
            <a:off x="3911778" y="3489105"/>
            <a:ext cx="1490472" cy="484632"/>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2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48" name="Text Placeholder 16">
            <a:extLst>
              <a:ext uri="{FF2B5EF4-FFF2-40B4-BE49-F238E27FC236}">
                <a16:creationId xmlns:a16="http://schemas.microsoft.com/office/drawing/2014/main" id="{B04BDA99-BDB1-DF49-B7FA-152759D710CF}"/>
              </a:ext>
            </a:extLst>
          </p:cNvPr>
          <p:cNvSpPr>
            <a:spLocks noGrp="1"/>
          </p:cNvSpPr>
          <p:nvPr>
            <p:ph type="body" sz="quarter" idx="64" hasCustomPrompt="1"/>
          </p:nvPr>
        </p:nvSpPr>
        <p:spPr>
          <a:xfrm>
            <a:off x="6543008" y="3489105"/>
            <a:ext cx="1490472" cy="484632"/>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2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49" name="Text Placeholder 16">
            <a:extLst>
              <a:ext uri="{FF2B5EF4-FFF2-40B4-BE49-F238E27FC236}">
                <a16:creationId xmlns:a16="http://schemas.microsoft.com/office/drawing/2014/main" id="{C717AC22-547D-9645-BCD6-D83EC5C65D89}"/>
              </a:ext>
            </a:extLst>
          </p:cNvPr>
          <p:cNvSpPr>
            <a:spLocks noGrp="1"/>
          </p:cNvSpPr>
          <p:nvPr>
            <p:ph type="body" sz="quarter" idx="65" hasCustomPrompt="1"/>
          </p:nvPr>
        </p:nvSpPr>
        <p:spPr>
          <a:xfrm>
            <a:off x="9099598" y="3489105"/>
            <a:ext cx="1490472" cy="484632"/>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2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50" name="Oval 49">
            <a:extLst>
              <a:ext uri="{FF2B5EF4-FFF2-40B4-BE49-F238E27FC236}">
                <a16:creationId xmlns:a16="http://schemas.microsoft.com/office/drawing/2014/main" id="{0A5BD78A-F997-6842-A9B0-1B38FF4DB19A}"/>
              </a:ext>
            </a:extLst>
          </p:cNvPr>
          <p:cNvSpPr/>
          <p:nvPr userDrawn="1"/>
        </p:nvSpPr>
        <p:spPr>
          <a:xfrm>
            <a:off x="884583" y="4881973"/>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solidFill>
                  <a:schemeClr val="bg1"/>
                </a:solidFill>
                <a:latin typeface="Lato" panose="020F0502020204030203" pitchFamily="34" charset="77"/>
                <a:cs typeface="Oracle Sans" panose="020B0503020204020204" pitchFamily="34" charset="0"/>
              </a:rPr>
              <a:t>9</a:t>
            </a:r>
            <a:endParaRPr lang="aa-ET" sz="1800" b="1">
              <a:solidFill>
                <a:schemeClr val="bg1"/>
              </a:solidFill>
              <a:latin typeface="Lato" panose="020F0502020204030203" pitchFamily="34" charset="77"/>
              <a:cs typeface="Oracle Sans" panose="020B0503020204020204" pitchFamily="34" charset="0"/>
            </a:endParaRPr>
          </a:p>
        </p:txBody>
      </p:sp>
      <p:sp>
        <p:nvSpPr>
          <p:cNvPr id="51" name="Oval 50">
            <a:extLst>
              <a:ext uri="{FF2B5EF4-FFF2-40B4-BE49-F238E27FC236}">
                <a16:creationId xmlns:a16="http://schemas.microsoft.com/office/drawing/2014/main" id="{D550B27B-81C0-F942-99FE-2D134A99F2B2}"/>
              </a:ext>
            </a:extLst>
          </p:cNvPr>
          <p:cNvSpPr/>
          <p:nvPr userDrawn="1"/>
        </p:nvSpPr>
        <p:spPr>
          <a:xfrm>
            <a:off x="3437582" y="4881973"/>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ctr"/>
            <a:endParaRPr lang="aa-ET" sz="1000" b="1">
              <a:solidFill>
                <a:schemeClr val="bg1"/>
              </a:solidFill>
              <a:latin typeface="Lato" panose="020F0502020204030203" pitchFamily="34" charset="77"/>
              <a:cs typeface="Oracle Sans" panose="020B0503020204020204" pitchFamily="34" charset="0"/>
            </a:endParaRPr>
          </a:p>
        </p:txBody>
      </p:sp>
      <p:sp>
        <p:nvSpPr>
          <p:cNvPr id="52" name="Oval 51">
            <a:extLst>
              <a:ext uri="{FF2B5EF4-FFF2-40B4-BE49-F238E27FC236}">
                <a16:creationId xmlns:a16="http://schemas.microsoft.com/office/drawing/2014/main" id="{FF1C9131-B72C-5042-8756-410230F4E780}"/>
              </a:ext>
            </a:extLst>
          </p:cNvPr>
          <p:cNvSpPr/>
          <p:nvPr userDrawn="1"/>
        </p:nvSpPr>
        <p:spPr>
          <a:xfrm>
            <a:off x="6046427" y="4881973"/>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ctr"/>
            <a:endParaRPr lang="aa-ET" sz="1800" b="1">
              <a:solidFill>
                <a:schemeClr val="bg1"/>
              </a:solidFill>
              <a:latin typeface="Lato" panose="020F0502020204030203" pitchFamily="34" charset="77"/>
              <a:cs typeface="Oracle Sans" panose="020B0503020204020204" pitchFamily="34" charset="0"/>
            </a:endParaRPr>
          </a:p>
        </p:txBody>
      </p:sp>
      <p:sp>
        <p:nvSpPr>
          <p:cNvPr id="53" name="Oval 52">
            <a:extLst>
              <a:ext uri="{FF2B5EF4-FFF2-40B4-BE49-F238E27FC236}">
                <a16:creationId xmlns:a16="http://schemas.microsoft.com/office/drawing/2014/main" id="{F7C3EED8-59E2-6F41-A908-15629BD0D59B}"/>
              </a:ext>
            </a:extLst>
          </p:cNvPr>
          <p:cNvSpPr/>
          <p:nvPr userDrawn="1"/>
        </p:nvSpPr>
        <p:spPr>
          <a:xfrm>
            <a:off x="8629710" y="4881973"/>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algn="ctr"/>
            <a:endParaRPr lang="aa-ET" sz="1800" b="1">
              <a:solidFill>
                <a:schemeClr val="bg1"/>
              </a:solidFill>
              <a:latin typeface="Lato" panose="020F0502020204030203" pitchFamily="34" charset="77"/>
              <a:cs typeface="Oracle Sans" panose="020B0503020204020204" pitchFamily="34" charset="0"/>
            </a:endParaRPr>
          </a:p>
        </p:txBody>
      </p:sp>
      <p:sp>
        <p:nvSpPr>
          <p:cNvPr id="54" name="TextBox 53">
            <a:extLst>
              <a:ext uri="{FF2B5EF4-FFF2-40B4-BE49-F238E27FC236}">
                <a16:creationId xmlns:a16="http://schemas.microsoft.com/office/drawing/2014/main" id="{6A681A9F-85FB-F84E-A9AE-15232DF537F0}"/>
              </a:ext>
            </a:extLst>
          </p:cNvPr>
          <p:cNvSpPr txBox="1"/>
          <p:nvPr userDrawn="1"/>
        </p:nvSpPr>
        <p:spPr>
          <a:xfrm>
            <a:off x="2770322" y="4854471"/>
            <a:ext cx="319818" cy="584775"/>
          </a:xfrm>
          <a:prstGeom prst="rect">
            <a:avLst/>
          </a:prstGeom>
          <a:noFill/>
        </p:spPr>
        <p:txBody>
          <a:bodyPr wrap="square" rtlCol="0">
            <a:spAutoFit/>
          </a:bodyPr>
          <a:lstStyle/>
          <a:p>
            <a:r>
              <a:rPr lang="en-GB" sz="3200" dirty="0">
                <a:solidFill>
                  <a:schemeClr val="tx2">
                    <a:lumMod val="75000"/>
                  </a:schemeClr>
                </a:solidFill>
                <a:latin typeface="Lato" panose="020F0502020204030203" pitchFamily="34" charset="77"/>
                <a:cs typeface="Arial" panose="020B0604020202020204" pitchFamily="34" charset="0"/>
              </a:rPr>
              <a:t>&gt;</a:t>
            </a:r>
          </a:p>
        </p:txBody>
      </p:sp>
      <p:sp>
        <p:nvSpPr>
          <p:cNvPr id="55" name="TextBox 54">
            <a:extLst>
              <a:ext uri="{FF2B5EF4-FFF2-40B4-BE49-F238E27FC236}">
                <a16:creationId xmlns:a16="http://schemas.microsoft.com/office/drawing/2014/main" id="{CAC6DDB2-283C-914C-967C-42684E6E6BC8}"/>
              </a:ext>
            </a:extLst>
          </p:cNvPr>
          <p:cNvSpPr txBox="1"/>
          <p:nvPr userDrawn="1"/>
        </p:nvSpPr>
        <p:spPr>
          <a:xfrm>
            <a:off x="5345480" y="4854471"/>
            <a:ext cx="319818" cy="584775"/>
          </a:xfrm>
          <a:prstGeom prst="rect">
            <a:avLst/>
          </a:prstGeom>
          <a:noFill/>
        </p:spPr>
        <p:txBody>
          <a:bodyPr wrap="square" rtlCol="0">
            <a:spAutoFit/>
          </a:bodyPr>
          <a:lstStyle/>
          <a:p>
            <a:r>
              <a:rPr lang="en-GB" sz="3200" dirty="0">
                <a:solidFill>
                  <a:schemeClr val="tx2">
                    <a:lumMod val="75000"/>
                  </a:schemeClr>
                </a:solidFill>
                <a:latin typeface="Lato" panose="020F0502020204030203" pitchFamily="34" charset="77"/>
                <a:cs typeface="Arial" panose="020B0604020202020204" pitchFamily="34" charset="0"/>
              </a:rPr>
              <a:t>&gt;</a:t>
            </a:r>
          </a:p>
        </p:txBody>
      </p:sp>
      <p:sp>
        <p:nvSpPr>
          <p:cNvPr id="56" name="TextBox 55">
            <a:extLst>
              <a:ext uri="{FF2B5EF4-FFF2-40B4-BE49-F238E27FC236}">
                <a16:creationId xmlns:a16="http://schemas.microsoft.com/office/drawing/2014/main" id="{C232959A-E485-D14D-A1A8-F826DE7B18A1}"/>
              </a:ext>
            </a:extLst>
          </p:cNvPr>
          <p:cNvSpPr txBox="1"/>
          <p:nvPr userDrawn="1"/>
        </p:nvSpPr>
        <p:spPr>
          <a:xfrm>
            <a:off x="7972148" y="4854471"/>
            <a:ext cx="319818" cy="584775"/>
          </a:xfrm>
          <a:prstGeom prst="rect">
            <a:avLst/>
          </a:prstGeom>
          <a:noFill/>
        </p:spPr>
        <p:txBody>
          <a:bodyPr wrap="square" rtlCol="0">
            <a:spAutoFit/>
          </a:bodyPr>
          <a:lstStyle/>
          <a:p>
            <a:r>
              <a:rPr lang="en-GB" sz="3200" dirty="0">
                <a:solidFill>
                  <a:schemeClr val="tx2">
                    <a:lumMod val="75000"/>
                  </a:schemeClr>
                </a:solidFill>
                <a:latin typeface="Lato" panose="020F0502020204030203" pitchFamily="34" charset="77"/>
                <a:cs typeface="Arial" panose="020B0604020202020204" pitchFamily="34" charset="0"/>
              </a:rPr>
              <a:t>&gt;</a:t>
            </a:r>
          </a:p>
        </p:txBody>
      </p:sp>
      <p:sp>
        <p:nvSpPr>
          <p:cNvPr id="57" name="TextBox 56">
            <a:extLst>
              <a:ext uri="{FF2B5EF4-FFF2-40B4-BE49-F238E27FC236}">
                <a16:creationId xmlns:a16="http://schemas.microsoft.com/office/drawing/2014/main" id="{BDC177CD-A9D7-904E-8015-B5D3B746C892}"/>
              </a:ext>
            </a:extLst>
          </p:cNvPr>
          <p:cNvSpPr txBox="1"/>
          <p:nvPr userDrawn="1"/>
        </p:nvSpPr>
        <p:spPr>
          <a:xfrm>
            <a:off x="10535653" y="4854471"/>
            <a:ext cx="319818" cy="584775"/>
          </a:xfrm>
          <a:prstGeom prst="rect">
            <a:avLst/>
          </a:prstGeom>
          <a:noFill/>
        </p:spPr>
        <p:txBody>
          <a:bodyPr wrap="square" rtlCol="0">
            <a:spAutoFit/>
          </a:bodyPr>
          <a:lstStyle/>
          <a:p>
            <a:r>
              <a:rPr lang="en-GB" sz="3200" dirty="0">
                <a:solidFill>
                  <a:schemeClr val="tx2">
                    <a:lumMod val="75000"/>
                  </a:schemeClr>
                </a:solidFill>
                <a:latin typeface="Lato" panose="020F0502020204030203" pitchFamily="34" charset="77"/>
                <a:cs typeface="Arial" panose="020B0604020202020204" pitchFamily="34" charset="0"/>
              </a:rPr>
              <a:t>&gt;</a:t>
            </a:r>
          </a:p>
        </p:txBody>
      </p:sp>
      <p:sp>
        <p:nvSpPr>
          <p:cNvPr id="58" name="Text Placeholder 16">
            <a:extLst>
              <a:ext uri="{FF2B5EF4-FFF2-40B4-BE49-F238E27FC236}">
                <a16:creationId xmlns:a16="http://schemas.microsoft.com/office/drawing/2014/main" id="{E7348C33-16B9-0742-8578-C98DBE168492}"/>
              </a:ext>
            </a:extLst>
          </p:cNvPr>
          <p:cNvSpPr>
            <a:spLocks noGrp="1"/>
          </p:cNvSpPr>
          <p:nvPr>
            <p:ph type="body" sz="quarter" idx="66" hasCustomPrompt="1"/>
          </p:nvPr>
        </p:nvSpPr>
        <p:spPr>
          <a:xfrm>
            <a:off x="1336529" y="4881973"/>
            <a:ext cx="1490472" cy="484632"/>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2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59" name="Text Placeholder 16">
            <a:extLst>
              <a:ext uri="{FF2B5EF4-FFF2-40B4-BE49-F238E27FC236}">
                <a16:creationId xmlns:a16="http://schemas.microsoft.com/office/drawing/2014/main" id="{9E6243AC-02B3-D34E-A442-A514C13D603D}"/>
              </a:ext>
            </a:extLst>
          </p:cNvPr>
          <p:cNvSpPr>
            <a:spLocks noGrp="1"/>
          </p:cNvSpPr>
          <p:nvPr>
            <p:ph type="body" sz="quarter" idx="67" hasCustomPrompt="1"/>
          </p:nvPr>
        </p:nvSpPr>
        <p:spPr>
          <a:xfrm>
            <a:off x="3911778" y="4881973"/>
            <a:ext cx="1490472" cy="484632"/>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2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60" name="Text Placeholder 16">
            <a:extLst>
              <a:ext uri="{FF2B5EF4-FFF2-40B4-BE49-F238E27FC236}">
                <a16:creationId xmlns:a16="http://schemas.microsoft.com/office/drawing/2014/main" id="{9DC70977-6698-1844-A64F-F36C46175075}"/>
              </a:ext>
            </a:extLst>
          </p:cNvPr>
          <p:cNvSpPr>
            <a:spLocks noGrp="1"/>
          </p:cNvSpPr>
          <p:nvPr>
            <p:ph type="body" sz="quarter" idx="68" hasCustomPrompt="1"/>
          </p:nvPr>
        </p:nvSpPr>
        <p:spPr>
          <a:xfrm>
            <a:off x="6543008" y="4881973"/>
            <a:ext cx="1490472" cy="484632"/>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2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61" name="Text Placeholder 16">
            <a:extLst>
              <a:ext uri="{FF2B5EF4-FFF2-40B4-BE49-F238E27FC236}">
                <a16:creationId xmlns:a16="http://schemas.microsoft.com/office/drawing/2014/main" id="{966754E1-7D78-464F-9E82-CD328AD9FFDF}"/>
              </a:ext>
            </a:extLst>
          </p:cNvPr>
          <p:cNvSpPr>
            <a:spLocks noGrp="1"/>
          </p:cNvSpPr>
          <p:nvPr>
            <p:ph type="body" sz="quarter" idx="69" hasCustomPrompt="1"/>
          </p:nvPr>
        </p:nvSpPr>
        <p:spPr>
          <a:xfrm>
            <a:off x="9099598" y="4881973"/>
            <a:ext cx="1490472" cy="484632"/>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2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62" name="TextBox 61">
            <a:extLst>
              <a:ext uri="{FF2B5EF4-FFF2-40B4-BE49-F238E27FC236}">
                <a16:creationId xmlns:a16="http://schemas.microsoft.com/office/drawing/2014/main" id="{E0D882F1-656E-FD45-91D1-456C004DE284}"/>
              </a:ext>
            </a:extLst>
          </p:cNvPr>
          <p:cNvSpPr txBox="1"/>
          <p:nvPr userDrawn="1"/>
        </p:nvSpPr>
        <p:spPr>
          <a:xfrm>
            <a:off x="3363986" y="4857764"/>
            <a:ext cx="453970" cy="369332"/>
          </a:xfrm>
          <a:prstGeom prst="rect">
            <a:avLst/>
          </a:prstGeom>
          <a:noFill/>
        </p:spPr>
        <p:txBody>
          <a:bodyPr wrap="none" rtlCol="0">
            <a:spAutoFit/>
          </a:bodyPr>
          <a:lstStyle/>
          <a:p>
            <a:r>
              <a:rPr lang="en-US" b="1" i="0" dirty="0">
                <a:solidFill>
                  <a:schemeClr val="bg1"/>
                </a:solidFill>
                <a:latin typeface="Lato" panose="020F0502020204030203" pitchFamily="34" charset="77"/>
                <a:cs typeface="Oracle Sans" panose="020B0503020204020204" pitchFamily="34" charset="0"/>
              </a:rPr>
              <a:t>10</a:t>
            </a:r>
          </a:p>
        </p:txBody>
      </p:sp>
      <p:sp>
        <p:nvSpPr>
          <p:cNvPr id="63" name="TextBox 62">
            <a:extLst>
              <a:ext uri="{FF2B5EF4-FFF2-40B4-BE49-F238E27FC236}">
                <a16:creationId xmlns:a16="http://schemas.microsoft.com/office/drawing/2014/main" id="{49EA85D1-A7CB-7948-BE0D-B21CF8D272F2}"/>
              </a:ext>
            </a:extLst>
          </p:cNvPr>
          <p:cNvSpPr txBox="1"/>
          <p:nvPr userDrawn="1"/>
        </p:nvSpPr>
        <p:spPr>
          <a:xfrm>
            <a:off x="5983028" y="4857764"/>
            <a:ext cx="453970" cy="369332"/>
          </a:xfrm>
          <a:prstGeom prst="rect">
            <a:avLst/>
          </a:prstGeom>
          <a:noFill/>
        </p:spPr>
        <p:txBody>
          <a:bodyPr wrap="none" rtlCol="0">
            <a:spAutoFit/>
          </a:bodyPr>
          <a:lstStyle/>
          <a:p>
            <a:r>
              <a:rPr lang="en-US" b="1" i="0" dirty="0">
                <a:solidFill>
                  <a:schemeClr val="bg1"/>
                </a:solidFill>
                <a:latin typeface="Lato" panose="020F0502020204030203" pitchFamily="34" charset="77"/>
                <a:cs typeface="Oracle Sans" panose="020B0503020204020204" pitchFamily="34" charset="0"/>
              </a:rPr>
              <a:t>11</a:t>
            </a:r>
          </a:p>
        </p:txBody>
      </p:sp>
      <p:sp>
        <p:nvSpPr>
          <p:cNvPr id="64" name="TextBox 63">
            <a:extLst>
              <a:ext uri="{FF2B5EF4-FFF2-40B4-BE49-F238E27FC236}">
                <a16:creationId xmlns:a16="http://schemas.microsoft.com/office/drawing/2014/main" id="{4E4C9B5B-8BD0-514C-B9FD-5C2DEDB97488}"/>
              </a:ext>
            </a:extLst>
          </p:cNvPr>
          <p:cNvSpPr txBox="1"/>
          <p:nvPr userDrawn="1"/>
        </p:nvSpPr>
        <p:spPr>
          <a:xfrm>
            <a:off x="8566740" y="4857764"/>
            <a:ext cx="453970" cy="369332"/>
          </a:xfrm>
          <a:prstGeom prst="rect">
            <a:avLst/>
          </a:prstGeom>
          <a:noFill/>
        </p:spPr>
        <p:txBody>
          <a:bodyPr wrap="none" rtlCol="0">
            <a:spAutoFit/>
          </a:bodyPr>
          <a:lstStyle/>
          <a:p>
            <a:r>
              <a:rPr lang="en-US" b="1" i="0" dirty="0">
                <a:solidFill>
                  <a:schemeClr val="bg1"/>
                </a:solidFill>
                <a:latin typeface="Lato" panose="020F0502020204030203" pitchFamily="34" charset="77"/>
                <a:cs typeface="Oracle Sans" panose="020B0503020204020204" pitchFamily="34" charset="0"/>
              </a:rPr>
              <a:t>12</a:t>
            </a:r>
          </a:p>
        </p:txBody>
      </p:sp>
      <p:pic>
        <p:nvPicPr>
          <p:cNvPr id="68" name="Picture 67">
            <a:extLst>
              <a:ext uri="{FF2B5EF4-FFF2-40B4-BE49-F238E27FC236}">
                <a16:creationId xmlns:a16="http://schemas.microsoft.com/office/drawing/2014/main" id="{C68915E1-5FAF-6947-90B5-56C070F5B9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69" name="Picture 68">
            <a:extLst>
              <a:ext uri="{FF2B5EF4-FFF2-40B4-BE49-F238E27FC236}">
                <a16:creationId xmlns:a16="http://schemas.microsoft.com/office/drawing/2014/main" id="{39F954AD-ED5C-4E4A-BD61-8D9EEDA3E58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70" name="Rectangle 69">
            <a:extLst>
              <a:ext uri="{FF2B5EF4-FFF2-40B4-BE49-F238E27FC236}">
                <a16:creationId xmlns:a16="http://schemas.microsoft.com/office/drawing/2014/main" id="{5FC83CC7-9029-6B41-AFE3-5B843BAB69DD}"/>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701C3D71-DF76-9741-8A9E-608C450FAEB4}"/>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18285D22-6928-324E-87AD-821409337701}"/>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AB8EC623-491B-A146-B1F7-F8EED1ACECA9}"/>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BA90A367-5B92-7C4A-8CE9-AF65994E30C5}"/>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6A7EC6A3-28EA-2242-B396-8DF77B18C64A}"/>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E9309F4A-EE5E-9540-95EC-B702B3687C4E}"/>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B41E110D-9EE8-EB46-B830-F5B54258110B}"/>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B2E311FC-BB39-8249-833F-BE12131C80BE}"/>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DCED1C9B-E120-B847-BEF4-CD9EFCFF4274}"/>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FAED604C-67B0-FA47-B129-7398BE4B24E6}"/>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C92C1965-4768-4D4F-9C28-C73607EC1AB8}"/>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B34C14F5-0F52-8B40-83F3-1717C7E8498A}"/>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FBF47DFF-4D0F-514A-9B32-CD25B8E99964}"/>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4D940C92-CD81-754E-83B6-96921126C3AE}"/>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Footer Placeholder 1">
            <a:extLst>
              <a:ext uri="{FF2B5EF4-FFF2-40B4-BE49-F238E27FC236}">
                <a16:creationId xmlns:a16="http://schemas.microsoft.com/office/drawing/2014/main" id="{630D1401-1187-4DE4-9A9E-574B2058C475}"/>
              </a:ext>
            </a:extLst>
          </p:cNvPr>
          <p:cNvSpPr>
            <a:spLocks noGrp="1"/>
          </p:cNvSpPr>
          <p:nvPr>
            <p:ph type="ftr" sz="quarter" idx="19"/>
          </p:nvPr>
        </p:nvSpPr>
        <p:spPr>
          <a:xfrm>
            <a:off x="838199" y="6356350"/>
            <a:ext cx="5100687" cy="365125"/>
          </a:xfrm>
          <a:prstGeom prst="rect">
            <a:avLst/>
          </a:prstGeom>
        </p:spPr>
        <p:txBody>
          <a:bodyPr/>
          <a:lstStyle/>
          <a:p>
            <a:r>
              <a:rPr lang="en-US" dirty="0"/>
              <a:t>Copyright © 2023, Oracle and/or its affiliates | Confidential – Oracle &amp; UNHCR Internal</a:t>
            </a:r>
          </a:p>
        </p:txBody>
      </p:sp>
      <p:sp>
        <p:nvSpPr>
          <p:cNvPr id="85" name="Slide Number Placeholder 2">
            <a:extLst>
              <a:ext uri="{FF2B5EF4-FFF2-40B4-BE49-F238E27FC236}">
                <a16:creationId xmlns:a16="http://schemas.microsoft.com/office/drawing/2014/main" id="{5E26EBB8-F07B-4D6C-86C0-391CA04B33B2}"/>
              </a:ext>
            </a:extLst>
          </p:cNvPr>
          <p:cNvSpPr>
            <a:spLocks noGrp="1"/>
          </p:cNvSpPr>
          <p:nvPr>
            <p:ph type="sldNum" sz="quarter" idx="20"/>
          </p:nvPr>
        </p:nvSpPr>
        <p:spPr>
          <a:xfrm>
            <a:off x="451757" y="6356350"/>
            <a:ext cx="386443" cy="365125"/>
          </a:xfrm>
          <a:prstGeom prst="rect">
            <a:avLst/>
          </a:prstGeom>
        </p:spPr>
        <p:txBody>
          <a:body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138837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1_Light Quadrant for infographic">
    <p:spTree>
      <p:nvGrpSpPr>
        <p:cNvPr id="1" name=""/>
        <p:cNvGrpSpPr/>
        <p:nvPr/>
      </p:nvGrpSpPr>
      <p:grpSpPr>
        <a:xfrm>
          <a:off x="0" y="0"/>
          <a:ext cx="0" cy="0"/>
          <a:chOff x="0" y="0"/>
          <a:chExt cx="0" cy="0"/>
        </a:xfrm>
      </p:grpSpPr>
      <p:grpSp>
        <p:nvGrpSpPr>
          <p:cNvPr id="17" name="Group 16"/>
          <p:cNvGrpSpPr/>
          <p:nvPr userDrawn="1"/>
        </p:nvGrpSpPr>
        <p:grpSpPr>
          <a:xfrm>
            <a:off x="6324599" y="4419600"/>
            <a:ext cx="5867402" cy="2438400"/>
            <a:chOff x="6324599" y="4419600"/>
            <a:chExt cx="5867402" cy="2438400"/>
          </a:xfrm>
        </p:grpSpPr>
        <p:pic>
          <p:nvPicPr>
            <p:cNvPr id="18" name="Picture 17">
              <a:extLst>
                <a:ext uri="{FF2B5EF4-FFF2-40B4-BE49-F238E27FC236}">
                  <a16:creationId xmlns:a16="http://schemas.microsoft.com/office/drawing/2014/main" id="{48E2CDD8-9434-3C41-82F7-EDF6333D397F}"/>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p:blipFill>
          <p:spPr>
            <a:xfrm>
              <a:off x="6337183" y="4516073"/>
              <a:ext cx="5854818" cy="2341927"/>
            </a:xfrm>
            <a:prstGeom prst="rect">
              <a:avLst/>
            </a:prstGeom>
            <a:noFill/>
          </p:spPr>
        </p:pic>
        <p:sp>
          <p:nvSpPr>
            <p:cNvPr id="21" name="Rectangle 20"/>
            <p:cNvSpPr/>
            <p:nvPr userDrawn="1"/>
          </p:nvSpPr>
          <p:spPr>
            <a:xfrm>
              <a:off x="6324599" y="4419600"/>
              <a:ext cx="5867401" cy="24384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itle 1">
            <a:extLst>
              <a:ext uri="{FF2B5EF4-FFF2-40B4-BE49-F238E27FC236}">
                <a16:creationId xmlns:a16="http://schemas.microsoft.com/office/drawing/2014/main" id="{B46B041F-833F-AB4C-9680-F86574375A85}"/>
              </a:ext>
            </a:extLst>
          </p:cNvPr>
          <p:cNvSpPr>
            <a:spLocks noGrp="1"/>
          </p:cNvSpPr>
          <p:nvPr>
            <p:ph type="title" hasCustomPrompt="1"/>
          </p:nvPr>
        </p:nvSpPr>
        <p:spPr>
          <a:xfrm>
            <a:off x="768095" y="783026"/>
            <a:ext cx="10210297" cy="844095"/>
          </a:xfrm>
        </p:spPr>
        <p:txBody>
          <a:bodyPr vert="horz" lIns="0" tIns="45720" rIns="0" bIns="45720" rtlCol="0" anchor="b">
            <a:noAutofit/>
          </a:bodyPr>
          <a:lstStyle>
            <a:lvl1pPr>
              <a:lnSpc>
                <a:spcPct val="100000"/>
              </a:lnSpc>
              <a:defRPr lang="en-US" sz="4400" b="1" i="0" baseline="0">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Best Practice - large font</a:t>
            </a:r>
          </a:p>
        </p:txBody>
      </p:sp>
      <p:sp>
        <p:nvSpPr>
          <p:cNvPr id="27" name="Rectangle 26">
            <a:extLst>
              <a:ext uri="{FF2B5EF4-FFF2-40B4-BE49-F238E27FC236}">
                <a16:creationId xmlns:a16="http://schemas.microsoft.com/office/drawing/2014/main" id="{CAE5D2D5-96D0-7047-93E6-327A01072B11}"/>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5" name="Oval 64">
            <a:extLst>
              <a:ext uri="{FF2B5EF4-FFF2-40B4-BE49-F238E27FC236}">
                <a16:creationId xmlns:a16="http://schemas.microsoft.com/office/drawing/2014/main" id="{43EB61E4-B059-9149-93B5-4DE4A77B4732}"/>
              </a:ext>
            </a:extLst>
          </p:cNvPr>
          <p:cNvSpPr/>
          <p:nvPr userDrawn="1"/>
        </p:nvSpPr>
        <p:spPr>
          <a:xfrm>
            <a:off x="884583" y="2053712"/>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a-ET" sz="1800" b="1">
                <a:solidFill>
                  <a:schemeClr val="bg1"/>
                </a:solidFill>
                <a:latin typeface="Lato" panose="020F0502020204030203" pitchFamily="34" charset="77"/>
                <a:cs typeface="Arial" panose="020B0604020202020204" pitchFamily="34" charset="0"/>
              </a:rPr>
              <a:t>1</a:t>
            </a:r>
          </a:p>
        </p:txBody>
      </p:sp>
      <p:sp>
        <p:nvSpPr>
          <p:cNvPr id="66" name="Oval 65">
            <a:extLst>
              <a:ext uri="{FF2B5EF4-FFF2-40B4-BE49-F238E27FC236}">
                <a16:creationId xmlns:a16="http://schemas.microsoft.com/office/drawing/2014/main" id="{3FB713D9-FB1A-8641-A751-E37BBBB482EE}"/>
              </a:ext>
            </a:extLst>
          </p:cNvPr>
          <p:cNvSpPr/>
          <p:nvPr userDrawn="1"/>
        </p:nvSpPr>
        <p:spPr>
          <a:xfrm>
            <a:off x="4485786" y="2053712"/>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ctr"/>
            <a:r>
              <a:rPr lang="aa-ET" sz="1800" b="1">
                <a:solidFill>
                  <a:schemeClr val="bg1"/>
                </a:solidFill>
                <a:latin typeface="Lato" panose="020F0502020204030203" pitchFamily="34" charset="77"/>
                <a:cs typeface="Arial" panose="020B0604020202020204" pitchFamily="34" charset="0"/>
              </a:rPr>
              <a:t>2</a:t>
            </a:r>
          </a:p>
        </p:txBody>
      </p:sp>
      <p:sp>
        <p:nvSpPr>
          <p:cNvPr id="67" name="Oval 66">
            <a:extLst>
              <a:ext uri="{FF2B5EF4-FFF2-40B4-BE49-F238E27FC236}">
                <a16:creationId xmlns:a16="http://schemas.microsoft.com/office/drawing/2014/main" id="{2E68F28E-84AA-BB44-9360-69324B964414}"/>
              </a:ext>
            </a:extLst>
          </p:cNvPr>
          <p:cNvSpPr/>
          <p:nvPr userDrawn="1"/>
        </p:nvSpPr>
        <p:spPr>
          <a:xfrm>
            <a:off x="8159548" y="2053712"/>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ctr"/>
            <a:r>
              <a:rPr lang="aa-ET" sz="1800" b="1">
                <a:solidFill>
                  <a:schemeClr val="bg1"/>
                </a:solidFill>
                <a:latin typeface="Lato" panose="020F0502020204030203" pitchFamily="34" charset="77"/>
                <a:cs typeface="Arial" panose="020B0604020202020204" pitchFamily="34" charset="0"/>
              </a:rPr>
              <a:t>3</a:t>
            </a:r>
          </a:p>
        </p:txBody>
      </p:sp>
      <p:sp>
        <p:nvSpPr>
          <p:cNvPr id="68" name="TextBox 67">
            <a:extLst>
              <a:ext uri="{FF2B5EF4-FFF2-40B4-BE49-F238E27FC236}">
                <a16:creationId xmlns:a16="http://schemas.microsoft.com/office/drawing/2014/main" id="{0615BE3B-A5F7-CB44-85A9-B20EE79A45D6}"/>
              </a:ext>
            </a:extLst>
          </p:cNvPr>
          <p:cNvSpPr txBox="1"/>
          <p:nvPr userDrawn="1"/>
        </p:nvSpPr>
        <p:spPr>
          <a:xfrm>
            <a:off x="3509848" y="2026210"/>
            <a:ext cx="319818" cy="584775"/>
          </a:xfrm>
          <a:prstGeom prst="rect">
            <a:avLst/>
          </a:prstGeom>
          <a:noFill/>
        </p:spPr>
        <p:txBody>
          <a:bodyPr wrap="square" rtlCol="0">
            <a:spAutoFit/>
          </a:bodyPr>
          <a:lstStyle/>
          <a:p>
            <a:r>
              <a:rPr lang="en-GB" sz="3200" dirty="0">
                <a:solidFill>
                  <a:schemeClr val="tx2">
                    <a:lumMod val="75000"/>
                  </a:schemeClr>
                </a:solidFill>
                <a:latin typeface="Lato" panose="020F0502020204030203" pitchFamily="34" charset="77"/>
                <a:cs typeface="Arial" panose="020B0604020202020204" pitchFamily="34" charset="0"/>
              </a:rPr>
              <a:t>&gt;</a:t>
            </a:r>
          </a:p>
        </p:txBody>
      </p:sp>
      <p:sp>
        <p:nvSpPr>
          <p:cNvPr id="69" name="TextBox 68">
            <a:extLst>
              <a:ext uri="{FF2B5EF4-FFF2-40B4-BE49-F238E27FC236}">
                <a16:creationId xmlns:a16="http://schemas.microsoft.com/office/drawing/2014/main" id="{0FD6E761-5475-9047-9947-CD3751FC9DFC}"/>
              </a:ext>
            </a:extLst>
          </p:cNvPr>
          <p:cNvSpPr txBox="1"/>
          <p:nvPr userDrawn="1"/>
        </p:nvSpPr>
        <p:spPr>
          <a:xfrm>
            <a:off x="7113057" y="2026210"/>
            <a:ext cx="319818" cy="584775"/>
          </a:xfrm>
          <a:prstGeom prst="rect">
            <a:avLst/>
          </a:prstGeom>
          <a:noFill/>
        </p:spPr>
        <p:txBody>
          <a:bodyPr wrap="square" rtlCol="0">
            <a:spAutoFit/>
          </a:bodyPr>
          <a:lstStyle/>
          <a:p>
            <a:r>
              <a:rPr lang="en-GB" sz="3200" dirty="0">
                <a:solidFill>
                  <a:schemeClr val="tx2">
                    <a:lumMod val="75000"/>
                  </a:schemeClr>
                </a:solidFill>
                <a:latin typeface="Lato" panose="020F0502020204030203" pitchFamily="34" charset="77"/>
                <a:cs typeface="Arial" panose="020B0604020202020204" pitchFamily="34" charset="0"/>
              </a:rPr>
              <a:t>&gt;</a:t>
            </a:r>
          </a:p>
        </p:txBody>
      </p:sp>
      <p:sp>
        <p:nvSpPr>
          <p:cNvPr id="70" name="TextBox 69">
            <a:extLst>
              <a:ext uri="{FF2B5EF4-FFF2-40B4-BE49-F238E27FC236}">
                <a16:creationId xmlns:a16="http://schemas.microsoft.com/office/drawing/2014/main" id="{58DCD3B5-0939-7743-9305-6C900C630B6E}"/>
              </a:ext>
            </a:extLst>
          </p:cNvPr>
          <p:cNvSpPr txBox="1"/>
          <p:nvPr userDrawn="1"/>
        </p:nvSpPr>
        <p:spPr>
          <a:xfrm>
            <a:off x="10827406" y="2026210"/>
            <a:ext cx="319818" cy="584775"/>
          </a:xfrm>
          <a:prstGeom prst="rect">
            <a:avLst/>
          </a:prstGeom>
          <a:noFill/>
        </p:spPr>
        <p:txBody>
          <a:bodyPr wrap="square" rtlCol="0">
            <a:spAutoFit/>
          </a:bodyPr>
          <a:lstStyle/>
          <a:p>
            <a:r>
              <a:rPr lang="en-GB" sz="3200" dirty="0">
                <a:solidFill>
                  <a:schemeClr val="tx2">
                    <a:lumMod val="75000"/>
                  </a:schemeClr>
                </a:solidFill>
                <a:latin typeface="Lato" panose="020F0502020204030203" pitchFamily="34" charset="77"/>
                <a:cs typeface="Arial" panose="020B0604020202020204" pitchFamily="34" charset="0"/>
              </a:rPr>
              <a:t>&gt;</a:t>
            </a:r>
          </a:p>
        </p:txBody>
      </p:sp>
      <p:sp>
        <p:nvSpPr>
          <p:cNvPr id="71" name="Text Placeholder 16">
            <a:extLst>
              <a:ext uri="{FF2B5EF4-FFF2-40B4-BE49-F238E27FC236}">
                <a16:creationId xmlns:a16="http://schemas.microsoft.com/office/drawing/2014/main" id="{EDC02CDD-76F3-6948-8A7E-EE730A50FB78}"/>
              </a:ext>
            </a:extLst>
          </p:cNvPr>
          <p:cNvSpPr>
            <a:spLocks noGrp="1"/>
          </p:cNvSpPr>
          <p:nvPr>
            <p:ph type="body" sz="quarter" idx="46" hasCustomPrompt="1"/>
          </p:nvPr>
        </p:nvSpPr>
        <p:spPr>
          <a:xfrm>
            <a:off x="1336528" y="2053711"/>
            <a:ext cx="2109532" cy="821427"/>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6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72" name="Text Placeholder 16">
            <a:extLst>
              <a:ext uri="{FF2B5EF4-FFF2-40B4-BE49-F238E27FC236}">
                <a16:creationId xmlns:a16="http://schemas.microsoft.com/office/drawing/2014/main" id="{178365F8-0EDC-EB49-8474-42A7A3D1D5E8}"/>
              </a:ext>
            </a:extLst>
          </p:cNvPr>
          <p:cNvSpPr>
            <a:spLocks noGrp="1"/>
          </p:cNvSpPr>
          <p:nvPr>
            <p:ph type="body" sz="quarter" idx="47" hasCustomPrompt="1"/>
          </p:nvPr>
        </p:nvSpPr>
        <p:spPr>
          <a:xfrm>
            <a:off x="4959981" y="2053711"/>
            <a:ext cx="2109532" cy="821427"/>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6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73" name="Text Placeholder 16">
            <a:extLst>
              <a:ext uri="{FF2B5EF4-FFF2-40B4-BE49-F238E27FC236}">
                <a16:creationId xmlns:a16="http://schemas.microsoft.com/office/drawing/2014/main" id="{AACCC09F-5166-E34C-850D-9924AE736AEE}"/>
              </a:ext>
            </a:extLst>
          </p:cNvPr>
          <p:cNvSpPr>
            <a:spLocks noGrp="1"/>
          </p:cNvSpPr>
          <p:nvPr>
            <p:ph type="body" sz="quarter" idx="48" hasCustomPrompt="1"/>
          </p:nvPr>
        </p:nvSpPr>
        <p:spPr>
          <a:xfrm>
            <a:off x="8656128" y="2053711"/>
            <a:ext cx="2109532" cy="821427"/>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6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74" name="Oval 73">
            <a:extLst>
              <a:ext uri="{FF2B5EF4-FFF2-40B4-BE49-F238E27FC236}">
                <a16:creationId xmlns:a16="http://schemas.microsoft.com/office/drawing/2014/main" id="{554C730F-6C46-144D-8A09-6FC8F3EA7FEA}"/>
              </a:ext>
            </a:extLst>
          </p:cNvPr>
          <p:cNvSpPr/>
          <p:nvPr userDrawn="1"/>
        </p:nvSpPr>
        <p:spPr>
          <a:xfrm>
            <a:off x="884583" y="3489105"/>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solidFill>
                  <a:schemeClr val="bg1"/>
                </a:solidFill>
                <a:latin typeface="Lato" panose="020F0502020204030203" pitchFamily="34" charset="77"/>
                <a:cs typeface="Arial" panose="020B0604020202020204" pitchFamily="34" charset="0"/>
              </a:rPr>
              <a:t>4</a:t>
            </a:r>
            <a:endParaRPr lang="aa-ET" sz="1800" b="1">
              <a:solidFill>
                <a:schemeClr val="bg1"/>
              </a:solidFill>
              <a:latin typeface="Lato" panose="020F0502020204030203" pitchFamily="34" charset="77"/>
              <a:cs typeface="Arial" panose="020B0604020202020204" pitchFamily="34" charset="0"/>
            </a:endParaRPr>
          </a:p>
        </p:txBody>
      </p:sp>
      <p:sp>
        <p:nvSpPr>
          <p:cNvPr id="75" name="Oval 74">
            <a:extLst>
              <a:ext uri="{FF2B5EF4-FFF2-40B4-BE49-F238E27FC236}">
                <a16:creationId xmlns:a16="http://schemas.microsoft.com/office/drawing/2014/main" id="{13D33FBD-FAAD-CC41-8F8B-07A4B92A87EA}"/>
              </a:ext>
            </a:extLst>
          </p:cNvPr>
          <p:cNvSpPr/>
          <p:nvPr userDrawn="1"/>
        </p:nvSpPr>
        <p:spPr>
          <a:xfrm>
            <a:off x="4485786" y="3489105"/>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ctr"/>
            <a:r>
              <a:rPr lang="en-GB" sz="1800" b="1" dirty="0">
                <a:solidFill>
                  <a:schemeClr val="bg1"/>
                </a:solidFill>
                <a:latin typeface="Lato" panose="020F0502020204030203" pitchFamily="34" charset="77"/>
                <a:cs typeface="Arial" panose="020B0604020202020204" pitchFamily="34" charset="0"/>
              </a:rPr>
              <a:t>5</a:t>
            </a:r>
            <a:endParaRPr lang="aa-ET" sz="1800" b="1">
              <a:solidFill>
                <a:schemeClr val="bg1"/>
              </a:solidFill>
              <a:latin typeface="Lato" panose="020F0502020204030203" pitchFamily="34" charset="77"/>
              <a:cs typeface="Arial" panose="020B0604020202020204" pitchFamily="34" charset="0"/>
            </a:endParaRPr>
          </a:p>
        </p:txBody>
      </p:sp>
      <p:sp>
        <p:nvSpPr>
          <p:cNvPr id="76" name="Oval 75">
            <a:extLst>
              <a:ext uri="{FF2B5EF4-FFF2-40B4-BE49-F238E27FC236}">
                <a16:creationId xmlns:a16="http://schemas.microsoft.com/office/drawing/2014/main" id="{5B853B13-0EC9-B249-8124-A80C88C5CF81}"/>
              </a:ext>
            </a:extLst>
          </p:cNvPr>
          <p:cNvSpPr/>
          <p:nvPr userDrawn="1"/>
        </p:nvSpPr>
        <p:spPr>
          <a:xfrm>
            <a:off x="8159548" y="3489105"/>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ctr"/>
            <a:r>
              <a:rPr lang="en-GB" sz="1800" b="1" dirty="0">
                <a:solidFill>
                  <a:schemeClr val="bg1"/>
                </a:solidFill>
                <a:latin typeface="Lato" panose="020F0502020204030203" pitchFamily="34" charset="77"/>
                <a:cs typeface="Arial" panose="020B0604020202020204" pitchFamily="34" charset="0"/>
              </a:rPr>
              <a:t>6</a:t>
            </a:r>
            <a:endParaRPr lang="aa-ET" sz="1800" b="1">
              <a:solidFill>
                <a:schemeClr val="bg1"/>
              </a:solidFill>
              <a:latin typeface="Lato" panose="020F0502020204030203" pitchFamily="34" charset="77"/>
              <a:cs typeface="Arial" panose="020B0604020202020204" pitchFamily="34" charset="0"/>
            </a:endParaRPr>
          </a:p>
        </p:txBody>
      </p:sp>
      <p:sp>
        <p:nvSpPr>
          <p:cNvPr id="77" name="TextBox 76">
            <a:extLst>
              <a:ext uri="{FF2B5EF4-FFF2-40B4-BE49-F238E27FC236}">
                <a16:creationId xmlns:a16="http://schemas.microsoft.com/office/drawing/2014/main" id="{608C4C20-AA49-E340-94D6-0659B7BCEB65}"/>
              </a:ext>
            </a:extLst>
          </p:cNvPr>
          <p:cNvSpPr txBox="1"/>
          <p:nvPr userDrawn="1"/>
        </p:nvSpPr>
        <p:spPr>
          <a:xfrm>
            <a:off x="3509848" y="3461603"/>
            <a:ext cx="319818" cy="584775"/>
          </a:xfrm>
          <a:prstGeom prst="rect">
            <a:avLst/>
          </a:prstGeom>
          <a:noFill/>
        </p:spPr>
        <p:txBody>
          <a:bodyPr wrap="square" rtlCol="0">
            <a:spAutoFit/>
          </a:bodyPr>
          <a:lstStyle/>
          <a:p>
            <a:r>
              <a:rPr lang="en-GB" sz="3200" dirty="0">
                <a:solidFill>
                  <a:schemeClr val="tx2">
                    <a:lumMod val="75000"/>
                  </a:schemeClr>
                </a:solidFill>
                <a:latin typeface="Lato" panose="020F0502020204030203" pitchFamily="34" charset="77"/>
                <a:cs typeface="Arial" panose="020B0604020202020204" pitchFamily="34" charset="0"/>
              </a:rPr>
              <a:t>&gt;</a:t>
            </a:r>
          </a:p>
        </p:txBody>
      </p:sp>
      <p:sp>
        <p:nvSpPr>
          <p:cNvPr id="78" name="TextBox 77">
            <a:extLst>
              <a:ext uri="{FF2B5EF4-FFF2-40B4-BE49-F238E27FC236}">
                <a16:creationId xmlns:a16="http://schemas.microsoft.com/office/drawing/2014/main" id="{4B6FC91D-E560-BD40-8F73-B31DE805CE56}"/>
              </a:ext>
            </a:extLst>
          </p:cNvPr>
          <p:cNvSpPr txBox="1"/>
          <p:nvPr userDrawn="1"/>
        </p:nvSpPr>
        <p:spPr>
          <a:xfrm>
            <a:off x="7113057" y="3461603"/>
            <a:ext cx="319818" cy="584775"/>
          </a:xfrm>
          <a:prstGeom prst="rect">
            <a:avLst/>
          </a:prstGeom>
          <a:noFill/>
        </p:spPr>
        <p:txBody>
          <a:bodyPr wrap="square" rtlCol="0">
            <a:spAutoFit/>
          </a:bodyPr>
          <a:lstStyle/>
          <a:p>
            <a:r>
              <a:rPr lang="en-GB" sz="3200" dirty="0">
                <a:solidFill>
                  <a:schemeClr val="tx2">
                    <a:lumMod val="75000"/>
                  </a:schemeClr>
                </a:solidFill>
                <a:latin typeface="Lato" panose="020F0502020204030203" pitchFamily="34" charset="77"/>
                <a:cs typeface="Arial" panose="020B0604020202020204" pitchFamily="34" charset="0"/>
              </a:rPr>
              <a:t>&gt;</a:t>
            </a:r>
          </a:p>
        </p:txBody>
      </p:sp>
      <p:sp>
        <p:nvSpPr>
          <p:cNvPr id="79" name="TextBox 78">
            <a:extLst>
              <a:ext uri="{FF2B5EF4-FFF2-40B4-BE49-F238E27FC236}">
                <a16:creationId xmlns:a16="http://schemas.microsoft.com/office/drawing/2014/main" id="{063AFDF1-1231-3B43-B384-4B6B0E1AEC54}"/>
              </a:ext>
            </a:extLst>
          </p:cNvPr>
          <p:cNvSpPr txBox="1"/>
          <p:nvPr userDrawn="1"/>
        </p:nvSpPr>
        <p:spPr>
          <a:xfrm>
            <a:off x="10827406" y="3461603"/>
            <a:ext cx="319818" cy="584775"/>
          </a:xfrm>
          <a:prstGeom prst="rect">
            <a:avLst/>
          </a:prstGeom>
          <a:noFill/>
        </p:spPr>
        <p:txBody>
          <a:bodyPr wrap="square" rtlCol="0">
            <a:spAutoFit/>
          </a:bodyPr>
          <a:lstStyle/>
          <a:p>
            <a:r>
              <a:rPr lang="en-GB" sz="3200" dirty="0">
                <a:solidFill>
                  <a:schemeClr val="tx2">
                    <a:lumMod val="75000"/>
                  </a:schemeClr>
                </a:solidFill>
                <a:latin typeface="Lato" panose="020F0502020204030203" pitchFamily="34" charset="77"/>
                <a:cs typeface="Arial" panose="020B0604020202020204" pitchFamily="34" charset="0"/>
              </a:rPr>
              <a:t>&gt;</a:t>
            </a:r>
          </a:p>
        </p:txBody>
      </p:sp>
      <p:sp>
        <p:nvSpPr>
          <p:cNvPr id="80" name="Text Placeholder 16">
            <a:extLst>
              <a:ext uri="{FF2B5EF4-FFF2-40B4-BE49-F238E27FC236}">
                <a16:creationId xmlns:a16="http://schemas.microsoft.com/office/drawing/2014/main" id="{1A7B21AE-B00D-9341-A58F-EF6C763FB75E}"/>
              </a:ext>
            </a:extLst>
          </p:cNvPr>
          <p:cNvSpPr>
            <a:spLocks noGrp="1"/>
          </p:cNvSpPr>
          <p:nvPr>
            <p:ph type="body" sz="quarter" idx="62" hasCustomPrompt="1"/>
          </p:nvPr>
        </p:nvSpPr>
        <p:spPr>
          <a:xfrm>
            <a:off x="1336528" y="3489104"/>
            <a:ext cx="2109532" cy="821427"/>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6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81" name="Text Placeholder 16">
            <a:extLst>
              <a:ext uri="{FF2B5EF4-FFF2-40B4-BE49-F238E27FC236}">
                <a16:creationId xmlns:a16="http://schemas.microsoft.com/office/drawing/2014/main" id="{80D75E5C-0AE1-7D42-9484-D547D6ACF8AC}"/>
              </a:ext>
            </a:extLst>
          </p:cNvPr>
          <p:cNvSpPr>
            <a:spLocks noGrp="1"/>
          </p:cNvSpPr>
          <p:nvPr>
            <p:ph type="body" sz="quarter" idx="63" hasCustomPrompt="1"/>
          </p:nvPr>
        </p:nvSpPr>
        <p:spPr>
          <a:xfrm>
            <a:off x="4959981" y="3489104"/>
            <a:ext cx="2109532" cy="821427"/>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6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82" name="Text Placeholder 16">
            <a:extLst>
              <a:ext uri="{FF2B5EF4-FFF2-40B4-BE49-F238E27FC236}">
                <a16:creationId xmlns:a16="http://schemas.microsoft.com/office/drawing/2014/main" id="{4AFF81A7-47E8-9B43-88A1-73614CEC8A72}"/>
              </a:ext>
            </a:extLst>
          </p:cNvPr>
          <p:cNvSpPr>
            <a:spLocks noGrp="1"/>
          </p:cNvSpPr>
          <p:nvPr>
            <p:ph type="body" sz="quarter" idx="64" hasCustomPrompt="1"/>
          </p:nvPr>
        </p:nvSpPr>
        <p:spPr>
          <a:xfrm>
            <a:off x="8656128" y="3489104"/>
            <a:ext cx="2109532" cy="821427"/>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6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83" name="Oval 82">
            <a:extLst>
              <a:ext uri="{FF2B5EF4-FFF2-40B4-BE49-F238E27FC236}">
                <a16:creationId xmlns:a16="http://schemas.microsoft.com/office/drawing/2014/main" id="{482D7183-6BB0-E042-A9E8-D6B7FC377775}"/>
              </a:ext>
            </a:extLst>
          </p:cNvPr>
          <p:cNvSpPr/>
          <p:nvPr userDrawn="1"/>
        </p:nvSpPr>
        <p:spPr>
          <a:xfrm>
            <a:off x="884583" y="4881973"/>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solidFill>
                  <a:schemeClr val="bg1"/>
                </a:solidFill>
                <a:latin typeface="Lato" panose="020F0502020204030203" pitchFamily="34" charset="77"/>
                <a:cs typeface="Arial" panose="020B0604020202020204" pitchFamily="34" charset="0"/>
              </a:rPr>
              <a:t>7</a:t>
            </a:r>
            <a:endParaRPr lang="aa-ET" sz="1800" b="1">
              <a:solidFill>
                <a:schemeClr val="bg1"/>
              </a:solidFill>
              <a:latin typeface="Lato" panose="020F0502020204030203" pitchFamily="34" charset="77"/>
              <a:cs typeface="Arial" panose="020B0604020202020204" pitchFamily="34" charset="0"/>
            </a:endParaRPr>
          </a:p>
        </p:txBody>
      </p:sp>
      <p:sp>
        <p:nvSpPr>
          <p:cNvPr id="84" name="Oval 83">
            <a:extLst>
              <a:ext uri="{FF2B5EF4-FFF2-40B4-BE49-F238E27FC236}">
                <a16:creationId xmlns:a16="http://schemas.microsoft.com/office/drawing/2014/main" id="{0CB0938A-FC0A-EF4A-A7D7-B9A55B2B6FEA}"/>
              </a:ext>
            </a:extLst>
          </p:cNvPr>
          <p:cNvSpPr/>
          <p:nvPr userDrawn="1"/>
        </p:nvSpPr>
        <p:spPr>
          <a:xfrm>
            <a:off x="4485786" y="4881973"/>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ctr"/>
            <a:endParaRPr lang="aa-ET" sz="1000" b="1">
              <a:solidFill>
                <a:schemeClr val="bg1"/>
              </a:solidFill>
              <a:latin typeface="Lato" panose="020F0502020204030203" pitchFamily="34" charset="77"/>
              <a:cs typeface="Arial" panose="020B0604020202020204" pitchFamily="34" charset="0"/>
            </a:endParaRPr>
          </a:p>
        </p:txBody>
      </p:sp>
      <p:sp>
        <p:nvSpPr>
          <p:cNvPr id="85" name="Oval 84">
            <a:extLst>
              <a:ext uri="{FF2B5EF4-FFF2-40B4-BE49-F238E27FC236}">
                <a16:creationId xmlns:a16="http://schemas.microsoft.com/office/drawing/2014/main" id="{451D873C-6D81-FD42-830C-4EB7BC265DB9}"/>
              </a:ext>
            </a:extLst>
          </p:cNvPr>
          <p:cNvSpPr/>
          <p:nvPr userDrawn="1"/>
        </p:nvSpPr>
        <p:spPr>
          <a:xfrm>
            <a:off x="8159548" y="4881973"/>
            <a:ext cx="332185" cy="3321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ctr"/>
            <a:endParaRPr lang="aa-ET" sz="1800" b="1">
              <a:solidFill>
                <a:schemeClr val="bg1"/>
              </a:solidFill>
              <a:latin typeface="Lato" panose="020F0502020204030203" pitchFamily="34" charset="77"/>
              <a:cs typeface="Arial" panose="020B0604020202020204" pitchFamily="34" charset="0"/>
            </a:endParaRPr>
          </a:p>
        </p:txBody>
      </p:sp>
      <p:sp>
        <p:nvSpPr>
          <p:cNvPr id="86" name="TextBox 85">
            <a:extLst>
              <a:ext uri="{FF2B5EF4-FFF2-40B4-BE49-F238E27FC236}">
                <a16:creationId xmlns:a16="http://schemas.microsoft.com/office/drawing/2014/main" id="{5CD8DD16-0566-504A-9FCA-7BAA7580045A}"/>
              </a:ext>
            </a:extLst>
          </p:cNvPr>
          <p:cNvSpPr txBox="1"/>
          <p:nvPr userDrawn="1"/>
        </p:nvSpPr>
        <p:spPr>
          <a:xfrm>
            <a:off x="3509848" y="4854471"/>
            <a:ext cx="319818" cy="584775"/>
          </a:xfrm>
          <a:prstGeom prst="rect">
            <a:avLst/>
          </a:prstGeom>
          <a:noFill/>
        </p:spPr>
        <p:txBody>
          <a:bodyPr wrap="square" rtlCol="0">
            <a:spAutoFit/>
          </a:bodyPr>
          <a:lstStyle/>
          <a:p>
            <a:r>
              <a:rPr lang="en-GB" sz="3200" dirty="0">
                <a:solidFill>
                  <a:schemeClr val="tx2">
                    <a:lumMod val="75000"/>
                  </a:schemeClr>
                </a:solidFill>
                <a:latin typeface="Lato" panose="020F0502020204030203" pitchFamily="34" charset="77"/>
                <a:cs typeface="Arial" panose="020B0604020202020204" pitchFamily="34" charset="0"/>
              </a:rPr>
              <a:t>&gt;</a:t>
            </a:r>
          </a:p>
        </p:txBody>
      </p:sp>
      <p:sp>
        <p:nvSpPr>
          <p:cNvPr id="87" name="TextBox 86">
            <a:extLst>
              <a:ext uri="{FF2B5EF4-FFF2-40B4-BE49-F238E27FC236}">
                <a16:creationId xmlns:a16="http://schemas.microsoft.com/office/drawing/2014/main" id="{42175DBD-A189-0541-BB77-EB1D13623855}"/>
              </a:ext>
            </a:extLst>
          </p:cNvPr>
          <p:cNvSpPr txBox="1"/>
          <p:nvPr userDrawn="1"/>
        </p:nvSpPr>
        <p:spPr>
          <a:xfrm>
            <a:off x="7113057" y="4854471"/>
            <a:ext cx="319818" cy="584775"/>
          </a:xfrm>
          <a:prstGeom prst="rect">
            <a:avLst/>
          </a:prstGeom>
          <a:noFill/>
        </p:spPr>
        <p:txBody>
          <a:bodyPr wrap="square" rtlCol="0">
            <a:spAutoFit/>
          </a:bodyPr>
          <a:lstStyle/>
          <a:p>
            <a:r>
              <a:rPr lang="en-GB" sz="3200" dirty="0">
                <a:solidFill>
                  <a:schemeClr val="tx2">
                    <a:lumMod val="75000"/>
                  </a:schemeClr>
                </a:solidFill>
                <a:latin typeface="Lato" panose="020F0502020204030203" pitchFamily="34" charset="77"/>
                <a:cs typeface="Arial" panose="020B0604020202020204" pitchFamily="34" charset="0"/>
              </a:rPr>
              <a:t>&gt;</a:t>
            </a:r>
          </a:p>
        </p:txBody>
      </p:sp>
      <p:sp>
        <p:nvSpPr>
          <p:cNvPr id="88" name="TextBox 87">
            <a:extLst>
              <a:ext uri="{FF2B5EF4-FFF2-40B4-BE49-F238E27FC236}">
                <a16:creationId xmlns:a16="http://schemas.microsoft.com/office/drawing/2014/main" id="{B503F811-EEF1-B948-B96D-E22904CB5E91}"/>
              </a:ext>
            </a:extLst>
          </p:cNvPr>
          <p:cNvSpPr txBox="1"/>
          <p:nvPr userDrawn="1"/>
        </p:nvSpPr>
        <p:spPr>
          <a:xfrm>
            <a:off x="10827406" y="4854471"/>
            <a:ext cx="319818" cy="584775"/>
          </a:xfrm>
          <a:prstGeom prst="rect">
            <a:avLst/>
          </a:prstGeom>
          <a:noFill/>
        </p:spPr>
        <p:txBody>
          <a:bodyPr wrap="square" rtlCol="0">
            <a:spAutoFit/>
          </a:bodyPr>
          <a:lstStyle/>
          <a:p>
            <a:r>
              <a:rPr lang="en-GB" sz="3200" dirty="0">
                <a:solidFill>
                  <a:schemeClr val="tx2">
                    <a:lumMod val="75000"/>
                  </a:schemeClr>
                </a:solidFill>
                <a:latin typeface="Lato" panose="020F0502020204030203" pitchFamily="34" charset="77"/>
                <a:cs typeface="Arial" panose="020B0604020202020204" pitchFamily="34" charset="0"/>
              </a:rPr>
              <a:t>&gt;</a:t>
            </a:r>
          </a:p>
        </p:txBody>
      </p:sp>
      <p:sp>
        <p:nvSpPr>
          <p:cNvPr id="89" name="Text Placeholder 16">
            <a:extLst>
              <a:ext uri="{FF2B5EF4-FFF2-40B4-BE49-F238E27FC236}">
                <a16:creationId xmlns:a16="http://schemas.microsoft.com/office/drawing/2014/main" id="{196778A7-2DCC-2146-9481-72DB039AC47D}"/>
              </a:ext>
            </a:extLst>
          </p:cNvPr>
          <p:cNvSpPr>
            <a:spLocks noGrp="1"/>
          </p:cNvSpPr>
          <p:nvPr>
            <p:ph type="body" sz="quarter" idx="66" hasCustomPrompt="1"/>
          </p:nvPr>
        </p:nvSpPr>
        <p:spPr>
          <a:xfrm>
            <a:off x="1336528" y="4881972"/>
            <a:ext cx="2109532" cy="821427"/>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6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90" name="Text Placeholder 16">
            <a:extLst>
              <a:ext uri="{FF2B5EF4-FFF2-40B4-BE49-F238E27FC236}">
                <a16:creationId xmlns:a16="http://schemas.microsoft.com/office/drawing/2014/main" id="{E1C209B1-3179-6146-A380-B0BF5BCCDEBA}"/>
              </a:ext>
            </a:extLst>
          </p:cNvPr>
          <p:cNvSpPr>
            <a:spLocks noGrp="1"/>
          </p:cNvSpPr>
          <p:nvPr>
            <p:ph type="body" sz="quarter" idx="67" hasCustomPrompt="1"/>
          </p:nvPr>
        </p:nvSpPr>
        <p:spPr>
          <a:xfrm>
            <a:off x="4959981" y="4881972"/>
            <a:ext cx="2109532" cy="821427"/>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6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91" name="Text Placeholder 16">
            <a:extLst>
              <a:ext uri="{FF2B5EF4-FFF2-40B4-BE49-F238E27FC236}">
                <a16:creationId xmlns:a16="http://schemas.microsoft.com/office/drawing/2014/main" id="{7C4D575D-44CC-0E42-AA4D-734242B0B10E}"/>
              </a:ext>
            </a:extLst>
          </p:cNvPr>
          <p:cNvSpPr>
            <a:spLocks noGrp="1"/>
          </p:cNvSpPr>
          <p:nvPr>
            <p:ph type="body" sz="quarter" idx="68" hasCustomPrompt="1"/>
          </p:nvPr>
        </p:nvSpPr>
        <p:spPr>
          <a:xfrm>
            <a:off x="8656128" y="4881972"/>
            <a:ext cx="2109532" cy="821427"/>
          </a:xfrm>
        </p:spPr>
        <p:txBody>
          <a:bodyPr lIns="0" tIns="0" rIns="0" bIns="0"/>
          <a:lstStyle>
            <a:lvl1pPr marL="0" algn="l" defTabSz="914400" rtl="0" eaLnBrk="1" latinLnBrk="0" hangingPunct="1">
              <a:lnSpc>
                <a:spcPct val="80000"/>
              </a:lnSpc>
              <a:spcBef>
                <a:spcPct val="0"/>
              </a:spcBef>
              <a:buClr>
                <a:srgbClr val="FFFFFF">
                  <a:lumMod val="50000"/>
                </a:srgbClr>
              </a:buClr>
              <a:buSzPct val="90000"/>
              <a:defRPr lang="en-US" sz="1600" b="1" kern="0" smtClean="0">
                <a:solidFill>
                  <a:schemeClr val="tx1"/>
                </a:solidFill>
                <a:latin typeface="Lato" panose="020F0502020204030203" pitchFamily="34" charset="77"/>
                <a:ea typeface="MS PGothic" pitchFamily="34" charset="-128"/>
                <a:cs typeface="Arial" panose="020B0604020202020204" pitchFamily="34" charset="0"/>
              </a:defRPr>
            </a:lvl1pPr>
            <a:lvl2pPr>
              <a:defRPr sz="1200">
                <a:ln>
                  <a:solidFill>
                    <a:schemeClr val="tx1">
                      <a:lumMod val="75000"/>
                    </a:schemeClr>
                  </a:solidFill>
                </a:ln>
              </a:defRPr>
            </a:lvl2pPr>
            <a:lvl3pPr>
              <a:defRPr sz="1200">
                <a:ln>
                  <a:solidFill>
                    <a:schemeClr val="tx1">
                      <a:lumMod val="75000"/>
                    </a:schemeClr>
                  </a:solidFill>
                </a:ln>
              </a:defRPr>
            </a:lvl3pPr>
            <a:lvl4pPr>
              <a:defRPr sz="1200">
                <a:ln>
                  <a:solidFill>
                    <a:schemeClr val="tx1">
                      <a:lumMod val="75000"/>
                    </a:schemeClr>
                  </a:solidFill>
                </a:ln>
              </a:defRPr>
            </a:lvl4pPr>
          </a:lstStyle>
          <a:p>
            <a:pPr lvl="0"/>
            <a:r>
              <a:rPr lang="en-US"/>
              <a:t>Step Name</a:t>
            </a:r>
          </a:p>
          <a:p>
            <a:pPr lvl="0"/>
            <a:endParaRPr lang="en-US"/>
          </a:p>
        </p:txBody>
      </p:sp>
      <p:sp>
        <p:nvSpPr>
          <p:cNvPr id="92" name="TextBox 91">
            <a:extLst>
              <a:ext uri="{FF2B5EF4-FFF2-40B4-BE49-F238E27FC236}">
                <a16:creationId xmlns:a16="http://schemas.microsoft.com/office/drawing/2014/main" id="{8CD4AB0A-26B4-634A-9117-D91190356A57}"/>
              </a:ext>
            </a:extLst>
          </p:cNvPr>
          <p:cNvSpPr txBox="1"/>
          <p:nvPr userDrawn="1"/>
        </p:nvSpPr>
        <p:spPr>
          <a:xfrm>
            <a:off x="4494997" y="4872164"/>
            <a:ext cx="319318" cy="369332"/>
          </a:xfrm>
          <a:prstGeom prst="rect">
            <a:avLst/>
          </a:prstGeom>
          <a:noFill/>
        </p:spPr>
        <p:txBody>
          <a:bodyPr wrap="none" rtlCol="0">
            <a:spAutoFit/>
          </a:bodyPr>
          <a:lstStyle/>
          <a:p>
            <a:r>
              <a:rPr lang="en-US" b="1" i="0" dirty="0">
                <a:solidFill>
                  <a:schemeClr val="bg1"/>
                </a:solidFill>
                <a:latin typeface="Lato" panose="020F0502020204030203" pitchFamily="34" charset="77"/>
                <a:cs typeface="Arial" panose="020B0604020202020204" pitchFamily="34" charset="0"/>
              </a:rPr>
              <a:t>8</a:t>
            </a:r>
          </a:p>
        </p:txBody>
      </p:sp>
      <p:sp>
        <p:nvSpPr>
          <p:cNvPr id="93" name="TextBox 92">
            <a:extLst>
              <a:ext uri="{FF2B5EF4-FFF2-40B4-BE49-F238E27FC236}">
                <a16:creationId xmlns:a16="http://schemas.microsoft.com/office/drawing/2014/main" id="{A5F08475-68E8-FF43-90F9-69E7589B3CC4}"/>
              </a:ext>
            </a:extLst>
          </p:cNvPr>
          <p:cNvSpPr txBox="1"/>
          <p:nvPr userDrawn="1"/>
        </p:nvSpPr>
        <p:spPr>
          <a:xfrm>
            <a:off x="8166003" y="4872164"/>
            <a:ext cx="319318" cy="369332"/>
          </a:xfrm>
          <a:prstGeom prst="rect">
            <a:avLst/>
          </a:prstGeom>
          <a:noFill/>
        </p:spPr>
        <p:txBody>
          <a:bodyPr wrap="none" rtlCol="0">
            <a:spAutoFit/>
          </a:bodyPr>
          <a:lstStyle/>
          <a:p>
            <a:r>
              <a:rPr lang="en-US" b="1" i="0" dirty="0">
                <a:solidFill>
                  <a:schemeClr val="bg1"/>
                </a:solidFill>
                <a:latin typeface="Lato" panose="020F0502020204030203" pitchFamily="34" charset="77"/>
                <a:cs typeface="Arial" panose="020B0604020202020204" pitchFamily="34" charset="0"/>
              </a:rPr>
              <a:t>9</a:t>
            </a:r>
          </a:p>
        </p:txBody>
      </p:sp>
      <p:pic>
        <p:nvPicPr>
          <p:cNvPr id="42" name="Picture 41">
            <a:extLst>
              <a:ext uri="{FF2B5EF4-FFF2-40B4-BE49-F238E27FC236}">
                <a16:creationId xmlns:a16="http://schemas.microsoft.com/office/drawing/2014/main" id="{1CFF2C68-6BB9-7142-9AE8-5A2039A903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43" name="Picture 42">
            <a:extLst>
              <a:ext uri="{FF2B5EF4-FFF2-40B4-BE49-F238E27FC236}">
                <a16:creationId xmlns:a16="http://schemas.microsoft.com/office/drawing/2014/main" id="{2D8DF16E-FAD7-6F4D-B5E1-E7DB34C8E29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44" name="Rectangle 43">
            <a:extLst>
              <a:ext uri="{FF2B5EF4-FFF2-40B4-BE49-F238E27FC236}">
                <a16:creationId xmlns:a16="http://schemas.microsoft.com/office/drawing/2014/main" id="{79FA3372-69EC-DB40-B3B1-ED831B85945A}"/>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C80353EE-6FFB-D241-916E-5D3B851C88BA}"/>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FE0B474-B20D-BD4A-85D9-095333E9393B}"/>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E3006EF2-59B1-E74D-ACFF-D91A3FAF7985}"/>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18B3F09C-8B2E-9845-82F6-00A48C93CE94}"/>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92249B4D-C665-F841-8028-60C98213E7A4}"/>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7E0715B8-FC63-0547-9A1B-7B8998A0B97D}"/>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305315B2-B164-4C4D-80B6-928E5452C5FE}"/>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A47AFEF0-EA1F-454C-9598-5589267E732A}"/>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729DAB44-1CE5-5E46-91B9-068395B83B70}"/>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4623BAF1-1E9A-7E41-B55A-E3B8D20A24C2}"/>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8189948F-1797-F145-936D-700ACDD16243}"/>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68E8AEE7-BC4B-8F4E-AC45-431CDAD1A47F}"/>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6E8EDEC1-09EA-784B-9200-3BA661F0B6FF}"/>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7AEE41C0-2EC2-B645-A7ED-9699B9BAB46F}"/>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Footer Placeholder 1">
            <a:extLst>
              <a:ext uri="{FF2B5EF4-FFF2-40B4-BE49-F238E27FC236}">
                <a16:creationId xmlns:a16="http://schemas.microsoft.com/office/drawing/2014/main" id="{28C4ED18-F685-41FC-8ABB-8F5FE8923075}"/>
              </a:ext>
            </a:extLst>
          </p:cNvPr>
          <p:cNvSpPr>
            <a:spLocks noGrp="1"/>
          </p:cNvSpPr>
          <p:nvPr>
            <p:ph type="ftr" sz="quarter" idx="19"/>
          </p:nvPr>
        </p:nvSpPr>
        <p:spPr>
          <a:xfrm>
            <a:off x="838199" y="6356350"/>
            <a:ext cx="5100687" cy="365125"/>
          </a:xfrm>
          <a:prstGeom prst="rect">
            <a:avLst/>
          </a:prstGeom>
        </p:spPr>
        <p:txBody>
          <a:bodyPr/>
          <a:lstStyle/>
          <a:p>
            <a:r>
              <a:rPr lang="en-US" dirty="0"/>
              <a:t>Copyright © 2023, Oracle and/or its affiliates | Confidential – Oracle &amp; UNHCR Internal</a:t>
            </a:r>
          </a:p>
        </p:txBody>
      </p:sp>
      <p:sp>
        <p:nvSpPr>
          <p:cNvPr id="60" name="Slide Number Placeholder 2">
            <a:extLst>
              <a:ext uri="{FF2B5EF4-FFF2-40B4-BE49-F238E27FC236}">
                <a16:creationId xmlns:a16="http://schemas.microsoft.com/office/drawing/2014/main" id="{624F6906-477B-4B5A-9755-F1C61AAA5014}"/>
              </a:ext>
            </a:extLst>
          </p:cNvPr>
          <p:cNvSpPr>
            <a:spLocks noGrp="1"/>
          </p:cNvSpPr>
          <p:nvPr>
            <p:ph type="sldNum" sz="quarter" idx="20"/>
          </p:nvPr>
        </p:nvSpPr>
        <p:spPr>
          <a:xfrm>
            <a:off x="451757" y="6356350"/>
            <a:ext cx="386443" cy="365125"/>
          </a:xfrm>
          <a:prstGeom prst="rect">
            <a:avLst/>
          </a:prstGeom>
        </p:spPr>
        <p:txBody>
          <a:body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336953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Light blank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09582B0-5C98-5B49-9CEB-6D78A4D59D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3" name="Picture 12">
            <a:extLst>
              <a:ext uri="{FF2B5EF4-FFF2-40B4-BE49-F238E27FC236}">
                <a16:creationId xmlns:a16="http://schemas.microsoft.com/office/drawing/2014/main" id="{E3FBADED-2631-C54E-83D1-582DCC12575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14" name="Rectangle 13">
            <a:extLst>
              <a:ext uri="{FF2B5EF4-FFF2-40B4-BE49-F238E27FC236}">
                <a16:creationId xmlns:a16="http://schemas.microsoft.com/office/drawing/2014/main" id="{C90E421E-EF03-D146-A30B-350D0834A38D}"/>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3D9F290-3665-E44B-9074-9E38F5B19CCB}"/>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165D984-7451-4549-A162-E10AFAE86587}"/>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E3D6753-86C3-BC4E-A09C-F0354C738370}"/>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41F96DF-C458-1247-B73A-6BAC1B80750A}"/>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C0D9318-3D2B-194E-BAB4-1FEBA3CF5608}"/>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35EDAC8-1207-CB40-9796-55C5715A2F64}"/>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E8AE966-63DD-BA4F-B82C-7749B287C012}"/>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86A2ED8-2C22-0540-A534-8102217EEF9E}"/>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FA4258C3-A0D1-984D-8714-D77BF9F06135}"/>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FD239181-4C45-E943-BD20-6C6A656B0F0B}"/>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E0007285-D70F-4644-A863-F40486CF7454}"/>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AD7003CC-D432-964A-8F71-F43CF6000A1A}"/>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ECDB6991-EAE6-0249-9C9C-76C029466C25}"/>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11B75A7F-C7CD-6F47-AF88-E6F471C5F8A0}"/>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Footer Placeholder 1">
            <a:extLst>
              <a:ext uri="{FF2B5EF4-FFF2-40B4-BE49-F238E27FC236}">
                <a16:creationId xmlns:a16="http://schemas.microsoft.com/office/drawing/2014/main" id="{A9FD57BA-B19E-46EB-9488-7216BBD4998F}"/>
              </a:ext>
            </a:extLst>
          </p:cNvPr>
          <p:cNvSpPr>
            <a:spLocks noGrp="1"/>
          </p:cNvSpPr>
          <p:nvPr>
            <p:ph type="ftr" sz="quarter" idx="19"/>
          </p:nvPr>
        </p:nvSpPr>
        <p:spPr>
          <a:xfrm>
            <a:off x="838199" y="6356350"/>
            <a:ext cx="5100687" cy="365125"/>
          </a:xfrm>
          <a:prstGeom prst="rect">
            <a:avLst/>
          </a:prstGeom>
        </p:spPr>
        <p:txBody>
          <a:bodyPr/>
          <a:lstStyle/>
          <a:p>
            <a:r>
              <a:rPr lang="en-US" dirty="0"/>
              <a:t>Copyright © 2023, Oracle and/or its affiliates | Confidential – Oracle &amp; UNHCR Internal</a:t>
            </a:r>
          </a:p>
        </p:txBody>
      </p:sp>
      <p:sp>
        <p:nvSpPr>
          <p:cNvPr id="30" name="Slide Number Placeholder 2">
            <a:extLst>
              <a:ext uri="{FF2B5EF4-FFF2-40B4-BE49-F238E27FC236}">
                <a16:creationId xmlns:a16="http://schemas.microsoft.com/office/drawing/2014/main" id="{2D641D67-8B99-476A-B500-08597363CF8D}"/>
              </a:ext>
            </a:extLst>
          </p:cNvPr>
          <p:cNvSpPr>
            <a:spLocks noGrp="1"/>
          </p:cNvSpPr>
          <p:nvPr>
            <p:ph type="sldNum" sz="quarter" idx="20"/>
          </p:nvPr>
        </p:nvSpPr>
        <p:spPr>
          <a:xfrm>
            <a:off x="451757" y="6356350"/>
            <a:ext cx="386443" cy="365125"/>
          </a:xfrm>
          <a:prstGeom prst="rect">
            <a:avLst/>
          </a:prstGeom>
        </p:spPr>
        <p:txBody>
          <a:body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51202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1_Light Title and content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6" y="783026"/>
            <a:ext cx="9887834" cy="844095"/>
          </a:xfrm>
        </p:spPr>
        <p:txBody>
          <a:bodyPr vert="horz" lIns="0" tIns="45720" rIns="0" bIns="45720" rtlCol="0" anchor="b">
            <a:noAutofit/>
          </a:bodyPr>
          <a:lstStyle>
            <a:lvl1pPr>
              <a:lnSpc>
                <a:spcPct val="100000"/>
              </a:lnSpc>
              <a:defRPr lang="en-US" sz="4400" b="1" i="0" baseline="0">
                <a:latin typeface="Proxima Nova Rg" panose="02000506030000020004" pitchFamily="50"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a:t>Headline</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p:nvPr>
        </p:nvSpPr>
        <p:spPr>
          <a:xfrm>
            <a:off x="768095" y="2288559"/>
            <a:ext cx="9887835" cy="3360372"/>
          </a:xfrm>
        </p:spPr>
        <p:txBody>
          <a:bodyPr lIns="0" rIns="0">
            <a:noAutofit/>
          </a:bodyPr>
          <a:lstStyle>
            <a:lvl1pPr marL="0" indent="0">
              <a:lnSpc>
                <a:spcPct val="100000"/>
              </a:lnSpc>
              <a:spcBef>
                <a:spcPts val="0"/>
              </a:spcBef>
              <a:spcAft>
                <a:spcPts val="600"/>
              </a:spcAft>
              <a:buFont typeface="Arial" panose="020B0604020202020204" pitchFamily="34" charset="0"/>
              <a:buNone/>
              <a:defRPr sz="2000" b="0" i="0" kern="0" spc="0" baseline="0">
                <a:solidFill>
                  <a:schemeClr val="tx1"/>
                </a:solidFill>
                <a:latin typeface="Lato" panose="020F0502020204030203" pitchFamily="34" charset="77"/>
                <a:ea typeface="Lato" panose="020F0502020204030203" pitchFamily="34" charset="77"/>
                <a:cs typeface="Oracle Sans Light" panose="020B0403020204020204" pitchFamily="34" charset="0"/>
              </a:defRPr>
            </a:lvl1pPr>
            <a:lvl2pPr marL="800100" indent="-34290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2pPr>
            <a:lvl3pPr marL="12001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3pPr>
            <a:lvl4pPr marL="1657350" indent="-285750">
              <a:spcAft>
                <a:spcPts val="600"/>
              </a:spcAft>
              <a:buFont typeface="Arial" panose="020B0604020202020204" pitchFamily="34" charset="0"/>
              <a:buChar char="•"/>
              <a:defRPr sz="1800" b="0" i="0">
                <a:solidFill>
                  <a:schemeClr val="tx1"/>
                </a:solidFill>
                <a:latin typeface="Lato" panose="020F0502020204030203" pitchFamily="34" charset="77"/>
                <a:cs typeface="Oracle Sans Light" panose="020B0403020204020204" pitchFamily="34" charset="0"/>
              </a:defRPr>
            </a:lvl4pPr>
            <a:lvl5pPr marL="2114550" indent="-285750">
              <a:buFont typeface="Arial" panose="020B0604020202020204" pitchFamily="34" charset="0"/>
              <a:buChar char="•"/>
              <a:defRPr sz="1800" b="0" i="0">
                <a:solidFill>
                  <a:schemeClr val="tx1"/>
                </a:solidFill>
                <a:latin typeface="Oracle Sans Light" panose="020B0403020204020204" pitchFamily="34" charset="0"/>
                <a:cs typeface="Oracle Sans Light" panose="020B0403020204020204" pitchFamily="34" charset="0"/>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a:p>
            <a:pPr lvl="3"/>
            <a:r>
              <a:rPr lang="en-US"/>
              <a:t>Fourth level</a:t>
            </a:r>
          </a:p>
        </p:txBody>
      </p:sp>
      <p:sp>
        <p:nvSpPr>
          <p:cNvPr id="10" name="Rectangle 9">
            <a:extLst>
              <a:ext uri="{FF2B5EF4-FFF2-40B4-BE49-F238E27FC236}">
                <a16:creationId xmlns:a16="http://schemas.microsoft.com/office/drawing/2014/main" id="{324354AA-8715-3B44-8031-FEACECD4374F}"/>
              </a:ext>
            </a:extLst>
          </p:cNvPr>
          <p:cNvSpPr/>
          <p:nvPr userDrawn="1"/>
        </p:nvSpPr>
        <p:spPr>
          <a:xfrm>
            <a:off x="768096" y="186757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FD6DB476-9D3F-9445-A69A-52173D738B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14" name="Picture 13">
            <a:extLst>
              <a:ext uri="{FF2B5EF4-FFF2-40B4-BE49-F238E27FC236}">
                <a16:creationId xmlns:a16="http://schemas.microsoft.com/office/drawing/2014/main" id="{E7F1224D-51F4-2543-A900-D28836F3A6B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
        <p:nvSpPr>
          <p:cNvPr id="15" name="Rectangle 14">
            <a:extLst>
              <a:ext uri="{FF2B5EF4-FFF2-40B4-BE49-F238E27FC236}">
                <a16:creationId xmlns:a16="http://schemas.microsoft.com/office/drawing/2014/main" id="{A0D7AEE0-9820-DF48-AFA3-E346050B891F}"/>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25067A6-EC8D-3E4F-89AE-E2BE03578C01}"/>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C3E76D3-C4AE-4F48-B18F-2E002634E54D}"/>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EDD4809-BCC5-0445-B243-20AD096B5A6F}"/>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B98E828-97B6-A140-ABCB-C038D1638401}"/>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04A66847-00F9-AB4F-A8C0-0070F9D5BDEB}"/>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2DD9031-A564-A440-9BFC-8DE00452EE78}"/>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94072CDE-4BC2-5A4F-8644-CC2798B6D72C}"/>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BFA69086-B558-4F4D-95D0-AABFDA0518C3}"/>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483A184-3556-8D49-95F4-F59E16361B6F}"/>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86FF088-75C6-3F48-8BD0-AAEEDEB37FA6}"/>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F655078-2C13-DA44-B669-999B04D5B345}"/>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A6CC817-A6A4-6E42-A40F-8F95E5608454}"/>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6A75B9A9-D891-E640-928C-9AA9E6F93470}"/>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07A9F521-06C4-C443-B8A8-FD3A69241D5C}"/>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Footer Placeholder 1">
            <a:extLst>
              <a:ext uri="{FF2B5EF4-FFF2-40B4-BE49-F238E27FC236}">
                <a16:creationId xmlns:a16="http://schemas.microsoft.com/office/drawing/2014/main" id="{10BD8949-68E2-4BF7-BE8D-15C8F4DD248C}"/>
              </a:ext>
            </a:extLst>
          </p:cNvPr>
          <p:cNvSpPr>
            <a:spLocks noGrp="1"/>
          </p:cNvSpPr>
          <p:nvPr>
            <p:ph type="ftr" sz="quarter" idx="19"/>
          </p:nvPr>
        </p:nvSpPr>
        <p:spPr>
          <a:xfrm>
            <a:off x="838199" y="6356350"/>
            <a:ext cx="5100687" cy="365125"/>
          </a:xfrm>
          <a:prstGeom prst="rect">
            <a:avLst/>
          </a:prstGeom>
        </p:spPr>
        <p:txBody>
          <a:bodyPr/>
          <a:lstStyle/>
          <a:p>
            <a:r>
              <a:rPr lang="en-US" dirty="0"/>
              <a:t>Copyright © 2023, Oracle and/or its affiliates | Confidential – Oracle &amp; UNHCR Internal</a:t>
            </a:r>
          </a:p>
        </p:txBody>
      </p:sp>
      <p:sp>
        <p:nvSpPr>
          <p:cNvPr id="32" name="Slide Number Placeholder 2">
            <a:extLst>
              <a:ext uri="{FF2B5EF4-FFF2-40B4-BE49-F238E27FC236}">
                <a16:creationId xmlns:a16="http://schemas.microsoft.com/office/drawing/2014/main" id="{B52E3205-B132-4757-8DE9-06FFDB8CAA26}"/>
              </a:ext>
            </a:extLst>
          </p:cNvPr>
          <p:cNvSpPr>
            <a:spLocks noGrp="1"/>
          </p:cNvSpPr>
          <p:nvPr>
            <p:ph type="sldNum" sz="quarter" idx="20"/>
          </p:nvPr>
        </p:nvSpPr>
        <p:spPr>
          <a:xfrm>
            <a:off x="451757" y="6356350"/>
            <a:ext cx="386443" cy="365125"/>
          </a:xfrm>
          <a:prstGeom prst="rect">
            <a:avLst/>
          </a:prstGeom>
        </p:spPr>
        <p:txBody>
          <a:bodyPr/>
          <a:lstStyle/>
          <a:p>
            <a:fld id="{7C371504-33D9-B044-8C50-620C44A06CB1}" type="slidenum">
              <a:rPr lang="en-US" smtClean="0"/>
              <a:pPr/>
              <a:t>‹#›</a:t>
            </a:fld>
            <a:endParaRPr lang="en-US" dirty="0"/>
          </a:p>
        </p:txBody>
      </p:sp>
    </p:spTree>
    <p:extLst>
      <p:ext uri="{BB962C8B-B14F-4D97-AF65-F5344CB8AC3E}">
        <p14:creationId xmlns:p14="http://schemas.microsoft.com/office/powerpoint/2010/main" val="160936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ags" Target="../tags/tag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image" Target="../media/image8.emf"/><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image" Target="../media/image7.png"/><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theme" Target="../theme/theme2.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3.xml"/><Relationship Id="rId1" Type="http://schemas.openxmlformats.org/officeDocument/2006/relationships/slideLayout" Target="../slideLayouts/slideLayout78.xml"/><Relationship Id="rId4" Type="http://schemas.openxmlformats.org/officeDocument/2006/relationships/image" Target="../media/image8.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3" Type="http://schemas.openxmlformats.org/officeDocument/2006/relationships/slideLayout" Target="../slideLayouts/slideLayout81.xml"/><Relationship Id="rId21" Type="http://schemas.openxmlformats.org/officeDocument/2006/relationships/image" Target="../media/image7.png"/><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theme" Target="../theme/theme4.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image" Target="../media/image8.emf"/></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00.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E28F91E-36E2-4297-A4E3-B4BAA5472CD1}"/>
              </a:ext>
            </a:extLst>
          </p:cNvPr>
          <p:cNvSpPr>
            <a:spLocks noGrp="1" noChangeArrowheads="1"/>
          </p:cNvSpPr>
          <p:nvPr>
            <p:ph type="title"/>
          </p:nvPr>
        </p:nvSpPr>
        <p:spPr bwMode="auto">
          <a:xfrm>
            <a:off x="279400" y="273050"/>
            <a:ext cx="11671300"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a:t>Click to edit Master title style</a:t>
            </a:r>
            <a:endParaRPr lang="en-US" altLang="en-US"/>
          </a:p>
        </p:txBody>
      </p:sp>
      <p:sp>
        <p:nvSpPr>
          <p:cNvPr id="3" name="Text Placeholder 2">
            <a:extLst>
              <a:ext uri="{FF2B5EF4-FFF2-40B4-BE49-F238E27FC236}">
                <a16:creationId xmlns:a16="http://schemas.microsoft.com/office/drawing/2014/main" id="{54B90F04-94F0-4BD3-8E89-6C8B796FA3EE}"/>
              </a:ext>
            </a:extLst>
          </p:cNvPr>
          <p:cNvSpPr>
            <a:spLocks noGrp="1"/>
          </p:cNvSpPr>
          <p:nvPr>
            <p:ph type="body" idx="1"/>
          </p:nvPr>
        </p:nvSpPr>
        <p:spPr>
          <a:xfrm>
            <a:off x="279400" y="1731963"/>
            <a:ext cx="11671300" cy="4029075"/>
          </a:xfrm>
          <a:prstGeom prst="rect">
            <a:avLst/>
          </a:prstGeom>
        </p:spPr>
        <p:txBody>
          <a:bodyPr vert="horz" lIns="91440" tIns="45720" rIns="9144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3">
            <a:extLst>
              <a:ext uri="{FF2B5EF4-FFF2-40B4-BE49-F238E27FC236}">
                <a16:creationId xmlns:a16="http://schemas.microsoft.com/office/drawing/2014/main" id="{78F6DDE0-F3AA-4C15-AEE2-2466A3D9B35B}"/>
              </a:ext>
            </a:extLst>
          </p:cNvPr>
          <p:cNvSpPr/>
          <p:nvPr userDrawn="1"/>
        </p:nvSpPr>
        <p:spPr>
          <a:xfrm>
            <a:off x="-267789" y="0"/>
            <a:ext cx="195942" cy="195942"/>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C97A885-74A0-4645-82C1-0F0DC5DE9C08}"/>
              </a:ext>
            </a:extLst>
          </p:cNvPr>
          <p:cNvSpPr/>
          <p:nvPr userDrawn="1"/>
        </p:nvSpPr>
        <p:spPr>
          <a:xfrm>
            <a:off x="-267789" y="250371"/>
            <a:ext cx="195942" cy="195942"/>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59A99A1-0D9A-4712-BCDB-FC48381625F2}"/>
              </a:ext>
            </a:extLst>
          </p:cNvPr>
          <p:cNvSpPr/>
          <p:nvPr userDrawn="1"/>
        </p:nvSpPr>
        <p:spPr>
          <a:xfrm>
            <a:off x="-267789" y="500742"/>
            <a:ext cx="195942" cy="195942"/>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B18CCA3-E5BD-4508-B78F-EE0971D66AD8}"/>
              </a:ext>
            </a:extLst>
          </p:cNvPr>
          <p:cNvSpPr/>
          <p:nvPr userDrawn="1"/>
        </p:nvSpPr>
        <p:spPr>
          <a:xfrm>
            <a:off x="-267789" y="751113"/>
            <a:ext cx="195942" cy="195942"/>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38E163B-E50C-431F-A7F7-C59820219838}"/>
              </a:ext>
            </a:extLst>
          </p:cNvPr>
          <p:cNvSpPr/>
          <p:nvPr userDrawn="1"/>
        </p:nvSpPr>
        <p:spPr>
          <a:xfrm>
            <a:off x="-264766" y="1001484"/>
            <a:ext cx="195942" cy="195942"/>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BE70975-590E-47BF-B99F-BC25ED5D5409}"/>
              </a:ext>
            </a:extLst>
          </p:cNvPr>
          <p:cNvSpPr/>
          <p:nvPr userDrawn="1"/>
        </p:nvSpPr>
        <p:spPr>
          <a:xfrm>
            <a:off x="-271297" y="1493664"/>
            <a:ext cx="195942" cy="19594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71627AE-69FE-4BDC-8D0C-F59FBC20A550}"/>
              </a:ext>
            </a:extLst>
          </p:cNvPr>
          <p:cNvSpPr/>
          <p:nvPr userDrawn="1"/>
        </p:nvSpPr>
        <p:spPr>
          <a:xfrm>
            <a:off x="-271299" y="1748316"/>
            <a:ext cx="195942" cy="195942"/>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36EA890-1CC3-42DC-B0D9-40EDA560DFE7}"/>
              </a:ext>
            </a:extLst>
          </p:cNvPr>
          <p:cNvSpPr/>
          <p:nvPr userDrawn="1"/>
        </p:nvSpPr>
        <p:spPr>
          <a:xfrm>
            <a:off x="-271299" y="1998687"/>
            <a:ext cx="195942" cy="195942"/>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09EC9C7-188B-461F-AA76-83A2D22B3432}"/>
              </a:ext>
            </a:extLst>
          </p:cNvPr>
          <p:cNvSpPr/>
          <p:nvPr userDrawn="1"/>
        </p:nvSpPr>
        <p:spPr>
          <a:xfrm>
            <a:off x="-271299" y="2249058"/>
            <a:ext cx="195942" cy="195942"/>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FE75B7B-FBB5-4D3D-AD8A-986AB281B04A}"/>
              </a:ext>
            </a:extLst>
          </p:cNvPr>
          <p:cNvSpPr/>
          <p:nvPr userDrawn="1"/>
        </p:nvSpPr>
        <p:spPr>
          <a:xfrm>
            <a:off x="-271299" y="2499429"/>
            <a:ext cx="195942" cy="195942"/>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2509D3C-B162-4C56-ABC8-15BDE2756346}"/>
              </a:ext>
            </a:extLst>
          </p:cNvPr>
          <p:cNvSpPr/>
          <p:nvPr userDrawn="1"/>
        </p:nvSpPr>
        <p:spPr>
          <a:xfrm>
            <a:off x="-270029" y="2995823"/>
            <a:ext cx="195942" cy="195942"/>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A4540F2-54A4-4596-B49D-A2BAD1CF02CE}"/>
              </a:ext>
            </a:extLst>
          </p:cNvPr>
          <p:cNvSpPr/>
          <p:nvPr userDrawn="1"/>
        </p:nvSpPr>
        <p:spPr>
          <a:xfrm>
            <a:off x="-270031" y="3250475"/>
            <a:ext cx="195942" cy="195942"/>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7A92EC-DDFB-4C7F-A355-1DC51AA3149D}"/>
              </a:ext>
            </a:extLst>
          </p:cNvPr>
          <p:cNvSpPr/>
          <p:nvPr userDrawn="1"/>
        </p:nvSpPr>
        <p:spPr>
          <a:xfrm>
            <a:off x="-270031" y="3500846"/>
            <a:ext cx="195942" cy="195942"/>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B72E75DC-29D7-4841-BB26-C05A728064B2}"/>
              </a:ext>
            </a:extLst>
          </p:cNvPr>
          <p:cNvSpPr/>
          <p:nvPr userDrawn="1"/>
        </p:nvSpPr>
        <p:spPr>
          <a:xfrm>
            <a:off x="-270031" y="3751217"/>
            <a:ext cx="195942" cy="195942"/>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F00D372-A126-40B5-8065-D94A5C331BC2}"/>
              </a:ext>
            </a:extLst>
          </p:cNvPr>
          <p:cNvSpPr/>
          <p:nvPr userDrawn="1"/>
        </p:nvSpPr>
        <p:spPr>
          <a:xfrm>
            <a:off x="-270031" y="4001588"/>
            <a:ext cx="195942" cy="195942"/>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ustDataLst>
      <p:tags r:id="rId57"/>
    </p:custDataLst>
    <p:extLst>
      <p:ext uri="{BB962C8B-B14F-4D97-AF65-F5344CB8AC3E}">
        <p14:creationId xmlns:p14="http://schemas.microsoft.com/office/powerpoint/2010/main" val="144622829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65" r:id="rId3"/>
    <p:sldLayoutId id="2147483749" r:id="rId4"/>
    <p:sldLayoutId id="2147483750" r:id="rId5"/>
    <p:sldLayoutId id="2147483770" r:id="rId6"/>
    <p:sldLayoutId id="2147483922" r:id="rId7"/>
    <p:sldLayoutId id="2147483772" r:id="rId8"/>
    <p:sldLayoutId id="2147483773" r:id="rId9"/>
    <p:sldLayoutId id="2147483923" r:id="rId10"/>
    <p:sldLayoutId id="2147483771" r:id="rId11"/>
    <p:sldLayoutId id="2147483769" r:id="rId12"/>
    <p:sldLayoutId id="2147483774" r:id="rId13"/>
    <p:sldLayoutId id="2147483768" r:id="rId14"/>
    <p:sldLayoutId id="2147483751" r:id="rId15"/>
    <p:sldLayoutId id="2147483766" r:id="rId16"/>
    <p:sldLayoutId id="2147483775" r:id="rId17"/>
    <p:sldLayoutId id="2147483777" r:id="rId18"/>
    <p:sldLayoutId id="2147483778" r:id="rId19"/>
    <p:sldLayoutId id="2147483758" r:id="rId20"/>
    <p:sldLayoutId id="2147483767" r:id="rId21"/>
    <p:sldLayoutId id="2147483799" r:id="rId22"/>
    <p:sldLayoutId id="2147483680" r:id="rId23"/>
    <p:sldLayoutId id="2147483919" r:id="rId24"/>
    <p:sldLayoutId id="2147483800" r:id="rId25"/>
    <p:sldLayoutId id="2147483867" r:id="rId26"/>
    <p:sldLayoutId id="2147483921" r:id="rId27"/>
    <p:sldLayoutId id="2147483915" r:id="rId28"/>
    <p:sldLayoutId id="2147483916" r:id="rId29"/>
    <p:sldLayoutId id="2147483917" r:id="rId30"/>
    <p:sldLayoutId id="2147483918" r:id="rId31"/>
    <p:sldLayoutId id="2147483898" r:id="rId32"/>
    <p:sldLayoutId id="2147483899" r:id="rId33"/>
    <p:sldLayoutId id="2147483900" r:id="rId34"/>
    <p:sldLayoutId id="2147483920" r:id="rId35"/>
    <p:sldLayoutId id="2147483901" r:id="rId36"/>
    <p:sldLayoutId id="2147483928" r:id="rId37"/>
    <p:sldLayoutId id="2147483902" r:id="rId38"/>
    <p:sldLayoutId id="2147483903" r:id="rId39"/>
    <p:sldLayoutId id="2147483904" r:id="rId40"/>
    <p:sldLayoutId id="2147483905" r:id="rId41"/>
    <p:sldLayoutId id="2147483906" r:id="rId42"/>
    <p:sldLayoutId id="2147483907" r:id="rId43"/>
    <p:sldLayoutId id="2147483908" r:id="rId44"/>
    <p:sldLayoutId id="2147483909" r:id="rId45"/>
    <p:sldLayoutId id="2147483910" r:id="rId46"/>
    <p:sldLayoutId id="2147483911" r:id="rId47"/>
    <p:sldLayoutId id="2147483912" r:id="rId48"/>
    <p:sldLayoutId id="2147483929" r:id="rId49"/>
    <p:sldLayoutId id="2147483913" r:id="rId50"/>
    <p:sldLayoutId id="2147483914" r:id="rId51"/>
    <p:sldLayoutId id="2147483930" r:id="rId52"/>
    <p:sldLayoutId id="2147483872" r:id="rId53"/>
    <p:sldLayoutId id="2147483837" r:id="rId54"/>
    <p:sldLayoutId id="2147483838" r:id="rId55"/>
  </p:sldLayoutIdLst>
  <p:hf sldNum="0" hdr="0" dt="0"/>
  <p:txStyles>
    <p:titleStyle>
      <a:lvl1pPr algn="l" defTabSz="608013" rtl="0" eaLnBrk="1" fontAlgn="base" hangingPunct="1">
        <a:lnSpc>
          <a:spcPct val="90000"/>
        </a:lnSpc>
        <a:spcBef>
          <a:spcPct val="0"/>
        </a:spcBef>
        <a:spcAft>
          <a:spcPct val="0"/>
        </a:spcAft>
        <a:defRPr sz="4800" b="1" kern="1200">
          <a:solidFill>
            <a:schemeClr val="accent1"/>
          </a:solidFill>
          <a:latin typeface="+mj-lt"/>
          <a:ea typeface="+mj-ea"/>
          <a:cs typeface="+mj-cs"/>
        </a:defRPr>
      </a:lvl1pPr>
      <a:lvl2pPr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2pPr>
      <a:lvl3pPr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3pPr>
      <a:lvl4pPr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4pPr>
      <a:lvl5pPr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5pPr>
      <a:lvl6pPr marL="457200"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6pPr>
      <a:lvl7pPr marL="914400"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7pPr>
      <a:lvl8pPr marL="1371600"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8pPr>
      <a:lvl9pPr marL="1828800"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9pPr>
    </p:titleStyle>
    <p:bodyStyle>
      <a:lvl1pPr marL="455613" indent="-455613" algn="l" defTabSz="608013" rtl="0" eaLnBrk="1" fontAlgn="base" hangingPunct="1">
        <a:spcBef>
          <a:spcPct val="20000"/>
        </a:spcBef>
        <a:spcAft>
          <a:spcPct val="0"/>
        </a:spcAft>
        <a:buClr>
          <a:schemeClr val="accent1"/>
        </a:buClr>
        <a:buFont typeface="Arial" panose="020B0604020202020204" pitchFamily="34" charset="0"/>
        <a:buChar char="•"/>
        <a:defRPr sz="3700" kern="1200">
          <a:solidFill>
            <a:schemeClr val="tx1"/>
          </a:solidFill>
          <a:latin typeface="+mn-lt"/>
          <a:ea typeface="+mn-ea"/>
          <a:cs typeface="+mn-cs"/>
        </a:defRPr>
      </a:lvl1pPr>
      <a:lvl2pPr marL="989013" indent="-379413" algn="l" defTabSz="608013" rtl="0" eaLnBrk="1" fontAlgn="base" hangingPunct="1">
        <a:spcBef>
          <a:spcPct val="20000"/>
        </a:spcBef>
        <a:spcAft>
          <a:spcPct val="0"/>
        </a:spcAft>
        <a:buClr>
          <a:schemeClr val="accent1"/>
        </a:buClr>
        <a:buFont typeface="Arial" panose="020B0604020202020204" pitchFamily="34" charset="0"/>
        <a:buChar char="–"/>
        <a:defRPr sz="3200" kern="1200">
          <a:solidFill>
            <a:schemeClr val="tx1"/>
          </a:solidFill>
          <a:latin typeface="+mn-lt"/>
          <a:ea typeface="+mn-ea"/>
          <a:cs typeface="+mn-cs"/>
        </a:defRPr>
      </a:lvl2pPr>
      <a:lvl3pPr marL="1522413" indent="-303213" algn="l" defTabSz="608013" rtl="0" eaLnBrk="1" fontAlgn="base" hangingPunct="1">
        <a:spcBef>
          <a:spcPct val="20000"/>
        </a:spcBef>
        <a:spcAft>
          <a:spcPct val="0"/>
        </a:spcAft>
        <a:buClr>
          <a:schemeClr val="accent1"/>
        </a:buClr>
        <a:buFont typeface="Arial" panose="020B0604020202020204" pitchFamily="34" charset="0"/>
        <a:buChar char="•"/>
        <a:defRPr sz="2600" kern="1200">
          <a:solidFill>
            <a:schemeClr val="tx1"/>
          </a:solidFill>
          <a:latin typeface="+mn-lt"/>
          <a:ea typeface="+mn-ea"/>
          <a:cs typeface="+mn-cs"/>
        </a:defRPr>
      </a:lvl3pPr>
      <a:lvl4pPr marL="2132013" indent="-303213" algn="l" defTabSz="608013" rtl="0" eaLnBrk="1" fontAlgn="base" hangingPunct="1">
        <a:spcBef>
          <a:spcPct val="20000"/>
        </a:spcBef>
        <a:spcAft>
          <a:spcPct val="0"/>
        </a:spcAft>
        <a:buClr>
          <a:schemeClr val="accent1"/>
        </a:buClr>
        <a:buFont typeface="Arial" panose="020B0604020202020204" pitchFamily="34" charset="0"/>
        <a:buChar char="–"/>
        <a:defRPr sz="2400" kern="1200">
          <a:solidFill>
            <a:schemeClr val="tx1"/>
          </a:solidFill>
          <a:latin typeface="+mn-lt"/>
          <a:ea typeface="+mn-ea"/>
          <a:cs typeface="+mn-cs"/>
        </a:defRPr>
      </a:lvl4pPr>
      <a:lvl5pPr marL="2741613" indent="-303213" algn="l" defTabSz="608013" rtl="0" eaLnBrk="1" fontAlgn="base" hangingPunct="1">
        <a:spcBef>
          <a:spcPct val="20000"/>
        </a:spcBef>
        <a:spcAft>
          <a:spcPct val="0"/>
        </a:spcAft>
        <a:buClr>
          <a:schemeClr val="accent1"/>
        </a:buClr>
        <a:buFont typeface="Arial" panose="020B0604020202020204" pitchFamily="34" charset="0"/>
        <a:buChar char="»"/>
        <a:defRPr sz="24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F6839A-7020-4254-BB27-017A0258DE58}"/>
              </a:ext>
            </a:extLst>
          </p:cNvPr>
          <p:cNvSpPr>
            <a:spLocks noGrp="1"/>
          </p:cNvSpPr>
          <p:nvPr>
            <p:ph type="title"/>
          </p:nvPr>
        </p:nvSpPr>
        <p:spPr>
          <a:xfrm>
            <a:off x="757515" y="521082"/>
            <a:ext cx="10515600" cy="971168"/>
          </a:xfrm>
          <a:prstGeom prst="rect">
            <a:avLst/>
          </a:prstGeom>
        </p:spPr>
        <p:txBody>
          <a:bodyPr vert="horz" lIns="0" tIns="45720" rIns="0" bIns="45720" rtlCol="0" anchor="ctr">
            <a:noAutofit/>
          </a:bodyPr>
          <a:lstStyle/>
          <a:p>
            <a:r>
              <a:rPr lang="en-US"/>
              <a:t>Headline</a:t>
            </a:r>
          </a:p>
        </p:txBody>
      </p:sp>
      <p:sp>
        <p:nvSpPr>
          <p:cNvPr id="3" name="Text Placeholder 2">
            <a:extLst>
              <a:ext uri="{FF2B5EF4-FFF2-40B4-BE49-F238E27FC236}">
                <a16:creationId xmlns:a16="http://schemas.microsoft.com/office/drawing/2014/main" id="{1F714D97-2391-495E-8C13-180C0EB286B9}"/>
              </a:ext>
            </a:extLst>
          </p:cNvPr>
          <p:cNvSpPr>
            <a:spLocks noGrp="1"/>
          </p:cNvSpPr>
          <p:nvPr>
            <p:ph type="body" idx="1"/>
          </p:nvPr>
        </p:nvSpPr>
        <p:spPr>
          <a:xfrm>
            <a:off x="766763" y="1628775"/>
            <a:ext cx="10515600" cy="4548188"/>
          </a:xfrm>
          <a:prstGeom prst="rect">
            <a:avLst/>
          </a:prstGeom>
        </p:spPr>
        <p:txBody>
          <a:bodyPr vert="horz" lIns="0" tIns="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E446C395-84D2-B842-A7E3-2D0A40669127}"/>
              </a:ext>
            </a:extLst>
          </p:cNvPr>
          <p:cNvSpPr>
            <a:spLocks noGrp="1"/>
          </p:cNvSpPr>
          <p:nvPr>
            <p:ph type="sldNum" sz="quarter" idx="4"/>
          </p:nvPr>
        </p:nvSpPr>
        <p:spPr>
          <a:xfrm>
            <a:off x="451757" y="6356350"/>
            <a:ext cx="386443" cy="365125"/>
          </a:xfrm>
          <a:prstGeom prst="rect">
            <a:avLst/>
          </a:prstGeom>
        </p:spPr>
        <p:txBody>
          <a:bodyPr vert="horz" lIns="91440" tIns="45720" rIns="91440" bIns="45720" rtlCol="0" anchor="ctr"/>
          <a:lstStyle>
            <a:lvl1pPr algn="l">
              <a:defRPr sz="1000">
                <a:solidFill>
                  <a:srgbClr val="8B8078"/>
                </a:solidFill>
                <a:latin typeface="Lato" panose="020F0502020204030203" pitchFamily="34" charset="77"/>
                <a:cs typeface="Oracle Sans" panose="020B0503020204020204" pitchFamily="34" charset="0"/>
              </a:defRPr>
            </a:lvl1pPr>
          </a:lstStyle>
          <a:p>
            <a:fld id="{7C371504-33D9-B044-8C50-620C44A06CB1}" type="slidenum">
              <a:rPr lang="en-US" smtClean="0"/>
              <a:pPr/>
              <a:t>‹#›</a:t>
            </a:fld>
            <a:endParaRPr lang="en-US" dirty="0"/>
          </a:p>
        </p:txBody>
      </p:sp>
      <p:sp>
        <p:nvSpPr>
          <p:cNvPr id="4" name="Footer Placeholder 3">
            <a:extLst>
              <a:ext uri="{FF2B5EF4-FFF2-40B4-BE49-F238E27FC236}">
                <a16:creationId xmlns:a16="http://schemas.microsoft.com/office/drawing/2014/main" id="{F7C585BC-CCE3-468E-BD8A-AE9B6B3165BD}"/>
              </a:ext>
            </a:extLst>
          </p:cNvPr>
          <p:cNvSpPr>
            <a:spLocks noGrp="1"/>
          </p:cNvSpPr>
          <p:nvPr>
            <p:ph type="ftr" sz="quarter" idx="3"/>
          </p:nvPr>
        </p:nvSpPr>
        <p:spPr>
          <a:xfrm>
            <a:off x="838199" y="6356350"/>
            <a:ext cx="5110113" cy="365125"/>
          </a:xfrm>
          <a:prstGeom prst="rect">
            <a:avLst/>
          </a:prstGeom>
        </p:spPr>
        <p:txBody>
          <a:bodyPr vert="horz" lIns="91440" tIns="45720" rIns="91440" bIns="45720" rtlCol="0" anchor="ctr"/>
          <a:lstStyle>
            <a:lvl1pPr algn="l">
              <a:defRPr sz="1000">
                <a:solidFill>
                  <a:srgbClr val="8B8078"/>
                </a:solidFill>
                <a:latin typeface="Lato" panose="020F0502020204030203" pitchFamily="34" charset="77"/>
                <a:cs typeface="Oracle Sans" panose="020B0503020204020204" pitchFamily="34" charset="0"/>
              </a:defRPr>
            </a:lvl1pPr>
          </a:lstStyle>
          <a:p>
            <a:pPr>
              <a:defRPr/>
            </a:pPr>
            <a:r>
              <a:rPr lang="en-US" sz="1000" dirty="0">
                <a:solidFill>
                  <a:srgbClr val="FFFFFF">
                    <a:lumMod val="50000"/>
                  </a:srgbClr>
                </a:solidFill>
                <a:latin typeface="Lato" panose="020F0502020204030203" pitchFamily="34" charset="77"/>
                <a:cs typeface="Oracle Sans" panose="020B0503020204020204" pitchFamily="34" charset="0"/>
              </a:rPr>
              <a:t>Copyright © 2023, Oracle and/or its affiliates | Confidential – Oracle &amp; UNHCR Internal</a:t>
            </a:r>
          </a:p>
        </p:txBody>
      </p:sp>
      <p:sp>
        <p:nvSpPr>
          <p:cNvPr id="7" name="Rectangle 6">
            <a:extLst>
              <a:ext uri="{FF2B5EF4-FFF2-40B4-BE49-F238E27FC236}">
                <a16:creationId xmlns:a16="http://schemas.microsoft.com/office/drawing/2014/main" id="{AD3247F5-CC92-2941-9586-1671EC4940C8}"/>
              </a:ext>
            </a:extLst>
          </p:cNvPr>
          <p:cNvSpPr/>
          <p:nvPr userDrawn="1"/>
        </p:nvSpPr>
        <p:spPr>
          <a:xfrm>
            <a:off x="-357052" y="0"/>
            <a:ext cx="261256" cy="261256"/>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Rectangle 7">
            <a:extLst>
              <a:ext uri="{FF2B5EF4-FFF2-40B4-BE49-F238E27FC236}">
                <a16:creationId xmlns:a16="http://schemas.microsoft.com/office/drawing/2014/main" id="{9ABBB14F-FC8C-5640-9755-A586A65C962F}"/>
              </a:ext>
            </a:extLst>
          </p:cNvPr>
          <p:cNvSpPr/>
          <p:nvPr userDrawn="1"/>
        </p:nvSpPr>
        <p:spPr>
          <a:xfrm>
            <a:off x="-357052" y="333828"/>
            <a:ext cx="261256" cy="261256"/>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9" name="Rectangle 8">
            <a:extLst>
              <a:ext uri="{FF2B5EF4-FFF2-40B4-BE49-F238E27FC236}">
                <a16:creationId xmlns:a16="http://schemas.microsoft.com/office/drawing/2014/main" id="{9F18EEB6-060D-8043-B3D6-F907D7D66FDF}"/>
              </a:ext>
            </a:extLst>
          </p:cNvPr>
          <p:cNvSpPr/>
          <p:nvPr userDrawn="1"/>
        </p:nvSpPr>
        <p:spPr>
          <a:xfrm>
            <a:off x="-357052" y="667656"/>
            <a:ext cx="261256" cy="261256"/>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2" name="Rectangle 11">
            <a:extLst>
              <a:ext uri="{FF2B5EF4-FFF2-40B4-BE49-F238E27FC236}">
                <a16:creationId xmlns:a16="http://schemas.microsoft.com/office/drawing/2014/main" id="{9C2864D2-5238-8D4E-A906-1441F6A87B67}"/>
              </a:ext>
            </a:extLst>
          </p:cNvPr>
          <p:cNvSpPr/>
          <p:nvPr userDrawn="1"/>
        </p:nvSpPr>
        <p:spPr>
          <a:xfrm>
            <a:off x="-357052" y="1001484"/>
            <a:ext cx="261256" cy="261256"/>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93ACC090-CFE7-3443-8BD0-A45609AA18F1}"/>
              </a:ext>
            </a:extLst>
          </p:cNvPr>
          <p:cNvSpPr/>
          <p:nvPr userDrawn="1"/>
        </p:nvSpPr>
        <p:spPr>
          <a:xfrm>
            <a:off x="-353021" y="1335312"/>
            <a:ext cx="261256" cy="261256"/>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595AE4EE-30CF-F34D-A5D9-3E673986292F}"/>
              </a:ext>
            </a:extLst>
          </p:cNvPr>
          <p:cNvSpPr/>
          <p:nvPr userDrawn="1"/>
        </p:nvSpPr>
        <p:spPr>
          <a:xfrm>
            <a:off x="-361729" y="1991552"/>
            <a:ext cx="261256" cy="261256"/>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FF2B5EF4-FFF2-40B4-BE49-F238E27FC236}">
                <a16:creationId xmlns:a16="http://schemas.microsoft.com/office/drawing/2014/main" id="{F859A210-496D-E34F-832C-DC6B1FCE026E}"/>
              </a:ext>
            </a:extLst>
          </p:cNvPr>
          <p:cNvSpPr/>
          <p:nvPr userDrawn="1"/>
        </p:nvSpPr>
        <p:spPr>
          <a:xfrm>
            <a:off x="-361732" y="2331088"/>
            <a:ext cx="261256" cy="261256"/>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6" name="Rectangle 15">
            <a:extLst>
              <a:ext uri="{FF2B5EF4-FFF2-40B4-BE49-F238E27FC236}">
                <a16:creationId xmlns:a16="http://schemas.microsoft.com/office/drawing/2014/main" id="{BBC4D7E8-758F-7643-AF75-FE1DDCD09AB8}"/>
              </a:ext>
            </a:extLst>
          </p:cNvPr>
          <p:cNvSpPr/>
          <p:nvPr userDrawn="1"/>
        </p:nvSpPr>
        <p:spPr>
          <a:xfrm>
            <a:off x="-361732" y="2664916"/>
            <a:ext cx="261256" cy="261256"/>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7" name="Rectangle 16">
            <a:extLst>
              <a:ext uri="{FF2B5EF4-FFF2-40B4-BE49-F238E27FC236}">
                <a16:creationId xmlns:a16="http://schemas.microsoft.com/office/drawing/2014/main" id="{CFBDFFB1-9F2A-424A-8729-9576A1FCE6C0}"/>
              </a:ext>
            </a:extLst>
          </p:cNvPr>
          <p:cNvSpPr/>
          <p:nvPr userDrawn="1"/>
        </p:nvSpPr>
        <p:spPr>
          <a:xfrm>
            <a:off x="-361732" y="2998744"/>
            <a:ext cx="261256" cy="261256"/>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8" name="Rectangle 17">
            <a:extLst>
              <a:ext uri="{FF2B5EF4-FFF2-40B4-BE49-F238E27FC236}">
                <a16:creationId xmlns:a16="http://schemas.microsoft.com/office/drawing/2014/main" id="{8E802CFD-0B6B-DD42-92ED-631DF7FDF8EC}"/>
              </a:ext>
            </a:extLst>
          </p:cNvPr>
          <p:cNvSpPr/>
          <p:nvPr userDrawn="1"/>
        </p:nvSpPr>
        <p:spPr>
          <a:xfrm>
            <a:off x="-361732" y="3332572"/>
            <a:ext cx="261256" cy="261256"/>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9" name="Rectangle 18">
            <a:extLst>
              <a:ext uri="{FF2B5EF4-FFF2-40B4-BE49-F238E27FC236}">
                <a16:creationId xmlns:a16="http://schemas.microsoft.com/office/drawing/2014/main" id="{1952FDFF-BF59-504D-8F7B-A6E58DA04898}"/>
              </a:ext>
            </a:extLst>
          </p:cNvPr>
          <p:cNvSpPr/>
          <p:nvPr userDrawn="1"/>
        </p:nvSpPr>
        <p:spPr>
          <a:xfrm>
            <a:off x="-360039" y="3994431"/>
            <a:ext cx="261256" cy="261256"/>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0" name="Rectangle 19">
            <a:extLst>
              <a:ext uri="{FF2B5EF4-FFF2-40B4-BE49-F238E27FC236}">
                <a16:creationId xmlns:a16="http://schemas.microsoft.com/office/drawing/2014/main" id="{CB8E6AB4-0F58-3E4B-B85C-5BF88387A14A}"/>
              </a:ext>
            </a:extLst>
          </p:cNvPr>
          <p:cNvSpPr/>
          <p:nvPr userDrawn="1"/>
        </p:nvSpPr>
        <p:spPr>
          <a:xfrm>
            <a:off x="-360041" y="4333967"/>
            <a:ext cx="261256" cy="261256"/>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Rectangle 20">
            <a:extLst>
              <a:ext uri="{FF2B5EF4-FFF2-40B4-BE49-F238E27FC236}">
                <a16:creationId xmlns:a16="http://schemas.microsoft.com/office/drawing/2014/main" id="{F40451C4-E933-3146-B308-AA5DD38C6CC2}"/>
              </a:ext>
            </a:extLst>
          </p:cNvPr>
          <p:cNvSpPr/>
          <p:nvPr userDrawn="1"/>
        </p:nvSpPr>
        <p:spPr>
          <a:xfrm>
            <a:off x="-360041" y="4667795"/>
            <a:ext cx="261256" cy="261256"/>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2" name="Rectangle 21">
            <a:extLst>
              <a:ext uri="{FF2B5EF4-FFF2-40B4-BE49-F238E27FC236}">
                <a16:creationId xmlns:a16="http://schemas.microsoft.com/office/drawing/2014/main" id="{FBE519F0-964F-5B43-A234-DAAE4970D920}"/>
              </a:ext>
            </a:extLst>
          </p:cNvPr>
          <p:cNvSpPr/>
          <p:nvPr userDrawn="1"/>
        </p:nvSpPr>
        <p:spPr>
          <a:xfrm>
            <a:off x="-360041" y="5001623"/>
            <a:ext cx="261256" cy="261256"/>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3" name="Rectangle 22">
            <a:extLst>
              <a:ext uri="{FF2B5EF4-FFF2-40B4-BE49-F238E27FC236}">
                <a16:creationId xmlns:a16="http://schemas.microsoft.com/office/drawing/2014/main" id="{A0FFF837-CB7B-624F-A37D-226AF0F7CA83}"/>
              </a:ext>
            </a:extLst>
          </p:cNvPr>
          <p:cNvSpPr/>
          <p:nvPr userDrawn="1"/>
        </p:nvSpPr>
        <p:spPr>
          <a:xfrm>
            <a:off x="-360041" y="5335451"/>
            <a:ext cx="261256" cy="261256"/>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26" name="Picture 25">
            <a:extLst>
              <a:ext uri="{FF2B5EF4-FFF2-40B4-BE49-F238E27FC236}">
                <a16:creationId xmlns:a16="http://schemas.microsoft.com/office/drawing/2014/main" id="{26B15833-7397-D744-8562-518DE95D76F1}"/>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27" name="Picture 26">
            <a:extLst>
              <a:ext uri="{FF2B5EF4-FFF2-40B4-BE49-F238E27FC236}">
                <a16:creationId xmlns:a16="http://schemas.microsoft.com/office/drawing/2014/main" id="{F076DEC9-D9DC-BB44-9459-296295828071}"/>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Tree>
    <p:extLst>
      <p:ext uri="{BB962C8B-B14F-4D97-AF65-F5344CB8AC3E}">
        <p14:creationId xmlns:p14="http://schemas.microsoft.com/office/powerpoint/2010/main" val="2936448573"/>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 id="2147483895" r:id="rId17"/>
    <p:sldLayoutId id="2147483896" r:id="rId18"/>
    <p:sldLayoutId id="2147483897" r:id="rId19"/>
    <p:sldLayoutId id="2147483864" r:id="rId20"/>
    <p:sldLayoutId id="2147483865" r:id="rId21"/>
    <p:sldLayoutId id="2147483866"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b="1" kern="1200">
          <a:solidFill>
            <a:schemeClr val="tx2"/>
          </a:solidFill>
          <a:latin typeface="Proxima Nova Rg" panose="02000506030000020004" pitchFamily="50" charset="0"/>
          <a:ea typeface="+mj-ea"/>
          <a:cs typeface="Oracle Sans" panose="020B050302020402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000" b="0" i="0" kern="1200">
          <a:solidFill>
            <a:schemeClr val="tx1"/>
          </a:solidFill>
          <a:latin typeface="Lato" panose="020F0502020204030203" pitchFamily="34" charset="77"/>
          <a:ea typeface="+mn-ea"/>
          <a:cs typeface="Oracle Sans Light" panose="020B0403020204020204" pitchFamily="34" charset="0"/>
        </a:defRPr>
      </a:lvl1pPr>
      <a:lvl2pPr marL="800100" indent="-342900" algn="l" defTabSz="914400" rtl="0" eaLnBrk="1" latinLnBrk="0" hangingPunct="1">
        <a:lnSpc>
          <a:spcPct val="100000"/>
        </a:lnSpc>
        <a:spcBef>
          <a:spcPts val="0"/>
        </a:spcBef>
        <a:spcAft>
          <a:spcPts val="600"/>
        </a:spcAft>
        <a:buFont typeface="Arial" panose="020B0604020202020204" pitchFamily="34" charset="0"/>
        <a:buChar char="•"/>
        <a:defRPr sz="1800" b="0" i="0" kern="1200">
          <a:solidFill>
            <a:schemeClr val="tx1"/>
          </a:solidFill>
          <a:latin typeface="Lato" panose="020F0502020204030203" pitchFamily="34" charset="77"/>
          <a:ea typeface="+mn-ea"/>
          <a:cs typeface="Oracle Sans Light" panose="020B0403020204020204" pitchFamily="34" charset="0"/>
        </a:defRPr>
      </a:lvl2pPr>
      <a:lvl3pPr marL="1257300" indent="-342900" algn="l" defTabSz="914400" rtl="0" eaLnBrk="1" latinLnBrk="0" hangingPunct="1">
        <a:lnSpc>
          <a:spcPct val="100000"/>
        </a:lnSpc>
        <a:spcBef>
          <a:spcPts val="0"/>
        </a:spcBef>
        <a:spcAft>
          <a:spcPts val="600"/>
        </a:spcAft>
        <a:buFont typeface="Arial" panose="020B0604020202020204" pitchFamily="34" charset="0"/>
        <a:buChar char="•"/>
        <a:defRPr sz="1800" b="0" i="0" kern="1200">
          <a:solidFill>
            <a:schemeClr val="tx1"/>
          </a:solidFill>
          <a:latin typeface="Lato" panose="020F0502020204030203" pitchFamily="34" charset="77"/>
          <a:ea typeface="+mn-ea"/>
          <a:cs typeface="Oracle Sans Light" panose="020B0403020204020204" pitchFamily="34" charset="0"/>
        </a:defRPr>
      </a:lvl3pPr>
      <a:lvl4pPr marL="1657350" indent="-285750" algn="l" defTabSz="914400" rtl="0" eaLnBrk="1" latinLnBrk="0" hangingPunct="1">
        <a:lnSpc>
          <a:spcPct val="100000"/>
        </a:lnSpc>
        <a:spcBef>
          <a:spcPts val="0"/>
        </a:spcBef>
        <a:spcAft>
          <a:spcPts val="600"/>
        </a:spcAft>
        <a:buFont typeface="Arial" panose="020B0604020202020204" pitchFamily="34" charset="0"/>
        <a:buChar char="•"/>
        <a:defRPr sz="1800" b="0" i="0" kern="1200">
          <a:solidFill>
            <a:schemeClr val="tx1"/>
          </a:solidFill>
          <a:latin typeface="Lato" panose="020F0502020204030203" pitchFamily="34" charset="77"/>
          <a:ea typeface="+mn-ea"/>
          <a:cs typeface="Oracle Sans Light" panose="020B0403020204020204" pitchFamily="34" charset="0"/>
        </a:defRPr>
      </a:lvl4pPr>
      <a:lvl5pPr marL="2114550" indent="-285750" algn="l" defTabSz="914400" rtl="0" eaLnBrk="1" latinLnBrk="0" hangingPunct="1">
        <a:lnSpc>
          <a:spcPct val="100000"/>
        </a:lnSpc>
        <a:spcBef>
          <a:spcPts val="0"/>
        </a:spcBef>
        <a:spcAft>
          <a:spcPts val="300"/>
        </a:spcAft>
        <a:buFont typeface="Arial" panose="020B0604020202020204" pitchFamily="34" charset="0"/>
        <a:buChar char="•"/>
        <a:defRPr sz="1800" b="0" i="0" kern="1200">
          <a:solidFill>
            <a:schemeClr val="tx1"/>
          </a:solidFill>
          <a:latin typeface="Lato" panose="020F0502020204030203" pitchFamily="34" charset="77"/>
          <a:ea typeface="+mn-ea"/>
          <a:cs typeface="Oracle Sans Light" panose="020B04030202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160">
          <p15:clr>
            <a:srgbClr val="F26B43"/>
          </p15:clr>
        </p15:guide>
        <p15:guide id="4" orient="horz" pos="1026">
          <p15:clr>
            <a:srgbClr val="F26B43"/>
          </p15:clr>
        </p15:guide>
        <p15:guide id="5" orient="horz" pos="731">
          <p15:clr>
            <a:srgbClr val="F26B43"/>
          </p15:clr>
        </p15:guide>
        <p15:guide id="6" pos="33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F6839A-7020-4254-BB27-017A0258DE58}"/>
              </a:ext>
            </a:extLst>
          </p:cNvPr>
          <p:cNvSpPr>
            <a:spLocks noGrp="1"/>
          </p:cNvSpPr>
          <p:nvPr>
            <p:ph type="title"/>
          </p:nvPr>
        </p:nvSpPr>
        <p:spPr>
          <a:xfrm>
            <a:off x="757515" y="521082"/>
            <a:ext cx="10515600" cy="971168"/>
          </a:xfrm>
          <a:prstGeom prst="rect">
            <a:avLst/>
          </a:prstGeom>
        </p:spPr>
        <p:txBody>
          <a:bodyPr vert="horz" lIns="0" tIns="45720" rIns="0" bIns="45720" rtlCol="0" anchor="ctr">
            <a:noAutofit/>
          </a:bodyPr>
          <a:lstStyle/>
          <a:p>
            <a:r>
              <a:rPr lang="en-US"/>
              <a:t>Headline</a:t>
            </a:r>
          </a:p>
        </p:txBody>
      </p:sp>
      <p:sp>
        <p:nvSpPr>
          <p:cNvPr id="3" name="Text Placeholder 2">
            <a:extLst>
              <a:ext uri="{FF2B5EF4-FFF2-40B4-BE49-F238E27FC236}">
                <a16:creationId xmlns:a16="http://schemas.microsoft.com/office/drawing/2014/main" id="{1F714D97-2391-495E-8C13-180C0EB286B9}"/>
              </a:ext>
            </a:extLst>
          </p:cNvPr>
          <p:cNvSpPr>
            <a:spLocks noGrp="1"/>
          </p:cNvSpPr>
          <p:nvPr>
            <p:ph type="body" idx="1"/>
          </p:nvPr>
        </p:nvSpPr>
        <p:spPr>
          <a:xfrm>
            <a:off x="766763" y="1628775"/>
            <a:ext cx="10515600" cy="4548188"/>
          </a:xfrm>
          <a:prstGeom prst="rect">
            <a:avLst/>
          </a:prstGeom>
        </p:spPr>
        <p:txBody>
          <a:bodyPr vert="horz" lIns="0" tIns="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E446C395-84D2-B842-A7E3-2D0A40669127}"/>
              </a:ext>
            </a:extLst>
          </p:cNvPr>
          <p:cNvSpPr>
            <a:spLocks noGrp="1"/>
          </p:cNvSpPr>
          <p:nvPr>
            <p:ph type="sldNum" sz="quarter" idx="4"/>
          </p:nvPr>
        </p:nvSpPr>
        <p:spPr>
          <a:xfrm>
            <a:off x="451757" y="6356350"/>
            <a:ext cx="386443" cy="365125"/>
          </a:xfrm>
          <a:prstGeom prst="rect">
            <a:avLst/>
          </a:prstGeom>
        </p:spPr>
        <p:txBody>
          <a:bodyPr vert="horz" lIns="91440" tIns="45720" rIns="91440" bIns="45720" rtlCol="0" anchor="ctr"/>
          <a:lstStyle>
            <a:lvl1pPr algn="l">
              <a:defRPr sz="1000">
                <a:solidFill>
                  <a:srgbClr val="8B8078"/>
                </a:solidFill>
                <a:latin typeface="Lato" panose="020F0502020204030203" pitchFamily="34" charset="77"/>
                <a:cs typeface="Oracle Sans" panose="020B0503020204020204" pitchFamily="34" charset="0"/>
              </a:defRPr>
            </a:lvl1pPr>
          </a:lstStyle>
          <a:p>
            <a:fld id="{7C371504-33D9-B044-8C50-620C44A06CB1}" type="slidenum">
              <a:rPr lang="en-US" smtClean="0"/>
              <a:pPr/>
              <a:t>‹#›</a:t>
            </a:fld>
            <a:endParaRPr lang="en-US" dirty="0"/>
          </a:p>
        </p:txBody>
      </p:sp>
      <p:sp>
        <p:nvSpPr>
          <p:cNvPr id="4" name="Footer Placeholder 3">
            <a:extLst>
              <a:ext uri="{FF2B5EF4-FFF2-40B4-BE49-F238E27FC236}">
                <a16:creationId xmlns:a16="http://schemas.microsoft.com/office/drawing/2014/main" id="{F7C585BC-CCE3-468E-BD8A-AE9B6B3165BD}"/>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000">
                <a:solidFill>
                  <a:srgbClr val="8B8078"/>
                </a:solidFill>
                <a:latin typeface="Lato" panose="020F0502020204030203" pitchFamily="34" charset="77"/>
                <a:cs typeface="Oracle Sans" panose="020B0503020204020204" pitchFamily="34" charset="0"/>
              </a:defRPr>
            </a:lvl1pPr>
          </a:lstStyle>
          <a:p>
            <a:pPr>
              <a:defRPr/>
            </a:pPr>
            <a:r>
              <a:rPr lang="en-US" sz="1000" dirty="0">
                <a:solidFill>
                  <a:srgbClr val="FFFFFF">
                    <a:lumMod val="50000"/>
                  </a:srgbClr>
                </a:solidFill>
                <a:latin typeface="Lato" panose="020F0502020204030203" pitchFamily="34" charset="77"/>
                <a:cs typeface="Oracle Sans" panose="020B0503020204020204" pitchFamily="34" charset="0"/>
              </a:rPr>
              <a:t>Copyright © 2022, Oracle and/or its affiliates | Confidential – Oracle &amp; UNHCR Internal</a:t>
            </a:r>
          </a:p>
        </p:txBody>
      </p:sp>
      <p:sp>
        <p:nvSpPr>
          <p:cNvPr id="7" name="Rectangle 6">
            <a:extLst>
              <a:ext uri="{FF2B5EF4-FFF2-40B4-BE49-F238E27FC236}">
                <a16:creationId xmlns:a16="http://schemas.microsoft.com/office/drawing/2014/main" id="{AD3247F5-CC92-2941-9586-1671EC4940C8}"/>
              </a:ext>
            </a:extLst>
          </p:cNvPr>
          <p:cNvSpPr/>
          <p:nvPr userDrawn="1"/>
        </p:nvSpPr>
        <p:spPr>
          <a:xfrm>
            <a:off x="-357052" y="0"/>
            <a:ext cx="261256" cy="261256"/>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Rectangle 7">
            <a:extLst>
              <a:ext uri="{FF2B5EF4-FFF2-40B4-BE49-F238E27FC236}">
                <a16:creationId xmlns:a16="http://schemas.microsoft.com/office/drawing/2014/main" id="{9ABBB14F-FC8C-5640-9755-A586A65C962F}"/>
              </a:ext>
            </a:extLst>
          </p:cNvPr>
          <p:cNvSpPr/>
          <p:nvPr userDrawn="1"/>
        </p:nvSpPr>
        <p:spPr>
          <a:xfrm>
            <a:off x="-357052" y="333828"/>
            <a:ext cx="261256" cy="261256"/>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9" name="Rectangle 8">
            <a:extLst>
              <a:ext uri="{FF2B5EF4-FFF2-40B4-BE49-F238E27FC236}">
                <a16:creationId xmlns:a16="http://schemas.microsoft.com/office/drawing/2014/main" id="{9F18EEB6-060D-8043-B3D6-F907D7D66FDF}"/>
              </a:ext>
            </a:extLst>
          </p:cNvPr>
          <p:cNvSpPr/>
          <p:nvPr userDrawn="1"/>
        </p:nvSpPr>
        <p:spPr>
          <a:xfrm>
            <a:off x="-357052" y="667656"/>
            <a:ext cx="261256" cy="261256"/>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2" name="Rectangle 11">
            <a:extLst>
              <a:ext uri="{FF2B5EF4-FFF2-40B4-BE49-F238E27FC236}">
                <a16:creationId xmlns:a16="http://schemas.microsoft.com/office/drawing/2014/main" id="{9C2864D2-5238-8D4E-A906-1441F6A87B67}"/>
              </a:ext>
            </a:extLst>
          </p:cNvPr>
          <p:cNvSpPr/>
          <p:nvPr userDrawn="1"/>
        </p:nvSpPr>
        <p:spPr>
          <a:xfrm>
            <a:off x="-357052" y="1001484"/>
            <a:ext cx="261256" cy="261256"/>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93ACC090-CFE7-3443-8BD0-A45609AA18F1}"/>
              </a:ext>
            </a:extLst>
          </p:cNvPr>
          <p:cNvSpPr/>
          <p:nvPr userDrawn="1"/>
        </p:nvSpPr>
        <p:spPr>
          <a:xfrm>
            <a:off x="-353021" y="1335312"/>
            <a:ext cx="261256" cy="261256"/>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595AE4EE-30CF-F34D-A5D9-3E673986292F}"/>
              </a:ext>
            </a:extLst>
          </p:cNvPr>
          <p:cNvSpPr/>
          <p:nvPr userDrawn="1"/>
        </p:nvSpPr>
        <p:spPr>
          <a:xfrm>
            <a:off x="-361729" y="1991552"/>
            <a:ext cx="261256" cy="261256"/>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FF2B5EF4-FFF2-40B4-BE49-F238E27FC236}">
                <a16:creationId xmlns:a16="http://schemas.microsoft.com/office/drawing/2014/main" id="{F859A210-496D-E34F-832C-DC6B1FCE026E}"/>
              </a:ext>
            </a:extLst>
          </p:cNvPr>
          <p:cNvSpPr/>
          <p:nvPr userDrawn="1"/>
        </p:nvSpPr>
        <p:spPr>
          <a:xfrm>
            <a:off x="-361732" y="2331088"/>
            <a:ext cx="261256" cy="261256"/>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6" name="Rectangle 15">
            <a:extLst>
              <a:ext uri="{FF2B5EF4-FFF2-40B4-BE49-F238E27FC236}">
                <a16:creationId xmlns:a16="http://schemas.microsoft.com/office/drawing/2014/main" id="{BBC4D7E8-758F-7643-AF75-FE1DDCD09AB8}"/>
              </a:ext>
            </a:extLst>
          </p:cNvPr>
          <p:cNvSpPr/>
          <p:nvPr userDrawn="1"/>
        </p:nvSpPr>
        <p:spPr>
          <a:xfrm>
            <a:off x="-361732" y="2664916"/>
            <a:ext cx="261256" cy="261256"/>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7" name="Rectangle 16">
            <a:extLst>
              <a:ext uri="{FF2B5EF4-FFF2-40B4-BE49-F238E27FC236}">
                <a16:creationId xmlns:a16="http://schemas.microsoft.com/office/drawing/2014/main" id="{CFBDFFB1-9F2A-424A-8729-9576A1FCE6C0}"/>
              </a:ext>
            </a:extLst>
          </p:cNvPr>
          <p:cNvSpPr/>
          <p:nvPr userDrawn="1"/>
        </p:nvSpPr>
        <p:spPr>
          <a:xfrm>
            <a:off x="-361732" y="2998744"/>
            <a:ext cx="261256" cy="261256"/>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8" name="Rectangle 17">
            <a:extLst>
              <a:ext uri="{FF2B5EF4-FFF2-40B4-BE49-F238E27FC236}">
                <a16:creationId xmlns:a16="http://schemas.microsoft.com/office/drawing/2014/main" id="{8E802CFD-0B6B-DD42-92ED-631DF7FDF8EC}"/>
              </a:ext>
            </a:extLst>
          </p:cNvPr>
          <p:cNvSpPr/>
          <p:nvPr userDrawn="1"/>
        </p:nvSpPr>
        <p:spPr>
          <a:xfrm>
            <a:off x="-361732" y="3332572"/>
            <a:ext cx="261256" cy="261256"/>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9" name="Rectangle 18">
            <a:extLst>
              <a:ext uri="{FF2B5EF4-FFF2-40B4-BE49-F238E27FC236}">
                <a16:creationId xmlns:a16="http://schemas.microsoft.com/office/drawing/2014/main" id="{1952FDFF-BF59-504D-8F7B-A6E58DA04898}"/>
              </a:ext>
            </a:extLst>
          </p:cNvPr>
          <p:cNvSpPr/>
          <p:nvPr userDrawn="1"/>
        </p:nvSpPr>
        <p:spPr>
          <a:xfrm>
            <a:off x="-360039" y="3994431"/>
            <a:ext cx="261256" cy="261256"/>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0" name="Rectangle 19">
            <a:extLst>
              <a:ext uri="{FF2B5EF4-FFF2-40B4-BE49-F238E27FC236}">
                <a16:creationId xmlns:a16="http://schemas.microsoft.com/office/drawing/2014/main" id="{CB8E6AB4-0F58-3E4B-B85C-5BF88387A14A}"/>
              </a:ext>
            </a:extLst>
          </p:cNvPr>
          <p:cNvSpPr/>
          <p:nvPr userDrawn="1"/>
        </p:nvSpPr>
        <p:spPr>
          <a:xfrm>
            <a:off x="-360041" y="4333967"/>
            <a:ext cx="261256" cy="261256"/>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Rectangle 20">
            <a:extLst>
              <a:ext uri="{FF2B5EF4-FFF2-40B4-BE49-F238E27FC236}">
                <a16:creationId xmlns:a16="http://schemas.microsoft.com/office/drawing/2014/main" id="{F40451C4-E933-3146-B308-AA5DD38C6CC2}"/>
              </a:ext>
            </a:extLst>
          </p:cNvPr>
          <p:cNvSpPr/>
          <p:nvPr userDrawn="1"/>
        </p:nvSpPr>
        <p:spPr>
          <a:xfrm>
            <a:off x="-360041" y="4667795"/>
            <a:ext cx="261256" cy="261256"/>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2" name="Rectangle 21">
            <a:extLst>
              <a:ext uri="{FF2B5EF4-FFF2-40B4-BE49-F238E27FC236}">
                <a16:creationId xmlns:a16="http://schemas.microsoft.com/office/drawing/2014/main" id="{FBE519F0-964F-5B43-A234-DAAE4970D920}"/>
              </a:ext>
            </a:extLst>
          </p:cNvPr>
          <p:cNvSpPr/>
          <p:nvPr userDrawn="1"/>
        </p:nvSpPr>
        <p:spPr>
          <a:xfrm>
            <a:off x="-360041" y="5001623"/>
            <a:ext cx="261256" cy="261256"/>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3" name="Rectangle 22">
            <a:extLst>
              <a:ext uri="{FF2B5EF4-FFF2-40B4-BE49-F238E27FC236}">
                <a16:creationId xmlns:a16="http://schemas.microsoft.com/office/drawing/2014/main" id="{A0FFF837-CB7B-624F-A37D-226AF0F7CA83}"/>
              </a:ext>
            </a:extLst>
          </p:cNvPr>
          <p:cNvSpPr/>
          <p:nvPr userDrawn="1"/>
        </p:nvSpPr>
        <p:spPr>
          <a:xfrm>
            <a:off x="-360041" y="5335451"/>
            <a:ext cx="261256" cy="261256"/>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26" name="Picture 25">
            <a:extLst>
              <a:ext uri="{FF2B5EF4-FFF2-40B4-BE49-F238E27FC236}">
                <a16:creationId xmlns:a16="http://schemas.microsoft.com/office/drawing/2014/main" id="{26B15833-7397-D744-8562-518DE95D76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27" name="Picture 26">
            <a:extLst>
              <a:ext uri="{FF2B5EF4-FFF2-40B4-BE49-F238E27FC236}">
                <a16:creationId xmlns:a16="http://schemas.microsoft.com/office/drawing/2014/main" id="{F076DEC9-D9DC-BB44-9459-29629582807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Tree>
    <p:extLst>
      <p:ext uri="{BB962C8B-B14F-4D97-AF65-F5344CB8AC3E}">
        <p14:creationId xmlns:p14="http://schemas.microsoft.com/office/powerpoint/2010/main" val="2936448573"/>
      </p:ext>
    </p:extLst>
  </p:cSld>
  <p:clrMap bg1="lt1" tx1="dk1" bg2="lt2" tx2="dk2" accent1="accent1" accent2="accent2" accent3="accent3" accent4="accent4" accent5="accent5" accent6="accent6" hlink="hlink" folHlink="folHlink"/>
  <p:sldLayoutIdLst>
    <p:sldLayoutId id="214748387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b="1" kern="1200">
          <a:solidFill>
            <a:schemeClr val="tx2"/>
          </a:solidFill>
          <a:latin typeface="Proxima Nova Rg" panose="02000506030000020004" pitchFamily="50" charset="0"/>
          <a:ea typeface="+mj-ea"/>
          <a:cs typeface="Oracle Sans" panose="020B050302020402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000" b="0" i="0" kern="1200">
          <a:solidFill>
            <a:schemeClr val="tx1"/>
          </a:solidFill>
          <a:latin typeface="Lato" panose="020F0502020204030203" pitchFamily="34" charset="77"/>
          <a:ea typeface="+mn-ea"/>
          <a:cs typeface="Oracle Sans Light" panose="020B0403020204020204" pitchFamily="34" charset="0"/>
        </a:defRPr>
      </a:lvl1pPr>
      <a:lvl2pPr marL="800100" indent="-342900" algn="l" defTabSz="914400" rtl="0" eaLnBrk="1" latinLnBrk="0" hangingPunct="1">
        <a:lnSpc>
          <a:spcPct val="100000"/>
        </a:lnSpc>
        <a:spcBef>
          <a:spcPts val="0"/>
        </a:spcBef>
        <a:spcAft>
          <a:spcPts val="600"/>
        </a:spcAft>
        <a:buFont typeface="Arial" panose="020B0604020202020204" pitchFamily="34" charset="0"/>
        <a:buChar char="•"/>
        <a:defRPr sz="1800" b="0" i="0" kern="1200">
          <a:solidFill>
            <a:schemeClr val="tx1"/>
          </a:solidFill>
          <a:latin typeface="Lato" panose="020F0502020204030203" pitchFamily="34" charset="77"/>
          <a:ea typeface="+mn-ea"/>
          <a:cs typeface="Oracle Sans Light" panose="020B0403020204020204" pitchFamily="34" charset="0"/>
        </a:defRPr>
      </a:lvl2pPr>
      <a:lvl3pPr marL="1257300" indent="-342900" algn="l" defTabSz="914400" rtl="0" eaLnBrk="1" latinLnBrk="0" hangingPunct="1">
        <a:lnSpc>
          <a:spcPct val="100000"/>
        </a:lnSpc>
        <a:spcBef>
          <a:spcPts val="0"/>
        </a:spcBef>
        <a:spcAft>
          <a:spcPts val="600"/>
        </a:spcAft>
        <a:buFont typeface="Arial" panose="020B0604020202020204" pitchFamily="34" charset="0"/>
        <a:buChar char="•"/>
        <a:defRPr sz="1800" b="0" i="0" kern="1200">
          <a:solidFill>
            <a:schemeClr val="tx1"/>
          </a:solidFill>
          <a:latin typeface="Lato" panose="020F0502020204030203" pitchFamily="34" charset="77"/>
          <a:ea typeface="+mn-ea"/>
          <a:cs typeface="Oracle Sans Light" panose="020B0403020204020204" pitchFamily="34" charset="0"/>
        </a:defRPr>
      </a:lvl3pPr>
      <a:lvl4pPr marL="1657350" indent="-285750" algn="l" defTabSz="914400" rtl="0" eaLnBrk="1" latinLnBrk="0" hangingPunct="1">
        <a:lnSpc>
          <a:spcPct val="100000"/>
        </a:lnSpc>
        <a:spcBef>
          <a:spcPts val="0"/>
        </a:spcBef>
        <a:spcAft>
          <a:spcPts val="600"/>
        </a:spcAft>
        <a:buFont typeface="Arial" panose="020B0604020202020204" pitchFamily="34" charset="0"/>
        <a:buChar char="•"/>
        <a:defRPr sz="1800" b="0" i="0" kern="1200">
          <a:solidFill>
            <a:schemeClr val="tx1"/>
          </a:solidFill>
          <a:latin typeface="Lato" panose="020F0502020204030203" pitchFamily="34" charset="77"/>
          <a:ea typeface="+mn-ea"/>
          <a:cs typeface="Oracle Sans Light" panose="020B0403020204020204" pitchFamily="34" charset="0"/>
        </a:defRPr>
      </a:lvl4pPr>
      <a:lvl5pPr marL="2114550" indent="-285750" algn="l" defTabSz="914400" rtl="0" eaLnBrk="1" latinLnBrk="0" hangingPunct="1">
        <a:lnSpc>
          <a:spcPct val="100000"/>
        </a:lnSpc>
        <a:spcBef>
          <a:spcPts val="0"/>
        </a:spcBef>
        <a:spcAft>
          <a:spcPts val="300"/>
        </a:spcAft>
        <a:buFont typeface="Arial" panose="020B0604020202020204" pitchFamily="34" charset="0"/>
        <a:buChar char="•"/>
        <a:defRPr sz="1800" b="0" i="0" kern="1200">
          <a:solidFill>
            <a:schemeClr val="tx1"/>
          </a:solidFill>
          <a:latin typeface="Lato" panose="020F0502020204030203" pitchFamily="34" charset="77"/>
          <a:ea typeface="+mn-ea"/>
          <a:cs typeface="Oracle Sans Light" panose="020B04030202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160">
          <p15:clr>
            <a:srgbClr val="F26B43"/>
          </p15:clr>
        </p15:guide>
        <p15:guide id="4" orient="horz" pos="1026">
          <p15:clr>
            <a:srgbClr val="F26B43"/>
          </p15:clr>
        </p15:guide>
        <p15:guide id="5" orient="horz" pos="731">
          <p15:clr>
            <a:srgbClr val="F26B43"/>
          </p15:clr>
        </p15:guide>
        <p15:guide id="6" pos="33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F6839A-7020-4254-BB27-017A0258DE58}"/>
              </a:ext>
            </a:extLst>
          </p:cNvPr>
          <p:cNvSpPr>
            <a:spLocks noGrp="1"/>
          </p:cNvSpPr>
          <p:nvPr>
            <p:ph type="title"/>
          </p:nvPr>
        </p:nvSpPr>
        <p:spPr>
          <a:xfrm>
            <a:off x="757515" y="521082"/>
            <a:ext cx="10515600" cy="971168"/>
          </a:xfrm>
          <a:prstGeom prst="rect">
            <a:avLst/>
          </a:prstGeom>
        </p:spPr>
        <p:txBody>
          <a:bodyPr vert="horz" lIns="0" tIns="45720" rIns="0" bIns="45720" rtlCol="0" anchor="ctr">
            <a:noAutofit/>
          </a:bodyPr>
          <a:lstStyle/>
          <a:p>
            <a:r>
              <a:rPr lang="en-US"/>
              <a:t>Headline</a:t>
            </a:r>
          </a:p>
        </p:txBody>
      </p:sp>
      <p:sp>
        <p:nvSpPr>
          <p:cNvPr id="3" name="Text Placeholder 2">
            <a:extLst>
              <a:ext uri="{FF2B5EF4-FFF2-40B4-BE49-F238E27FC236}">
                <a16:creationId xmlns:a16="http://schemas.microsoft.com/office/drawing/2014/main" id="{1F714D97-2391-495E-8C13-180C0EB286B9}"/>
              </a:ext>
            </a:extLst>
          </p:cNvPr>
          <p:cNvSpPr>
            <a:spLocks noGrp="1"/>
          </p:cNvSpPr>
          <p:nvPr>
            <p:ph type="body" idx="1"/>
          </p:nvPr>
        </p:nvSpPr>
        <p:spPr>
          <a:xfrm>
            <a:off x="766763" y="1628775"/>
            <a:ext cx="10515600" cy="4548188"/>
          </a:xfrm>
          <a:prstGeom prst="rect">
            <a:avLst/>
          </a:prstGeom>
        </p:spPr>
        <p:txBody>
          <a:bodyPr vert="horz" lIns="0" tIns="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E446C395-84D2-B842-A7E3-2D0A40669127}"/>
              </a:ext>
            </a:extLst>
          </p:cNvPr>
          <p:cNvSpPr>
            <a:spLocks noGrp="1"/>
          </p:cNvSpPr>
          <p:nvPr>
            <p:ph type="sldNum" sz="quarter" idx="4"/>
          </p:nvPr>
        </p:nvSpPr>
        <p:spPr>
          <a:xfrm>
            <a:off x="451757" y="6356350"/>
            <a:ext cx="386443" cy="365125"/>
          </a:xfrm>
          <a:prstGeom prst="rect">
            <a:avLst/>
          </a:prstGeom>
        </p:spPr>
        <p:txBody>
          <a:bodyPr vert="horz" lIns="91440" tIns="45720" rIns="91440" bIns="45720" rtlCol="0" anchor="ctr"/>
          <a:lstStyle>
            <a:lvl1pPr algn="l">
              <a:defRPr sz="900">
                <a:solidFill>
                  <a:srgbClr val="8B8078"/>
                </a:solidFill>
                <a:latin typeface="Lato" panose="020F0502020204030203" pitchFamily="34" charset="77"/>
                <a:cs typeface="Oracle Sans" panose="020B0503020204020204" pitchFamily="34" charset="0"/>
              </a:defRPr>
            </a:lvl1pPr>
          </a:lstStyle>
          <a:p>
            <a:fld id="{7C371504-33D9-B044-8C50-620C44A06CB1}" type="slidenum">
              <a:rPr lang="en-US" smtClean="0"/>
              <a:pPr/>
              <a:t>‹#›</a:t>
            </a:fld>
            <a:endParaRPr lang="en-US" dirty="0"/>
          </a:p>
        </p:txBody>
      </p:sp>
      <p:sp>
        <p:nvSpPr>
          <p:cNvPr id="4" name="Footer Placeholder 3">
            <a:extLst>
              <a:ext uri="{FF2B5EF4-FFF2-40B4-BE49-F238E27FC236}">
                <a16:creationId xmlns:a16="http://schemas.microsoft.com/office/drawing/2014/main" id="{F7C585BC-CCE3-468E-BD8A-AE9B6B3165BD}"/>
              </a:ext>
            </a:extLst>
          </p:cNvPr>
          <p:cNvSpPr>
            <a:spLocks noGrp="1"/>
          </p:cNvSpPr>
          <p:nvPr>
            <p:ph type="ftr" sz="quarter" idx="3"/>
          </p:nvPr>
        </p:nvSpPr>
        <p:spPr>
          <a:xfrm>
            <a:off x="838199" y="6356350"/>
            <a:ext cx="5110113" cy="365125"/>
          </a:xfrm>
          <a:prstGeom prst="rect">
            <a:avLst/>
          </a:prstGeom>
        </p:spPr>
        <p:txBody>
          <a:bodyPr vert="horz" lIns="91440" tIns="45720" rIns="91440" bIns="45720" rtlCol="0" anchor="ctr"/>
          <a:lstStyle>
            <a:lvl1pPr algn="l">
              <a:defRPr sz="1000">
                <a:solidFill>
                  <a:srgbClr val="8B8078"/>
                </a:solidFill>
                <a:latin typeface="Lato" panose="020F0502020204030203" pitchFamily="34" charset="77"/>
                <a:cs typeface="Oracle Sans" panose="020B0503020204020204" pitchFamily="34" charset="0"/>
              </a:defRPr>
            </a:lvl1pPr>
          </a:lstStyle>
          <a:p>
            <a:pPr>
              <a:defRPr/>
            </a:pPr>
            <a:r>
              <a:rPr lang="en-US" sz="1000" dirty="0">
                <a:solidFill>
                  <a:srgbClr val="FFFFFF">
                    <a:lumMod val="50000"/>
                  </a:srgbClr>
                </a:solidFill>
                <a:latin typeface="Lato" panose="020F0502020204030203" pitchFamily="34" charset="77"/>
                <a:cs typeface="Oracle Sans" panose="020B0503020204020204" pitchFamily="34" charset="0"/>
              </a:rPr>
              <a:t>Copyright © 2023, Oracle and/or its affiliates | Confidential – Oracle &amp; UNHCR Internal</a:t>
            </a:r>
          </a:p>
        </p:txBody>
      </p:sp>
      <p:sp>
        <p:nvSpPr>
          <p:cNvPr id="7" name="Rectangle 6">
            <a:extLst>
              <a:ext uri="{FF2B5EF4-FFF2-40B4-BE49-F238E27FC236}">
                <a16:creationId xmlns:a16="http://schemas.microsoft.com/office/drawing/2014/main" id="{AD3247F5-CC92-2941-9586-1671EC4940C8}"/>
              </a:ext>
            </a:extLst>
          </p:cNvPr>
          <p:cNvSpPr/>
          <p:nvPr userDrawn="1"/>
        </p:nvSpPr>
        <p:spPr>
          <a:xfrm>
            <a:off x="-357052" y="0"/>
            <a:ext cx="261256" cy="261256"/>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Rectangle 7">
            <a:extLst>
              <a:ext uri="{FF2B5EF4-FFF2-40B4-BE49-F238E27FC236}">
                <a16:creationId xmlns:a16="http://schemas.microsoft.com/office/drawing/2014/main" id="{9ABBB14F-FC8C-5640-9755-A586A65C962F}"/>
              </a:ext>
            </a:extLst>
          </p:cNvPr>
          <p:cNvSpPr/>
          <p:nvPr userDrawn="1"/>
        </p:nvSpPr>
        <p:spPr>
          <a:xfrm>
            <a:off x="-357052" y="333828"/>
            <a:ext cx="261256" cy="261256"/>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9" name="Rectangle 8">
            <a:extLst>
              <a:ext uri="{FF2B5EF4-FFF2-40B4-BE49-F238E27FC236}">
                <a16:creationId xmlns:a16="http://schemas.microsoft.com/office/drawing/2014/main" id="{9F18EEB6-060D-8043-B3D6-F907D7D66FDF}"/>
              </a:ext>
            </a:extLst>
          </p:cNvPr>
          <p:cNvSpPr/>
          <p:nvPr userDrawn="1"/>
        </p:nvSpPr>
        <p:spPr>
          <a:xfrm>
            <a:off x="-357052" y="667656"/>
            <a:ext cx="261256" cy="261256"/>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2" name="Rectangle 11">
            <a:extLst>
              <a:ext uri="{FF2B5EF4-FFF2-40B4-BE49-F238E27FC236}">
                <a16:creationId xmlns:a16="http://schemas.microsoft.com/office/drawing/2014/main" id="{9C2864D2-5238-8D4E-A906-1441F6A87B67}"/>
              </a:ext>
            </a:extLst>
          </p:cNvPr>
          <p:cNvSpPr/>
          <p:nvPr userDrawn="1"/>
        </p:nvSpPr>
        <p:spPr>
          <a:xfrm>
            <a:off x="-357052" y="1001484"/>
            <a:ext cx="261256" cy="261256"/>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93ACC090-CFE7-3443-8BD0-A45609AA18F1}"/>
              </a:ext>
            </a:extLst>
          </p:cNvPr>
          <p:cNvSpPr/>
          <p:nvPr userDrawn="1"/>
        </p:nvSpPr>
        <p:spPr>
          <a:xfrm>
            <a:off x="-353021" y="1335312"/>
            <a:ext cx="261256" cy="261256"/>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595AE4EE-30CF-F34D-A5D9-3E673986292F}"/>
              </a:ext>
            </a:extLst>
          </p:cNvPr>
          <p:cNvSpPr/>
          <p:nvPr userDrawn="1"/>
        </p:nvSpPr>
        <p:spPr>
          <a:xfrm>
            <a:off x="-361729" y="1991552"/>
            <a:ext cx="261256" cy="261256"/>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FF2B5EF4-FFF2-40B4-BE49-F238E27FC236}">
                <a16:creationId xmlns:a16="http://schemas.microsoft.com/office/drawing/2014/main" id="{F859A210-496D-E34F-832C-DC6B1FCE026E}"/>
              </a:ext>
            </a:extLst>
          </p:cNvPr>
          <p:cNvSpPr/>
          <p:nvPr userDrawn="1"/>
        </p:nvSpPr>
        <p:spPr>
          <a:xfrm>
            <a:off x="-361732" y="2331088"/>
            <a:ext cx="261256" cy="261256"/>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6" name="Rectangle 15">
            <a:extLst>
              <a:ext uri="{FF2B5EF4-FFF2-40B4-BE49-F238E27FC236}">
                <a16:creationId xmlns:a16="http://schemas.microsoft.com/office/drawing/2014/main" id="{BBC4D7E8-758F-7643-AF75-FE1DDCD09AB8}"/>
              </a:ext>
            </a:extLst>
          </p:cNvPr>
          <p:cNvSpPr/>
          <p:nvPr userDrawn="1"/>
        </p:nvSpPr>
        <p:spPr>
          <a:xfrm>
            <a:off x="-361732" y="2664916"/>
            <a:ext cx="261256" cy="261256"/>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7" name="Rectangle 16">
            <a:extLst>
              <a:ext uri="{FF2B5EF4-FFF2-40B4-BE49-F238E27FC236}">
                <a16:creationId xmlns:a16="http://schemas.microsoft.com/office/drawing/2014/main" id="{CFBDFFB1-9F2A-424A-8729-9576A1FCE6C0}"/>
              </a:ext>
            </a:extLst>
          </p:cNvPr>
          <p:cNvSpPr/>
          <p:nvPr userDrawn="1"/>
        </p:nvSpPr>
        <p:spPr>
          <a:xfrm>
            <a:off x="-361732" y="2998744"/>
            <a:ext cx="261256" cy="261256"/>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8" name="Rectangle 17">
            <a:extLst>
              <a:ext uri="{FF2B5EF4-FFF2-40B4-BE49-F238E27FC236}">
                <a16:creationId xmlns:a16="http://schemas.microsoft.com/office/drawing/2014/main" id="{8E802CFD-0B6B-DD42-92ED-631DF7FDF8EC}"/>
              </a:ext>
            </a:extLst>
          </p:cNvPr>
          <p:cNvSpPr/>
          <p:nvPr userDrawn="1"/>
        </p:nvSpPr>
        <p:spPr>
          <a:xfrm>
            <a:off x="-361732" y="3332572"/>
            <a:ext cx="261256" cy="261256"/>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9" name="Rectangle 18">
            <a:extLst>
              <a:ext uri="{FF2B5EF4-FFF2-40B4-BE49-F238E27FC236}">
                <a16:creationId xmlns:a16="http://schemas.microsoft.com/office/drawing/2014/main" id="{1952FDFF-BF59-504D-8F7B-A6E58DA04898}"/>
              </a:ext>
            </a:extLst>
          </p:cNvPr>
          <p:cNvSpPr/>
          <p:nvPr userDrawn="1"/>
        </p:nvSpPr>
        <p:spPr>
          <a:xfrm>
            <a:off x="-360039" y="3994431"/>
            <a:ext cx="261256" cy="261256"/>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0" name="Rectangle 19">
            <a:extLst>
              <a:ext uri="{FF2B5EF4-FFF2-40B4-BE49-F238E27FC236}">
                <a16:creationId xmlns:a16="http://schemas.microsoft.com/office/drawing/2014/main" id="{CB8E6AB4-0F58-3E4B-B85C-5BF88387A14A}"/>
              </a:ext>
            </a:extLst>
          </p:cNvPr>
          <p:cNvSpPr/>
          <p:nvPr userDrawn="1"/>
        </p:nvSpPr>
        <p:spPr>
          <a:xfrm>
            <a:off x="-360041" y="4333967"/>
            <a:ext cx="261256" cy="261256"/>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Rectangle 20">
            <a:extLst>
              <a:ext uri="{FF2B5EF4-FFF2-40B4-BE49-F238E27FC236}">
                <a16:creationId xmlns:a16="http://schemas.microsoft.com/office/drawing/2014/main" id="{F40451C4-E933-3146-B308-AA5DD38C6CC2}"/>
              </a:ext>
            </a:extLst>
          </p:cNvPr>
          <p:cNvSpPr/>
          <p:nvPr userDrawn="1"/>
        </p:nvSpPr>
        <p:spPr>
          <a:xfrm>
            <a:off x="-360041" y="4667795"/>
            <a:ext cx="261256" cy="261256"/>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2" name="Rectangle 21">
            <a:extLst>
              <a:ext uri="{FF2B5EF4-FFF2-40B4-BE49-F238E27FC236}">
                <a16:creationId xmlns:a16="http://schemas.microsoft.com/office/drawing/2014/main" id="{FBE519F0-964F-5B43-A234-DAAE4970D920}"/>
              </a:ext>
            </a:extLst>
          </p:cNvPr>
          <p:cNvSpPr/>
          <p:nvPr userDrawn="1"/>
        </p:nvSpPr>
        <p:spPr>
          <a:xfrm>
            <a:off x="-360041" y="5001623"/>
            <a:ext cx="261256" cy="261256"/>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3" name="Rectangle 22">
            <a:extLst>
              <a:ext uri="{FF2B5EF4-FFF2-40B4-BE49-F238E27FC236}">
                <a16:creationId xmlns:a16="http://schemas.microsoft.com/office/drawing/2014/main" id="{A0FFF837-CB7B-624F-A37D-226AF0F7CA83}"/>
              </a:ext>
            </a:extLst>
          </p:cNvPr>
          <p:cNvSpPr/>
          <p:nvPr userDrawn="1"/>
        </p:nvSpPr>
        <p:spPr>
          <a:xfrm>
            <a:off x="-360041" y="5335451"/>
            <a:ext cx="261256" cy="261256"/>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26" name="Picture 25">
            <a:extLst>
              <a:ext uri="{FF2B5EF4-FFF2-40B4-BE49-F238E27FC236}">
                <a16:creationId xmlns:a16="http://schemas.microsoft.com/office/drawing/2014/main" id="{26B15833-7397-D744-8562-518DE95D76F1}"/>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27" name="Picture 26">
            <a:extLst>
              <a:ext uri="{FF2B5EF4-FFF2-40B4-BE49-F238E27FC236}">
                <a16:creationId xmlns:a16="http://schemas.microsoft.com/office/drawing/2014/main" id="{F076DEC9-D9DC-BB44-9459-296295828071}"/>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Tree>
    <p:extLst>
      <p:ext uri="{BB962C8B-B14F-4D97-AF65-F5344CB8AC3E}">
        <p14:creationId xmlns:p14="http://schemas.microsoft.com/office/powerpoint/2010/main" val="2936448573"/>
      </p:ext>
    </p:extLst>
  </p:cSld>
  <p:clrMap bg1="lt1" tx1="dk1" bg2="lt2" tx2="dk2" accent1="accent1" accent2="accent2" accent3="accent3" accent4="accent4" accent5="accent5" accent6="accent6" hlink="hlink" folHlink="folHlink"/>
  <p:sldLayoutIdLst>
    <p:sldLayoutId id="2147483821" r:id="rId1"/>
    <p:sldLayoutId id="2147483668" r:id="rId2"/>
    <p:sldLayoutId id="2147483669" r:id="rId3"/>
    <p:sldLayoutId id="2147483798" r:id="rId4"/>
    <p:sldLayoutId id="2147483797" r:id="rId5"/>
    <p:sldLayoutId id="2147483924" r:id="rId6"/>
    <p:sldLayoutId id="2147483795" r:id="rId7"/>
    <p:sldLayoutId id="2147483670" r:id="rId8"/>
    <p:sldLayoutId id="2147483671" r:id="rId9"/>
    <p:sldLayoutId id="2147483672" r:id="rId10"/>
    <p:sldLayoutId id="2147483803" r:id="rId11"/>
    <p:sldLayoutId id="2147483673" r:id="rId12"/>
    <p:sldLayoutId id="2147483802" r:id="rId13"/>
    <p:sldLayoutId id="2147483674" r:id="rId14"/>
    <p:sldLayoutId id="2147483675" r:id="rId15"/>
    <p:sldLayoutId id="2147483676" r:id="rId16"/>
    <p:sldLayoutId id="2147483677" r:id="rId17"/>
    <p:sldLayoutId id="2147483813" r:id="rId18"/>
    <p:sldLayoutId id="2147483812"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b="1" kern="1200">
          <a:solidFill>
            <a:schemeClr val="tx2"/>
          </a:solidFill>
          <a:latin typeface="Proxima Nova Rg" panose="02000506030000020004" pitchFamily="50" charset="0"/>
          <a:ea typeface="+mj-ea"/>
          <a:cs typeface="Oracle Sans" panose="020B050302020402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000" b="0" i="0" kern="1200">
          <a:solidFill>
            <a:schemeClr val="tx1"/>
          </a:solidFill>
          <a:latin typeface="Lato" panose="020F0502020204030203" pitchFamily="34" charset="77"/>
          <a:ea typeface="+mn-ea"/>
          <a:cs typeface="Oracle Sans Light" panose="020B0403020204020204" pitchFamily="34" charset="0"/>
        </a:defRPr>
      </a:lvl1pPr>
      <a:lvl2pPr marL="800100" indent="-342900" algn="l" defTabSz="914400" rtl="0" eaLnBrk="1" latinLnBrk="0" hangingPunct="1">
        <a:lnSpc>
          <a:spcPct val="100000"/>
        </a:lnSpc>
        <a:spcBef>
          <a:spcPts val="0"/>
        </a:spcBef>
        <a:spcAft>
          <a:spcPts val="600"/>
        </a:spcAft>
        <a:buFont typeface="Arial" panose="020B0604020202020204" pitchFamily="34" charset="0"/>
        <a:buChar char="•"/>
        <a:defRPr sz="1800" b="0" i="0" kern="1200">
          <a:solidFill>
            <a:schemeClr val="tx1"/>
          </a:solidFill>
          <a:latin typeface="Lato" panose="020F0502020204030203" pitchFamily="34" charset="77"/>
          <a:ea typeface="+mn-ea"/>
          <a:cs typeface="Oracle Sans Light" panose="020B0403020204020204" pitchFamily="34" charset="0"/>
        </a:defRPr>
      </a:lvl2pPr>
      <a:lvl3pPr marL="1257300" indent="-342900" algn="l" defTabSz="914400" rtl="0" eaLnBrk="1" latinLnBrk="0" hangingPunct="1">
        <a:lnSpc>
          <a:spcPct val="100000"/>
        </a:lnSpc>
        <a:spcBef>
          <a:spcPts val="0"/>
        </a:spcBef>
        <a:spcAft>
          <a:spcPts val="600"/>
        </a:spcAft>
        <a:buFont typeface="Arial" panose="020B0604020202020204" pitchFamily="34" charset="0"/>
        <a:buChar char="•"/>
        <a:defRPr sz="1800" b="0" i="0" kern="1200">
          <a:solidFill>
            <a:schemeClr val="tx1"/>
          </a:solidFill>
          <a:latin typeface="Lato" panose="020F0502020204030203" pitchFamily="34" charset="77"/>
          <a:ea typeface="+mn-ea"/>
          <a:cs typeface="Oracle Sans Light" panose="020B0403020204020204" pitchFamily="34" charset="0"/>
        </a:defRPr>
      </a:lvl3pPr>
      <a:lvl4pPr marL="1657350" indent="-285750" algn="l" defTabSz="914400" rtl="0" eaLnBrk="1" latinLnBrk="0" hangingPunct="1">
        <a:lnSpc>
          <a:spcPct val="100000"/>
        </a:lnSpc>
        <a:spcBef>
          <a:spcPts val="0"/>
        </a:spcBef>
        <a:spcAft>
          <a:spcPts val="600"/>
        </a:spcAft>
        <a:buFont typeface="Arial" panose="020B0604020202020204" pitchFamily="34" charset="0"/>
        <a:buChar char="•"/>
        <a:defRPr sz="1800" b="0" i="0" kern="1200">
          <a:solidFill>
            <a:schemeClr val="tx1"/>
          </a:solidFill>
          <a:latin typeface="Lato" panose="020F0502020204030203" pitchFamily="34" charset="77"/>
          <a:ea typeface="+mn-ea"/>
          <a:cs typeface="Oracle Sans Light" panose="020B0403020204020204" pitchFamily="34" charset="0"/>
        </a:defRPr>
      </a:lvl4pPr>
      <a:lvl5pPr marL="2114550" indent="-285750" algn="l" defTabSz="914400" rtl="0" eaLnBrk="1" latinLnBrk="0" hangingPunct="1">
        <a:lnSpc>
          <a:spcPct val="100000"/>
        </a:lnSpc>
        <a:spcBef>
          <a:spcPts val="0"/>
        </a:spcBef>
        <a:spcAft>
          <a:spcPts val="300"/>
        </a:spcAft>
        <a:buFont typeface="Arial" panose="020B0604020202020204" pitchFamily="34" charset="0"/>
        <a:buChar char="•"/>
        <a:defRPr sz="1800" b="0" i="0" kern="1200">
          <a:solidFill>
            <a:schemeClr val="tx1"/>
          </a:solidFill>
          <a:latin typeface="Lato" panose="020F0502020204030203" pitchFamily="34" charset="77"/>
          <a:ea typeface="+mn-ea"/>
          <a:cs typeface="Oracle Sans Light" panose="020B04030202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160">
          <p15:clr>
            <a:srgbClr val="F26B43"/>
          </p15:clr>
        </p15:guide>
        <p15:guide id="4" orient="horz" pos="1026">
          <p15:clr>
            <a:srgbClr val="F26B43"/>
          </p15:clr>
        </p15:guide>
        <p15:guide id="5" orient="horz" pos="731">
          <p15:clr>
            <a:srgbClr val="F26B43"/>
          </p15:clr>
        </p15:guide>
        <p15:guide id="6" pos="336"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F6839A-7020-4254-BB27-017A0258DE58}"/>
              </a:ext>
            </a:extLst>
          </p:cNvPr>
          <p:cNvSpPr>
            <a:spLocks noGrp="1"/>
          </p:cNvSpPr>
          <p:nvPr>
            <p:ph type="title"/>
          </p:nvPr>
        </p:nvSpPr>
        <p:spPr>
          <a:xfrm>
            <a:off x="757515" y="521082"/>
            <a:ext cx="10515600" cy="971168"/>
          </a:xfrm>
          <a:prstGeom prst="rect">
            <a:avLst/>
          </a:prstGeom>
        </p:spPr>
        <p:txBody>
          <a:bodyPr vert="horz" lIns="0" tIns="45720" rIns="0" bIns="45720" rtlCol="0" anchor="ctr">
            <a:noAutofit/>
          </a:bodyPr>
          <a:lstStyle/>
          <a:p>
            <a:r>
              <a:rPr lang="en-US"/>
              <a:t>Headline</a:t>
            </a:r>
          </a:p>
        </p:txBody>
      </p:sp>
      <p:sp>
        <p:nvSpPr>
          <p:cNvPr id="3" name="Text Placeholder 2">
            <a:extLst>
              <a:ext uri="{FF2B5EF4-FFF2-40B4-BE49-F238E27FC236}">
                <a16:creationId xmlns:a16="http://schemas.microsoft.com/office/drawing/2014/main" id="{1F714D97-2391-495E-8C13-180C0EB286B9}"/>
              </a:ext>
            </a:extLst>
          </p:cNvPr>
          <p:cNvSpPr>
            <a:spLocks noGrp="1"/>
          </p:cNvSpPr>
          <p:nvPr>
            <p:ph type="body" idx="1"/>
          </p:nvPr>
        </p:nvSpPr>
        <p:spPr>
          <a:xfrm>
            <a:off x="766763" y="1628775"/>
            <a:ext cx="10515600" cy="4548188"/>
          </a:xfrm>
          <a:prstGeom prst="rect">
            <a:avLst/>
          </a:prstGeom>
        </p:spPr>
        <p:txBody>
          <a:bodyPr vert="horz" lIns="0" tIns="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E446C395-84D2-B842-A7E3-2D0A40669127}"/>
              </a:ext>
            </a:extLst>
          </p:cNvPr>
          <p:cNvSpPr>
            <a:spLocks noGrp="1"/>
          </p:cNvSpPr>
          <p:nvPr>
            <p:ph type="sldNum" sz="quarter" idx="4"/>
          </p:nvPr>
        </p:nvSpPr>
        <p:spPr>
          <a:xfrm>
            <a:off x="451757" y="6356350"/>
            <a:ext cx="386443" cy="365125"/>
          </a:xfrm>
          <a:prstGeom prst="rect">
            <a:avLst/>
          </a:prstGeom>
        </p:spPr>
        <p:txBody>
          <a:bodyPr vert="horz" lIns="91440" tIns="45720" rIns="91440" bIns="45720" rtlCol="0" anchor="ctr"/>
          <a:lstStyle>
            <a:lvl1pPr algn="l">
              <a:defRPr sz="1000">
                <a:solidFill>
                  <a:srgbClr val="8B8078"/>
                </a:solidFill>
                <a:latin typeface="Lato" panose="020F0502020204030203" pitchFamily="34" charset="77"/>
                <a:cs typeface="Oracle Sans" panose="020B0503020204020204" pitchFamily="34" charset="0"/>
              </a:defRPr>
            </a:lvl1pPr>
          </a:lstStyle>
          <a:p>
            <a:fld id="{7C371504-33D9-B044-8C50-620C44A06CB1}" type="slidenum">
              <a:rPr lang="en-US" smtClean="0"/>
              <a:pPr/>
              <a:t>‹#›</a:t>
            </a:fld>
            <a:endParaRPr lang="en-US" dirty="0"/>
          </a:p>
        </p:txBody>
      </p:sp>
      <p:sp>
        <p:nvSpPr>
          <p:cNvPr id="4" name="Footer Placeholder 3">
            <a:extLst>
              <a:ext uri="{FF2B5EF4-FFF2-40B4-BE49-F238E27FC236}">
                <a16:creationId xmlns:a16="http://schemas.microsoft.com/office/drawing/2014/main" id="{F7C585BC-CCE3-468E-BD8A-AE9B6B3165BD}"/>
              </a:ext>
            </a:extLst>
          </p:cNvPr>
          <p:cNvSpPr>
            <a:spLocks noGrp="1"/>
          </p:cNvSpPr>
          <p:nvPr>
            <p:ph type="ftr" sz="quarter" idx="3"/>
          </p:nvPr>
        </p:nvSpPr>
        <p:spPr>
          <a:xfrm>
            <a:off x="838199" y="6356350"/>
            <a:ext cx="5110113" cy="365125"/>
          </a:xfrm>
          <a:prstGeom prst="rect">
            <a:avLst/>
          </a:prstGeom>
        </p:spPr>
        <p:txBody>
          <a:bodyPr vert="horz" lIns="91440" tIns="45720" rIns="91440" bIns="45720" rtlCol="0" anchor="ctr"/>
          <a:lstStyle>
            <a:lvl1pPr algn="l">
              <a:defRPr sz="1000">
                <a:solidFill>
                  <a:srgbClr val="8B8078"/>
                </a:solidFill>
                <a:latin typeface="Lato" panose="020F0502020204030203" pitchFamily="34" charset="77"/>
                <a:cs typeface="Oracle Sans" panose="020B0503020204020204" pitchFamily="34" charset="0"/>
              </a:defRPr>
            </a:lvl1pPr>
          </a:lstStyle>
          <a:p>
            <a:pPr>
              <a:defRPr/>
            </a:pPr>
            <a:r>
              <a:rPr lang="en-US" sz="1000" dirty="0">
                <a:solidFill>
                  <a:srgbClr val="FFFFFF">
                    <a:lumMod val="50000"/>
                  </a:srgbClr>
                </a:solidFill>
                <a:latin typeface="Lato" panose="020F0502020204030203" pitchFamily="34" charset="77"/>
                <a:cs typeface="Oracle Sans" panose="020B0503020204020204" pitchFamily="34" charset="0"/>
              </a:rPr>
              <a:t>Copyright © 2023, Oracle and/or its affiliates | Confidential – Oracle &amp; UNHCR Internal</a:t>
            </a:r>
          </a:p>
        </p:txBody>
      </p:sp>
      <p:sp>
        <p:nvSpPr>
          <p:cNvPr id="7" name="Rectangle 6">
            <a:extLst>
              <a:ext uri="{FF2B5EF4-FFF2-40B4-BE49-F238E27FC236}">
                <a16:creationId xmlns:a16="http://schemas.microsoft.com/office/drawing/2014/main" id="{AD3247F5-CC92-2941-9586-1671EC4940C8}"/>
              </a:ext>
            </a:extLst>
          </p:cNvPr>
          <p:cNvSpPr/>
          <p:nvPr userDrawn="1"/>
        </p:nvSpPr>
        <p:spPr>
          <a:xfrm>
            <a:off x="-357052" y="0"/>
            <a:ext cx="261256" cy="261256"/>
          </a:xfrm>
          <a:prstGeom prst="rect">
            <a:avLst/>
          </a:prstGeom>
          <a:solidFill>
            <a:srgbClr val="0072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Rectangle 7">
            <a:extLst>
              <a:ext uri="{FF2B5EF4-FFF2-40B4-BE49-F238E27FC236}">
                <a16:creationId xmlns:a16="http://schemas.microsoft.com/office/drawing/2014/main" id="{9ABBB14F-FC8C-5640-9755-A586A65C962F}"/>
              </a:ext>
            </a:extLst>
          </p:cNvPr>
          <p:cNvSpPr/>
          <p:nvPr userDrawn="1"/>
        </p:nvSpPr>
        <p:spPr>
          <a:xfrm>
            <a:off x="-357052" y="333828"/>
            <a:ext cx="261256" cy="261256"/>
          </a:xfrm>
          <a:prstGeom prst="rect">
            <a:avLst/>
          </a:prstGeom>
          <a:solidFill>
            <a:srgbClr val="338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9" name="Rectangle 8">
            <a:extLst>
              <a:ext uri="{FF2B5EF4-FFF2-40B4-BE49-F238E27FC236}">
                <a16:creationId xmlns:a16="http://schemas.microsoft.com/office/drawing/2014/main" id="{9F18EEB6-060D-8043-B3D6-F907D7D66FDF}"/>
              </a:ext>
            </a:extLst>
          </p:cNvPr>
          <p:cNvSpPr/>
          <p:nvPr userDrawn="1"/>
        </p:nvSpPr>
        <p:spPr>
          <a:xfrm>
            <a:off x="-357052" y="667656"/>
            <a:ext cx="261256" cy="261256"/>
          </a:xfrm>
          <a:prstGeom prst="rect">
            <a:avLst/>
          </a:prstGeom>
          <a:solidFill>
            <a:srgbClr val="66AA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2" name="Rectangle 11">
            <a:extLst>
              <a:ext uri="{FF2B5EF4-FFF2-40B4-BE49-F238E27FC236}">
                <a16:creationId xmlns:a16="http://schemas.microsoft.com/office/drawing/2014/main" id="{9C2864D2-5238-8D4E-A906-1441F6A87B67}"/>
              </a:ext>
            </a:extLst>
          </p:cNvPr>
          <p:cNvSpPr/>
          <p:nvPr userDrawn="1"/>
        </p:nvSpPr>
        <p:spPr>
          <a:xfrm>
            <a:off x="-357052" y="1001484"/>
            <a:ext cx="261256" cy="261256"/>
          </a:xfrm>
          <a:prstGeom prst="rect">
            <a:avLst/>
          </a:prstGeom>
          <a:solidFill>
            <a:srgbClr val="99C7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93ACC090-CFE7-3443-8BD0-A45609AA18F1}"/>
              </a:ext>
            </a:extLst>
          </p:cNvPr>
          <p:cNvSpPr/>
          <p:nvPr userDrawn="1"/>
        </p:nvSpPr>
        <p:spPr>
          <a:xfrm>
            <a:off x="-353021" y="1335312"/>
            <a:ext cx="261256" cy="261256"/>
          </a:xfrm>
          <a:prstGeom prst="rect">
            <a:avLst/>
          </a:prstGeom>
          <a:solidFill>
            <a:srgbClr val="CCE3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595AE4EE-30CF-F34D-A5D9-3E673986292F}"/>
              </a:ext>
            </a:extLst>
          </p:cNvPr>
          <p:cNvSpPr/>
          <p:nvPr userDrawn="1"/>
        </p:nvSpPr>
        <p:spPr>
          <a:xfrm>
            <a:off x="-361729" y="1991552"/>
            <a:ext cx="261256" cy="261256"/>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a:extLst>
              <a:ext uri="{FF2B5EF4-FFF2-40B4-BE49-F238E27FC236}">
                <a16:creationId xmlns:a16="http://schemas.microsoft.com/office/drawing/2014/main" id="{F859A210-496D-E34F-832C-DC6B1FCE026E}"/>
              </a:ext>
            </a:extLst>
          </p:cNvPr>
          <p:cNvSpPr/>
          <p:nvPr userDrawn="1"/>
        </p:nvSpPr>
        <p:spPr>
          <a:xfrm>
            <a:off x="-361732" y="2331088"/>
            <a:ext cx="261256" cy="261256"/>
          </a:xfrm>
          <a:prstGeom prst="rect">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6" name="Rectangle 15">
            <a:extLst>
              <a:ext uri="{FF2B5EF4-FFF2-40B4-BE49-F238E27FC236}">
                <a16:creationId xmlns:a16="http://schemas.microsoft.com/office/drawing/2014/main" id="{BBC4D7E8-758F-7643-AF75-FE1DDCD09AB8}"/>
              </a:ext>
            </a:extLst>
          </p:cNvPr>
          <p:cNvSpPr/>
          <p:nvPr userDrawn="1"/>
        </p:nvSpPr>
        <p:spPr>
          <a:xfrm>
            <a:off x="-361732" y="2664916"/>
            <a:ext cx="261256" cy="261256"/>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7" name="Rectangle 16">
            <a:extLst>
              <a:ext uri="{FF2B5EF4-FFF2-40B4-BE49-F238E27FC236}">
                <a16:creationId xmlns:a16="http://schemas.microsoft.com/office/drawing/2014/main" id="{CFBDFFB1-9F2A-424A-8729-9576A1FCE6C0}"/>
              </a:ext>
            </a:extLst>
          </p:cNvPr>
          <p:cNvSpPr/>
          <p:nvPr userDrawn="1"/>
        </p:nvSpPr>
        <p:spPr>
          <a:xfrm>
            <a:off x="-361732" y="2998744"/>
            <a:ext cx="261256" cy="261256"/>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8" name="Rectangle 17">
            <a:extLst>
              <a:ext uri="{FF2B5EF4-FFF2-40B4-BE49-F238E27FC236}">
                <a16:creationId xmlns:a16="http://schemas.microsoft.com/office/drawing/2014/main" id="{8E802CFD-0B6B-DD42-92ED-631DF7FDF8EC}"/>
              </a:ext>
            </a:extLst>
          </p:cNvPr>
          <p:cNvSpPr/>
          <p:nvPr userDrawn="1"/>
        </p:nvSpPr>
        <p:spPr>
          <a:xfrm>
            <a:off x="-361732" y="3332572"/>
            <a:ext cx="261256" cy="261256"/>
          </a:xfrm>
          <a:prstGeom prst="rect">
            <a:avLst/>
          </a:prstGeom>
          <a:solidFill>
            <a:srgbClr val="CC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9" name="Rectangle 18">
            <a:extLst>
              <a:ext uri="{FF2B5EF4-FFF2-40B4-BE49-F238E27FC236}">
                <a16:creationId xmlns:a16="http://schemas.microsoft.com/office/drawing/2014/main" id="{1952FDFF-BF59-504D-8F7B-A6E58DA04898}"/>
              </a:ext>
            </a:extLst>
          </p:cNvPr>
          <p:cNvSpPr/>
          <p:nvPr userDrawn="1"/>
        </p:nvSpPr>
        <p:spPr>
          <a:xfrm>
            <a:off x="-360039" y="3994431"/>
            <a:ext cx="261256" cy="261256"/>
          </a:xfrm>
          <a:prstGeom prst="rect">
            <a:avLst/>
          </a:prstGeom>
          <a:solidFill>
            <a:srgbClr val="FAE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0" name="Rectangle 19">
            <a:extLst>
              <a:ext uri="{FF2B5EF4-FFF2-40B4-BE49-F238E27FC236}">
                <a16:creationId xmlns:a16="http://schemas.microsoft.com/office/drawing/2014/main" id="{CB8E6AB4-0F58-3E4B-B85C-5BF88387A14A}"/>
              </a:ext>
            </a:extLst>
          </p:cNvPr>
          <p:cNvSpPr/>
          <p:nvPr userDrawn="1"/>
        </p:nvSpPr>
        <p:spPr>
          <a:xfrm>
            <a:off x="-360041" y="4333967"/>
            <a:ext cx="261256" cy="261256"/>
          </a:xfrm>
          <a:prstGeom prst="rect">
            <a:avLst/>
          </a:prstGeom>
          <a:solidFill>
            <a:srgbClr val="FBE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Rectangle 20">
            <a:extLst>
              <a:ext uri="{FF2B5EF4-FFF2-40B4-BE49-F238E27FC236}">
                <a16:creationId xmlns:a16="http://schemas.microsoft.com/office/drawing/2014/main" id="{F40451C4-E933-3146-B308-AA5DD38C6CC2}"/>
              </a:ext>
            </a:extLst>
          </p:cNvPr>
          <p:cNvSpPr/>
          <p:nvPr userDrawn="1"/>
        </p:nvSpPr>
        <p:spPr>
          <a:xfrm>
            <a:off x="-360041" y="4667795"/>
            <a:ext cx="261256" cy="261256"/>
          </a:xfrm>
          <a:prstGeom prst="rect">
            <a:avLst/>
          </a:prstGeom>
          <a:solidFill>
            <a:srgbClr val="FCF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2" name="Rectangle 21">
            <a:extLst>
              <a:ext uri="{FF2B5EF4-FFF2-40B4-BE49-F238E27FC236}">
                <a16:creationId xmlns:a16="http://schemas.microsoft.com/office/drawing/2014/main" id="{FBE519F0-964F-5B43-A234-DAAE4970D920}"/>
              </a:ext>
            </a:extLst>
          </p:cNvPr>
          <p:cNvSpPr/>
          <p:nvPr userDrawn="1"/>
        </p:nvSpPr>
        <p:spPr>
          <a:xfrm>
            <a:off x="-360041" y="5001623"/>
            <a:ext cx="261256" cy="261256"/>
          </a:xfrm>
          <a:prstGeom prst="rect">
            <a:avLst/>
          </a:prstGeom>
          <a:solidFill>
            <a:srgbClr val="FDF7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3" name="Rectangle 22">
            <a:extLst>
              <a:ext uri="{FF2B5EF4-FFF2-40B4-BE49-F238E27FC236}">
                <a16:creationId xmlns:a16="http://schemas.microsoft.com/office/drawing/2014/main" id="{A0FFF837-CB7B-624F-A37D-226AF0F7CA83}"/>
              </a:ext>
            </a:extLst>
          </p:cNvPr>
          <p:cNvSpPr/>
          <p:nvPr userDrawn="1"/>
        </p:nvSpPr>
        <p:spPr>
          <a:xfrm>
            <a:off x="-360041" y="5335451"/>
            <a:ext cx="261256" cy="261256"/>
          </a:xfrm>
          <a:prstGeom prst="rect">
            <a:avLst/>
          </a:prstGeom>
          <a:solidFill>
            <a:srgbClr val="FEFB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26" name="Picture 25">
            <a:extLst>
              <a:ext uri="{FF2B5EF4-FFF2-40B4-BE49-F238E27FC236}">
                <a16:creationId xmlns:a16="http://schemas.microsoft.com/office/drawing/2014/main" id="{26B15833-7397-D744-8562-518DE95D76F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09633" y="6356350"/>
            <a:ext cx="501060" cy="501060"/>
          </a:xfrm>
          <a:prstGeom prst="rect">
            <a:avLst/>
          </a:prstGeom>
        </p:spPr>
      </p:pic>
      <p:pic>
        <p:nvPicPr>
          <p:cNvPr id="27" name="Picture 26">
            <a:extLst>
              <a:ext uri="{FF2B5EF4-FFF2-40B4-BE49-F238E27FC236}">
                <a16:creationId xmlns:a16="http://schemas.microsoft.com/office/drawing/2014/main" id="{F076DEC9-D9DC-BB44-9459-29629582807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64719" y="6362319"/>
            <a:ext cx="937632" cy="468816"/>
          </a:xfrm>
          <a:prstGeom prst="rect">
            <a:avLst/>
          </a:prstGeom>
        </p:spPr>
      </p:pic>
    </p:spTree>
    <p:extLst>
      <p:ext uri="{BB962C8B-B14F-4D97-AF65-F5344CB8AC3E}">
        <p14:creationId xmlns:p14="http://schemas.microsoft.com/office/powerpoint/2010/main" val="2936448573"/>
      </p:ext>
    </p:extLst>
  </p:cSld>
  <p:clrMap bg1="lt1" tx1="dk1" bg2="lt2" tx2="dk2" accent1="accent1" accent2="accent2" accent3="accent3" accent4="accent4" accent5="accent5" accent6="accent6" hlink="hlink" folHlink="folHlink"/>
  <p:sldLayoutIdLst>
    <p:sldLayoutId id="2147483869" r:id="rId1"/>
    <p:sldLayoutId id="2147483868" r:id="rId2"/>
    <p:sldLayoutId id="2147483931"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b="1" kern="1200">
          <a:solidFill>
            <a:schemeClr val="tx2"/>
          </a:solidFill>
          <a:latin typeface="Proxima Nova Rg" panose="02000506030000020004" pitchFamily="50" charset="0"/>
          <a:ea typeface="+mj-ea"/>
          <a:cs typeface="Oracle Sans" panose="020B050302020402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000" b="0" i="0" kern="1200">
          <a:solidFill>
            <a:schemeClr val="tx1"/>
          </a:solidFill>
          <a:latin typeface="Lato" panose="020F0502020204030203" pitchFamily="34" charset="77"/>
          <a:ea typeface="+mn-ea"/>
          <a:cs typeface="Oracle Sans Light" panose="020B0403020204020204" pitchFamily="34" charset="0"/>
        </a:defRPr>
      </a:lvl1pPr>
      <a:lvl2pPr marL="800100" indent="-342900" algn="l" defTabSz="914400" rtl="0" eaLnBrk="1" latinLnBrk="0" hangingPunct="1">
        <a:lnSpc>
          <a:spcPct val="100000"/>
        </a:lnSpc>
        <a:spcBef>
          <a:spcPts val="0"/>
        </a:spcBef>
        <a:spcAft>
          <a:spcPts val="600"/>
        </a:spcAft>
        <a:buFont typeface="Arial" panose="020B0604020202020204" pitchFamily="34" charset="0"/>
        <a:buChar char="•"/>
        <a:defRPr sz="1800" b="0" i="0" kern="1200">
          <a:solidFill>
            <a:schemeClr val="tx1"/>
          </a:solidFill>
          <a:latin typeface="Lato" panose="020F0502020204030203" pitchFamily="34" charset="77"/>
          <a:ea typeface="+mn-ea"/>
          <a:cs typeface="Oracle Sans Light" panose="020B0403020204020204" pitchFamily="34" charset="0"/>
        </a:defRPr>
      </a:lvl2pPr>
      <a:lvl3pPr marL="1257300" indent="-342900" algn="l" defTabSz="914400" rtl="0" eaLnBrk="1" latinLnBrk="0" hangingPunct="1">
        <a:lnSpc>
          <a:spcPct val="100000"/>
        </a:lnSpc>
        <a:spcBef>
          <a:spcPts val="0"/>
        </a:spcBef>
        <a:spcAft>
          <a:spcPts val="600"/>
        </a:spcAft>
        <a:buFont typeface="Arial" panose="020B0604020202020204" pitchFamily="34" charset="0"/>
        <a:buChar char="•"/>
        <a:defRPr sz="1800" b="0" i="0" kern="1200">
          <a:solidFill>
            <a:schemeClr val="tx1"/>
          </a:solidFill>
          <a:latin typeface="Lato" panose="020F0502020204030203" pitchFamily="34" charset="77"/>
          <a:ea typeface="+mn-ea"/>
          <a:cs typeface="Oracle Sans Light" panose="020B0403020204020204" pitchFamily="34" charset="0"/>
        </a:defRPr>
      </a:lvl3pPr>
      <a:lvl4pPr marL="1657350" indent="-285750" algn="l" defTabSz="914400" rtl="0" eaLnBrk="1" latinLnBrk="0" hangingPunct="1">
        <a:lnSpc>
          <a:spcPct val="100000"/>
        </a:lnSpc>
        <a:spcBef>
          <a:spcPts val="0"/>
        </a:spcBef>
        <a:spcAft>
          <a:spcPts val="600"/>
        </a:spcAft>
        <a:buFont typeface="Arial" panose="020B0604020202020204" pitchFamily="34" charset="0"/>
        <a:buChar char="•"/>
        <a:defRPr sz="1800" b="0" i="0" kern="1200">
          <a:solidFill>
            <a:schemeClr val="tx1"/>
          </a:solidFill>
          <a:latin typeface="Lato" panose="020F0502020204030203" pitchFamily="34" charset="77"/>
          <a:ea typeface="+mn-ea"/>
          <a:cs typeface="Oracle Sans Light" panose="020B0403020204020204" pitchFamily="34" charset="0"/>
        </a:defRPr>
      </a:lvl4pPr>
      <a:lvl5pPr marL="2114550" indent="-285750" algn="l" defTabSz="914400" rtl="0" eaLnBrk="1" latinLnBrk="0" hangingPunct="1">
        <a:lnSpc>
          <a:spcPct val="100000"/>
        </a:lnSpc>
        <a:spcBef>
          <a:spcPts val="0"/>
        </a:spcBef>
        <a:spcAft>
          <a:spcPts val="300"/>
        </a:spcAft>
        <a:buFont typeface="Arial" panose="020B0604020202020204" pitchFamily="34" charset="0"/>
        <a:buChar char="•"/>
        <a:defRPr sz="1800" b="0" i="0" kern="1200">
          <a:solidFill>
            <a:schemeClr val="tx1"/>
          </a:solidFill>
          <a:latin typeface="Lato" panose="020F0502020204030203" pitchFamily="34" charset="77"/>
          <a:ea typeface="+mn-ea"/>
          <a:cs typeface="Oracle Sans Light" panose="020B04030202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160">
          <p15:clr>
            <a:srgbClr val="F26B43"/>
          </p15:clr>
        </p15:guide>
        <p15:guide id="4" orient="horz" pos="1026">
          <p15:clr>
            <a:srgbClr val="F26B43"/>
          </p15:clr>
        </p15:guide>
        <p15:guide id="5" orient="horz" pos="731">
          <p15:clr>
            <a:srgbClr val="F26B43"/>
          </p15:clr>
        </p15:guide>
        <p15:guide id="6"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slide" Target="slide6.xml"/><Relationship Id="rId7"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slide" Target="slide5.xml"/><Relationship Id="rId5" Type="http://schemas.openxmlformats.org/officeDocument/2006/relationships/image" Target="../media/image41.sv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slide" Target="slide6.xml"/><Relationship Id="rId7"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slide" Target="slide5.xml"/><Relationship Id="rId5" Type="http://schemas.openxmlformats.org/officeDocument/2006/relationships/image" Target="../media/image41.svg"/><Relationship Id="rId10" Type="http://schemas.openxmlformats.org/officeDocument/2006/relationships/image" Target="../media/image45.svg"/><Relationship Id="rId4" Type="http://schemas.openxmlformats.org/officeDocument/2006/relationships/image" Target="../media/image40.png"/><Relationship Id="rId9"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slide" Target="slide15.xml"/><Relationship Id="rId7" Type="http://schemas.openxmlformats.org/officeDocument/2006/relationships/slide" Target="slide36.xml"/><Relationship Id="rId2" Type="http://schemas.openxmlformats.org/officeDocument/2006/relationships/slide" Target="slide13.xml"/><Relationship Id="rId1" Type="http://schemas.openxmlformats.org/officeDocument/2006/relationships/slideLayout" Target="../slideLayouts/slideLayout3.xml"/><Relationship Id="rId6" Type="http://schemas.openxmlformats.org/officeDocument/2006/relationships/slide" Target="slide35.xml"/><Relationship Id="rId5" Type="http://schemas.openxmlformats.org/officeDocument/2006/relationships/slide" Target="slide33.xml"/><Relationship Id="rId4" Type="http://schemas.openxmlformats.org/officeDocument/2006/relationships/slide" Target="slide31.xml"/></Relationships>
</file>

<file path=ppt/slides/_rels/slide13.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 Target="slide5.xml"/><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slide" Target="slide12.xml"/><Relationship Id="rId5" Type="http://schemas.openxmlformats.org/officeDocument/2006/relationships/image" Target="../media/image43.svg"/><Relationship Id="rId10" Type="http://schemas.openxmlformats.org/officeDocument/2006/relationships/hyperlink" Target="https://www.unhcr.org/get-involved/work-us/become-supplier/how-become-supplier" TargetMode="External"/><Relationship Id="rId4" Type="http://schemas.openxmlformats.org/officeDocument/2006/relationships/image" Target="../media/image42.png"/><Relationship Id="rId9" Type="http://schemas.openxmlformats.org/officeDocument/2006/relationships/hyperlink" Target="https://fa-esrv-saasfaprod1.fa.ocs.oraclecloud.com/fscmUI/redwood/supplier-registration/register-supplier/register-supplier-verification?id=FrlrE9xC081OtFrzT%2FjRWRhyK2OPZqgQH%2BUqHNkavrH1nbIHIQeKZxJ%2BRw%3D%3D"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slide" Target="slide39.xml"/><Relationship Id="rId3" Type="http://schemas.openxmlformats.org/officeDocument/2006/relationships/image" Target="../media/image46.png"/><Relationship Id="rId7" Type="http://schemas.openxmlformats.org/officeDocument/2006/relationships/slide" Target="slide12.xml"/><Relationship Id="rId12" Type="http://schemas.openxmlformats.org/officeDocument/2006/relationships/hyperlink" Target="https://supplier-portal.unhcr.org/" TargetMode="Externa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43.svg"/><Relationship Id="rId11" Type="http://schemas.openxmlformats.org/officeDocument/2006/relationships/hyperlink" Target="https://www.unhcr.org/get-involved/work-us/become-supplier/how-become-supplier" TargetMode="External"/><Relationship Id="rId5" Type="http://schemas.openxmlformats.org/officeDocument/2006/relationships/image" Target="../media/image42.png"/><Relationship Id="rId15" Type="http://schemas.openxmlformats.org/officeDocument/2006/relationships/image" Target="../media/image48.png"/><Relationship Id="rId10" Type="http://schemas.openxmlformats.org/officeDocument/2006/relationships/hyperlink" Target="https://fa-esrv-saasfaprod1.fa.ocs.oraclecloud.com/fscmUI/faces/PrcPosRegisterSupplier?prcBuId=300000009859468&amp;_afrLoop=79820363765647762&amp;_afrWindowMode=0&amp;_afrWindowId=null&amp;_adf.ctrl-state=142dbhpwnh_97&amp;_afrFS=16&amp;_afrMT=screen&amp;_afrMFW=1016&amp;_afrMFH=646&amp;_afrMFDW=1024&amp;_afrMFDH=768&amp;_afrMFC=8&amp;_afrMFCI=0&amp;_afrMFM=0&amp;_afrMFR=96&amp;_afrMFG=0&amp;_afrMFS=0&amp;_afrMFO=0" TargetMode="External"/><Relationship Id="rId4" Type="http://schemas.openxmlformats.org/officeDocument/2006/relationships/slide" Target="slide5.xml"/><Relationship Id="rId9" Type="http://schemas.openxmlformats.org/officeDocument/2006/relationships/image" Target="../media/image41.svg"/><Relationship Id="rId14" Type="http://schemas.openxmlformats.org/officeDocument/2006/relationships/image" Target="../media/image47.png"/></Relationships>
</file>

<file path=ppt/slides/_rels/slide15.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5.xml"/><Relationship Id="rId7" Type="http://schemas.openxmlformats.org/officeDocument/2006/relationships/image" Target="../media/image45.svg"/><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svg"/><Relationship Id="rId10" Type="http://schemas.openxmlformats.org/officeDocument/2006/relationships/image" Target="../media/image41.svg"/><Relationship Id="rId4" Type="http://schemas.openxmlformats.org/officeDocument/2006/relationships/image" Target="../media/image42.png"/><Relationship Id="rId9"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4.png"/><Relationship Id="rId3" Type="http://schemas.openxmlformats.org/officeDocument/2006/relationships/image" Target="../media/image50.png"/><Relationship Id="rId7" Type="http://schemas.openxmlformats.org/officeDocument/2006/relationships/slide" Target="slide5.xml"/><Relationship Id="rId12" Type="http://schemas.openxmlformats.org/officeDocument/2006/relationships/image" Target="../media/image41.sv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53.png"/><Relationship Id="rId11" Type="http://schemas.openxmlformats.org/officeDocument/2006/relationships/image" Target="../media/image40.png"/><Relationship Id="rId5" Type="http://schemas.openxmlformats.org/officeDocument/2006/relationships/image" Target="../media/image52.png"/><Relationship Id="rId10" Type="http://schemas.openxmlformats.org/officeDocument/2006/relationships/slide" Target="slide12.xml"/><Relationship Id="rId4" Type="http://schemas.openxmlformats.org/officeDocument/2006/relationships/image" Target="../media/image51.png"/><Relationship Id="rId9" Type="http://schemas.openxmlformats.org/officeDocument/2006/relationships/image" Target="../media/image43.svg"/><Relationship Id="rId14" Type="http://schemas.openxmlformats.org/officeDocument/2006/relationships/image" Target="../media/image45.svg"/></Relationships>
</file>

<file path=ppt/slides/_rels/slide17.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5.svg"/><Relationship Id="rId3" Type="http://schemas.openxmlformats.org/officeDocument/2006/relationships/image" Target="../media/image54.png"/><Relationship Id="rId7" Type="http://schemas.openxmlformats.org/officeDocument/2006/relationships/image" Target="../media/image42.png"/><Relationship Id="rId12"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slide" Target="slide5.xml"/><Relationship Id="rId11" Type="http://schemas.openxmlformats.org/officeDocument/2006/relationships/image" Target="../media/image41.svg"/><Relationship Id="rId5" Type="http://schemas.openxmlformats.org/officeDocument/2006/relationships/image" Target="../media/image55.png"/><Relationship Id="rId10" Type="http://schemas.openxmlformats.org/officeDocument/2006/relationships/image" Target="../media/image40.png"/><Relationship Id="rId4" Type="http://schemas.openxmlformats.org/officeDocument/2006/relationships/image" Target="../media/image50.png"/><Relationship Id="rId9" Type="http://schemas.openxmlformats.org/officeDocument/2006/relationships/slide" Target="slide12.xml"/></Relationships>
</file>

<file path=ppt/slides/_rels/slide18.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41.svg"/><Relationship Id="rId3" Type="http://schemas.openxmlformats.org/officeDocument/2006/relationships/image" Target="../media/image56.png"/><Relationship Id="rId7" Type="http://schemas.openxmlformats.org/officeDocument/2006/relationships/image" Target="../media/image45.svg"/><Relationship Id="rId12"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44.png"/><Relationship Id="rId11" Type="http://schemas.openxmlformats.org/officeDocument/2006/relationships/slide" Target="slide12.xml"/><Relationship Id="rId5" Type="http://schemas.openxmlformats.org/officeDocument/2006/relationships/image" Target="../media/image50.png"/><Relationship Id="rId10" Type="http://schemas.openxmlformats.org/officeDocument/2006/relationships/image" Target="../media/image43.svg"/><Relationship Id="rId4" Type="http://schemas.openxmlformats.org/officeDocument/2006/relationships/image" Target="../media/image57.png"/><Relationship Id="rId9" Type="http://schemas.openxmlformats.org/officeDocument/2006/relationships/image" Target="../media/image42.png"/></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50.png"/><Relationship Id="rId7" Type="http://schemas.openxmlformats.org/officeDocument/2006/relationships/slide" Target="slide5.xml"/><Relationship Id="rId12" Type="http://schemas.openxmlformats.org/officeDocument/2006/relationships/image" Target="../media/image41.sv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60.svg"/><Relationship Id="rId11" Type="http://schemas.openxmlformats.org/officeDocument/2006/relationships/image" Target="../media/image40.png"/><Relationship Id="rId5" Type="http://schemas.openxmlformats.org/officeDocument/2006/relationships/image" Target="../media/image59.png"/><Relationship Id="rId10" Type="http://schemas.openxmlformats.org/officeDocument/2006/relationships/slide" Target="slide12.xml"/><Relationship Id="rId4" Type="http://schemas.openxmlformats.org/officeDocument/2006/relationships/image" Target="../media/image58.png"/><Relationship Id="rId9" Type="http://schemas.openxmlformats.org/officeDocument/2006/relationships/image" Target="../media/image43.sv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18/10/relationships/comments" Target="../comments/modernComment_7FFFD57B_CAD14C9C.xml"/><Relationship Id="rId7" Type="http://schemas.openxmlformats.org/officeDocument/2006/relationships/image" Target="../media/image17.sv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svg"/><Relationship Id="rId10" Type="http://schemas.openxmlformats.org/officeDocument/2006/relationships/image" Target="../media/image20.svg"/><Relationship Id="rId4" Type="http://schemas.openxmlformats.org/officeDocument/2006/relationships/image" Target="../media/image14.png"/><Relationship Id="rId9" Type="http://schemas.openxmlformats.org/officeDocument/2006/relationships/image" Target="../media/image19.png"/></Relationships>
</file>

<file path=ppt/slides/_rels/slide20.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61.png"/><Relationship Id="rId7"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slide" Target="slide5.xml"/><Relationship Id="rId11" Type="http://schemas.openxmlformats.org/officeDocument/2006/relationships/image" Target="../media/image41.svg"/><Relationship Id="rId5" Type="http://schemas.openxmlformats.org/officeDocument/2006/relationships/image" Target="../media/image63.png"/><Relationship Id="rId10" Type="http://schemas.openxmlformats.org/officeDocument/2006/relationships/image" Target="../media/image40.png"/><Relationship Id="rId4" Type="http://schemas.openxmlformats.org/officeDocument/2006/relationships/image" Target="../media/image62.png"/><Relationship Id="rId9" Type="http://schemas.openxmlformats.org/officeDocument/2006/relationships/slide" Target="slide12.xml"/></Relationships>
</file>

<file path=ppt/slides/_rels/slide21.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61.png"/><Relationship Id="rId7" Type="http://schemas.openxmlformats.org/officeDocument/2006/relationships/image" Target="../media/image43.svg"/><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image" Target="../media/image42.png"/><Relationship Id="rId5" Type="http://schemas.openxmlformats.org/officeDocument/2006/relationships/slide" Target="slide5.xml"/><Relationship Id="rId10" Type="http://schemas.openxmlformats.org/officeDocument/2006/relationships/image" Target="../media/image41.svg"/><Relationship Id="rId4" Type="http://schemas.openxmlformats.org/officeDocument/2006/relationships/image" Target="../media/image64.png"/><Relationship Id="rId9" Type="http://schemas.openxmlformats.org/officeDocument/2006/relationships/image" Target="../media/image40.png"/></Relationships>
</file>

<file path=ppt/slides/_rels/slide22.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65.png"/><Relationship Id="rId7"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slide" Target="slide5.xml"/><Relationship Id="rId11" Type="http://schemas.openxmlformats.org/officeDocument/2006/relationships/image" Target="../media/image41.svg"/><Relationship Id="rId5" Type="http://schemas.openxmlformats.org/officeDocument/2006/relationships/image" Target="../media/image67.png"/><Relationship Id="rId10" Type="http://schemas.openxmlformats.org/officeDocument/2006/relationships/image" Target="../media/image40.png"/><Relationship Id="rId4" Type="http://schemas.openxmlformats.org/officeDocument/2006/relationships/image" Target="../media/image66.png"/><Relationship Id="rId9" Type="http://schemas.openxmlformats.org/officeDocument/2006/relationships/slide" Target="slide12.xml"/></Relationships>
</file>

<file path=ppt/slides/_rels/slide2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65.png"/><Relationship Id="rId7" Type="http://schemas.openxmlformats.org/officeDocument/2006/relationships/slide" Target="slide5.xml"/><Relationship Id="rId12" Type="http://schemas.openxmlformats.org/officeDocument/2006/relationships/image" Target="../media/image41.svg"/><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image" Target="../media/image68.png"/><Relationship Id="rId11" Type="http://schemas.openxmlformats.org/officeDocument/2006/relationships/image" Target="../media/image40.png"/><Relationship Id="rId5" Type="http://schemas.openxmlformats.org/officeDocument/2006/relationships/image" Target="../media/image45.svg"/><Relationship Id="rId10" Type="http://schemas.openxmlformats.org/officeDocument/2006/relationships/slide" Target="slide12.xml"/><Relationship Id="rId4" Type="http://schemas.openxmlformats.org/officeDocument/2006/relationships/image" Target="../media/image44.png"/><Relationship Id="rId9" Type="http://schemas.openxmlformats.org/officeDocument/2006/relationships/image" Target="../media/image43.svg"/></Relationships>
</file>

<file path=ppt/slides/_rels/slide2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65.png"/><Relationship Id="rId7" Type="http://schemas.openxmlformats.org/officeDocument/2006/relationships/slide" Target="slide12.xml"/><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69.png"/><Relationship Id="rId4" Type="http://schemas.openxmlformats.org/officeDocument/2006/relationships/slide" Target="slide5.xml"/><Relationship Id="rId9" Type="http://schemas.openxmlformats.org/officeDocument/2006/relationships/image" Target="../media/image41.svg"/></Relationships>
</file>

<file path=ppt/slides/_rels/slide2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65.png"/><Relationship Id="rId7" Type="http://schemas.openxmlformats.org/officeDocument/2006/relationships/slide" Target="slide5.xml"/><Relationship Id="rId12" Type="http://schemas.openxmlformats.org/officeDocument/2006/relationships/image" Target="../media/image41.svg"/><Relationship Id="rId2" Type="http://schemas.openxmlformats.org/officeDocument/2006/relationships/notesSlide" Target="../notesSlides/notesSlide21.xml"/><Relationship Id="rId1" Type="http://schemas.openxmlformats.org/officeDocument/2006/relationships/slideLayout" Target="../slideLayouts/slideLayout20.xml"/><Relationship Id="rId6" Type="http://schemas.openxmlformats.org/officeDocument/2006/relationships/hyperlink" Target="https://en.wikipedia.org/wiki/ISO_3166-1" TargetMode="External"/><Relationship Id="rId11" Type="http://schemas.openxmlformats.org/officeDocument/2006/relationships/image" Target="../media/image40.png"/><Relationship Id="rId5" Type="http://schemas.openxmlformats.org/officeDocument/2006/relationships/image" Target="../media/image71.png"/><Relationship Id="rId10" Type="http://schemas.openxmlformats.org/officeDocument/2006/relationships/slide" Target="slide12.xml"/><Relationship Id="rId4" Type="http://schemas.openxmlformats.org/officeDocument/2006/relationships/image" Target="../media/image70.png"/><Relationship Id="rId9" Type="http://schemas.openxmlformats.org/officeDocument/2006/relationships/image" Target="../media/image43.svg"/></Relationships>
</file>

<file path=ppt/slides/_rels/slide2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72.png"/><Relationship Id="rId7" Type="http://schemas.openxmlformats.org/officeDocument/2006/relationships/slide" Target="slide5.xml"/><Relationship Id="rId12" Type="http://schemas.openxmlformats.org/officeDocument/2006/relationships/image" Target="../media/image41.svg"/><Relationship Id="rId2" Type="http://schemas.openxmlformats.org/officeDocument/2006/relationships/notesSlide" Target="../notesSlides/notesSlide22.xml"/><Relationship Id="rId1" Type="http://schemas.openxmlformats.org/officeDocument/2006/relationships/slideLayout" Target="../slideLayouts/slideLayout20.xml"/><Relationship Id="rId6" Type="http://schemas.openxmlformats.org/officeDocument/2006/relationships/image" Target="../media/image73.png"/><Relationship Id="rId11" Type="http://schemas.openxmlformats.org/officeDocument/2006/relationships/image" Target="../media/image40.png"/><Relationship Id="rId5" Type="http://schemas.openxmlformats.org/officeDocument/2006/relationships/image" Target="../media/image45.svg"/><Relationship Id="rId10" Type="http://schemas.openxmlformats.org/officeDocument/2006/relationships/slide" Target="slide12.xml"/><Relationship Id="rId4" Type="http://schemas.openxmlformats.org/officeDocument/2006/relationships/image" Target="../media/image44.png"/><Relationship Id="rId9" Type="http://schemas.openxmlformats.org/officeDocument/2006/relationships/image" Target="../media/image43.svg"/></Relationships>
</file>

<file path=ppt/slides/_rels/slide27.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40.png"/><Relationship Id="rId3" Type="http://schemas.openxmlformats.org/officeDocument/2006/relationships/image" Target="../media/image74.png"/><Relationship Id="rId7" Type="http://schemas.openxmlformats.org/officeDocument/2006/relationships/image" Target="../media/image45.svg"/><Relationship Id="rId12" Type="http://schemas.openxmlformats.org/officeDocument/2006/relationships/slide" Target="slide12.xml"/><Relationship Id="rId2" Type="http://schemas.openxmlformats.org/officeDocument/2006/relationships/notesSlide" Target="../notesSlides/notesSlide23.xml"/><Relationship Id="rId1" Type="http://schemas.openxmlformats.org/officeDocument/2006/relationships/slideLayout" Target="../slideLayouts/slideLayout20.xml"/><Relationship Id="rId6" Type="http://schemas.openxmlformats.org/officeDocument/2006/relationships/image" Target="../media/image44.png"/><Relationship Id="rId11" Type="http://schemas.openxmlformats.org/officeDocument/2006/relationships/image" Target="../media/image43.svg"/><Relationship Id="rId5" Type="http://schemas.openxmlformats.org/officeDocument/2006/relationships/image" Target="../media/image73.png"/><Relationship Id="rId10" Type="http://schemas.openxmlformats.org/officeDocument/2006/relationships/image" Target="../media/image42.png"/><Relationship Id="rId4" Type="http://schemas.openxmlformats.org/officeDocument/2006/relationships/image" Target="../media/image75.png"/><Relationship Id="rId9" Type="http://schemas.openxmlformats.org/officeDocument/2006/relationships/slide" Target="slide5.xml"/><Relationship Id="rId14" Type="http://schemas.openxmlformats.org/officeDocument/2006/relationships/image" Target="../media/image41.svg"/></Relationships>
</file>

<file path=ppt/slides/_rels/slide28.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60.svg"/><Relationship Id="rId3" Type="http://schemas.openxmlformats.org/officeDocument/2006/relationships/image" Target="../media/image77.png"/><Relationship Id="rId7" Type="http://schemas.openxmlformats.org/officeDocument/2006/relationships/image" Target="../media/image42.png"/><Relationship Id="rId12"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20.xml"/><Relationship Id="rId6" Type="http://schemas.openxmlformats.org/officeDocument/2006/relationships/slide" Target="slide5.xml"/><Relationship Id="rId11" Type="http://schemas.openxmlformats.org/officeDocument/2006/relationships/image" Target="../media/image41.svg"/><Relationship Id="rId5" Type="http://schemas.openxmlformats.org/officeDocument/2006/relationships/image" Target="../media/image79.png"/><Relationship Id="rId10" Type="http://schemas.openxmlformats.org/officeDocument/2006/relationships/image" Target="../media/image40.png"/><Relationship Id="rId4" Type="http://schemas.openxmlformats.org/officeDocument/2006/relationships/image" Target="../media/image78.png"/><Relationship Id="rId9" Type="http://schemas.openxmlformats.org/officeDocument/2006/relationships/slide" Target="slide12.xml"/></Relationships>
</file>

<file path=ppt/slides/_rels/slide29.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5.svg"/><Relationship Id="rId3" Type="http://schemas.openxmlformats.org/officeDocument/2006/relationships/image" Target="../media/image80.png"/><Relationship Id="rId7" Type="http://schemas.openxmlformats.org/officeDocument/2006/relationships/image" Target="../media/image42.png"/><Relationship Id="rId12"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0.xml"/><Relationship Id="rId6" Type="http://schemas.openxmlformats.org/officeDocument/2006/relationships/slide" Target="slide5.xml"/><Relationship Id="rId11" Type="http://schemas.openxmlformats.org/officeDocument/2006/relationships/image" Target="../media/image41.svg"/><Relationship Id="rId5" Type="http://schemas.openxmlformats.org/officeDocument/2006/relationships/image" Target="../media/image79.png"/><Relationship Id="rId10" Type="http://schemas.openxmlformats.org/officeDocument/2006/relationships/image" Target="../media/image40.png"/><Relationship Id="rId4" Type="http://schemas.openxmlformats.org/officeDocument/2006/relationships/image" Target="../media/image81.png"/><Relationship Id="rId9" Type="http://schemas.openxmlformats.org/officeDocument/2006/relationships/slide" Target="slide12.xml"/></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microsoft.com/office/2018/10/relationships/comments" Target="../comments/modernComment_7FFFD57C_BED02A2F.xml"/><Relationship Id="rId7" Type="http://schemas.openxmlformats.org/officeDocument/2006/relationships/image" Target="../media/image25.svg"/><Relationship Id="rId12"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s/_rels/slide3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82.png"/><Relationship Id="rId7" Type="http://schemas.openxmlformats.org/officeDocument/2006/relationships/slide" Target="slide5.xml"/><Relationship Id="rId12" Type="http://schemas.openxmlformats.org/officeDocument/2006/relationships/image" Target="../media/image41.svg"/><Relationship Id="rId2" Type="http://schemas.openxmlformats.org/officeDocument/2006/relationships/notesSlide" Target="../notesSlides/notesSlide26.xml"/><Relationship Id="rId1" Type="http://schemas.openxmlformats.org/officeDocument/2006/relationships/slideLayout" Target="../slideLayouts/slideLayout20.xml"/><Relationship Id="rId6" Type="http://schemas.openxmlformats.org/officeDocument/2006/relationships/image" Target="../media/image85.png"/><Relationship Id="rId11" Type="http://schemas.openxmlformats.org/officeDocument/2006/relationships/image" Target="../media/image40.png"/><Relationship Id="rId5" Type="http://schemas.openxmlformats.org/officeDocument/2006/relationships/image" Target="../media/image84.png"/><Relationship Id="rId10" Type="http://schemas.openxmlformats.org/officeDocument/2006/relationships/slide" Target="slide12.xml"/><Relationship Id="rId4" Type="http://schemas.openxmlformats.org/officeDocument/2006/relationships/image" Target="../media/image83.png"/><Relationship Id="rId9" Type="http://schemas.openxmlformats.org/officeDocument/2006/relationships/image" Target="../media/image43.svg"/></Relationships>
</file>

<file path=ppt/slides/_rels/slide3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86.png"/><Relationship Id="rId7" Type="http://schemas.openxmlformats.org/officeDocument/2006/relationships/slide" Target="slide12.xml"/><Relationship Id="rId2" Type="http://schemas.openxmlformats.org/officeDocument/2006/relationships/notesSlide" Target="../notesSlides/notesSlide27.xml"/><Relationship Id="rId1" Type="http://schemas.openxmlformats.org/officeDocument/2006/relationships/slideLayout" Target="../slideLayouts/slideLayout20.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slide" Target="slide5.xml"/><Relationship Id="rId9" Type="http://schemas.openxmlformats.org/officeDocument/2006/relationships/image" Target="../media/image41.svg"/></Relationships>
</file>

<file path=ppt/slides/_rels/slide3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87.png"/><Relationship Id="rId7" Type="http://schemas.openxmlformats.org/officeDocument/2006/relationships/slide" Target="slide12.xml"/><Relationship Id="rId2" Type="http://schemas.openxmlformats.org/officeDocument/2006/relationships/notesSlide" Target="../notesSlides/notesSlide28.xml"/><Relationship Id="rId1" Type="http://schemas.openxmlformats.org/officeDocument/2006/relationships/slideLayout" Target="../slideLayouts/slideLayout20.xml"/><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88.png"/><Relationship Id="rId4" Type="http://schemas.openxmlformats.org/officeDocument/2006/relationships/slide" Target="slide5.xml"/><Relationship Id="rId9" Type="http://schemas.openxmlformats.org/officeDocument/2006/relationships/image" Target="../media/image41.svg"/></Relationships>
</file>

<file path=ppt/slides/_rels/slide33.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89.png"/><Relationship Id="rId7"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0.xml"/><Relationship Id="rId6" Type="http://schemas.openxmlformats.org/officeDocument/2006/relationships/slide" Target="slide5.xml"/><Relationship Id="rId11" Type="http://schemas.openxmlformats.org/officeDocument/2006/relationships/image" Target="../media/image41.svg"/><Relationship Id="rId5" Type="http://schemas.openxmlformats.org/officeDocument/2006/relationships/image" Target="../media/image91.png"/><Relationship Id="rId10" Type="http://schemas.openxmlformats.org/officeDocument/2006/relationships/image" Target="../media/image40.png"/><Relationship Id="rId4" Type="http://schemas.openxmlformats.org/officeDocument/2006/relationships/image" Target="../media/image90.png"/><Relationship Id="rId9" Type="http://schemas.openxmlformats.org/officeDocument/2006/relationships/slide" Target="slide12.xml"/></Relationships>
</file>

<file path=ppt/slides/_rels/slide3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92.png"/><Relationship Id="rId7"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0.xml"/><Relationship Id="rId6" Type="http://schemas.openxmlformats.org/officeDocument/2006/relationships/slide" Target="slide5.xml"/><Relationship Id="rId11" Type="http://schemas.openxmlformats.org/officeDocument/2006/relationships/image" Target="../media/image41.svg"/><Relationship Id="rId5" Type="http://schemas.openxmlformats.org/officeDocument/2006/relationships/image" Target="../media/image94.png"/><Relationship Id="rId10" Type="http://schemas.openxmlformats.org/officeDocument/2006/relationships/image" Target="../media/image40.png"/><Relationship Id="rId4" Type="http://schemas.openxmlformats.org/officeDocument/2006/relationships/image" Target="../media/image93.png"/><Relationship Id="rId9" Type="http://schemas.openxmlformats.org/officeDocument/2006/relationships/slide" Target="slide12.xml"/></Relationships>
</file>

<file path=ppt/slides/_rels/slide35.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95.png"/><Relationship Id="rId7"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0.xml"/><Relationship Id="rId6" Type="http://schemas.openxmlformats.org/officeDocument/2006/relationships/slide" Target="slide5.xml"/><Relationship Id="rId11" Type="http://schemas.openxmlformats.org/officeDocument/2006/relationships/image" Target="../media/image41.svg"/><Relationship Id="rId5" Type="http://schemas.openxmlformats.org/officeDocument/2006/relationships/image" Target="../media/image97.png"/><Relationship Id="rId10" Type="http://schemas.openxmlformats.org/officeDocument/2006/relationships/image" Target="../media/image40.png"/><Relationship Id="rId4" Type="http://schemas.openxmlformats.org/officeDocument/2006/relationships/image" Target="../media/image96.png"/><Relationship Id="rId9" Type="http://schemas.openxmlformats.org/officeDocument/2006/relationships/slide" Target="slide12.xml"/></Relationships>
</file>

<file path=ppt/slides/_rels/slide3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98.png"/><Relationship Id="rId7" Type="http://schemas.openxmlformats.org/officeDocument/2006/relationships/slide" Target="slide12.xml"/><Relationship Id="rId2" Type="http://schemas.openxmlformats.org/officeDocument/2006/relationships/notesSlide" Target="../notesSlides/notesSlide32.xml"/><Relationship Id="rId1" Type="http://schemas.openxmlformats.org/officeDocument/2006/relationships/slideLayout" Target="../slideLayouts/slideLayout20.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slide" Target="slide5.xml"/><Relationship Id="rId9" Type="http://schemas.openxmlformats.org/officeDocument/2006/relationships/image" Target="../media/image41.svg"/></Relationships>
</file>

<file path=ppt/slides/_rels/slide37.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99.png"/><Relationship Id="rId7" Type="http://schemas.openxmlformats.org/officeDocument/2006/relationships/image" Target="../media/image43.svg"/><Relationship Id="rId2" Type="http://schemas.openxmlformats.org/officeDocument/2006/relationships/notesSlide" Target="../notesSlides/notesSlide33.xml"/><Relationship Id="rId1" Type="http://schemas.openxmlformats.org/officeDocument/2006/relationships/slideLayout" Target="../slideLayouts/slideLayout20.xml"/><Relationship Id="rId6" Type="http://schemas.openxmlformats.org/officeDocument/2006/relationships/image" Target="../media/image42.png"/><Relationship Id="rId5" Type="http://schemas.openxmlformats.org/officeDocument/2006/relationships/slide" Target="slide5.xml"/><Relationship Id="rId10" Type="http://schemas.openxmlformats.org/officeDocument/2006/relationships/image" Target="../media/image41.svg"/><Relationship Id="rId4" Type="http://schemas.openxmlformats.org/officeDocument/2006/relationships/image" Target="../media/image100.png"/><Relationship Id="rId9" Type="http://schemas.openxmlformats.org/officeDocument/2006/relationships/image" Target="../media/image40.png"/></Relationships>
</file>

<file path=ppt/slides/_rels/slide38.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99.png"/><Relationship Id="rId7" Type="http://schemas.openxmlformats.org/officeDocument/2006/relationships/image" Target="../media/image43.svg"/><Relationship Id="rId2" Type="http://schemas.openxmlformats.org/officeDocument/2006/relationships/notesSlide" Target="../notesSlides/notesSlide34.xml"/><Relationship Id="rId1" Type="http://schemas.openxmlformats.org/officeDocument/2006/relationships/slideLayout" Target="../slideLayouts/slideLayout20.xml"/><Relationship Id="rId6" Type="http://schemas.openxmlformats.org/officeDocument/2006/relationships/image" Target="../media/image42.png"/><Relationship Id="rId5" Type="http://schemas.openxmlformats.org/officeDocument/2006/relationships/slide" Target="slide5.xml"/><Relationship Id="rId10" Type="http://schemas.openxmlformats.org/officeDocument/2006/relationships/image" Target="../media/image41.svg"/><Relationship Id="rId4" Type="http://schemas.openxmlformats.org/officeDocument/2006/relationships/image" Target="../media/image101.png"/><Relationship Id="rId9" Type="http://schemas.openxmlformats.org/officeDocument/2006/relationships/image" Target="../media/image40.png"/></Relationships>
</file>

<file path=ppt/slides/_rels/slide3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s://supplier-portal.unhcr.org/" TargetMode="External"/><Relationship Id="rId7" Type="http://schemas.openxmlformats.org/officeDocument/2006/relationships/slide" Target="slide12.xml"/><Relationship Id="rId2" Type="http://schemas.openxmlformats.org/officeDocument/2006/relationships/notesSlide" Target="../notesSlides/notesSlide35.xml"/><Relationship Id="rId1" Type="http://schemas.openxmlformats.org/officeDocument/2006/relationships/slideLayout" Target="../slideLayouts/slideLayout20.xml"/><Relationship Id="rId6" Type="http://schemas.openxmlformats.org/officeDocument/2006/relationships/image" Target="../media/image43.svg"/><Relationship Id="rId11" Type="http://schemas.openxmlformats.org/officeDocument/2006/relationships/image" Target="../media/image103.png"/><Relationship Id="rId5" Type="http://schemas.openxmlformats.org/officeDocument/2006/relationships/image" Target="../media/image42.png"/><Relationship Id="rId10" Type="http://schemas.openxmlformats.org/officeDocument/2006/relationships/image" Target="../media/image102.png"/><Relationship Id="rId4" Type="http://schemas.openxmlformats.org/officeDocument/2006/relationships/slide" Target="slide5.xml"/><Relationship Id="rId9" Type="http://schemas.openxmlformats.org/officeDocument/2006/relationships/image" Target="../media/image41.svg"/></Relationships>
</file>

<file path=ppt/slides/_rels/slide4.xml.rels><?xml version="1.0" encoding="UTF-8" standalone="yes"?>
<Relationships xmlns="http://schemas.openxmlformats.org/package/2006/relationships"><Relationship Id="rId8" Type="http://schemas.openxmlformats.org/officeDocument/2006/relationships/image" Target="../media/image36.png"/><Relationship Id="rId3" Type="http://schemas.microsoft.com/office/2018/10/relationships/comments" Target="../comments/modernComment_7FFFD77A_7EC016BB.xml"/><Relationship Id="rId7" Type="http://schemas.openxmlformats.org/officeDocument/2006/relationships/image" Target="../media/image35.sv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40.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 Target="slide5.xml"/><Relationship Id="rId7"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20.xml"/><Relationship Id="rId6" Type="http://schemas.openxmlformats.org/officeDocument/2006/relationships/slide" Target="slide12.xml"/><Relationship Id="rId5" Type="http://schemas.openxmlformats.org/officeDocument/2006/relationships/image" Target="../media/image43.svg"/><Relationship Id="rId10" Type="http://schemas.openxmlformats.org/officeDocument/2006/relationships/image" Target="../media/image105.png"/><Relationship Id="rId4" Type="http://schemas.openxmlformats.org/officeDocument/2006/relationships/image" Target="../media/image42.png"/><Relationship Id="rId9" Type="http://schemas.openxmlformats.org/officeDocument/2006/relationships/image" Target="../media/image104.png"/></Relationships>
</file>

<file path=ppt/slides/_rels/slide4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 Target="slide5.xml"/><Relationship Id="rId7"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20.xml"/><Relationship Id="rId6" Type="http://schemas.openxmlformats.org/officeDocument/2006/relationships/slide" Target="slide12.xml"/><Relationship Id="rId5" Type="http://schemas.openxmlformats.org/officeDocument/2006/relationships/image" Target="../media/image43.svg"/><Relationship Id="rId10" Type="http://schemas.openxmlformats.org/officeDocument/2006/relationships/image" Target="../media/image107.png"/><Relationship Id="rId4" Type="http://schemas.openxmlformats.org/officeDocument/2006/relationships/image" Target="../media/image42.png"/><Relationship Id="rId9" Type="http://schemas.openxmlformats.org/officeDocument/2006/relationships/image" Target="../media/image106.png"/></Relationships>
</file>

<file path=ppt/slides/_rels/slide42.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43.xml"/><Relationship Id="rId1" Type="http://schemas.openxmlformats.org/officeDocument/2006/relationships/slideLayout" Target="../slideLayouts/slideLayout3.xml"/><Relationship Id="rId4" Type="http://schemas.openxmlformats.org/officeDocument/2006/relationships/slide" Target="slide62.xml"/></Relationships>
</file>

<file path=ppt/slides/_rels/slide43.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108.png"/><Relationship Id="rId7"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20.xml"/><Relationship Id="rId6" Type="http://schemas.openxmlformats.org/officeDocument/2006/relationships/slide" Target="slide5.xml"/><Relationship Id="rId11" Type="http://schemas.openxmlformats.org/officeDocument/2006/relationships/image" Target="../media/image41.svg"/><Relationship Id="rId5" Type="http://schemas.openxmlformats.org/officeDocument/2006/relationships/hyperlink" Target="https://supplier-portal.unhcr.org/" TargetMode="External"/><Relationship Id="rId10" Type="http://schemas.openxmlformats.org/officeDocument/2006/relationships/image" Target="../media/image40.png"/><Relationship Id="rId4" Type="http://schemas.openxmlformats.org/officeDocument/2006/relationships/image" Target="../media/image109.png"/><Relationship Id="rId9" Type="http://schemas.openxmlformats.org/officeDocument/2006/relationships/slide" Target="slide42.xml"/></Relationships>
</file>

<file path=ppt/slides/_rels/slide4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89.png"/><Relationship Id="rId7" Type="http://schemas.openxmlformats.org/officeDocument/2006/relationships/slide" Target="slide42.xml"/><Relationship Id="rId2" Type="http://schemas.openxmlformats.org/officeDocument/2006/relationships/notesSlide" Target="../notesSlides/notesSlide39.xml"/><Relationship Id="rId1" Type="http://schemas.openxmlformats.org/officeDocument/2006/relationships/slideLayout" Target="../slideLayouts/slideLayout20.xml"/><Relationship Id="rId6" Type="http://schemas.openxmlformats.org/officeDocument/2006/relationships/image" Target="../media/image43.svg"/><Relationship Id="rId11" Type="http://schemas.openxmlformats.org/officeDocument/2006/relationships/image" Target="../media/image45.svg"/><Relationship Id="rId5" Type="http://schemas.openxmlformats.org/officeDocument/2006/relationships/image" Target="../media/image42.png"/><Relationship Id="rId10" Type="http://schemas.openxmlformats.org/officeDocument/2006/relationships/image" Target="../media/image44.png"/><Relationship Id="rId4" Type="http://schemas.openxmlformats.org/officeDocument/2006/relationships/slide" Target="slide5.xml"/><Relationship Id="rId9" Type="http://schemas.openxmlformats.org/officeDocument/2006/relationships/image" Target="../media/image41.svg"/></Relationships>
</file>

<file path=ppt/slides/_rels/slide4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10.png"/><Relationship Id="rId7" Type="http://schemas.openxmlformats.org/officeDocument/2006/relationships/slide" Target="slide42.xml"/><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slide" Target="slide5.xml"/><Relationship Id="rId9" Type="http://schemas.openxmlformats.org/officeDocument/2006/relationships/image" Target="../media/image41.svg"/></Relationships>
</file>

<file path=ppt/slides/_rels/slide46.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60.svg"/><Relationship Id="rId3" Type="http://schemas.openxmlformats.org/officeDocument/2006/relationships/image" Target="../media/image111.png"/><Relationship Id="rId7" Type="http://schemas.openxmlformats.org/officeDocument/2006/relationships/slide" Target="slide42.xml"/><Relationship Id="rId12" Type="http://schemas.openxmlformats.org/officeDocument/2006/relationships/image" Target="../media/image59.png"/><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image" Target="../media/image43.svg"/><Relationship Id="rId11" Type="http://schemas.openxmlformats.org/officeDocument/2006/relationships/image" Target="../media/image45.svg"/><Relationship Id="rId5" Type="http://schemas.openxmlformats.org/officeDocument/2006/relationships/image" Target="../media/image42.png"/><Relationship Id="rId10" Type="http://schemas.openxmlformats.org/officeDocument/2006/relationships/image" Target="../media/image44.png"/><Relationship Id="rId4" Type="http://schemas.openxmlformats.org/officeDocument/2006/relationships/slide" Target="slide5.xml"/><Relationship Id="rId9" Type="http://schemas.openxmlformats.org/officeDocument/2006/relationships/image" Target="../media/image41.svg"/></Relationships>
</file>

<file path=ppt/slides/_rels/slide47.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image" Target="../media/image112.png"/><Relationship Id="rId7" Type="http://schemas.openxmlformats.org/officeDocument/2006/relationships/image" Target="../media/image43.svg"/><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slide" Target="slide5.xml"/><Relationship Id="rId10" Type="http://schemas.openxmlformats.org/officeDocument/2006/relationships/image" Target="../media/image41.svg"/><Relationship Id="rId4" Type="http://schemas.openxmlformats.org/officeDocument/2006/relationships/image" Target="../media/image113.png"/><Relationship Id="rId9" Type="http://schemas.openxmlformats.org/officeDocument/2006/relationships/image" Target="../media/image40.png"/></Relationships>
</file>

<file path=ppt/slides/_rels/slide4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14.png"/><Relationship Id="rId7" Type="http://schemas.openxmlformats.org/officeDocument/2006/relationships/slide" Target="slide5.xml"/><Relationship Id="rId12" Type="http://schemas.openxmlformats.org/officeDocument/2006/relationships/image" Target="../media/image41.svg"/><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image" Target="../media/image60.svg"/><Relationship Id="rId11" Type="http://schemas.openxmlformats.org/officeDocument/2006/relationships/image" Target="../media/image40.png"/><Relationship Id="rId5" Type="http://schemas.openxmlformats.org/officeDocument/2006/relationships/image" Target="../media/image59.png"/><Relationship Id="rId10" Type="http://schemas.openxmlformats.org/officeDocument/2006/relationships/slide" Target="slide42.xml"/><Relationship Id="rId4" Type="http://schemas.openxmlformats.org/officeDocument/2006/relationships/image" Target="../media/image115.png"/><Relationship Id="rId9" Type="http://schemas.openxmlformats.org/officeDocument/2006/relationships/image" Target="../media/image43.svg"/></Relationships>
</file>

<file path=ppt/slides/_rels/slide49.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image" Target="../media/image114.png"/><Relationship Id="rId7" Type="http://schemas.openxmlformats.org/officeDocument/2006/relationships/image" Target="../media/image43.svg"/><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slide" Target="slide5.xml"/><Relationship Id="rId10" Type="http://schemas.openxmlformats.org/officeDocument/2006/relationships/image" Target="../media/image41.svg"/><Relationship Id="rId4" Type="http://schemas.openxmlformats.org/officeDocument/2006/relationships/image" Target="../media/image116.png"/><Relationship Id="rId9"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6.xml"/><Relationship Id="rId1" Type="http://schemas.openxmlformats.org/officeDocument/2006/relationships/slideLayout" Target="../slideLayouts/slideLayout9.xml"/><Relationship Id="rId6" Type="http://schemas.openxmlformats.org/officeDocument/2006/relationships/slide" Target="slide72.xml"/><Relationship Id="rId5" Type="http://schemas.openxmlformats.org/officeDocument/2006/relationships/slide" Target="slide64.xml"/><Relationship Id="rId4" Type="http://schemas.openxmlformats.org/officeDocument/2006/relationships/slide" Target="slide42.xml"/></Relationships>
</file>

<file path=ppt/slides/_rels/slide50.xml.rels><?xml version="1.0" encoding="UTF-8" standalone="yes"?>
<Relationships xmlns="http://schemas.openxmlformats.org/package/2006/relationships"><Relationship Id="rId8" Type="http://schemas.openxmlformats.org/officeDocument/2006/relationships/image" Target="../media/image122.png"/><Relationship Id="rId13" Type="http://schemas.openxmlformats.org/officeDocument/2006/relationships/image" Target="../media/image127.svg"/><Relationship Id="rId18" Type="http://schemas.openxmlformats.org/officeDocument/2006/relationships/image" Target="../media/image40.png"/><Relationship Id="rId3" Type="http://schemas.openxmlformats.org/officeDocument/2006/relationships/image" Target="../media/image117.png"/><Relationship Id="rId7" Type="http://schemas.openxmlformats.org/officeDocument/2006/relationships/image" Target="../media/image121.svg"/><Relationship Id="rId12" Type="http://schemas.openxmlformats.org/officeDocument/2006/relationships/image" Target="../media/image126.png"/><Relationship Id="rId17" Type="http://schemas.openxmlformats.org/officeDocument/2006/relationships/slide" Target="slide42.xml"/><Relationship Id="rId2" Type="http://schemas.openxmlformats.org/officeDocument/2006/relationships/notesSlide" Target="../notesSlides/notesSlide45.xml"/><Relationship Id="rId16" Type="http://schemas.openxmlformats.org/officeDocument/2006/relationships/image" Target="../media/image43.svg"/><Relationship Id="rId1" Type="http://schemas.openxmlformats.org/officeDocument/2006/relationships/slideLayout" Target="../slideLayouts/slideLayout4.xml"/><Relationship Id="rId6" Type="http://schemas.openxmlformats.org/officeDocument/2006/relationships/image" Target="../media/image120.png"/><Relationship Id="rId11" Type="http://schemas.openxmlformats.org/officeDocument/2006/relationships/image" Target="../media/image125.svg"/><Relationship Id="rId5" Type="http://schemas.openxmlformats.org/officeDocument/2006/relationships/image" Target="../media/image119.png"/><Relationship Id="rId15" Type="http://schemas.openxmlformats.org/officeDocument/2006/relationships/image" Target="../media/image42.png"/><Relationship Id="rId10" Type="http://schemas.openxmlformats.org/officeDocument/2006/relationships/image" Target="../media/image124.png"/><Relationship Id="rId19" Type="http://schemas.openxmlformats.org/officeDocument/2006/relationships/image" Target="../media/image41.svg"/><Relationship Id="rId4" Type="http://schemas.openxmlformats.org/officeDocument/2006/relationships/image" Target="../media/image118.png"/><Relationship Id="rId9" Type="http://schemas.openxmlformats.org/officeDocument/2006/relationships/image" Target="../media/image123.svg"/><Relationship Id="rId14" Type="http://schemas.openxmlformats.org/officeDocument/2006/relationships/slide" Target="slide5.xml"/></Relationships>
</file>

<file path=ppt/slides/_rels/slide51.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41.svg"/><Relationship Id="rId3" Type="http://schemas.openxmlformats.org/officeDocument/2006/relationships/image" Target="../media/image128.png"/><Relationship Id="rId7" Type="http://schemas.openxmlformats.org/officeDocument/2006/relationships/image" Target="../media/image60.svg"/><Relationship Id="rId12"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image" Target="../media/image59.png"/><Relationship Id="rId11" Type="http://schemas.openxmlformats.org/officeDocument/2006/relationships/slide" Target="slide42.xml"/><Relationship Id="rId5" Type="http://schemas.openxmlformats.org/officeDocument/2006/relationships/image" Target="../media/image119.png"/><Relationship Id="rId10" Type="http://schemas.openxmlformats.org/officeDocument/2006/relationships/image" Target="../media/image43.svg"/><Relationship Id="rId4" Type="http://schemas.openxmlformats.org/officeDocument/2006/relationships/image" Target="../media/image129.png"/><Relationship Id="rId9" Type="http://schemas.openxmlformats.org/officeDocument/2006/relationships/image" Target="../media/image42.png"/></Relationships>
</file>

<file path=ppt/slides/_rels/slide52.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image" Target="../media/image130.png"/><Relationship Id="rId7" Type="http://schemas.openxmlformats.org/officeDocument/2006/relationships/image" Target="../media/image43.svg"/><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slide" Target="slide5.xml"/><Relationship Id="rId10" Type="http://schemas.openxmlformats.org/officeDocument/2006/relationships/image" Target="../media/image41.svg"/><Relationship Id="rId4" Type="http://schemas.openxmlformats.org/officeDocument/2006/relationships/image" Target="../media/image119.png"/><Relationship Id="rId9" Type="http://schemas.openxmlformats.org/officeDocument/2006/relationships/image" Target="../media/image40.png"/></Relationships>
</file>

<file path=ppt/slides/_rels/slide53.xml.rels><?xml version="1.0" encoding="UTF-8" standalone="yes"?>
<Relationships xmlns="http://schemas.openxmlformats.org/package/2006/relationships"><Relationship Id="rId8" Type="http://schemas.openxmlformats.org/officeDocument/2006/relationships/image" Target="../media/image131.png"/><Relationship Id="rId13" Type="http://schemas.openxmlformats.org/officeDocument/2006/relationships/image" Target="../media/image42.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slide" Target="slide5.xml"/><Relationship Id="rId17" Type="http://schemas.openxmlformats.org/officeDocument/2006/relationships/image" Target="../media/image41.svg"/><Relationship Id="rId2" Type="http://schemas.openxmlformats.org/officeDocument/2006/relationships/notesSlide" Target="../notesSlides/notesSlide48.xml"/><Relationship Id="rId16" Type="http://schemas.openxmlformats.org/officeDocument/2006/relationships/image" Target="../media/image40.png"/><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image" Target="../media/image45.svg"/><Relationship Id="rId5" Type="http://schemas.openxmlformats.org/officeDocument/2006/relationships/diagramQuickStyle" Target="../diagrams/quickStyle1.xml"/><Relationship Id="rId15" Type="http://schemas.openxmlformats.org/officeDocument/2006/relationships/slide" Target="slide42.xml"/><Relationship Id="rId10" Type="http://schemas.openxmlformats.org/officeDocument/2006/relationships/image" Target="../media/image44.png"/><Relationship Id="rId4" Type="http://schemas.openxmlformats.org/officeDocument/2006/relationships/diagramLayout" Target="../diagrams/layout1.xml"/><Relationship Id="rId9" Type="http://schemas.openxmlformats.org/officeDocument/2006/relationships/image" Target="../media/image132.png"/><Relationship Id="rId14" Type="http://schemas.openxmlformats.org/officeDocument/2006/relationships/image" Target="../media/image43.svg"/></Relationships>
</file>

<file path=ppt/slides/_rels/slide5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32.png"/><Relationship Id="rId7" Type="http://schemas.openxmlformats.org/officeDocument/2006/relationships/slide" Target="slide5.xml"/><Relationship Id="rId12" Type="http://schemas.openxmlformats.org/officeDocument/2006/relationships/image" Target="../media/image41.svg"/><Relationship Id="rId2" Type="http://schemas.openxmlformats.org/officeDocument/2006/relationships/notesSlide" Target="../notesSlides/notesSlide49.xml"/><Relationship Id="rId1" Type="http://schemas.openxmlformats.org/officeDocument/2006/relationships/slideLayout" Target="../slideLayouts/slideLayout4.xml"/><Relationship Id="rId6" Type="http://schemas.openxmlformats.org/officeDocument/2006/relationships/image" Target="../media/image133.png"/><Relationship Id="rId11" Type="http://schemas.openxmlformats.org/officeDocument/2006/relationships/image" Target="../media/image40.png"/><Relationship Id="rId5" Type="http://schemas.openxmlformats.org/officeDocument/2006/relationships/image" Target="../media/image45.svg"/><Relationship Id="rId10" Type="http://schemas.openxmlformats.org/officeDocument/2006/relationships/slide" Target="slide42.xml"/><Relationship Id="rId4" Type="http://schemas.openxmlformats.org/officeDocument/2006/relationships/image" Target="../media/image44.png"/><Relationship Id="rId9" Type="http://schemas.openxmlformats.org/officeDocument/2006/relationships/image" Target="../media/image43.svg"/></Relationships>
</file>

<file path=ppt/slides/_rels/slide5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34.png"/><Relationship Id="rId7" Type="http://schemas.openxmlformats.org/officeDocument/2006/relationships/slide" Target="slide5.xml"/><Relationship Id="rId12" Type="http://schemas.openxmlformats.org/officeDocument/2006/relationships/image" Target="../media/image41.svg"/><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image" Target="../media/image45.svg"/><Relationship Id="rId11" Type="http://schemas.openxmlformats.org/officeDocument/2006/relationships/image" Target="../media/image40.png"/><Relationship Id="rId5" Type="http://schemas.openxmlformats.org/officeDocument/2006/relationships/image" Target="../media/image44.png"/><Relationship Id="rId10" Type="http://schemas.openxmlformats.org/officeDocument/2006/relationships/slide" Target="slide42.xml"/><Relationship Id="rId4" Type="http://schemas.openxmlformats.org/officeDocument/2006/relationships/image" Target="../media/image132.png"/><Relationship Id="rId9" Type="http://schemas.openxmlformats.org/officeDocument/2006/relationships/image" Target="../media/image43.svg"/></Relationships>
</file>

<file path=ppt/slides/_rels/slide56.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135.png"/><Relationship Id="rId7" Type="http://schemas.openxmlformats.org/officeDocument/2006/relationships/image" Target="../media/image42.png"/><Relationship Id="rId2" Type="http://schemas.openxmlformats.org/officeDocument/2006/relationships/notesSlide" Target="../notesSlides/notesSlide51.xml"/><Relationship Id="rId1" Type="http://schemas.openxmlformats.org/officeDocument/2006/relationships/slideLayout" Target="../slideLayouts/slideLayout4.xml"/><Relationship Id="rId6" Type="http://schemas.openxmlformats.org/officeDocument/2006/relationships/slide" Target="slide5.xml"/><Relationship Id="rId11" Type="http://schemas.openxmlformats.org/officeDocument/2006/relationships/image" Target="../media/image41.svg"/><Relationship Id="rId5" Type="http://schemas.openxmlformats.org/officeDocument/2006/relationships/image" Target="../media/image137.png"/><Relationship Id="rId10" Type="http://schemas.openxmlformats.org/officeDocument/2006/relationships/image" Target="../media/image40.png"/><Relationship Id="rId4" Type="http://schemas.openxmlformats.org/officeDocument/2006/relationships/image" Target="../media/image136.png"/><Relationship Id="rId9" Type="http://schemas.openxmlformats.org/officeDocument/2006/relationships/slide" Target="slide42.xml"/></Relationships>
</file>

<file path=ppt/slides/_rels/slide57.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41.svg"/><Relationship Id="rId18" Type="http://schemas.openxmlformats.org/officeDocument/2006/relationships/slide" Target="slide42.xml"/><Relationship Id="rId3" Type="http://schemas.openxmlformats.org/officeDocument/2006/relationships/image" Target="../media/image138.png"/><Relationship Id="rId7" Type="http://schemas.openxmlformats.org/officeDocument/2006/relationships/image" Target="../media/image123.svg"/><Relationship Id="rId12" Type="http://schemas.openxmlformats.org/officeDocument/2006/relationships/image" Target="../media/image126.png"/><Relationship Id="rId17" Type="http://schemas.openxmlformats.org/officeDocument/2006/relationships/image" Target="../media/image43.svg"/><Relationship Id="rId2" Type="http://schemas.openxmlformats.org/officeDocument/2006/relationships/notesSlide" Target="../notesSlides/notesSlide52.xml"/><Relationship Id="rId16" Type="http://schemas.openxmlformats.org/officeDocument/2006/relationships/image" Target="../media/image42.png"/><Relationship Id="rId20" Type="http://schemas.openxmlformats.org/officeDocument/2006/relationships/image" Target="../media/image41.svg"/><Relationship Id="rId1" Type="http://schemas.openxmlformats.org/officeDocument/2006/relationships/slideLayout" Target="../slideLayouts/slideLayout4.xml"/><Relationship Id="rId6" Type="http://schemas.openxmlformats.org/officeDocument/2006/relationships/image" Target="../media/image122.png"/><Relationship Id="rId11" Type="http://schemas.openxmlformats.org/officeDocument/2006/relationships/image" Target="../media/image125.svg"/><Relationship Id="rId5" Type="http://schemas.openxmlformats.org/officeDocument/2006/relationships/image" Target="../media/image140.png"/><Relationship Id="rId15" Type="http://schemas.openxmlformats.org/officeDocument/2006/relationships/slide" Target="slide5.xml"/><Relationship Id="rId10" Type="http://schemas.openxmlformats.org/officeDocument/2006/relationships/image" Target="../media/image124.png"/><Relationship Id="rId19" Type="http://schemas.openxmlformats.org/officeDocument/2006/relationships/image" Target="../media/image40.png"/><Relationship Id="rId4" Type="http://schemas.openxmlformats.org/officeDocument/2006/relationships/image" Target="../media/image139.png"/><Relationship Id="rId9" Type="http://schemas.openxmlformats.org/officeDocument/2006/relationships/image" Target="../media/image121.svg"/><Relationship Id="rId14" Type="http://schemas.openxmlformats.org/officeDocument/2006/relationships/image" Target="../media/image142.png"/></Relationships>
</file>

<file path=ppt/slides/_rels/slide58.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41.svg"/><Relationship Id="rId3" Type="http://schemas.openxmlformats.org/officeDocument/2006/relationships/image" Target="../media/image139.png"/><Relationship Id="rId7" Type="http://schemas.openxmlformats.org/officeDocument/2006/relationships/image" Target="../media/image45.svg"/><Relationship Id="rId12" Type="http://schemas.openxmlformats.org/officeDocument/2006/relationships/image" Target="../media/image40.png"/><Relationship Id="rId2" Type="http://schemas.openxmlformats.org/officeDocument/2006/relationships/notesSlide" Target="../notesSlides/notesSlide53.xml"/><Relationship Id="rId1" Type="http://schemas.openxmlformats.org/officeDocument/2006/relationships/slideLayout" Target="../slideLayouts/slideLayout4.xml"/><Relationship Id="rId6" Type="http://schemas.openxmlformats.org/officeDocument/2006/relationships/image" Target="../media/image44.png"/><Relationship Id="rId11" Type="http://schemas.openxmlformats.org/officeDocument/2006/relationships/slide" Target="slide42.xml"/><Relationship Id="rId5" Type="http://schemas.openxmlformats.org/officeDocument/2006/relationships/image" Target="../media/image143.png"/><Relationship Id="rId10" Type="http://schemas.openxmlformats.org/officeDocument/2006/relationships/image" Target="../media/image43.svg"/><Relationship Id="rId4" Type="http://schemas.openxmlformats.org/officeDocument/2006/relationships/image" Target="../media/image140.png"/><Relationship Id="rId9" Type="http://schemas.openxmlformats.org/officeDocument/2006/relationships/image" Target="../media/image42.png"/></Relationships>
</file>

<file path=ppt/slides/_rels/slide5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45.png"/><Relationship Id="rId7" Type="http://schemas.openxmlformats.org/officeDocument/2006/relationships/slide" Target="slide42.xml"/><Relationship Id="rId2" Type="http://schemas.openxmlformats.org/officeDocument/2006/relationships/image" Target="../media/image144.png"/><Relationship Id="rId1" Type="http://schemas.openxmlformats.org/officeDocument/2006/relationships/slideLayout" Target="../slideLayouts/slideLayout4.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slide" Target="slide5.xml"/><Relationship Id="rId9" Type="http://schemas.openxmlformats.org/officeDocument/2006/relationships/image" Target="../media/image41.svg"/></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7.xml"/><Relationship Id="rId1" Type="http://schemas.openxmlformats.org/officeDocument/2006/relationships/slideLayout" Target="../slideLayouts/slideLayout30.xml"/><Relationship Id="rId6" Type="http://schemas.openxmlformats.org/officeDocument/2006/relationships/slide" Target="slide11.xml"/><Relationship Id="rId5" Type="http://schemas.openxmlformats.org/officeDocument/2006/relationships/slide" Target="slide10.xml"/><Relationship Id="rId4" Type="http://schemas.openxmlformats.org/officeDocument/2006/relationships/slide" Target="slide9.xml"/></Relationships>
</file>

<file path=ppt/slides/_rels/slide60.xml.rels><?xml version="1.0" encoding="UTF-8" standalone="yes"?>
<Relationships xmlns="http://schemas.openxmlformats.org/package/2006/relationships"><Relationship Id="rId8" Type="http://schemas.openxmlformats.org/officeDocument/2006/relationships/image" Target="../media/image148.svg"/><Relationship Id="rId13" Type="http://schemas.openxmlformats.org/officeDocument/2006/relationships/image" Target="../media/image40.png"/><Relationship Id="rId3" Type="http://schemas.openxmlformats.org/officeDocument/2006/relationships/image" Target="../media/image110.png"/><Relationship Id="rId7" Type="http://schemas.openxmlformats.org/officeDocument/2006/relationships/image" Target="../media/image120.png"/><Relationship Id="rId12" Type="http://schemas.openxmlformats.org/officeDocument/2006/relationships/slide" Target="slide42.xml"/><Relationship Id="rId2" Type="http://schemas.openxmlformats.org/officeDocument/2006/relationships/notesSlide" Target="../notesSlides/notesSlide54.xml"/><Relationship Id="rId1" Type="http://schemas.openxmlformats.org/officeDocument/2006/relationships/slideLayout" Target="../slideLayouts/slideLayout4.xml"/><Relationship Id="rId6" Type="http://schemas.openxmlformats.org/officeDocument/2006/relationships/image" Target="../media/image147.svg"/><Relationship Id="rId11" Type="http://schemas.openxmlformats.org/officeDocument/2006/relationships/image" Target="../media/image43.svg"/><Relationship Id="rId5" Type="http://schemas.openxmlformats.org/officeDocument/2006/relationships/image" Target="../media/image122.png"/><Relationship Id="rId10" Type="http://schemas.openxmlformats.org/officeDocument/2006/relationships/image" Target="../media/image42.png"/><Relationship Id="rId4" Type="http://schemas.openxmlformats.org/officeDocument/2006/relationships/image" Target="../media/image146.png"/><Relationship Id="rId9" Type="http://schemas.openxmlformats.org/officeDocument/2006/relationships/slide" Target="slide5.xml"/><Relationship Id="rId14" Type="http://schemas.openxmlformats.org/officeDocument/2006/relationships/image" Target="../media/image41.svg"/></Relationships>
</file>

<file path=ppt/slides/_rels/slide6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49.png"/><Relationship Id="rId7" Type="http://schemas.openxmlformats.org/officeDocument/2006/relationships/slide" Target="slide42.xml"/><Relationship Id="rId2" Type="http://schemas.openxmlformats.org/officeDocument/2006/relationships/notesSlide" Target="../notesSlides/notesSlide55.xml"/><Relationship Id="rId1" Type="http://schemas.openxmlformats.org/officeDocument/2006/relationships/slideLayout" Target="../slideLayouts/slideLayout4.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slide" Target="slide5.xml"/><Relationship Id="rId9" Type="http://schemas.openxmlformats.org/officeDocument/2006/relationships/image" Target="../media/image41.svg"/></Relationships>
</file>

<file path=ppt/slides/_rels/slide6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51.png"/><Relationship Id="rId7" Type="http://schemas.openxmlformats.org/officeDocument/2006/relationships/slide" Target="slide42.xml"/><Relationship Id="rId2" Type="http://schemas.openxmlformats.org/officeDocument/2006/relationships/image" Target="../media/image150.png"/><Relationship Id="rId1" Type="http://schemas.openxmlformats.org/officeDocument/2006/relationships/slideLayout" Target="../slideLayouts/slideLayout4.xml"/><Relationship Id="rId6" Type="http://schemas.openxmlformats.org/officeDocument/2006/relationships/image" Target="../media/image43.svg"/><Relationship Id="rId11" Type="http://schemas.openxmlformats.org/officeDocument/2006/relationships/image" Target="../media/image45.svg"/><Relationship Id="rId5" Type="http://schemas.openxmlformats.org/officeDocument/2006/relationships/image" Target="../media/image42.png"/><Relationship Id="rId10" Type="http://schemas.openxmlformats.org/officeDocument/2006/relationships/image" Target="../media/image44.png"/><Relationship Id="rId4" Type="http://schemas.openxmlformats.org/officeDocument/2006/relationships/slide" Target="slide5.xml"/><Relationship Id="rId9" Type="http://schemas.openxmlformats.org/officeDocument/2006/relationships/image" Target="../media/image41.svg"/></Relationships>
</file>

<file path=ppt/slides/_rels/slide63.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152.png"/><Relationship Id="rId7" Type="http://schemas.openxmlformats.org/officeDocument/2006/relationships/image" Target="../media/image42.png"/><Relationship Id="rId2" Type="http://schemas.openxmlformats.org/officeDocument/2006/relationships/notesSlide" Target="../notesSlides/notesSlide56.xml"/><Relationship Id="rId1" Type="http://schemas.openxmlformats.org/officeDocument/2006/relationships/slideLayout" Target="../slideLayouts/slideLayout4.xml"/><Relationship Id="rId6" Type="http://schemas.openxmlformats.org/officeDocument/2006/relationships/slide" Target="slide5.xml"/><Relationship Id="rId11" Type="http://schemas.openxmlformats.org/officeDocument/2006/relationships/image" Target="../media/image41.svg"/><Relationship Id="rId5" Type="http://schemas.openxmlformats.org/officeDocument/2006/relationships/image" Target="../media/image45.svg"/><Relationship Id="rId10" Type="http://schemas.openxmlformats.org/officeDocument/2006/relationships/image" Target="../media/image40.png"/><Relationship Id="rId4" Type="http://schemas.openxmlformats.org/officeDocument/2006/relationships/image" Target="../media/image44.png"/><Relationship Id="rId9" Type="http://schemas.openxmlformats.org/officeDocument/2006/relationships/slide" Target="slide42.xml"/></Relationships>
</file>

<file path=ppt/slides/_rels/slide64.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slide" Target="slide66.xml"/><Relationship Id="rId1" Type="http://schemas.openxmlformats.org/officeDocument/2006/relationships/slideLayout" Target="../slideLayouts/slideLayout3.xml"/><Relationship Id="rId4" Type="http://schemas.openxmlformats.org/officeDocument/2006/relationships/slide" Target="slide71.xml"/></Relationships>
</file>

<file path=ppt/slides/_rels/slide65.xml.rels><?xml version="1.0" encoding="UTF-8" standalone="yes"?>
<Relationships xmlns="http://schemas.openxmlformats.org/package/2006/relationships"><Relationship Id="rId8" Type="http://schemas.openxmlformats.org/officeDocument/2006/relationships/image" Target="../media/image148.svg"/><Relationship Id="rId13" Type="http://schemas.openxmlformats.org/officeDocument/2006/relationships/image" Target="../media/image154.png"/><Relationship Id="rId18" Type="http://schemas.openxmlformats.org/officeDocument/2006/relationships/slide" Target="slide64.xml"/><Relationship Id="rId3" Type="http://schemas.openxmlformats.org/officeDocument/2006/relationships/image" Target="../media/image44.png"/><Relationship Id="rId7" Type="http://schemas.openxmlformats.org/officeDocument/2006/relationships/image" Target="../media/image120.png"/><Relationship Id="rId12" Type="http://schemas.openxmlformats.org/officeDocument/2006/relationships/image" Target="../media/image141.svg"/><Relationship Id="rId17" Type="http://schemas.openxmlformats.org/officeDocument/2006/relationships/image" Target="../media/image43.svg"/><Relationship Id="rId2" Type="http://schemas.openxmlformats.org/officeDocument/2006/relationships/image" Target="../media/image153.png"/><Relationship Id="rId16" Type="http://schemas.openxmlformats.org/officeDocument/2006/relationships/image" Target="../media/image42.png"/><Relationship Id="rId20" Type="http://schemas.openxmlformats.org/officeDocument/2006/relationships/image" Target="../media/image41.svg"/><Relationship Id="rId1" Type="http://schemas.openxmlformats.org/officeDocument/2006/relationships/slideLayout" Target="../slideLayouts/slideLayout4.xml"/><Relationship Id="rId6" Type="http://schemas.openxmlformats.org/officeDocument/2006/relationships/image" Target="../media/image147.svg"/><Relationship Id="rId11" Type="http://schemas.openxmlformats.org/officeDocument/2006/relationships/image" Target="../media/image126.png"/><Relationship Id="rId5" Type="http://schemas.openxmlformats.org/officeDocument/2006/relationships/image" Target="../media/image122.png"/><Relationship Id="rId15" Type="http://schemas.openxmlformats.org/officeDocument/2006/relationships/slide" Target="slide5.xml"/><Relationship Id="rId10" Type="http://schemas.openxmlformats.org/officeDocument/2006/relationships/image" Target="../media/image125.svg"/><Relationship Id="rId19" Type="http://schemas.openxmlformats.org/officeDocument/2006/relationships/image" Target="../media/image40.png"/><Relationship Id="rId4" Type="http://schemas.openxmlformats.org/officeDocument/2006/relationships/image" Target="../media/image45.svg"/><Relationship Id="rId9" Type="http://schemas.openxmlformats.org/officeDocument/2006/relationships/image" Target="../media/image124.png"/><Relationship Id="rId14" Type="http://schemas.openxmlformats.org/officeDocument/2006/relationships/image" Target="../media/image155.svg"/></Relationships>
</file>

<file path=ppt/slides/_rels/slide66.xml.rels><?xml version="1.0" encoding="UTF-8" standalone="yes"?>
<Relationships xmlns="http://schemas.openxmlformats.org/package/2006/relationships"><Relationship Id="rId8" Type="http://schemas.openxmlformats.org/officeDocument/2006/relationships/image" Target="../media/image148.svg"/><Relationship Id="rId13" Type="http://schemas.openxmlformats.org/officeDocument/2006/relationships/image" Target="../media/image154.png"/><Relationship Id="rId18" Type="http://schemas.openxmlformats.org/officeDocument/2006/relationships/slide" Target="slide64.xml"/><Relationship Id="rId3" Type="http://schemas.openxmlformats.org/officeDocument/2006/relationships/image" Target="../media/image59.png"/><Relationship Id="rId7" Type="http://schemas.openxmlformats.org/officeDocument/2006/relationships/image" Target="../media/image120.png"/><Relationship Id="rId12" Type="http://schemas.openxmlformats.org/officeDocument/2006/relationships/image" Target="../media/image141.svg"/><Relationship Id="rId17" Type="http://schemas.openxmlformats.org/officeDocument/2006/relationships/image" Target="../media/image43.svg"/><Relationship Id="rId2" Type="http://schemas.openxmlformats.org/officeDocument/2006/relationships/image" Target="../media/image156.png"/><Relationship Id="rId16" Type="http://schemas.openxmlformats.org/officeDocument/2006/relationships/image" Target="../media/image42.png"/><Relationship Id="rId20" Type="http://schemas.openxmlformats.org/officeDocument/2006/relationships/image" Target="../media/image41.svg"/><Relationship Id="rId1" Type="http://schemas.openxmlformats.org/officeDocument/2006/relationships/slideLayout" Target="../slideLayouts/slideLayout4.xml"/><Relationship Id="rId6" Type="http://schemas.openxmlformats.org/officeDocument/2006/relationships/image" Target="../media/image147.svg"/><Relationship Id="rId11" Type="http://schemas.openxmlformats.org/officeDocument/2006/relationships/image" Target="../media/image126.png"/><Relationship Id="rId5" Type="http://schemas.openxmlformats.org/officeDocument/2006/relationships/image" Target="../media/image122.png"/><Relationship Id="rId15" Type="http://schemas.openxmlformats.org/officeDocument/2006/relationships/slide" Target="slide5.xml"/><Relationship Id="rId10" Type="http://schemas.openxmlformats.org/officeDocument/2006/relationships/image" Target="../media/image125.svg"/><Relationship Id="rId19" Type="http://schemas.openxmlformats.org/officeDocument/2006/relationships/image" Target="../media/image40.png"/><Relationship Id="rId4" Type="http://schemas.openxmlformats.org/officeDocument/2006/relationships/image" Target="../media/image60.svg"/><Relationship Id="rId9" Type="http://schemas.openxmlformats.org/officeDocument/2006/relationships/image" Target="../media/image124.png"/><Relationship Id="rId14" Type="http://schemas.openxmlformats.org/officeDocument/2006/relationships/image" Target="../media/image155.svg"/></Relationships>
</file>

<file path=ppt/slides/_rels/slide6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57.png"/><Relationship Id="rId7" Type="http://schemas.openxmlformats.org/officeDocument/2006/relationships/slide" Target="slide5.xml"/><Relationship Id="rId12" Type="http://schemas.openxmlformats.org/officeDocument/2006/relationships/image" Target="../media/image41.svg"/><Relationship Id="rId2" Type="http://schemas.openxmlformats.org/officeDocument/2006/relationships/image" Target="../media/image156.png"/><Relationship Id="rId1" Type="http://schemas.openxmlformats.org/officeDocument/2006/relationships/slideLayout" Target="../slideLayouts/slideLayout47.xml"/><Relationship Id="rId6" Type="http://schemas.openxmlformats.org/officeDocument/2006/relationships/image" Target="../media/image45.svg"/><Relationship Id="rId11" Type="http://schemas.openxmlformats.org/officeDocument/2006/relationships/image" Target="../media/image40.png"/><Relationship Id="rId5" Type="http://schemas.openxmlformats.org/officeDocument/2006/relationships/image" Target="../media/image44.png"/><Relationship Id="rId10" Type="http://schemas.openxmlformats.org/officeDocument/2006/relationships/slide" Target="slide64.xml"/><Relationship Id="rId4" Type="http://schemas.openxmlformats.org/officeDocument/2006/relationships/image" Target="../media/image158.png"/><Relationship Id="rId9" Type="http://schemas.openxmlformats.org/officeDocument/2006/relationships/image" Target="../media/image43.svg"/></Relationships>
</file>

<file path=ppt/slides/_rels/slide68.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 Target="slide5.xml"/><Relationship Id="rId7" Type="http://schemas.openxmlformats.org/officeDocument/2006/relationships/image" Target="../media/image40.png"/><Relationship Id="rId2" Type="http://schemas.openxmlformats.org/officeDocument/2006/relationships/image" Target="../media/image159.png"/><Relationship Id="rId1" Type="http://schemas.openxmlformats.org/officeDocument/2006/relationships/slideLayout" Target="../slideLayouts/slideLayout47.xml"/><Relationship Id="rId6" Type="http://schemas.openxmlformats.org/officeDocument/2006/relationships/slide" Target="slide64.xml"/><Relationship Id="rId5" Type="http://schemas.openxmlformats.org/officeDocument/2006/relationships/image" Target="../media/image43.svg"/><Relationship Id="rId4" Type="http://schemas.openxmlformats.org/officeDocument/2006/relationships/image" Target="../media/image42.png"/></Relationships>
</file>

<file path=ppt/slides/_rels/slide69.xml.rels><?xml version="1.0" encoding="UTF-8" standalone="yes"?>
<Relationships xmlns="http://schemas.openxmlformats.org/package/2006/relationships"><Relationship Id="rId8" Type="http://schemas.openxmlformats.org/officeDocument/2006/relationships/image" Target="../media/image125.svg"/><Relationship Id="rId13" Type="http://schemas.openxmlformats.org/officeDocument/2006/relationships/image" Target="../media/image43.svg"/><Relationship Id="rId3" Type="http://schemas.openxmlformats.org/officeDocument/2006/relationships/image" Target="../media/image122.png"/><Relationship Id="rId7" Type="http://schemas.openxmlformats.org/officeDocument/2006/relationships/image" Target="../media/image124.png"/><Relationship Id="rId12" Type="http://schemas.openxmlformats.org/officeDocument/2006/relationships/image" Target="../media/image42.png"/><Relationship Id="rId2" Type="http://schemas.openxmlformats.org/officeDocument/2006/relationships/image" Target="../media/image160.png"/><Relationship Id="rId16" Type="http://schemas.openxmlformats.org/officeDocument/2006/relationships/image" Target="../media/image41.svg"/><Relationship Id="rId1" Type="http://schemas.openxmlformats.org/officeDocument/2006/relationships/slideLayout" Target="../slideLayouts/slideLayout4.xml"/><Relationship Id="rId6" Type="http://schemas.openxmlformats.org/officeDocument/2006/relationships/image" Target="../media/image148.svg"/><Relationship Id="rId11" Type="http://schemas.openxmlformats.org/officeDocument/2006/relationships/slide" Target="slide5.xml"/><Relationship Id="rId5" Type="http://schemas.openxmlformats.org/officeDocument/2006/relationships/image" Target="../media/image120.png"/><Relationship Id="rId15" Type="http://schemas.openxmlformats.org/officeDocument/2006/relationships/image" Target="../media/image40.png"/><Relationship Id="rId10" Type="http://schemas.openxmlformats.org/officeDocument/2006/relationships/image" Target="../media/image141.svg"/><Relationship Id="rId4" Type="http://schemas.openxmlformats.org/officeDocument/2006/relationships/image" Target="../media/image147.svg"/><Relationship Id="rId9" Type="http://schemas.openxmlformats.org/officeDocument/2006/relationships/image" Target="../media/image126.png"/><Relationship Id="rId14" Type="http://schemas.openxmlformats.org/officeDocument/2006/relationships/slide" Target="slide64.xml"/></Relationships>
</file>

<file path=ppt/slides/_rels/slide7.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slide" Target="slide6.xml"/><Relationship Id="rId7"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slide" Target="slide5.xml"/><Relationship Id="rId5" Type="http://schemas.openxmlformats.org/officeDocument/2006/relationships/image" Target="../media/image41.svg"/><Relationship Id="rId4" Type="http://schemas.openxmlformats.org/officeDocument/2006/relationships/image" Target="../media/image40.png"/></Relationships>
</file>

<file path=ppt/slides/_rels/slide70.xml.rels><?xml version="1.0" encoding="UTF-8" standalone="yes"?>
<Relationships xmlns="http://schemas.openxmlformats.org/package/2006/relationships"><Relationship Id="rId8" Type="http://schemas.openxmlformats.org/officeDocument/2006/relationships/slide" Target="slide64.xml"/><Relationship Id="rId3" Type="http://schemas.openxmlformats.org/officeDocument/2006/relationships/image" Target="../media/image162.png"/><Relationship Id="rId7" Type="http://schemas.openxmlformats.org/officeDocument/2006/relationships/image" Target="../media/image43.svg"/><Relationship Id="rId2" Type="http://schemas.openxmlformats.org/officeDocument/2006/relationships/image" Target="../media/image161.png"/><Relationship Id="rId1" Type="http://schemas.openxmlformats.org/officeDocument/2006/relationships/slideLayout" Target="../slideLayouts/slideLayout47.xml"/><Relationship Id="rId6" Type="http://schemas.openxmlformats.org/officeDocument/2006/relationships/image" Target="../media/image42.png"/><Relationship Id="rId5" Type="http://schemas.openxmlformats.org/officeDocument/2006/relationships/slide" Target="slide5.xml"/><Relationship Id="rId10" Type="http://schemas.openxmlformats.org/officeDocument/2006/relationships/image" Target="../media/image41.svg"/><Relationship Id="rId4" Type="http://schemas.openxmlformats.org/officeDocument/2006/relationships/image" Target="../media/image163.png"/><Relationship Id="rId9" Type="http://schemas.openxmlformats.org/officeDocument/2006/relationships/image" Target="../media/image40.png"/></Relationships>
</file>

<file path=ppt/slides/_rels/slide71.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165.png"/><Relationship Id="rId7" Type="http://schemas.openxmlformats.org/officeDocument/2006/relationships/image" Target="../media/image42.png"/><Relationship Id="rId2" Type="http://schemas.openxmlformats.org/officeDocument/2006/relationships/image" Target="../media/image164.png"/><Relationship Id="rId1" Type="http://schemas.openxmlformats.org/officeDocument/2006/relationships/slideLayout" Target="../slideLayouts/slideLayout4.xml"/><Relationship Id="rId6" Type="http://schemas.openxmlformats.org/officeDocument/2006/relationships/slide" Target="slide5.xml"/><Relationship Id="rId11" Type="http://schemas.openxmlformats.org/officeDocument/2006/relationships/image" Target="../media/image41.svg"/><Relationship Id="rId5" Type="http://schemas.openxmlformats.org/officeDocument/2006/relationships/image" Target="../media/image141.svg"/><Relationship Id="rId10" Type="http://schemas.openxmlformats.org/officeDocument/2006/relationships/image" Target="../media/image40.png"/><Relationship Id="rId4" Type="http://schemas.openxmlformats.org/officeDocument/2006/relationships/image" Target="../media/image126.png"/><Relationship Id="rId9" Type="http://schemas.openxmlformats.org/officeDocument/2006/relationships/slide" Target="slide64.xml"/></Relationships>
</file>

<file path=ppt/slides/_rels/slide72.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slide" Target="slide73.xml"/><Relationship Id="rId1" Type="http://schemas.openxmlformats.org/officeDocument/2006/relationships/slideLayout" Target="../slideLayouts/slideLayout3.xml"/><Relationship Id="rId4" Type="http://schemas.openxmlformats.org/officeDocument/2006/relationships/slide" Target="slide79.xml"/></Relationships>
</file>

<file path=ppt/slides/_rels/slide7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4.png"/><Relationship Id="rId7" Type="http://schemas.openxmlformats.org/officeDocument/2006/relationships/slide" Target="slide72.xml"/><Relationship Id="rId12" Type="http://schemas.openxmlformats.org/officeDocument/2006/relationships/image" Target="../media/image43.svg"/><Relationship Id="rId2" Type="http://schemas.openxmlformats.org/officeDocument/2006/relationships/notesSlide" Target="../notesSlides/notesSlide57.xml"/><Relationship Id="rId1" Type="http://schemas.openxmlformats.org/officeDocument/2006/relationships/slideLayout" Target="../slideLayouts/slideLayout20.xml"/><Relationship Id="rId6" Type="http://schemas.openxmlformats.org/officeDocument/2006/relationships/image" Target="../media/image167.svg"/><Relationship Id="rId11" Type="http://schemas.openxmlformats.org/officeDocument/2006/relationships/image" Target="../media/image42.png"/><Relationship Id="rId5" Type="http://schemas.openxmlformats.org/officeDocument/2006/relationships/image" Target="../media/image166.png"/><Relationship Id="rId10" Type="http://schemas.openxmlformats.org/officeDocument/2006/relationships/slide" Target="slide5.xml"/><Relationship Id="rId4" Type="http://schemas.openxmlformats.org/officeDocument/2006/relationships/image" Target="../media/image45.svg"/><Relationship Id="rId9" Type="http://schemas.openxmlformats.org/officeDocument/2006/relationships/image" Target="../media/image41.svg"/></Relationships>
</file>

<file path=ppt/slides/_rels/slide7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3.svg"/><Relationship Id="rId2" Type="http://schemas.openxmlformats.org/officeDocument/2006/relationships/slide" Target="slide72.xml"/><Relationship Id="rId1" Type="http://schemas.openxmlformats.org/officeDocument/2006/relationships/slideLayout" Target="../slideLayouts/slideLayout20.xml"/><Relationship Id="rId6" Type="http://schemas.openxmlformats.org/officeDocument/2006/relationships/image" Target="../media/image42.png"/><Relationship Id="rId5" Type="http://schemas.openxmlformats.org/officeDocument/2006/relationships/slide" Target="slide5.xml"/><Relationship Id="rId4" Type="http://schemas.openxmlformats.org/officeDocument/2006/relationships/image" Target="../media/image41.svg"/></Relationships>
</file>

<file path=ppt/slides/_rels/slide7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1.svg"/><Relationship Id="rId2" Type="http://schemas.openxmlformats.org/officeDocument/2006/relationships/slide" Target="slide5.xml"/><Relationship Id="rId1" Type="http://schemas.openxmlformats.org/officeDocument/2006/relationships/slideLayout" Target="../slideLayouts/slideLayout20.xml"/><Relationship Id="rId6" Type="http://schemas.openxmlformats.org/officeDocument/2006/relationships/image" Target="../media/image40.png"/><Relationship Id="rId5" Type="http://schemas.openxmlformats.org/officeDocument/2006/relationships/slide" Target="slide72.xml"/><Relationship Id="rId4" Type="http://schemas.openxmlformats.org/officeDocument/2006/relationships/image" Target="../media/image43.svg"/></Relationships>
</file>

<file path=ppt/slides/_rels/slide7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1.svg"/><Relationship Id="rId2" Type="http://schemas.openxmlformats.org/officeDocument/2006/relationships/slide" Target="slide5.xml"/><Relationship Id="rId1" Type="http://schemas.openxmlformats.org/officeDocument/2006/relationships/slideLayout" Target="../slideLayouts/slideLayout20.xml"/><Relationship Id="rId6" Type="http://schemas.openxmlformats.org/officeDocument/2006/relationships/image" Target="../media/image40.png"/><Relationship Id="rId5" Type="http://schemas.openxmlformats.org/officeDocument/2006/relationships/slide" Target="slide72.xml"/><Relationship Id="rId4" Type="http://schemas.openxmlformats.org/officeDocument/2006/relationships/image" Target="../media/image43.svg"/></Relationships>
</file>

<file path=ppt/slides/_rels/slide77.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1.svg"/><Relationship Id="rId2" Type="http://schemas.openxmlformats.org/officeDocument/2006/relationships/slide" Target="slide5.xml"/><Relationship Id="rId1" Type="http://schemas.openxmlformats.org/officeDocument/2006/relationships/slideLayout" Target="../slideLayouts/slideLayout20.xml"/><Relationship Id="rId6" Type="http://schemas.openxmlformats.org/officeDocument/2006/relationships/image" Target="../media/image40.png"/><Relationship Id="rId5" Type="http://schemas.openxmlformats.org/officeDocument/2006/relationships/slide" Target="slide72.xml"/><Relationship Id="rId4" Type="http://schemas.openxmlformats.org/officeDocument/2006/relationships/image" Target="../media/image43.svg"/></Relationships>
</file>

<file path=ppt/slides/_rels/slide78.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1.svg"/><Relationship Id="rId2" Type="http://schemas.openxmlformats.org/officeDocument/2006/relationships/slide" Target="slide5.xml"/><Relationship Id="rId1" Type="http://schemas.openxmlformats.org/officeDocument/2006/relationships/slideLayout" Target="../slideLayouts/slideLayout20.xml"/><Relationship Id="rId6" Type="http://schemas.openxmlformats.org/officeDocument/2006/relationships/image" Target="../media/image40.png"/><Relationship Id="rId5" Type="http://schemas.openxmlformats.org/officeDocument/2006/relationships/slide" Target="slide72.xml"/><Relationship Id="rId4" Type="http://schemas.openxmlformats.org/officeDocument/2006/relationships/image" Target="../media/image43.svg"/></Relationships>
</file>

<file path=ppt/slides/_rels/slide79.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3.svg"/><Relationship Id="rId2" Type="http://schemas.openxmlformats.org/officeDocument/2006/relationships/slide" Target="slide72.xml"/><Relationship Id="rId1" Type="http://schemas.openxmlformats.org/officeDocument/2006/relationships/slideLayout" Target="../slideLayouts/slideLayout20.xml"/><Relationship Id="rId6" Type="http://schemas.openxmlformats.org/officeDocument/2006/relationships/image" Target="../media/image42.png"/><Relationship Id="rId5" Type="http://schemas.openxmlformats.org/officeDocument/2006/relationships/slide" Target="slide5.xml"/><Relationship Id="rId4" Type="http://schemas.openxmlformats.org/officeDocument/2006/relationships/image" Target="../media/image41.svg"/></Relationships>
</file>

<file path=ppt/slides/_rels/slide8.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6.xml"/><Relationship Id="rId3" Type="http://schemas.microsoft.com/office/2018/10/relationships/comments" Target="../comments/modernComment_7FFFD500_9DC928FB.xml"/><Relationship Id="rId7" Type="http://schemas.openxmlformats.org/officeDocument/2006/relationships/slide" Target="slide11.xml"/><Relationship Id="rId12" Type="http://schemas.openxmlformats.org/officeDocument/2006/relationships/image" Target="../media/image43.svg"/><Relationship Id="rId17" Type="http://schemas.openxmlformats.org/officeDocument/2006/relationships/image" Target="../media/image45.svg"/><Relationship Id="rId2" Type="http://schemas.openxmlformats.org/officeDocument/2006/relationships/notesSlide" Target="../notesSlides/notesSlide5.xml"/><Relationship Id="rId16" Type="http://schemas.openxmlformats.org/officeDocument/2006/relationships/image" Target="../media/image44.png"/><Relationship Id="rId1" Type="http://schemas.openxmlformats.org/officeDocument/2006/relationships/slideLayout" Target="../slideLayouts/slideLayout20.xml"/><Relationship Id="rId6" Type="http://schemas.openxmlformats.org/officeDocument/2006/relationships/slide" Target="slide42.xml"/><Relationship Id="rId11" Type="http://schemas.openxmlformats.org/officeDocument/2006/relationships/image" Target="../media/image42.png"/><Relationship Id="rId5" Type="http://schemas.openxmlformats.org/officeDocument/2006/relationships/slide" Target="slide12.xml"/><Relationship Id="rId15" Type="http://schemas.openxmlformats.org/officeDocument/2006/relationships/image" Target="../media/image41.svg"/><Relationship Id="rId10" Type="http://schemas.openxmlformats.org/officeDocument/2006/relationships/slide" Target="slide5.xml"/><Relationship Id="rId4" Type="http://schemas.openxmlformats.org/officeDocument/2006/relationships/hyperlink" Target="https://supplier-portal.unhcr.org/" TargetMode="External"/><Relationship Id="rId9" Type="http://schemas.openxmlformats.org/officeDocument/2006/relationships/slide" Target="slide72.xml"/><Relationship Id="rId14" Type="http://schemas.openxmlformats.org/officeDocument/2006/relationships/image" Target="../media/image40.png"/></Relationships>
</file>

<file path=ppt/slides/_rels/slide80.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3.svg"/><Relationship Id="rId2" Type="http://schemas.openxmlformats.org/officeDocument/2006/relationships/slide" Target="slide72.xml"/><Relationship Id="rId1" Type="http://schemas.openxmlformats.org/officeDocument/2006/relationships/slideLayout" Target="../slideLayouts/slideLayout20.xml"/><Relationship Id="rId6" Type="http://schemas.openxmlformats.org/officeDocument/2006/relationships/image" Target="../media/image42.png"/><Relationship Id="rId5" Type="http://schemas.openxmlformats.org/officeDocument/2006/relationships/slide" Target="slide5.xml"/><Relationship Id="rId4" Type="http://schemas.openxmlformats.org/officeDocument/2006/relationships/image" Target="../media/image41.sv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slide" Target="slide5.xml"/><Relationship Id="rId7"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8204" y="883642"/>
            <a:ext cx="11111004" cy="3495531"/>
          </a:xfrm>
        </p:spPr>
        <p:txBody>
          <a:bodyPr/>
          <a:lstStyle/>
          <a:p>
            <a:pPr>
              <a:lnSpc>
                <a:spcPct val="150000"/>
              </a:lnSpc>
              <a:spcBef>
                <a:spcPts val="0"/>
              </a:spcBef>
              <a:spcAft>
                <a:spcPts val="800"/>
              </a:spcAft>
            </a:pPr>
            <a:r>
              <a:rPr lang="uk-UA" sz="4250" dirty="0"/>
              <a:t>Інструкції для постачальників УВКБ ООН</a:t>
            </a:r>
            <a:br>
              <a:rPr lang="uk-UA" sz="4250" dirty="0"/>
            </a:br>
            <a:r>
              <a:rPr lang="uk-UA" sz="2400" dirty="0">
                <a:solidFill>
                  <a:srgbClr val="FAEB00"/>
                </a:solidFill>
              </a:rPr>
              <a:t>Як користуватися Порталом постачальників</a:t>
            </a:r>
            <a:br>
              <a:rPr lang="uk-UA" sz="3700" dirty="0"/>
            </a:br>
            <a:endParaRPr lang="uk-UA" sz="3700" dirty="0"/>
          </a:p>
        </p:txBody>
      </p:sp>
      <p:pic>
        <p:nvPicPr>
          <p:cNvPr id="4" name="Graphic 3">
            <a:extLst>
              <a:ext uri="{FF2B5EF4-FFF2-40B4-BE49-F238E27FC236}">
                <a16:creationId xmlns:a16="http://schemas.microsoft.com/office/drawing/2014/main" id="{B033D247-4A7A-499C-B5E9-0B8DA00BD5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4557" y="4643535"/>
            <a:ext cx="9570723" cy="319965"/>
          </a:xfrm>
          <a:prstGeom prst="rect">
            <a:avLst/>
          </a:prstGeom>
        </p:spPr>
      </p:pic>
    </p:spTree>
    <p:extLst>
      <p:ext uri="{BB962C8B-B14F-4D97-AF65-F5344CB8AC3E}">
        <p14:creationId xmlns:p14="http://schemas.microsoft.com/office/powerpoint/2010/main" val="780398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E7F9A91-497F-1148-D296-E256B2EDBE4C}"/>
              </a:ext>
            </a:extLst>
          </p:cNvPr>
          <p:cNvSpPr txBox="1"/>
          <p:nvPr/>
        </p:nvSpPr>
        <p:spPr>
          <a:xfrm>
            <a:off x="171077" y="172678"/>
            <a:ext cx="7406640"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1.4 Що таке портал постачальників? </a:t>
            </a:r>
          </a:p>
        </p:txBody>
      </p:sp>
      <p:sp>
        <p:nvSpPr>
          <p:cNvPr id="4" name="TextBox 3">
            <a:extLst>
              <a:ext uri="{FF2B5EF4-FFF2-40B4-BE49-F238E27FC236}">
                <a16:creationId xmlns:a16="http://schemas.microsoft.com/office/drawing/2014/main" id="{89C36FFB-F256-D425-F45A-60E33718558C}"/>
              </a:ext>
            </a:extLst>
          </p:cNvPr>
          <p:cNvSpPr txBox="1"/>
          <p:nvPr/>
        </p:nvSpPr>
        <p:spPr>
          <a:xfrm>
            <a:off x="748594" y="1130070"/>
            <a:ext cx="10474464" cy="5016758"/>
          </a:xfrm>
          <a:prstGeom prst="rect">
            <a:avLst/>
          </a:prstGeom>
          <a:noFill/>
        </p:spPr>
        <p:txBody>
          <a:bodyPr wrap="square" lIns="91440" tIns="45720" rIns="91440" bIns="45720" rtlCol="0" anchor="t">
            <a:spAutoFit/>
          </a:bodyPr>
          <a:lstStyle/>
          <a:p>
            <a:pPr algn="just"/>
            <a:r>
              <a:rPr lang="uk-UA" sz="1600" dirty="0">
                <a:latin typeface="proxima_nova"/>
              </a:rPr>
              <a:t>Модуль </a:t>
            </a:r>
            <a:r>
              <a:rPr lang="uk-UA" sz="1600" b="1" dirty="0">
                <a:solidFill>
                  <a:srgbClr val="0070C0"/>
                </a:solidFill>
                <a:latin typeface="proxima_nova"/>
              </a:rPr>
              <a:t>Портал постачальника</a:t>
            </a:r>
            <a:r>
              <a:rPr lang="uk-UA" sz="1600" dirty="0">
                <a:latin typeface="proxima_nova"/>
              </a:rPr>
              <a:t> призначений для полегшення взаємодії постачальника під час процесу переговорів і пізніше для управління контрактом. Система спрямована на підвищення цілісності та прозорості процесу закупівель і дозволяє оптимізувати процеси: Постачальники можуть використовувати онлайн-портал для перегляду переговорної документації, подання своїх пропозицій, спілкування з відділом закупівель тощо.</a:t>
            </a:r>
          </a:p>
          <a:p>
            <a:pPr algn="just"/>
            <a:endParaRPr lang="en-US" sz="1600" dirty="0">
              <a:latin typeface="proxima_nova"/>
            </a:endParaRPr>
          </a:p>
          <a:p>
            <a:pPr algn="just"/>
            <a:r>
              <a:rPr lang="uk-UA" sz="1600" dirty="0">
                <a:latin typeface="proxima_nova"/>
              </a:rPr>
              <a:t>Портал постачальників використовує </a:t>
            </a:r>
            <a:r>
              <a:rPr lang="uk-UA" sz="1600" b="1" dirty="0">
                <a:solidFill>
                  <a:srgbClr val="0070C0"/>
                </a:solidFill>
                <a:latin typeface="proxima_nova"/>
              </a:rPr>
              <a:t>Основні закупівельні цінності УВКБ ООН</a:t>
            </a:r>
            <a:r>
              <a:rPr lang="uk-UA" sz="1600" dirty="0">
                <a:latin typeface="proxima_nova"/>
              </a:rPr>
              <a:t>, як </a:t>
            </a:r>
            <a:r>
              <a:rPr lang="uk-UA" sz="1600" u="sng" dirty="0">
                <a:latin typeface="proxima_nova"/>
              </a:rPr>
              <a:t>справедливість</a:t>
            </a:r>
            <a:r>
              <a:rPr lang="uk-UA" sz="1600" dirty="0">
                <a:latin typeface="proxima_nova"/>
              </a:rPr>
              <a:t>, </a:t>
            </a:r>
            <a:r>
              <a:rPr lang="uk-UA" sz="1600" u="sng" dirty="0">
                <a:latin typeface="proxima_nova"/>
              </a:rPr>
              <a:t>цілісність</a:t>
            </a:r>
            <a:r>
              <a:rPr lang="uk-UA" sz="1600" dirty="0">
                <a:latin typeface="proxima_nova"/>
              </a:rPr>
              <a:t>, </a:t>
            </a:r>
            <a:r>
              <a:rPr lang="uk-UA" sz="1600" u="sng" dirty="0">
                <a:latin typeface="proxima_nova"/>
              </a:rPr>
              <a:t>прозорість</a:t>
            </a:r>
            <a:r>
              <a:rPr lang="uk-UA" sz="1600" dirty="0">
                <a:latin typeface="proxima_nova"/>
              </a:rPr>
              <a:t> і </a:t>
            </a:r>
            <a:r>
              <a:rPr lang="uk-UA" sz="1600" u="sng" dirty="0">
                <a:latin typeface="proxima_nova"/>
              </a:rPr>
              <a:t>підзвітність</a:t>
            </a:r>
            <a:r>
              <a:rPr lang="uk-UA" sz="1600" dirty="0">
                <a:latin typeface="proxima_nova"/>
              </a:rPr>
              <a:t>. </a:t>
            </a:r>
          </a:p>
          <a:p>
            <a:pPr algn="just"/>
            <a:endParaRPr lang="en-US" sz="1600" dirty="0">
              <a:latin typeface="proxima_nova"/>
            </a:endParaRPr>
          </a:p>
          <a:p>
            <a:pPr algn="just"/>
            <a:r>
              <a:rPr lang="uk-UA" sz="1600" dirty="0">
                <a:latin typeface="proxima_nova"/>
              </a:rPr>
              <a:t>Деякі з основних переваг системи: </a:t>
            </a:r>
          </a:p>
          <a:p>
            <a:pPr marL="285750" indent="-285750" algn="just">
              <a:buFontTx/>
              <a:buChar char="-"/>
            </a:pPr>
            <a:r>
              <a:rPr lang="uk-UA" sz="1600" b="1" dirty="0">
                <a:solidFill>
                  <a:srgbClr val="0070C0"/>
                </a:solidFill>
                <a:latin typeface="proxima_nova"/>
              </a:rPr>
              <a:t>Пропозиції не приймаються після закінчення терміну подання</a:t>
            </a:r>
            <a:r>
              <a:rPr lang="uk-UA" sz="1600" dirty="0">
                <a:latin typeface="proxima_nova"/>
              </a:rPr>
              <a:t>: Система автоматично відхилить будь-яку пропозицію, подану після кінцевого терміну.</a:t>
            </a:r>
          </a:p>
          <a:p>
            <a:pPr marL="285750" indent="-285750" algn="just">
              <a:buFontTx/>
              <a:buChar char="-"/>
            </a:pPr>
            <a:r>
              <a:rPr lang="uk-UA" sz="1600" b="1" dirty="0">
                <a:solidFill>
                  <a:srgbClr val="0070C0"/>
                </a:solidFill>
                <a:latin typeface="proxima_nova"/>
              </a:rPr>
              <a:t>Електронно запечатані пропозиції</a:t>
            </a:r>
            <a:r>
              <a:rPr lang="uk-UA" sz="1600" dirty="0">
                <a:latin typeface="proxima_nova"/>
              </a:rPr>
              <a:t>: Система зашифровує пропозиції, подані в системі, і не дозволяє нікому переглядати будь-яку надану інформацію до закінчення терміну подачі. </a:t>
            </a:r>
          </a:p>
          <a:p>
            <a:pPr marL="285750" indent="-285750" algn="just">
              <a:buFontTx/>
              <a:buChar char="-"/>
            </a:pPr>
            <a:r>
              <a:rPr lang="uk-UA" sz="1600" b="1" dirty="0">
                <a:solidFill>
                  <a:srgbClr val="0070C0"/>
                </a:solidFill>
                <a:latin typeface="proxima_nova"/>
              </a:rPr>
              <a:t>Спрощує тендерний процес</a:t>
            </a:r>
            <a:r>
              <a:rPr lang="uk-UA" sz="1600" dirty="0">
                <a:latin typeface="proxima_nova"/>
              </a:rPr>
              <a:t>: Постачальники можуть зареєструватися в системі, отримати всю інформацію та переговорну документацію, подати свою пропозицію онлайн, редагувати її безпосередньо в системі та отримувати автоматичні сповіщення після завершення оцінки та присудження контракту. </a:t>
            </a:r>
          </a:p>
          <a:p>
            <a:pPr marL="285750" indent="-285750" algn="just">
              <a:buFontTx/>
              <a:buChar char="-"/>
            </a:pPr>
            <a:r>
              <a:rPr lang="uk-UA" sz="1600" b="1" dirty="0">
                <a:solidFill>
                  <a:srgbClr val="0070C0"/>
                </a:solidFill>
                <a:latin typeface="proxima_nova"/>
              </a:rPr>
              <a:t>Електронне подання рахунків-фактур</a:t>
            </a:r>
            <a:r>
              <a:rPr lang="uk-UA" sz="1600" dirty="0">
                <a:latin typeface="proxima_nova"/>
              </a:rPr>
              <a:t>: Система дозволяє постачальникам надсилати власні рахунки-фактури та переглядати платежі, квитанції та замовлення в електронному вигляді. </a:t>
            </a:r>
          </a:p>
          <a:p>
            <a:pPr marL="285750" indent="-285750" algn="just">
              <a:buFontTx/>
              <a:buChar char="-"/>
            </a:pPr>
            <a:r>
              <a:rPr lang="uk-UA" sz="1600" b="1" dirty="0">
                <a:solidFill>
                  <a:srgbClr val="0070C0"/>
                </a:solidFill>
                <a:latin typeface="proxima_nova"/>
              </a:rPr>
              <a:t>Забезпечує контрольний журнал: </a:t>
            </a:r>
            <a:r>
              <a:rPr lang="uk-UA" sz="1600" dirty="0">
                <a:latin typeface="proxima_nova"/>
              </a:rPr>
              <a:t>Оскільки система порталу постачальників реєструє всі дії в системі, вона зберігає контрольний журнал для покращення підзвітності та прозорості.</a:t>
            </a:r>
          </a:p>
        </p:txBody>
      </p:sp>
      <p:pic>
        <p:nvPicPr>
          <p:cNvPr id="3" name="Graphic 2" descr="Priorities with solid fill">
            <a:hlinkClick r:id="rId3" action="ppaction://hlinksldjump"/>
            <a:extLst>
              <a:ext uri="{FF2B5EF4-FFF2-40B4-BE49-F238E27FC236}">
                <a16:creationId xmlns:a16="http://schemas.microsoft.com/office/drawing/2014/main" id="{9F47DBD3-7C65-9DC7-38F8-50C8B9D94E2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 y="6380946"/>
            <a:ext cx="477054" cy="477054"/>
          </a:xfrm>
          <a:prstGeom prst="rect">
            <a:avLst/>
          </a:prstGeom>
        </p:spPr>
      </p:pic>
      <p:pic>
        <p:nvPicPr>
          <p:cNvPr id="5" name="Graphic 4" descr="House outline">
            <a:hlinkClick r:id="rId6" action="ppaction://hlinksldjump"/>
            <a:extLst>
              <a:ext uri="{FF2B5EF4-FFF2-40B4-BE49-F238E27FC236}">
                <a16:creationId xmlns:a16="http://schemas.microsoft.com/office/drawing/2014/main" id="{A2C17BA4-3789-0B8B-4F9A-B70E2B9E11F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491853" y="172678"/>
            <a:ext cx="471320" cy="477054"/>
          </a:xfrm>
          <a:prstGeom prst="rect">
            <a:avLst/>
          </a:prstGeom>
        </p:spPr>
      </p:pic>
    </p:spTree>
    <p:extLst>
      <p:ext uri="{BB962C8B-B14F-4D97-AF65-F5344CB8AC3E}">
        <p14:creationId xmlns:p14="http://schemas.microsoft.com/office/powerpoint/2010/main" val="3567400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E7F9A91-497F-1148-D296-E256B2EDBE4C}"/>
              </a:ext>
            </a:extLst>
          </p:cNvPr>
          <p:cNvSpPr txBox="1"/>
          <p:nvPr/>
        </p:nvSpPr>
        <p:spPr>
          <a:xfrm>
            <a:off x="171077" y="172678"/>
            <a:ext cx="7406640"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1.5 Хто може користуватись порталам постачальників? </a:t>
            </a:r>
          </a:p>
        </p:txBody>
      </p:sp>
      <p:sp>
        <p:nvSpPr>
          <p:cNvPr id="3" name="Rectangle: Rounded Corners 2">
            <a:extLst>
              <a:ext uri="{FF2B5EF4-FFF2-40B4-BE49-F238E27FC236}">
                <a16:creationId xmlns:a16="http://schemas.microsoft.com/office/drawing/2014/main" id="{2DB44E72-1A37-597A-75A4-B8D4CDAA1C18}"/>
              </a:ext>
            </a:extLst>
          </p:cNvPr>
          <p:cNvSpPr/>
          <p:nvPr/>
        </p:nvSpPr>
        <p:spPr>
          <a:xfrm>
            <a:off x="1224118" y="1351024"/>
            <a:ext cx="4425102" cy="512335"/>
          </a:xfrm>
          <a:prstGeom prst="round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uk-UA" sz="1600" b="1" dirty="0">
                <a:solidFill>
                  <a:schemeClr val="tx1"/>
                </a:solidFill>
                <a:latin typeface="proxima_nova"/>
                <a:ea typeface="Lato"/>
                <a:cs typeface="Lato"/>
              </a:rPr>
              <a:t>Потенційні постачальники </a:t>
            </a:r>
          </a:p>
        </p:txBody>
      </p:sp>
      <p:sp>
        <p:nvSpPr>
          <p:cNvPr id="5" name="Rectangle: Rounded Corners 4">
            <a:extLst>
              <a:ext uri="{FF2B5EF4-FFF2-40B4-BE49-F238E27FC236}">
                <a16:creationId xmlns:a16="http://schemas.microsoft.com/office/drawing/2014/main" id="{EAD83261-E321-CE6F-6DE6-59B05BC749A6}"/>
              </a:ext>
            </a:extLst>
          </p:cNvPr>
          <p:cNvSpPr/>
          <p:nvPr/>
        </p:nvSpPr>
        <p:spPr>
          <a:xfrm>
            <a:off x="1224118" y="2154860"/>
            <a:ext cx="4425100" cy="2548279"/>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endParaRPr lang="en-GB" sz="1600" b="1" dirty="0">
              <a:solidFill>
                <a:schemeClr val="tx1"/>
              </a:solidFill>
              <a:latin typeface="proxima_nova"/>
              <a:ea typeface="Lato"/>
              <a:cs typeface="Lato"/>
            </a:endParaRPr>
          </a:p>
          <a:p>
            <a:r>
              <a:rPr lang="uk-UA" sz="1600" b="1" dirty="0">
                <a:solidFill>
                  <a:schemeClr val="tx1"/>
                </a:solidFill>
                <a:latin typeface="proxima_nova"/>
                <a:ea typeface="Lato"/>
                <a:cs typeface="Lato"/>
              </a:rPr>
              <a:t>Потенційні постачальники, </a:t>
            </a:r>
            <a:r>
              <a:rPr lang="uk-UA" sz="1600" dirty="0">
                <a:solidFill>
                  <a:schemeClr val="tx1"/>
                </a:solidFill>
                <a:latin typeface="proxima_nova"/>
                <a:ea typeface="Lato"/>
                <a:cs typeface="Lato"/>
              </a:rPr>
              <a:t>які бажають взяти участь у переговорах, можуть самостійно зареєструватися на порталі постачальників за допомогою полегшеної процедури реєстрації </a:t>
            </a:r>
          </a:p>
          <a:p>
            <a:endParaRPr lang="en-GB" sz="1600" b="0" dirty="0">
              <a:solidFill>
                <a:schemeClr val="tx1"/>
              </a:solidFill>
              <a:latin typeface="proxima_nova"/>
              <a:ea typeface="Lato"/>
              <a:cs typeface="Lato"/>
            </a:endParaRPr>
          </a:p>
          <a:p>
            <a:endParaRPr lang="en-GB" sz="1600" dirty="0">
              <a:solidFill>
                <a:schemeClr val="tx1"/>
              </a:solidFill>
              <a:latin typeface="proxima_nova"/>
              <a:ea typeface="Lato"/>
              <a:cs typeface="Lato"/>
            </a:endParaRPr>
          </a:p>
          <a:p>
            <a:endParaRPr lang="en-GB" sz="1600" b="0" dirty="0">
              <a:solidFill>
                <a:schemeClr val="tx1"/>
              </a:solidFill>
              <a:latin typeface="proxima_nova"/>
              <a:ea typeface="Lato"/>
              <a:cs typeface="Lato"/>
            </a:endParaRPr>
          </a:p>
          <a:p>
            <a:endParaRPr lang="en-GB" sz="1600" dirty="0">
              <a:solidFill>
                <a:schemeClr val="tx1"/>
              </a:solidFill>
              <a:latin typeface="proxima_nova"/>
              <a:ea typeface="Lato"/>
              <a:cs typeface="Lato"/>
            </a:endParaRPr>
          </a:p>
          <a:p>
            <a:endParaRPr lang="en-GB" sz="1600" b="0" dirty="0">
              <a:solidFill>
                <a:schemeClr val="tx1"/>
              </a:solidFill>
              <a:latin typeface="proxima_nova"/>
              <a:ea typeface="Lato"/>
              <a:cs typeface="Lato"/>
            </a:endParaRPr>
          </a:p>
          <a:p>
            <a:endParaRPr lang="en-GB" sz="1600" b="0" dirty="0">
              <a:solidFill>
                <a:schemeClr val="tx1"/>
              </a:solidFill>
              <a:latin typeface="proxima_nova"/>
              <a:ea typeface="Lato"/>
              <a:cs typeface="Lato"/>
            </a:endParaRPr>
          </a:p>
        </p:txBody>
      </p:sp>
      <p:sp>
        <p:nvSpPr>
          <p:cNvPr id="8" name="Rectangle: Rounded Corners 7">
            <a:extLst>
              <a:ext uri="{FF2B5EF4-FFF2-40B4-BE49-F238E27FC236}">
                <a16:creationId xmlns:a16="http://schemas.microsoft.com/office/drawing/2014/main" id="{7ED82D1A-C2B1-FF70-191D-7F5670317473}"/>
              </a:ext>
            </a:extLst>
          </p:cNvPr>
          <p:cNvSpPr/>
          <p:nvPr/>
        </p:nvSpPr>
        <p:spPr>
          <a:xfrm>
            <a:off x="5877882" y="1358454"/>
            <a:ext cx="4425102" cy="512335"/>
          </a:xfrm>
          <a:prstGeom prst="round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uk-UA" sz="1600" b="1" dirty="0">
                <a:solidFill>
                  <a:schemeClr val="tx1"/>
                </a:solidFill>
                <a:latin typeface="proxima_nova"/>
                <a:ea typeface="Lato"/>
                <a:cs typeface="Lato"/>
              </a:rPr>
              <a:t>Уповноважені постачальники</a:t>
            </a:r>
          </a:p>
        </p:txBody>
      </p:sp>
      <p:sp>
        <p:nvSpPr>
          <p:cNvPr id="11" name="Rectangle: Rounded Corners 10">
            <a:extLst>
              <a:ext uri="{FF2B5EF4-FFF2-40B4-BE49-F238E27FC236}">
                <a16:creationId xmlns:a16="http://schemas.microsoft.com/office/drawing/2014/main" id="{3E47F4DA-B1BF-674E-F3DB-8F3FB594B5FF}"/>
              </a:ext>
            </a:extLst>
          </p:cNvPr>
          <p:cNvSpPr/>
          <p:nvPr/>
        </p:nvSpPr>
        <p:spPr>
          <a:xfrm>
            <a:off x="5851332" y="2177295"/>
            <a:ext cx="4451651" cy="2548278"/>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uk-UA" sz="1400" dirty="0">
                <a:solidFill>
                  <a:schemeClr val="tx1"/>
                </a:solidFill>
                <a:latin typeface="proxima_nova"/>
                <a:ea typeface="Lato"/>
                <a:cs typeface="Lato"/>
              </a:rPr>
              <a:t>З п</a:t>
            </a:r>
            <a:r>
              <a:rPr lang="uk-UA" sz="1400" b="1" dirty="0">
                <a:solidFill>
                  <a:schemeClr val="tx1"/>
                </a:solidFill>
                <a:latin typeface="proxima_nova"/>
                <a:ea typeface="Lato"/>
                <a:cs typeface="Lato"/>
              </a:rPr>
              <a:t>отенційними постачальниками, </a:t>
            </a:r>
            <a:r>
              <a:rPr lang="uk-UA" sz="1400" dirty="0">
                <a:solidFill>
                  <a:schemeClr val="tx1"/>
                </a:solidFill>
                <a:latin typeface="proxima_nova"/>
                <a:ea typeface="Lato"/>
                <a:cs typeface="Lato"/>
              </a:rPr>
              <a:t> які були обрані УВКБ ООН в якості </a:t>
            </a:r>
            <a:r>
              <a:rPr lang="uk-UA" sz="1400" b="1" dirty="0">
                <a:solidFill>
                  <a:schemeClr val="tx1"/>
                </a:solidFill>
                <a:latin typeface="proxima_nova"/>
                <a:ea typeface="Lato"/>
                <a:cs typeface="Lato"/>
              </a:rPr>
              <a:t>уповноважених постачальників,</a:t>
            </a:r>
            <a:r>
              <a:rPr lang="uk-UA" sz="1400" dirty="0">
                <a:solidFill>
                  <a:schemeClr val="tx1"/>
                </a:solidFill>
                <a:latin typeface="proxima_nova"/>
                <a:ea typeface="Lato"/>
                <a:cs typeface="Lato"/>
              </a:rPr>
              <a:t> зв’яжуться, щоб надати необхідну інформацію та документацію для затвердження ділових операцій з УВКБ ООН. </a:t>
            </a:r>
          </a:p>
          <a:p>
            <a:endParaRPr lang="en-GB" sz="1400" b="0" dirty="0">
              <a:solidFill>
                <a:schemeClr val="tx1"/>
              </a:solidFill>
              <a:latin typeface="proxima_nova"/>
              <a:ea typeface="Lato"/>
              <a:cs typeface="Lato"/>
            </a:endParaRPr>
          </a:p>
          <a:p>
            <a:r>
              <a:rPr lang="uk-UA" sz="1400" b="1" dirty="0">
                <a:solidFill>
                  <a:schemeClr val="tx1"/>
                </a:solidFill>
                <a:latin typeface="proxima_nova"/>
                <a:ea typeface="Lato"/>
                <a:cs typeface="Lato"/>
              </a:rPr>
              <a:t>Попередні уповноважені постачальники УВКБ ООН </a:t>
            </a:r>
            <a:r>
              <a:rPr lang="uk-UA" sz="1400" dirty="0">
                <a:solidFill>
                  <a:schemeClr val="tx1"/>
                </a:solidFill>
                <a:latin typeface="proxima_nova"/>
                <a:ea typeface="Lato"/>
                <a:cs typeface="Lato"/>
              </a:rPr>
              <a:t>отримають сповіщення електронною поштою для доступу та налаштування своїх нових облікових даних на порталі постачальників</a:t>
            </a:r>
          </a:p>
        </p:txBody>
      </p:sp>
      <p:pic>
        <p:nvPicPr>
          <p:cNvPr id="4" name="Graphic 3" descr="Priorities with solid fill">
            <a:hlinkClick r:id="rId3" action="ppaction://hlinksldjump"/>
            <a:extLst>
              <a:ext uri="{FF2B5EF4-FFF2-40B4-BE49-F238E27FC236}">
                <a16:creationId xmlns:a16="http://schemas.microsoft.com/office/drawing/2014/main" id="{87D9D70E-1895-4C1B-F2C2-435F00650EC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 y="6380946"/>
            <a:ext cx="477054" cy="477054"/>
          </a:xfrm>
          <a:prstGeom prst="rect">
            <a:avLst/>
          </a:prstGeom>
        </p:spPr>
      </p:pic>
      <p:pic>
        <p:nvPicPr>
          <p:cNvPr id="12" name="Graphic 11" descr="House outline">
            <a:hlinkClick r:id="rId6" action="ppaction://hlinksldjump"/>
            <a:extLst>
              <a:ext uri="{FF2B5EF4-FFF2-40B4-BE49-F238E27FC236}">
                <a16:creationId xmlns:a16="http://schemas.microsoft.com/office/drawing/2014/main" id="{9DFB5242-CD97-FA0C-D8AF-F90E7D04652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422297" y="172678"/>
            <a:ext cx="471320" cy="477054"/>
          </a:xfrm>
          <a:prstGeom prst="rect">
            <a:avLst/>
          </a:prstGeom>
        </p:spPr>
      </p:pic>
      <p:sp>
        <p:nvSpPr>
          <p:cNvPr id="2" name="Rectangle: Rounded Corners 1">
            <a:extLst>
              <a:ext uri="{FF2B5EF4-FFF2-40B4-BE49-F238E27FC236}">
                <a16:creationId xmlns:a16="http://schemas.microsoft.com/office/drawing/2014/main" id="{048C69EA-00CB-496C-075F-6F32DDF18B35}"/>
              </a:ext>
            </a:extLst>
          </p:cNvPr>
          <p:cNvSpPr/>
          <p:nvPr/>
        </p:nvSpPr>
        <p:spPr>
          <a:xfrm>
            <a:off x="8602059" y="5098015"/>
            <a:ext cx="3404987" cy="1104576"/>
          </a:xfrm>
          <a:prstGeom prst="roundRect">
            <a:avLst/>
          </a:prstGeom>
          <a:solidFill>
            <a:schemeClr val="bg2">
              <a:lumMod val="20000"/>
              <a:lumOff val="80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uk-UA" sz="1600" b="1" dirty="0">
                <a:solidFill>
                  <a:schemeClr val="tx1"/>
                </a:solidFill>
                <a:latin typeface="proxima_nova"/>
                <a:ea typeface="Lato"/>
                <a:cs typeface="Lato"/>
              </a:rPr>
              <a:t>ВАЖЛИВО: </a:t>
            </a:r>
          </a:p>
          <a:p>
            <a:pPr algn="ctr"/>
            <a:r>
              <a:rPr lang="uk-UA" sz="1400" dirty="0">
                <a:solidFill>
                  <a:schemeClr val="tx1"/>
                </a:solidFill>
                <a:latin typeface="proxima_nova"/>
                <a:ea typeface="Lato"/>
                <a:cs typeface="Lato"/>
              </a:rPr>
              <a:t>Якщо потенційний постачальник виграв переговори, з ним буде підписаний контракт після того, як його профіль буде авторизований. </a:t>
            </a:r>
          </a:p>
        </p:txBody>
      </p:sp>
      <p:pic>
        <p:nvPicPr>
          <p:cNvPr id="13" name="Graphic 12" descr="A lightbulb">
            <a:extLst>
              <a:ext uri="{FF2B5EF4-FFF2-40B4-BE49-F238E27FC236}">
                <a16:creationId xmlns:a16="http://schemas.microsoft.com/office/drawing/2014/main" id="{D35C0BBD-B821-F038-21DC-2734A6AE0A7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310218" y="5098015"/>
            <a:ext cx="369693" cy="369693"/>
          </a:xfrm>
          <a:prstGeom prst="rect">
            <a:avLst/>
          </a:prstGeom>
        </p:spPr>
      </p:pic>
    </p:spTree>
    <p:extLst>
      <p:ext uri="{BB962C8B-B14F-4D97-AF65-F5344CB8AC3E}">
        <p14:creationId xmlns:p14="http://schemas.microsoft.com/office/powerpoint/2010/main" val="4049350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33A390-0B3E-6D2E-E755-014E51E33E26}"/>
              </a:ext>
            </a:extLst>
          </p:cNvPr>
          <p:cNvSpPr>
            <a:spLocks noGrp="1"/>
          </p:cNvSpPr>
          <p:nvPr>
            <p:ph type="body" sz="quarter" idx="10"/>
          </p:nvPr>
        </p:nvSpPr>
        <p:spPr>
          <a:xfrm>
            <a:off x="231784" y="3763478"/>
            <a:ext cx="5832134" cy="1036560"/>
          </a:xfrm>
        </p:spPr>
        <p:txBody>
          <a:bodyPr>
            <a:noAutofit/>
          </a:bodyPr>
          <a:lstStyle/>
          <a:p>
            <a:r>
              <a:rPr lang="uk-UA" sz="3200" dirty="0"/>
              <a:t>2. Реєстрація та керування </a:t>
            </a:r>
          </a:p>
          <a:p>
            <a:r>
              <a:rPr lang="uk-UA" sz="3200" dirty="0"/>
              <a:t>профілем постачальника</a:t>
            </a:r>
          </a:p>
        </p:txBody>
      </p:sp>
      <p:cxnSp>
        <p:nvCxnSpPr>
          <p:cNvPr id="5" name="Straight Connector 4">
            <a:extLst>
              <a:ext uri="{FF2B5EF4-FFF2-40B4-BE49-F238E27FC236}">
                <a16:creationId xmlns:a16="http://schemas.microsoft.com/office/drawing/2014/main" id="{018A1A40-9209-9471-605A-00F1FB5A08A9}"/>
              </a:ext>
            </a:extLst>
          </p:cNvPr>
          <p:cNvCxnSpPr>
            <a:cxnSpLocks/>
          </p:cNvCxnSpPr>
          <p:nvPr/>
        </p:nvCxnSpPr>
        <p:spPr>
          <a:xfrm>
            <a:off x="6128084" y="1036922"/>
            <a:ext cx="0" cy="4581525"/>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489F37A5-2532-7A68-1F64-A9D0CCFD37AC}"/>
              </a:ext>
            </a:extLst>
          </p:cNvPr>
          <p:cNvSpPr txBox="1"/>
          <p:nvPr/>
        </p:nvSpPr>
        <p:spPr>
          <a:xfrm>
            <a:off x="6472696" y="2837822"/>
            <a:ext cx="5440706" cy="2031325"/>
          </a:xfrm>
          <a:prstGeom prst="rect">
            <a:avLst/>
          </a:prstGeom>
          <a:noFill/>
        </p:spPr>
        <p:txBody>
          <a:bodyPr wrap="square" lIns="91440" tIns="45720" rIns="91440" bIns="45720" rtlCol="0" anchor="t">
            <a:spAutoFit/>
          </a:bodyPr>
          <a:lstStyle/>
          <a:p>
            <a:r>
              <a:rPr lang="uk-UA" dirty="0">
                <a:solidFill>
                  <a:schemeClr val="bg1"/>
                </a:solidFill>
                <a:latin typeface="Proxima Nova"/>
                <a:hlinkClick r:id="rId2" action="ppaction://hlinksldjump">
                  <a:extLst>
                    <a:ext uri="{A12FA001-AC4F-418D-AE19-62706E023703}">
                      <ahyp:hlinkClr xmlns:ahyp="http://schemas.microsoft.com/office/drawing/2018/hyperlinkcolor" val="tx"/>
                    </a:ext>
                  </a:extLst>
                </a:hlinkClick>
              </a:rPr>
              <a:t>2.1 Огляд реєстрації постачальника</a:t>
            </a:r>
          </a:p>
          <a:p>
            <a:r>
              <a:rPr lang="uk-UA" dirty="0">
                <a:solidFill>
                  <a:schemeClr val="bg1"/>
                </a:solidFill>
                <a:latin typeface="Proxima Nova"/>
                <a:hlinkClick r:id="rId3" action="ppaction://hlinksldjump">
                  <a:extLst>
                    <a:ext uri="{A12FA001-AC4F-418D-AE19-62706E023703}">
                      <ahyp:hlinkClr xmlns:ahyp="http://schemas.microsoft.com/office/drawing/2018/hyperlinkcolor" val="tx"/>
                    </a:ext>
                  </a:extLst>
                </a:hlinkClick>
              </a:rPr>
              <a:t>2.2 Заповніть профіль постачальника</a:t>
            </a:r>
          </a:p>
          <a:p>
            <a:r>
              <a:rPr lang="uk-UA" dirty="0">
                <a:solidFill>
                  <a:schemeClr val="bg1"/>
                </a:solidFill>
                <a:latin typeface="Proxima Nova"/>
                <a:hlinkClick r:id="rId4" action="ppaction://hlinksldjump">
                  <a:extLst>
                    <a:ext uri="{A12FA001-AC4F-418D-AE19-62706E023703}">
                      <ahyp:hlinkClr xmlns:ahyp="http://schemas.microsoft.com/office/drawing/2018/hyperlinkcolor" val="tx"/>
                    </a:ext>
                  </a:extLst>
                </a:hlinkClick>
              </a:rPr>
              <a:t>2.3 Підтвердіть реєстрацію та створіть новий пароль</a:t>
            </a:r>
          </a:p>
          <a:p>
            <a:r>
              <a:rPr lang="uk-UA" dirty="0">
                <a:solidFill>
                  <a:schemeClr val="bg1"/>
                </a:solidFill>
                <a:latin typeface="Proxima Nova"/>
                <a:hlinkClick r:id="rId5" action="ppaction://hlinksldjump">
                  <a:extLst>
                    <a:ext uri="{A12FA001-AC4F-418D-AE19-62706E023703}">
                      <ahyp:hlinkClr xmlns:ahyp="http://schemas.microsoft.com/office/drawing/2018/hyperlinkcolor" val="tx"/>
                    </a:ext>
                  </a:extLst>
                </a:hlinkClick>
              </a:rPr>
              <a:t>2.4 Оновіть профіль постачальника</a:t>
            </a:r>
          </a:p>
          <a:p>
            <a:r>
              <a:rPr lang="uk-UA" dirty="0">
                <a:solidFill>
                  <a:schemeClr val="bg1"/>
                </a:solidFill>
                <a:latin typeface="Proxima Nova"/>
                <a:hlinkClick r:id="rId6" action="ppaction://hlinksldjump">
                  <a:extLst>
                    <a:ext uri="{A12FA001-AC4F-418D-AE19-62706E023703}">
                      <ahyp:hlinkClr xmlns:ahyp="http://schemas.microsoft.com/office/drawing/2018/hyperlinkcolor" val="tx"/>
                    </a:ext>
                  </a:extLst>
                </a:hlinkClick>
              </a:rPr>
              <a:t>2.5 Керуйте доступом користувачів </a:t>
            </a:r>
          </a:p>
          <a:p>
            <a:r>
              <a:rPr lang="uk-UA" dirty="0">
                <a:solidFill>
                  <a:schemeClr val="bg1"/>
                </a:solidFill>
                <a:latin typeface="Proxima Nova"/>
                <a:hlinkClick r:id="rId7" action="ppaction://hlinksldjump">
                  <a:extLst>
                    <a:ext uri="{A12FA001-AC4F-418D-AE19-62706E023703}">
                      <ahyp:hlinkClr xmlns:ahyp="http://schemas.microsoft.com/office/drawing/2018/hyperlinkcolor" val="tx"/>
                    </a:ext>
                  </a:extLst>
                </a:hlinkClick>
              </a:rPr>
              <a:t>2.6 Налаштування параметрів профілю</a:t>
            </a:r>
          </a:p>
          <a:p>
            <a:r>
              <a:rPr lang="uk-UA" dirty="0">
                <a:solidFill>
                  <a:schemeClr val="tx2"/>
                </a:solidFill>
                <a:latin typeface="Proxima Nova"/>
                <a:hlinkClick r:id="rId8" action="ppaction://hlinksldjump">
                  <a:extLst>
                    <a:ext uri="{A12FA001-AC4F-418D-AE19-62706E023703}">
                      <ahyp:hlinkClr xmlns:ahyp="http://schemas.microsoft.com/office/drawing/2018/hyperlinkcolor" val="tx"/>
                    </a:ext>
                  </a:extLst>
                </a:hlinkClick>
              </a:rPr>
              <a:t>2.7 Забули пароль</a:t>
            </a:r>
          </a:p>
        </p:txBody>
      </p:sp>
    </p:spTree>
    <p:extLst>
      <p:ext uri="{BB962C8B-B14F-4D97-AF65-F5344CB8AC3E}">
        <p14:creationId xmlns:p14="http://schemas.microsoft.com/office/powerpoint/2010/main" val="3374317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E7F9A91-497F-1148-D296-E256B2EDBE4C}"/>
              </a:ext>
            </a:extLst>
          </p:cNvPr>
          <p:cNvSpPr txBox="1"/>
          <p:nvPr/>
        </p:nvSpPr>
        <p:spPr>
          <a:xfrm>
            <a:off x="264609" y="169718"/>
            <a:ext cx="669691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2.1 Огляд реєстрації постачальника</a:t>
            </a:r>
          </a:p>
        </p:txBody>
      </p:sp>
      <p:sp>
        <p:nvSpPr>
          <p:cNvPr id="8" name="Rectangle: Rounded Corners 7">
            <a:extLst>
              <a:ext uri="{FF2B5EF4-FFF2-40B4-BE49-F238E27FC236}">
                <a16:creationId xmlns:a16="http://schemas.microsoft.com/office/drawing/2014/main" id="{7ED82D1A-C2B1-FF70-191D-7F5670317473}"/>
              </a:ext>
            </a:extLst>
          </p:cNvPr>
          <p:cNvSpPr/>
          <p:nvPr/>
        </p:nvSpPr>
        <p:spPr>
          <a:xfrm>
            <a:off x="477055" y="2035846"/>
            <a:ext cx="2422296" cy="576280"/>
          </a:xfrm>
          <a:prstGeom prst="roundRect">
            <a:avLst/>
          </a:prstGeom>
          <a:solidFill>
            <a:srgbClr val="FAEB00"/>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algn="ctr"/>
            <a:r>
              <a:rPr lang="uk-UA" sz="1600" b="1" dirty="0">
                <a:solidFill>
                  <a:schemeClr val="tx1"/>
                </a:solidFill>
                <a:latin typeface="proxima_nova"/>
                <a:ea typeface="Lato"/>
                <a:cs typeface="Lato"/>
              </a:rPr>
              <a:t>Відвідайте </a:t>
            </a:r>
          </a:p>
          <a:p>
            <a:pPr algn="ctr"/>
            <a:r>
              <a:rPr lang="uk-UA" sz="1600" b="1" dirty="0">
                <a:solidFill>
                  <a:schemeClr val="tx1"/>
                </a:solidFill>
                <a:latin typeface="proxima_nova"/>
                <a:ea typeface="Lato"/>
                <a:cs typeface="Lato"/>
              </a:rPr>
              <a:t>Портал постачальника</a:t>
            </a:r>
          </a:p>
        </p:txBody>
      </p:sp>
      <p:sp>
        <p:nvSpPr>
          <p:cNvPr id="3" name="TextBox 2">
            <a:extLst>
              <a:ext uri="{FF2B5EF4-FFF2-40B4-BE49-F238E27FC236}">
                <a16:creationId xmlns:a16="http://schemas.microsoft.com/office/drawing/2014/main" id="{E908EBEB-7D61-0BD3-2D1A-FF7AF83C5971}"/>
              </a:ext>
            </a:extLst>
          </p:cNvPr>
          <p:cNvSpPr txBox="1"/>
          <p:nvPr/>
        </p:nvSpPr>
        <p:spPr>
          <a:xfrm>
            <a:off x="477054" y="792570"/>
            <a:ext cx="11714946" cy="1323439"/>
          </a:xfrm>
          <a:prstGeom prst="rect">
            <a:avLst/>
          </a:prstGeom>
          <a:noFill/>
        </p:spPr>
        <p:txBody>
          <a:bodyPr wrap="square" lIns="91440" tIns="45720" rIns="91440" bIns="45720" rtlCol="0" anchor="t">
            <a:spAutoFit/>
          </a:bodyPr>
          <a:lstStyle/>
          <a:p>
            <a:r>
              <a:rPr lang="uk-UA" sz="1600" dirty="0">
                <a:latin typeface="proxima_nova"/>
              </a:rPr>
              <a:t>Коли </a:t>
            </a:r>
            <a:r>
              <a:rPr lang="uk-UA" sz="1600" b="1" dirty="0">
                <a:solidFill>
                  <a:schemeClr val="bg2"/>
                </a:solidFill>
                <a:latin typeface="proxima_nova"/>
              </a:rPr>
              <a:t>потенційний постачальник </a:t>
            </a:r>
            <a:r>
              <a:rPr lang="uk-UA" sz="1600" dirty="0">
                <a:latin typeface="proxima_nova"/>
              </a:rPr>
              <a:t>вперше заходить на портал постачальників УВКБ ООН - Cloud ERP, йому потрібно пройти одноразовий процес реєстрації. Постачальники реєструються лише один раз, а потім входять на портал із власним ідентифікатором користувача та паролем.</a:t>
            </a:r>
            <a:r>
              <a:rPr lang="uk-UA" sz="1600" dirty="0">
                <a:solidFill>
                  <a:schemeClr val="tx1"/>
                </a:solidFill>
                <a:latin typeface="proxima_nova"/>
              </a:rPr>
              <a:t> </a:t>
            </a:r>
            <a:r>
              <a:rPr lang="uk-UA" sz="1600" b="1" dirty="0">
                <a:solidFill>
                  <a:schemeClr val="tx1"/>
                </a:solidFill>
                <a:latin typeface="proxima_nova"/>
              </a:rPr>
              <a:t>Компанії зі своїми доменами електронної пошти повинні переконатися, що unhcr.org і oracle.com не заблоковані їхніми брандмауерами електронної пошти.</a:t>
            </a:r>
          </a:p>
          <a:p>
            <a:endParaRPr lang="en-US" sz="1600" dirty="0">
              <a:latin typeface="proxima_nova"/>
            </a:endParaRPr>
          </a:p>
        </p:txBody>
      </p:sp>
      <p:sp>
        <p:nvSpPr>
          <p:cNvPr id="5" name="Rectangle: Rounded Corners 4">
            <a:extLst>
              <a:ext uri="{FF2B5EF4-FFF2-40B4-BE49-F238E27FC236}">
                <a16:creationId xmlns:a16="http://schemas.microsoft.com/office/drawing/2014/main" id="{81DE824B-87FD-2DE6-6F36-0DDF2812FB60}"/>
              </a:ext>
            </a:extLst>
          </p:cNvPr>
          <p:cNvSpPr/>
          <p:nvPr/>
        </p:nvSpPr>
        <p:spPr>
          <a:xfrm>
            <a:off x="3449390" y="2027351"/>
            <a:ext cx="2422297" cy="584775"/>
          </a:xfrm>
          <a:prstGeom prst="roundRect">
            <a:avLst/>
          </a:prstGeom>
          <a:solidFill>
            <a:srgbClr val="FAEB00"/>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algn="ctr"/>
            <a:r>
              <a:rPr lang="uk-UA" sz="1600" b="1" dirty="0">
                <a:solidFill>
                  <a:schemeClr val="tx1"/>
                </a:solidFill>
                <a:latin typeface="proxima_nova"/>
                <a:ea typeface="Lato"/>
                <a:cs typeface="Lato"/>
              </a:rPr>
              <a:t>Заповніть обов'язкову інформацію</a:t>
            </a:r>
          </a:p>
        </p:txBody>
      </p:sp>
      <p:sp>
        <p:nvSpPr>
          <p:cNvPr id="15" name="Rectangle: Rounded Corners 14">
            <a:extLst>
              <a:ext uri="{FF2B5EF4-FFF2-40B4-BE49-F238E27FC236}">
                <a16:creationId xmlns:a16="http://schemas.microsoft.com/office/drawing/2014/main" id="{76C2A381-77F3-9EDB-AB3D-A68568A89E51}"/>
              </a:ext>
            </a:extLst>
          </p:cNvPr>
          <p:cNvSpPr/>
          <p:nvPr/>
        </p:nvSpPr>
        <p:spPr>
          <a:xfrm>
            <a:off x="9203988" y="2027351"/>
            <a:ext cx="2387142" cy="602873"/>
          </a:xfrm>
          <a:prstGeom prst="roundRect">
            <a:avLst/>
          </a:prstGeom>
          <a:solidFill>
            <a:srgbClr val="FAEB00"/>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algn="ctr"/>
            <a:r>
              <a:rPr lang="uk-UA" sz="1600" b="1" dirty="0">
                <a:solidFill>
                  <a:schemeClr val="tx1"/>
                </a:solidFill>
                <a:latin typeface="proxima_nova"/>
                <a:ea typeface="Lato"/>
                <a:cs typeface="Lato"/>
              </a:rPr>
              <a:t>Перевірте електронну поштову скриньку</a:t>
            </a:r>
          </a:p>
        </p:txBody>
      </p:sp>
      <p:sp>
        <p:nvSpPr>
          <p:cNvPr id="17" name="Rectangle: Rounded Corners 16">
            <a:extLst>
              <a:ext uri="{FF2B5EF4-FFF2-40B4-BE49-F238E27FC236}">
                <a16:creationId xmlns:a16="http://schemas.microsoft.com/office/drawing/2014/main" id="{80EF0C50-FBD4-7F5C-D48B-49122DD04F0E}"/>
              </a:ext>
            </a:extLst>
          </p:cNvPr>
          <p:cNvSpPr/>
          <p:nvPr/>
        </p:nvSpPr>
        <p:spPr>
          <a:xfrm>
            <a:off x="6248822" y="2015586"/>
            <a:ext cx="2405127" cy="599222"/>
          </a:xfrm>
          <a:prstGeom prst="roundRect">
            <a:avLst/>
          </a:prstGeom>
          <a:solidFill>
            <a:srgbClr val="FAEB00"/>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algn="ctr"/>
            <a:r>
              <a:rPr lang="uk-UA" sz="1600" b="1" dirty="0">
                <a:solidFill>
                  <a:schemeClr val="tx1"/>
                </a:solidFill>
                <a:latin typeface="proxima_nova"/>
                <a:ea typeface="Lato"/>
                <a:cs typeface="Lato"/>
              </a:rPr>
              <a:t>Відправте</a:t>
            </a:r>
          </a:p>
        </p:txBody>
      </p:sp>
      <p:pic>
        <p:nvPicPr>
          <p:cNvPr id="4" name="Graphic 3" descr="House outline">
            <a:hlinkClick r:id="rId3" action="ppaction://hlinksldjump"/>
            <a:extLst>
              <a:ext uri="{FF2B5EF4-FFF2-40B4-BE49-F238E27FC236}">
                <a16:creationId xmlns:a16="http://schemas.microsoft.com/office/drawing/2014/main" id="{A8DC78FE-6286-D71B-EC21-47C8593D35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91130" y="0"/>
            <a:ext cx="471320" cy="477054"/>
          </a:xfrm>
          <a:prstGeom prst="rect">
            <a:avLst/>
          </a:prstGeom>
        </p:spPr>
      </p:pic>
      <p:pic>
        <p:nvPicPr>
          <p:cNvPr id="7" name="Graphic 6" descr="Priorities with solid fill">
            <a:hlinkClick r:id="rId6" action="ppaction://hlinksldjump"/>
            <a:extLst>
              <a:ext uri="{FF2B5EF4-FFF2-40B4-BE49-F238E27FC236}">
                <a16:creationId xmlns:a16="http://schemas.microsoft.com/office/drawing/2014/main" id="{70991358-FDA7-831C-44C9-A46219D315C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 y="6380946"/>
            <a:ext cx="477054" cy="477054"/>
          </a:xfrm>
          <a:prstGeom prst="rect">
            <a:avLst/>
          </a:prstGeom>
        </p:spPr>
      </p:pic>
      <p:sp>
        <p:nvSpPr>
          <p:cNvPr id="2" name="Rectangle: Rounded Corners 1">
            <a:extLst>
              <a:ext uri="{FF2B5EF4-FFF2-40B4-BE49-F238E27FC236}">
                <a16:creationId xmlns:a16="http://schemas.microsoft.com/office/drawing/2014/main" id="{FB9DF036-38B2-E2AA-7FCE-F742A91FFD62}"/>
              </a:ext>
            </a:extLst>
          </p:cNvPr>
          <p:cNvSpPr/>
          <p:nvPr/>
        </p:nvSpPr>
        <p:spPr>
          <a:xfrm>
            <a:off x="477055" y="2757985"/>
            <a:ext cx="2422296" cy="2280624"/>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r>
              <a:rPr lang="uk-UA" sz="1400" dirty="0">
                <a:solidFill>
                  <a:schemeClr val="tx1"/>
                </a:solidFill>
                <a:latin typeface="proxima_nova"/>
                <a:ea typeface="Lato"/>
                <a:cs typeface="Lato"/>
              </a:rPr>
              <a:t>Натисніть на це </a:t>
            </a:r>
            <a:r>
              <a:rPr lang="uk-UA" sz="1400" dirty="0">
                <a:solidFill>
                  <a:schemeClr val="bg2"/>
                </a:solidFill>
                <a:latin typeface="proxima_nova"/>
                <a:ea typeface="Lato"/>
                <a:cs typeface="Lato"/>
                <a:hlinkClick r:id="rId9"/>
              </a:rPr>
              <a:t>ПОСИЛАННЯ</a:t>
            </a:r>
            <a:r>
              <a:rPr lang="uk-UA" sz="1400" dirty="0">
                <a:solidFill>
                  <a:schemeClr val="tx1"/>
                </a:solidFill>
                <a:latin typeface="proxima_nova"/>
                <a:ea typeface="Lato"/>
                <a:cs typeface="Lato"/>
              </a:rPr>
              <a:t> або зайдіть через</a:t>
            </a:r>
            <a:r>
              <a:rPr lang="uk-UA" sz="1400" dirty="0">
                <a:solidFill>
                  <a:schemeClr val="bg1"/>
                </a:solidFill>
                <a:latin typeface="proxima_nova"/>
                <a:ea typeface="Lato"/>
                <a:cs typeface="Lato"/>
              </a:rPr>
              <a:t> </a:t>
            </a:r>
            <a:r>
              <a:rPr lang="uk-UA" sz="1400" dirty="0">
                <a:solidFill>
                  <a:schemeClr val="bg2"/>
                </a:solidFill>
                <a:latin typeface="proxima_nova"/>
                <a:ea typeface="Lato"/>
                <a:cs typeface="Lato"/>
                <a:hlinkClick r:id="rId10">
                  <a:extLst>
                    <a:ext uri="{A12FA001-AC4F-418D-AE19-62706E023703}">
                      <ahyp:hlinkClr xmlns:ahyp="http://schemas.microsoft.com/office/drawing/2018/hyperlinkcolor" val="tx"/>
                    </a:ext>
                  </a:extLst>
                </a:hlinkClick>
              </a:rPr>
              <a:t>ВЕБ-САЙТ УВКБ ООН</a:t>
            </a:r>
            <a:r>
              <a:rPr lang="uk-UA" sz="1400" dirty="0">
                <a:solidFill>
                  <a:schemeClr val="bg2"/>
                </a:solidFill>
                <a:latin typeface="proxima_nova"/>
                <a:ea typeface="Lato"/>
                <a:cs typeface="Lato"/>
              </a:rPr>
              <a:t>. </a:t>
            </a:r>
          </a:p>
          <a:p>
            <a:endParaRPr lang="en-US" sz="1400" dirty="0">
              <a:solidFill>
                <a:schemeClr val="bg2"/>
              </a:solidFill>
              <a:latin typeface="proxima_nova"/>
            </a:endParaRPr>
          </a:p>
          <a:p>
            <a:r>
              <a:rPr lang="uk-UA" sz="1400" dirty="0">
                <a:solidFill>
                  <a:schemeClr val="tx1"/>
                </a:solidFill>
                <a:latin typeface="proxima_nova"/>
              </a:rPr>
              <a:t>Підготуйте всю інформацію та документи перед початком процесу реєстрації</a:t>
            </a:r>
            <a:r>
              <a:rPr lang="uk-UA" sz="1600" dirty="0">
                <a:solidFill>
                  <a:schemeClr val="tx1"/>
                </a:solidFill>
                <a:latin typeface="proxima_nova"/>
              </a:rPr>
              <a:t>. </a:t>
            </a:r>
          </a:p>
        </p:txBody>
      </p:sp>
      <p:sp>
        <p:nvSpPr>
          <p:cNvPr id="10" name="Rectangle: Rounded Corners 9">
            <a:extLst>
              <a:ext uri="{FF2B5EF4-FFF2-40B4-BE49-F238E27FC236}">
                <a16:creationId xmlns:a16="http://schemas.microsoft.com/office/drawing/2014/main" id="{48B5018B-AB71-5FB3-CB46-8A99389EC053}"/>
              </a:ext>
            </a:extLst>
          </p:cNvPr>
          <p:cNvSpPr/>
          <p:nvPr/>
        </p:nvSpPr>
        <p:spPr>
          <a:xfrm>
            <a:off x="3442130" y="2758791"/>
            <a:ext cx="2502398" cy="3061638"/>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r>
              <a:rPr lang="uk-UA" sz="1600" dirty="0">
                <a:solidFill>
                  <a:schemeClr val="tx1"/>
                </a:solidFill>
                <a:latin typeface="proxima_nova"/>
                <a:ea typeface="Lato"/>
                <a:cs typeface="Lato"/>
              </a:rPr>
              <a:t>Введіть обов'язкову інформацію:</a:t>
            </a:r>
            <a:endParaRPr lang="en-PH" sz="1600" dirty="0">
              <a:solidFill>
                <a:schemeClr val="tx1"/>
              </a:solidFill>
              <a:latin typeface="proxima_nova"/>
              <a:ea typeface="Lato"/>
              <a:cs typeface="Lato"/>
            </a:endParaRPr>
          </a:p>
          <a:p>
            <a:pPr marL="285750" indent="-285750">
              <a:buFontTx/>
              <a:buChar char="-"/>
            </a:pPr>
            <a:r>
              <a:rPr lang="uk-UA" sz="1200" dirty="0">
                <a:solidFill>
                  <a:schemeClr val="tx1"/>
                </a:solidFill>
                <a:latin typeface="proxima_nova"/>
                <a:ea typeface="Lato"/>
                <a:cs typeface="Lato"/>
              </a:rPr>
              <a:t>Юридично зареєстрована назва компанії</a:t>
            </a:r>
          </a:p>
          <a:p>
            <a:pPr marL="285750" indent="-285750">
              <a:buFontTx/>
              <a:buChar char="-"/>
            </a:pPr>
            <a:r>
              <a:rPr lang="uk-UA" sz="1200" dirty="0">
                <a:solidFill>
                  <a:schemeClr val="tx1"/>
                </a:solidFill>
                <a:latin typeface="proxima_nova"/>
                <a:ea typeface="Lato"/>
                <a:cs typeface="Lato"/>
              </a:rPr>
              <a:t>Тип податкової організації</a:t>
            </a:r>
          </a:p>
          <a:p>
            <a:pPr marL="285750" indent="-285750">
              <a:buFontTx/>
              <a:buChar char="-"/>
            </a:pPr>
            <a:r>
              <a:rPr lang="uk-UA" sz="1200" dirty="0">
                <a:solidFill>
                  <a:schemeClr val="tx1"/>
                </a:solidFill>
                <a:latin typeface="proxima_nova"/>
                <a:ea typeface="Lato"/>
                <a:cs typeface="Lato"/>
              </a:rPr>
              <a:t>Контактні дані для ведення облікового запису (електронна пошта + номер телефону)</a:t>
            </a:r>
          </a:p>
          <a:p>
            <a:pPr marL="285750" indent="-285750">
              <a:buFontTx/>
              <a:buChar char="-"/>
            </a:pPr>
            <a:r>
              <a:rPr lang="uk-UA" sz="1200" dirty="0">
                <a:solidFill>
                  <a:schemeClr val="tx1"/>
                </a:solidFill>
                <a:latin typeface="proxima_nova"/>
                <a:ea typeface="Lato"/>
                <a:cs typeface="Lato"/>
              </a:rPr>
              <a:t>Адреса компанії з дійсним поштовим індексом</a:t>
            </a:r>
          </a:p>
          <a:p>
            <a:pPr marL="285750" indent="-285750">
              <a:buFontTx/>
              <a:buChar char="-"/>
            </a:pPr>
            <a:r>
              <a:rPr lang="uk-UA" sz="1200" dirty="0">
                <a:solidFill>
                  <a:schemeClr val="tx1"/>
                </a:solidFill>
                <a:latin typeface="proxima_nova"/>
                <a:ea typeface="Lato"/>
                <a:cs typeface="Lato"/>
              </a:rPr>
              <a:t>Ідентифікаційний податковий номер / реєстраційний податковий номер</a:t>
            </a:r>
          </a:p>
          <a:p>
            <a:r>
              <a:rPr lang="uk-UA" sz="1200" dirty="0">
                <a:solidFill>
                  <a:schemeClr val="tx1"/>
                </a:solidFill>
                <a:latin typeface="proxima_nova"/>
                <a:ea typeface="Lato"/>
                <a:cs typeface="Lato"/>
              </a:rPr>
              <a:t> </a:t>
            </a:r>
          </a:p>
        </p:txBody>
      </p:sp>
      <p:sp>
        <p:nvSpPr>
          <p:cNvPr id="11" name="Rectangle: Rounded Corners 10">
            <a:extLst>
              <a:ext uri="{FF2B5EF4-FFF2-40B4-BE49-F238E27FC236}">
                <a16:creationId xmlns:a16="http://schemas.microsoft.com/office/drawing/2014/main" id="{710D160C-A59A-BDA4-E4CD-56E80CDE2B9C}"/>
              </a:ext>
            </a:extLst>
          </p:cNvPr>
          <p:cNvSpPr/>
          <p:nvPr/>
        </p:nvSpPr>
        <p:spPr>
          <a:xfrm>
            <a:off x="9168834" y="2757984"/>
            <a:ext cx="2422296" cy="2280623"/>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r>
              <a:rPr lang="uk-UA" sz="1600" dirty="0">
                <a:solidFill>
                  <a:schemeClr val="tx1"/>
                </a:solidFill>
                <a:latin typeface="proxima_nova"/>
                <a:ea typeface="Lato"/>
                <a:cs typeface="Lato"/>
              </a:rPr>
              <a:t>Перевірте електронну пошту, щоб створити пароль і увійти в систему</a:t>
            </a:r>
          </a:p>
        </p:txBody>
      </p:sp>
      <p:sp>
        <p:nvSpPr>
          <p:cNvPr id="12" name="Rectangle: Rounded Corners 11">
            <a:extLst>
              <a:ext uri="{FF2B5EF4-FFF2-40B4-BE49-F238E27FC236}">
                <a16:creationId xmlns:a16="http://schemas.microsoft.com/office/drawing/2014/main" id="{D2596654-6AA9-5224-4D8B-D4BD0B8A0A0C}"/>
              </a:ext>
            </a:extLst>
          </p:cNvPr>
          <p:cNvSpPr/>
          <p:nvPr/>
        </p:nvSpPr>
        <p:spPr>
          <a:xfrm>
            <a:off x="6247473" y="2757985"/>
            <a:ext cx="2422296" cy="2280623"/>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r>
              <a:rPr lang="uk-UA" sz="1600" dirty="0">
                <a:solidFill>
                  <a:schemeClr val="tx1"/>
                </a:solidFill>
                <a:latin typeface="proxima_nova"/>
                <a:ea typeface="Lato"/>
                <a:cs typeface="Lato"/>
              </a:rPr>
              <a:t>Реєстрація буде автоматично затверджена для потенційних постачальників</a:t>
            </a:r>
          </a:p>
        </p:txBody>
      </p:sp>
    </p:spTree>
    <p:extLst>
      <p:ext uri="{BB962C8B-B14F-4D97-AF65-F5344CB8AC3E}">
        <p14:creationId xmlns:p14="http://schemas.microsoft.com/office/powerpoint/2010/main" val="2617911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website&#10;&#10;Description automatically generated">
            <a:extLst>
              <a:ext uri="{FF2B5EF4-FFF2-40B4-BE49-F238E27FC236}">
                <a16:creationId xmlns:a16="http://schemas.microsoft.com/office/drawing/2014/main" id="{9138692F-9374-06FF-8F2F-E6ECF1DF82FD}"/>
              </a:ext>
            </a:extLst>
          </p:cNvPr>
          <p:cNvPicPr>
            <a:picLocks noChangeAspect="1"/>
          </p:cNvPicPr>
          <p:nvPr/>
        </p:nvPicPr>
        <p:blipFill rotWithShape="1">
          <a:blip r:embed="rId3">
            <a:extLst>
              <a:ext uri="{28A0092B-C50C-407E-A947-70E740481C1C}">
                <a14:useLocalDpi xmlns:a14="http://schemas.microsoft.com/office/drawing/2010/main" val="0"/>
              </a:ext>
            </a:extLst>
          </a:blip>
          <a:srcRect b="17421"/>
          <a:stretch/>
        </p:blipFill>
        <p:spPr>
          <a:xfrm>
            <a:off x="458393" y="580898"/>
            <a:ext cx="3238116" cy="4292027"/>
          </a:xfrm>
          <a:prstGeom prst="rect">
            <a:avLst/>
          </a:prstGeom>
        </p:spPr>
      </p:pic>
      <p:sp>
        <p:nvSpPr>
          <p:cNvPr id="2" name="TextBox 1">
            <a:extLst>
              <a:ext uri="{FF2B5EF4-FFF2-40B4-BE49-F238E27FC236}">
                <a16:creationId xmlns:a16="http://schemas.microsoft.com/office/drawing/2014/main" id="{817E5750-D7E6-23F9-B8CB-CDCC05E312D2}"/>
              </a:ext>
            </a:extLst>
          </p:cNvPr>
          <p:cNvSpPr txBox="1"/>
          <p:nvPr/>
        </p:nvSpPr>
        <p:spPr>
          <a:xfrm>
            <a:off x="264609" y="169718"/>
            <a:ext cx="11306646"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2.1 Реєстрація постачальника: Зайдіть на портал постачальників</a:t>
            </a:r>
          </a:p>
        </p:txBody>
      </p:sp>
      <p:pic>
        <p:nvPicPr>
          <p:cNvPr id="5" name="Graphic 4" descr="House outline">
            <a:hlinkClick r:id="rId4" action="ppaction://hlinksldjump"/>
            <a:extLst>
              <a:ext uri="{FF2B5EF4-FFF2-40B4-BE49-F238E27FC236}">
                <a16:creationId xmlns:a16="http://schemas.microsoft.com/office/drawing/2014/main" id="{5DA54FD4-7F83-BA44-4644-DBCFCCED35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456070" y="0"/>
            <a:ext cx="471320" cy="477054"/>
          </a:xfrm>
          <a:prstGeom prst="rect">
            <a:avLst/>
          </a:prstGeom>
        </p:spPr>
      </p:pic>
      <p:pic>
        <p:nvPicPr>
          <p:cNvPr id="6" name="Graphic 5" descr="Priorities with solid fill">
            <a:hlinkClick r:id="rId7" action="ppaction://hlinksldjump"/>
            <a:extLst>
              <a:ext uri="{FF2B5EF4-FFF2-40B4-BE49-F238E27FC236}">
                <a16:creationId xmlns:a16="http://schemas.microsoft.com/office/drawing/2014/main" id="{A9C64A50-CDA4-5414-F6B6-C31BE8DF7D2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 y="6380946"/>
            <a:ext cx="477054" cy="477054"/>
          </a:xfrm>
          <a:prstGeom prst="rect">
            <a:avLst/>
          </a:prstGeom>
        </p:spPr>
      </p:pic>
      <p:sp>
        <p:nvSpPr>
          <p:cNvPr id="16" name="TextBox 15">
            <a:extLst>
              <a:ext uri="{FF2B5EF4-FFF2-40B4-BE49-F238E27FC236}">
                <a16:creationId xmlns:a16="http://schemas.microsoft.com/office/drawing/2014/main" id="{DE7230B3-A16A-04FA-39FF-DE480B0CAA15}"/>
              </a:ext>
            </a:extLst>
          </p:cNvPr>
          <p:cNvSpPr txBox="1"/>
          <p:nvPr/>
        </p:nvSpPr>
        <p:spPr>
          <a:xfrm>
            <a:off x="7134666" y="918712"/>
            <a:ext cx="4436589" cy="5262979"/>
          </a:xfrm>
          <a:prstGeom prst="rect">
            <a:avLst/>
          </a:prstGeom>
          <a:noFill/>
        </p:spPr>
        <p:txBody>
          <a:bodyPr wrap="square" lIns="91440" tIns="45720" rIns="91440" bIns="45720" rtlCol="0" anchor="t">
            <a:spAutoFit/>
          </a:bodyPr>
          <a:lstStyle/>
          <a:p>
            <a:r>
              <a:rPr lang="uk-UA" sz="1600" dirty="0">
                <a:solidFill>
                  <a:schemeClr val="tx1"/>
                </a:solidFill>
                <a:latin typeface="proxima_nova"/>
                <a:ea typeface="Lato"/>
                <a:cs typeface="Lato"/>
              </a:rPr>
              <a:t>Натисніть на це </a:t>
            </a:r>
            <a:r>
              <a:rPr lang="uk-UA" sz="1600" b="1" dirty="0">
                <a:solidFill>
                  <a:schemeClr val="tx1"/>
                </a:solidFill>
                <a:latin typeface="proxima_nova"/>
                <a:ea typeface="Lato"/>
                <a:cs typeface="Lato"/>
                <a:hlinkClick r:id="rId10"/>
              </a:rPr>
              <a:t>ПОСИЛАННЯ</a:t>
            </a:r>
            <a:r>
              <a:rPr lang="uk-UA" sz="1600" dirty="0">
                <a:solidFill>
                  <a:schemeClr val="tx1"/>
                </a:solidFill>
                <a:latin typeface="proxima_nova"/>
                <a:ea typeface="Lato"/>
                <a:cs typeface="Lato"/>
              </a:rPr>
              <a:t> або зайдіть через</a:t>
            </a:r>
            <a:r>
              <a:rPr lang="uk-UA" sz="1600" dirty="0">
                <a:solidFill>
                  <a:schemeClr val="bg1"/>
                </a:solidFill>
                <a:latin typeface="proxima_nova"/>
                <a:ea typeface="Lato"/>
                <a:cs typeface="Lato"/>
              </a:rPr>
              <a:t> </a:t>
            </a:r>
            <a:r>
              <a:rPr lang="uk-UA" sz="1600" b="1" dirty="0">
                <a:solidFill>
                  <a:schemeClr val="bg1"/>
                </a:solidFill>
                <a:latin typeface="proxima_nova"/>
                <a:ea typeface="Lato"/>
                <a:cs typeface="Lato"/>
                <a:hlinkClick r:id="rId11"/>
              </a:rPr>
              <a:t>ВЕБ-САЙТ УВКБ ООН</a:t>
            </a:r>
          </a:p>
          <a:p>
            <a:endParaRPr lang="en-US" sz="1600" b="1" dirty="0">
              <a:solidFill>
                <a:schemeClr val="bg1"/>
              </a:solidFill>
              <a:latin typeface="proxima_nova"/>
            </a:endParaRPr>
          </a:p>
          <a:p>
            <a:pPr algn="just"/>
            <a:r>
              <a:rPr lang="uk-UA" sz="1600" dirty="0">
                <a:solidFill>
                  <a:schemeClr val="tx1"/>
                </a:solidFill>
                <a:latin typeface="proxima_nova"/>
              </a:rPr>
              <a:t>Якщо ви вже зареєстровані в системі, але не пам'ятаєте свій пароль, будь ласка   </a:t>
            </a:r>
            <a:r>
              <a:rPr lang="uk-UA" sz="1600" b="1" dirty="0">
                <a:solidFill>
                  <a:schemeClr val="tx1"/>
                </a:solidFill>
                <a:latin typeface="proxima_nova"/>
              </a:rPr>
              <a:t>не реєструйтесь повторно.</a:t>
            </a:r>
          </a:p>
          <a:p>
            <a:pPr algn="just"/>
            <a:endParaRPr lang="en-US" sz="1600" dirty="0">
              <a:solidFill>
                <a:schemeClr val="tx1"/>
              </a:solidFill>
              <a:latin typeface="proxima_nova"/>
              <a:ea typeface="Lato"/>
              <a:cs typeface="Lato"/>
            </a:endParaRPr>
          </a:p>
          <a:p>
            <a:pPr algn="just"/>
            <a:r>
              <a:rPr lang="uk-UA" sz="1600" dirty="0">
                <a:solidFill>
                  <a:schemeClr val="tx1"/>
                </a:solidFill>
                <a:latin typeface="proxima_nova"/>
                <a:ea typeface="Lato"/>
                <a:cs typeface="Lato"/>
              </a:rPr>
              <a:t>Будь ласка, натисніть </a:t>
            </a:r>
            <a:r>
              <a:rPr lang="uk-UA" sz="1600" u="sng" dirty="0">
                <a:solidFill>
                  <a:schemeClr val="tx1"/>
                </a:solidFill>
                <a:latin typeface="proxima_nova"/>
                <a:ea typeface="Lato"/>
                <a:cs typeface="Lato"/>
                <a:hlinkClick r:id="rId12"/>
              </a:rPr>
              <a:t>тут</a:t>
            </a:r>
            <a:r>
              <a:rPr lang="uk-UA" sz="1600" dirty="0">
                <a:solidFill>
                  <a:schemeClr val="tx1"/>
                </a:solidFill>
                <a:latin typeface="proxima_nova"/>
                <a:ea typeface="Lato"/>
                <a:cs typeface="Lato"/>
              </a:rPr>
              <a:t>, щоб увійти в систему за допомогою ідентифікатора користувача (адреси електронної пошти) і пароля. Якщо ви забули свій пароль, вам потрібно натиснути на посилання </a:t>
            </a:r>
            <a:r>
              <a:rPr lang="uk-UA" sz="1600" b="1" dirty="0">
                <a:solidFill>
                  <a:schemeClr val="tx1"/>
                </a:solidFill>
                <a:latin typeface="proxima_nova"/>
                <a:ea typeface="Lato"/>
                <a:cs typeface="Lato"/>
              </a:rPr>
              <a:t>«Забули пароль»</a:t>
            </a:r>
            <a:r>
              <a:rPr lang="uk-UA" sz="1600" dirty="0">
                <a:solidFill>
                  <a:schemeClr val="tx1"/>
                </a:solidFill>
                <a:latin typeface="proxima_nova"/>
                <a:ea typeface="Lato"/>
                <a:cs typeface="Lato"/>
              </a:rPr>
              <a:t> та створити новий пароль. Будь ласка, подивіться </a:t>
            </a:r>
            <a:r>
              <a:rPr lang="uk-UA" sz="1600" u="sng" dirty="0">
                <a:solidFill>
                  <a:schemeClr val="tx1"/>
                </a:solidFill>
                <a:latin typeface="proxima_nova"/>
                <a:ea typeface="Lato"/>
                <a:cs typeface="Lato"/>
                <a:hlinkClick r:id="rId13" action="ppaction://hlinksldjump"/>
              </a:rPr>
              <a:t>Інструкції</a:t>
            </a:r>
            <a:r>
              <a:rPr lang="uk-UA" sz="1600" dirty="0">
                <a:solidFill>
                  <a:schemeClr val="tx1"/>
                </a:solidFill>
                <a:latin typeface="proxima_nova"/>
                <a:ea typeface="Lato"/>
                <a:cs typeface="Lato"/>
              </a:rPr>
              <a:t> про те, як створити новий пароль, якщо ви його забули. </a:t>
            </a:r>
          </a:p>
          <a:p>
            <a:endParaRPr lang="en-US" sz="1600" b="1" dirty="0">
              <a:solidFill>
                <a:schemeClr val="bg1"/>
              </a:solidFill>
              <a:latin typeface="proxima_nova"/>
            </a:endParaRPr>
          </a:p>
          <a:p>
            <a:r>
              <a:rPr lang="uk-UA" sz="1600" b="1" dirty="0">
                <a:latin typeface="proxima_nova"/>
              </a:rPr>
              <a:t>Важливо: </a:t>
            </a:r>
          </a:p>
          <a:p>
            <a:r>
              <a:rPr lang="uk-UA" sz="1600" dirty="0">
                <a:solidFill>
                  <a:schemeClr val="tx1"/>
                </a:solidFill>
                <a:latin typeface="proxima_nova"/>
                <a:ea typeface="+mn-lt"/>
                <a:cs typeface="+mn-lt"/>
              </a:rPr>
              <a:t>Портал постачальників УВКБ ООН – це не те саме, що Глобальний ринок ООН  або e-tender. Якщо ви хочете вести бізнес з УВКБ ООН, ви повинні спочатку зареєструватися як постачальник на порталі постачальників УВКБ ООН.</a:t>
            </a:r>
            <a:r>
              <a:rPr lang="uk-UA" sz="1600" dirty="0">
                <a:solidFill>
                  <a:schemeClr val="tx1"/>
                </a:solidFill>
                <a:latin typeface="proxima_nova"/>
                <a:ea typeface="Lato"/>
                <a:cs typeface="Lato"/>
              </a:rPr>
              <a:t> </a:t>
            </a:r>
          </a:p>
          <a:p>
            <a:endParaRPr lang="en-US" sz="1600" b="1" dirty="0">
              <a:latin typeface="proxima_nova"/>
            </a:endParaRPr>
          </a:p>
          <a:p>
            <a:endParaRPr lang="en-US" sz="1600" dirty="0">
              <a:latin typeface="proxima_nova"/>
            </a:endParaRPr>
          </a:p>
        </p:txBody>
      </p:sp>
      <p:pic>
        <p:nvPicPr>
          <p:cNvPr id="4" name="Picture 3">
            <a:extLst>
              <a:ext uri="{FF2B5EF4-FFF2-40B4-BE49-F238E27FC236}">
                <a16:creationId xmlns:a16="http://schemas.microsoft.com/office/drawing/2014/main" id="{30A52231-B490-208C-2A4A-852E564A3250}"/>
              </a:ext>
            </a:extLst>
          </p:cNvPr>
          <p:cNvPicPr>
            <a:picLocks noChangeAspect="1"/>
          </p:cNvPicPr>
          <p:nvPr/>
        </p:nvPicPr>
        <p:blipFill>
          <a:blip r:embed="rId14"/>
          <a:stretch>
            <a:fillRect/>
          </a:stretch>
        </p:blipFill>
        <p:spPr>
          <a:xfrm>
            <a:off x="460503" y="4888805"/>
            <a:ext cx="3131554" cy="1372091"/>
          </a:xfrm>
          <a:prstGeom prst="rect">
            <a:avLst/>
          </a:prstGeom>
        </p:spPr>
      </p:pic>
      <p:sp>
        <p:nvSpPr>
          <p:cNvPr id="10" name="Rettangolo con angoli arrotondati 11">
            <a:extLst>
              <a:ext uri="{FF2B5EF4-FFF2-40B4-BE49-F238E27FC236}">
                <a16:creationId xmlns:a16="http://schemas.microsoft.com/office/drawing/2014/main" id="{A993C578-84C9-7745-F0DF-F96503C888D9}"/>
              </a:ext>
            </a:extLst>
          </p:cNvPr>
          <p:cNvSpPr/>
          <p:nvPr/>
        </p:nvSpPr>
        <p:spPr>
          <a:xfrm>
            <a:off x="375146" y="4907110"/>
            <a:ext cx="1668258" cy="1353785"/>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cxnSp>
        <p:nvCxnSpPr>
          <p:cNvPr id="11" name="Straight Connector 10">
            <a:extLst>
              <a:ext uri="{FF2B5EF4-FFF2-40B4-BE49-F238E27FC236}">
                <a16:creationId xmlns:a16="http://schemas.microsoft.com/office/drawing/2014/main" id="{87DED7B5-3531-311A-F4F8-45008163C289}"/>
              </a:ext>
            </a:extLst>
          </p:cNvPr>
          <p:cNvCxnSpPr>
            <a:cxnSpLocks/>
            <a:stCxn id="22" idx="1"/>
            <a:endCxn id="10" idx="3"/>
          </p:cNvCxnSpPr>
          <p:nvPr/>
        </p:nvCxnSpPr>
        <p:spPr>
          <a:xfrm flipH="1">
            <a:off x="2043404" y="4100038"/>
            <a:ext cx="1750026" cy="1483965"/>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AC352F2B-D628-C02C-48AA-72AF159DAF7F}"/>
              </a:ext>
            </a:extLst>
          </p:cNvPr>
          <p:cNvPicPr>
            <a:picLocks noChangeAspect="1"/>
          </p:cNvPicPr>
          <p:nvPr/>
        </p:nvPicPr>
        <p:blipFill>
          <a:blip r:embed="rId15"/>
          <a:stretch>
            <a:fillRect/>
          </a:stretch>
        </p:blipFill>
        <p:spPr>
          <a:xfrm>
            <a:off x="3941900" y="2824216"/>
            <a:ext cx="2888273" cy="2551645"/>
          </a:xfrm>
          <a:prstGeom prst="rect">
            <a:avLst/>
          </a:prstGeom>
        </p:spPr>
      </p:pic>
      <p:sp>
        <p:nvSpPr>
          <p:cNvPr id="22" name="Rettangolo con angoli arrotondati 11">
            <a:extLst>
              <a:ext uri="{FF2B5EF4-FFF2-40B4-BE49-F238E27FC236}">
                <a16:creationId xmlns:a16="http://schemas.microsoft.com/office/drawing/2014/main" id="{EEBB2090-81AA-FBB7-6D38-AE6C8EDCF348}"/>
              </a:ext>
            </a:extLst>
          </p:cNvPr>
          <p:cNvSpPr/>
          <p:nvPr/>
        </p:nvSpPr>
        <p:spPr>
          <a:xfrm>
            <a:off x="3793430" y="2718574"/>
            <a:ext cx="3185211" cy="2762927"/>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15" name="Rettangolo con angoli arrotondati 11">
            <a:extLst>
              <a:ext uri="{FF2B5EF4-FFF2-40B4-BE49-F238E27FC236}">
                <a16:creationId xmlns:a16="http://schemas.microsoft.com/office/drawing/2014/main" id="{DE2BC32E-80DC-546C-0BD2-85BE23C24833}"/>
              </a:ext>
            </a:extLst>
          </p:cNvPr>
          <p:cNvSpPr/>
          <p:nvPr/>
        </p:nvSpPr>
        <p:spPr>
          <a:xfrm>
            <a:off x="4105469" y="4786605"/>
            <a:ext cx="1716832" cy="363894"/>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1436162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989A3D72-7F31-0289-B0ED-A2A456CD789D}"/>
              </a:ext>
            </a:extLst>
          </p:cNvPr>
          <p:cNvSpPr txBox="1"/>
          <p:nvPr/>
        </p:nvSpPr>
        <p:spPr>
          <a:xfrm rot="16200000">
            <a:off x="-3085958" y="2732668"/>
            <a:ext cx="6648971"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2.2 Заповніть профіль постачальника</a:t>
            </a:r>
          </a:p>
        </p:txBody>
      </p:sp>
      <p:sp>
        <p:nvSpPr>
          <p:cNvPr id="7" name="TextBox 6">
            <a:extLst>
              <a:ext uri="{FF2B5EF4-FFF2-40B4-BE49-F238E27FC236}">
                <a16:creationId xmlns:a16="http://schemas.microsoft.com/office/drawing/2014/main" id="{327C2374-9357-5FA8-05CF-9F658F9DC1B7}"/>
              </a:ext>
            </a:extLst>
          </p:cNvPr>
          <p:cNvSpPr txBox="1"/>
          <p:nvPr/>
        </p:nvSpPr>
        <p:spPr>
          <a:xfrm>
            <a:off x="702921" y="172678"/>
            <a:ext cx="924114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Реєстрація постачальника (6 кроків)</a:t>
            </a:r>
          </a:p>
        </p:txBody>
      </p:sp>
      <p:sp>
        <p:nvSpPr>
          <p:cNvPr id="10" name="Rectangle: Rounded Corners 9">
            <a:extLst>
              <a:ext uri="{FF2B5EF4-FFF2-40B4-BE49-F238E27FC236}">
                <a16:creationId xmlns:a16="http://schemas.microsoft.com/office/drawing/2014/main" id="{6ED76708-6756-6F53-38EF-378F06A9AF86}"/>
              </a:ext>
            </a:extLst>
          </p:cNvPr>
          <p:cNvSpPr/>
          <p:nvPr/>
        </p:nvSpPr>
        <p:spPr>
          <a:xfrm>
            <a:off x="2613675" y="2716503"/>
            <a:ext cx="1197725" cy="2596524"/>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uk-UA" sz="1600" dirty="0">
                <a:solidFill>
                  <a:schemeClr val="bg2"/>
                </a:solidFill>
                <a:latin typeface="proxima_nova"/>
                <a:ea typeface="Lato"/>
                <a:cs typeface="Lato"/>
              </a:rPr>
              <a:t>Крок 1. Введіть дані компанії</a:t>
            </a:r>
          </a:p>
        </p:txBody>
      </p:sp>
      <p:sp>
        <p:nvSpPr>
          <p:cNvPr id="15" name="Rectangle: Rounded Corners 14">
            <a:extLst>
              <a:ext uri="{FF2B5EF4-FFF2-40B4-BE49-F238E27FC236}">
                <a16:creationId xmlns:a16="http://schemas.microsoft.com/office/drawing/2014/main" id="{E2E44030-C0ED-73E1-D0D6-ACF8C595FF1E}"/>
              </a:ext>
            </a:extLst>
          </p:cNvPr>
          <p:cNvSpPr/>
          <p:nvPr/>
        </p:nvSpPr>
        <p:spPr>
          <a:xfrm>
            <a:off x="3999108" y="2716503"/>
            <a:ext cx="1197725" cy="2596524"/>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uk-UA" sz="1600" dirty="0">
                <a:solidFill>
                  <a:schemeClr val="bg2"/>
                </a:solidFill>
                <a:latin typeface="proxima_nova"/>
                <a:ea typeface="Lato"/>
                <a:cs typeface="Lato"/>
              </a:rPr>
              <a:t>Крок 2. Введіть або відредагуйте дані контактної особи (користувача).</a:t>
            </a:r>
          </a:p>
          <a:p>
            <a:pPr algn="ctr"/>
            <a:endParaRPr lang="en-GB" sz="1600" b="0" dirty="0">
              <a:solidFill>
                <a:schemeClr val="bg2"/>
              </a:solidFill>
              <a:latin typeface="Lato"/>
              <a:ea typeface="Lato"/>
              <a:cs typeface="Lato"/>
            </a:endParaRPr>
          </a:p>
        </p:txBody>
      </p:sp>
      <p:sp>
        <p:nvSpPr>
          <p:cNvPr id="16" name="Rectangle: Rounded Corners 15">
            <a:extLst>
              <a:ext uri="{FF2B5EF4-FFF2-40B4-BE49-F238E27FC236}">
                <a16:creationId xmlns:a16="http://schemas.microsoft.com/office/drawing/2014/main" id="{5FE6DC57-A4BC-744A-4C59-324C2BFB77DA}"/>
              </a:ext>
            </a:extLst>
          </p:cNvPr>
          <p:cNvSpPr/>
          <p:nvPr/>
        </p:nvSpPr>
        <p:spPr>
          <a:xfrm>
            <a:off x="5384541" y="2716504"/>
            <a:ext cx="1197725" cy="2596524"/>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uk-UA" sz="1600" dirty="0">
                <a:solidFill>
                  <a:schemeClr val="bg2"/>
                </a:solidFill>
                <a:latin typeface="proxima_nova"/>
                <a:ea typeface="Lato"/>
                <a:cs typeface="Lato"/>
              </a:rPr>
              <a:t>Крок 3. Введіть адресу компанії</a:t>
            </a:r>
          </a:p>
        </p:txBody>
      </p:sp>
      <p:sp>
        <p:nvSpPr>
          <p:cNvPr id="17" name="Rectangle: Rounded Corners 16">
            <a:extLst>
              <a:ext uri="{FF2B5EF4-FFF2-40B4-BE49-F238E27FC236}">
                <a16:creationId xmlns:a16="http://schemas.microsoft.com/office/drawing/2014/main" id="{93BB2BF0-304B-6844-9F26-7AD562BB881D}"/>
              </a:ext>
            </a:extLst>
          </p:cNvPr>
          <p:cNvSpPr/>
          <p:nvPr/>
        </p:nvSpPr>
        <p:spPr>
          <a:xfrm>
            <a:off x="6735998" y="2716504"/>
            <a:ext cx="1197725" cy="2596524"/>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uk-UA" sz="1600" dirty="0">
                <a:solidFill>
                  <a:schemeClr val="bg2"/>
                </a:solidFill>
                <a:latin typeface="proxima_nova"/>
                <a:ea typeface="Lato"/>
                <a:cs typeface="Lato"/>
              </a:rPr>
              <a:t>Крок 4. Введіть банківські реквізити</a:t>
            </a:r>
          </a:p>
        </p:txBody>
      </p:sp>
      <p:sp>
        <p:nvSpPr>
          <p:cNvPr id="18" name="Rectangle: Rounded Corners 17">
            <a:extLst>
              <a:ext uri="{FF2B5EF4-FFF2-40B4-BE49-F238E27FC236}">
                <a16:creationId xmlns:a16="http://schemas.microsoft.com/office/drawing/2014/main" id="{6E6D3696-BB9E-F870-0158-CC719CD30946}"/>
              </a:ext>
            </a:extLst>
          </p:cNvPr>
          <p:cNvSpPr/>
          <p:nvPr/>
        </p:nvSpPr>
        <p:spPr>
          <a:xfrm>
            <a:off x="8082865" y="2716504"/>
            <a:ext cx="1197725" cy="2596524"/>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uk-UA" sz="1600" dirty="0">
                <a:solidFill>
                  <a:schemeClr val="bg2"/>
                </a:solidFill>
                <a:latin typeface="proxima_nova"/>
                <a:ea typeface="Lato"/>
                <a:cs typeface="Lato"/>
              </a:rPr>
              <a:t>Крок 5. Заповніть анкету</a:t>
            </a:r>
          </a:p>
        </p:txBody>
      </p:sp>
      <p:sp>
        <p:nvSpPr>
          <p:cNvPr id="19" name="Rectangle: Rounded Corners 18">
            <a:extLst>
              <a:ext uri="{FF2B5EF4-FFF2-40B4-BE49-F238E27FC236}">
                <a16:creationId xmlns:a16="http://schemas.microsoft.com/office/drawing/2014/main" id="{6765D26E-B26A-A659-A555-70E554E2DA3F}"/>
              </a:ext>
            </a:extLst>
          </p:cNvPr>
          <p:cNvSpPr/>
          <p:nvPr/>
        </p:nvSpPr>
        <p:spPr>
          <a:xfrm>
            <a:off x="9429732" y="2716504"/>
            <a:ext cx="1197725" cy="2596524"/>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uk-UA" sz="1600" dirty="0">
                <a:solidFill>
                  <a:schemeClr val="bg2"/>
                </a:solidFill>
                <a:latin typeface="proxima_nova"/>
                <a:ea typeface="Lato"/>
                <a:cs typeface="Lato"/>
              </a:rPr>
              <a:t>Крок 6. Перегляньте та завершіть реєстрацію</a:t>
            </a:r>
          </a:p>
        </p:txBody>
      </p:sp>
      <p:pic>
        <p:nvPicPr>
          <p:cNvPr id="3" name="Graphic 2" descr="House outline">
            <a:hlinkClick r:id="rId3" action="ppaction://hlinksldjump"/>
            <a:extLst>
              <a:ext uri="{FF2B5EF4-FFF2-40B4-BE49-F238E27FC236}">
                <a16:creationId xmlns:a16="http://schemas.microsoft.com/office/drawing/2014/main" id="{447D74DB-9491-48C4-3E16-A8A2183034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20680" y="0"/>
            <a:ext cx="471320" cy="477054"/>
          </a:xfrm>
          <a:prstGeom prst="rect">
            <a:avLst/>
          </a:prstGeom>
        </p:spPr>
      </p:pic>
      <p:sp>
        <p:nvSpPr>
          <p:cNvPr id="8" name="Rectangle: Rounded Corners 7">
            <a:extLst>
              <a:ext uri="{FF2B5EF4-FFF2-40B4-BE49-F238E27FC236}">
                <a16:creationId xmlns:a16="http://schemas.microsoft.com/office/drawing/2014/main" id="{0C16E2B3-1B5C-126D-E359-4E6A11D2550A}"/>
              </a:ext>
            </a:extLst>
          </p:cNvPr>
          <p:cNvSpPr/>
          <p:nvPr/>
        </p:nvSpPr>
        <p:spPr>
          <a:xfrm>
            <a:off x="6606160" y="5409416"/>
            <a:ext cx="1476705" cy="816369"/>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uk-UA" sz="900" b="1" dirty="0">
                <a:solidFill>
                  <a:schemeClr val="tx1"/>
                </a:solidFill>
                <a:latin typeface="proxima_nova"/>
                <a:ea typeface="Lato"/>
                <a:cs typeface="Lato"/>
              </a:rPr>
              <a:t>ВАЖЛИВО</a:t>
            </a:r>
          </a:p>
          <a:p>
            <a:pPr algn="ctr"/>
            <a:r>
              <a:rPr lang="uk-UA" sz="1000" dirty="0">
                <a:solidFill>
                  <a:schemeClr val="tx1"/>
                </a:solidFill>
                <a:latin typeface="proxima_nova"/>
              </a:rPr>
              <a:t>Застосовується лише для авторизованих для оплати постачальників</a:t>
            </a:r>
          </a:p>
        </p:txBody>
      </p:sp>
      <p:pic>
        <p:nvPicPr>
          <p:cNvPr id="9" name="Graphic 8" descr="A lightbulb">
            <a:extLst>
              <a:ext uri="{FF2B5EF4-FFF2-40B4-BE49-F238E27FC236}">
                <a16:creationId xmlns:a16="http://schemas.microsoft.com/office/drawing/2014/main" id="{DFF6FD55-E72A-9AD1-16C3-BB6C513906F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05653" y="5409416"/>
            <a:ext cx="252633" cy="252633"/>
          </a:xfrm>
          <a:prstGeom prst="rect">
            <a:avLst/>
          </a:prstGeom>
        </p:spPr>
      </p:pic>
      <p:pic>
        <p:nvPicPr>
          <p:cNvPr id="11" name="Graphic 10" descr="Priorities with solid fill">
            <a:hlinkClick r:id="rId8" action="ppaction://hlinksldjump"/>
            <a:extLst>
              <a:ext uri="{FF2B5EF4-FFF2-40B4-BE49-F238E27FC236}">
                <a16:creationId xmlns:a16="http://schemas.microsoft.com/office/drawing/2014/main" id="{5286A8DD-9391-5436-7AE8-CA7504DF7A7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 y="6380946"/>
            <a:ext cx="477054" cy="477054"/>
          </a:xfrm>
          <a:prstGeom prst="rect">
            <a:avLst/>
          </a:prstGeom>
        </p:spPr>
      </p:pic>
      <p:pic>
        <p:nvPicPr>
          <p:cNvPr id="4" name="Picture 3">
            <a:extLst>
              <a:ext uri="{FF2B5EF4-FFF2-40B4-BE49-F238E27FC236}">
                <a16:creationId xmlns:a16="http://schemas.microsoft.com/office/drawing/2014/main" id="{4528954B-14F6-E34C-4AAF-A5F72607D986}"/>
              </a:ext>
            </a:extLst>
          </p:cNvPr>
          <p:cNvPicPr>
            <a:picLocks noChangeAspect="1"/>
          </p:cNvPicPr>
          <p:nvPr/>
        </p:nvPicPr>
        <p:blipFill>
          <a:blip r:embed="rId11"/>
          <a:stretch>
            <a:fillRect/>
          </a:stretch>
        </p:blipFill>
        <p:spPr>
          <a:xfrm>
            <a:off x="2529024" y="1002534"/>
            <a:ext cx="8098433" cy="14285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0335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989A3D72-7F31-0289-B0ED-A2A456CD789D}"/>
              </a:ext>
            </a:extLst>
          </p:cNvPr>
          <p:cNvSpPr txBox="1"/>
          <p:nvPr/>
        </p:nvSpPr>
        <p:spPr>
          <a:xfrm rot="16200000">
            <a:off x="-3023614" y="2795012"/>
            <a:ext cx="6524283"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2.2 Заповніть профіль постачальника</a:t>
            </a:r>
          </a:p>
        </p:txBody>
      </p:sp>
      <p:pic>
        <p:nvPicPr>
          <p:cNvPr id="3" name="Picture 2">
            <a:extLst>
              <a:ext uri="{FF2B5EF4-FFF2-40B4-BE49-F238E27FC236}">
                <a16:creationId xmlns:a16="http://schemas.microsoft.com/office/drawing/2014/main" id="{F72CF9F1-9D19-690D-D82A-47A1ACA549FB}"/>
              </a:ext>
            </a:extLst>
          </p:cNvPr>
          <p:cNvPicPr>
            <a:picLocks noChangeAspect="1"/>
          </p:cNvPicPr>
          <p:nvPr/>
        </p:nvPicPr>
        <p:blipFill>
          <a:blip r:embed="rId3"/>
          <a:stretch>
            <a:fillRect/>
          </a:stretch>
        </p:blipFill>
        <p:spPr>
          <a:xfrm rot="16200000">
            <a:off x="-1814672" y="2723895"/>
            <a:ext cx="5431345" cy="847891"/>
          </a:xfrm>
          <a:prstGeom prst="rect">
            <a:avLst/>
          </a:prstGeom>
        </p:spPr>
      </p:pic>
      <p:sp>
        <p:nvSpPr>
          <p:cNvPr id="4" name="TextBox 3">
            <a:extLst>
              <a:ext uri="{FF2B5EF4-FFF2-40B4-BE49-F238E27FC236}">
                <a16:creationId xmlns:a16="http://schemas.microsoft.com/office/drawing/2014/main" id="{CFF2CD14-87FB-8828-A3E8-82E39F46C1EE}"/>
              </a:ext>
            </a:extLst>
          </p:cNvPr>
          <p:cNvSpPr txBox="1"/>
          <p:nvPr/>
        </p:nvSpPr>
        <p:spPr>
          <a:xfrm>
            <a:off x="1836100" y="193641"/>
            <a:ext cx="7406640"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Крок 1: Частина 1</a:t>
            </a:r>
          </a:p>
        </p:txBody>
      </p:sp>
      <p:pic>
        <p:nvPicPr>
          <p:cNvPr id="5" name="Picture 4">
            <a:extLst>
              <a:ext uri="{FF2B5EF4-FFF2-40B4-BE49-F238E27FC236}">
                <a16:creationId xmlns:a16="http://schemas.microsoft.com/office/drawing/2014/main" id="{55283EE8-702A-5FEF-B597-4DEF0FB27A33}"/>
              </a:ext>
            </a:extLst>
          </p:cNvPr>
          <p:cNvPicPr>
            <a:picLocks noChangeAspect="1"/>
          </p:cNvPicPr>
          <p:nvPr/>
        </p:nvPicPr>
        <p:blipFill rotWithShape="1">
          <a:blip r:embed="rId4"/>
          <a:srcRect t="24517"/>
          <a:stretch/>
        </p:blipFill>
        <p:spPr>
          <a:xfrm>
            <a:off x="1817285" y="1218930"/>
            <a:ext cx="6169565" cy="22000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2ED1474E-5691-F6E4-FC9B-F849D8B3F756}"/>
              </a:ext>
            </a:extLst>
          </p:cNvPr>
          <p:cNvSpPr txBox="1"/>
          <p:nvPr/>
        </p:nvSpPr>
        <p:spPr>
          <a:xfrm>
            <a:off x="1816263" y="3486292"/>
            <a:ext cx="8079577" cy="2893100"/>
          </a:xfrm>
          <a:prstGeom prst="rect">
            <a:avLst/>
          </a:prstGeom>
          <a:noFill/>
        </p:spPr>
        <p:txBody>
          <a:bodyPr wrap="square" lIns="91440" tIns="45720" rIns="91440" bIns="45720" rtlCol="0" anchor="t">
            <a:spAutoFit/>
          </a:bodyPr>
          <a:lstStyle/>
          <a:p>
            <a:r>
              <a:rPr lang="uk-UA" sz="1400" b="1" dirty="0">
                <a:latin typeface="proxima_nova"/>
              </a:rPr>
              <a:t>Компанія (назва) </a:t>
            </a:r>
          </a:p>
          <a:p>
            <a:r>
              <a:rPr lang="uk-UA" sz="1400" dirty="0">
                <a:latin typeface="proxima_nova"/>
              </a:rPr>
              <a:t>- Має відповідати назві, визнаній та зареєстрованій у відповідній реєстраційній службі </a:t>
            </a:r>
          </a:p>
          <a:p>
            <a:r>
              <a:rPr lang="uk-UA" sz="1400" dirty="0">
                <a:latin typeface="proxima_nova"/>
              </a:rPr>
              <a:t>- Для назви компанії дозволено використовувати лише латинські літери</a:t>
            </a:r>
          </a:p>
          <a:p>
            <a:r>
              <a:rPr lang="uk-UA" sz="1400" dirty="0">
                <a:latin typeface="proxima_nova"/>
              </a:rPr>
              <a:t>- В назвах компаній спеціальні символи не допускаються</a:t>
            </a:r>
          </a:p>
          <a:p>
            <a:r>
              <a:rPr lang="uk-UA" sz="1400" b="1" dirty="0">
                <a:latin typeface="proxima_nova"/>
              </a:rPr>
              <a:t>Тип податкової організації </a:t>
            </a:r>
          </a:p>
          <a:p>
            <a:pPr marL="285750" indent="-285750">
              <a:buFontTx/>
              <a:buChar char="-"/>
            </a:pPr>
            <a:r>
              <a:rPr lang="uk-UA" sz="1400" dirty="0">
                <a:latin typeface="proxima_nova"/>
              </a:rPr>
              <a:t>Виберіть один із варіантів у спадному меню (виберіть компанію або фізичну особу)</a:t>
            </a:r>
          </a:p>
          <a:p>
            <a:r>
              <a:rPr lang="uk-UA" sz="1400" b="1" dirty="0">
                <a:latin typeface="proxima_nova"/>
              </a:rPr>
              <a:t>Тип постачальника</a:t>
            </a:r>
          </a:p>
          <a:p>
            <a:r>
              <a:rPr lang="uk-UA" sz="1400" dirty="0">
                <a:latin typeface="proxima_nova"/>
              </a:rPr>
              <a:t>- Виберіть «</a:t>
            </a:r>
            <a:r>
              <a:rPr lang="uk-UA" sz="1400" b="1" dirty="0">
                <a:latin typeface="proxima_nova"/>
              </a:rPr>
              <a:t>Комерційний постачальник» </a:t>
            </a:r>
            <a:r>
              <a:rPr lang="uk-UA" sz="1400" dirty="0">
                <a:latin typeface="proxima_nova"/>
              </a:rPr>
              <a:t>зі спадного меню</a:t>
            </a:r>
          </a:p>
          <a:p>
            <a:r>
              <a:rPr lang="uk-UA" sz="1400" b="1" dirty="0">
                <a:latin typeface="proxima_nova"/>
              </a:rPr>
              <a:t>Корпоративний веб-сайт </a:t>
            </a:r>
          </a:p>
          <a:p>
            <a:r>
              <a:rPr lang="uk-UA" sz="1400" dirty="0">
                <a:latin typeface="proxima_nova"/>
              </a:rPr>
              <a:t>- Введіть посилання на корпоративний веб-сайт (необов’язково) </a:t>
            </a:r>
          </a:p>
          <a:p>
            <a:r>
              <a:rPr lang="uk-UA" sz="1400" b="1" dirty="0">
                <a:latin typeface="proxima_nova"/>
              </a:rPr>
              <a:t>Вкладення</a:t>
            </a:r>
          </a:p>
          <a:p>
            <a:r>
              <a:rPr lang="uk-UA" sz="1400" b="0" i="0" dirty="0">
                <a:solidFill>
                  <a:srgbClr val="1A1816"/>
                </a:solidFill>
                <a:latin typeface="Oracle Sans"/>
              </a:rPr>
              <a:t>- Користувачі можуть додавати необхідні підтверджуючі документи до реєстрації з описом історії компанії, сертифікати тощо. Вкладення можуть бути у формі файлів, URL-адрес або текстових приміток.</a:t>
            </a:r>
          </a:p>
        </p:txBody>
      </p:sp>
      <p:sp>
        <p:nvSpPr>
          <p:cNvPr id="9" name="Rettangolo con angoli arrotondati 11">
            <a:extLst>
              <a:ext uri="{FF2B5EF4-FFF2-40B4-BE49-F238E27FC236}">
                <a16:creationId xmlns:a16="http://schemas.microsoft.com/office/drawing/2014/main" id="{940C1AC4-961C-D48B-3C80-2EC9DD00F253}"/>
              </a:ext>
            </a:extLst>
          </p:cNvPr>
          <p:cNvSpPr/>
          <p:nvPr/>
        </p:nvSpPr>
        <p:spPr>
          <a:xfrm>
            <a:off x="3450252" y="1218715"/>
            <a:ext cx="3510385" cy="380861"/>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11" name="Rettangolo con angoli arrotondati 11">
            <a:extLst>
              <a:ext uri="{FF2B5EF4-FFF2-40B4-BE49-F238E27FC236}">
                <a16:creationId xmlns:a16="http://schemas.microsoft.com/office/drawing/2014/main" id="{4FB14A48-2625-4829-A685-A82339AC6E85}"/>
              </a:ext>
            </a:extLst>
          </p:cNvPr>
          <p:cNvSpPr/>
          <p:nvPr/>
        </p:nvSpPr>
        <p:spPr>
          <a:xfrm>
            <a:off x="3013788" y="1626496"/>
            <a:ext cx="3946849" cy="361811"/>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pic>
        <p:nvPicPr>
          <p:cNvPr id="13" name="Picture 12">
            <a:extLst>
              <a:ext uri="{FF2B5EF4-FFF2-40B4-BE49-F238E27FC236}">
                <a16:creationId xmlns:a16="http://schemas.microsoft.com/office/drawing/2014/main" id="{117F9DFD-41B9-EBB5-C5DD-97549D5D62D4}"/>
              </a:ext>
            </a:extLst>
          </p:cNvPr>
          <p:cNvPicPr>
            <a:picLocks noChangeAspect="1"/>
          </p:cNvPicPr>
          <p:nvPr/>
        </p:nvPicPr>
        <p:blipFill>
          <a:blip r:embed="rId5"/>
          <a:stretch>
            <a:fillRect/>
          </a:stretch>
        </p:blipFill>
        <p:spPr>
          <a:xfrm>
            <a:off x="1816263" y="742447"/>
            <a:ext cx="3477110" cy="3715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Rettangolo con angoli arrotondati 11">
            <a:extLst>
              <a:ext uri="{FF2B5EF4-FFF2-40B4-BE49-F238E27FC236}">
                <a16:creationId xmlns:a16="http://schemas.microsoft.com/office/drawing/2014/main" id="{9AEA7545-63B0-AE68-201E-6E85AEE52DF0}"/>
              </a:ext>
            </a:extLst>
          </p:cNvPr>
          <p:cNvSpPr/>
          <p:nvPr/>
        </p:nvSpPr>
        <p:spPr>
          <a:xfrm>
            <a:off x="3013588" y="2832695"/>
            <a:ext cx="3946849" cy="573670"/>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pic>
        <p:nvPicPr>
          <p:cNvPr id="21" name="Picture 20">
            <a:extLst>
              <a:ext uri="{FF2B5EF4-FFF2-40B4-BE49-F238E27FC236}">
                <a16:creationId xmlns:a16="http://schemas.microsoft.com/office/drawing/2014/main" id="{90497A40-AFB5-37A7-EC1E-D079B917DAF3}"/>
              </a:ext>
            </a:extLst>
          </p:cNvPr>
          <p:cNvPicPr>
            <a:picLocks noChangeAspect="1"/>
          </p:cNvPicPr>
          <p:nvPr/>
        </p:nvPicPr>
        <p:blipFill rotWithShape="1">
          <a:blip r:embed="rId6"/>
          <a:srcRect l="5969" t="31577" r="84940" b="50000"/>
          <a:stretch/>
        </p:blipFill>
        <p:spPr>
          <a:xfrm>
            <a:off x="9039419" y="1228045"/>
            <a:ext cx="2772890" cy="15804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 name="Rettangolo con angoli arrotondati 11">
            <a:extLst>
              <a:ext uri="{FF2B5EF4-FFF2-40B4-BE49-F238E27FC236}">
                <a16:creationId xmlns:a16="http://schemas.microsoft.com/office/drawing/2014/main" id="{2D24F417-2C57-4FFB-5421-37D89E44BA99}"/>
              </a:ext>
            </a:extLst>
          </p:cNvPr>
          <p:cNvSpPr/>
          <p:nvPr/>
        </p:nvSpPr>
        <p:spPr>
          <a:xfrm>
            <a:off x="10282335" y="1285878"/>
            <a:ext cx="1529974" cy="1464776"/>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cxnSp>
        <p:nvCxnSpPr>
          <p:cNvPr id="24" name="Straight Arrow Connector 23">
            <a:extLst>
              <a:ext uri="{FF2B5EF4-FFF2-40B4-BE49-F238E27FC236}">
                <a16:creationId xmlns:a16="http://schemas.microsoft.com/office/drawing/2014/main" id="{FE2D93B1-BD89-9044-8468-79CF08BECBBF}"/>
              </a:ext>
            </a:extLst>
          </p:cNvPr>
          <p:cNvCxnSpPr>
            <a:cxnSpLocks/>
          </p:cNvCxnSpPr>
          <p:nvPr/>
        </p:nvCxnSpPr>
        <p:spPr>
          <a:xfrm>
            <a:off x="6960437" y="1782147"/>
            <a:ext cx="3321898" cy="20616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pic>
        <p:nvPicPr>
          <p:cNvPr id="6" name="Graphic 5" descr="House outline">
            <a:hlinkClick r:id="rId7" action="ppaction://hlinksldjump"/>
            <a:extLst>
              <a:ext uri="{FF2B5EF4-FFF2-40B4-BE49-F238E27FC236}">
                <a16:creationId xmlns:a16="http://schemas.microsoft.com/office/drawing/2014/main" id="{E69521E8-568B-C641-8704-C0188773822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720680" y="0"/>
            <a:ext cx="471320" cy="477054"/>
          </a:xfrm>
          <a:prstGeom prst="rect">
            <a:avLst/>
          </a:prstGeom>
        </p:spPr>
      </p:pic>
      <p:pic>
        <p:nvPicPr>
          <p:cNvPr id="7" name="Graphic 6" descr="Priorities with solid fill">
            <a:hlinkClick r:id="rId10" action="ppaction://hlinksldjump"/>
            <a:extLst>
              <a:ext uri="{FF2B5EF4-FFF2-40B4-BE49-F238E27FC236}">
                <a16:creationId xmlns:a16="http://schemas.microsoft.com/office/drawing/2014/main" id="{71842289-D0ED-E199-8F4B-DFE973B1E75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 y="6380946"/>
            <a:ext cx="477054" cy="477054"/>
          </a:xfrm>
          <a:prstGeom prst="rect">
            <a:avLst/>
          </a:prstGeom>
        </p:spPr>
      </p:pic>
      <p:sp>
        <p:nvSpPr>
          <p:cNvPr id="2" name="Rectangle: Rounded Corners 1">
            <a:extLst>
              <a:ext uri="{FF2B5EF4-FFF2-40B4-BE49-F238E27FC236}">
                <a16:creationId xmlns:a16="http://schemas.microsoft.com/office/drawing/2014/main" id="{383F70FF-D601-E94A-FC92-9296B00716CE}"/>
              </a:ext>
            </a:extLst>
          </p:cNvPr>
          <p:cNvSpPr/>
          <p:nvPr/>
        </p:nvSpPr>
        <p:spPr>
          <a:xfrm>
            <a:off x="9320921" y="4932842"/>
            <a:ext cx="2635419" cy="1101406"/>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uk-UA" sz="1600" b="1" dirty="0">
                <a:solidFill>
                  <a:schemeClr val="tx1"/>
                </a:solidFill>
                <a:latin typeface="proxima_nova"/>
                <a:ea typeface="Lato"/>
                <a:cs typeface="Lato"/>
              </a:rPr>
              <a:t>ВАЖЛИВО</a:t>
            </a:r>
          </a:p>
          <a:p>
            <a:pPr algn="ctr"/>
            <a:r>
              <a:rPr lang="uk-UA" sz="1600" dirty="0">
                <a:solidFill>
                  <a:schemeClr val="bg2"/>
                </a:solidFill>
                <a:latin typeface="proxima_nova"/>
                <a:ea typeface="Lato"/>
                <a:cs typeface="Lato"/>
              </a:rPr>
              <a:t>* </a:t>
            </a:r>
            <a:r>
              <a:rPr lang="uk-UA" sz="1600" dirty="0">
                <a:solidFill>
                  <a:schemeClr val="tx1"/>
                </a:solidFill>
                <a:latin typeface="proxima_nova"/>
                <a:ea typeface="Lato"/>
                <a:cs typeface="Lato"/>
              </a:rPr>
              <a:t>означає обов'язкове поле для заповнення</a:t>
            </a:r>
          </a:p>
        </p:txBody>
      </p:sp>
      <p:pic>
        <p:nvPicPr>
          <p:cNvPr id="10" name="Graphic 9" descr="A lightbulb">
            <a:extLst>
              <a:ext uri="{FF2B5EF4-FFF2-40B4-BE49-F238E27FC236}">
                <a16:creationId xmlns:a16="http://schemas.microsoft.com/office/drawing/2014/main" id="{840D0C2D-2758-2454-984D-12D2DFEBC96D}"/>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970762" y="5174669"/>
            <a:ext cx="311573" cy="311573"/>
          </a:xfrm>
          <a:prstGeom prst="rect">
            <a:avLst/>
          </a:prstGeom>
        </p:spPr>
      </p:pic>
    </p:spTree>
    <p:extLst>
      <p:ext uri="{BB962C8B-B14F-4D97-AF65-F5344CB8AC3E}">
        <p14:creationId xmlns:p14="http://schemas.microsoft.com/office/powerpoint/2010/main" val="3206484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115194-51FF-5A36-F382-E4FB699AF2CA}"/>
              </a:ext>
            </a:extLst>
          </p:cNvPr>
          <p:cNvPicPr>
            <a:picLocks noChangeAspect="1"/>
          </p:cNvPicPr>
          <p:nvPr/>
        </p:nvPicPr>
        <p:blipFill>
          <a:blip r:embed="rId3"/>
          <a:stretch>
            <a:fillRect/>
          </a:stretch>
        </p:blipFill>
        <p:spPr>
          <a:xfrm>
            <a:off x="1836100" y="1192180"/>
            <a:ext cx="4220164" cy="3000794"/>
          </a:xfrm>
          <a:prstGeom prst="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id="{989A3D72-7F31-0289-B0ED-A2A456CD789D}"/>
              </a:ext>
            </a:extLst>
          </p:cNvPr>
          <p:cNvSpPr txBox="1"/>
          <p:nvPr/>
        </p:nvSpPr>
        <p:spPr>
          <a:xfrm rot="16200000">
            <a:off x="-3059982" y="2758644"/>
            <a:ext cx="659701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2.2 Заповніть профіль постачальника</a:t>
            </a:r>
          </a:p>
        </p:txBody>
      </p:sp>
      <p:pic>
        <p:nvPicPr>
          <p:cNvPr id="3" name="Picture 2">
            <a:extLst>
              <a:ext uri="{FF2B5EF4-FFF2-40B4-BE49-F238E27FC236}">
                <a16:creationId xmlns:a16="http://schemas.microsoft.com/office/drawing/2014/main" id="{F72CF9F1-9D19-690D-D82A-47A1ACA549FB}"/>
              </a:ext>
            </a:extLst>
          </p:cNvPr>
          <p:cNvPicPr>
            <a:picLocks noChangeAspect="1"/>
          </p:cNvPicPr>
          <p:nvPr/>
        </p:nvPicPr>
        <p:blipFill>
          <a:blip r:embed="rId4"/>
          <a:stretch>
            <a:fillRect/>
          </a:stretch>
        </p:blipFill>
        <p:spPr>
          <a:xfrm rot="16200000">
            <a:off x="-1814672" y="2723895"/>
            <a:ext cx="5431345" cy="847891"/>
          </a:xfrm>
          <a:prstGeom prst="rect">
            <a:avLst/>
          </a:prstGeom>
        </p:spPr>
      </p:pic>
      <p:sp>
        <p:nvSpPr>
          <p:cNvPr id="4" name="TextBox 3">
            <a:extLst>
              <a:ext uri="{FF2B5EF4-FFF2-40B4-BE49-F238E27FC236}">
                <a16:creationId xmlns:a16="http://schemas.microsoft.com/office/drawing/2014/main" id="{CFF2CD14-87FB-8828-A3E8-82E39F46C1EE}"/>
              </a:ext>
            </a:extLst>
          </p:cNvPr>
          <p:cNvSpPr txBox="1"/>
          <p:nvPr/>
        </p:nvSpPr>
        <p:spPr>
          <a:xfrm>
            <a:off x="1836100" y="193641"/>
            <a:ext cx="7406640"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Частина 2 </a:t>
            </a:r>
          </a:p>
        </p:txBody>
      </p:sp>
      <p:sp>
        <p:nvSpPr>
          <p:cNvPr id="8" name="TextBox 7">
            <a:extLst>
              <a:ext uri="{FF2B5EF4-FFF2-40B4-BE49-F238E27FC236}">
                <a16:creationId xmlns:a16="http://schemas.microsoft.com/office/drawing/2014/main" id="{2ED1474E-5691-F6E4-FC9B-F849D8B3F756}"/>
              </a:ext>
            </a:extLst>
          </p:cNvPr>
          <p:cNvSpPr txBox="1"/>
          <p:nvPr/>
        </p:nvSpPr>
        <p:spPr>
          <a:xfrm>
            <a:off x="1976756" y="4417402"/>
            <a:ext cx="4078667" cy="1077218"/>
          </a:xfrm>
          <a:prstGeom prst="rect">
            <a:avLst/>
          </a:prstGeom>
          <a:noFill/>
        </p:spPr>
        <p:txBody>
          <a:bodyPr wrap="square" lIns="91440" tIns="45720" rIns="91440" bIns="45720" rtlCol="0" anchor="t">
            <a:spAutoFit/>
          </a:bodyPr>
          <a:lstStyle/>
          <a:p>
            <a:r>
              <a:rPr lang="uk-UA" sz="1600" b="1" dirty="0">
                <a:latin typeface="proxima_nova"/>
              </a:rPr>
              <a:t>Реєстраційний номер на Глобальному ринку ООН</a:t>
            </a:r>
          </a:p>
          <a:p>
            <a:r>
              <a:rPr lang="uk-UA" sz="1600" dirty="0">
                <a:latin typeface="proxima_nova"/>
              </a:rPr>
              <a:t>Якщо ваша компанія зареєстрована на веб-сайті Глобального ринку ООН (UNGM), введіть реєстраційний номер. </a:t>
            </a:r>
          </a:p>
        </p:txBody>
      </p:sp>
      <p:sp>
        <p:nvSpPr>
          <p:cNvPr id="9" name="Rettangolo con angoli arrotondati 11">
            <a:extLst>
              <a:ext uri="{FF2B5EF4-FFF2-40B4-BE49-F238E27FC236}">
                <a16:creationId xmlns:a16="http://schemas.microsoft.com/office/drawing/2014/main" id="{940C1AC4-961C-D48B-3C80-2EC9DD00F253}"/>
              </a:ext>
            </a:extLst>
          </p:cNvPr>
          <p:cNvSpPr/>
          <p:nvPr/>
        </p:nvSpPr>
        <p:spPr>
          <a:xfrm>
            <a:off x="2612571" y="1308841"/>
            <a:ext cx="3296149" cy="361656"/>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11" name="Rettangolo con angoli arrotondati 11">
            <a:extLst>
              <a:ext uri="{FF2B5EF4-FFF2-40B4-BE49-F238E27FC236}">
                <a16:creationId xmlns:a16="http://schemas.microsoft.com/office/drawing/2014/main" id="{4FB14A48-2625-4829-A685-A82339AC6E85}"/>
              </a:ext>
            </a:extLst>
          </p:cNvPr>
          <p:cNvSpPr/>
          <p:nvPr/>
        </p:nvSpPr>
        <p:spPr>
          <a:xfrm>
            <a:off x="2202024" y="2028985"/>
            <a:ext cx="3706696" cy="663592"/>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pic>
        <p:nvPicPr>
          <p:cNvPr id="10" name="Picture 9">
            <a:extLst>
              <a:ext uri="{FF2B5EF4-FFF2-40B4-BE49-F238E27FC236}">
                <a16:creationId xmlns:a16="http://schemas.microsoft.com/office/drawing/2014/main" id="{253092BA-AE08-8EAD-D07A-63C383FC2C2E}"/>
              </a:ext>
            </a:extLst>
          </p:cNvPr>
          <p:cNvPicPr>
            <a:picLocks noChangeAspect="1"/>
          </p:cNvPicPr>
          <p:nvPr/>
        </p:nvPicPr>
        <p:blipFill>
          <a:blip r:embed="rId5"/>
          <a:stretch>
            <a:fillRect/>
          </a:stretch>
        </p:blipFill>
        <p:spPr>
          <a:xfrm>
            <a:off x="1836100" y="715288"/>
            <a:ext cx="7831808" cy="365214"/>
          </a:xfrm>
          <a:prstGeom prst="rect">
            <a:avLst/>
          </a:prstGeom>
          <a:ln>
            <a:noFill/>
          </a:ln>
          <a:effectLst>
            <a:outerShdw blurRad="292100" dist="139700" dir="2700000" algn="tl" rotWithShape="0">
              <a:srgbClr val="333333">
                <a:alpha val="65000"/>
              </a:srgbClr>
            </a:outerShdw>
          </a:effectLst>
        </p:spPr>
      </p:pic>
      <p:sp>
        <p:nvSpPr>
          <p:cNvPr id="16" name="TextBox 15">
            <a:extLst>
              <a:ext uri="{FF2B5EF4-FFF2-40B4-BE49-F238E27FC236}">
                <a16:creationId xmlns:a16="http://schemas.microsoft.com/office/drawing/2014/main" id="{2188502E-5888-80D2-25F8-1038303EC633}"/>
              </a:ext>
            </a:extLst>
          </p:cNvPr>
          <p:cNvSpPr txBox="1"/>
          <p:nvPr/>
        </p:nvSpPr>
        <p:spPr>
          <a:xfrm>
            <a:off x="6576824" y="1363380"/>
            <a:ext cx="5066445" cy="3785652"/>
          </a:xfrm>
          <a:prstGeom prst="rect">
            <a:avLst/>
          </a:prstGeom>
          <a:noFill/>
        </p:spPr>
        <p:txBody>
          <a:bodyPr wrap="square" lIns="91440" tIns="45720" rIns="91440" bIns="45720" rtlCol="0" anchor="t">
            <a:spAutoFit/>
          </a:bodyPr>
          <a:lstStyle/>
          <a:p>
            <a:r>
              <a:rPr lang="uk-UA" sz="1600" dirty="0">
                <a:latin typeface="proxima_nova"/>
              </a:rPr>
              <a:t>Будь ласка, спочатку виберіть «</a:t>
            </a:r>
            <a:r>
              <a:rPr lang="uk-UA" sz="1600" b="1" dirty="0">
                <a:latin typeface="proxima_nova"/>
              </a:rPr>
              <a:t>Податкову країну</a:t>
            </a:r>
            <a:r>
              <a:rPr lang="uk-UA" sz="1600" dirty="0">
                <a:latin typeface="proxima_nova"/>
              </a:rPr>
              <a:t>» та інші поля відкриються для заповнення. </a:t>
            </a:r>
          </a:p>
          <a:p>
            <a:endParaRPr lang="en-US" sz="1600" b="1" dirty="0">
              <a:latin typeface="proxima_nova"/>
            </a:endParaRPr>
          </a:p>
          <a:p>
            <a:r>
              <a:rPr lang="uk-UA" sz="1600" b="1" dirty="0">
                <a:latin typeface="proxima_nova"/>
              </a:rPr>
              <a:t>Введіть дані принаймні для одного з цих виділених полів:</a:t>
            </a:r>
          </a:p>
          <a:p>
            <a:endParaRPr lang="en-US" sz="1600" b="1" dirty="0">
              <a:latin typeface="proxima_nova"/>
            </a:endParaRPr>
          </a:p>
          <a:p>
            <a:r>
              <a:rPr lang="uk-UA" sz="1600" b="1" dirty="0">
                <a:latin typeface="proxima_nova"/>
                <a:ea typeface="+mn-lt"/>
                <a:cs typeface="+mn-lt"/>
              </a:rPr>
              <a:t>Номер DUNS </a:t>
            </a:r>
            <a:r>
              <a:rPr lang="uk-UA" sz="1600" dirty="0">
                <a:latin typeface="proxima_nova"/>
                <a:ea typeface="+mn-lt"/>
                <a:cs typeface="+mn-lt"/>
              </a:rPr>
              <a:t>(Кредитний профіль Dun &amp; Bradstreet для перевірки кредитних рейтингів бізнесу та оцінки фінансового стану компанії): Застосовується лише для постачальників, які мають цей номер</a:t>
            </a:r>
          </a:p>
          <a:p>
            <a:pPr marL="285750" indent="-285750">
              <a:buFontTx/>
              <a:buChar char="-"/>
            </a:pPr>
            <a:r>
              <a:rPr lang="uk-UA" sz="1600" dirty="0">
                <a:latin typeface="proxima_nova"/>
              </a:rPr>
              <a:t>Він повинен містити від 9 до 12 цифр</a:t>
            </a:r>
          </a:p>
          <a:p>
            <a:endParaRPr lang="en-US" sz="1600" b="1" dirty="0">
              <a:latin typeface="proxima_nova"/>
            </a:endParaRPr>
          </a:p>
          <a:p>
            <a:r>
              <a:rPr lang="uk-UA" sz="1600" b="1" dirty="0">
                <a:latin typeface="proxima_nova"/>
              </a:rPr>
              <a:t>Ідентифікаційний номер платника податків </a:t>
            </a:r>
          </a:p>
          <a:p>
            <a:r>
              <a:rPr lang="uk-UA" sz="1600" b="1" dirty="0">
                <a:latin typeface="proxima_nova"/>
              </a:rPr>
              <a:t>Реєстраційний податковий номер</a:t>
            </a:r>
          </a:p>
          <a:p>
            <a:r>
              <a:rPr lang="uk-UA" sz="1600" dirty="0">
                <a:latin typeface="proxima_nova"/>
              </a:rPr>
              <a:t>- Після вибору податкової країни, можна буде відредагувати ідентифікаційний номера платника податків і реєстраційний податковий номер</a:t>
            </a:r>
          </a:p>
        </p:txBody>
      </p:sp>
      <p:sp>
        <p:nvSpPr>
          <p:cNvPr id="20" name="Rettangolo con angoli arrotondati 11">
            <a:extLst>
              <a:ext uri="{FF2B5EF4-FFF2-40B4-BE49-F238E27FC236}">
                <a16:creationId xmlns:a16="http://schemas.microsoft.com/office/drawing/2014/main" id="{CE59A41A-F2E3-468C-C1FA-C2AA9F898EB3}"/>
              </a:ext>
            </a:extLst>
          </p:cNvPr>
          <p:cNvSpPr/>
          <p:nvPr/>
        </p:nvSpPr>
        <p:spPr>
          <a:xfrm>
            <a:off x="6579785" y="2026399"/>
            <a:ext cx="4952852" cy="648339"/>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cxnSp>
        <p:nvCxnSpPr>
          <p:cNvPr id="21" name="Straight Connector 20">
            <a:extLst>
              <a:ext uri="{FF2B5EF4-FFF2-40B4-BE49-F238E27FC236}">
                <a16:creationId xmlns:a16="http://schemas.microsoft.com/office/drawing/2014/main" id="{AE7F1CED-EE4D-13D4-84D2-C13BCF14DCBB}"/>
              </a:ext>
            </a:extLst>
          </p:cNvPr>
          <p:cNvCxnSpPr>
            <a:cxnSpLocks/>
            <a:endCxn id="20" idx="1"/>
          </p:cNvCxnSpPr>
          <p:nvPr/>
        </p:nvCxnSpPr>
        <p:spPr>
          <a:xfrm>
            <a:off x="5908720" y="1491156"/>
            <a:ext cx="671065" cy="859413"/>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07DC9DFD-3328-AE75-59DD-F248735A9047}"/>
              </a:ext>
            </a:extLst>
          </p:cNvPr>
          <p:cNvCxnSpPr>
            <a:cxnSpLocks/>
            <a:endCxn id="20" idx="1"/>
          </p:cNvCxnSpPr>
          <p:nvPr/>
        </p:nvCxnSpPr>
        <p:spPr>
          <a:xfrm flipV="1">
            <a:off x="5908720" y="2350569"/>
            <a:ext cx="671065" cy="17664"/>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pic>
        <p:nvPicPr>
          <p:cNvPr id="5" name="Graphic 4" descr="House outline">
            <a:hlinkClick r:id="rId6" action="ppaction://hlinksldjump"/>
            <a:extLst>
              <a:ext uri="{FF2B5EF4-FFF2-40B4-BE49-F238E27FC236}">
                <a16:creationId xmlns:a16="http://schemas.microsoft.com/office/drawing/2014/main" id="{52D448DC-288B-2245-373D-A39B4C56E59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720680" y="0"/>
            <a:ext cx="471320" cy="477054"/>
          </a:xfrm>
          <a:prstGeom prst="rect">
            <a:avLst/>
          </a:prstGeom>
        </p:spPr>
      </p:pic>
      <p:pic>
        <p:nvPicPr>
          <p:cNvPr id="7" name="Graphic 6" descr="Priorities with solid fill">
            <a:hlinkClick r:id="rId9" action="ppaction://hlinksldjump"/>
            <a:extLst>
              <a:ext uri="{FF2B5EF4-FFF2-40B4-BE49-F238E27FC236}">
                <a16:creationId xmlns:a16="http://schemas.microsoft.com/office/drawing/2014/main" id="{D10C93AE-C5A2-239A-415E-8973BAF5E62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 y="6380946"/>
            <a:ext cx="477054" cy="477054"/>
          </a:xfrm>
          <a:prstGeom prst="rect">
            <a:avLst/>
          </a:prstGeom>
        </p:spPr>
      </p:pic>
      <p:sp>
        <p:nvSpPr>
          <p:cNvPr id="2" name="Rectangle: Rounded Corners 1">
            <a:extLst>
              <a:ext uri="{FF2B5EF4-FFF2-40B4-BE49-F238E27FC236}">
                <a16:creationId xmlns:a16="http://schemas.microsoft.com/office/drawing/2014/main" id="{78798E85-26BD-A9CB-CE7A-9993F90328C5}"/>
              </a:ext>
            </a:extLst>
          </p:cNvPr>
          <p:cNvSpPr/>
          <p:nvPr/>
        </p:nvSpPr>
        <p:spPr>
          <a:xfrm>
            <a:off x="8603674" y="5579917"/>
            <a:ext cx="3486728" cy="649263"/>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uk-UA" sz="1200" b="1" dirty="0">
                <a:solidFill>
                  <a:schemeClr val="tx1"/>
                </a:solidFill>
                <a:latin typeface="proxima_nova"/>
                <a:ea typeface="Lato"/>
                <a:cs typeface="Lato"/>
              </a:rPr>
              <a:t>ВАЖЛИВО</a:t>
            </a:r>
          </a:p>
          <a:p>
            <a:pPr algn="ctr"/>
            <a:r>
              <a:rPr lang="uk-UA" sz="1200" dirty="0">
                <a:solidFill>
                  <a:schemeClr val="tx1"/>
                </a:solidFill>
                <a:latin typeface="proxima_nova"/>
              </a:rPr>
              <a:t>Якщо ви бажаєте включити інформацію про звільнення від ПДВ, будь ласка, вкажіть це у розділі </a:t>
            </a:r>
            <a:r>
              <a:rPr lang="uk-UA" sz="1200" b="1" dirty="0">
                <a:solidFill>
                  <a:schemeClr val="tx1"/>
                </a:solidFill>
                <a:latin typeface="proxima_nova"/>
              </a:rPr>
              <a:t>Примітка для затверджуючої особи</a:t>
            </a:r>
            <a:r>
              <a:rPr lang="uk-UA" sz="1200" dirty="0">
                <a:solidFill>
                  <a:schemeClr val="tx1"/>
                </a:solidFill>
                <a:latin typeface="proxima_nova"/>
              </a:rPr>
              <a:t>. </a:t>
            </a:r>
          </a:p>
        </p:txBody>
      </p:sp>
      <p:pic>
        <p:nvPicPr>
          <p:cNvPr id="12" name="Graphic 11" descr="A lightbulb">
            <a:extLst>
              <a:ext uri="{FF2B5EF4-FFF2-40B4-BE49-F238E27FC236}">
                <a16:creationId xmlns:a16="http://schemas.microsoft.com/office/drawing/2014/main" id="{8C85D923-5933-0AFE-9070-81E613398668}"/>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889918" y="5426123"/>
            <a:ext cx="247609" cy="247609"/>
          </a:xfrm>
          <a:prstGeom prst="rect">
            <a:avLst/>
          </a:prstGeom>
        </p:spPr>
      </p:pic>
    </p:spTree>
    <p:extLst>
      <p:ext uri="{BB962C8B-B14F-4D97-AF65-F5344CB8AC3E}">
        <p14:creationId xmlns:p14="http://schemas.microsoft.com/office/powerpoint/2010/main" val="2597320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A13D90-0162-425D-67FC-8DB7A7D9A791}"/>
              </a:ext>
            </a:extLst>
          </p:cNvPr>
          <p:cNvPicPr>
            <a:picLocks noChangeAspect="1"/>
          </p:cNvPicPr>
          <p:nvPr/>
        </p:nvPicPr>
        <p:blipFill>
          <a:blip r:embed="rId3"/>
          <a:stretch>
            <a:fillRect/>
          </a:stretch>
        </p:blipFill>
        <p:spPr>
          <a:xfrm>
            <a:off x="1967845" y="861646"/>
            <a:ext cx="5406841" cy="2760013"/>
          </a:xfrm>
          <a:prstGeom prst="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id="{989A3D72-7F31-0289-B0ED-A2A456CD789D}"/>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2.2 Заповніть профіль постачальника</a:t>
            </a:r>
          </a:p>
        </p:txBody>
      </p:sp>
      <p:sp>
        <p:nvSpPr>
          <p:cNvPr id="4" name="TextBox 3">
            <a:extLst>
              <a:ext uri="{FF2B5EF4-FFF2-40B4-BE49-F238E27FC236}">
                <a16:creationId xmlns:a16="http://schemas.microsoft.com/office/drawing/2014/main" id="{CFF2CD14-87FB-8828-A3E8-82E39F46C1EE}"/>
              </a:ext>
            </a:extLst>
          </p:cNvPr>
          <p:cNvSpPr txBox="1"/>
          <p:nvPr/>
        </p:nvSpPr>
        <p:spPr>
          <a:xfrm>
            <a:off x="1836100" y="193641"/>
            <a:ext cx="7406640"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Частина 3 </a:t>
            </a:r>
          </a:p>
        </p:txBody>
      </p:sp>
      <p:sp>
        <p:nvSpPr>
          <p:cNvPr id="8" name="TextBox 7">
            <a:extLst>
              <a:ext uri="{FF2B5EF4-FFF2-40B4-BE49-F238E27FC236}">
                <a16:creationId xmlns:a16="http://schemas.microsoft.com/office/drawing/2014/main" id="{2ED1474E-5691-F6E4-FC9B-F849D8B3F756}"/>
              </a:ext>
            </a:extLst>
          </p:cNvPr>
          <p:cNvSpPr txBox="1"/>
          <p:nvPr/>
        </p:nvSpPr>
        <p:spPr>
          <a:xfrm>
            <a:off x="1967844" y="3718089"/>
            <a:ext cx="9212774" cy="2554545"/>
          </a:xfrm>
          <a:prstGeom prst="rect">
            <a:avLst/>
          </a:prstGeom>
          <a:noFill/>
        </p:spPr>
        <p:txBody>
          <a:bodyPr wrap="square" lIns="91440" tIns="45720" rIns="91440" bIns="45720" rtlCol="0" anchor="t">
            <a:spAutoFit/>
          </a:bodyPr>
          <a:lstStyle/>
          <a:p>
            <a:r>
              <a:rPr lang="uk-UA" sz="1600" b="1" dirty="0">
                <a:latin typeface="proxima_nova"/>
              </a:rPr>
              <a:t>Додаткова інформація</a:t>
            </a:r>
          </a:p>
          <a:p>
            <a:pPr marL="285750" indent="-285750">
              <a:buFontTx/>
              <a:buChar char="-"/>
            </a:pPr>
            <a:r>
              <a:rPr lang="uk-UA" sz="1600" dirty="0">
                <a:latin typeface="proxima_nova"/>
              </a:rPr>
              <a:t>Постачальник для закупівель невисокої вартості: Залиште це поле </a:t>
            </a:r>
          </a:p>
          <a:p>
            <a:pPr marL="285750" indent="-285750">
              <a:buFontTx/>
              <a:buChar char="-"/>
            </a:pPr>
            <a:r>
              <a:rPr lang="uk-UA" sz="1600" dirty="0">
                <a:latin typeface="proxima_nova"/>
              </a:rPr>
              <a:t>порожнім.</a:t>
            </a:r>
          </a:p>
          <a:p>
            <a:r>
              <a:rPr lang="uk-UA" sz="1600" b="1" dirty="0">
                <a:latin typeface="proxima_nova"/>
              </a:rPr>
              <a:t>Ваша контактна інформація</a:t>
            </a:r>
          </a:p>
          <a:p>
            <a:r>
              <a:rPr lang="uk-UA" sz="1600" b="1" dirty="0">
                <a:latin typeface="proxima_nova"/>
              </a:rPr>
              <a:t>Ім'я/Прізвище </a:t>
            </a:r>
          </a:p>
          <a:p>
            <a:pPr marL="285750" indent="-285750">
              <a:buFontTx/>
              <a:buChar char="-"/>
            </a:pPr>
            <a:r>
              <a:rPr lang="uk-UA" sz="1600" dirty="0">
                <a:latin typeface="proxima_nova"/>
              </a:rPr>
              <a:t>Ім'я особи, уповноваженої вашою компанією використовувати систему та представляти компанію</a:t>
            </a:r>
          </a:p>
          <a:p>
            <a:r>
              <a:rPr lang="uk-UA" sz="1600" b="1" dirty="0">
                <a:latin typeface="proxima_nova"/>
              </a:rPr>
              <a:t>Електронна адреса</a:t>
            </a:r>
          </a:p>
          <a:p>
            <a:r>
              <a:rPr lang="uk-UA" sz="1600" dirty="0">
                <a:latin typeface="proxima_nova"/>
              </a:rPr>
              <a:t>- Це має бути дійсна електронна адреса вашої компанії. Зверніть увагу, що ця адреса електронної пошти використовуватиметься як ідентифікатор користувача для входу в систему, і всі подальші повідомлення з системи надсилатимуться на цю адресу. </a:t>
            </a:r>
          </a:p>
        </p:txBody>
      </p:sp>
      <p:sp>
        <p:nvSpPr>
          <p:cNvPr id="9" name="Rettangolo con angoli arrotondati 11">
            <a:extLst>
              <a:ext uri="{FF2B5EF4-FFF2-40B4-BE49-F238E27FC236}">
                <a16:creationId xmlns:a16="http://schemas.microsoft.com/office/drawing/2014/main" id="{940C1AC4-961C-D48B-3C80-2EC9DD00F253}"/>
              </a:ext>
            </a:extLst>
          </p:cNvPr>
          <p:cNvSpPr/>
          <p:nvPr/>
        </p:nvSpPr>
        <p:spPr>
          <a:xfrm>
            <a:off x="2267706" y="1117791"/>
            <a:ext cx="3296149" cy="361656"/>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11" name="Rettangolo con angoli arrotondati 11">
            <a:extLst>
              <a:ext uri="{FF2B5EF4-FFF2-40B4-BE49-F238E27FC236}">
                <a16:creationId xmlns:a16="http://schemas.microsoft.com/office/drawing/2014/main" id="{4FB14A48-2625-4829-A685-A82339AC6E85}"/>
              </a:ext>
            </a:extLst>
          </p:cNvPr>
          <p:cNvSpPr/>
          <p:nvPr/>
        </p:nvSpPr>
        <p:spPr>
          <a:xfrm>
            <a:off x="4302493" y="2233200"/>
            <a:ext cx="3072193" cy="1388409"/>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pic>
        <p:nvPicPr>
          <p:cNvPr id="12" name="Picture 11">
            <a:extLst>
              <a:ext uri="{FF2B5EF4-FFF2-40B4-BE49-F238E27FC236}">
                <a16:creationId xmlns:a16="http://schemas.microsoft.com/office/drawing/2014/main" id="{EF1CC935-0DD3-EC1C-3177-5AA051FA76FE}"/>
              </a:ext>
            </a:extLst>
          </p:cNvPr>
          <p:cNvPicPr>
            <a:picLocks noChangeAspect="1"/>
          </p:cNvPicPr>
          <p:nvPr/>
        </p:nvPicPr>
        <p:blipFill rotWithShape="1">
          <a:blip r:embed="rId4"/>
          <a:srcRect l="41618"/>
          <a:stretch/>
        </p:blipFill>
        <p:spPr>
          <a:xfrm>
            <a:off x="8581157" y="856955"/>
            <a:ext cx="2686273" cy="1228896"/>
          </a:xfrm>
          <a:prstGeom prst="rect">
            <a:avLst/>
          </a:prstGeom>
          <a:ln>
            <a:noFill/>
          </a:ln>
          <a:effectLst>
            <a:outerShdw blurRad="292100" dist="139700" dir="2700000" algn="tl" rotWithShape="0">
              <a:srgbClr val="333333">
                <a:alpha val="65000"/>
              </a:srgbClr>
            </a:outerShdw>
          </a:effectLst>
        </p:spPr>
      </p:pic>
      <p:sp>
        <p:nvSpPr>
          <p:cNvPr id="13" name="Rettangolo con angoli arrotondati 11">
            <a:extLst>
              <a:ext uri="{FF2B5EF4-FFF2-40B4-BE49-F238E27FC236}">
                <a16:creationId xmlns:a16="http://schemas.microsoft.com/office/drawing/2014/main" id="{50FC769D-4778-A18E-8C76-F28514CA2131}"/>
              </a:ext>
            </a:extLst>
          </p:cNvPr>
          <p:cNvSpPr/>
          <p:nvPr/>
        </p:nvSpPr>
        <p:spPr>
          <a:xfrm>
            <a:off x="8532899" y="1117791"/>
            <a:ext cx="2734531" cy="361656"/>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cxnSp>
        <p:nvCxnSpPr>
          <p:cNvPr id="14" name="Straight Connector 13">
            <a:extLst>
              <a:ext uri="{FF2B5EF4-FFF2-40B4-BE49-F238E27FC236}">
                <a16:creationId xmlns:a16="http://schemas.microsoft.com/office/drawing/2014/main" id="{F0B660C1-4095-6745-00FD-535002874230}"/>
              </a:ext>
            </a:extLst>
          </p:cNvPr>
          <p:cNvCxnSpPr>
            <a:cxnSpLocks/>
            <a:endCxn id="13" idx="1"/>
          </p:cNvCxnSpPr>
          <p:nvPr/>
        </p:nvCxnSpPr>
        <p:spPr>
          <a:xfrm>
            <a:off x="5563855" y="1291382"/>
            <a:ext cx="2969044" cy="7237"/>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pic>
        <p:nvPicPr>
          <p:cNvPr id="26" name="Picture 25">
            <a:extLst>
              <a:ext uri="{FF2B5EF4-FFF2-40B4-BE49-F238E27FC236}">
                <a16:creationId xmlns:a16="http://schemas.microsoft.com/office/drawing/2014/main" id="{AA29B182-0D99-39F0-5FF6-AEB0639040F3}"/>
              </a:ext>
            </a:extLst>
          </p:cNvPr>
          <p:cNvPicPr>
            <a:picLocks noChangeAspect="1"/>
          </p:cNvPicPr>
          <p:nvPr/>
        </p:nvPicPr>
        <p:blipFill>
          <a:blip r:embed="rId5"/>
          <a:stretch>
            <a:fillRect/>
          </a:stretch>
        </p:blipFill>
        <p:spPr>
          <a:xfrm rot="16200000">
            <a:off x="-1700372" y="2768647"/>
            <a:ext cx="5431345" cy="847891"/>
          </a:xfrm>
          <a:prstGeom prst="rect">
            <a:avLst/>
          </a:prstGeom>
        </p:spPr>
      </p:pic>
      <p:sp>
        <p:nvSpPr>
          <p:cNvPr id="27" name="Rectangle: Rounded Corners 26">
            <a:extLst>
              <a:ext uri="{FF2B5EF4-FFF2-40B4-BE49-F238E27FC236}">
                <a16:creationId xmlns:a16="http://schemas.microsoft.com/office/drawing/2014/main" id="{502E5403-4607-DE61-7474-635236CAA743}"/>
              </a:ext>
            </a:extLst>
          </p:cNvPr>
          <p:cNvSpPr/>
          <p:nvPr/>
        </p:nvSpPr>
        <p:spPr>
          <a:xfrm>
            <a:off x="8599808" y="2314403"/>
            <a:ext cx="3480405" cy="2457747"/>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uk-UA" sz="1400" b="1" dirty="0">
                <a:solidFill>
                  <a:schemeClr val="tx1"/>
                </a:solidFill>
                <a:latin typeface="proxima_nova"/>
                <a:ea typeface="Lato"/>
                <a:cs typeface="Lato"/>
              </a:rPr>
              <a:t>ВАЖЛИВО</a:t>
            </a:r>
          </a:p>
          <a:p>
            <a:pPr algn="just"/>
            <a:r>
              <a:rPr lang="uk-UA" sz="1400" dirty="0">
                <a:solidFill>
                  <a:schemeClr val="tx1"/>
                </a:solidFill>
                <a:latin typeface="proxima_nova"/>
              </a:rPr>
              <a:t>Щоб уникнути проблем і зберегти контроль над своїм профілем постачальника у випадку, якщо особа, яка працює над поданням тендерних пропозицій, залишить компанію, використовуйте загальний обліковий запис електронної пошти, до якого мають доступ численні особи у вашій організації. </a:t>
            </a:r>
          </a:p>
        </p:txBody>
      </p:sp>
      <p:pic>
        <p:nvPicPr>
          <p:cNvPr id="28" name="Graphic 27" descr="A lightbulb">
            <a:extLst>
              <a:ext uri="{FF2B5EF4-FFF2-40B4-BE49-F238E27FC236}">
                <a16:creationId xmlns:a16="http://schemas.microsoft.com/office/drawing/2014/main" id="{9582CA55-8022-2A63-A48C-522B1B8924F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80524" y="2704282"/>
            <a:ext cx="328936" cy="328936"/>
          </a:xfrm>
          <a:prstGeom prst="rect">
            <a:avLst/>
          </a:prstGeom>
        </p:spPr>
      </p:pic>
      <p:pic>
        <p:nvPicPr>
          <p:cNvPr id="3" name="Graphic 2" descr="House outline">
            <a:hlinkClick r:id="rId8" action="ppaction://hlinksldjump"/>
            <a:extLst>
              <a:ext uri="{FF2B5EF4-FFF2-40B4-BE49-F238E27FC236}">
                <a16:creationId xmlns:a16="http://schemas.microsoft.com/office/drawing/2014/main" id="{EAEA62E6-6970-2BC6-A803-1DCB26D8007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720680" y="0"/>
            <a:ext cx="471320" cy="477054"/>
          </a:xfrm>
          <a:prstGeom prst="rect">
            <a:avLst/>
          </a:prstGeom>
        </p:spPr>
      </p:pic>
      <p:pic>
        <p:nvPicPr>
          <p:cNvPr id="6" name="Graphic 5" descr="Priorities with solid fill">
            <a:hlinkClick r:id="rId11" action="ppaction://hlinksldjump"/>
            <a:extLst>
              <a:ext uri="{FF2B5EF4-FFF2-40B4-BE49-F238E27FC236}">
                <a16:creationId xmlns:a16="http://schemas.microsoft.com/office/drawing/2014/main" id="{780127AB-CDC4-36FF-AFA5-F0BA0067A6A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1564922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989A3D72-7F31-0289-B0ED-A2A456CD789D}"/>
              </a:ext>
            </a:extLst>
          </p:cNvPr>
          <p:cNvSpPr txBox="1"/>
          <p:nvPr/>
        </p:nvSpPr>
        <p:spPr>
          <a:xfrm rot="16200000">
            <a:off x="-3013223" y="2805403"/>
            <a:ext cx="6503501"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2.2 Заповніть профіль постачальника</a:t>
            </a:r>
          </a:p>
        </p:txBody>
      </p:sp>
      <p:pic>
        <p:nvPicPr>
          <p:cNvPr id="3" name="Picture 2">
            <a:extLst>
              <a:ext uri="{FF2B5EF4-FFF2-40B4-BE49-F238E27FC236}">
                <a16:creationId xmlns:a16="http://schemas.microsoft.com/office/drawing/2014/main" id="{F72CF9F1-9D19-690D-D82A-47A1ACA549FB}"/>
              </a:ext>
            </a:extLst>
          </p:cNvPr>
          <p:cNvPicPr>
            <a:picLocks noChangeAspect="1"/>
          </p:cNvPicPr>
          <p:nvPr/>
        </p:nvPicPr>
        <p:blipFill>
          <a:blip r:embed="rId3"/>
          <a:stretch>
            <a:fillRect/>
          </a:stretch>
        </p:blipFill>
        <p:spPr>
          <a:xfrm rot="16200000">
            <a:off x="-1814672" y="2723895"/>
            <a:ext cx="5431345" cy="847891"/>
          </a:xfrm>
          <a:prstGeom prst="rect">
            <a:avLst/>
          </a:prstGeom>
        </p:spPr>
      </p:pic>
      <p:sp>
        <p:nvSpPr>
          <p:cNvPr id="4" name="TextBox 3">
            <a:extLst>
              <a:ext uri="{FF2B5EF4-FFF2-40B4-BE49-F238E27FC236}">
                <a16:creationId xmlns:a16="http://schemas.microsoft.com/office/drawing/2014/main" id="{CFF2CD14-87FB-8828-A3E8-82E39F46C1EE}"/>
              </a:ext>
            </a:extLst>
          </p:cNvPr>
          <p:cNvSpPr txBox="1"/>
          <p:nvPr/>
        </p:nvSpPr>
        <p:spPr>
          <a:xfrm>
            <a:off x="1836100" y="193641"/>
            <a:ext cx="7406640"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Переходьте до наступного кроку</a:t>
            </a:r>
          </a:p>
        </p:txBody>
      </p:sp>
      <p:pic>
        <p:nvPicPr>
          <p:cNvPr id="17" name="Picture 16">
            <a:extLst>
              <a:ext uri="{FF2B5EF4-FFF2-40B4-BE49-F238E27FC236}">
                <a16:creationId xmlns:a16="http://schemas.microsoft.com/office/drawing/2014/main" id="{FC3A2342-50E6-7507-6EFA-F51A16DCAC77}"/>
              </a:ext>
            </a:extLst>
          </p:cNvPr>
          <p:cNvPicPr>
            <a:picLocks noChangeAspect="1"/>
          </p:cNvPicPr>
          <p:nvPr/>
        </p:nvPicPr>
        <p:blipFill>
          <a:blip r:embed="rId4"/>
          <a:stretch>
            <a:fillRect/>
          </a:stretch>
        </p:blipFill>
        <p:spPr>
          <a:xfrm>
            <a:off x="3205405" y="1062423"/>
            <a:ext cx="6432695" cy="766221"/>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0430155D-CDD3-8D96-7916-E11F51CC86CB}"/>
              </a:ext>
            </a:extLst>
          </p:cNvPr>
          <p:cNvSpPr txBox="1"/>
          <p:nvPr/>
        </p:nvSpPr>
        <p:spPr>
          <a:xfrm>
            <a:off x="2417122" y="2445964"/>
            <a:ext cx="8240265" cy="584775"/>
          </a:xfrm>
          <a:prstGeom prst="rect">
            <a:avLst/>
          </a:prstGeom>
          <a:noFill/>
        </p:spPr>
        <p:txBody>
          <a:bodyPr wrap="square" rtlCol="0">
            <a:spAutoFit/>
          </a:bodyPr>
          <a:lstStyle/>
          <a:p>
            <a:pPr marL="285750" indent="-285750">
              <a:buFontTx/>
              <a:buChar char="-"/>
            </a:pPr>
            <a:r>
              <a:rPr lang="uk-UA" sz="1600" dirty="0">
                <a:latin typeface="proxima_nova"/>
              </a:rPr>
              <a:t>Коли ви заповнили «Відомості про компанію», натисніть кнопку </a:t>
            </a:r>
            <a:r>
              <a:rPr lang="uk-UA" sz="1600" b="1" dirty="0">
                <a:latin typeface="proxima_nova"/>
              </a:rPr>
              <a:t>Далі</a:t>
            </a:r>
            <a:r>
              <a:rPr lang="uk-UA" sz="1600" dirty="0">
                <a:latin typeface="proxima_nova"/>
              </a:rPr>
              <a:t>, щоб перейти до наступного кроку.</a:t>
            </a:r>
          </a:p>
          <a:p>
            <a:pPr marL="285750" indent="-285750">
              <a:buFontTx/>
              <a:buChar char="-"/>
            </a:pPr>
            <a:r>
              <a:rPr lang="uk-UA" sz="1600" dirty="0">
                <a:latin typeface="proxima_nova"/>
              </a:rPr>
              <a:t>Скористайтеся кнопкою «Зберегти на потім», щоб зберегти або продовжити реєстрацію пізніше. </a:t>
            </a:r>
          </a:p>
        </p:txBody>
      </p:sp>
      <p:sp>
        <p:nvSpPr>
          <p:cNvPr id="19" name="Rettangolo con angoli arrotondati 11">
            <a:extLst>
              <a:ext uri="{FF2B5EF4-FFF2-40B4-BE49-F238E27FC236}">
                <a16:creationId xmlns:a16="http://schemas.microsoft.com/office/drawing/2014/main" id="{841815EF-C11A-2E40-7D39-55717805A7B1}"/>
              </a:ext>
            </a:extLst>
          </p:cNvPr>
          <p:cNvSpPr/>
          <p:nvPr/>
        </p:nvSpPr>
        <p:spPr>
          <a:xfrm>
            <a:off x="4220135" y="1099363"/>
            <a:ext cx="876394" cy="614338"/>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2" name="Rectangle: Rounded Corners 1">
            <a:extLst>
              <a:ext uri="{FF2B5EF4-FFF2-40B4-BE49-F238E27FC236}">
                <a16:creationId xmlns:a16="http://schemas.microsoft.com/office/drawing/2014/main" id="{FD7E0412-5936-F19B-A53F-652305C6F598}"/>
              </a:ext>
            </a:extLst>
          </p:cNvPr>
          <p:cNvSpPr/>
          <p:nvPr/>
        </p:nvSpPr>
        <p:spPr>
          <a:xfrm>
            <a:off x="6421753" y="4119648"/>
            <a:ext cx="5641974" cy="1743865"/>
          </a:xfrm>
          <a:prstGeom prst="round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uk-UA" sz="2000" b="1" dirty="0">
                <a:solidFill>
                  <a:schemeClr val="bg2"/>
                </a:solidFill>
                <a:latin typeface="proxima_nova"/>
                <a:ea typeface="Lato"/>
                <a:cs typeface="Lato"/>
              </a:rPr>
              <a:t>ПОРАДА: </a:t>
            </a:r>
          </a:p>
          <a:p>
            <a:pPr algn="ctr"/>
            <a:r>
              <a:rPr lang="uk-UA" sz="1400" dirty="0">
                <a:solidFill>
                  <a:schemeClr val="bg2"/>
                </a:solidFill>
                <a:latin typeface="proxima_nova"/>
              </a:rPr>
              <a:t>Система чекає певний час, коли на сторінці не відбувається нічого, коли цей час закінчується, всі незбережені зміни буде втрачено. Щоб зберегти дані, введені в будь-який момент до завершення реєстрації, і мати можливість продовжити роботу над реєстрацією пізніше, натисніть кнопку «Зберегти на потім». </a:t>
            </a:r>
          </a:p>
        </p:txBody>
      </p:sp>
      <p:pic>
        <p:nvPicPr>
          <p:cNvPr id="5" name="Graphic 4" descr="A lightbulb">
            <a:extLst>
              <a:ext uri="{FF2B5EF4-FFF2-40B4-BE49-F238E27FC236}">
                <a16:creationId xmlns:a16="http://schemas.microsoft.com/office/drawing/2014/main" id="{B5E06B3B-8DAA-59A7-B980-62AC3E102E2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4282" y="4119648"/>
            <a:ext cx="477949" cy="477949"/>
          </a:xfrm>
          <a:prstGeom prst="rect">
            <a:avLst/>
          </a:prstGeom>
        </p:spPr>
      </p:pic>
      <p:pic>
        <p:nvPicPr>
          <p:cNvPr id="7" name="Graphic 6" descr="House outline">
            <a:hlinkClick r:id="rId7" action="ppaction://hlinksldjump"/>
            <a:extLst>
              <a:ext uri="{FF2B5EF4-FFF2-40B4-BE49-F238E27FC236}">
                <a16:creationId xmlns:a16="http://schemas.microsoft.com/office/drawing/2014/main" id="{9D7CFC8C-074B-F04B-F15D-AA86561822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720680" y="0"/>
            <a:ext cx="471320" cy="477054"/>
          </a:xfrm>
          <a:prstGeom prst="rect">
            <a:avLst/>
          </a:prstGeom>
        </p:spPr>
      </p:pic>
      <p:pic>
        <p:nvPicPr>
          <p:cNvPr id="8" name="Graphic 7" descr="Priorities with solid fill">
            <a:hlinkClick r:id="rId10" action="ppaction://hlinksldjump"/>
            <a:extLst>
              <a:ext uri="{FF2B5EF4-FFF2-40B4-BE49-F238E27FC236}">
                <a16:creationId xmlns:a16="http://schemas.microsoft.com/office/drawing/2014/main" id="{9AFC78BD-4C15-D1BE-89E8-573BE5F5088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942916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6299F940-7D78-8C60-DD68-B3E1F5F7CC16}"/>
              </a:ext>
            </a:extLst>
          </p:cNvPr>
          <p:cNvSpPr>
            <a:spLocks noChangeAspect="1" noChangeArrowheads="1"/>
          </p:cNvSpPr>
          <p:nvPr/>
        </p:nvSpPr>
        <p:spPr bwMode="auto">
          <a:xfrm>
            <a:off x="5987295" y="5326486"/>
            <a:ext cx="304800" cy="30013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Title 1">
            <a:extLst>
              <a:ext uri="{FF2B5EF4-FFF2-40B4-BE49-F238E27FC236}">
                <a16:creationId xmlns:a16="http://schemas.microsoft.com/office/drawing/2014/main" id="{2C455676-492A-BCF1-85CF-6CFB7626A9C3}"/>
              </a:ext>
            </a:extLst>
          </p:cNvPr>
          <p:cNvSpPr txBox="1">
            <a:spLocks/>
          </p:cNvSpPr>
          <p:nvPr/>
        </p:nvSpPr>
        <p:spPr>
          <a:xfrm>
            <a:off x="246824" y="828262"/>
            <a:ext cx="11672416" cy="604086"/>
          </a:xfrm>
          <a:prstGeom prst="rect">
            <a:avLst/>
          </a:prstGeom>
        </p:spPr>
        <p:txBody>
          <a:bodyPr/>
          <a:lstStyle>
            <a:lvl1pPr algn="l" defTabSz="608013" rtl="0" eaLnBrk="1" fontAlgn="base" hangingPunct="1">
              <a:lnSpc>
                <a:spcPct val="90000"/>
              </a:lnSpc>
              <a:spcBef>
                <a:spcPct val="0"/>
              </a:spcBef>
              <a:spcAft>
                <a:spcPct val="0"/>
              </a:spcAft>
              <a:defRPr sz="4800" b="1" kern="1200">
                <a:solidFill>
                  <a:schemeClr val="accent1"/>
                </a:solidFill>
                <a:latin typeface="+mj-lt"/>
                <a:ea typeface="+mj-ea"/>
                <a:cs typeface="+mj-cs"/>
              </a:defRPr>
            </a:lvl1pPr>
            <a:lvl2pPr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2pPr>
            <a:lvl3pPr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3pPr>
            <a:lvl4pPr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4pPr>
            <a:lvl5pPr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5pPr>
            <a:lvl6pPr marL="457200"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6pPr>
            <a:lvl7pPr marL="914400"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7pPr>
            <a:lvl8pPr marL="1371600"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8pPr>
            <a:lvl9pPr marL="1828800"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9pPr>
          </a:lstStyle>
          <a:p>
            <a:pPr algn="ctr"/>
            <a:r>
              <a:rPr lang="uk-UA" sz="3600" dirty="0">
                <a:latin typeface="Proxima Nova Extrabold"/>
              </a:rPr>
              <a:t>Під час входу…</a:t>
            </a:r>
          </a:p>
        </p:txBody>
      </p:sp>
      <p:sp>
        <p:nvSpPr>
          <p:cNvPr id="9" name="Rectangle: Rounded Corners 8">
            <a:extLst>
              <a:ext uri="{FF2B5EF4-FFF2-40B4-BE49-F238E27FC236}">
                <a16:creationId xmlns:a16="http://schemas.microsoft.com/office/drawing/2014/main" id="{72784AF0-DEA6-6C80-1556-DB863C87FB2A}"/>
              </a:ext>
            </a:extLst>
          </p:cNvPr>
          <p:cNvSpPr/>
          <p:nvPr/>
        </p:nvSpPr>
        <p:spPr>
          <a:xfrm>
            <a:off x="1835194" y="1549911"/>
            <a:ext cx="9358225" cy="679274"/>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uk-UA" b="1" dirty="0">
                <a:solidFill>
                  <a:schemeClr val="tx1"/>
                </a:solidFill>
                <a:latin typeface="Lato"/>
                <a:ea typeface="Lato"/>
                <a:cs typeface="Lato"/>
              </a:rPr>
              <a:t>Подвійна перевірка доступу </a:t>
            </a:r>
            <a:r>
              <a:rPr lang="uk-UA" dirty="0">
                <a:solidFill>
                  <a:schemeClr val="tx1"/>
                </a:solidFill>
                <a:latin typeface="Lato"/>
                <a:ea typeface="Lato"/>
                <a:cs typeface="Lato"/>
              </a:rPr>
              <a:t>на порталі постачальників до початку тендеру. </a:t>
            </a:r>
          </a:p>
        </p:txBody>
      </p:sp>
      <p:sp>
        <p:nvSpPr>
          <p:cNvPr id="14" name="Rectangle: Rounded Corners 13">
            <a:extLst>
              <a:ext uri="{FF2B5EF4-FFF2-40B4-BE49-F238E27FC236}">
                <a16:creationId xmlns:a16="http://schemas.microsoft.com/office/drawing/2014/main" id="{527FF6BF-B3EE-6D60-DE2B-BE1740C554B2}"/>
              </a:ext>
            </a:extLst>
          </p:cNvPr>
          <p:cNvSpPr/>
          <p:nvPr/>
        </p:nvSpPr>
        <p:spPr>
          <a:xfrm>
            <a:off x="1804826" y="2326352"/>
            <a:ext cx="9418959" cy="679274"/>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uk-UA" dirty="0">
                <a:solidFill>
                  <a:schemeClr val="tx1"/>
                </a:solidFill>
                <a:latin typeface="Lato"/>
                <a:ea typeface="Lato"/>
                <a:cs typeface="Lato"/>
              </a:rPr>
              <a:t>Якщо ви не можете увійти, </a:t>
            </a:r>
            <a:r>
              <a:rPr lang="uk-UA" b="1" dirty="0">
                <a:solidFill>
                  <a:schemeClr val="tx1"/>
                </a:solidFill>
                <a:latin typeface="Lato"/>
                <a:ea typeface="Lato"/>
                <a:cs typeface="Lato"/>
              </a:rPr>
              <a:t>перевірте, чи ваше посилання правильне</a:t>
            </a:r>
            <a:r>
              <a:rPr lang="uk-UA" dirty="0">
                <a:solidFill>
                  <a:schemeClr val="tx1"/>
                </a:solidFill>
                <a:latin typeface="Lato"/>
                <a:ea typeface="Lato"/>
                <a:cs typeface="Lato"/>
              </a:rPr>
              <a:t>: </a:t>
            </a:r>
          </a:p>
          <a:p>
            <a:pPr algn="ctr"/>
            <a:r>
              <a:rPr lang="uk-UA" dirty="0">
                <a:solidFill>
                  <a:schemeClr val="tx1"/>
                </a:solidFill>
                <a:latin typeface="Lato"/>
                <a:ea typeface="Lato"/>
                <a:cs typeface="Lato"/>
              </a:rPr>
              <a:t>https://supplier-portal.unhcr.org  </a:t>
            </a:r>
          </a:p>
        </p:txBody>
      </p:sp>
      <p:sp>
        <p:nvSpPr>
          <p:cNvPr id="15" name="Rectangle: Rounded Corners 14">
            <a:extLst>
              <a:ext uri="{FF2B5EF4-FFF2-40B4-BE49-F238E27FC236}">
                <a16:creationId xmlns:a16="http://schemas.microsoft.com/office/drawing/2014/main" id="{06D24D3D-8884-7CD0-A398-BA1C07778F74}"/>
              </a:ext>
            </a:extLst>
          </p:cNvPr>
          <p:cNvSpPr/>
          <p:nvPr/>
        </p:nvSpPr>
        <p:spPr>
          <a:xfrm>
            <a:off x="1795140" y="3097662"/>
            <a:ext cx="9418959" cy="1019895"/>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uk-UA" dirty="0">
                <a:solidFill>
                  <a:schemeClr val="tx1"/>
                </a:solidFill>
                <a:latin typeface="Lato"/>
                <a:ea typeface="Lato"/>
                <a:cs typeface="Lato"/>
              </a:rPr>
              <a:t>Якщо не працює посилання, перевірте в УВКБ ООН, чи активовано ваш обліковий запис користувача (ідентифікатор електронної пошти). Якщо так, натисніть</a:t>
            </a:r>
            <a:r>
              <a:rPr lang="uk-UA" b="1" dirty="0">
                <a:solidFill>
                  <a:schemeClr val="tx1"/>
                </a:solidFill>
                <a:latin typeface="Lato"/>
                <a:ea typeface="Lato"/>
                <a:cs typeface="Lato"/>
              </a:rPr>
              <a:t> «Забули пароль» </a:t>
            </a:r>
            <a:r>
              <a:rPr lang="uk-UA" dirty="0">
                <a:solidFill>
                  <a:schemeClr val="tx1"/>
                </a:solidFill>
                <a:latin typeface="Lato"/>
                <a:ea typeface="Lato"/>
                <a:cs typeface="Lato"/>
              </a:rPr>
              <a:t>і дотримуйтесь інструкцій. Перевірте папки зі спамом/корзину.</a:t>
            </a:r>
          </a:p>
        </p:txBody>
      </p:sp>
      <p:pic>
        <p:nvPicPr>
          <p:cNvPr id="17" name="Graphic 16" descr="Checkbox Checked outline">
            <a:extLst>
              <a:ext uri="{FF2B5EF4-FFF2-40B4-BE49-F238E27FC236}">
                <a16:creationId xmlns:a16="http://schemas.microsoft.com/office/drawing/2014/main" id="{8DC326DF-3FC4-F957-F857-965D58D7816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0740" y="1432348"/>
            <a:ext cx="914400" cy="914400"/>
          </a:xfrm>
          <a:prstGeom prst="rect">
            <a:avLst/>
          </a:prstGeom>
        </p:spPr>
      </p:pic>
      <p:pic>
        <p:nvPicPr>
          <p:cNvPr id="19" name="Graphic 18" descr="Link outline">
            <a:extLst>
              <a:ext uri="{FF2B5EF4-FFF2-40B4-BE49-F238E27FC236}">
                <a16:creationId xmlns:a16="http://schemas.microsoft.com/office/drawing/2014/main" id="{BB8C1557-F864-BA8D-CE6E-C4E204BEA69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8287" y="2384301"/>
            <a:ext cx="679274" cy="679274"/>
          </a:xfrm>
          <a:prstGeom prst="rect">
            <a:avLst/>
          </a:prstGeom>
        </p:spPr>
      </p:pic>
      <p:pic>
        <p:nvPicPr>
          <p:cNvPr id="21" name="Picture 20">
            <a:extLst>
              <a:ext uri="{FF2B5EF4-FFF2-40B4-BE49-F238E27FC236}">
                <a16:creationId xmlns:a16="http://schemas.microsoft.com/office/drawing/2014/main" id="{37EC420A-C11E-B93F-DC02-704894C5AB59}"/>
              </a:ext>
            </a:extLst>
          </p:cNvPr>
          <p:cNvPicPr>
            <a:picLocks noChangeAspect="1"/>
          </p:cNvPicPr>
          <p:nvPr/>
        </p:nvPicPr>
        <p:blipFill>
          <a:blip r:embed="rId8"/>
          <a:stretch>
            <a:fillRect/>
          </a:stretch>
        </p:blipFill>
        <p:spPr>
          <a:xfrm>
            <a:off x="5922039" y="4209592"/>
            <a:ext cx="3212615" cy="2063855"/>
          </a:xfrm>
          <a:prstGeom prst="rect">
            <a:avLst/>
          </a:prstGeom>
        </p:spPr>
      </p:pic>
      <p:sp>
        <p:nvSpPr>
          <p:cNvPr id="22" name="Rectangle: Rounded Corners 21">
            <a:extLst>
              <a:ext uri="{FF2B5EF4-FFF2-40B4-BE49-F238E27FC236}">
                <a16:creationId xmlns:a16="http://schemas.microsoft.com/office/drawing/2014/main" id="{26E423A0-8C7F-9F25-4F7D-B2031E137C22}"/>
              </a:ext>
            </a:extLst>
          </p:cNvPr>
          <p:cNvSpPr/>
          <p:nvPr/>
        </p:nvSpPr>
        <p:spPr>
          <a:xfrm>
            <a:off x="5922039" y="5607438"/>
            <a:ext cx="1022286" cy="243543"/>
          </a:xfrm>
          <a:prstGeom prst="roundRect">
            <a:avLst/>
          </a:prstGeom>
          <a:noFill/>
          <a:ln w="57150">
            <a:solidFill>
              <a:srgbClr val="FAEB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H" dirty="0"/>
          </a:p>
        </p:txBody>
      </p:sp>
      <p:pic>
        <p:nvPicPr>
          <p:cNvPr id="24" name="Graphic 23" descr="Key outline">
            <a:extLst>
              <a:ext uri="{FF2B5EF4-FFF2-40B4-BE49-F238E27FC236}">
                <a16:creationId xmlns:a16="http://schemas.microsoft.com/office/drawing/2014/main" id="{FD2A3441-6ED3-D362-B54F-43D8283441C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18287" y="3229987"/>
            <a:ext cx="679274" cy="679274"/>
          </a:xfrm>
          <a:prstGeom prst="rect">
            <a:avLst/>
          </a:prstGeom>
        </p:spPr>
      </p:pic>
      <p:pic>
        <p:nvPicPr>
          <p:cNvPr id="26" name="Picture 25">
            <a:extLst>
              <a:ext uri="{FF2B5EF4-FFF2-40B4-BE49-F238E27FC236}">
                <a16:creationId xmlns:a16="http://schemas.microsoft.com/office/drawing/2014/main" id="{04CC51FB-CF80-0A2F-2871-E2CAFF34DAC8}"/>
              </a:ext>
            </a:extLst>
          </p:cNvPr>
          <p:cNvPicPr>
            <a:picLocks noChangeAspect="1"/>
          </p:cNvPicPr>
          <p:nvPr/>
        </p:nvPicPr>
        <p:blipFill>
          <a:blip r:embed="rId11"/>
          <a:stretch>
            <a:fillRect/>
          </a:stretch>
        </p:blipFill>
        <p:spPr>
          <a:xfrm>
            <a:off x="2572006" y="4209593"/>
            <a:ext cx="3212615" cy="1973798"/>
          </a:xfrm>
          <a:prstGeom prst="rect">
            <a:avLst/>
          </a:prstGeom>
        </p:spPr>
      </p:pic>
      <p:sp>
        <p:nvSpPr>
          <p:cNvPr id="27" name="Rectangle: Rounded Corners 26">
            <a:extLst>
              <a:ext uri="{FF2B5EF4-FFF2-40B4-BE49-F238E27FC236}">
                <a16:creationId xmlns:a16="http://schemas.microsoft.com/office/drawing/2014/main" id="{C85D40E1-1321-B8C3-0A35-B6657ACD294F}"/>
              </a:ext>
            </a:extLst>
          </p:cNvPr>
          <p:cNvSpPr/>
          <p:nvPr/>
        </p:nvSpPr>
        <p:spPr>
          <a:xfrm>
            <a:off x="2757744" y="5760439"/>
            <a:ext cx="1468958" cy="346218"/>
          </a:xfrm>
          <a:prstGeom prst="roundRect">
            <a:avLst/>
          </a:prstGeom>
          <a:noFill/>
          <a:ln w="57150">
            <a:solidFill>
              <a:srgbClr val="FAEB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H" dirty="0"/>
          </a:p>
        </p:txBody>
      </p:sp>
    </p:spTree>
    <p:extLst>
      <p:ext uri="{BB962C8B-B14F-4D97-AF65-F5344CB8AC3E}">
        <p14:creationId xmlns:p14="http://schemas.microsoft.com/office/powerpoint/2010/main" val="3402714268"/>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989A3D72-7F31-0289-B0ED-A2A456CD789D}"/>
              </a:ext>
            </a:extLst>
          </p:cNvPr>
          <p:cNvSpPr txBox="1"/>
          <p:nvPr/>
        </p:nvSpPr>
        <p:spPr>
          <a:xfrm rot="16200000">
            <a:off x="-3034005" y="2784621"/>
            <a:ext cx="6545065"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2.2 Заповніть профіль постачальника</a:t>
            </a:r>
          </a:p>
        </p:txBody>
      </p:sp>
      <p:sp>
        <p:nvSpPr>
          <p:cNvPr id="7" name="TextBox 6">
            <a:extLst>
              <a:ext uri="{FF2B5EF4-FFF2-40B4-BE49-F238E27FC236}">
                <a16:creationId xmlns:a16="http://schemas.microsoft.com/office/drawing/2014/main" id="{327C2374-9357-5FA8-05CF-9F658F9DC1B7}"/>
              </a:ext>
            </a:extLst>
          </p:cNvPr>
          <p:cNvSpPr txBox="1"/>
          <p:nvPr/>
        </p:nvSpPr>
        <p:spPr>
          <a:xfrm>
            <a:off x="1702620" y="323160"/>
            <a:ext cx="924114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Крок 2: Сторінка контактів</a:t>
            </a:r>
          </a:p>
        </p:txBody>
      </p:sp>
      <p:pic>
        <p:nvPicPr>
          <p:cNvPr id="2" name="Picture 1">
            <a:extLst>
              <a:ext uri="{FF2B5EF4-FFF2-40B4-BE49-F238E27FC236}">
                <a16:creationId xmlns:a16="http://schemas.microsoft.com/office/drawing/2014/main" id="{642664B2-FB62-774E-022E-C211ADE0F3F6}"/>
              </a:ext>
            </a:extLst>
          </p:cNvPr>
          <p:cNvPicPr>
            <a:picLocks noChangeAspect="1"/>
          </p:cNvPicPr>
          <p:nvPr/>
        </p:nvPicPr>
        <p:blipFill>
          <a:blip r:embed="rId3"/>
          <a:stretch>
            <a:fillRect/>
          </a:stretch>
        </p:blipFill>
        <p:spPr>
          <a:xfrm rot="16200000">
            <a:off x="-1719783" y="2677366"/>
            <a:ext cx="5334627" cy="940950"/>
          </a:xfrm>
          <a:prstGeom prst="rect">
            <a:avLst/>
          </a:prstGeom>
        </p:spPr>
      </p:pic>
      <p:pic>
        <p:nvPicPr>
          <p:cNvPr id="8" name="Picture 7">
            <a:extLst>
              <a:ext uri="{FF2B5EF4-FFF2-40B4-BE49-F238E27FC236}">
                <a16:creationId xmlns:a16="http://schemas.microsoft.com/office/drawing/2014/main" id="{6AA006D9-2259-BAB6-9022-590C81025F8D}"/>
              </a:ext>
            </a:extLst>
          </p:cNvPr>
          <p:cNvPicPr>
            <a:picLocks noChangeAspect="1"/>
          </p:cNvPicPr>
          <p:nvPr/>
        </p:nvPicPr>
        <p:blipFill>
          <a:blip r:embed="rId4"/>
          <a:stretch>
            <a:fillRect/>
          </a:stretch>
        </p:blipFill>
        <p:spPr>
          <a:xfrm>
            <a:off x="3213416" y="1023191"/>
            <a:ext cx="6219550" cy="1997103"/>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49F02A82-7D98-D7B7-88B1-B3F72C6006A9}"/>
              </a:ext>
            </a:extLst>
          </p:cNvPr>
          <p:cNvPicPr>
            <a:picLocks noChangeAspect="1"/>
          </p:cNvPicPr>
          <p:nvPr/>
        </p:nvPicPr>
        <p:blipFill>
          <a:blip r:embed="rId5"/>
          <a:stretch>
            <a:fillRect/>
          </a:stretch>
        </p:blipFill>
        <p:spPr>
          <a:xfrm>
            <a:off x="3213416" y="3249773"/>
            <a:ext cx="990738" cy="1276528"/>
          </a:xfrm>
          <a:prstGeom prst="rect">
            <a:avLst/>
          </a:prstGeom>
        </p:spPr>
      </p:pic>
      <p:sp>
        <p:nvSpPr>
          <p:cNvPr id="13" name="Rettangolo con angoli arrotondati 11">
            <a:extLst>
              <a:ext uri="{FF2B5EF4-FFF2-40B4-BE49-F238E27FC236}">
                <a16:creationId xmlns:a16="http://schemas.microsoft.com/office/drawing/2014/main" id="{3729D891-98A8-34EF-2A69-12917BE478AA}"/>
              </a:ext>
            </a:extLst>
          </p:cNvPr>
          <p:cNvSpPr/>
          <p:nvPr/>
        </p:nvSpPr>
        <p:spPr>
          <a:xfrm>
            <a:off x="3213416" y="1519863"/>
            <a:ext cx="725346" cy="508380"/>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14" name="Rettangolo con angoli arrotondati 11">
            <a:extLst>
              <a:ext uri="{FF2B5EF4-FFF2-40B4-BE49-F238E27FC236}">
                <a16:creationId xmlns:a16="http://schemas.microsoft.com/office/drawing/2014/main" id="{AA31E31D-6D8C-F010-C576-A3E97346944A}"/>
              </a:ext>
            </a:extLst>
          </p:cNvPr>
          <p:cNvSpPr/>
          <p:nvPr/>
        </p:nvSpPr>
        <p:spPr>
          <a:xfrm>
            <a:off x="3213415" y="3262775"/>
            <a:ext cx="990737" cy="1263525"/>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cxnSp>
        <p:nvCxnSpPr>
          <p:cNvPr id="15" name="Straight Connector 14">
            <a:extLst>
              <a:ext uri="{FF2B5EF4-FFF2-40B4-BE49-F238E27FC236}">
                <a16:creationId xmlns:a16="http://schemas.microsoft.com/office/drawing/2014/main" id="{10C409FC-02CD-3628-537A-78A18D220104}"/>
              </a:ext>
            </a:extLst>
          </p:cNvPr>
          <p:cNvCxnSpPr>
            <a:cxnSpLocks/>
            <a:endCxn id="14" idx="0"/>
          </p:cNvCxnSpPr>
          <p:nvPr/>
        </p:nvCxnSpPr>
        <p:spPr>
          <a:xfrm>
            <a:off x="3556666" y="2028243"/>
            <a:ext cx="152118" cy="1234532"/>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0B5DE378-DBE6-6EEB-3128-45CAAD43B8F7}"/>
              </a:ext>
            </a:extLst>
          </p:cNvPr>
          <p:cNvSpPr txBox="1"/>
          <p:nvPr/>
        </p:nvSpPr>
        <p:spPr>
          <a:xfrm>
            <a:off x="4542523" y="3806799"/>
            <a:ext cx="6890650" cy="1569660"/>
          </a:xfrm>
          <a:prstGeom prst="rect">
            <a:avLst/>
          </a:prstGeom>
          <a:noFill/>
        </p:spPr>
        <p:txBody>
          <a:bodyPr wrap="square" rtlCol="0">
            <a:spAutoFit/>
          </a:bodyPr>
          <a:lstStyle/>
          <a:p>
            <a:r>
              <a:rPr lang="uk-UA" sz="1600" b="1" dirty="0">
                <a:latin typeface="proxima_nova"/>
              </a:rPr>
              <a:t>Створити</a:t>
            </a:r>
          </a:p>
          <a:p>
            <a:pPr marL="285750" indent="-285750">
              <a:buFontTx/>
              <a:buChar char="-"/>
            </a:pPr>
            <a:r>
              <a:rPr lang="uk-UA" sz="1600" dirty="0">
                <a:latin typeface="proxima_nova"/>
              </a:rPr>
              <a:t>Натисніть кнопку «Дія» &gt; «Створити», щоб додати більше контактної інформації</a:t>
            </a:r>
          </a:p>
          <a:p>
            <a:r>
              <a:rPr lang="uk-UA" sz="1600" b="1" dirty="0">
                <a:latin typeface="proxima_nova"/>
              </a:rPr>
              <a:t>Редагувати</a:t>
            </a:r>
          </a:p>
          <a:p>
            <a:pPr marL="285750" indent="-285750">
              <a:buFontTx/>
              <a:buChar char="-"/>
            </a:pPr>
            <a:r>
              <a:rPr lang="uk-UA" sz="1600" dirty="0">
                <a:latin typeface="proxima_nova"/>
              </a:rPr>
              <a:t>Натисніть кнопку «Дія» &gt; «Редагувати», щоб переглянути та відредагувати поточну контактну інформацію</a:t>
            </a:r>
          </a:p>
          <a:p>
            <a:r>
              <a:rPr lang="uk-UA" sz="1600" b="1" dirty="0">
                <a:latin typeface="proxima_nova"/>
              </a:rPr>
              <a:t>Видалити</a:t>
            </a:r>
          </a:p>
          <a:p>
            <a:pPr marL="285750" indent="-285750">
              <a:buFontTx/>
              <a:buChar char="-"/>
            </a:pPr>
            <a:r>
              <a:rPr lang="uk-UA" sz="1600" dirty="0">
                <a:latin typeface="proxima_nova"/>
              </a:rPr>
              <a:t>Виберіть існуючу контактну інформацію та видаліть її </a:t>
            </a:r>
          </a:p>
        </p:txBody>
      </p:sp>
      <p:sp>
        <p:nvSpPr>
          <p:cNvPr id="19" name="Rettangolo con angoli arrotondati 11">
            <a:extLst>
              <a:ext uri="{FF2B5EF4-FFF2-40B4-BE49-F238E27FC236}">
                <a16:creationId xmlns:a16="http://schemas.microsoft.com/office/drawing/2014/main" id="{4F8B96B5-DD8E-086D-9766-351088451338}"/>
              </a:ext>
            </a:extLst>
          </p:cNvPr>
          <p:cNvSpPr/>
          <p:nvPr/>
        </p:nvSpPr>
        <p:spPr>
          <a:xfrm>
            <a:off x="5096584" y="1579866"/>
            <a:ext cx="2208547" cy="404546"/>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cxnSp>
        <p:nvCxnSpPr>
          <p:cNvPr id="20" name="Straight Connector 19">
            <a:extLst>
              <a:ext uri="{FF2B5EF4-FFF2-40B4-BE49-F238E27FC236}">
                <a16:creationId xmlns:a16="http://schemas.microsoft.com/office/drawing/2014/main" id="{5F106997-C5A0-12D9-4EC7-C2343820CB58}"/>
              </a:ext>
            </a:extLst>
          </p:cNvPr>
          <p:cNvCxnSpPr>
            <a:cxnSpLocks/>
            <a:endCxn id="14" idx="0"/>
          </p:cNvCxnSpPr>
          <p:nvPr/>
        </p:nvCxnSpPr>
        <p:spPr>
          <a:xfrm flipH="1">
            <a:off x="3708784" y="1984412"/>
            <a:ext cx="2462289" cy="1278363"/>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pic>
        <p:nvPicPr>
          <p:cNvPr id="4" name="Graphic 3" descr="House outline">
            <a:hlinkClick r:id="rId6" action="ppaction://hlinksldjump"/>
            <a:extLst>
              <a:ext uri="{FF2B5EF4-FFF2-40B4-BE49-F238E27FC236}">
                <a16:creationId xmlns:a16="http://schemas.microsoft.com/office/drawing/2014/main" id="{2EDA1A3A-9241-9F36-0CF0-F44FFED7D79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720680" y="0"/>
            <a:ext cx="471320" cy="477054"/>
          </a:xfrm>
          <a:prstGeom prst="rect">
            <a:avLst/>
          </a:prstGeom>
        </p:spPr>
      </p:pic>
      <p:pic>
        <p:nvPicPr>
          <p:cNvPr id="5" name="Graphic 4" descr="Priorities with solid fill">
            <a:hlinkClick r:id="rId9" action="ppaction://hlinksldjump"/>
            <a:extLst>
              <a:ext uri="{FF2B5EF4-FFF2-40B4-BE49-F238E27FC236}">
                <a16:creationId xmlns:a16="http://schemas.microsoft.com/office/drawing/2014/main" id="{0EBE37D8-DE0D-0FB2-F29A-BD28FB16C60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1968003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989A3D72-7F31-0289-B0ED-A2A456CD789D}"/>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2.2 Заповніть профіль постачальника</a:t>
            </a:r>
          </a:p>
        </p:txBody>
      </p:sp>
      <p:sp>
        <p:nvSpPr>
          <p:cNvPr id="7" name="TextBox 6">
            <a:extLst>
              <a:ext uri="{FF2B5EF4-FFF2-40B4-BE49-F238E27FC236}">
                <a16:creationId xmlns:a16="http://schemas.microsoft.com/office/drawing/2014/main" id="{327C2374-9357-5FA8-05CF-9F658F9DC1B7}"/>
              </a:ext>
            </a:extLst>
          </p:cNvPr>
          <p:cNvSpPr txBox="1"/>
          <p:nvPr/>
        </p:nvSpPr>
        <p:spPr>
          <a:xfrm>
            <a:off x="1528333" y="242849"/>
            <a:ext cx="924114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Редагувати сторінку контактів</a:t>
            </a:r>
          </a:p>
        </p:txBody>
      </p:sp>
      <p:pic>
        <p:nvPicPr>
          <p:cNvPr id="2" name="Picture 1">
            <a:extLst>
              <a:ext uri="{FF2B5EF4-FFF2-40B4-BE49-F238E27FC236}">
                <a16:creationId xmlns:a16="http://schemas.microsoft.com/office/drawing/2014/main" id="{642664B2-FB62-774E-022E-C211ADE0F3F6}"/>
              </a:ext>
            </a:extLst>
          </p:cNvPr>
          <p:cNvPicPr>
            <a:picLocks noChangeAspect="1"/>
          </p:cNvPicPr>
          <p:nvPr/>
        </p:nvPicPr>
        <p:blipFill>
          <a:blip r:embed="rId3"/>
          <a:stretch>
            <a:fillRect/>
          </a:stretch>
        </p:blipFill>
        <p:spPr>
          <a:xfrm rot="16200000">
            <a:off x="-1719783" y="2677366"/>
            <a:ext cx="5334627" cy="940950"/>
          </a:xfrm>
          <a:prstGeom prst="rect">
            <a:avLst/>
          </a:prstGeom>
        </p:spPr>
      </p:pic>
      <p:pic>
        <p:nvPicPr>
          <p:cNvPr id="9" name="Picture 8">
            <a:extLst>
              <a:ext uri="{FF2B5EF4-FFF2-40B4-BE49-F238E27FC236}">
                <a16:creationId xmlns:a16="http://schemas.microsoft.com/office/drawing/2014/main" id="{727BA4F8-EDAC-36BE-A69C-7F7E84E3E480}"/>
              </a:ext>
            </a:extLst>
          </p:cNvPr>
          <p:cNvPicPr>
            <a:picLocks noChangeAspect="1"/>
          </p:cNvPicPr>
          <p:nvPr/>
        </p:nvPicPr>
        <p:blipFill>
          <a:blip r:embed="rId4"/>
          <a:stretch>
            <a:fillRect/>
          </a:stretch>
        </p:blipFill>
        <p:spPr>
          <a:xfrm>
            <a:off x="2217821" y="1434181"/>
            <a:ext cx="6297006" cy="4371373"/>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0CF78FD4-B5DA-04DD-2AA8-69EFB544435B}"/>
              </a:ext>
            </a:extLst>
          </p:cNvPr>
          <p:cNvSpPr txBox="1"/>
          <p:nvPr/>
        </p:nvSpPr>
        <p:spPr>
          <a:xfrm>
            <a:off x="9026863" y="238527"/>
            <a:ext cx="2716863" cy="4031873"/>
          </a:xfrm>
          <a:prstGeom prst="rect">
            <a:avLst/>
          </a:prstGeom>
          <a:noFill/>
        </p:spPr>
        <p:txBody>
          <a:bodyPr wrap="square" lIns="91440" tIns="45720" rIns="91440" bIns="45720" rtlCol="0" anchor="t">
            <a:spAutoFit/>
          </a:bodyPr>
          <a:lstStyle/>
          <a:p>
            <a:r>
              <a:rPr lang="uk-UA" sz="1600" b="1" dirty="0">
                <a:latin typeface="proxima_nova"/>
              </a:rPr>
              <a:t>Редагувати контакт:</a:t>
            </a:r>
          </a:p>
          <a:p>
            <a:pPr marL="285750" indent="-285750">
              <a:buFontTx/>
              <a:buChar char="-"/>
            </a:pPr>
            <a:r>
              <a:rPr lang="uk-UA" sz="1600" dirty="0">
                <a:latin typeface="proxima_nova"/>
              </a:rPr>
              <a:t>Перегляньте та відредагуйте інформацію про контактну особу та контактні дані. </a:t>
            </a:r>
          </a:p>
          <a:p>
            <a:pPr marL="285750" indent="-285750">
              <a:buFontTx/>
              <a:buChar char="-"/>
            </a:pPr>
            <a:r>
              <a:rPr lang="uk-UA" sz="1600" dirty="0">
                <a:latin typeface="proxima_nova"/>
              </a:rPr>
              <a:t>Поставте позначку «Адміністративний контакт», якщо це слід вважати адміністративним контактом</a:t>
            </a:r>
          </a:p>
          <a:p>
            <a:r>
              <a:rPr lang="uk-UA" sz="1600" b="1" dirty="0">
                <a:latin typeface="proxima_nova"/>
              </a:rPr>
              <a:t>Обліковий запис користувача:</a:t>
            </a:r>
          </a:p>
          <a:p>
            <a:pPr marL="285750" indent="-285750">
              <a:buFontTx/>
              <a:buChar char="-"/>
            </a:pPr>
            <a:r>
              <a:rPr lang="uk-UA" sz="1600" dirty="0">
                <a:latin typeface="proxima_nova"/>
              </a:rPr>
              <a:t>Поставте позначку «Запитувати обліковий запис користувача», якщо для цього контакту потрібен обліковий запис користувача</a:t>
            </a:r>
          </a:p>
          <a:p>
            <a:pPr marL="285750" indent="-285750">
              <a:buFontTx/>
              <a:buChar char="-"/>
            </a:pPr>
            <a:r>
              <a:rPr lang="uk-UA" sz="1600" dirty="0">
                <a:latin typeface="proxima_nova"/>
              </a:rPr>
              <a:t>Не потрібно редагувати розділ «</a:t>
            </a:r>
            <a:r>
              <a:rPr lang="uk-UA" sz="1600" b="1" dirty="0">
                <a:latin typeface="proxima_nova"/>
              </a:rPr>
              <a:t>Роль»</a:t>
            </a:r>
            <a:r>
              <a:rPr lang="uk-UA" sz="1600" dirty="0">
                <a:latin typeface="proxima_nova"/>
              </a:rPr>
              <a:t>.</a:t>
            </a:r>
          </a:p>
          <a:p>
            <a:endParaRPr lang="en-US" sz="1600" dirty="0">
              <a:latin typeface="proxima_nova"/>
            </a:endParaRPr>
          </a:p>
          <a:p>
            <a:r>
              <a:rPr lang="uk-UA" sz="1600" dirty="0">
                <a:latin typeface="proxima_nova"/>
              </a:rPr>
              <a:t>Потім натисніть на кнопку </a:t>
            </a:r>
            <a:r>
              <a:rPr lang="uk-UA" sz="1600" b="1" dirty="0">
                <a:latin typeface="proxima_nova"/>
              </a:rPr>
              <a:t>«Ок»</a:t>
            </a:r>
            <a:r>
              <a:rPr lang="uk-UA" sz="1600" dirty="0">
                <a:latin typeface="proxima_nova"/>
              </a:rPr>
              <a:t>. </a:t>
            </a:r>
          </a:p>
        </p:txBody>
      </p:sp>
      <p:sp>
        <p:nvSpPr>
          <p:cNvPr id="13" name="Rettangolo con angoli arrotondati 11">
            <a:extLst>
              <a:ext uri="{FF2B5EF4-FFF2-40B4-BE49-F238E27FC236}">
                <a16:creationId xmlns:a16="http://schemas.microsoft.com/office/drawing/2014/main" id="{F905D90D-B6B7-C8D2-8236-BDEA20FDAA68}"/>
              </a:ext>
            </a:extLst>
          </p:cNvPr>
          <p:cNvSpPr/>
          <p:nvPr/>
        </p:nvSpPr>
        <p:spPr>
          <a:xfrm>
            <a:off x="2263071" y="1419841"/>
            <a:ext cx="2510821" cy="1649715"/>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14" name="Rettangolo con angoli arrotondati 11">
            <a:extLst>
              <a:ext uri="{FF2B5EF4-FFF2-40B4-BE49-F238E27FC236}">
                <a16:creationId xmlns:a16="http://schemas.microsoft.com/office/drawing/2014/main" id="{FDC93E0E-D921-A267-E0E8-258013F841CB}"/>
              </a:ext>
            </a:extLst>
          </p:cNvPr>
          <p:cNvSpPr/>
          <p:nvPr/>
        </p:nvSpPr>
        <p:spPr>
          <a:xfrm>
            <a:off x="5504937" y="2387787"/>
            <a:ext cx="2510821" cy="355218"/>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15" name="Rettangolo con angoli arrotondati 11">
            <a:extLst>
              <a:ext uri="{FF2B5EF4-FFF2-40B4-BE49-F238E27FC236}">
                <a16:creationId xmlns:a16="http://schemas.microsoft.com/office/drawing/2014/main" id="{57C31937-F15E-4462-1C22-79212BEACD97}"/>
              </a:ext>
            </a:extLst>
          </p:cNvPr>
          <p:cNvSpPr/>
          <p:nvPr/>
        </p:nvSpPr>
        <p:spPr>
          <a:xfrm>
            <a:off x="3239979" y="3429000"/>
            <a:ext cx="1255411" cy="298813"/>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pic>
        <p:nvPicPr>
          <p:cNvPr id="4" name="Graphic 3" descr="House outline">
            <a:hlinkClick r:id="rId5" action="ppaction://hlinksldjump"/>
            <a:extLst>
              <a:ext uri="{FF2B5EF4-FFF2-40B4-BE49-F238E27FC236}">
                <a16:creationId xmlns:a16="http://schemas.microsoft.com/office/drawing/2014/main" id="{4542D5FC-85FD-F6D9-E49A-934B0191072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720680" y="0"/>
            <a:ext cx="471320" cy="477054"/>
          </a:xfrm>
          <a:prstGeom prst="rect">
            <a:avLst/>
          </a:prstGeom>
        </p:spPr>
      </p:pic>
      <p:pic>
        <p:nvPicPr>
          <p:cNvPr id="5" name="Graphic 4" descr="Priorities with solid fill">
            <a:hlinkClick r:id="rId8" action="ppaction://hlinksldjump"/>
            <a:extLst>
              <a:ext uri="{FF2B5EF4-FFF2-40B4-BE49-F238E27FC236}">
                <a16:creationId xmlns:a16="http://schemas.microsoft.com/office/drawing/2014/main" id="{C423EBF7-5FD7-C71B-95BB-646EBF29BDA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 y="6380946"/>
            <a:ext cx="477054" cy="477054"/>
          </a:xfrm>
          <a:prstGeom prst="rect">
            <a:avLst/>
          </a:prstGeom>
        </p:spPr>
      </p:pic>
      <p:sp>
        <p:nvSpPr>
          <p:cNvPr id="6" name="TextBox 5">
            <a:extLst>
              <a:ext uri="{FF2B5EF4-FFF2-40B4-BE49-F238E27FC236}">
                <a16:creationId xmlns:a16="http://schemas.microsoft.com/office/drawing/2014/main" id="{119AB6B8-AA5C-177B-C351-7BB6CEF6CE78}"/>
              </a:ext>
            </a:extLst>
          </p:cNvPr>
          <p:cNvSpPr txBox="1"/>
          <p:nvPr/>
        </p:nvSpPr>
        <p:spPr>
          <a:xfrm>
            <a:off x="1528333" y="883169"/>
            <a:ext cx="7273607" cy="338554"/>
          </a:xfrm>
          <a:prstGeom prst="rect">
            <a:avLst/>
          </a:prstGeom>
          <a:noFill/>
        </p:spPr>
        <p:txBody>
          <a:bodyPr wrap="square">
            <a:spAutoFit/>
          </a:bodyPr>
          <a:lstStyle/>
          <a:p>
            <a:r>
              <a:rPr lang="uk-UA" sz="1600" dirty="0">
                <a:latin typeface="proxima_nova"/>
              </a:rPr>
              <a:t>Коли ви натиснете кнопку «Редагувати», з’явиться сторінка «Редагувати контакт». </a:t>
            </a:r>
          </a:p>
        </p:txBody>
      </p:sp>
    </p:spTree>
    <p:extLst>
      <p:ext uri="{BB962C8B-B14F-4D97-AF65-F5344CB8AC3E}">
        <p14:creationId xmlns:p14="http://schemas.microsoft.com/office/powerpoint/2010/main" val="3355706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989A3D72-7F31-0289-B0ED-A2A456CD789D}"/>
              </a:ext>
            </a:extLst>
          </p:cNvPr>
          <p:cNvSpPr txBox="1"/>
          <p:nvPr/>
        </p:nvSpPr>
        <p:spPr>
          <a:xfrm rot="16200000">
            <a:off x="-2997636" y="2820989"/>
            <a:ext cx="6472328"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2.2 Заповніть профіль постачальника</a:t>
            </a:r>
          </a:p>
        </p:txBody>
      </p:sp>
      <p:sp>
        <p:nvSpPr>
          <p:cNvPr id="7" name="TextBox 6">
            <a:extLst>
              <a:ext uri="{FF2B5EF4-FFF2-40B4-BE49-F238E27FC236}">
                <a16:creationId xmlns:a16="http://schemas.microsoft.com/office/drawing/2014/main" id="{327C2374-9357-5FA8-05CF-9F658F9DC1B7}"/>
              </a:ext>
            </a:extLst>
          </p:cNvPr>
          <p:cNvSpPr txBox="1"/>
          <p:nvPr/>
        </p:nvSpPr>
        <p:spPr>
          <a:xfrm>
            <a:off x="1571772" y="216165"/>
            <a:ext cx="924114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Крок 3: Сторінка адреси</a:t>
            </a:r>
          </a:p>
        </p:txBody>
      </p:sp>
      <p:pic>
        <p:nvPicPr>
          <p:cNvPr id="4" name="Picture 3">
            <a:extLst>
              <a:ext uri="{FF2B5EF4-FFF2-40B4-BE49-F238E27FC236}">
                <a16:creationId xmlns:a16="http://schemas.microsoft.com/office/drawing/2014/main" id="{EA28F20B-FE70-78C1-3A37-72C3ABF1EF10}"/>
              </a:ext>
            </a:extLst>
          </p:cNvPr>
          <p:cNvPicPr>
            <a:picLocks noChangeAspect="1"/>
          </p:cNvPicPr>
          <p:nvPr/>
        </p:nvPicPr>
        <p:blipFill>
          <a:blip r:embed="rId3"/>
          <a:stretch>
            <a:fillRect/>
          </a:stretch>
        </p:blipFill>
        <p:spPr>
          <a:xfrm rot="16200000">
            <a:off x="-1590906" y="2708102"/>
            <a:ext cx="5015399" cy="879477"/>
          </a:xfrm>
          <a:prstGeom prst="rect">
            <a:avLst/>
          </a:prstGeom>
        </p:spPr>
      </p:pic>
      <p:pic>
        <p:nvPicPr>
          <p:cNvPr id="6" name="Picture 5">
            <a:extLst>
              <a:ext uri="{FF2B5EF4-FFF2-40B4-BE49-F238E27FC236}">
                <a16:creationId xmlns:a16="http://schemas.microsoft.com/office/drawing/2014/main" id="{2E0DE933-C1E7-179B-026A-6CE9035ADE1B}"/>
              </a:ext>
            </a:extLst>
          </p:cNvPr>
          <p:cNvPicPr>
            <a:picLocks noChangeAspect="1"/>
          </p:cNvPicPr>
          <p:nvPr/>
        </p:nvPicPr>
        <p:blipFill>
          <a:blip r:embed="rId4"/>
          <a:stretch>
            <a:fillRect/>
          </a:stretch>
        </p:blipFill>
        <p:spPr>
          <a:xfrm>
            <a:off x="3196516" y="799723"/>
            <a:ext cx="6249272" cy="1743318"/>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0C9ABA6F-1852-36B5-CD22-1CEA85674BB4}"/>
              </a:ext>
            </a:extLst>
          </p:cNvPr>
          <p:cNvPicPr>
            <a:picLocks noChangeAspect="1"/>
          </p:cNvPicPr>
          <p:nvPr/>
        </p:nvPicPr>
        <p:blipFill>
          <a:blip r:embed="rId5"/>
          <a:stretch>
            <a:fillRect/>
          </a:stretch>
        </p:blipFill>
        <p:spPr>
          <a:xfrm>
            <a:off x="3196516" y="2788180"/>
            <a:ext cx="962159" cy="1238423"/>
          </a:xfrm>
          <a:prstGeom prst="rect">
            <a:avLst/>
          </a:prstGeom>
        </p:spPr>
      </p:pic>
      <p:sp>
        <p:nvSpPr>
          <p:cNvPr id="14" name="Rettangolo con angoli arrotondati 11">
            <a:extLst>
              <a:ext uri="{FF2B5EF4-FFF2-40B4-BE49-F238E27FC236}">
                <a16:creationId xmlns:a16="http://schemas.microsoft.com/office/drawing/2014/main" id="{0A013E03-54CC-3BD1-A16E-A6628AB5948D}"/>
              </a:ext>
            </a:extLst>
          </p:cNvPr>
          <p:cNvSpPr/>
          <p:nvPr/>
        </p:nvSpPr>
        <p:spPr>
          <a:xfrm>
            <a:off x="3205993" y="1409884"/>
            <a:ext cx="725346" cy="508380"/>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15" name="Rettangolo con angoli arrotondati 11">
            <a:extLst>
              <a:ext uri="{FF2B5EF4-FFF2-40B4-BE49-F238E27FC236}">
                <a16:creationId xmlns:a16="http://schemas.microsoft.com/office/drawing/2014/main" id="{B74E3BCC-C8C4-4F0E-18E4-A19A8C20D24E}"/>
              </a:ext>
            </a:extLst>
          </p:cNvPr>
          <p:cNvSpPr/>
          <p:nvPr/>
        </p:nvSpPr>
        <p:spPr>
          <a:xfrm>
            <a:off x="3179190" y="2788180"/>
            <a:ext cx="990737" cy="1263525"/>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cxnSp>
        <p:nvCxnSpPr>
          <p:cNvPr id="16" name="Straight Connector 15">
            <a:extLst>
              <a:ext uri="{FF2B5EF4-FFF2-40B4-BE49-F238E27FC236}">
                <a16:creationId xmlns:a16="http://schemas.microsoft.com/office/drawing/2014/main" id="{9507B34D-CF7D-8010-F430-706C0AD4C18A}"/>
              </a:ext>
            </a:extLst>
          </p:cNvPr>
          <p:cNvCxnSpPr>
            <a:cxnSpLocks/>
            <a:stCxn id="14" idx="2"/>
            <a:endCxn id="15" idx="0"/>
          </p:cNvCxnSpPr>
          <p:nvPr/>
        </p:nvCxnSpPr>
        <p:spPr>
          <a:xfrm>
            <a:off x="3568666" y="1918264"/>
            <a:ext cx="105893" cy="869916"/>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7" name="Rettangolo con angoli arrotondati 11">
            <a:extLst>
              <a:ext uri="{FF2B5EF4-FFF2-40B4-BE49-F238E27FC236}">
                <a16:creationId xmlns:a16="http://schemas.microsoft.com/office/drawing/2014/main" id="{2843728F-0B66-8C58-B50A-5F9BC1CC2881}"/>
              </a:ext>
            </a:extLst>
          </p:cNvPr>
          <p:cNvSpPr/>
          <p:nvPr/>
        </p:nvSpPr>
        <p:spPr>
          <a:xfrm>
            <a:off x="5138468" y="1461801"/>
            <a:ext cx="725346" cy="404546"/>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cxnSp>
        <p:nvCxnSpPr>
          <p:cNvPr id="18" name="Straight Connector 17">
            <a:extLst>
              <a:ext uri="{FF2B5EF4-FFF2-40B4-BE49-F238E27FC236}">
                <a16:creationId xmlns:a16="http://schemas.microsoft.com/office/drawing/2014/main" id="{04CCAF32-5628-555D-89DB-9F2794850086}"/>
              </a:ext>
            </a:extLst>
          </p:cNvPr>
          <p:cNvCxnSpPr>
            <a:cxnSpLocks/>
            <a:endCxn id="15" idx="0"/>
          </p:cNvCxnSpPr>
          <p:nvPr/>
        </p:nvCxnSpPr>
        <p:spPr>
          <a:xfrm flipH="1">
            <a:off x="3674559" y="1848052"/>
            <a:ext cx="1826582" cy="940128"/>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89DA2130-5B96-33BB-6FA7-AAF4BFF532B6}"/>
              </a:ext>
            </a:extLst>
          </p:cNvPr>
          <p:cNvSpPr txBox="1"/>
          <p:nvPr/>
        </p:nvSpPr>
        <p:spPr>
          <a:xfrm>
            <a:off x="3179190" y="4314960"/>
            <a:ext cx="7077969" cy="1569660"/>
          </a:xfrm>
          <a:prstGeom prst="rect">
            <a:avLst/>
          </a:prstGeom>
          <a:noFill/>
        </p:spPr>
        <p:txBody>
          <a:bodyPr wrap="square" rtlCol="0">
            <a:spAutoFit/>
          </a:bodyPr>
          <a:lstStyle/>
          <a:p>
            <a:r>
              <a:rPr lang="uk-UA" sz="1600" b="1" dirty="0">
                <a:latin typeface="proxima_nova"/>
              </a:rPr>
              <a:t>Створити</a:t>
            </a:r>
          </a:p>
          <a:p>
            <a:pPr marL="285750" indent="-285750">
              <a:buFontTx/>
              <a:buChar char="-"/>
            </a:pPr>
            <a:r>
              <a:rPr lang="uk-UA" sz="1600" dirty="0">
                <a:latin typeface="proxima_nova"/>
              </a:rPr>
              <a:t>Натисніть кнопку «Дія» &gt; «Створити», щоб ввести адресу</a:t>
            </a:r>
          </a:p>
          <a:p>
            <a:r>
              <a:rPr lang="uk-UA" sz="1600" b="1" dirty="0">
                <a:latin typeface="proxima_nova"/>
              </a:rPr>
              <a:t>Редагувати</a:t>
            </a:r>
          </a:p>
          <a:p>
            <a:pPr marL="285750" indent="-285750">
              <a:buFontTx/>
              <a:buChar char="-"/>
            </a:pPr>
            <a:r>
              <a:rPr lang="uk-UA" sz="1600" dirty="0">
                <a:latin typeface="proxima_nova"/>
              </a:rPr>
              <a:t>Натисніть кнопку «Дія» &gt; «Редагувати», щоб переглянути та відредагувати вже введену інформацію про адресу</a:t>
            </a:r>
          </a:p>
          <a:p>
            <a:r>
              <a:rPr lang="uk-UA" sz="1600" b="1" dirty="0">
                <a:latin typeface="proxima_nova"/>
              </a:rPr>
              <a:t>Видалити</a:t>
            </a:r>
          </a:p>
          <a:p>
            <a:pPr marL="285750" indent="-285750">
              <a:buFontTx/>
              <a:buChar char="-"/>
            </a:pPr>
            <a:r>
              <a:rPr lang="uk-UA" sz="1600" dirty="0">
                <a:latin typeface="proxima_nova"/>
              </a:rPr>
              <a:t>Виберіть існуючу інформацію про адресу та видаліть її </a:t>
            </a:r>
          </a:p>
        </p:txBody>
      </p:sp>
      <p:pic>
        <p:nvPicPr>
          <p:cNvPr id="3" name="Graphic 2" descr="House outline">
            <a:hlinkClick r:id="rId6" action="ppaction://hlinksldjump"/>
            <a:extLst>
              <a:ext uri="{FF2B5EF4-FFF2-40B4-BE49-F238E27FC236}">
                <a16:creationId xmlns:a16="http://schemas.microsoft.com/office/drawing/2014/main" id="{B2C938EF-FAA3-DE35-48D2-79201387352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720680" y="0"/>
            <a:ext cx="471320" cy="477054"/>
          </a:xfrm>
          <a:prstGeom prst="rect">
            <a:avLst/>
          </a:prstGeom>
        </p:spPr>
      </p:pic>
      <p:pic>
        <p:nvPicPr>
          <p:cNvPr id="5" name="Graphic 4" descr="Priorities with solid fill">
            <a:hlinkClick r:id="rId9" action="ppaction://hlinksldjump"/>
            <a:extLst>
              <a:ext uri="{FF2B5EF4-FFF2-40B4-BE49-F238E27FC236}">
                <a16:creationId xmlns:a16="http://schemas.microsoft.com/office/drawing/2014/main" id="{9EC94410-72A8-26A3-0C2A-A268A8700AD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3970036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989A3D72-7F31-0289-B0ED-A2A456CD789D}"/>
              </a:ext>
            </a:extLst>
          </p:cNvPr>
          <p:cNvSpPr txBox="1"/>
          <p:nvPr/>
        </p:nvSpPr>
        <p:spPr>
          <a:xfrm rot="16200000">
            <a:off x="-3008027" y="2810598"/>
            <a:ext cx="6493110"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2.2 Заповніть профіль постачальника</a:t>
            </a:r>
          </a:p>
        </p:txBody>
      </p:sp>
      <p:sp>
        <p:nvSpPr>
          <p:cNvPr id="7" name="TextBox 6">
            <a:extLst>
              <a:ext uri="{FF2B5EF4-FFF2-40B4-BE49-F238E27FC236}">
                <a16:creationId xmlns:a16="http://schemas.microsoft.com/office/drawing/2014/main" id="{327C2374-9357-5FA8-05CF-9F658F9DC1B7}"/>
              </a:ext>
            </a:extLst>
          </p:cNvPr>
          <p:cNvSpPr txBox="1"/>
          <p:nvPr/>
        </p:nvSpPr>
        <p:spPr>
          <a:xfrm>
            <a:off x="1571772" y="216165"/>
            <a:ext cx="924114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Створити сторінку адреси</a:t>
            </a:r>
          </a:p>
        </p:txBody>
      </p:sp>
      <p:sp>
        <p:nvSpPr>
          <p:cNvPr id="10" name="TextBox 9">
            <a:extLst>
              <a:ext uri="{FF2B5EF4-FFF2-40B4-BE49-F238E27FC236}">
                <a16:creationId xmlns:a16="http://schemas.microsoft.com/office/drawing/2014/main" id="{0CF78FD4-B5DA-04DD-2AA8-69EFB544435B}"/>
              </a:ext>
            </a:extLst>
          </p:cNvPr>
          <p:cNvSpPr txBox="1"/>
          <p:nvPr/>
        </p:nvSpPr>
        <p:spPr>
          <a:xfrm>
            <a:off x="2460466" y="4791718"/>
            <a:ext cx="9489079" cy="1569660"/>
          </a:xfrm>
          <a:prstGeom prst="rect">
            <a:avLst/>
          </a:prstGeom>
          <a:noFill/>
        </p:spPr>
        <p:txBody>
          <a:bodyPr wrap="square" rtlCol="0">
            <a:spAutoFit/>
          </a:bodyPr>
          <a:lstStyle/>
          <a:p>
            <a:r>
              <a:rPr lang="uk-UA" sz="1600" b="1" dirty="0">
                <a:latin typeface="proxima_nova"/>
              </a:rPr>
              <a:t>Назва адреси: </a:t>
            </a:r>
            <a:r>
              <a:rPr lang="uk-UA" sz="1600" dirty="0">
                <a:latin typeface="proxima_nova"/>
              </a:rPr>
              <a:t>Назву адреси потрібно ввести вручну (щоб дізнатися більше, перегляньте наступні слайди)</a:t>
            </a:r>
          </a:p>
          <a:p>
            <a:r>
              <a:rPr lang="uk-UA" sz="1600" b="1" dirty="0">
                <a:latin typeface="proxima_nova"/>
              </a:rPr>
              <a:t>Країна: </a:t>
            </a:r>
            <a:r>
              <a:rPr lang="uk-UA" sz="1600" dirty="0">
                <a:latin typeface="proxima_nova"/>
              </a:rPr>
              <a:t>Виберіть країну вашої компанії зі спадного меню або натисніть кнопку «Пошук».</a:t>
            </a:r>
          </a:p>
          <a:p>
            <a:r>
              <a:rPr lang="uk-UA" sz="1600" b="1" dirty="0">
                <a:latin typeface="proxima_nova"/>
              </a:rPr>
              <a:t>Призначення адреси: </a:t>
            </a:r>
            <a:r>
              <a:rPr lang="uk-UA" sz="1600" dirty="0">
                <a:latin typeface="proxima_nova"/>
              </a:rPr>
              <a:t>Виберіть/позначте відповідні параметри (запит на пропозицію або пропозиція для участі в переговорах; замовлення та переказ для постачальників, уповноважених на витрати)</a:t>
            </a:r>
          </a:p>
          <a:p>
            <a:r>
              <a:rPr lang="uk-UA" sz="1600" b="1" dirty="0">
                <a:latin typeface="proxima_nova"/>
              </a:rPr>
              <a:t>Дії:</a:t>
            </a:r>
            <a:r>
              <a:rPr lang="uk-UA" sz="1600" dirty="0">
                <a:latin typeface="proxima_nova"/>
              </a:rPr>
              <a:t> Використовуйте кнопки «Видалити/Вибрати» та «Додати», щоб відредагувати зареєстровану адресу</a:t>
            </a:r>
          </a:p>
          <a:p>
            <a:r>
              <a:rPr lang="uk-UA" sz="1600" dirty="0">
                <a:latin typeface="proxima_nova"/>
              </a:rPr>
              <a:t>Натисніть на кнопки «</a:t>
            </a:r>
            <a:r>
              <a:rPr lang="uk-UA" sz="1600" b="1" dirty="0">
                <a:latin typeface="proxima_nova"/>
              </a:rPr>
              <a:t>Створити інший/OK» </a:t>
            </a:r>
            <a:r>
              <a:rPr lang="uk-UA" sz="1600" dirty="0">
                <a:latin typeface="proxima_nova"/>
              </a:rPr>
              <a:t>для завершення дії</a:t>
            </a:r>
          </a:p>
        </p:txBody>
      </p:sp>
      <p:pic>
        <p:nvPicPr>
          <p:cNvPr id="4" name="Picture 3">
            <a:extLst>
              <a:ext uri="{FF2B5EF4-FFF2-40B4-BE49-F238E27FC236}">
                <a16:creationId xmlns:a16="http://schemas.microsoft.com/office/drawing/2014/main" id="{EA28F20B-FE70-78C1-3A37-72C3ABF1EF10}"/>
              </a:ext>
            </a:extLst>
          </p:cNvPr>
          <p:cNvPicPr>
            <a:picLocks noChangeAspect="1"/>
          </p:cNvPicPr>
          <p:nvPr/>
        </p:nvPicPr>
        <p:blipFill>
          <a:blip r:embed="rId3"/>
          <a:stretch>
            <a:fillRect/>
          </a:stretch>
        </p:blipFill>
        <p:spPr>
          <a:xfrm rot="16200000">
            <a:off x="-1590906" y="2708102"/>
            <a:ext cx="5015399" cy="879477"/>
          </a:xfrm>
          <a:prstGeom prst="rect">
            <a:avLst/>
          </a:prstGeom>
        </p:spPr>
      </p:pic>
      <p:sp>
        <p:nvSpPr>
          <p:cNvPr id="14" name="Rectangle: Rounded Corners 13">
            <a:extLst>
              <a:ext uri="{FF2B5EF4-FFF2-40B4-BE49-F238E27FC236}">
                <a16:creationId xmlns:a16="http://schemas.microsoft.com/office/drawing/2014/main" id="{DF5D0AF6-7B39-213C-7C6E-189B0EC21507}"/>
              </a:ext>
            </a:extLst>
          </p:cNvPr>
          <p:cNvSpPr/>
          <p:nvPr/>
        </p:nvSpPr>
        <p:spPr>
          <a:xfrm>
            <a:off x="5504937" y="321691"/>
            <a:ext cx="4714061" cy="371528"/>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uk-UA" sz="1400" b="1" dirty="0">
                <a:solidFill>
                  <a:schemeClr val="tx1"/>
                </a:solidFill>
                <a:latin typeface="proxima_nova"/>
                <a:ea typeface="Lato"/>
                <a:cs typeface="Lato"/>
              </a:rPr>
              <a:t>         ВАЖЛИВО: </a:t>
            </a:r>
            <a:r>
              <a:rPr lang="uk-UA" sz="1400" dirty="0">
                <a:solidFill>
                  <a:schemeClr val="bg2"/>
                </a:solidFill>
                <a:latin typeface="proxima_nova"/>
                <a:ea typeface="Lato"/>
                <a:cs typeface="Lato"/>
              </a:rPr>
              <a:t>* </a:t>
            </a:r>
            <a:r>
              <a:rPr lang="uk-UA" sz="1400" dirty="0">
                <a:solidFill>
                  <a:schemeClr val="tx1"/>
                </a:solidFill>
                <a:latin typeface="proxima_nova"/>
                <a:ea typeface="Lato"/>
                <a:cs typeface="Lato"/>
              </a:rPr>
              <a:t>означає обов'язкове поле для заповнення</a:t>
            </a:r>
            <a:r>
              <a:rPr lang="uk-UA" sz="1400" b="1" dirty="0">
                <a:solidFill>
                  <a:schemeClr val="tx1"/>
                </a:solidFill>
                <a:latin typeface="proxima_nova"/>
                <a:ea typeface="Lato"/>
                <a:cs typeface="Lato"/>
              </a:rPr>
              <a:t> </a:t>
            </a:r>
          </a:p>
        </p:txBody>
      </p:sp>
      <p:pic>
        <p:nvPicPr>
          <p:cNvPr id="15" name="Graphic 14" descr="A lightbulb">
            <a:extLst>
              <a:ext uri="{FF2B5EF4-FFF2-40B4-BE49-F238E27FC236}">
                <a16:creationId xmlns:a16="http://schemas.microsoft.com/office/drawing/2014/main" id="{2022CF4B-8678-CF92-DBAA-CA301975C5E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73707" y="280172"/>
            <a:ext cx="369693" cy="369693"/>
          </a:xfrm>
          <a:prstGeom prst="rect">
            <a:avLst/>
          </a:prstGeom>
        </p:spPr>
      </p:pic>
      <p:pic>
        <p:nvPicPr>
          <p:cNvPr id="17" name="Picture 16">
            <a:extLst>
              <a:ext uri="{FF2B5EF4-FFF2-40B4-BE49-F238E27FC236}">
                <a16:creationId xmlns:a16="http://schemas.microsoft.com/office/drawing/2014/main" id="{0545240B-9988-6D1E-7BCA-884790B1CD19}"/>
              </a:ext>
            </a:extLst>
          </p:cNvPr>
          <p:cNvPicPr>
            <a:picLocks noChangeAspect="1"/>
          </p:cNvPicPr>
          <p:nvPr/>
        </p:nvPicPr>
        <p:blipFill>
          <a:blip r:embed="rId6"/>
          <a:stretch>
            <a:fillRect/>
          </a:stretch>
        </p:blipFill>
        <p:spPr>
          <a:xfrm>
            <a:off x="2514654" y="1270826"/>
            <a:ext cx="7694856" cy="3540324"/>
          </a:xfrm>
          <a:prstGeom prst="rect">
            <a:avLst/>
          </a:prstGeom>
          <a:ln>
            <a:noFill/>
          </a:ln>
          <a:effectLst>
            <a:outerShdw blurRad="292100" dist="139700" dir="2700000" algn="tl" rotWithShape="0">
              <a:srgbClr val="333333">
                <a:alpha val="65000"/>
              </a:srgbClr>
            </a:outerShdw>
          </a:effectLst>
        </p:spPr>
      </p:pic>
      <p:sp>
        <p:nvSpPr>
          <p:cNvPr id="18" name="Rettangolo con angoli arrotondati 11">
            <a:extLst>
              <a:ext uri="{FF2B5EF4-FFF2-40B4-BE49-F238E27FC236}">
                <a16:creationId xmlns:a16="http://schemas.microsoft.com/office/drawing/2014/main" id="{A3599AF1-96AC-52F0-6C17-31E66C26D489}"/>
              </a:ext>
            </a:extLst>
          </p:cNvPr>
          <p:cNvSpPr/>
          <p:nvPr/>
        </p:nvSpPr>
        <p:spPr>
          <a:xfrm>
            <a:off x="2954864" y="1628104"/>
            <a:ext cx="1806789" cy="285260"/>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19" name="TextBox 18">
            <a:extLst>
              <a:ext uri="{FF2B5EF4-FFF2-40B4-BE49-F238E27FC236}">
                <a16:creationId xmlns:a16="http://schemas.microsoft.com/office/drawing/2014/main" id="{62F93222-BC18-EB7C-A971-F5D382C40BA2}"/>
              </a:ext>
            </a:extLst>
          </p:cNvPr>
          <p:cNvSpPr txBox="1"/>
          <p:nvPr/>
        </p:nvSpPr>
        <p:spPr>
          <a:xfrm>
            <a:off x="1613052" y="822108"/>
            <a:ext cx="8243329" cy="338554"/>
          </a:xfrm>
          <a:prstGeom prst="rect">
            <a:avLst/>
          </a:prstGeom>
          <a:noFill/>
        </p:spPr>
        <p:txBody>
          <a:bodyPr wrap="square" rtlCol="0">
            <a:spAutoFit/>
          </a:bodyPr>
          <a:lstStyle/>
          <a:p>
            <a:r>
              <a:rPr lang="uk-UA" sz="1600" dirty="0">
                <a:latin typeface="proxima_nova"/>
              </a:rPr>
              <a:t>Коли ви натиснете кнопку створити, з’явиться сторінка «Створити адресу». </a:t>
            </a:r>
          </a:p>
        </p:txBody>
      </p:sp>
      <p:sp>
        <p:nvSpPr>
          <p:cNvPr id="20" name="Rettangolo con angoli arrotondati 11">
            <a:extLst>
              <a:ext uri="{FF2B5EF4-FFF2-40B4-BE49-F238E27FC236}">
                <a16:creationId xmlns:a16="http://schemas.microsoft.com/office/drawing/2014/main" id="{DC002173-9F75-7041-8DDA-AE0F78338022}"/>
              </a:ext>
            </a:extLst>
          </p:cNvPr>
          <p:cNvSpPr/>
          <p:nvPr/>
        </p:nvSpPr>
        <p:spPr>
          <a:xfrm>
            <a:off x="6731775" y="1551092"/>
            <a:ext cx="1806789" cy="672735"/>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21" name="Rettangolo con angoli arrotondati 11">
            <a:extLst>
              <a:ext uri="{FF2B5EF4-FFF2-40B4-BE49-F238E27FC236}">
                <a16:creationId xmlns:a16="http://schemas.microsoft.com/office/drawing/2014/main" id="{DA6A8E5C-2085-357D-0160-69D312BE8FB6}"/>
              </a:ext>
            </a:extLst>
          </p:cNvPr>
          <p:cNvSpPr/>
          <p:nvPr/>
        </p:nvSpPr>
        <p:spPr>
          <a:xfrm>
            <a:off x="2514654" y="3614216"/>
            <a:ext cx="1102306" cy="710060"/>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22" name="Rettangolo con angoli arrotondati 11">
            <a:extLst>
              <a:ext uri="{FF2B5EF4-FFF2-40B4-BE49-F238E27FC236}">
                <a16:creationId xmlns:a16="http://schemas.microsoft.com/office/drawing/2014/main" id="{BC0BDC34-2F03-AF3A-A5DE-F887349BB32A}"/>
              </a:ext>
            </a:extLst>
          </p:cNvPr>
          <p:cNvSpPr/>
          <p:nvPr/>
        </p:nvSpPr>
        <p:spPr>
          <a:xfrm>
            <a:off x="8701019" y="4544907"/>
            <a:ext cx="1508491" cy="246811"/>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pic>
        <p:nvPicPr>
          <p:cNvPr id="3" name="Graphic 2" descr="House outline">
            <a:hlinkClick r:id="rId7" action="ppaction://hlinksldjump"/>
            <a:extLst>
              <a:ext uri="{FF2B5EF4-FFF2-40B4-BE49-F238E27FC236}">
                <a16:creationId xmlns:a16="http://schemas.microsoft.com/office/drawing/2014/main" id="{09BB969B-335E-9CA6-DB11-91D507355E4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720680" y="0"/>
            <a:ext cx="471320" cy="477054"/>
          </a:xfrm>
          <a:prstGeom prst="rect">
            <a:avLst/>
          </a:prstGeom>
        </p:spPr>
      </p:pic>
      <p:pic>
        <p:nvPicPr>
          <p:cNvPr id="5" name="Graphic 4" descr="Priorities with solid fill">
            <a:hlinkClick r:id="rId10" action="ppaction://hlinksldjump"/>
            <a:extLst>
              <a:ext uri="{FF2B5EF4-FFF2-40B4-BE49-F238E27FC236}">
                <a16:creationId xmlns:a16="http://schemas.microsoft.com/office/drawing/2014/main" id="{2F77103D-E9F5-C8AC-1537-97CCE8E8CF5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513316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989A3D72-7F31-0289-B0ED-A2A456CD789D}"/>
              </a:ext>
            </a:extLst>
          </p:cNvPr>
          <p:cNvSpPr txBox="1"/>
          <p:nvPr/>
        </p:nvSpPr>
        <p:spPr>
          <a:xfrm rot="16200000">
            <a:off x="-3018418" y="2800207"/>
            <a:ext cx="6513892"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2.2 Заповніть профіль постачальника</a:t>
            </a:r>
          </a:p>
        </p:txBody>
      </p:sp>
      <p:sp>
        <p:nvSpPr>
          <p:cNvPr id="7" name="TextBox 6">
            <a:extLst>
              <a:ext uri="{FF2B5EF4-FFF2-40B4-BE49-F238E27FC236}">
                <a16:creationId xmlns:a16="http://schemas.microsoft.com/office/drawing/2014/main" id="{327C2374-9357-5FA8-05CF-9F658F9DC1B7}"/>
              </a:ext>
            </a:extLst>
          </p:cNvPr>
          <p:cNvSpPr txBox="1"/>
          <p:nvPr/>
        </p:nvSpPr>
        <p:spPr>
          <a:xfrm>
            <a:off x="1571772" y="216165"/>
            <a:ext cx="924114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Створення назви адреси</a:t>
            </a:r>
          </a:p>
        </p:txBody>
      </p:sp>
      <p:pic>
        <p:nvPicPr>
          <p:cNvPr id="4" name="Picture 3">
            <a:extLst>
              <a:ext uri="{FF2B5EF4-FFF2-40B4-BE49-F238E27FC236}">
                <a16:creationId xmlns:a16="http://schemas.microsoft.com/office/drawing/2014/main" id="{EA28F20B-FE70-78C1-3A37-72C3ABF1EF10}"/>
              </a:ext>
            </a:extLst>
          </p:cNvPr>
          <p:cNvPicPr>
            <a:picLocks noChangeAspect="1"/>
          </p:cNvPicPr>
          <p:nvPr/>
        </p:nvPicPr>
        <p:blipFill>
          <a:blip r:embed="rId3"/>
          <a:stretch>
            <a:fillRect/>
          </a:stretch>
        </p:blipFill>
        <p:spPr>
          <a:xfrm rot="16200000">
            <a:off x="-1590906" y="2708102"/>
            <a:ext cx="5015399" cy="879477"/>
          </a:xfrm>
          <a:prstGeom prst="rect">
            <a:avLst/>
          </a:prstGeom>
        </p:spPr>
      </p:pic>
      <p:sp>
        <p:nvSpPr>
          <p:cNvPr id="6" name="Rectangle: Rounded Corners 5">
            <a:extLst>
              <a:ext uri="{FF2B5EF4-FFF2-40B4-BE49-F238E27FC236}">
                <a16:creationId xmlns:a16="http://schemas.microsoft.com/office/drawing/2014/main" id="{037604E7-12D8-28AB-D7C7-CC228DACB8F5}"/>
              </a:ext>
            </a:extLst>
          </p:cNvPr>
          <p:cNvSpPr/>
          <p:nvPr/>
        </p:nvSpPr>
        <p:spPr>
          <a:xfrm>
            <a:off x="2466321" y="3280168"/>
            <a:ext cx="2333518" cy="802459"/>
          </a:xfrm>
          <a:prstGeom prst="round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uk-UA" sz="1600" b="1" dirty="0">
                <a:solidFill>
                  <a:schemeClr val="bg1"/>
                </a:solidFill>
                <a:latin typeface="Lato"/>
                <a:ea typeface="Lato"/>
                <a:cs typeface="Lato"/>
              </a:rPr>
              <a:t>Повна назва міста	 </a:t>
            </a:r>
          </a:p>
          <a:p>
            <a:pPr algn="ctr"/>
            <a:r>
              <a:rPr lang="uk-UA" sz="1600" b="1" dirty="0">
                <a:solidFill>
                  <a:schemeClr val="bg1"/>
                </a:solidFill>
                <a:latin typeface="Lato"/>
                <a:ea typeface="Lato"/>
                <a:cs typeface="Lato"/>
              </a:rPr>
              <a:t>Назва </a:t>
            </a:r>
          </a:p>
        </p:txBody>
      </p:sp>
      <p:sp>
        <p:nvSpPr>
          <p:cNvPr id="8" name="Rectangle: Rounded Corners 7">
            <a:extLst>
              <a:ext uri="{FF2B5EF4-FFF2-40B4-BE49-F238E27FC236}">
                <a16:creationId xmlns:a16="http://schemas.microsoft.com/office/drawing/2014/main" id="{EE1B5BA6-F6C9-FED4-6E78-05E789C665B5}"/>
              </a:ext>
            </a:extLst>
          </p:cNvPr>
          <p:cNvSpPr/>
          <p:nvPr/>
        </p:nvSpPr>
        <p:spPr>
          <a:xfrm>
            <a:off x="5814199" y="3280167"/>
            <a:ext cx="2333518" cy="802460"/>
          </a:xfrm>
          <a:prstGeom prst="round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uk-UA" sz="1600" b="1" dirty="0">
                <a:solidFill>
                  <a:schemeClr val="bg1"/>
                </a:solidFill>
                <a:latin typeface="Lato"/>
                <a:ea typeface="Lato"/>
                <a:cs typeface="Lato"/>
              </a:rPr>
              <a:t>Код країни</a:t>
            </a:r>
          </a:p>
          <a:p>
            <a:pPr algn="ctr"/>
            <a:r>
              <a:rPr lang="uk-UA" sz="1600" b="1" dirty="0">
                <a:solidFill>
                  <a:schemeClr val="bg1"/>
                </a:solidFill>
                <a:latin typeface="Lato"/>
                <a:ea typeface="Lato"/>
                <a:cs typeface="Lato"/>
              </a:rPr>
              <a:t>(2 цифри)</a:t>
            </a:r>
          </a:p>
        </p:txBody>
      </p:sp>
      <p:sp>
        <p:nvSpPr>
          <p:cNvPr id="9" name="Rectangle: Rounded Corners 8">
            <a:extLst>
              <a:ext uri="{FF2B5EF4-FFF2-40B4-BE49-F238E27FC236}">
                <a16:creationId xmlns:a16="http://schemas.microsoft.com/office/drawing/2014/main" id="{280A27A3-009B-426F-F5E8-9C7D99851548}"/>
              </a:ext>
            </a:extLst>
          </p:cNvPr>
          <p:cNvSpPr/>
          <p:nvPr/>
        </p:nvSpPr>
        <p:spPr>
          <a:xfrm>
            <a:off x="8292298" y="3280166"/>
            <a:ext cx="2333518" cy="802459"/>
          </a:xfrm>
          <a:prstGeom prst="round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uk-UA" sz="1600" b="1" dirty="0">
                <a:solidFill>
                  <a:schemeClr val="bg1"/>
                </a:solidFill>
                <a:latin typeface="Lato"/>
                <a:ea typeface="Lato"/>
                <a:cs typeface="Lato"/>
              </a:rPr>
              <a:t>Індекс міста</a:t>
            </a:r>
          </a:p>
          <a:p>
            <a:pPr algn="ctr"/>
            <a:r>
              <a:rPr lang="uk-UA" sz="1600" b="1" dirty="0">
                <a:solidFill>
                  <a:schemeClr val="bg1"/>
                </a:solidFill>
                <a:latin typeface="Lato"/>
                <a:ea typeface="Lato"/>
                <a:cs typeface="Lato"/>
              </a:rPr>
              <a:t>(2 цифри)</a:t>
            </a:r>
          </a:p>
        </p:txBody>
      </p:sp>
      <p:sp>
        <p:nvSpPr>
          <p:cNvPr id="11" name="Rectangle: Rounded Corners 10">
            <a:extLst>
              <a:ext uri="{FF2B5EF4-FFF2-40B4-BE49-F238E27FC236}">
                <a16:creationId xmlns:a16="http://schemas.microsoft.com/office/drawing/2014/main" id="{CF41C529-16A3-499F-B195-1EBA41037A2D}"/>
              </a:ext>
            </a:extLst>
          </p:cNvPr>
          <p:cNvSpPr/>
          <p:nvPr/>
        </p:nvSpPr>
        <p:spPr>
          <a:xfrm>
            <a:off x="5814199" y="4183766"/>
            <a:ext cx="2333518" cy="713380"/>
          </a:xfrm>
          <a:prstGeom prst="round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uk-UA" sz="1600" b="1" dirty="0">
                <a:solidFill>
                  <a:schemeClr val="bg1"/>
                </a:solidFill>
                <a:latin typeface="Lato"/>
                <a:ea typeface="Lato"/>
                <a:cs typeface="Lato"/>
              </a:rPr>
              <a:t>Код ISO 3166-1</a:t>
            </a:r>
          </a:p>
        </p:txBody>
      </p:sp>
      <p:sp>
        <p:nvSpPr>
          <p:cNvPr id="12" name="Rectangle: Rounded Corners 11">
            <a:extLst>
              <a:ext uri="{FF2B5EF4-FFF2-40B4-BE49-F238E27FC236}">
                <a16:creationId xmlns:a16="http://schemas.microsoft.com/office/drawing/2014/main" id="{C4B51693-832D-BDC6-9808-09DBF0733D5E}"/>
              </a:ext>
            </a:extLst>
          </p:cNvPr>
          <p:cNvSpPr/>
          <p:nvPr/>
        </p:nvSpPr>
        <p:spPr>
          <a:xfrm>
            <a:off x="4893428" y="3280168"/>
            <a:ext cx="788903" cy="802456"/>
          </a:xfrm>
          <a:prstGeom prst="round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uk-UA" sz="1600" dirty="0">
                <a:solidFill>
                  <a:schemeClr val="tx1"/>
                </a:solidFill>
                <a:latin typeface="Lato"/>
                <a:ea typeface="Lato"/>
                <a:cs typeface="Lato"/>
              </a:rPr>
              <a:t>-</a:t>
            </a:r>
          </a:p>
        </p:txBody>
      </p:sp>
      <p:sp>
        <p:nvSpPr>
          <p:cNvPr id="13" name="Rectangle: Rounded Corners 12">
            <a:extLst>
              <a:ext uri="{FF2B5EF4-FFF2-40B4-BE49-F238E27FC236}">
                <a16:creationId xmlns:a16="http://schemas.microsoft.com/office/drawing/2014/main" id="{9CA26D74-B345-03CC-87DC-714777B59F4E}"/>
              </a:ext>
            </a:extLst>
          </p:cNvPr>
          <p:cNvSpPr/>
          <p:nvPr/>
        </p:nvSpPr>
        <p:spPr>
          <a:xfrm>
            <a:off x="2444501" y="4183767"/>
            <a:ext cx="2355337" cy="713379"/>
          </a:xfrm>
          <a:prstGeom prst="round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uk-UA" sz="1600" b="1" dirty="0">
                <a:solidFill>
                  <a:schemeClr val="bg1"/>
                </a:solidFill>
                <a:latin typeface="Lato"/>
                <a:ea typeface="Lato"/>
                <a:cs typeface="Lato"/>
              </a:rPr>
              <a:t>Кабул</a:t>
            </a:r>
          </a:p>
        </p:txBody>
      </p:sp>
      <p:sp>
        <p:nvSpPr>
          <p:cNvPr id="16" name="Rectangle: Rounded Corners 15">
            <a:extLst>
              <a:ext uri="{FF2B5EF4-FFF2-40B4-BE49-F238E27FC236}">
                <a16:creationId xmlns:a16="http://schemas.microsoft.com/office/drawing/2014/main" id="{93FAE911-DC2E-4244-FBB5-A6C95C991875}"/>
              </a:ext>
            </a:extLst>
          </p:cNvPr>
          <p:cNvSpPr/>
          <p:nvPr/>
        </p:nvSpPr>
        <p:spPr>
          <a:xfrm>
            <a:off x="8292298" y="4183767"/>
            <a:ext cx="2333518" cy="713379"/>
          </a:xfrm>
          <a:prstGeom prst="round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uk-UA" sz="1600" b="1" dirty="0">
                <a:solidFill>
                  <a:schemeClr val="bg1"/>
                </a:solidFill>
                <a:latin typeface="Lato"/>
                <a:ea typeface="Lato"/>
                <a:cs typeface="Lato"/>
              </a:rPr>
              <a:t>Від 01 до 99</a:t>
            </a:r>
          </a:p>
        </p:txBody>
      </p:sp>
      <p:sp>
        <p:nvSpPr>
          <p:cNvPr id="23" name="Rectangle: Rounded Corners 22">
            <a:extLst>
              <a:ext uri="{FF2B5EF4-FFF2-40B4-BE49-F238E27FC236}">
                <a16:creationId xmlns:a16="http://schemas.microsoft.com/office/drawing/2014/main" id="{B823067D-83E9-E005-E2E4-819E20DDD5C5}"/>
              </a:ext>
            </a:extLst>
          </p:cNvPr>
          <p:cNvSpPr/>
          <p:nvPr/>
        </p:nvSpPr>
        <p:spPr>
          <a:xfrm>
            <a:off x="4893428" y="4183767"/>
            <a:ext cx="788903" cy="713379"/>
          </a:xfrm>
          <a:prstGeom prst="round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uk-UA" sz="1600" dirty="0">
                <a:solidFill>
                  <a:schemeClr val="tx1"/>
                </a:solidFill>
                <a:latin typeface="Lato"/>
                <a:ea typeface="Lato"/>
                <a:cs typeface="Lato"/>
              </a:rPr>
              <a:t>-</a:t>
            </a:r>
          </a:p>
        </p:txBody>
      </p:sp>
      <p:sp>
        <p:nvSpPr>
          <p:cNvPr id="26" name="TextBox 9">
            <a:extLst>
              <a:ext uri="{FF2B5EF4-FFF2-40B4-BE49-F238E27FC236}">
                <a16:creationId xmlns:a16="http://schemas.microsoft.com/office/drawing/2014/main" id="{26A32BB5-0CA3-86A2-821F-F9D590D06D2B}"/>
              </a:ext>
            </a:extLst>
          </p:cNvPr>
          <p:cNvSpPr txBox="1"/>
          <p:nvPr/>
        </p:nvSpPr>
        <p:spPr>
          <a:xfrm>
            <a:off x="7896791" y="1693533"/>
            <a:ext cx="3952404"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0"/>
              </a:spcBef>
              <a:spcAft>
                <a:spcPts val="0"/>
              </a:spcAft>
            </a:pPr>
            <a:r>
              <a:rPr lang="uk-UA" sz="1600" dirty="0">
                <a:solidFill>
                  <a:srgbClr val="0D0D0D"/>
                </a:solidFill>
                <a:latin typeface="proxima_nova"/>
                <a:ea typeface="Lato" panose="020F0502020204030203" pitchFamily="34" charset="0"/>
                <a:cs typeface="Lato" panose="020F0502020204030203" pitchFamily="34" charset="0"/>
              </a:rPr>
              <a:t>До </a:t>
            </a:r>
            <a:r>
              <a:rPr lang="uk-UA" sz="1600" b="1" dirty="0">
                <a:solidFill>
                  <a:srgbClr val="0D0D0D"/>
                </a:solidFill>
                <a:latin typeface="proxima_nova"/>
                <a:ea typeface="Lato" panose="020F0502020204030203" pitchFamily="34" charset="0"/>
                <a:cs typeface="Lato" panose="020F0502020204030203" pitchFamily="34" charset="0"/>
              </a:rPr>
              <a:t>100 </a:t>
            </a:r>
            <a:r>
              <a:rPr lang="uk-UA" sz="1600" dirty="0">
                <a:solidFill>
                  <a:srgbClr val="0D0D0D"/>
                </a:solidFill>
                <a:latin typeface="proxima_nova"/>
                <a:ea typeface="Lato" panose="020F0502020204030203" pitchFamily="34" charset="0"/>
                <a:cs typeface="Lato" panose="020F0502020204030203" pitchFamily="34" charset="0"/>
              </a:rPr>
              <a:t>різних адрес в межах міста/штату/кантону.</a:t>
            </a:r>
          </a:p>
          <a:p>
            <a:pPr>
              <a:spcBef>
                <a:spcPts val="0"/>
              </a:spcBef>
              <a:spcAft>
                <a:spcPts val="0"/>
              </a:spcAft>
            </a:pPr>
            <a:r>
              <a:rPr lang="uk-UA" sz="1600" dirty="0">
                <a:solidFill>
                  <a:srgbClr val="0D0D0D"/>
                </a:solidFill>
                <a:latin typeface="proxima_nova"/>
                <a:ea typeface="Lato" panose="020F0502020204030203" pitchFamily="34" charset="0"/>
                <a:cs typeface="Lato" panose="020F0502020204030203" pitchFamily="34" charset="0"/>
              </a:rPr>
              <a:t>Кожне число означає окреме місце в кожному місті.</a:t>
            </a:r>
          </a:p>
        </p:txBody>
      </p:sp>
      <p:sp>
        <p:nvSpPr>
          <p:cNvPr id="27" name="TextBox 9">
            <a:extLst>
              <a:ext uri="{FF2B5EF4-FFF2-40B4-BE49-F238E27FC236}">
                <a16:creationId xmlns:a16="http://schemas.microsoft.com/office/drawing/2014/main" id="{7A177E09-3B05-7CE9-5DDF-29130A22A5B3}"/>
              </a:ext>
            </a:extLst>
          </p:cNvPr>
          <p:cNvSpPr txBox="1"/>
          <p:nvPr/>
        </p:nvSpPr>
        <p:spPr>
          <a:xfrm>
            <a:off x="2323104" y="5072573"/>
            <a:ext cx="874095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1600" dirty="0">
                <a:solidFill>
                  <a:srgbClr val="0D0D0D"/>
                </a:solidFill>
                <a:latin typeface="proxima_nova"/>
                <a:ea typeface="Lato"/>
                <a:cs typeface="Lato"/>
              </a:rPr>
              <a:t>Створіть свою </a:t>
            </a:r>
            <a:r>
              <a:rPr lang="uk-UA" sz="1600" b="1" dirty="0">
                <a:solidFill>
                  <a:srgbClr val="0D0D0D"/>
                </a:solidFill>
                <a:latin typeface="proxima_nova"/>
                <a:ea typeface="Lato"/>
                <a:cs typeface="Lato"/>
              </a:rPr>
              <a:t>НАЗВУ</a:t>
            </a:r>
            <a:r>
              <a:rPr lang="uk-UA" sz="1600" dirty="0">
                <a:solidFill>
                  <a:srgbClr val="0D0D0D"/>
                </a:solidFill>
                <a:latin typeface="proxima_nova"/>
                <a:ea typeface="Lato"/>
                <a:cs typeface="Lato"/>
              </a:rPr>
              <a:t> </a:t>
            </a:r>
            <a:r>
              <a:rPr lang="uk-UA" sz="1600" b="1" dirty="0">
                <a:solidFill>
                  <a:srgbClr val="0D0D0D"/>
                </a:solidFill>
                <a:latin typeface="proxima_nova"/>
                <a:ea typeface="Lato"/>
                <a:cs typeface="Lato"/>
              </a:rPr>
              <a:t>АДРЕСИ </a:t>
            </a:r>
            <a:r>
              <a:rPr lang="uk-UA" sz="1600" dirty="0">
                <a:solidFill>
                  <a:srgbClr val="0D0D0D"/>
                </a:solidFill>
                <a:latin typeface="proxima_nova"/>
                <a:ea typeface="Lato"/>
                <a:cs typeface="Lato"/>
              </a:rPr>
              <a:t>використовуючи:</a:t>
            </a:r>
          </a:p>
          <a:p>
            <a:pPr marL="285750" indent="-285750">
              <a:buFont typeface="Calibri"/>
              <a:buChar char="-"/>
            </a:pPr>
            <a:r>
              <a:rPr lang="uk-UA" sz="1600" dirty="0">
                <a:solidFill>
                  <a:srgbClr val="0D0D0D"/>
                </a:solidFill>
                <a:latin typeface="proxima_nova"/>
                <a:ea typeface="Lato"/>
                <a:cs typeface="Lato"/>
              </a:rPr>
              <a:t>назва міста + символ «тире» + код країни (2 цифри) + індекс міста (якщо у вас кілька адрес, ви можете вказати номери по порядку)</a:t>
            </a:r>
          </a:p>
        </p:txBody>
      </p:sp>
      <p:cxnSp>
        <p:nvCxnSpPr>
          <p:cNvPr id="29" name="Straight Arrow Connector 28">
            <a:extLst>
              <a:ext uri="{FF2B5EF4-FFF2-40B4-BE49-F238E27FC236}">
                <a16:creationId xmlns:a16="http://schemas.microsoft.com/office/drawing/2014/main" id="{7EFD3326-30A1-EF31-E142-ED777D68769D}"/>
              </a:ext>
            </a:extLst>
          </p:cNvPr>
          <p:cNvCxnSpPr>
            <a:cxnSpLocks/>
            <a:endCxn id="26" idx="1"/>
          </p:cNvCxnSpPr>
          <p:nvPr/>
        </p:nvCxnSpPr>
        <p:spPr>
          <a:xfrm flipV="1">
            <a:off x="7059589" y="2232142"/>
            <a:ext cx="837202" cy="951044"/>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4" name="Graphic 13" descr="House outline">
            <a:hlinkClick r:id="rId4" action="ppaction://hlinksldjump"/>
            <a:extLst>
              <a:ext uri="{FF2B5EF4-FFF2-40B4-BE49-F238E27FC236}">
                <a16:creationId xmlns:a16="http://schemas.microsoft.com/office/drawing/2014/main" id="{C5DBC8AA-423A-0481-BADC-B77149BC82A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720680" y="0"/>
            <a:ext cx="471320" cy="477054"/>
          </a:xfrm>
          <a:prstGeom prst="rect">
            <a:avLst/>
          </a:prstGeom>
        </p:spPr>
      </p:pic>
      <p:pic>
        <p:nvPicPr>
          <p:cNvPr id="15" name="Graphic 14" descr="Priorities with solid fill">
            <a:hlinkClick r:id="rId7" action="ppaction://hlinksldjump"/>
            <a:extLst>
              <a:ext uri="{FF2B5EF4-FFF2-40B4-BE49-F238E27FC236}">
                <a16:creationId xmlns:a16="http://schemas.microsoft.com/office/drawing/2014/main" id="{58A79D97-D3FF-251B-1AF8-033085B472B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 y="6380946"/>
            <a:ext cx="477054" cy="477054"/>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32FC6ABC-3864-6192-69FD-7366E9ECBE1A}"/>
              </a:ext>
            </a:extLst>
          </p:cNvPr>
          <p:cNvPicPr>
            <a:picLocks noChangeAspect="1"/>
          </p:cNvPicPr>
          <p:nvPr/>
        </p:nvPicPr>
        <p:blipFill rotWithShape="1">
          <a:blip r:embed="rId10"/>
          <a:srcRect l="1730" t="4673"/>
          <a:stretch/>
        </p:blipFill>
        <p:spPr>
          <a:xfrm>
            <a:off x="2487750" y="868646"/>
            <a:ext cx="3901575" cy="2236093"/>
          </a:xfrm>
          <a:prstGeom prst="rect">
            <a:avLst/>
          </a:prstGeom>
          <a:ln>
            <a:noFill/>
          </a:ln>
          <a:effectLst>
            <a:outerShdw blurRad="292100" dist="139700" dir="2700000" algn="tl" rotWithShape="0">
              <a:srgbClr val="333333">
                <a:alpha val="65000"/>
              </a:srgbClr>
            </a:outerShdw>
          </a:effectLst>
        </p:spPr>
      </p:pic>
      <p:sp>
        <p:nvSpPr>
          <p:cNvPr id="17" name="Rettangolo con angoli arrotondati 11">
            <a:extLst>
              <a:ext uri="{FF2B5EF4-FFF2-40B4-BE49-F238E27FC236}">
                <a16:creationId xmlns:a16="http://schemas.microsoft.com/office/drawing/2014/main" id="{5233821C-6AB5-CF6D-C658-278F64C61B6B}"/>
              </a:ext>
            </a:extLst>
          </p:cNvPr>
          <p:cNvSpPr/>
          <p:nvPr/>
        </p:nvSpPr>
        <p:spPr>
          <a:xfrm>
            <a:off x="3068477" y="1310531"/>
            <a:ext cx="2020260" cy="304299"/>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1823620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989A3D72-7F31-0289-B0ED-A2A456CD789D}"/>
              </a:ext>
            </a:extLst>
          </p:cNvPr>
          <p:cNvSpPr txBox="1"/>
          <p:nvPr/>
        </p:nvSpPr>
        <p:spPr>
          <a:xfrm rot="16200000">
            <a:off x="-3018418" y="2800207"/>
            <a:ext cx="6513892"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2.2 Заповніть профіль постачальника</a:t>
            </a:r>
          </a:p>
        </p:txBody>
      </p:sp>
      <p:sp>
        <p:nvSpPr>
          <p:cNvPr id="7" name="TextBox 6">
            <a:extLst>
              <a:ext uri="{FF2B5EF4-FFF2-40B4-BE49-F238E27FC236}">
                <a16:creationId xmlns:a16="http://schemas.microsoft.com/office/drawing/2014/main" id="{327C2374-9357-5FA8-05CF-9F658F9DC1B7}"/>
              </a:ext>
            </a:extLst>
          </p:cNvPr>
          <p:cNvSpPr txBox="1"/>
          <p:nvPr/>
        </p:nvSpPr>
        <p:spPr>
          <a:xfrm>
            <a:off x="1571772" y="216165"/>
            <a:ext cx="4241199"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Посилання на назву адреси</a:t>
            </a:r>
          </a:p>
        </p:txBody>
      </p:sp>
      <p:pic>
        <p:nvPicPr>
          <p:cNvPr id="4" name="Picture 3">
            <a:extLst>
              <a:ext uri="{FF2B5EF4-FFF2-40B4-BE49-F238E27FC236}">
                <a16:creationId xmlns:a16="http://schemas.microsoft.com/office/drawing/2014/main" id="{EA28F20B-FE70-78C1-3A37-72C3ABF1EF10}"/>
              </a:ext>
            </a:extLst>
          </p:cNvPr>
          <p:cNvPicPr>
            <a:picLocks noChangeAspect="1"/>
          </p:cNvPicPr>
          <p:nvPr/>
        </p:nvPicPr>
        <p:blipFill>
          <a:blip r:embed="rId3"/>
          <a:stretch>
            <a:fillRect/>
          </a:stretch>
        </p:blipFill>
        <p:spPr>
          <a:xfrm rot="16200000">
            <a:off x="-1590906" y="2708102"/>
            <a:ext cx="5015399" cy="879477"/>
          </a:xfrm>
          <a:prstGeom prst="rect">
            <a:avLst/>
          </a:prstGeom>
        </p:spPr>
      </p:pic>
      <p:pic>
        <p:nvPicPr>
          <p:cNvPr id="2" name="Picture 1" descr="A screenshot of a computer&#10;&#10;Description automatically generated">
            <a:extLst>
              <a:ext uri="{FF2B5EF4-FFF2-40B4-BE49-F238E27FC236}">
                <a16:creationId xmlns:a16="http://schemas.microsoft.com/office/drawing/2014/main" id="{04739F0D-7F53-3249-DFE8-CCACCD3447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0491" y="1183687"/>
            <a:ext cx="4813204" cy="1424106"/>
          </a:xfrm>
          <a:prstGeom prst="rect">
            <a:avLst/>
          </a:prstGeom>
          <a:ln>
            <a:solidFill>
              <a:srgbClr val="0070C0"/>
            </a:solidFill>
          </a:ln>
        </p:spPr>
      </p:pic>
      <p:pic>
        <p:nvPicPr>
          <p:cNvPr id="3" name="Picture 2" descr="A screenshot of a computer&#10;&#10;Description automatically generated">
            <a:extLst>
              <a:ext uri="{FF2B5EF4-FFF2-40B4-BE49-F238E27FC236}">
                <a16:creationId xmlns:a16="http://schemas.microsoft.com/office/drawing/2014/main" id="{FF145963-9BFE-694C-D6B4-27C7A3F3DA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0491" y="3005517"/>
            <a:ext cx="7223987" cy="2965014"/>
          </a:xfrm>
          <a:prstGeom prst="rect">
            <a:avLst/>
          </a:prstGeom>
          <a:ln>
            <a:solidFill>
              <a:srgbClr val="0070C0"/>
            </a:solidFill>
          </a:ln>
        </p:spPr>
      </p:pic>
      <p:sp>
        <p:nvSpPr>
          <p:cNvPr id="5" name="Rettangolo con angoli arrotondati 5">
            <a:extLst>
              <a:ext uri="{FF2B5EF4-FFF2-40B4-BE49-F238E27FC236}">
                <a16:creationId xmlns:a16="http://schemas.microsoft.com/office/drawing/2014/main" id="{6E6DF1FA-5436-142E-BC2A-52B271CCF879}"/>
              </a:ext>
            </a:extLst>
          </p:cNvPr>
          <p:cNvSpPr/>
          <p:nvPr/>
        </p:nvSpPr>
        <p:spPr>
          <a:xfrm>
            <a:off x="1759095" y="1197309"/>
            <a:ext cx="2715420" cy="598538"/>
          </a:xfrm>
          <a:prstGeom prst="roundRect">
            <a:avLst/>
          </a:prstGeom>
          <a:noFill/>
          <a:ln w="57150"/>
        </p:spPr>
        <p:style>
          <a:lnRef idx="2">
            <a:schemeClr val="accent3"/>
          </a:lnRef>
          <a:fillRef idx="1">
            <a:schemeClr val="lt1"/>
          </a:fillRef>
          <a:effectRef idx="0">
            <a:schemeClr val="accent3"/>
          </a:effectRef>
          <a:fontRef idx="minor">
            <a:schemeClr val="dk1"/>
          </a:fontRef>
        </p:style>
        <p:txBody>
          <a:bodyPr lIns="91440" tIns="45720" rIns="91440" bIns="45720" rtlCol="0" anchor="ctr"/>
          <a:lstStyle/>
          <a:p>
            <a:pPr algn="ctr"/>
            <a:endParaRPr lang="it-IT">
              <a:cs typeface="Arial"/>
            </a:endParaRPr>
          </a:p>
        </p:txBody>
      </p:sp>
      <p:sp>
        <p:nvSpPr>
          <p:cNvPr id="6" name="Rettangolo con angoli arrotondati 5">
            <a:extLst>
              <a:ext uri="{FF2B5EF4-FFF2-40B4-BE49-F238E27FC236}">
                <a16:creationId xmlns:a16="http://schemas.microsoft.com/office/drawing/2014/main" id="{BC47CCF3-7F1B-9EAE-80C2-53AF0485C107}"/>
              </a:ext>
            </a:extLst>
          </p:cNvPr>
          <p:cNvSpPr/>
          <p:nvPr/>
        </p:nvSpPr>
        <p:spPr>
          <a:xfrm>
            <a:off x="3931657" y="4488024"/>
            <a:ext cx="850619" cy="1567882"/>
          </a:xfrm>
          <a:prstGeom prst="roundRect">
            <a:avLst/>
          </a:prstGeom>
          <a:noFill/>
          <a:ln w="57150"/>
        </p:spPr>
        <p:style>
          <a:lnRef idx="2">
            <a:schemeClr val="accent3"/>
          </a:lnRef>
          <a:fillRef idx="1">
            <a:schemeClr val="lt1"/>
          </a:fillRef>
          <a:effectRef idx="0">
            <a:schemeClr val="accent3"/>
          </a:effectRef>
          <a:fontRef idx="minor">
            <a:schemeClr val="dk1"/>
          </a:fontRef>
        </p:style>
        <p:txBody>
          <a:bodyPr lIns="91440" tIns="45720" rIns="91440" bIns="45720" rtlCol="0" anchor="ctr"/>
          <a:lstStyle/>
          <a:p>
            <a:pPr algn="ctr"/>
            <a:endParaRPr lang="it-IT">
              <a:cs typeface="Arial"/>
            </a:endParaRPr>
          </a:p>
        </p:txBody>
      </p:sp>
      <p:sp>
        <p:nvSpPr>
          <p:cNvPr id="8" name="TextBox 9">
            <a:extLst>
              <a:ext uri="{FF2B5EF4-FFF2-40B4-BE49-F238E27FC236}">
                <a16:creationId xmlns:a16="http://schemas.microsoft.com/office/drawing/2014/main" id="{A6F99153-507D-8DE4-DC42-023A620BADDC}"/>
              </a:ext>
            </a:extLst>
          </p:cNvPr>
          <p:cNvSpPr txBox="1"/>
          <p:nvPr/>
        </p:nvSpPr>
        <p:spPr>
          <a:xfrm>
            <a:off x="9128121" y="4893313"/>
            <a:ext cx="2527424"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1600" dirty="0">
                <a:latin typeface="proxima_nova"/>
                <a:ea typeface="Lato"/>
                <a:cs typeface="Lato"/>
              </a:rPr>
              <a:t>АЛЬТЕРНАТИВНО </a:t>
            </a:r>
          </a:p>
          <a:p>
            <a:r>
              <a:rPr lang="uk-UA" sz="1600" dirty="0">
                <a:latin typeface="proxima_nova"/>
                <a:ea typeface="Lato"/>
                <a:cs typeface="Lato"/>
              </a:rPr>
              <a:t>перевірте відповідне </a:t>
            </a:r>
          </a:p>
          <a:p>
            <a:r>
              <a:rPr lang="uk-UA" sz="1600" dirty="0">
                <a:latin typeface="proxima_nova"/>
                <a:ea typeface="Lato"/>
                <a:cs typeface="Lato"/>
              </a:rPr>
              <a:t>Кодування ISO 3166-1 </a:t>
            </a:r>
          </a:p>
          <a:p>
            <a:r>
              <a:rPr lang="uk-UA" sz="1600" b="1" dirty="0">
                <a:solidFill>
                  <a:srgbClr val="0072BC"/>
                </a:solidFill>
                <a:latin typeface="proxima_nova"/>
                <a:ea typeface="Lato"/>
                <a:cs typeface="Lato"/>
                <a:hlinkClick r:id="rId6">
                  <a:extLst>
                    <a:ext uri="{A12FA001-AC4F-418D-AE19-62706E023703}">
                      <ahyp:hlinkClr xmlns:ahyp="http://schemas.microsoft.com/office/drawing/2018/hyperlinkcolor" val="tx"/>
                    </a:ext>
                  </a:extLst>
                </a:hlinkClick>
              </a:rPr>
              <a:t>ISO 3166-1 – Вікіпедія</a:t>
            </a:r>
          </a:p>
        </p:txBody>
      </p:sp>
      <p:pic>
        <p:nvPicPr>
          <p:cNvPr id="10" name="Graphic 9" descr="House outline">
            <a:hlinkClick r:id="rId7" action="ppaction://hlinksldjump"/>
            <a:extLst>
              <a:ext uri="{FF2B5EF4-FFF2-40B4-BE49-F238E27FC236}">
                <a16:creationId xmlns:a16="http://schemas.microsoft.com/office/drawing/2014/main" id="{EB65A59C-B9DF-0D5D-D518-C044748C074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720680" y="0"/>
            <a:ext cx="471320" cy="477054"/>
          </a:xfrm>
          <a:prstGeom prst="rect">
            <a:avLst/>
          </a:prstGeom>
        </p:spPr>
      </p:pic>
      <p:pic>
        <p:nvPicPr>
          <p:cNvPr id="11" name="Graphic 10" descr="Priorities with solid fill">
            <a:hlinkClick r:id="rId10" action="ppaction://hlinksldjump"/>
            <a:extLst>
              <a:ext uri="{FF2B5EF4-FFF2-40B4-BE49-F238E27FC236}">
                <a16:creationId xmlns:a16="http://schemas.microsoft.com/office/drawing/2014/main" id="{6EE4123C-41C3-FEC9-58EA-483C14F4BD8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1945703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A19A21-E60A-D29A-3C15-8E37A87F1F49}"/>
              </a:ext>
            </a:extLst>
          </p:cNvPr>
          <p:cNvPicPr>
            <a:picLocks noChangeAspect="1"/>
          </p:cNvPicPr>
          <p:nvPr/>
        </p:nvPicPr>
        <p:blipFill>
          <a:blip r:embed="rId3"/>
          <a:stretch>
            <a:fillRect/>
          </a:stretch>
        </p:blipFill>
        <p:spPr>
          <a:xfrm>
            <a:off x="3182769" y="1029013"/>
            <a:ext cx="6268325" cy="2010056"/>
          </a:xfrm>
          <a:prstGeom prst="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id="{989A3D72-7F31-0289-B0ED-A2A456CD789D}"/>
              </a:ext>
            </a:extLst>
          </p:cNvPr>
          <p:cNvSpPr txBox="1"/>
          <p:nvPr/>
        </p:nvSpPr>
        <p:spPr>
          <a:xfrm rot="16200000">
            <a:off x="-3028809" y="2789816"/>
            <a:ext cx="6534674"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2.2 Заповніть профіль постачальника</a:t>
            </a:r>
          </a:p>
        </p:txBody>
      </p:sp>
      <p:sp>
        <p:nvSpPr>
          <p:cNvPr id="7" name="TextBox 6">
            <a:extLst>
              <a:ext uri="{FF2B5EF4-FFF2-40B4-BE49-F238E27FC236}">
                <a16:creationId xmlns:a16="http://schemas.microsoft.com/office/drawing/2014/main" id="{327C2374-9357-5FA8-05CF-9F658F9DC1B7}"/>
              </a:ext>
            </a:extLst>
          </p:cNvPr>
          <p:cNvSpPr txBox="1"/>
          <p:nvPr/>
        </p:nvSpPr>
        <p:spPr>
          <a:xfrm>
            <a:off x="1571772" y="216165"/>
            <a:ext cx="924114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Крок 4: Сторінка банківських рахунків</a:t>
            </a:r>
          </a:p>
        </p:txBody>
      </p:sp>
      <p:sp>
        <p:nvSpPr>
          <p:cNvPr id="10" name="TextBox 9">
            <a:extLst>
              <a:ext uri="{FF2B5EF4-FFF2-40B4-BE49-F238E27FC236}">
                <a16:creationId xmlns:a16="http://schemas.microsoft.com/office/drawing/2014/main" id="{0CF78FD4-B5DA-04DD-2AA8-69EFB544435B}"/>
              </a:ext>
            </a:extLst>
          </p:cNvPr>
          <p:cNvSpPr txBox="1"/>
          <p:nvPr/>
        </p:nvSpPr>
        <p:spPr>
          <a:xfrm>
            <a:off x="2886155" y="3250226"/>
            <a:ext cx="7926760" cy="1077218"/>
          </a:xfrm>
          <a:prstGeom prst="rect">
            <a:avLst/>
          </a:prstGeom>
          <a:noFill/>
        </p:spPr>
        <p:txBody>
          <a:bodyPr wrap="square" rtlCol="0">
            <a:spAutoFit/>
          </a:bodyPr>
          <a:lstStyle/>
          <a:p>
            <a:r>
              <a:rPr lang="uk-UA" sz="1600" b="1" dirty="0">
                <a:latin typeface="proxima_nova"/>
              </a:rPr>
              <a:t>Створити: </a:t>
            </a:r>
            <a:r>
              <a:rPr lang="uk-UA" sz="1600" dirty="0">
                <a:latin typeface="proxima_nova"/>
              </a:rPr>
              <a:t>Натисніть кнопку «Дії» &gt; «Створити», щоб додати банківські рахунки</a:t>
            </a:r>
          </a:p>
          <a:p>
            <a:r>
              <a:rPr lang="uk-UA" sz="1600" b="1" dirty="0">
                <a:latin typeface="proxima_nova"/>
              </a:rPr>
              <a:t>Редагувати: </a:t>
            </a:r>
            <a:r>
              <a:rPr lang="uk-UA" sz="1600" dirty="0">
                <a:latin typeface="proxima_nova"/>
              </a:rPr>
              <a:t>Якщо ви хочете відредагувати наявний банківський рахунок, натисніть кнопку «Дії»&gt; «Редагувати», щоб переглянути та відредагувати банківські рахунки</a:t>
            </a:r>
          </a:p>
          <a:p>
            <a:r>
              <a:rPr lang="uk-UA" sz="1600" b="1" dirty="0">
                <a:latin typeface="proxima_nova"/>
              </a:rPr>
              <a:t>Видалити: </a:t>
            </a:r>
            <a:r>
              <a:rPr lang="uk-UA" sz="1600" dirty="0">
                <a:latin typeface="proxima_nova"/>
              </a:rPr>
              <a:t>Виберіть рядок і видаліть недійсний банківський рахунок, якщо потрібно</a:t>
            </a:r>
          </a:p>
        </p:txBody>
      </p:sp>
      <p:sp>
        <p:nvSpPr>
          <p:cNvPr id="14" name="Rectangle: Rounded Corners 13">
            <a:extLst>
              <a:ext uri="{FF2B5EF4-FFF2-40B4-BE49-F238E27FC236}">
                <a16:creationId xmlns:a16="http://schemas.microsoft.com/office/drawing/2014/main" id="{DF5D0AF6-7B39-213C-7C6E-189B0EC21507}"/>
              </a:ext>
            </a:extLst>
          </p:cNvPr>
          <p:cNvSpPr/>
          <p:nvPr/>
        </p:nvSpPr>
        <p:spPr>
          <a:xfrm>
            <a:off x="9031139" y="4397579"/>
            <a:ext cx="3038469" cy="1826051"/>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uk-UA" sz="1600" b="1" dirty="0">
                <a:solidFill>
                  <a:schemeClr val="tx1"/>
                </a:solidFill>
                <a:latin typeface="proxima_nova"/>
                <a:ea typeface="Lato"/>
                <a:cs typeface="Lato"/>
              </a:rPr>
              <a:t>ВАЖЛИВО: </a:t>
            </a:r>
          </a:p>
          <a:p>
            <a:pPr algn="ctr"/>
            <a:r>
              <a:rPr lang="uk-UA" sz="1400" dirty="0">
                <a:solidFill>
                  <a:schemeClr val="tx1"/>
                </a:solidFill>
                <a:latin typeface="proxima_nova"/>
                <a:ea typeface="Lato"/>
                <a:cs typeface="Lato"/>
              </a:rPr>
              <a:t>Якщо вкладка «Банківські рахунки» недоступна, перейдіть до наступної сторінки. </a:t>
            </a:r>
          </a:p>
          <a:p>
            <a:pPr algn="ctr"/>
            <a:r>
              <a:rPr lang="uk-UA" sz="1400" dirty="0">
                <a:solidFill>
                  <a:schemeClr val="tx1"/>
                </a:solidFill>
                <a:latin typeface="proxima_nova"/>
                <a:ea typeface="Lato"/>
                <a:cs typeface="Lato"/>
              </a:rPr>
              <a:t>Цей крок застосовний тільки для </a:t>
            </a:r>
            <a:r>
              <a:rPr lang="uk-UA" sz="1400" b="1" dirty="0">
                <a:solidFill>
                  <a:schemeClr val="tx1"/>
                </a:solidFill>
                <a:latin typeface="proxima_nova"/>
                <a:ea typeface="Lato"/>
                <a:cs typeface="Lato"/>
              </a:rPr>
              <a:t>Постачальників, авторизованих для витрат</a:t>
            </a:r>
            <a:r>
              <a:rPr lang="uk-UA" sz="1400" dirty="0">
                <a:solidFill>
                  <a:schemeClr val="tx1"/>
                </a:solidFill>
                <a:latin typeface="proxima_nova"/>
                <a:ea typeface="Lato"/>
                <a:cs typeface="Lato"/>
              </a:rPr>
              <a:t>. </a:t>
            </a:r>
          </a:p>
        </p:txBody>
      </p:sp>
      <p:pic>
        <p:nvPicPr>
          <p:cNvPr id="15" name="Graphic 14" descr="A lightbulb">
            <a:extLst>
              <a:ext uri="{FF2B5EF4-FFF2-40B4-BE49-F238E27FC236}">
                <a16:creationId xmlns:a16="http://schemas.microsoft.com/office/drawing/2014/main" id="{2022CF4B-8678-CF92-DBAA-CA301975C5E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51094" y="4608736"/>
            <a:ext cx="369693" cy="369693"/>
          </a:xfrm>
          <a:prstGeom prst="rect">
            <a:avLst/>
          </a:prstGeom>
        </p:spPr>
      </p:pic>
      <p:sp>
        <p:nvSpPr>
          <p:cNvPr id="22" name="Rettangolo con angoli arrotondati 11">
            <a:extLst>
              <a:ext uri="{FF2B5EF4-FFF2-40B4-BE49-F238E27FC236}">
                <a16:creationId xmlns:a16="http://schemas.microsoft.com/office/drawing/2014/main" id="{BC0BDC34-2F03-AF3A-A5DE-F887349BB32A}"/>
              </a:ext>
            </a:extLst>
          </p:cNvPr>
          <p:cNvSpPr/>
          <p:nvPr/>
        </p:nvSpPr>
        <p:spPr>
          <a:xfrm>
            <a:off x="3180794" y="1665829"/>
            <a:ext cx="1120235" cy="1373240"/>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pic>
        <p:nvPicPr>
          <p:cNvPr id="3" name="Picture 2">
            <a:extLst>
              <a:ext uri="{FF2B5EF4-FFF2-40B4-BE49-F238E27FC236}">
                <a16:creationId xmlns:a16="http://schemas.microsoft.com/office/drawing/2014/main" id="{A869773E-C1BA-29DF-D79C-A304A4421129}"/>
              </a:ext>
            </a:extLst>
          </p:cNvPr>
          <p:cNvPicPr>
            <a:picLocks noChangeAspect="1"/>
          </p:cNvPicPr>
          <p:nvPr/>
        </p:nvPicPr>
        <p:blipFill>
          <a:blip r:embed="rId6"/>
          <a:stretch>
            <a:fillRect/>
          </a:stretch>
        </p:blipFill>
        <p:spPr>
          <a:xfrm rot="16200000">
            <a:off x="-1446818" y="2568546"/>
            <a:ext cx="4773585" cy="936224"/>
          </a:xfrm>
          <a:prstGeom prst="rect">
            <a:avLst/>
          </a:prstGeom>
        </p:spPr>
      </p:pic>
      <p:sp>
        <p:nvSpPr>
          <p:cNvPr id="8" name="Rettangolo con angoli arrotondati 11">
            <a:extLst>
              <a:ext uri="{FF2B5EF4-FFF2-40B4-BE49-F238E27FC236}">
                <a16:creationId xmlns:a16="http://schemas.microsoft.com/office/drawing/2014/main" id="{7EA4B4C5-BBEA-94B4-04E6-02BEDBD2BD40}"/>
              </a:ext>
            </a:extLst>
          </p:cNvPr>
          <p:cNvSpPr/>
          <p:nvPr/>
        </p:nvSpPr>
        <p:spPr>
          <a:xfrm>
            <a:off x="5090070" y="1665829"/>
            <a:ext cx="2094118" cy="380770"/>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pic>
        <p:nvPicPr>
          <p:cNvPr id="4" name="Graphic 3" descr="House outline">
            <a:hlinkClick r:id="rId7" action="ppaction://hlinksldjump"/>
            <a:extLst>
              <a:ext uri="{FF2B5EF4-FFF2-40B4-BE49-F238E27FC236}">
                <a16:creationId xmlns:a16="http://schemas.microsoft.com/office/drawing/2014/main" id="{718EFDBF-FB4A-B35F-FE75-B36E0903E5C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720680" y="0"/>
            <a:ext cx="471320" cy="477054"/>
          </a:xfrm>
          <a:prstGeom prst="rect">
            <a:avLst/>
          </a:prstGeom>
        </p:spPr>
      </p:pic>
      <p:pic>
        <p:nvPicPr>
          <p:cNvPr id="5" name="Graphic 4" descr="Priorities with solid fill">
            <a:hlinkClick r:id="rId10" action="ppaction://hlinksldjump"/>
            <a:extLst>
              <a:ext uri="{FF2B5EF4-FFF2-40B4-BE49-F238E27FC236}">
                <a16:creationId xmlns:a16="http://schemas.microsoft.com/office/drawing/2014/main" id="{99C7BBCE-1784-15B0-465D-5744BE10D03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1416988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CFE181-50D4-9BC0-21E5-65BBAE3B6948}"/>
              </a:ext>
            </a:extLst>
          </p:cNvPr>
          <p:cNvPicPr>
            <a:picLocks noChangeAspect="1"/>
          </p:cNvPicPr>
          <p:nvPr/>
        </p:nvPicPr>
        <p:blipFill>
          <a:blip r:embed="rId3"/>
          <a:stretch>
            <a:fillRect/>
          </a:stretch>
        </p:blipFill>
        <p:spPr>
          <a:xfrm>
            <a:off x="7501316" y="927726"/>
            <a:ext cx="1708443" cy="2248612"/>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DA2B0260-B1CD-356C-6DFA-C6446652C0B2}"/>
              </a:ext>
            </a:extLst>
          </p:cNvPr>
          <p:cNvPicPr>
            <a:picLocks noChangeAspect="1"/>
          </p:cNvPicPr>
          <p:nvPr/>
        </p:nvPicPr>
        <p:blipFill>
          <a:blip r:embed="rId4"/>
          <a:stretch>
            <a:fillRect/>
          </a:stretch>
        </p:blipFill>
        <p:spPr>
          <a:xfrm>
            <a:off x="2157661" y="916105"/>
            <a:ext cx="5075359" cy="3581830"/>
          </a:xfrm>
          <a:prstGeom prst="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id="{989A3D72-7F31-0289-B0ED-A2A456CD789D}"/>
              </a:ext>
            </a:extLst>
          </p:cNvPr>
          <p:cNvSpPr txBox="1"/>
          <p:nvPr/>
        </p:nvSpPr>
        <p:spPr>
          <a:xfrm rot="16200000">
            <a:off x="-3039200" y="2779425"/>
            <a:ext cx="6555456"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2.2 Заповніть профіль постачальника</a:t>
            </a:r>
          </a:p>
        </p:txBody>
      </p:sp>
      <p:sp>
        <p:nvSpPr>
          <p:cNvPr id="7" name="TextBox 6">
            <a:extLst>
              <a:ext uri="{FF2B5EF4-FFF2-40B4-BE49-F238E27FC236}">
                <a16:creationId xmlns:a16="http://schemas.microsoft.com/office/drawing/2014/main" id="{327C2374-9357-5FA8-05CF-9F658F9DC1B7}"/>
              </a:ext>
            </a:extLst>
          </p:cNvPr>
          <p:cNvSpPr txBox="1"/>
          <p:nvPr/>
        </p:nvSpPr>
        <p:spPr>
          <a:xfrm>
            <a:off x="1638409" y="144912"/>
            <a:ext cx="924114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Створіть сторінку банківського рахунку</a:t>
            </a:r>
          </a:p>
        </p:txBody>
      </p:sp>
      <p:sp>
        <p:nvSpPr>
          <p:cNvPr id="10" name="TextBox 9">
            <a:extLst>
              <a:ext uri="{FF2B5EF4-FFF2-40B4-BE49-F238E27FC236}">
                <a16:creationId xmlns:a16="http://schemas.microsoft.com/office/drawing/2014/main" id="{0CF78FD4-B5DA-04DD-2AA8-69EFB544435B}"/>
              </a:ext>
            </a:extLst>
          </p:cNvPr>
          <p:cNvSpPr txBox="1"/>
          <p:nvPr/>
        </p:nvSpPr>
        <p:spPr>
          <a:xfrm>
            <a:off x="2042158" y="5062001"/>
            <a:ext cx="9825972" cy="1077218"/>
          </a:xfrm>
          <a:prstGeom prst="rect">
            <a:avLst/>
          </a:prstGeom>
          <a:noFill/>
        </p:spPr>
        <p:txBody>
          <a:bodyPr wrap="square" rtlCol="0">
            <a:spAutoFit/>
          </a:bodyPr>
          <a:lstStyle/>
          <a:p>
            <a:r>
              <a:rPr lang="uk-UA" sz="1600" dirty="0">
                <a:latin typeface="proxima_nova"/>
              </a:rPr>
              <a:t>Введіть реквізити банківського рахунку відповідно до вимог країни.</a:t>
            </a:r>
          </a:p>
          <a:p>
            <a:pPr marL="285750" indent="-285750">
              <a:buFontTx/>
              <a:buChar char="-"/>
            </a:pPr>
            <a:r>
              <a:rPr lang="uk-UA" sz="1600" dirty="0">
                <a:latin typeface="proxima_nova"/>
              </a:rPr>
              <a:t>У спадному меню виберіть країну, банк, філію, валюту та тип рахунку.</a:t>
            </a:r>
          </a:p>
          <a:p>
            <a:pPr marL="285750" indent="-285750">
              <a:buFontTx/>
              <a:buChar char="-"/>
            </a:pPr>
            <a:r>
              <a:rPr lang="uk-UA" sz="1600" dirty="0">
                <a:latin typeface="proxima_nova"/>
              </a:rPr>
              <a:t>Додайте назву банківського рахунку/номер/IBAN</a:t>
            </a:r>
          </a:p>
          <a:p>
            <a:pPr marL="285750" indent="-285750">
              <a:buFontTx/>
              <a:buChar char="-"/>
            </a:pPr>
            <a:r>
              <a:rPr lang="uk-UA" sz="1600" dirty="0">
                <a:latin typeface="proxima_nova"/>
              </a:rPr>
              <a:t>Додайте додаткову інформацію, якщо така є</a:t>
            </a:r>
          </a:p>
        </p:txBody>
      </p:sp>
      <p:sp>
        <p:nvSpPr>
          <p:cNvPr id="22" name="Rettangolo con angoli arrotondati 11">
            <a:extLst>
              <a:ext uri="{FF2B5EF4-FFF2-40B4-BE49-F238E27FC236}">
                <a16:creationId xmlns:a16="http://schemas.microsoft.com/office/drawing/2014/main" id="{BC0BDC34-2F03-AF3A-A5DE-F887349BB32A}"/>
              </a:ext>
            </a:extLst>
          </p:cNvPr>
          <p:cNvSpPr/>
          <p:nvPr/>
        </p:nvSpPr>
        <p:spPr>
          <a:xfrm>
            <a:off x="2505313" y="1256099"/>
            <a:ext cx="2293358" cy="237162"/>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pic>
        <p:nvPicPr>
          <p:cNvPr id="3" name="Picture 2">
            <a:extLst>
              <a:ext uri="{FF2B5EF4-FFF2-40B4-BE49-F238E27FC236}">
                <a16:creationId xmlns:a16="http://schemas.microsoft.com/office/drawing/2014/main" id="{A869773E-C1BA-29DF-D79C-A304A4421129}"/>
              </a:ext>
            </a:extLst>
          </p:cNvPr>
          <p:cNvPicPr>
            <a:picLocks noChangeAspect="1"/>
          </p:cNvPicPr>
          <p:nvPr/>
        </p:nvPicPr>
        <p:blipFill>
          <a:blip r:embed="rId5"/>
          <a:stretch>
            <a:fillRect/>
          </a:stretch>
        </p:blipFill>
        <p:spPr>
          <a:xfrm rot="16200000">
            <a:off x="-1446818" y="2568546"/>
            <a:ext cx="4773585" cy="936224"/>
          </a:xfrm>
          <a:prstGeom prst="rect">
            <a:avLst/>
          </a:prstGeom>
        </p:spPr>
      </p:pic>
      <p:sp>
        <p:nvSpPr>
          <p:cNvPr id="8" name="Rettangolo con angoli arrotondati 11">
            <a:extLst>
              <a:ext uri="{FF2B5EF4-FFF2-40B4-BE49-F238E27FC236}">
                <a16:creationId xmlns:a16="http://schemas.microsoft.com/office/drawing/2014/main" id="{7EA4B4C5-BBEA-94B4-04E6-02BEDBD2BD40}"/>
              </a:ext>
            </a:extLst>
          </p:cNvPr>
          <p:cNvSpPr/>
          <p:nvPr/>
        </p:nvSpPr>
        <p:spPr>
          <a:xfrm>
            <a:off x="7448855" y="870443"/>
            <a:ext cx="1811773" cy="2363178"/>
          </a:xfrm>
          <a:prstGeom prst="roundRect">
            <a:avLst>
              <a:gd name="adj" fmla="val 6503"/>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11" name="Rectangle: Rounded Corners 10">
            <a:extLst>
              <a:ext uri="{FF2B5EF4-FFF2-40B4-BE49-F238E27FC236}">
                <a16:creationId xmlns:a16="http://schemas.microsoft.com/office/drawing/2014/main" id="{F1BC4B78-73C4-AC62-2AB8-6F5ABED5076F}"/>
              </a:ext>
            </a:extLst>
          </p:cNvPr>
          <p:cNvSpPr/>
          <p:nvPr/>
        </p:nvSpPr>
        <p:spPr>
          <a:xfrm>
            <a:off x="9783428" y="870443"/>
            <a:ext cx="1963628" cy="934441"/>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uk-UA" sz="1400" b="1" dirty="0">
                <a:solidFill>
                  <a:schemeClr val="tx1"/>
                </a:solidFill>
                <a:latin typeface="proxima_nova"/>
                <a:ea typeface="Lato"/>
                <a:cs typeface="Lato"/>
              </a:rPr>
              <a:t>         ВАЖЛИВО: </a:t>
            </a:r>
            <a:r>
              <a:rPr lang="uk-UA" sz="1400" dirty="0">
                <a:solidFill>
                  <a:schemeClr val="bg2"/>
                </a:solidFill>
                <a:latin typeface="proxima_nova"/>
                <a:ea typeface="Lato"/>
                <a:cs typeface="Lato"/>
              </a:rPr>
              <a:t>* </a:t>
            </a:r>
            <a:r>
              <a:rPr lang="uk-UA" sz="1400" dirty="0">
                <a:solidFill>
                  <a:schemeClr val="tx1"/>
                </a:solidFill>
                <a:latin typeface="proxima_nova"/>
                <a:ea typeface="Lato"/>
                <a:cs typeface="Lato"/>
              </a:rPr>
              <a:t>означає обов'язкове поле для заповнення</a:t>
            </a:r>
            <a:r>
              <a:rPr lang="uk-UA" sz="1400" b="1" dirty="0">
                <a:solidFill>
                  <a:schemeClr val="tx1"/>
                </a:solidFill>
                <a:latin typeface="proxima_nova"/>
                <a:ea typeface="Lato"/>
                <a:cs typeface="Lato"/>
              </a:rPr>
              <a:t> </a:t>
            </a:r>
          </a:p>
        </p:txBody>
      </p:sp>
      <p:pic>
        <p:nvPicPr>
          <p:cNvPr id="12" name="Graphic 11" descr="A lightbulb">
            <a:extLst>
              <a:ext uri="{FF2B5EF4-FFF2-40B4-BE49-F238E27FC236}">
                <a16:creationId xmlns:a16="http://schemas.microsoft.com/office/drawing/2014/main" id="{D31CF851-E082-7DCA-E1E5-7A1432079E6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74135" y="213556"/>
            <a:ext cx="369693" cy="369693"/>
          </a:xfrm>
          <a:prstGeom prst="rect">
            <a:avLst/>
          </a:prstGeom>
        </p:spPr>
      </p:pic>
      <p:cxnSp>
        <p:nvCxnSpPr>
          <p:cNvPr id="13" name="Straight Connector 12">
            <a:extLst>
              <a:ext uri="{FF2B5EF4-FFF2-40B4-BE49-F238E27FC236}">
                <a16:creationId xmlns:a16="http://schemas.microsoft.com/office/drawing/2014/main" id="{FB3703DB-099F-6EF6-78AC-75D7187EA6EA}"/>
              </a:ext>
            </a:extLst>
          </p:cNvPr>
          <p:cNvCxnSpPr>
            <a:cxnSpLocks/>
          </p:cNvCxnSpPr>
          <p:nvPr/>
        </p:nvCxnSpPr>
        <p:spPr>
          <a:xfrm flipH="1" flipV="1">
            <a:off x="4798671" y="1374680"/>
            <a:ext cx="2650184" cy="13500"/>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pic>
        <p:nvPicPr>
          <p:cNvPr id="23" name="Picture 22">
            <a:extLst>
              <a:ext uri="{FF2B5EF4-FFF2-40B4-BE49-F238E27FC236}">
                <a16:creationId xmlns:a16="http://schemas.microsoft.com/office/drawing/2014/main" id="{1D2E6588-3B91-760F-215C-1634E0DE4FC5}"/>
              </a:ext>
            </a:extLst>
          </p:cNvPr>
          <p:cNvPicPr>
            <a:picLocks noChangeAspect="1"/>
          </p:cNvPicPr>
          <p:nvPr/>
        </p:nvPicPr>
        <p:blipFill rotWithShape="1">
          <a:blip r:embed="rId8"/>
          <a:srcRect l="28743" t="54267" r="69193" b="36235"/>
          <a:stretch/>
        </p:blipFill>
        <p:spPr>
          <a:xfrm>
            <a:off x="7574583" y="3482098"/>
            <a:ext cx="896318" cy="1160267"/>
          </a:xfrm>
          <a:prstGeom prst="rect">
            <a:avLst/>
          </a:prstGeom>
        </p:spPr>
      </p:pic>
      <p:sp>
        <p:nvSpPr>
          <p:cNvPr id="24" name="Rettangolo con angoli arrotondati 11">
            <a:extLst>
              <a:ext uri="{FF2B5EF4-FFF2-40B4-BE49-F238E27FC236}">
                <a16:creationId xmlns:a16="http://schemas.microsoft.com/office/drawing/2014/main" id="{4127A758-7EAF-F528-E8DD-E396557B4D61}"/>
              </a:ext>
            </a:extLst>
          </p:cNvPr>
          <p:cNvSpPr/>
          <p:nvPr/>
        </p:nvSpPr>
        <p:spPr>
          <a:xfrm>
            <a:off x="7574583" y="3482098"/>
            <a:ext cx="896318" cy="1160267"/>
          </a:xfrm>
          <a:prstGeom prst="roundRect">
            <a:avLst>
              <a:gd name="adj" fmla="val 6503"/>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26" name="Rettangolo con angoli arrotondati 11">
            <a:extLst>
              <a:ext uri="{FF2B5EF4-FFF2-40B4-BE49-F238E27FC236}">
                <a16:creationId xmlns:a16="http://schemas.microsoft.com/office/drawing/2014/main" id="{B5215B71-3295-73F4-1948-181B5FD0AACD}"/>
              </a:ext>
            </a:extLst>
          </p:cNvPr>
          <p:cNvSpPr/>
          <p:nvPr/>
        </p:nvSpPr>
        <p:spPr>
          <a:xfrm>
            <a:off x="4831538" y="2738117"/>
            <a:ext cx="1511911" cy="304140"/>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cxnSp>
        <p:nvCxnSpPr>
          <p:cNvPr id="27" name="Straight Connector 26">
            <a:extLst>
              <a:ext uri="{FF2B5EF4-FFF2-40B4-BE49-F238E27FC236}">
                <a16:creationId xmlns:a16="http://schemas.microsoft.com/office/drawing/2014/main" id="{65581A36-1081-2C4C-01F9-303C7711FDB0}"/>
              </a:ext>
            </a:extLst>
          </p:cNvPr>
          <p:cNvCxnSpPr>
            <a:cxnSpLocks/>
            <a:stCxn id="24" idx="1"/>
            <a:endCxn id="26" idx="3"/>
          </p:cNvCxnSpPr>
          <p:nvPr/>
        </p:nvCxnSpPr>
        <p:spPr>
          <a:xfrm flipH="1" flipV="1">
            <a:off x="6343449" y="2890187"/>
            <a:ext cx="1231134" cy="1172045"/>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pic>
        <p:nvPicPr>
          <p:cNvPr id="5" name="Graphic 4" descr="House outline">
            <a:hlinkClick r:id="rId9" action="ppaction://hlinksldjump"/>
            <a:extLst>
              <a:ext uri="{FF2B5EF4-FFF2-40B4-BE49-F238E27FC236}">
                <a16:creationId xmlns:a16="http://schemas.microsoft.com/office/drawing/2014/main" id="{16045CB8-ECDA-D7D8-7994-C379A538E64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720680" y="0"/>
            <a:ext cx="471320" cy="477054"/>
          </a:xfrm>
          <a:prstGeom prst="rect">
            <a:avLst/>
          </a:prstGeom>
        </p:spPr>
      </p:pic>
      <p:pic>
        <p:nvPicPr>
          <p:cNvPr id="6" name="Graphic 5" descr="Priorities with solid fill">
            <a:hlinkClick r:id="rId12" action="ppaction://hlinksldjump"/>
            <a:extLst>
              <a:ext uri="{FF2B5EF4-FFF2-40B4-BE49-F238E27FC236}">
                <a16:creationId xmlns:a16="http://schemas.microsoft.com/office/drawing/2014/main" id="{FC331326-7562-C782-5F6C-2C298AF06D0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 y="6380946"/>
            <a:ext cx="477054" cy="477054"/>
          </a:xfrm>
          <a:prstGeom prst="rect">
            <a:avLst/>
          </a:prstGeom>
        </p:spPr>
      </p:pic>
      <p:sp>
        <p:nvSpPr>
          <p:cNvPr id="19" name="Rectangle: Rounded Corners 18">
            <a:extLst>
              <a:ext uri="{FF2B5EF4-FFF2-40B4-BE49-F238E27FC236}">
                <a16:creationId xmlns:a16="http://schemas.microsoft.com/office/drawing/2014/main" id="{333189B4-D905-3FB6-3886-BAEA57ADA736}"/>
              </a:ext>
            </a:extLst>
          </p:cNvPr>
          <p:cNvSpPr/>
          <p:nvPr/>
        </p:nvSpPr>
        <p:spPr>
          <a:xfrm>
            <a:off x="9000442" y="3482098"/>
            <a:ext cx="3038469" cy="1826051"/>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uk-UA" sz="1400" b="1" dirty="0">
                <a:solidFill>
                  <a:schemeClr val="tx1"/>
                </a:solidFill>
                <a:latin typeface="proxima_nova"/>
                <a:ea typeface="Lato"/>
                <a:cs typeface="Lato"/>
              </a:rPr>
              <a:t>ВАЖЛИВО: </a:t>
            </a:r>
          </a:p>
          <a:p>
            <a:pPr algn="ctr"/>
            <a:r>
              <a:rPr lang="uk-UA" sz="1400" dirty="0">
                <a:solidFill>
                  <a:schemeClr val="tx1"/>
                </a:solidFill>
                <a:latin typeface="proxima_nova"/>
              </a:rPr>
              <a:t>якщо банк і відділення недоступні, постачальник повинен зв'язатися з покупцем через </a:t>
            </a:r>
            <a:r>
              <a:rPr lang="uk-UA" sz="1400" b="1" dirty="0">
                <a:solidFill>
                  <a:schemeClr val="tx1"/>
                </a:solidFill>
                <a:latin typeface="proxima_nova"/>
              </a:rPr>
              <a:t>Реєстраційну форму постачальника </a:t>
            </a:r>
            <a:r>
              <a:rPr lang="uk-UA" sz="1400" dirty="0">
                <a:solidFill>
                  <a:schemeClr val="tx1"/>
                </a:solidFill>
                <a:latin typeface="proxima_nova"/>
              </a:rPr>
              <a:t>і отримати налаштування для нового банку і відділення.</a:t>
            </a:r>
          </a:p>
        </p:txBody>
      </p:sp>
      <p:pic>
        <p:nvPicPr>
          <p:cNvPr id="20" name="Graphic 19" descr="A lightbulb">
            <a:extLst>
              <a:ext uri="{FF2B5EF4-FFF2-40B4-BE49-F238E27FC236}">
                <a16:creationId xmlns:a16="http://schemas.microsoft.com/office/drawing/2014/main" id="{031A9942-16EF-2388-AC14-C13355883D6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54244" y="3653056"/>
            <a:ext cx="258368" cy="258368"/>
          </a:xfrm>
          <a:prstGeom prst="rect">
            <a:avLst/>
          </a:prstGeom>
        </p:spPr>
      </p:pic>
    </p:spTree>
    <p:extLst>
      <p:ext uri="{BB962C8B-B14F-4D97-AF65-F5344CB8AC3E}">
        <p14:creationId xmlns:p14="http://schemas.microsoft.com/office/powerpoint/2010/main" val="2717509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438418B7-CE96-32B3-AAED-F3F48FD09A7A}"/>
              </a:ext>
            </a:extLst>
          </p:cNvPr>
          <p:cNvPicPr>
            <a:picLocks noChangeAspect="1"/>
          </p:cNvPicPr>
          <p:nvPr/>
        </p:nvPicPr>
        <p:blipFill>
          <a:blip r:embed="rId3"/>
          <a:stretch>
            <a:fillRect/>
          </a:stretch>
        </p:blipFill>
        <p:spPr>
          <a:xfrm>
            <a:off x="1624752" y="3421315"/>
            <a:ext cx="6087325" cy="676369"/>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15316921-6606-F7DE-8084-53141A8ED278}"/>
              </a:ext>
            </a:extLst>
          </p:cNvPr>
          <p:cNvPicPr>
            <a:picLocks noChangeAspect="1"/>
          </p:cNvPicPr>
          <p:nvPr/>
        </p:nvPicPr>
        <p:blipFill rotWithShape="1">
          <a:blip r:embed="rId4"/>
          <a:srcRect b="51886"/>
          <a:stretch/>
        </p:blipFill>
        <p:spPr>
          <a:xfrm>
            <a:off x="1586648" y="716340"/>
            <a:ext cx="6163535" cy="2168020"/>
          </a:xfrm>
          <a:prstGeom prst="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id="{989A3D72-7F31-0289-B0ED-A2A456CD789D}"/>
              </a:ext>
            </a:extLst>
          </p:cNvPr>
          <p:cNvSpPr txBox="1"/>
          <p:nvPr/>
        </p:nvSpPr>
        <p:spPr>
          <a:xfrm rot="16200000">
            <a:off x="-2997636" y="2820989"/>
            <a:ext cx="6472328"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2.2 Заповніть профіль постачальника</a:t>
            </a:r>
          </a:p>
        </p:txBody>
      </p:sp>
      <p:sp>
        <p:nvSpPr>
          <p:cNvPr id="7" name="TextBox 6">
            <a:extLst>
              <a:ext uri="{FF2B5EF4-FFF2-40B4-BE49-F238E27FC236}">
                <a16:creationId xmlns:a16="http://schemas.microsoft.com/office/drawing/2014/main" id="{327C2374-9357-5FA8-05CF-9F658F9DC1B7}"/>
              </a:ext>
            </a:extLst>
          </p:cNvPr>
          <p:cNvSpPr txBox="1"/>
          <p:nvPr/>
        </p:nvSpPr>
        <p:spPr>
          <a:xfrm>
            <a:off x="1475428" y="153091"/>
            <a:ext cx="924114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Крок 5: Сторінка анкети</a:t>
            </a:r>
          </a:p>
        </p:txBody>
      </p:sp>
      <p:sp>
        <p:nvSpPr>
          <p:cNvPr id="10" name="TextBox 9">
            <a:extLst>
              <a:ext uri="{FF2B5EF4-FFF2-40B4-BE49-F238E27FC236}">
                <a16:creationId xmlns:a16="http://schemas.microsoft.com/office/drawing/2014/main" id="{0CF78FD4-B5DA-04DD-2AA8-69EFB544435B}"/>
              </a:ext>
            </a:extLst>
          </p:cNvPr>
          <p:cNvSpPr txBox="1"/>
          <p:nvPr/>
        </p:nvSpPr>
        <p:spPr>
          <a:xfrm>
            <a:off x="7931019" y="761489"/>
            <a:ext cx="3783874" cy="2554545"/>
          </a:xfrm>
          <a:prstGeom prst="rect">
            <a:avLst/>
          </a:prstGeom>
          <a:noFill/>
        </p:spPr>
        <p:txBody>
          <a:bodyPr wrap="square" lIns="91440" tIns="45720" rIns="91440" bIns="45720" rtlCol="0" anchor="t">
            <a:spAutoFit/>
          </a:bodyPr>
          <a:lstStyle/>
          <a:p>
            <a:pPr algn="l" rtl="0" fontAlgn="base"/>
            <a:r>
              <a:rPr lang="uk-UA" sz="1600" b="1" i="0" u="none" strike="noStrike" dirty="0">
                <a:solidFill>
                  <a:srgbClr val="000000"/>
                </a:solidFill>
                <a:latin typeface="proxima_nova"/>
              </a:rPr>
              <a:t>Заповніть анкету</a:t>
            </a:r>
          </a:p>
          <a:p>
            <a:pPr algn="l" rtl="0" fontAlgn="base"/>
            <a:endParaRPr lang="uk-UA" sz="1600" b="1" i="0" u="none" strike="noStrike" dirty="0">
              <a:solidFill>
                <a:srgbClr val="000000"/>
              </a:solidFill>
              <a:latin typeface="proxima_nova"/>
            </a:endParaRPr>
          </a:p>
          <a:p>
            <a:pPr algn="just" rtl="0" fontAlgn="base"/>
            <a:r>
              <a:rPr lang="uk-UA" sz="1600" dirty="0">
                <a:solidFill>
                  <a:srgbClr val="000000"/>
                </a:solidFill>
                <a:latin typeface="proxima_nova"/>
              </a:rPr>
              <a:t>На сторінці Анкети є кілька розділів із запитаннями.</a:t>
            </a:r>
            <a:r>
              <a:rPr lang="uk-UA" sz="1600" b="0" i="0" u="none" strike="noStrike" dirty="0">
                <a:solidFill>
                  <a:srgbClr val="000000"/>
                </a:solidFill>
                <a:latin typeface="proxima_nova"/>
              </a:rPr>
              <a:t> </a:t>
            </a:r>
          </a:p>
          <a:p>
            <a:pPr algn="just" rtl="0" fontAlgn="base"/>
            <a:endParaRPr lang="uk-UA" sz="1600" b="0" i="0" u="none" strike="noStrike" dirty="0">
              <a:solidFill>
                <a:srgbClr val="000000"/>
              </a:solidFill>
              <a:latin typeface="proxima_nova"/>
            </a:endParaRPr>
          </a:p>
          <a:p>
            <a:pPr algn="just" rtl="0" fontAlgn="base"/>
            <a:r>
              <a:rPr lang="uk-UA" sz="1600" b="0" i="0" u="none" strike="noStrike" dirty="0">
                <a:solidFill>
                  <a:srgbClr val="000000"/>
                </a:solidFill>
                <a:latin typeface="proxima_nova"/>
              </a:rPr>
              <a:t>Деякі питання вимагають вибору одного або кількох варіантів відповідей зі списку відповідей. </a:t>
            </a:r>
          </a:p>
          <a:p>
            <a:pPr algn="just" rtl="0" fontAlgn="base"/>
            <a:endParaRPr lang="uk-UA" sz="1600" b="0" i="0" u="none" strike="noStrike" dirty="0">
              <a:solidFill>
                <a:srgbClr val="000000"/>
              </a:solidFill>
              <a:latin typeface="proxima_nova"/>
            </a:endParaRPr>
          </a:p>
          <a:p>
            <a:pPr algn="just" rtl="0" fontAlgn="base"/>
            <a:r>
              <a:rPr lang="uk-UA" sz="1600" b="0" i="0" u="none" strike="noStrike" dirty="0">
                <a:solidFill>
                  <a:srgbClr val="000000"/>
                </a:solidFill>
                <a:latin typeface="proxima_nova"/>
              </a:rPr>
              <a:t>Деякі питання вимагають текстової відповіді. </a:t>
            </a:r>
          </a:p>
        </p:txBody>
      </p:sp>
      <p:sp>
        <p:nvSpPr>
          <p:cNvPr id="22" name="Rettangolo con angoli arrotondati 11">
            <a:extLst>
              <a:ext uri="{FF2B5EF4-FFF2-40B4-BE49-F238E27FC236}">
                <a16:creationId xmlns:a16="http://schemas.microsoft.com/office/drawing/2014/main" id="{BC0BDC34-2F03-AF3A-A5DE-F887349BB32A}"/>
              </a:ext>
            </a:extLst>
          </p:cNvPr>
          <p:cNvSpPr/>
          <p:nvPr/>
        </p:nvSpPr>
        <p:spPr>
          <a:xfrm>
            <a:off x="2037740" y="1596881"/>
            <a:ext cx="966717" cy="493176"/>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26" name="Rettangolo con angoli arrotondati 11">
            <a:extLst>
              <a:ext uri="{FF2B5EF4-FFF2-40B4-BE49-F238E27FC236}">
                <a16:creationId xmlns:a16="http://schemas.microsoft.com/office/drawing/2014/main" id="{B5215B71-3295-73F4-1948-181B5FD0AACD}"/>
              </a:ext>
            </a:extLst>
          </p:cNvPr>
          <p:cNvSpPr/>
          <p:nvPr/>
        </p:nvSpPr>
        <p:spPr>
          <a:xfrm>
            <a:off x="1895620" y="3764900"/>
            <a:ext cx="5018364" cy="246589"/>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pic>
        <p:nvPicPr>
          <p:cNvPr id="5" name="Picture 4">
            <a:extLst>
              <a:ext uri="{FF2B5EF4-FFF2-40B4-BE49-F238E27FC236}">
                <a16:creationId xmlns:a16="http://schemas.microsoft.com/office/drawing/2014/main" id="{D3F668B0-B89C-C8D6-7BB7-A48D95117440}"/>
              </a:ext>
            </a:extLst>
          </p:cNvPr>
          <p:cNvPicPr>
            <a:picLocks noChangeAspect="1"/>
          </p:cNvPicPr>
          <p:nvPr/>
        </p:nvPicPr>
        <p:blipFill>
          <a:blip r:embed="rId5"/>
          <a:stretch>
            <a:fillRect/>
          </a:stretch>
        </p:blipFill>
        <p:spPr>
          <a:xfrm rot="16200000">
            <a:off x="-1336333" y="2735439"/>
            <a:ext cx="4451686" cy="824805"/>
          </a:xfrm>
          <a:prstGeom prst="rect">
            <a:avLst/>
          </a:prstGeom>
        </p:spPr>
      </p:pic>
      <p:cxnSp>
        <p:nvCxnSpPr>
          <p:cNvPr id="19" name="Straight Arrow Connector 18">
            <a:extLst>
              <a:ext uri="{FF2B5EF4-FFF2-40B4-BE49-F238E27FC236}">
                <a16:creationId xmlns:a16="http://schemas.microsoft.com/office/drawing/2014/main" id="{0B986ED9-B77F-5106-A491-FE66FED7C41C}"/>
              </a:ext>
            </a:extLst>
          </p:cNvPr>
          <p:cNvCxnSpPr>
            <a:cxnSpLocks/>
          </p:cNvCxnSpPr>
          <p:nvPr/>
        </p:nvCxnSpPr>
        <p:spPr>
          <a:xfrm flipH="1" flipV="1">
            <a:off x="3185293" y="1843469"/>
            <a:ext cx="4739751" cy="31874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8" name="Straight Arrow Connector 27">
            <a:extLst>
              <a:ext uri="{FF2B5EF4-FFF2-40B4-BE49-F238E27FC236}">
                <a16:creationId xmlns:a16="http://schemas.microsoft.com/office/drawing/2014/main" id="{9047E694-169E-71F8-57DB-DF1FC89532C4}"/>
              </a:ext>
            </a:extLst>
          </p:cNvPr>
          <p:cNvCxnSpPr>
            <a:cxnSpLocks/>
          </p:cNvCxnSpPr>
          <p:nvPr/>
        </p:nvCxnSpPr>
        <p:spPr>
          <a:xfrm flipH="1">
            <a:off x="6913984" y="3128688"/>
            <a:ext cx="1011060" cy="636212"/>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pic>
        <p:nvPicPr>
          <p:cNvPr id="3" name="Graphic 2" descr="House outline">
            <a:hlinkClick r:id="rId6" action="ppaction://hlinksldjump"/>
            <a:extLst>
              <a:ext uri="{FF2B5EF4-FFF2-40B4-BE49-F238E27FC236}">
                <a16:creationId xmlns:a16="http://schemas.microsoft.com/office/drawing/2014/main" id="{3EF1E2A1-E82A-C216-21E5-3724679C490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720680" y="0"/>
            <a:ext cx="471320" cy="477054"/>
          </a:xfrm>
          <a:prstGeom prst="rect">
            <a:avLst/>
          </a:prstGeom>
        </p:spPr>
      </p:pic>
      <p:pic>
        <p:nvPicPr>
          <p:cNvPr id="4" name="Graphic 3" descr="Priorities with solid fill">
            <a:hlinkClick r:id="rId9" action="ppaction://hlinksldjump"/>
            <a:extLst>
              <a:ext uri="{FF2B5EF4-FFF2-40B4-BE49-F238E27FC236}">
                <a16:creationId xmlns:a16="http://schemas.microsoft.com/office/drawing/2014/main" id="{44192DA0-F945-DE8D-215C-3C4250963C6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 y="6380946"/>
            <a:ext cx="477054" cy="477054"/>
          </a:xfrm>
          <a:prstGeom prst="rect">
            <a:avLst/>
          </a:prstGeom>
        </p:spPr>
      </p:pic>
      <p:sp>
        <p:nvSpPr>
          <p:cNvPr id="8" name="Rectangle: Rounded Corners 7">
            <a:extLst>
              <a:ext uri="{FF2B5EF4-FFF2-40B4-BE49-F238E27FC236}">
                <a16:creationId xmlns:a16="http://schemas.microsoft.com/office/drawing/2014/main" id="{D66C9544-CAC6-E9D2-A5EC-8CCB827EEF17}"/>
              </a:ext>
            </a:extLst>
          </p:cNvPr>
          <p:cNvSpPr/>
          <p:nvPr/>
        </p:nvSpPr>
        <p:spPr>
          <a:xfrm>
            <a:off x="6228640" y="4301855"/>
            <a:ext cx="5727700" cy="1814001"/>
          </a:xfrm>
          <a:prstGeom prst="round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uk-UA" sz="2000" b="1" dirty="0">
                <a:solidFill>
                  <a:schemeClr val="bg2"/>
                </a:solidFill>
                <a:latin typeface="proxima_nova"/>
                <a:ea typeface="Lato"/>
                <a:cs typeface="Lato"/>
              </a:rPr>
              <a:t>ПОРАДА: </a:t>
            </a:r>
          </a:p>
          <a:p>
            <a:pPr algn="just" rtl="0" fontAlgn="base"/>
            <a:r>
              <a:rPr lang="uk-UA" sz="1600" b="0" i="0" u="none" strike="noStrike" dirty="0">
                <a:solidFill>
                  <a:srgbClr val="000000"/>
                </a:solidFill>
                <a:latin typeface="proxima_nova"/>
              </a:rPr>
              <a:t>Надайте, будь ласка, максимально вичерпну відповідь на ці запитання. Більшість із них буде включено до конкретних переговорів, і коли ви підготуєте відповіді на пропозиції, відповіді, надані під час реєстрації, з’являться автоматично (вам не потрібно буде відповідати повторно). </a:t>
            </a:r>
          </a:p>
        </p:txBody>
      </p:sp>
      <p:pic>
        <p:nvPicPr>
          <p:cNvPr id="9" name="Graphic 8" descr="A lightbulb">
            <a:extLst>
              <a:ext uri="{FF2B5EF4-FFF2-40B4-BE49-F238E27FC236}">
                <a16:creationId xmlns:a16="http://schemas.microsoft.com/office/drawing/2014/main" id="{E97294CD-99CF-5656-7FDA-ECF81955335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229088" y="4454946"/>
            <a:ext cx="352668" cy="347412"/>
          </a:xfrm>
          <a:prstGeom prst="rect">
            <a:avLst/>
          </a:prstGeom>
        </p:spPr>
      </p:pic>
    </p:spTree>
    <p:extLst>
      <p:ext uri="{BB962C8B-B14F-4D97-AF65-F5344CB8AC3E}">
        <p14:creationId xmlns:p14="http://schemas.microsoft.com/office/powerpoint/2010/main" val="1170461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7111E91-D7D8-A730-D9EE-EE3E29F58FA5}"/>
              </a:ext>
            </a:extLst>
          </p:cNvPr>
          <p:cNvPicPr>
            <a:picLocks noChangeAspect="1"/>
          </p:cNvPicPr>
          <p:nvPr/>
        </p:nvPicPr>
        <p:blipFill>
          <a:blip r:embed="rId3"/>
          <a:stretch>
            <a:fillRect/>
          </a:stretch>
        </p:blipFill>
        <p:spPr>
          <a:xfrm>
            <a:off x="1428774" y="4162065"/>
            <a:ext cx="6997253" cy="1360577"/>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71A8BB95-DA34-719D-C0F4-6F4431D5AF5B}"/>
              </a:ext>
            </a:extLst>
          </p:cNvPr>
          <p:cNvPicPr>
            <a:picLocks noChangeAspect="1"/>
          </p:cNvPicPr>
          <p:nvPr/>
        </p:nvPicPr>
        <p:blipFill>
          <a:blip r:embed="rId4"/>
          <a:stretch>
            <a:fillRect/>
          </a:stretch>
        </p:blipFill>
        <p:spPr>
          <a:xfrm>
            <a:off x="1475428" y="895459"/>
            <a:ext cx="6363588" cy="2848373"/>
          </a:xfrm>
          <a:prstGeom prst="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id="{989A3D72-7F31-0289-B0ED-A2A456CD789D}"/>
              </a:ext>
            </a:extLst>
          </p:cNvPr>
          <p:cNvSpPr txBox="1"/>
          <p:nvPr/>
        </p:nvSpPr>
        <p:spPr>
          <a:xfrm rot="16200000">
            <a:off x="-3049591" y="2769034"/>
            <a:ext cx="6576238"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2.2 Заповніть профіль постачальника</a:t>
            </a:r>
          </a:p>
        </p:txBody>
      </p:sp>
      <p:sp>
        <p:nvSpPr>
          <p:cNvPr id="7" name="TextBox 6">
            <a:extLst>
              <a:ext uri="{FF2B5EF4-FFF2-40B4-BE49-F238E27FC236}">
                <a16:creationId xmlns:a16="http://schemas.microsoft.com/office/drawing/2014/main" id="{327C2374-9357-5FA8-05CF-9F658F9DC1B7}"/>
              </a:ext>
            </a:extLst>
          </p:cNvPr>
          <p:cNvSpPr txBox="1"/>
          <p:nvPr/>
        </p:nvSpPr>
        <p:spPr>
          <a:xfrm>
            <a:off x="1475428" y="153091"/>
            <a:ext cx="924114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Сторінка вкладень</a:t>
            </a:r>
          </a:p>
        </p:txBody>
      </p:sp>
      <p:sp>
        <p:nvSpPr>
          <p:cNvPr id="10" name="TextBox 9">
            <a:extLst>
              <a:ext uri="{FF2B5EF4-FFF2-40B4-BE49-F238E27FC236}">
                <a16:creationId xmlns:a16="http://schemas.microsoft.com/office/drawing/2014/main" id="{0CF78FD4-B5DA-04DD-2AA8-69EFB544435B}"/>
              </a:ext>
            </a:extLst>
          </p:cNvPr>
          <p:cNvSpPr txBox="1"/>
          <p:nvPr/>
        </p:nvSpPr>
        <p:spPr>
          <a:xfrm>
            <a:off x="8086075" y="971128"/>
            <a:ext cx="3937258" cy="2862322"/>
          </a:xfrm>
          <a:prstGeom prst="rect">
            <a:avLst/>
          </a:prstGeom>
          <a:noFill/>
        </p:spPr>
        <p:txBody>
          <a:bodyPr wrap="square" rtlCol="0">
            <a:spAutoFit/>
          </a:bodyPr>
          <a:lstStyle/>
          <a:p>
            <a:pPr rtl="0" fontAlgn="base"/>
            <a:r>
              <a:rPr lang="uk-UA" sz="1600" i="0" dirty="0">
                <a:solidFill>
                  <a:srgbClr val="000000"/>
                </a:solidFill>
                <a:latin typeface="proxima_nova"/>
              </a:rPr>
              <a:t>Деякі питання, на які ви дасте відповідь, обравши варіант </a:t>
            </a:r>
            <a:r>
              <a:rPr lang="uk-UA" sz="1600" b="1" i="0" u="none" strike="noStrike" dirty="0">
                <a:solidFill>
                  <a:srgbClr val="000000"/>
                </a:solidFill>
                <a:latin typeface="proxima_nova"/>
              </a:rPr>
              <a:t>Так</a:t>
            </a:r>
            <a:r>
              <a:rPr lang="uk-UA" sz="1600" i="0" u="none" strike="noStrike" dirty="0">
                <a:solidFill>
                  <a:srgbClr val="000000"/>
                </a:solidFill>
                <a:latin typeface="proxima_nova"/>
              </a:rPr>
              <a:t>, </a:t>
            </a:r>
            <a:r>
              <a:rPr lang="uk-UA" sz="1600" i="0" dirty="0">
                <a:solidFill>
                  <a:srgbClr val="000000"/>
                </a:solidFill>
                <a:latin typeface="proxima_nova"/>
              </a:rPr>
              <a:t>потрібно буде завантажити відскановану копію підтверджуючого документа.</a:t>
            </a:r>
            <a:r>
              <a:rPr lang="uk-UA" sz="1600" b="0" i="0" u="none" strike="noStrike" dirty="0">
                <a:solidFill>
                  <a:srgbClr val="000000"/>
                </a:solidFill>
                <a:latin typeface="proxima_nova"/>
              </a:rPr>
              <a:t> </a:t>
            </a:r>
          </a:p>
          <a:p>
            <a:pPr rtl="0" fontAlgn="base"/>
            <a:endParaRPr lang="en-US" sz="1600" dirty="0">
              <a:solidFill>
                <a:srgbClr val="000000"/>
              </a:solidFill>
              <a:latin typeface="proxima_nova"/>
            </a:endParaRPr>
          </a:p>
          <a:p>
            <a:pPr rtl="0" fontAlgn="base"/>
            <a:r>
              <a:rPr lang="uk-UA" sz="1600" b="0" i="0" dirty="0">
                <a:solidFill>
                  <a:srgbClr val="000000"/>
                </a:solidFill>
                <a:latin typeface="proxima_nova"/>
              </a:rPr>
              <a:t>Натисніть на кнопку «</a:t>
            </a:r>
            <a:r>
              <a:rPr lang="uk-UA" sz="1600" b="1" i="0" dirty="0">
                <a:solidFill>
                  <a:srgbClr val="000000"/>
                </a:solidFill>
                <a:latin typeface="proxima_nova"/>
              </a:rPr>
              <a:t>+</a:t>
            </a:r>
            <a:r>
              <a:rPr lang="uk-UA" sz="1600" b="0" i="0" dirty="0">
                <a:solidFill>
                  <a:srgbClr val="000000"/>
                </a:solidFill>
                <a:latin typeface="proxima_nova"/>
              </a:rPr>
              <a:t>» під відповіддю «</a:t>
            </a:r>
            <a:r>
              <a:rPr lang="uk-UA" sz="1600" b="1" i="0" dirty="0">
                <a:solidFill>
                  <a:srgbClr val="000000"/>
                </a:solidFill>
                <a:latin typeface="proxima_nova"/>
              </a:rPr>
              <a:t>Так»,</a:t>
            </a:r>
            <a:r>
              <a:rPr lang="uk-UA" sz="1600" b="0" i="0" dirty="0">
                <a:solidFill>
                  <a:srgbClr val="000000"/>
                </a:solidFill>
                <a:latin typeface="proxima_nova"/>
              </a:rPr>
              <a:t> щоб додати необхідний вкладений файл.</a:t>
            </a:r>
          </a:p>
          <a:p>
            <a:pPr rtl="0" fontAlgn="base"/>
            <a:endParaRPr lang="en-US" sz="1600" dirty="0">
              <a:solidFill>
                <a:srgbClr val="000000"/>
              </a:solidFill>
              <a:latin typeface="proxima_nova"/>
            </a:endParaRPr>
          </a:p>
          <a:p>
            <a:pPr rtl="0" fontAlgn="base"/>
            <a:r>
              <a:rPr lang="uk-UA" sz="1600" i="0" dirty="0">
                <a:solidFill>
                  <a:srgbClr val="000000"/>
                </a:solidFill>
                <a:latin typeface="proxima_nova"/>
              </a:rPr>
              <a:t>Натисніть ще раз на кнопку «</a:t>
            </a:r>
            <a:r>
              <a:rPr lang="uk-UA" sz="1600" b="0" i="0" dirty="0">
                <a:solidFill>
                  <a:srgbClr val="000000"/>
                </a:solidFill>
                <a:latin typeface="proxima_nova"/>
              </a:rPr>
              <a:t>+»</a:t>
            </a:r>
            <a:r>
              <a:rPr lang="uk-UA" sz="1600" i="0" dirty="0">
                <a:solidFill>
                  <a:srgbClr val="000000"/>
                </a:solidFill>
                <a:latin typeface="proxima_nova"/>
              </a:rPr>
              <a:t>, а потім натисніть </a:t>
            </a:r>
            <a:r>
              <a:rPr lang="uk-UA" sz="1600" b="1" i="0" dirty="0">
                <a:solidFill>
                  <a:srgbClr val="000000"/>
                </a:solidFill>
                <a:latin typeface="proxima_nova"/>
              </a:rPr>
              <a:t>«Виберіть файл»</a:t>
            </a:r>
            <a:r>
              <a:rPr lang="uk-UA" sz="1600" i="0" dirty="0">
                <a:solidFill>
                  <a:srgbClr val="000000"/>
                </a:solidFill>
                <a:latin typeface="proxima_nova"/>
              </a:rPr>
              <a:t>.</a:t>
            </a:r>
            <a:r>
              <a:rPr lang="uk-UA" sz="1600" b="0" i="0" dirty="0">
                <a:solidFill>
                  <a:srgbClr val="000000"/>
                </a:solidFill>
                <a:latin typeface="proxima_nova"/>
              </a:rPr>
              <a:t> </a:t>
            </a:r>
            <a:r>
              <a:rPr lang="uk-UA" sz="1600" dirty="0">
                <a:solidFill>
                  <a:srgbClr val="000000"/>
                </a:solidFill>
                <a:latin typeface="proxima_nova"/>
              </a:rPr>
              <a:t>Виберіть файл, який ви хочете прикріпити, введіть опис у полі «</a:t>
            </a:r>
            <a:r>
              <a:rPr lang="uk-UA" sz="1600" b="1" dirty="0">
                <a:solidFill>
                  <a:srgbClr val="000000"/>
                </a:solidFill>
                <a:latin typeface="proxima_nova"/>
              </a:rPr>
              <a:t>Опис</a:t>
            </a:r>
            <a:r>
              <a:rPr lang="uk-UA" sz="1600" dirty="0">
                <a:solidFill>
                  <a:srgbClr val="000000"/>
                </a:solidFill>
                <a:latin typeface="proxima_nova"/>
              </a:rPr>
              <a:t>» та натисніть </a:t>
            </a:r>
            <a:r>
              <a:rPr lang="uk-UA" sz="1600" b="1" dirty="0">
                <a:solidFill>
                  <a:srgbClr val="000000"/>
                </a:solidFill>
                <a:latin typeface="proxima_nova"/>
              </a:rPr>
              <a:t>«ОК»</a:t>
            </a:r>
            <a:r>
              <a:rPr lang="uk-UA" sz="1600" dirty="0">
                <a:solidFill>
                  <a:srgbClr val="000000"/>
                </a:solidFill>
                <a:latin typeface="proxima_nova"/>
              </a:rPr>
              <a:t>. </a:t>
            </a:r>
          </a:p>
        </p:txBody>
      </p:sp>
      <p:sp>
        <p:nvSpPr>
          <p:cNvPr id="22" name="Rettangolo con angoli arrotondati 11">
            <a:extLst>
              <a:ext uri="{FF2B5EF4-FFF2-40B4-BE49-F238E27FC236}">
                <a16:creationId xmlns:a16="http://schemas.microsoft.com/office/drawing/2014/main" id="{BC0BDC34-2F03-AF3A-A5DE-F887349BB32A}"/>
              </a:ext>
            </a:extLst>
          </p:cNvPr>
          <p:cNvSpPr/>
          <p:nvPr/>
        </p:nvSpPr>
        <p:spPr>
          <a:xfrm>
            <a:off x="3545444" y="2453640"/>
            <a:ext cx="228599" cy="304800"/>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26" name="Rettangolo con angoli arrotondati 11">
            <a:extLst>
              <a:ext uri="{FF2B5EF4-FFF2-40B4-BE49-F238E27FC236}">
                <a16:creationId xmlns:a16="http://schemas.microsoft.com/office/drawing/2014/main" id="{B5215B71-3295-73F4-1948-181B5FD0AACD}"/>
              </a:ext>
            </a:extLst>
          </p:cNvPr>
          <p:cNvSpPr/>
          <p:nvPr/>
        </p:nvSpPr>
        <p:spPr>
          <a:xfrm>
            <a:off x="3975099" y="2204510"/>
            <a:ext cx="3937259" cy="1667693"/>
          </a:xfrm>
          <a:prstGeom prst="roundRect">
            <a:avLst>
              <a:gd name="adj" fmla="val 5312"/>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pic>
        <p:nvPicPr>
          <p:cNvPr id="5" name="Picture 4">
            <a:extLst>
              <a:ext uri="{FF2B5EF4-FFF2-40B4-BE49-F238E27FC236}">
                <a16:creationId xmlns:a16="http://schemas.microsoft.com/office/drawing/2014/main" id="{D3F668B0-B89C-C8D6-7BB7-A48D95117440}"/>
              </a:ext>
            </a:extLst>
          </p:cNvPr>
          <p:cNvPicPr>
            <a:picLocks noChangeAspect="1"/>
          </p:cNvPicPr>
          <p:nvPr/>
        </p:nvPicPr>
        <p:blipFill>
          <a:blip r:embed="rId5"/>
          <a:stretch>
            <a:fillRect/>
          </a:stretch>
        </p:blipFill>
        <p:spPr>
          <a:xfrm rot="16200000">
            <a:off x="-1336333" y="2735439"/>
            <a:ext cx="4451686" cy="824805"/>
          </a:xfrm>
          <a:prstGeom prst="rect">
            <a:avLst/>
          </a:prstGeom>
        </p:spPr>
      </p:pic>
      <p:cxnSp>
        <p:nvCxnSpPr>
          <p:cNvPr id="8" name="Straight Connector 7">
            <a:extLst>
              <a:ext uri="{FF2B5EF4-FFF2-40B4-BE49-F238E27FC236}">
                <a16:creationId xmlns:a16="http://schemas.microsoft.com/office/drawing/2014/main" id="{631C1BAA-1B4E-430A-AE09-0CAA17B11F97}"/>
              </a:ext>
            </a:extLst>
          </p:cNvPr>
          <p:cNvCxnSpPr>
            <a:cxnSpLocks/>
            <a:stCxn id="26" idx="1"/>
          </p:cNvCxnSpPr>
          <p:nvPr/>
        </p:nvCxnSpPr>
        <p:spPr>
          <a:xfrm flipH="1" flipV="1">
            <a:off x="3774043" y="2606040"/>
            <a:ext cx="201056" cy="432317"/>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3" name="Rettangolo con angoli arrotondati 11">
            <a:extLst>
              <a:ext uri="{FF2B5EF4-FFF2-40B4-BE49-F238E27FC236}">
                <a16:creationId xmlns:a16="http://schemas.microsoft.com/office/drawing/2014/main" id="{58ADC9A6-F86E-9ED7-9598-108651EE0678}"/>
              </a:ext>
            </a:extLst>
          </p:cNvPr>
          <p:cNvSpPr/>
          <p:nvPr/>
        </p:nvSpPr>
        <p:spPr>
          <a:xfrm>
            <a:off x="2468552" y="4355357"/>
            <a:ext cx="228599" cy="304800"/>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15" name="Rettangolo con angoli arrotondati 11">
            <a:extLst>
              <a:ext uri="{FF2B5EF4-FFF2-40B4-BE49-F238E27FC236}">
                <a16:creationId xmlns:a16="http://schemas.microsoft.com/office/drawing/2014/main" id="{1F2DBB37-432E-8C70-465B-195B55BF02C6}"/>
              </a:ext>
            </a:extLst>
          </p:cNvPr>
          <p:cNvSpPr/>
          <p:nvPr/>
        </p:nvSpPr>
        <p:spPr>
          <a:xfrm>
            <a:off x="3214336" y="4903892"/>
            <a:ext cx="653237" cy="277361"/>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pic>
        <p:nvPicPr>
          <p:cNvPr id="3" name="Graphic 2" descr="House outline">
            <a:hlinkClick r:id="rId6" action="ppaction://hlinksldjump"/>
            <a:extLst>
              <a:ext uri="{FF2B5EF4-FFF2-40B4-BE49-F238E27FC236}">
                <a16:creationId xmlns:a16="http://schemas.microsoft.com/office/drawing/2014/main" id="{630565A7-F3CA-0B88-E6F6-518176C0E13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720680" y="0"/>
            <a:ext cx="471320" cy="477054"/>
          </a:xfrm>
          <a:prstGeom prst="rect">
            <a:avLst/>
          </a:prstGeom>
        </p:spPr>
      </p:pic>
      <p:pic>
        <p:nvPicPr>
          <p:cNvPr id="4" name="Graphic 3" descr="Priorities with solid fill">
            <a:hlinkClick r:id="rId9" action="ppaction://hlinksldjump"/>
            <a:extLst>
              <a:ext uri="{FF2B5EF4-FFF2-40B4-BE49-F238E27FC236}">
                <a16:creationId xmlns:a16="http://schemas.microsoft.com/office/drawing/2014/main" id="{BDEA1500-09D4-796D-7329-499ECC049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 y="6380946"/>
            <a:ext cx="477054" cy="477054"/>
          </a:xfrm>
          <a:prstGeom prst="rect">
            <a:avLst/>
          </a:prstGeom>
        </p:spPr>
      </p:pic>
      <p:sp>
        <p:nvSpPr>
          <p:cNvPr id="2" name="Rectangle: Rounded Corners 1">
            <a:extLst>
              <a:ext uri="{FF2B5EF4-FFF2-40B4-BE49-F238E27FC236}">
                <a16:creationId xmlns:a16="http://schemas.microsoft.com/office/drawing/2014/main" id="{8CB931B3-FF28-1EE1-6C9F-8168FDE77CC6}"/>
              </a:ext>
            </a:extLst>
          </p:cNvPr>
          <p:cNvSpPr/>
          <p:nvPr/>
        </p:nvSpPr>
        <p:spPr>
          <a:xfrm>
            <a:off x="9054629" y="4355357"/>
            <a:ext cx="3038469" cy="1826051"/>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uk-UA" sz="1600" b="1" dirty="0">
                <a:solidFill>
                  <a:schemeClr val="tx1"/>
                </a:solidFill>
                <a:latin typeface="proxima_nova"/>
                <a:ea typeface="Lato"/>
                <a:cs typeface="Lato"/>
              </a:rPr>
              <a:t>ВАЖЛИВО: </a:t>
            </a:r>
          </a:p>
          <a:p>
            <a:pPr algn="ctr"/>
            <a:r>
              <a:rPr lang="uk-UA" sz="1600" dirty="0">
                <a:solidFill>
                  <a:schemeClr val="tx1"/>
                </a:solidFill>
                <a:latin typeface="proxima_nova"/>
              </a:rPr>
              <a:t>Для деяких запитань потрібно завантажити обов’язкові форми та заповнити їх для завантаження. Наприклад: Реєстраційна форма постачальника </a:t>
            </a:r>
          </a:p>
        </p:txBody>
      </p:sp>
      <p:pic>
        <p:nvPicPr>
          <p:cNvPr id="9" name="Graphic 8" descr="A lightbulb">
            <a:extLst>
              <a:ext uri="{FF2B5EF4-FFF2-40B4-BE49-F238E27FC236}">
                <a16:creationId xmlns:a16="http://schemas.microsoft.com/office/drawing/2014/main" id="{C83B8B67-981B-EA7A-E78B-73C823D567B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582481" y="4324795"/>
            <a:ext cx="333938" cy="333938"/>
          </a:xfrm>
          <a:prstGeom prst="rect">
            <a:avLst/>
          </a:prstGeom>
        </p:spPr>
      </p:pic>
    </p:spTree>
    <p:extLst>
      <p:ext uri="{BB962C8B-B14F-4D97-AF65-F5344CB8AC3E}">
        <p14:creationId xmlns:p14="http://schemas.microsoft.com/office/powerpoint/2010/main" val="4117335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6299F940-7D78-8C60-DD68-B3E1F5F7CC16}"/>
              </a:ext>
            </a:extLst>
          </p:cNvPr>
          <p:cNvSpPr>
            <a:spLocks noChangeAspect="1" noChangeArrowheads="1"/>
          </p:cNvSpPr>
          <p:nvPr/>
        </p:nvSpPr>
        <p:spPr bwMode="auto">
          <a:xfrm>
            <a:off x="6307015" y="4124337"/>
            <a:ext cx="304800" cy="30013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Title 1">
            <a:extLst>
              <a:ext uri="{FF2B5EF4-FFF2-40B4-BE49-F238E27FC236}">
                <a16:creationId xmlns:a16="http://schemas.microsoft.com/office/drawing/2014/main" id="{2C455676-492A-BCF1-85CF-6CFB7626A9C3}"/>
              </a:ext>
            </a:extLst>
          </p:cNvPr>
          <p:cNvSpPr txBox="1">
            <a:spLocks/>
          </p:cNvSpPr>
          <p:nvPr/>
        </p:nvSpPr>
        <p:spPr>
          <a:xfrm>
            <a:off x="246824" y="828262"/>
            <a:ext cx="11672416" cy="604086"/>
          </a:xfrm>
          <a:prstGeom prst="rect">
            <a:avLst/>
          </a:prstGeom>
        </p:spPr>
        <p:txBody>
          <a:bodyPr/>
          <a:lstStyle>
            <a:lvl1pPr algn="l" defTabSz="608013" rtl="0" eaLnBrk="1" fontAlgn="base" hangingPunct="1">
              <a:lnSpc>
                <a:spcPct val="90000"/>
              </a:lnSpc>
              <a:spcBef>
                <a:spcPct val="0"/>
              </a:spcBef>
              <a:spcAft>
                <a:spcPct val="0"/>
              </a:spcAft>
              <a:defRPr sz="4800" b="1" kern="1200">
                <a:solidFill>
                  <a:schemeClr val="accent1"/>
                </a:solidFill>
                <a:latin typeface="+mj-lt"/>
                <a:ea typeface="+mj-ea"/>
                <a:cs typeface="+mj-cs"/>
              </a:defRPr>
            </a:lvl1pPr>
            <a:lvl2pPr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2pPr>
            <a:lvl3pPr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3pPr>
            <a:lvl4pPr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4pPr>
            <a:lvl5pPr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5pPr>
            <a:lvl6pPr marL="457200"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6pPr>
            <a:lvl7pPr marL="914400"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7pPr>
            <a:lvl8pPr marL="1371600"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8pPr>
            <a:lvl9pPr marL="1828800"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9pPr>
          </a:lstStyle>
          <a:p>
            <a:pPr algn="ctr"/>
            <a:r>
              <a:rPr lang="uk-UA" sz="3600" dirty="0">
                <a:latin typeface="Proxima Nova Extrabold"/>
              </a:rPr>
              <a:t>При подачі пропозиції…</a:t>
            </a:r>
          </a:p>
          <a:p>
            <a:pPr algn="ctr"/>
            <a:endParaRPr lang="en-US" sz="3600" dirty="0"/>
          </a:p>
        </p:txBody>
      </p:sp>
      <p:sp>
        <p:nvSpPr>
          <p:cNvPr id="11" name="Rectangle: Rounded Corners 10">
            <a:extLst>
              <a:ext uri="{FF2B5EF4-FFF2-40B4-BE49-F238E27FC236}">
                <a16:creationId xmlns:a16="http://schemas.microsoft.com/office/drawing/2014/main" id="{6FAFC749-FCEE-887B-8A2E-EE188C513670}"/>
              </a:ext>
            </a:extLst>
          </p:cNvPr>
          <p:cNvSpPr/>
          <p:nvPr/>
        </p:nvSpPr>
        <p:spPr>
          <a:xfrm>
            <a:off x="1458344" y="2677343"/>
            <a:ext cx="10002142" cy="679274"/>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uk-UA" b="1" dirty="0">
                <a:solidFill>
                  <a:schemeClr val="tx1"/>
                </a:solidFill>
                <a:latin typeface="Lato"/>
                <a:ea typeface="Lato"/>
                <a:cs typeface="Lato"/>
              </a:rPr>
              <a:t>Відправляйте електронні листи про проблему </a:t>
            </a:r>
            <a:r>
              <a:rPr lang="uk-UA" dirty="0">
                <a:solidFill>
                  <a:schemeClr val="tx1"/>
                </a:solidFill>
                <a:latin typeface="Lato"/>
                <a:ea typeface="Lato"/>
                <a:cs typeface="Lato"/>
              </a:rPr>
              <a:t>якомога раніше (не за 1 годину до кінцевого терміну подання пропозиції).  </a:t>
            </a:r>
            <a:r>
              <a:rPr lang="uk-UA" b="1" dirty="0">
                <a:solidFill>
                  <a:schemeClr val="tx1"/>
                </a:solidFill>
                <a:latin typeface="Lato"/>
                <a:ea typeface="Lato"/>
                <a:cs typeface="Lato"/>
              </a:rPr>
              <a:t> </a:t>
            </a:r>
          </a:p>
        </p:txBody>
      </p:sp>
      <p:sp>
        <p:nvSpPr>
          <p:cNvPr id="13" name="Rectangle: Rounded Corners 12">
            <a:extLst>
              <a:ext uri="{FF2B5EF4-FFF2-40B4-BE49-F238E27FC236}">
                <a16:creationId xmlns:a16="http://schemas.microsoft.com/office/drawing/2014/main" id="{9B78A8FD-2C37-AAB9-7B41-FA48EAD5C033}"/>
              </a:ext>
            </a:extLst>
          </p:cNvPr>
          <p:cNvSpPr/>
          <p:nvPr/>
        </p:nvSpPr>
        <p:spPr>
          <a:xfrm>
            <a:off x="1458344" y="3595130"/>
            <a:ext cx="10002142" cy="679274"/>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uk-UA" b="1" dirty="0">
                <a:solidFill>
                  <a:schemeClr val="tx1"/>
                </a:solidFill>
                <a:latin typeface="Lato"/>
                <a:ea typeface="Lato"/>
                <a:cs typeface="Lato"/>
              </a:rPr>
              <a:t>Будьте конкретними та додайте скріншоти, </a:t>
            </a:r>
            <a:r>
              <a:rPr lang="uk-UA" dirty="0">
                <a:solidFill>
                  <a:schemeClr val="tx1"/>
                </a:solidFill>
                <a:latin typeface="Lato"/>
                <a:ea typeface="Lato"/>
                <a:cs typeface="Lato"/>
              </a:rPr>
              <a:t>коли ставите запитання. </a:t>
            </a:r>
          </a:p>
          <a:p>
            <a:pPr algn="ctr"/>
            <a:r>
              <a:rPr lang="uk-UA" b="1" dirty="0">
                <a:solidFill>
                  <a:schemeClr val="tx1"/>
                </a:solidFill>
                <a:latin typeface="Lato"/>
                <a:ea typeface="Lato"/>
                <a:cs typeface="Lato"/>
              </a:rPr>
              <a:t>Вкажіть </a:t>
            </a:r>
            <a:r>
              <a:rPr lang="uk-UA" dirty="0">
                <a:solidFill>
                  <a:schemeClr val="tx1"/>
                </a:solidFill>
                <a:latin typeface="Lato"/>
                <a:ea typeface="Lato"/>
                <a:cs typeface="Lato"/>
              </a:rPr>
              <a:t>назву вашої компанії та номер переговорів. </a:t>
            </a:r>
          </a:p>
        </p:txBody>
      </p:sp>
      <p:sp>
        <p:nvSpPr>
          <p:cNvPr id="2" name="Rectangle: Rounded Corners 1">
            <a:extLst>
              <a:ext uri="{FF2B5EF4-FFF2-40B4-BE49-F238E27FC236}">
                <a16:creationId xmlns:a16="http://schemas.microsoft.com/office/drawing/2014/main" id="{012511E8-AC6B-0763-2BC2-336870CE5B4A}"/>
              </a:ext>
            </a:extLst>
          </p:cNvPr>
          <p:cNvSpPr/>
          <p:nvPr/>
        </p:nvSpPr>
        <p:spPr>
          <a:xfrm>
            <a:off x="1401860" y="1766729"/>
            <a:ext cx="10002142" cy="679274"/>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uk-UA" b="1" dirty="0">
                <a:solidFill>
                  <a:schemeClr val="tx1"/>
                </a:solidFill>
                <a:latin typeface="Lato"/>
                <a:ea typeface="Lato"/>
                <a:cs typeface="Lato"/>
              </a:rPr>
              <a:t>Увійдіть у систему та створіть проект відповіді </a:t>
            </a:r>
            <a:r>
              <a:rPr lang="uk-UA" dirty="0">
                <a:solidFill>
                  <a:schemeClr val="tx1"/>
                </a:solidFill>
                <a:latin typeface="Lato"/>
                <a:ea typeface="Lato"/>
                <a:cs typeface="Lato"/>
              </a:rPr>
              <a:t>якомога раніше </a:t>
            </a:r>
          </a:p>
          <a:p>
            <a:pPr algn="ctr"/>
            <a:r>
              <a:rPr lang="uk-UA" dirty="0">
                <a:solidFill>
                  <a:schemeClr val="tx1"/>
                </a:solidFill>
                <a:latin typeface="Lato"/>
                <a:ea typeface="Lato"/>
                <a:cs typeface="Lato"/>
              </a:rPr>
              <a:t>(не протягом самого терміну). </a:t>
            </a:r>
          </a:p>
        </p:txBody>
      </p:sp>
      <p:sp>
        <p:nvSpPr>
          <p:cNvPr id="4" name="Rectangle: Rounded Corners 3">
            <a:extLst>
              <a:ext uri="{FF2B5EF4-FFF2-40B4-BE49-F238E27FC236}">
                <a16:creationId xmlns:a16="http://schemas.microsoft.com/office/drawing/2014/main" id="{4F8C2C30-3AEE-1691-7676-78E3E1A58718}"/>
              </a:ext>
            </a:extLst>
          </p:cNvPr>
          <p:cNvSpPr/>
          <p:nvPr/>
        </p:nvSpPr>
        <p:spPr>
          <a:xfrm>
            <a:off x="1508433" y="4463974"/>
            <a:ext cx="10002142" cy="679274"/>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uk-UA" b="1" dirty="0">
                <a:solidFill>
                  <a:schemeClr val="tx1"/>
                </a:solidFill>
                <a:latin typeface="Lato"/>
                <a:ea typeface="Lato"/>
                <a:cs typeface="Lato"/>
              </a:rPr>
              <a:t>Врахуйте, </a:t>
            </a:r>
            <a:r>
              <a:rPr lang="uk-UA" dirty="0">
                <a:solidFill>
                  <a:schemeClr val="tx1"/>
                </a:solidFill>
                <a:latin typeface="Lato"/>
                <a:ea typeface="Lato"/>
                <a:cs typeface="Lato"/>
              </a:rPr>
              <a:t>що вирішення проблеми займе деякий час (а не 1 годину). </a:t>
            </a:r>
          </a:p>
        </p:txBody>
      </p:sp>
      <p:sp>
        <p:nvSpPr>
          <p:cNvPr id="6" name="Rectangle: Rounded Corners 5">
            <a:extLst>
              <a:ext uri="{FF2B5EF4-FFF2-40B4-BE49-F238E27FC236}">
                <a16:creationId xmlns:a16="http://schemas.microsoft.com/office/drawing/2014/main" id="{E9DCC5A7-05E6-0163-A9BF-537660D42A92}"/>
              </a:ext>
            </a:extLst>
          </p:cNvPr>
          <p:cNvSpPr/>
          <p:nvPr/>
        </p:nvSpPr>
        <p:spPr>
          <a:xfrm>
            <a:off x="1508433" y="5332818"/>
            <a:ext cx="10002142" cy="679274"/>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uk-UA" b="1" dirty="0">
                <a:solidFill>
                  <a:schemeClr val="accent6">
                    <a:lumMod val="75000"/>
                  </a:schemeClr>
                </a:solidFill>
                <a:latin typeface="Lato"/>
                <a:ea typeface="Lato"/>
                <a:cs typeface="Lato"/>
              </a:rPr>
              <a:t>УВКБ ООН не несе відповідальності за будь-які затримки. </a:t>
            </a:r>
          </a:p>
        </p:txBody>
      </p:sp>
      <p:pic>
        <p:nvPicPr>
          <p:cNvPr id="8" name="Graphic 7" descr="Signature outline">
            <a:extLst>
              <a:ext uri="{FF2B5EF4-FFF2-40B4-BE49-F238E27FC236}">
                <a16:creationId xmlns:a16="http://schemas.microsoft.com/office/drawing/2014/main" id="{842D1787-D799-715D-8D86-6F6F2481359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7840" y="1690776"/>
            <a:ext cx="755227" cy="755227"/>
          </a:xfrm>
          <a:prstGeom prst="rect">
            <a:avLst/>
          </a:prstGeom>
        </p:spPr>
      </p:pic>
      <p:pic>
        <p:nvPicPr>
          <p:cNvPr id="14" name="Graphic 13" descr="Open envelope outline">
            <a:extLst>
              <a:ext uri="{FF2B5EF4-FFF2-40B4-BE49-F238E27FC236}">
                <a16:creationId xmlns:a16="http://schemas.microsoft.com/office/drawing/2014/main" id="{76B8EB10-B8C1-E681-E8BC-A3F6B42B70B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0080" y="2621778"/>
            <a:ext cx="619760" cy="619760"/>
          </a:xfrm>
          <a:prstGeom prst="rect">
            <a:avLst/>
          </a:prstGeom>
        </p:spPr>
      </p:pic>
      <p:pic>
        <p:nvPicPr>
          <p:cNvPr id="16" name="Graphic 15" descr="Bullseye outline">
            <a:extLst>
              <a:ext uri="{FF2B5EF4-FFF2-40B4-BE49-F238E27FC236}">
                <a16:creationId xmlns:a16="http://schemas.microsoft.com/office/drawing/2014/main" id="{682D2794-562E-3099-1821-C31D8D75A9D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0080" y="3587817"/>
            <a:ext cx="679274" cy="679274"/>
          </a:xfrm>
          <a:prstGeom prst="rect">
            <a:avLst/>
          </a:prstGeom>
        </p:spPr>
      </p:pic>
      <p:pic>
        <p:nvPicPr>
          <p:cNvPr id="18" name="Graphic 17" descr="Hourglass 60% outline">
            <a:extLst>
              <a:ext uri="{FF2B5EF4-FFF2-40B4-BE49-F238E27FC236}">
                <a16:creationId xmlns:a16="http://schemas.microsoft.com/office/drawing/2014/main" id="{CB628014-2437-A571-FB71-FBE6759F697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0323" y="4424472"/>
            <a:ext cx="679274" cy="679274"/>
          </a:xfrm>
          <a:prstGeom prst="rect">
            <a:avLst/>
          </a:prstGeom>
        </p:spPr>
      </p:pic>
      <p:pic>
        <p:nvPicPr>
          <p:cNvPr id="20" name="Graphic 19" descr="Warning outline">
            <a:extLst>
              <a:ext uri="{FF2B5EF4-FFF2-40B4-BE49-F238E27FC236}">
                <a16:creationId xmlns:a16="http://schemas.microsoft.com/office/drawing/2014/main" id="{2FEF3E09-5ADC-5AC0-BE5A-D487F420BC7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40080" y="5319131"/>
            <a:ext cx="679274" cy="679274"/>
          </a:xfrm>
          <a:prstGeom prst="rect">
            <a:avLst/>
          </a:prstGeom>
        </p:spPr>
      </p:pic>
    </p:spTree>
    <p:extLst>
      <p:ext uri="{BB962C8B-B14F-4D97-AF65-F5344CB8AC3E}">
        <p14:creationId xmlns:p14="http://schemas.microsoft.com/office/powerpoint/2010/main" val="3201313327"/>
      </p:ext>
    </p:extLst>
  </p:cSld>
  <p:clrMapOvr>
    <a:masterClrMapping/>
  </p:clrMapOvr>
  <p:extLst>
    <p:ext uri="{6950BFC3-D8DA-4A85-94F7-54DA5524770B}">
      <p188:commentRel xmlns:p188="http://schemas.microsoft.com/office/powerpoint/2018/8/main" r:id="rId3"/>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294C2F4-6127-A76C-F946-E6DABA1CDAB6}"/>
              </a:ext>
            </a:extLst>
          </p:cNvPr>
          <p:cNvPicPr>
            <a:picLocks noChangeAspect="1"/>
          </p:cNvPicPr>
          <p:nvPr/>
        </p:nvPicPr>
        <p:blipFill>
          <a:blip r:embed="rId3"/>
          <a:stretch>
            <a:fillRect/>
          </a:stretch>
        </p:blipFill>
        <p:spPr>
          <a:xfrm>
            <a:off x="1455575" y="899056"/>
            <a:ext cx="7962515" cy="2861182"/>
          </a:xfrm>
          <a:prstGeom prst="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id="{989A3D72-7F31-0289-B0ED-A2A456CD789D}"/>
              </a:ext>
            </a:extLst>
          </p:cNvPr>
          <p:cNvSpPr txBox="1"/>
          <p:nvPr/>
        </p:nvSpPr>
        <p:spPr>
          <a:xfrm rot="16200000">
            <a:off x="-3049591" y="2769034"/>
            <a:ext cx="6576238"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2.2 Заповніть профіль постачальника</a:t>
            </a:r>
          </a:p>
        </p:txBody>
      </p:sp>
      <p:sp>
        <p:nvSpPr>
          <p:cNvPr id="7" name="TextBox 6">
            <a:extLst>
              <a:ext uri="{FF2B5EF4-FFF2-40B4-BE49-F238E27FC236}">
                <a16:creationId xmlns:a16="http://schemas.microsoft.com/office/drawing/2014/main" id="{327C2374-9357-5FA8-05CF-9F658F9DC1B7}"/>
              </a:ext>
            </a:extLst>
          </p:cNvPr>
          <p:cNvSpPr txBox="1"/>
          <p:nvPr/>
        </p:nvSpPr>
        <p:spPr>
          <a:xfrm>
            <a:off x="2333425" y="51236"/>
            <a:ext cx="799514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Крок 6: Перегляньте сторінку реєстрації постачальника</a:t>
            </a:r>
          </a:p>
        </p:txBody>
      </p:sp>
      <p:sp>
        <p:nvSpPr>
          <p:cNvPr id="10" name="TextBox 9">
            <a:extLst>
              <a:ext uri="{FF2B5EF4-FFF2-40B4-BE49-F238E27FC236}">
                <a16:creationId xmlns:a16="http://schemas.microsoft.com/office/drawing/2014/main" id="{0CF78FD4-B5DA-04DD-2AA8-69EFB544435B}"/>
              </a:ext>
            </a:extLst>
          </p:cNvPr>
          <p:cNvSpPr txBox="1"/>
          <p:nvPr/>
        </p:nvSpPr>
        <p:spPr>
          <a:xfrm>
            <a:off x="9502516" y="1871379"/>
            <a:ext cx="2327079" cy="830997"/>
          </a:xfrm>
          <a:prstGeom prst="rect">
            <a:avLst/>
          </a:prstGeom>
          <a:noFill/>
        </p:spPr>
        <p:txBody>
          <a:bodyPr wrap="square" rtlCol="0">
            <a:spAutoFit/>
          </a:bodyPr>
          <a:lstStyle/>
          <a:p>
            <a:pPr algn="l" rtl="0" fontAlgn="base"/>
            <a:r>
              <a:rPr lang="uk-UA" sz="1600" b="0" i="0" u="none" strike="noStrike" dirty="0">
                <a:solidFill>
                  <a:srgbClr val="000000"/>
                </a:solidFill>
                <a:latin typeface="proxima_nova"/>
              </a:rPr>
              <a:t>Перегляньте всі введені дані та перегляньте/виправте, якщо потрібно.</a:t>
            </a:r>
          </a:p>
        </p:txBody>
      </p:sp>
      <p:pic>
        <p:nvPicPr>
          <p:cNvPr id="3" name="Picture 2">
            <a:extLst>
              <a:ext uri="{FF2B5EF4-FFF2-40B4-BE49-F238E27FC236}">
                <a16:creationId xmlns:a16="http://schemas.microsoft.com/office/drawing/2014/main" id="{47DCBDCA-B032-B112-7823-BC923D9F5E7D}"/>
              </a:ext>
            </a:extLst>
          </p:cNvPr>
          <p:cNvPicPr>
            <a:picLocks noChangeAspect="1"/>
          </p:cNvPicPr>
          <p:nvPr/>
        </p:nvPicPr>
        <p:blipFill>
          <a:blip r:embed="rId4"/>
          <a:stretch>
            <a:fillRect/>
          </a:stretch>
        </p:blipFill>
        <p:spPr>
          <a:xfrm rot="16200000">
            <a:off x="-1277177" y="3224303"/>
            <a:ext cx="4402557" cy="894093"/>
          </a:xfrm>
          <a:prstGeom prst="rect">
            <a:avLst/>
          </a:prstGeom>
        </p:spPr>
      </p:pic>
      <p:pic>
        <p:nvPicPr>
          <p:cNvPr id="12" name="Picture 11">
            <a:extLst>
              <a:ext uri="{FF2B5EF4-FFF2-40B4-BE49-F238E27FC236}">
                <a16:creationId xmlns:a16="http://schemas.microsoft.com/office/drawing/2014/main" id="{E2183C4E-8226-DDEC-7D80-5ECD0CE9B48F}"/>
              </a:ext>
            </a:extLst>
          </p:cNvPr>
          <p:cNvPicPr>
            <a:picLocks noChangeAspect="1"/>
          </p:cNvPicPr>
          <p:nvPr/>
        </p:nvPicPr>
        <p:blipFill>
          <a:blip r:embed="rId5"/>
          <a:stretch>
            <a:fillRect/>
          </a:stretch>
        </p:blipFill>
        <p:spPr>
          <a:xfrm>
            <a:off x="4165681" y="4131004"/>
            <a:ext cx="4039684" cy="475257"/>
          </a:xfrm>
          <a:prstGeom prst="rect">
            <a:avLst/>
          </a:prstGeom>
          <a:ln>
            <a:noFill/>
          </a:ln>
          <a:effectLst>
            <a:outerShdw blurRad="292100" dist="139700" dir="2700000" algn="tl" rotWithShape="0">
              <a:srgbClr val="333333">
                <a:alpha val="65000"/>
              </a:srgbClr>
            </a:outerShdw>
          </a:effectLst>
        </p:spPr>
      </p:pic>
      <p:sp>
        <p:nvSpPr>
          <p:cNvPr id="14" name="Rettangolo con angoli arrotondati 11">
            <a:extLst>
              <a:ext uri="{FF2B5EF4-FFF2-40B4-BE49-F238E27FC236}">
                <a16:creationId xmlns:a16="http://schemas.microsoft.com/office/drawing/2014/main" id="{12E0FE0E-F9A8-3CF5-15AC-19194B8E7AEA}"/>
              </a:ext>
            </a:extLst>
          </p:cNvPr>
          <p:cNvSpPr/>
          <p:nvPr/>
        </p:nvSpPr>
        <p:spPr>
          <a:xfrm>
            <a:off x="6582586" y="4231215"/>
            <a:ext cx="890814" cy="304800"/>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pic>
        <p:nvPicPr>
          <p:cNvPr id="19" name="Picture 18">
            <a:extLst>
              <a:ext uri="{FF2B5EF4-FFF2-40B4-BE49-F238E27FC236}">
                <a16:creationId xmlns:a16="http://schemas.microsoft.com/office/drawing/2014/main" id="{0DF6124F-7D25-A81B-8E61-2DFEFB37077C}"/>
              </a:ext>
            </a:extLst>
          </p:cNvPr>
          <p:cNvPicPr>
            <a:picLocks noChangeAspect="1"/>
          </p:cNvPicPr>
          <p:nvPr/>
        </p:nvPicPr>
        <p:blipFill>
          <a:blip r:embed="rId6"/>
          <a:stretch>
            <a:fillRect/>
          </a:stretch>
        </p:blipFill>
        <p:spPr>
          <a:xfrm>
            <a:off x="1461149" y="4875716"/>
            <a:ext cx="6744216" cy="1234122"/>
          </a:xfrm>
          <a:prstGeom prst="rect">
            <a:avLst/>
          </a:prstGeom>
          <a:ln>
            <a:noFill/>
          </a:ln>
          <a:effectLst>
            <a:outerShdw blurRad="292100" dist="139700" dir="2700000" algn="tl" rotWithShape="0">
              <a:srgbClr val="333333">
                <a:alpha val="65000"/>
              </a:srgbClr>
            </a:outerShdw>
          </a:effectLst>
        </p:spPr>
      </p:pic>
      <p:sp>
        <p:nvSpPr>
          <p:cNvPr id="21" name="TextBox 20">
            <a:extLst>
              <a:ext uri="{FF2B5EF4-FFF2-40B4-BE49-F238E27FC236}">
                <a16:creationId xmlns:a16="http://schemas.microsoft.com/office/drawing/2014/main" id="{760B11A2-0F91-7C2A-8106-D7C5DC58A733}"/>
              </a:ext>
            </a:extLst>
          </p:cNvPr>
          <p:cNvSpPr txBox="1"/>
          <p:nvPr/>
        </p:nvSpPr>
        <p:spPr>
          <a:xfrm>
            <a:off x="8271130" y="4060450"/>
            <a:ext cx="3599284" cy="584775"/>
          </a:xfrm>
          <a:prstGeom prst="rect">
            <a:avLst/>
          </a:prstGeom>
          <a:noFill/>
        </p:spPr>
        <p:txBody>
          <a:bodyPr wrap="square">
            <a:spAutoFit/>
          </a:bodyPr>
          <a:lstStyle/>
          <a:p>
            <a:pPr algn="l" rtl="0" fontAlgn="base"/>
            <a:r>
              <a:rPr lang="uk-UA" sz="1600" b="0" i="0" dirty="0">
                <a:solidFill>
                  <a:srgbClr val="000000"/>
                </a:solidFill>
                <a:latin typeface="proxima_nova"/>
              </a:rPr>
              <a:t>Щоб завершити реєстрацію, натисніть на кнопку </a:t>
            </a:r>
            <a:r>
              <a:rPr lang="uk-UA" sz="1600" i="0" dirty="0">
                <a:solidFill>
                  <a:srgbClr val="000000"/>
                </a:solidFill>
                <a:latin typeface="proxima_nova"/>
              </a:rPr>
              <a:t>«</a:t>
            </a:r>
            <a:r>
              <a:rPr lang="uk-UA" sz="1600" b="1" i="0" dirty="0">
                <a:solidFill>
                  <a:srgbClr val="000000"/>
                </a:solidFill>
                <a:latin typeface="proxima_nova"/>
              </a:rPr>
              <a:t>Зареєструватися»</a:t>
            </a:r>
            <a:r>
              <a:rPr lang="uk-UA" sz="1600" b="0" i="0" dirty="0">
                <a:solidFill>
                  <a:srgbClr val="000000"/>
                </a:solidFill>
                <a:latin typeface="proxima_nova"/>
              </a:rPr>
              <a:t>. </a:t>
            </a:r>
          </a:p>
        </p:txBody>
      </p:sp>
      <p:sp>
        <p:nvSpPr>
          <p:cNvPr id="24" name="TextBox 23">
            <a:extLst>
              <a:ext uri="{FF2B5EF4-FFF2-40B4-BE49-F238E27FC236}">
                <a16:creationId xmlns:a16="http://schemas.microsoft.com/office/drawing/2014/main" id="{69B8610F-0707-C4D2-C6CA-F597DA15388B}"/>
              </a:ext>
            </a:extLst>
          </p:cNvPr>
          <p:cNvSpPr txBox="1"/>
          <p:nvPr/>
        </p:nvSpPr>
        <p:spPr>
          <a:xfrm>
            <a:off x="8295365" y="5154563"/>
            <a:ext cx="3751649" cy="830997"/>
          </a:xfrm>
          <a:prstGeom prst="rect">
            <a:avLst/>
          </a:prstGeom>
          <a:noFill/>
        </p:spPr>
        <p:txBody>
          <a:bodyPr wrap="square">
            <a:spAutoFit/>
          </a:bodyPr>
          <a:lstStyle/>
          <a:p>
            <a:pPr algn="l" rtl="0" fontAlgn="base"/>
            <a:r>
              <a:rPr lang="uk-UA" sz="1600" i="0" dirty="0">
                <a:solidFill>
                  <a:srgbClr val="000000"/>
                </a:solidFill>
                <a:latin typeface="proxima_nova"/>
              </a:rPr>
              <a:t>На екрані з’явиться повідомлення-</a:t>
            </a:r>
            <a:r>
              <a:rPr lang="uk-UA" sz="1600" b="1" i="0" dirty="0">
                <a:solidFill>
                  <a:srgbClr val="000000"/>
                </a:solidFill>
                <a:latin typeface="proxima_nova"/>
              </a:rPr>
              <a:t>підтвердження</a:t>
            </a:r>
            <a:r>
              <a:rPr lang="uk-UA" sz="1600" i="0" dirty="0">
                <a:solidFill>
                  <a:srgbClr val="000000"/>
                </a:solidFill>
                <a:latin typeface="proxima_nova"/>
              </a:rPr>
              <a:t> про те, що ваша заявка на реєстрацію подана.</a:t>
            </a:r>
            <a:r>
              <a:rPr lang="uk-UA" sz="1600" b="0" i="0" dirty="0">
                <a:solidFill>
                  <a:srgbClr val="000000"/>
                </a:solidFill>
                <a:latin typeface="proxima_nova"/>
              </a:rPr>
              <a:t> </a:t>
            </a:r>
          </a:p>
        </p:txBody>
      </p:sp>
      <p:sp useBgFill="1">
        <p:nvSpPr>
          <p:cNvPr id="2" name="TextBox 1">
            <a:extLst>
              <a:ext uri="{FF2B5EF4-FFF2-40B4-BE49-F238E27FC236}">
                <a16:creationId xmlns:a16="http://schemas.microsoft.com/office/drawing/2014/main" id="{8BDFE974-A248-BA8D-131B-814AE8F87929}"/>
              </a:ext>
            </a:extLst>
          </p:cNvPr>
          <p:cNvSpPr txBox="1"/>
          <p:nvPr/>
        </p:nvSpPr>
        <p:spPr>
          <a:xfrm>
            <a:off x="3569164" y="1423645"/>
            <a:ext cx="960901" cy="169277"/>
          </a:xfrm>
          <a:prstGeom prst="rect">
            <a:avLst/>
          </a:prstGeom>
          <a:ln>
            <a:noFill/>
          </a:ln>
          <a:effectLst>
            <a:outerShdw dist="50800" sx="1000" sy="1000" algn="ctr" rotWithShape="0">
              <a:srgbClr val="000000">
                <a:alpha val="0"/>
              </a:srgbClr>
            </a:outerShdw>
            <a:reflection endPos="0" dist="50800" dir="5400000" sy="-100000" algn="bl" rotWithShape="0"/>
            <a:softEdge rad="31750"/>
          </a:effectLst>
        </p:spPr>
        <p:txBody>
          <a:bodyPr wrap="square" rtlCol="0">
            <a:spAutoFit/>
          </a:bodyPr>
          <a:lstStyle/>
          <a:p>
            <a:r>
              <a:rPr lang="uk-UA" sz="500" dirty="0"/>
              <a:t>Компанія ТОВ</a:t>
            </a:r>
          </a:p>
        </p:txBody>
      </p:sp>
      <p:sp useBgFill="1">
        <p:nvSpPr>
          <p:cNvPr id="4" name="TextBox 3">
            <a:extLst>
              <a:ext uri="{FF2B5EF4-FFF2-40B4-BE49-F238E27FC236}">
                <a16:creationId xmlns:a16="http://schemas.microsoft.com/office/drawing/2014/main" id="{52D24908-3A4B-5DCF-F14D-0F6FD36ECAD1}"/>
              </a:ext>
            </a:extLst>
          </p:cNvPr>
          <p:cNvSpPr txBox="1"/>
          <p:nvPr/>
        </p:nvSpPr>
        <p:spPr>
          <a:xfrm>
            <a:off x="2913506" y="892014"/>
            <a:ext cx="960901" cy="230832"/>
          </a:xfrm>
          <a:prstGeom prst="rect">
            <a:avLst/>
          </a:prstGeom>
          <a:ln>
            <a:noFill/>
          </a:ln>
          <a:effectLst>
            <a:outerShdw dist="50800" sx="1000" sy="1000" algn="ctr" rotWithShape="0">
              <a:srgbClr val="000000">
                <a:alpha val="0"/>
              </a:srgbClr>
            </a:outerShdw>
            <a:reflection endPos="0" dist="50800" dir="5400000" sy="-100000" algn="bl" rotWithShape="0"/>
            <a:softEdge rad="31750"/>
          </a:effectLst>
        </p:spPr>
        <p:txBody>
          <a:bodyPr wrap="square" rtlCol="0">
            <a:spAutoFit/>
          </a:bodyPr>
          <a:lstStyle/>
          <a:p>
            <a:r>
              <a:rPr lang="uk-UA" sz="800" dirty="0"/>
              <a:t>Компанія </a:t>
            </a:r>
            <a:r>
              <a:rPr lang="uk-UA" sz="900" dirty="0"/>
              <a:t>ТОВ</a:t>
            </a:r>
          </a:p>
        </p:txBody>
      </p:sp>
      <p:pic>
        <p:nvPicPr>
          <p:cNvPr id="6" name="Graphic 5" descr="House outline">
            <a:hlinkClick r:id="rId7" action="ppaction://hlinksldjump"/>
            <a:extLst>
              <a:ext uri="{FF2B5EF4-FFF2-40B4-BE49-F238E27FC236}">
                <a16:creationId xmlns:a16="http://schemas.microsoft.com/office/drawing/2014/main" id="{F78188C4-D4B0-6724-523A-72533ECDB3E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720680" y="0"/>
            <a:ext cx="471320" cy="477054"/>
          </a:xfrm>
          <a:prstGeom prst="rect">
            <a:avLst/>
          </a:prstGeom>
        </p:spPr>
      </p:pic>
      <p:pic>
        <p:nvPicPr>
          <p:cNvPr id="8" name="Graphic 7" descr="Priorities with solid fill">
            <a:hlinkClick r:id="rId10" action="ppaction://hlinksldjump"/>
            <a:extLst>
              <a:ext uri="{FF2B5EF4-FFF2-40B4-BE49-F238E27FC236}">
                <a16:creationId xmlns:a16="http://schemas.microsoft.com/office/drawing/2014/main" id="{DB31C2F8-7F39-E09E-AFB2-1DEF5E43EF9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442637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E9A5995-D429-FF68-B90E-AB413740624C}"/>
              </a:ext>
            </a:extLst>
          </p:cNvPr>
          <p:cNvPicPr>
            <a:picLocks noChangeAspect="1"/>
          </p:cNvPicPr>
          <p:nvPr/>
        </p:nvPicPr>
        <p:blipFill>
          <a:blip r:embed="rId3"/>
          <a:stretch>
            <a:fillRect/>
          </a:stretch>
        </p:blipFill>
        <p:spPr>
          <a:xfrm>
            <a:off x="2316614" y="729792"/>
            <a:ext cx="6074773" cy="4873450"/>
          </a:xfrm>
          <a:prstGeom prst="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id="{989A3D72-7F31-0289-B0ED-A2A456CD789D}"/>
              </a:ext>
            </a:extLst>
          </p:cNvPr>
          <p:cNvSpPr txBox="1"/>
          <p:nvPr/>
        </p:nvSpPr>
        <p:spPr>
          <a:xfrm>
            <a:off x="171077" y="172678"/>
            <a:ext cx="766663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2.3 Підтвердіть реєстрацію та створіть пароль</a:t>
            </a:r>
          </a:p>
        </p:txBody>
      </p:sp>
      <p:sp>
        <p:nvSpPr>
          <p:cNvPr id="4" name="Rettangolo con angoli arrotondati 11">
            <a:extLst>
              <a:ext uri="{FF2B5EF4-FFF2-40B4-BE49-F238E27FC236}">
                <a16:creationId xmlns:a16="http://schemas.microsoft.com/office/drawing/2014/main" id="{D717815C-60BD-CB15-825B-F456551185FB}"/>
              </a:ext>
            </a:extLst>
          </p:cNvPr>
          <p:cNvSpPr/>
          <p:nvPr/>
        </p:nvSpPr>
        <p:spPr>
          <a:xfrm>
            <a:off x="2678447" y="1186729"/>
            <a:ext cx="4548700" cy="447199"/>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5" name="Rettangolo con angoli arrotondati 11">
            <a:extLst>
              <a:ext uri="{FF2B5EF4-FFF2-40B4-BE49-F238E27FC236}">
                <a16:creationId xmlns:a16="http://schemas.microsoft.com/office/drawing/2014/main" id="{271C352C-7090-3307-D334-BA95077D57FB}"/>
              </a:ext>
            </a:extLst>
          </p:cNvPr>
          <p:cNvSpPr/>
          <p:nvPr/>
        </p:nvSpPr>
        <p:spPr>
          <a:xfrm>
            <a:off x="3454400" y="4303902"/>
            <a:ext cx="3034455" cy="304764"/>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cxnSp>
        <p:nvCxnSpPr>
          <p:cNvPr id="7" name="Straight Arrow Connector 6">
            <a:extLst>
              <a:ext uri="{FF2B5EF4-FFF2-40B4-BE49-F238E27FC236}">
                <a16:creationId xmlns:a16="http://schemas.microsoft.com/office/drawing/2014/main" id="{155C8B82-7286-05E4-AE37-D4DA81BCC24A}"/>
              </a:ext>
            </a:extLst>
          </p:cNvPr>
          <p:cNvCxnSpPr>
            <a:cxnSpLocks/>
          </p:cNvCxnSpPr>
          <p:nvPr/>
        </p:nvCxnSpPr>
        <p:spPr>
          <a:xfrm>
            <a:off x="7240695" y="1398319"/>
            <a:ext cx="1512525" cy="235609"/>
          </a:xfrm>
          <a:prstGeom prst="straightConnector1">
            <a:avLst/>
          </a:prstGeom>
          <a:ln w="38100">
            <a:solidFill>
              <a:srgbClr val="FAEB00"/>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1AC4C8CC-1F5E-78FD-BA6F-1F46A958C67B}"/>
              </a:ext>
            </a:extLst>
          </p:cNvPr>
          <p:cNvCxnSpPr>
            <a:cxnSpLocks/>
          </p:cNvCxnSpPr>
          <p:nvPr/>
        </p:nvCxnSpPr>
        <p:spPr>
          <a:xfrm>
            <a:off x="6488855" y="4456284"/>
            <a:ext cx="2194558" cy="0"/>
          </a:xfrm>
          <a:prstGeom prst="straightConnector1">
            <a:avLst/>
          </a:prstGeom>
          <a:ln w="38100">
            <a:solidFill>
              <a:srgbClr val="FAEB00"/>
            </a:solidFill>
            <a:tailEnd type="triangle"/>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FCAC693E-F65A-648B-1AC7-0ED4EE1C3707}"/>
              </a:ext>
            </a:extLst>
          </p:cNvPr>
          <p:cNvSpPr/>
          <p:nvPr/>
        </p:nvSpPr>
        <p:spPr>
          <a:xfrm>
            <a:off x="6918436" y="3756909"/>
            <a:ext cx="1215301" cy="240145"/>
          </a:xfrm>
          <a:prstGeom prst="rect">
            <a:avLst/>
          </a:prstGeom>
          <a:solidFill>
            <a:schemeClr val="bg1">
              <a:lumMod val="85000"/>
              <a:alpha val="95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EE87221-2895-6D00-FD7A-F6C30088E7E1}"/>
              </a:ext>
            </a:extLst>
          </p:cNvPr>
          <p:cNvSpPr/>
          <p:nvPr/>
        </p:nvSpPr>
        <p:spPr>
          <a:xfrm>
            <a:off x="6918435" y="4061162"/>
            <a:ext cx="1215301" cy="240145"/>
          </a:xfrm>
          <a:prstGeom prst="rect">
            <a:avLst/>
          </a:prstGeom>
          <a:solidFill>
            <a:schemeClr val="bg1">
              <a:lumMod val="85000"/>
              <a:alpha val="95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9">
            <a:extLst>
              <a:ext uri="{FF2B5EF4-FFF2-40B4-BE49-F238E27FC236}">
                <a16:creationId xmlns:a16="http://schemas.microsoft.com/office/drawing/2014/main" id="{3C72A830-B129-BB03-117B-4764FA45DE8F}"/>
              </a:ext>
            </a:extLst>
          </p:cNvPr>
          <p:cNvSpPr txBox="1"/>
          <p:nvPr/>
        </p:nvSpPr>
        <p:spPr>
          <a:xfrm rot="21567751">
            <a:off x="8820156" y="1243409"/>
            <a:ext cx="321720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1600" dirty="0">
                <a:latin typeface="proxima_nova"/>
                <a:ea typeface="Lato"/>
                <a:cs typeface="Lato"/>
              </a:rPr>
              <a:t>Коли УВКБ ООН завершить перевірку, надійде перший електронний лист для підтвердження схваленої реєстрації.</a:t>
            </a:r>
          </a:p>
        </p:txBody>
      </p:sp>
      <p:sp>
        <p:nvSpPr>
          <p:cNvPr id="16" name="TextBox 9">
            <a:extLst>
              <a:ext uri="{FF2B5EF4-FFF2-40B4-BE49-F238E27FC236}">
                <a16:creationId xmlns:a16="http://schemas.microsoft.com/office/drawing/2014/main" id="{2A191F1C-1386-5D5A-2236-CA7D4D961DEF}"/>
              </a:ext>
            </a:extLst>
          </p:cNvPr>
          <p:cNvSpPr txBox="1"/>
          <p:nvPr/>
        </p:nvSpPr>
        <p:spPr>
          <a:xfrm>
            <a:off x="8739133" y="4183748"/>
            <a:ext cx="321720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1600" dirty="0">
                <a:latin typeface="proxima_nova"/>
                <a:ea typeface="Lato"/>
                <a:cs typeface="Lato"/>
              </a:rPr>
              <a:t>Інформація про обліковий запис користувача буде надіслана окремою електронною поштою</a:t>
            </a:r>
          </a:p>
        </p:txBody>
      </p:sp>
      <p:pic>
        <p:nvPicPr>
          <p:cNvPr id="9" name="Graphic 8" descr="House outline">
            <a:hlinkClick r:id="rId4" action="ppaction://hlinksldjump"/>
            <a:extLst>
              <a:ext uri="{FF2B5EF4-FFF2-40B4-BE49-F238E27FC236}">
                <a16:creationId xmlns:a16="http://schemas.microsoft.com/office/drawing/2014/main" id="{11691C50-4553-67E4-FEB8-23F49F7B9BF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720680" y="0"/>
            <a:ext cx="471320" cy="477054"/>
          </a:xfrm>
          <a:prstGeom prst="rect">
            <a:avLst/>
          </a:prstGeom>
        </p:spPr>
      </p:pic>
      <p:pic>
        <p:nvPicPr>
          <p:cNvPr id="10" name="Graphic 9" descr="Priorities with solid fill">
            <a:hlinkClick r:id="rId7" action="ppaction://hlinksldjump"/>
            <a:extLst>
              <a:ext uri="{FF2B5EF4-FFF2-40B4-BE49-F238E27FC236}">
                <a16:creationId xmlns:a16="http://schemas.microsoft.com/office/drawing/2014/main" id="{5F3CCF63-62D5-3FF1-882A-3B653C9DBA1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 y="6380946"/>
            <a:ext cx="477054" cy="477054"/>
          </a:xfrm>
          <a:prstGeom prst="rect">
            <a:avLst/>
          </a:prstGeom>
        </p:spPr>
      </p:pic>
      <p:sp>
        <p:nvSpPr>
          <p:cNvPr id="24" name="Rectangle 23">
            <a:extLst>
              <a:ext uri="{FF2B5EF4-FFF2-40B4-BE49-F238E27FC236}">
                <a16:creationId xmlns:a16="http://schemas.microsoft.com/office/drawing/2014/main" id="{8A2AE176-708F-4405-6A79-AE9857FC8B34}"/>
              </a:ext>
            </a:extLst>
          </p:cNvPr>
          <p:cNvSpPr/>
          <p:nvPr/>
        </p:nvSpPr>
        <p:spPr>
          <a:xfrm>
            <a:off x="2932330" y="1917679"/>
            <a:ext cx="874284" cy="171799"/>
          </a:xfrm>
          <a:prstGeom prst="rect">
            <a:avLst/>
          </a:prstGeom>
          <a:solidFill>
            <a:schemeClr val="bg1">
              <a:lumMod val="85000"/>
              <a:alpha val="95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22323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76DC6BE-6BDC-B32E-67F0-9DB5692050A1}"/>
              </a:ext>
            </a:extLst>
          </p:cNvPr>
          <p:cNvPicPr>
            <a:picLocks noChangeAspect="1"/>
          </p:cNvPicPr>
          <p:nvPr/>
        </p:nvPicPr>
        <p:blipFill>
          <a:blip r:embed="rId3"/>
          <a:stretch>
            <a:fillRect/>
          </a:stretch>
        </p:blipFill>
        <p:spPr>
          <a:xfrm>
            <a:off x="711630" y="873644"/>
            <a:ext cx="5142719" cy="3161226"/>
          </a:xfrm>
          <a:prstGeom prst="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id="{989A3D72-7F31-0289-B0ED-A2A456CD789D}"/>
              </a:ext>
            </a:extLst>
          </p:cNvPr>
          <p:cNvSpPr txBox="1"/>
          <p:nvPr/>
        </p:nvSpPr>
        <p:spPr>
          <a:xfrm>
            <a:off x="631474" y="172676"/>
            <a:ext cx="10705008"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Повідомлення про створення та активацію облікового запису</a:t>
            </a:r>
          </a:p>
        </p:txBody>
      </p:sp>
      <p:sp>
        <p:nvSpPr>
          <p:cNvPr id="4" name="Rettangolo con angoli arrotondati 11">
            <a:extLst>
              <a:ext uri="{FF2B5EF4-FFF2-40B4-BE49-F238E27FC236}">
                <a16:creationId xmlns:a16="http://schemas.microsoft.com/office/drawing/2014/main" id="{D717815C-60BD-CB15-825B-F456551185FB}"/>
              </a:ext>
            </a:extLst>
          </p:cNvPr>
          <p:cNvSpPr/>
          <p:nvPr/>
        </p:nvSpPr>
        <p:spPr>
          <a:xfrm>
            <a:off x="904150" y="1130694"/>
            <a:ext cx="3578328" cy="359204"/>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13" name="Rectangle 12">
            <a:extLst>
              <a:ext uri="{FF2B5EF4-FFF2-40B4-BE49-F238E27FC236}">
                <a16:creationId xmlns:a16="http://schemas.microsoft.com/office/drawing/2014/main" id="{FCAC693E-F65A-648B-1AC7-0ED4EE1C3707}"/>
              </a:ext>
            </a:extLst>
          </p:cNvPr>
          <p:cNvSpPr/>
          <p:nvPr/>
        </p:nvSpPr>
        <p:spPr>
          <a:xfrm>
            <a:off x="4055362" y="2505263"/>
            <a:ext cx="1215301" cy="240145"/>
          </a:xfrm>
          <a:prstGeom prst="rect">
            <a:avLst/>
          </a:prstGeom>
          <a:solidFill>
            <a:schemeClr val="bg1">
              <a:lumMod val="85000"/>
              <a:alpha val="95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Graphic 8" descr="House outline">
            <a:hlinkClick r:id="rId4" action="ppaction://hlinksldjump"/>
            <a:extLst>
              <a:ext uri="{FF2B5EF4-FFF2-40B4-BE49-F238E27FC236}">
                <a16:creationId xmlns:a16="http://schemas.microsoft.com/office/drawing/2014/main" id="{11691C50-4553-67E4-FEB8-23F49F7B9BF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720680" y="0"/>
            <a:ext cx="471320" cy="477054"/>
          </a:xfrm>
          <a:prstGeom prst="rect">
            <a:avLst/>
          </a:prstGeom>
        </p:spPr>
      </p:pic>
      <p:pic>
        <p:nvPicPr>
          <p:cNvPr id="10" name="Graphic 9" descr="Priorities with solid fill">
            <a:hlinkClick r:id="rId7" action="ppaction://hlinksldjump"/>
            <a:extLst>
              <a:ext uri="{FF2B5EF4-FFF2-40B4-BE49-F238E27FC236}">
                <a16:creationId xmlns:a16="http://schemas.microsoft.com/office/drawing/2014/main" id="{5F3CCF63-62D5-3FF1-882A-3B653C9DBA1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 y="6380946"/>
            <a:ext cx="477054" cy="477054"/>
          </a:xfrm>
          <a:prstGeom prst="rect">
            <a:avLst/>
          </a:prstGeom>
        </p:spPr>
      </p:pic>
      <p:sp>
        <p:nvSpPr>
          <p:cNvPr id="2" name="TextBox 1">
            <a:extLst>
              <a:ext uri="{FF2B5EF4-FFF2-40B4-BE49-F238E27FC236}">
                <a16:creationId xmlns:a16="http://schemas.microsoft.com/office/drawing/2014/main" id="{3AB24251-8EF4-BECB-8C69-7D5E9142E404}"/>
              </a:ext>
            </a:extLst>
          </p:cNvPr>
          <p:cNvSpPr txBox="1"/>
          <p:nvPr/>
        </p:nvSpPr>
        <p:spPr>
          <a:xfrm rot="16200000">
            <a:off x="-3000831" y="2907419"/>
            <a:ext cx="6401989" cy="400110"/>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000" b="1" dirty="0">
                <a:solidFill>
                  <a:srgbClr val="0072BC"/>
                </a:solidFill>
                <a:latin typeface="Proxima Nova"/>
                <a:ea typeface="+mn-lt"/>
                <a:cs typeface="+mn-lt"/>
              </a:rPr>
              <a:t>2.3 Підтвердіть реєстрацію та створіть пароль </a:t>
            </a:r>
          </a:p>
        </p:txBody>
      </p:sp>
      <p:sp>
        <p:nvSpPr>
          <p:cNvPr id="18" name="Rettangolo con angoli arrotondati 11">
            <a:extLst>
              <a:ext uri="{FF2B5EF4-FFF2-40B4-BE49-F238E27FC236}">
                <a16:creationId xmlns:a16="http://schemas.microsoft.com/office/drawing/2014/main" id="{A51707CB-26DA-C226-1B60-8A241A099845}"/>
              </a:ext>
            </a:extLst>
          </p:cNvPr>
          <p:cNvSpPr/>
          <p:nvPr/>
        </p:nvSpPr>
        <p:spPr>
          <a:xfrm>
            <a:off x="902387" y="3191522"/>
            <a:ext cx="4679929" cy="569251"/>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pic>
        <p:nvPicPr>
          <p:cNvPr id="20" name="Picture 19">
            <a:extLst>
              <a:ext uri="{FF2B5EF4-FFF2-40B4-BE49-F238E27FC236}">
                <a16:creationId xmlns:a16="http://schemas.microsoft.com/office/drawing/2014/main" id="{FAB4600A-BDE3-9E04-AACB-BC1BD5E10348}"/>
              </a:ext>
            </a:extLst>
          </p:cNvPr>
          <p:cNvPicPr>
            <a:picLocks noChangeAspect="1"/>
          </p:cNvPicPr>
          <p:nvPr/>
        </p:nvPicPr>
        <p:blipFill rotWithShape="1">
          <a:blip r:embed="rId10"/>
          <a:srcRect l="47643" t="22253"/>
          <a:stretch/>
        </p:blipFill>
        <p:spPr>
          <a:xfrm>
            <a:off x="6287318" y="890575"/>
            <a:ext cx="5160149" cy="3144295"/>
          </a:xfrm>
          <a:prstGeom prst="rect">
            <a:avLst/>
          </a:prstGeom>
          <a:ln>
            <a:noFill/>
          </a:ln>
          <a:effectLst>
            <a:outerShdw blurRad="292100" dist="139700" dir="2700000" algn="tl" rotWithShape="0">
              <a:srgbClr val="333333">
                <a:alpha val="65000"/>
              </a:srgbClr>
            </a:outerShdw>
          </a:effectLst>
        </p:spPr>
      </p:pic>
      <p:cxnSp>
        <p:nvCxnSpPr>
          <p:cNvPr id="21" name="Straight Arrow Connector 20">
            <a:extLst>
              <a:ext uri="{FF2B5EF4-FFF2-40B4-BE49-F238E27FC236}">
                <a16:creationId xmlns:a16="http://schemas.microsoft.com/office/drawing/2014/main" id="{65D3B73C-0354-1C59-B12D-5A58EEB7E26E}"/>
              </a:ext>
            </a:extLst>
          </p:cNvPr>
          <p:cNvCxnSpPr>
            <a:cxnSpLocks/>
          </p:cNvCxnSpPr>
          <p:nvPr/>
        </p:nvCxnSpPr>
        <p:spPr>
          <a:xfrm flipV="1">
            <a:off x="5582316" y="2135731"/>
            <a:ext cx="613863" cy="1356595"/>
          </a:xfrm>
          <a:prstGeom prst="straightConnector1">
            <a:avLst/>
          </a:prstGeom>
          <a:ln w="38100">
            <a:solidFill>
              <a:srgbClr val="FAEB00"/>
            </a:solidFill>
            <a:tailEnd type="triangle"/>
          </a:ln>
        </p:spPr>
        <p:style>
          <a:lnRef idx="2">
            <a:schemeClr val="accent1"/>
          </a:lnRef>
          <a:fillRef idx="0">
            <a:schemeClr val="accent1"/>
          </a:fillRef>
          <a:effectRef idx="1">
            <a:schemeClr val="accent1"/>
          </a:effectRef>
          <a:fontRef idx="minor">
            <a:schemeClr val="tx1"/>
          </a:fontRef>
        </p:style>
      </p:cxnSp>
      <p:sp>
        <p:nvSpPr>
          <p:cNvPr id="23" name="Rectangle 22">
            <a:extLst>
              <a:ext uri="{FF2B5EF4-FFF2-40B4-BE49-F238E27FC236}">
                <a16:creationId xmlns:a16="http://schemas.microsoft.com/office/drawing/2014/main" id="{5B1B6213-3867-BFC0-55A7-947D1F3F50B0}"/>
              </a:ext>
            </a:extLst>
          </p:cNvPr>
          <p:cNvSpPr/>
          <p:nvPr/>
        </p:nvSpPr>
        <p:spPr>
          <a:xfrm>
            <a:off x="6669609" y="1259698"/>
            <a:ext cx="1125172" cy="230200"/>
          </a:xfrm>
          <a:prstGeom prst="rect">
            <a:avLst/>
          </a:prstGeom>
          <a:solidFill>
            <a:schemeClr val="bg1">
              <a:lumMod val="85000"/>
              <a:alpha val="95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ttangolo con angoli arrotondati 11">
            <a:extLst>
              <a:ext uri="{FF2B5EF4-FFF2-40B4-BE49-F238E27FC236}">
                <a16:creationId xmlns:a16="http://schemas.microsoft.com/office/drawing/2014/main" id="{86D872A1-5B10-2819-A450-5D3E9C8DA223}"/>
              </a:ext>
            </a:extLst>
          </p:cNvPr>
          <p:cNvSpPr/>
          <p:nvPr/>
        </p:nvSpPr>
        <p:spPr>
          <a:xfrm>
            <a:off x="6287319" y="1792594"/>
            <a:ext cx="1398758" cy="387898"/>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29" name="TextBox 9">
            <a:extLst>
              <a:ext uri="{FF2B5EF4-FFF2-40B4-BE49-F238E27FC236}">
                <a16:creationId xmlns:a16="http://schemas.microsoft.com/office/drawing/2014/main" id="{F677EC3C-B2F0-4E2F-1C1F-03E2B5AB7709}"/>
              </a:ext>
            </a:extLst>
          </p:cNvPr>
          <p:cNvSpPr txBox="1"/>
          <p:nvPr/>
        </p:nvSpPr>
        <p:spPr>
          <a:xfrm rot="21567751">
            <a:off x="635257" y="4458790"/>
            <a:ext cx="521932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1600" dirty="0">
                <a:latin typeface="proxima_nova"/>
                <a:ea typeface="Lato"/>
                <a:cs typeface="Lato"/>
              </a:rPr>
              <a:t>На адресу надійде другий електронний лист для підтвердження створення облікового запису.</a:t>
            </a:r>
          </a:p>
        </p:txBody>
      </p:sp>
      <p:sp>
        <p:nvSpPr>
          <p:cNvPr id="30" name="TextBox 9">
            <a:extLst>
              <a:ext uri="{FF2B5EF4-FFF2-40B4-BE49-F238E27FC236}">
                <a16:creationId xmlns:a16="http://schemas.microsoft.com/office/drawing/2014/main" id="{68E5EFE2-9AC5-7DF0-3C5D-8E10BB22E8FF}"/>
              </a:ext>
            </a:extLst>
          </p:cNvPr>
          <p:cNvSpPr txBox="1"/>
          <p:nvPr/>
        </p:nvSpPr>
        <p:spPr>
          <a:xfrm rot="21567751">
            <a:off x="6288792" y="4238929"/>
            <a:ext cx="521932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1600" dirty="0">
                <a:latin typeface="proxima_nova"/>
                <a:ea typeface="Lato"/>
                <a:cs typeface="Lato"/>
              </a:rPr>
              <a:t>Прийде третій електронний лист, і вам потрібно буде активувати обліковий запис, натиснувши на посилання. </a:t>
            </a:r>
          </a:p>
        </p:txBody>
      </p:sp>
    </p:spTree>
    <p:extLst>
      <p:ext uri="{BB962C8B-B14F-4D97-AF65-F5344CB8AC3E}">
        <p14:creationId xmlns:p14="http://schemas.microsoft.com/office/powerpoint/2010/main" val="179430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989A3D72-7F31-0289-B0ED-A2A456CD789D}"/>
              </a:ext>
            </a:extLst>
          </p:cNvPr>
          <p:cNvSpPr txBox="1"/>
          <p:nvPr/>
        </p:nvSpPr>
        <p:spPr>
          <a:xfrm>
            <a:off x="171077" y="172678"/>
            <a:ext cx="766663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2.4 Оновіть профіль постачальника</a:t>
            </a:r>
          </a:p>
        </p:txBody>
      </p:sp>
      <p:pic>
        <p:nvPicPr>
          <p:cNvPr id="3" name="Picture 2" descr="A screenshot of a computer&#10;&#10;Description automatically generated">
            <a:extLst>
              <a:ext uri="{FF2B5EF4-FFF2-40B4-BE49-F238E27FC236}">
                <a16:creationId xmlns:a16="http://schemas.microsoft.com/office/drawing/2014/main" id="{6A0205E9-FED5-1D18-7FFF-57EF02FFED3A}"/>
              </a:ext>
            </a:extLst>
          </p:cNvPr>
          <p:cNvPicPr>
            <a:picLocks noChangeAspect="1"/>
          </p:cNvPicPr>
          <p:nvPr/>
        </p:nvPicPr>
        <p:blipFill rotWithShape="1">
          <a:blip r:embed="rId3"/>
          <a:srcRect r="62445" b="56694"/>
          <a:stretch/>
        </p:blipFill>
        <p:spPr>
          <a:xfrm>
            <a:off x="1218900" y="742605"/>
            <a:ext cx="2399966" cy="19437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A screenshot of a list of documents&#10;&#10;Description automatically generated">
            <a:extLst>
              <a:ext uri="{FF2B5EF4-FFF2-40B4-BE49-F238E27FC236}">
                <a16:creationId xmlns:a16="http://schemas.microsoft.com/office/drawing/2014/main" id="{1FD952C5-AAB2-45FB-200C-89367677C339}"/>
              </a:ext>
            </a:extLst>
          </p:cNvPr>
          <p:cNvPicPr>
            <a:picLocks noChangeAspect="1"/>
          </p:cNvPicPr>
          <p:nvPr/>
        </p:nvPicPr>
        <p:blipFill rotWithShape="1">
          <a:blip r:embed="rId4"/>
          <a:srcRect l="2658" t="58605" r="-664" b="177"/>
          <a:stretch/>
        </p:blipFill>
        <p:spPr>
          <a:xfrm>
            <a:off x="4402270" y="1498235"/>
            <a:ext cx="2972248" cy="47087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ttangolo con angoli arrotondati 11">
            <a:extLst>
              <a:ext uri="{FF2B5EF4-FFF2-40B4-BE49-F238E27FC236}">
                <a16:creationId xmlns:a16="http://schemas.microsoft.com/office/drawing/2014/main" id="{82EE5008-27D1-F0E7-B65E-45CF80349F74}"/>
              </a:ext>
            </a:extLst>
          </p:cNvPr>
          <p:cNvSpPr/>
          <p:nvPr/>
        </p:nvSpPr>
        <p:spPr>
          <a:xfrm>
            <a:off x="1265078" y="1485019"/>
            <a:ext cx="1089681" cy="1124532"/>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7" name="Rettangolo con angoli arrotondati 11">
            <a:extLst>
              <a:ext uri="{FF2B5EF4-FFF2-40B4-BE49-F238E27FC236}">
                <a16:creationId xmlns:a16="http://schemas.microsoft.com/office/drawing/2014/main" id="{D55B8F45-1480-7167-2BF0-AEA15D4B64CC}"/>
              </a:ext>
            </a:extLst>
          </p:cNvPr>
          <p:cNvSpPr/>
          <p:nvPr/>
        </p:nvSpPr>
        <p:spPr>
          <a:xfrm>
            <a:off x="4546512" y="5797948"/>
            <a:ext cx="1437755" cy="447199"/>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9" name="TextBox 8">
            <a:extLst>
              <a:ext uri="{FF2B5EF4-FFF2-40B4-BE49-F238E27FC236}">
                <a16:creationId xmlns:a16="http://schemas.microsoft.com/office/drawing/2014/main" id="{CE2AD696-880F-AB1F-A877-482E4EABDC4C}"/>
              </a:ext>
            </a:extLst>
          </p:cNvPr>
          <p:cNvSpPr txBox="1"/>
          <p:nvPr/>
        </p:nvSpPr>
        <p:spPr>
          <a:xfrm>
            <a:off x="1025724" y="2938964"/>
            <a:ext cx="3165092" cy="830997"/>
          </a:xfrm>
          <a:prstGeom prst="rect">
            <a:avLst/>
          </a:prstGeom>
          <a:noFill/>
        </p:spPr>
        <p:txBody>
          <a:bodyPr wrap="square" lIns="91440" tIns="45720" rIns="91440" bIns="45720" anchor="t">
            <a:spAutoFit/>
          </a:bodyPr>
          <a:lstStyle/>
          <a:p>
            <a:pPr>
              <a:defRPr/>
            </a:pPr>
            <a:r>
              <a:rPr lang="uk-UA" sz="1600" dirty="0">
                <a:latin typeface="proxima_nova"/>
              </a:rPr>
              <a:t>Щоб оновити профіль компанії, увійдіть в систему ERP і натисніть на іконку </a:t>
            </a:r>
            <a:r>
              <a:rPr lang="uk-UA" sz="1600" b="1" dirty="0">
                <a:latin typeface="proxima_nova"/>
              </a:rPr>
              <a:t>«Портал постачальника»</a:t>
            </a:r>
          </a:p>
        </p:txBody>
      </p:sp>
      <p:pic>
        <p:nvPicPr>
          <p:cNvPr id="10" name="Picture 9" descr="A screenshot of a computer&#10;&#10;Description automatically generated">
            <a:extLst>
              <a:ext uri="{FF2B5EF4-FFF2-40B4-BE49-F238E27FC236}">
                <a16:creationId xmlns:a16="http://schemas.microsoft.com/office/drawing/2014/main" id="{66FB8940-7839-9CCB-9408-B98A0ECA4D3A}"/>
              </a:ext>
            </a:extLst>
          </p:cNvPr>
          <p:cNvPicPr>
            <a:picLocks noChangeAspect="1"/>
          </p:cNvPicPr>
          <p:nvPr/>
        </p:nvPicPr>
        <p:blipFill>
          <a:blip r:embed="rId5"/>
          <a:stretch>
            <a:fillRect/>
          </a:stretch>
        </p:blipFill>
        <p:spPr>
          <a:xfrm>
            <a:off x="4402798" y="649732"/>
            <a:ext cx="4464755" cy="7882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a:extLst>
              <a:ext uri="{FF2B5EF4-FFF2-40B4-BE49-F238E27FC236}">
                <a16:creationId xmlns:a16="http://schemas.microsoft.com/office/drawing/2014/main" id="{957BC64E-11CA-8020-68CB-D2610BA09FF0}"/>
              </a:ext>
            </a:extLst>
          </p:cNvPr>
          <p:cNvSpPr txBox="1"/>
          <p:nvPr/>
        </p:nvSpPr>
        <p:spPr>
          <a:xfrm>
            <a:off x="7733857" y="5190550"/>
            <a:ext cx="3589817" cy="830997"/>
          </a:xfrm>
          <a:prstGeom prst="rect">
            <a:avLst/>
          </a:prstGeom>
          <a:noFill/>
        </p:spPr>
        <p:txBody>
          <a:bodyPr wrap="square" lIns="91440" tIns="45720" rIns="91440" bIns="45720" anchor="t">
            <a:spAutoFit/>
          </a:bodyPr>
          <a:lstStyle/>
          <a:p>
            <a:pPr>
              <a:defRPr/>
            </a:pPr>
            <a:r>
              <a:rPr lang="uk-UA" sz="1600" dirty="0">
                <a:latin typeface="proxima_nova"/>
              </a:rPr>
              <a:t>Щоб переглянути дані профілю постачальника або керувати ними/редагувати їх, натисніть на </a:t>
            </a:r>
            <a:r>
              <a:rPr lang="uk-UA" sz="1600" b="1" dirty="0">
                <a:latin typeface="proxima_nova"/>
              </a:rPr>
              <a:t>«Керувати профілем»</a:t>
            </a:r>
          </a:p>
        </p:txBody>
      </p:sp>
      <p:pic>
        <p:nvPicPr>
          <p:cNvPr id="5" name="Graphic 4" descr="House outline">
            <a:hlinkClick r:id="rId6" action="ppaction://hlinksldjump"/>
            <a:extLst>
              <a:ext uri="{FF2B5EF4-FFF2-40B4-BE49-F238E27FC236}">
                <a16:creationId xmlns:a16="http://schemas.microsoft.com/office/drawing/2014/main" id="{EE3A4A8F-99F9-CD59-CE69-1B692FC1D34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720680" y="0"/>
            <a:ext cx="471320" cy="477054"/>
          </a:xfrm>
          <a:prstGeom prst="rect">
            <a:avLst/>
          </a:prstGeom>
        </p:spPr>
      </p:pic>
      <p:pic>
        <p:nvPicPr>
          <p:cNvPr id="8" name="Graphic 7" descr="Priorities with solid fill">
            <a:hlinkClick r:id="rId9" action="ppaction://hlinksldjump"/>
            <a:extLst>
              <a:ext uri="{FF2B5EF4-FFF2-40B4-BE49-F238E27FC236}">
                <a16:creationId xmlns:a16="http://schemas.microsoft.com/office/drawing/2014/main" id="{45C2AAAA-CD2E-78E9-B25C-F97C029369C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1303863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sheet with blue lines&#10;&#10;Description automatically generated">
            <a:extLst>
              <a:ext uri="{FF2B5EF4-FFF2-40B4-BE49-F238E27FC236}">
                <a16:creationId xmlns:a16="http://schemas.microsoft.com/office/drawing/2014/main" id="{322A0D11-0470-EE16-7CC0-4BE11B6D6205}"/>
              </a:ext>
            </a:extLst>
          </p:cNvPr>
          <p:cNvPicPr>
            <a:picLocks noChangeAspect="1"/>
          </p:cNvPicPr>
          <p:nvPr/>
        </p:nvPicPr>
        <p:blipFill>
          <a:blip r:embed="rId3"/>
          <a:stretch>
            <a:fillRect/>
          </a:stretch>
        </p:blipFill>
        <p:spPr>
          <a:xfrm>
            <a:off x="585141" y="1636523"/>
            <a:ext cx="11557939" cy="2474877"/>
          </a:xfrm>
          <a:prstGeom prst="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id="{989A3D72-7F31-0289-B0ED-A2A456CD789D}"/>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2.4 Оновіть профіль постачальника</a:t>
            </a:r>
          </a:p>
        </p:txBody>
      </p:sp>
      <p:sp>
        <p:nvSpPr>
          <p:cNvPr id="7" name="TextBox 6">
            <a:extLst>
              <a:ext uri="{FF2B5EF4-FFF2-40B4-BE49-F238E27FC236}">
                <a16:creationId xmlns:a16="http://schemas.microsoft.com/office/drawing/2014/main" id="{327C2374-9357-5FA8-05CF-9F658F9DC1B7}"/>
              </a:ext>
            </a:extLst>
          </p:cNvPr>
          <p:cNvSpPr txBox="1"/>
          <p:nvPr/>
        </p:nvSpPr>
        <p:spPr>
          <a:xfrm>
            <a:off x="658906" y="211162"/>
            <a:ext cx="799514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Сторінка профілю компанії</a:t>
            </a:r>
          </a:p>
        </p:txBody>
      </p:sp>
      <p:sp>
        <p:nvSpPr>
          <p:cNvPr id="10" name="TextBox 9">
            <a:extLst>
              <a:ext uri="{FF2B5EF4-FFF2-40B4-BE49-F238E27FC236}">
                <a16:creationId xmlns:a16="http://schemas.microsoft.com/office/drawing/2014/main" id="{0CF78FD4-B5DA-04DD-2AA8-69EFB544435B}"/>
              </a:ext>
            </a:extLst>
          </p:cNvPr>
          <p:cNvSpPr txBox="1"/>
          <p:nvPr/>
        </p:nvSpPr>
        <p:spPr>
          <a:xfrm>
            <a:off x="701672" y="863129"/>
            <a:ext cx="5519667" cy="584775"/>
          </a:xfrm>
          <a:prstGeom prst="rect">
            <a:avLst/>
          </a:prstGeom>
          <a:noFill/>
        </p:spPr>
        <p:txBody>
          <a:bodyPr wrap="square" lIns="91440" tIns="45720" rIns="91440" bIns="45720" rtlCol="0" anchor="t">
            <a:spAutoFit/>
          </a:bodyPr>
          <a:lstStyle/>
          <a:p>
            <a:pPr fontAlgn="base"/>
            <a:r>
              <a:rPr lang="uk-UA" sz="1600" dirty="0">
                <a:solidFill>
                  <a:srgbClr val="000000"/>
                </a:solidFill>
              </a:rPr>
              <a:t>Щоб відкрити профіль для редагування, натисніть на кнопку </a:t>
            </a:r>
            <a:r>
              <a:rPr lang="uk-UA" sz="1600" b="1" dirty="0">
                <a:solidFill>
                  <a:srgbClr val="000000"/>
                </a:solidFill>
              </a:rPr>
              <a:t>«Редагувати»</a:t>
            </a:r>
            <a:r>
              <a:rPr lang="uk-UA" sz="1600" dirty="0">
                <a:solidFill>
                  <a:srgbClr val="000000"/>
                </a:solidFill>
              </a:rPr>
              <a:t> та натисніть «</a:t>
            </a:r>
            <a:r>
              <a:rPr lang="uk-UA" sz="1600" b="1" dirty="0">
                <a:solidFill>
                  <a:srgbClr val="000000"/>
                </a:solidFill>
              </a:rPr>
              <a:t>Так»</a:t>
            </a:r>
            <a:r>
              <a:rPr lang="uk-UA" sz="1600" dirty="0">
                <a:solidFill>
                  <a:srgbClr val="000000"/>
                </a:solidFill>
              </a:rPr>
              <a:t>.</a:t>
            </a:r>
          </a:p>
        </p:txBody>
      </p:sp>
      <p:sp>
        <p:nvSpPr>
          <p:cNvPr id="5" name="Rettangolo con angoli arrotondati 11">
            <a:extLst>
              <a:ext uri="{FF2B5EF4-FFF2-40B4-BE49-F238E27FC236}">
                <a16:creationId xmlns:a16="http://schemas.microsoft.com/office/drawing/2014/main" id="{D1F5163A-EE5B-2860-BB7B-EA19828C3771}"/>
              </a:ext>
            </a:extLst>
          </p:cNvPr>
          <p:cNvSpPr/>
          <p:nvPr/>
        </p:nvSpPr>
        <p:spPr>
          <a:xfrm>
            <a:off x="11436807" y="1587733"/>
            <a:ext cx="439259" cy="257763"/>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pic>
        <p:nvPicPr>
          <p:cNvPr id="6" name="Picture 5" descr="A white background with black text&#10;&#10;Description automatically generated">
            <a:extLst>
              <a:ext uri="{FF2B5EF4-FFF2-40B4-BE49-F238E27FC236}">
                <a16:creationId xmlns:a16="http://schemas.microsoft.com/office/drawing/2014/main" id="{1FC76A64-845A-A6ED-76B0-A56B9BAA07BB}"/>
              </a:ext>
            </a:extLst>
          </p:cNvPr>
          <p:cNvPicPr>
            <a:picLocks noChangeAspect="1"/>
          </p:cNvPicPr>
          <p:nvPr/>
        </p:nvPicPr>
        <p:blipFill>
          <a:blip r:embed="rId4"/>
          <a:stretch>
            <a:fillRect/>
          </a:stretch>
        </p:blipFill>
        <p:spPr>
          <a:xfrm>
            <a:off x="6445957" y="573273"/>
            <a:ext cx="4540014" cy="857229"/>
          </a:xfrm>
          <a:prstGeom prst="rect">
            <a:avLst/>
          </a:prstGeom>
          <a:ln>
            <a:noFill/>
          </a:ln>
          <a:effectLst>
            <a:outerShdw blurRad="292100" dist="139700" dir="2700000" algn="tl" rotWithShape="0">
              <a:srgbClr val="333333">
                <a:alpha val="65000"/>
              </a:srgbClr>
            </a:outerShdw>
          </a:effectLst>
        </p:spPr>
      </p:pic>
      <p:sp>
        <p:nvSpPr>
          <p:cNvPr id="8" name="Rettangolo con angoli arrotondati 11">
            <a:extLst>
              <a:ext uri="{FF2B5EF4-FFF2-40B4-BE49-F238E27FC236}">
                <a16:creationId xmlns:a16="http://schemas.microsoft.com/office/drawing/2014/main" id="{CA40837D-2C35-559E-5202-B04743E48063}"/>
              </a:ext>
            </a:extLst>
          </p:cNvPr>
          <p:cNvSpPr/>
          <p:nvPr/>
        </p:nvSpPr>
        <p:spPr>
          <a:xfrm>
            <a:off x="10138585" y="1089140"/>
            <a:ext cx="467481" cy="342429"/>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cxnSp>
        <p:nvCxnSpPr>
          <p:cNvPr id="13" name="Straight Arrow Connector 12">
            <a:extLst>
              <a:ext uri="{FF2B5EF4-FFF2-40B4-BE49-F238E27FC236}">
                <a16:creationId xmlns:a16="http://schemas.microsoft.com/office/drawing/2014/main" id="{208A11A8-FBC8-B8C0-C63D-0C26E4801898}"/>
              </a:ext>
            </a:extLst>
          </p:cNvPr>
          <p:cNvCxnSpPr>
            <a:cxnSpLocks/>
          </p:cNvCxnSpPr>
          <p:nvPr/>
        </p:nvCxnSpPr>
        <p:spPr>
          <a:xfrm flipH="1" flipV="1">
            <a:off x="10603063" y="1460467"/>
            <a:ext cx="840830" cy="144670"/>
          </a:xfrm>
          <a:prstGeom prst="straightConnector1">
            <a:avLst/>
          </a:prstGeom>
          <a:ln w="38100">
            <a:solidFill>
              <a:srgbClr val="FAEB00"/>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1FE43D71-EE46-7E5D-7D8E-78FBE90EB0D8}"/>
              </a:ext>
            </a:extLst>
          </p:cNvPr>
          <p:cNvSpPr txBox="1"/>
          <p:nvPr/>
        </p:nvSpPr>
        <p:spPr>
          <a:xfrm>
            <a:off x="8618220" y="4608935"/>
            <a:ext cx="3503004" cy="1077218"/>
          </a:xfrm>
          <a:prstGeom prst="rect">
            <a:avLst/>
          </a:prstGeom>
          <a:noFill/>
        </p:spPr>
        <p:txBody>
          <a:bodyPr wrap="square" lIns="91440" tIns="45720" rIns="91440" bIns="45720" rtlCol="0" anchor="t">
            <a:spAutoFit/>
          </a:bodyPr>
          <a:lstStyle/>
          <a:p>
            <a:pPr marL="171450" indent="-171450" fontAlgn="base"/>
            <a:r>
              <a:rPr lang="uk-UA" sz="1600" dirty="0">
                <a:solidFill>
                  <a:srgbClr val="000000"/>
                </a:solidFill>
                <a:latin typeface="proxima_nova"/>
              </a:rPr>
              <a:t>- Перегляньте та натисніть на кожну вкладку </a:t>
            </a:r>
          </a:p>
          <a:p>
            <a:pPr marL="171450" indent="-171450">
              <a:buFont typeface="Calibri"/>
              <a:buChar char="-"/>
            </a:pPr>
            <a:r>
              <a:rPr lang="uk-UA" sz="1600" dirty="0">
                <a:solidFill>
                  <a:srgbClr val="000000"/>
                </a:solidFill>
                <a:latin typeface="proxima_nova"/>
              </a:rPr>
              <a:t>При необхідності відредагуйте</a:t>
            </a:r>
          </a:p>
          <a:p>
            <a:pPr marL="171450" indent="-171450">
              <a:buFont typeface="Calibri"/>
              <a:buChar char="-"/>
            </a:pPr>
            <a:r>
              <a:rPr lang="uk-UA" sz="1600" dirty="0">
                <a:latin typeface="proxima_nova"/>
                <a:cs typeface="Arial"/>
              </a:rPr>
              <a:t>Додайте короткий опис внесених змін </a:t>
            </a:r>
          </a:p>
        </p:txBody>
      </p:sp>
      <p:pic>
        <p:nvPicPr>
          <p:cNvPr id="27" name="Picture 26" descr="A screenshot of a computer&#10;&#10;Description automatically generated">
            <a:extLst>
              <a:ext uri="{FF2B5EF4-FFF2-40B4-BE49-F238E27FC236}">
                <a16:creationId xmlns:a16="http://schemas.microsoft.com/office/drawing/2014/main" id="{52DD8CE1-70F9-B8AE-87E7-A6A2B85A4EF7}"/>
              </a:ext>
            </a:extLst>
          </p:cNvPr>
          <p:cNvPicPr>
            <a:picLocks noChangeAspect="1"/>
          </p:cNvPicPr>
          <p:nvPr/>
        </p:nvPicPr>
        <p:blipFill>
          <a:blip r:embed="rId5"/>
          <a:stretch>
            <a:fillRect/>
          </a:stretch>
        </p:blipFill>
        <p:spPr>
          <a:xfrm>
            <a:off x="848548" y="1935417"/>
            <a:ext cx="7606829" cy="3316425"/>
          </a:xfrm>
          <a:prstGeom prst="rect">
            <a:avLst/>
          </a:prstGeom>
          <a:ln>
            <a:noFill/>
          </a:ln>
          <a:effectLst>
            <a:outerShdw blurRad="292100" dist="139700" dir="2700000" algn="tl" rotWithShape="0">
              <a:srgbClr val="333333">
                <a:alpha val="65000"/>
              </a:srgbClr>
            </a:outerShdw>
          </a:effectLst>
        </p:spPr>
      </p:pic>
      <p:sp>
        <p:nvSpPr>
          <p:cNvPr id="14" name="Rettangolo con angoli arrotondati 11">
            <a:extLst>
              <a:ext uri="{FF2B5EF4-FFF2-40B4-BE49-F238E27FC236}">
                <a16:creationId xmlns:a16="http://schemas.microsoft.com/office/drawing/2014/main" id="{12E0FE0E-F9A8-3CF5-15AC-19194B8E7AEA}"/>
              </a:ext>
            </a:extLst>
          </p:cNvPr>
          <p:cNvSpPr/>
          <p:nvPr/>
        </p:nvSpPr>
        <p:spPr>
          <a:xfrm>
            <a:off x="891105" y="3252846"/>
            <a:ext cx="6356517" cy="765761"/>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28" name="Rettangolo con angoli arrotondati 11">
            <a:extLst>
              <a:ext uri="{FF2B5EF4-FFF2-40B4-BE49-F238E27FC236}">
                <a16:creationId xmlns:a16="http://schemas.microsoft.com/office/drawing/2014/main" id="{97AB5FCA-1BA8-B476-6696-43A9E2B208B9}"/>
              </a:ext>
            </a:extLst>
          </p:cNvPr>
          <p:cNvSpPr/>
          <p:nvPr/>
        </p:nvSpPr>
        <p:spPr>
          <a:xfrm>
            <a:off x="4757548" y="2406179"/>
            <a:ext cx="3477850" cy="746946"/>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pic>
        <p:nvPicPr>
          <p:cNvPr id="4" name="Graphic 3" descr="House outline">
            <a:hlinkClick r:id="rId6" action="ppaction://hlinksldjump"/>
            <a:extLst>
              <a:ext uri="{FF2B5EF4-FFF2-40B4-BE49-F238E27FC236}">
                <a16:creationId xmlns:a16="http://schemas.microsoft.com/office/drawing/2014/main" id="{200383F5-B153-F770-F3C2-B8B435CDFBF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720680" y="0"/>
            <a:ext cx="471320" cy="477054"/>
          </a:xfrm>
          <a:prstGeom prst="rect">
            <a:avLst/>
          </a:prstGeom>
        </p:spPr>
      </p:pic>
      <p:pic>
        <p:nvPicPr>
          <p:cNvPr id="9" name="Graphic 8" descr="Priorities with solid fill">
            <a:hlinkClick r:id="rId9" action="ppaction://hlinksldjump"/>
            <a:extLst>
              <a:ext uri="{FF2B5EF4-FFF2-40B4-BE49-F238E27FC236}">
                <a16:creationId xmlns:a16="http://schemas.microsoft.com/office/drawing/2014/main" id="{59DF54C9-63C1-C323-1EF3-9C2D4D970CC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34414306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2D28A1D1-FF05-F2CE-B283-8635BF811342}"/>
              </a:ext>
            </a:extLst>
          </p:cNvPr>
          <p:cNvPicPr>
            <a:picLocks noChangeAspect="1"/>
          </p:cNvPicPr>
          <p:nvPr/>
        </p:nvPicPr>
        <p:blipFill>
          <a:blip r:embed="rId3"/>
          <a:stretch>
            <a:fillRect/>
          </a:stretch>
        </p:blipFill>
        <p:spPr>
          <a:xfrm>
            <a:off x="1905045" y="789296"/>
            <a:ext cx="8387644" cy="2557758"/>
          </a:xfrm>
          <a:prstGeom prst="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id="{989A3D72-7F31-0289-B0ED-A2A456CD789D}"/>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2.5 Керуйте доступом користувачів</a:t>
            </a:r>
          </a:p>
        </p:txBody>
      </p:sp>
      <p:sp>
        <p:nvSpPr>
          <p:cNvPr id="7" name="TextBox 6">
            <a:extLst>
              <a:ext uri="{FF2B5EF4-FFF2-40B4-BE49-F238E27FC236}">
                <a16:creationId xmlns:a16="http://schemas.microsoft.com/office/drawing/2014/main" id="{327C2374-9357-5FA8-05CF-9F658F9DC1B7}"/>
              </a:ext>
            </a:extLst>
          </p:cNvPr>
          <p:cNvSpPr txBox="1"/>
          <p:nvPr/>
        </p:nvSpPr>
        <p:spPr>
          <a:xfrm>
            <a:off x="658906" y="211162"/>
            <a:ext cx="799514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Керувати контактами</a:t>
            </a:r>
          </a:p>
        </p:txBody>
      </p:sp>
      <p:sp>
        <p:nvSpPr>
          <p:cNvPr id="10" name="TextBox 9">
            <a:extLst>
              <a:ext uri="{FF2B5EF4-FFF2-40B4-BE49-F238E27FC236}">
                <a16:creationId xmlns:a16="http://schemas.microsoft.com/office/drawing/2014/main" id="{0CF78FD4-B5DA-04DD-2AA8-69EFB544435B}"/>
              </a:ext>
            </a:extLst>
          </p:cNvPr>
          <p:cNvSpPr txBox="1"/>
          <p:nvPr/>
        </p:nvSpPr>
        <p:spPr>
          <a:xfrm>
            <a:off x="1905045" y="3513898"/>
            <a:ext cx="7670485" cy="830997"/>
          </a:xfrm>
          <a:prstGeom prst="rect">
            <a:avLst/>
          </a:prstGeom>
          <a:noFill/>
        </p:spPr>
        <p:txBody>
          <a:bodyPr wrap="square" lIns="91440" tIns="45720" rIns="91440" bIns="45720" rtlCol="0" anchor="t">
            <a:spAutoFit/>
          </a:bodyPr>
          <a:lstStyle/>
          <a:p>
            <a:pPr marL="285750" indent="-285750" fontAlgn="base"/>
            <a:r>
              <a:rPr lang="uk-UA" sz="1600" dirty="0">
                <a:solidFill>
                  <a:srgbClr val="000000"/>
                </a:solidFill>
                <a:latin typeface="proxima_nova"/>
              </a:rPr>
              <a:t>- Натисніть на вкладку «</a:t>
            </a:r>
            <a:r>
              <a:rPr lang="uk-UA" sz="1600" b="1" dirty="0">
                <a:solidFill>
                  <a:srgbClr val="000000"/>
                </a:solidFill>
                <a:latin typeface="proxima_nova"/>
              </a:rPr>
              <a:t>Контакти»</a:t>
            </a:r>
          </a:p>
          <a:p>
            <a:pPr marL="285750" indent="-285750">
              <a:buFont typeface="Calibri"/>
              <a:buChar char="-"/>
            </a:pPr>
            <a:r>
              <a:rPr lang="uk-UA" sz="1600" dirty="0">
                <a:solidFill>
                  <a:srgbClr val="000000"/>
                </a:solidFill>
                <a:latin typeface="proxima_nova"/>
              </a:rPr>
              <a:t>Натисніть на </a:t>
            </a:r>
            <a:r>
              <a:rPr lang="uk-UA" sz="1600" b="1" dirty="0">
                <a:solidFill>
                  <a:srgbClr val="000000"/>
                </a:solidFill>
                <a:latin typeface="proxima_nova"/>
              </a:rPr>
              <a:t>«Дії» &gt; «Створити» </a:t>
            </a:r>
            <a:r>
              <a:rPr lang="uk-UA" sz="1600" dirty="0">
                <a:solidFill>
                  <a:srgbClr val="000000"/>
                </a:solidFill>
                <a:latin typeface="proxima_nova"/>
              </a:rPr>
              <a:t>новий контакт або </a:t>
            </a:r>
          </a:p>
          <a:p>
            <a:pPr marL="285750" indent="-285750">
              <a:buFont typeface="Calibri"/>
              <a:buChar char="-"/>
            </a:pPr>
            <a:r>
              <a:rPr lang="uk-UA" sz="1600" dirty="0">
                <a:solidFill>
                  <a:srgbClr val="000000"/>
                </a:solidFill>
                <a:latin typeface="proxima_nova"/>
              </a:rPr>
              <a:t>Натисніть на «</a:t>
            </a:r>
            <a:r>
              <a:rPr lang="uk-UA" sz="1600" b="1" dirty="0">
                <a:solidFill>
                  <a:srgbClr val="000000"/>
                </a:solidFill>
                <a:latin typeface="proxima_nova"/>
              </a:rPr>
              <a:t>Дії» &gt; </a:t>
            </a:r>
            <a:r>
              <a:rPr lang="uk-UA" sz="1600" dirty="0">
                <a:solidFill>
                  <a:srgbClr val="000000"/>
                </a:solidFill>
                <a:latin typeface="proxima_nova"/>
              </a:rPr>
              <a:t>кнопку </a:t>
            </a:r>
            <a:r>
              <a:rPr lang="uk-UA" sz="1600" b="1" dirty="0">
                <a:solidFill>
                  <a:srgbClr val="000000"/>
                </a:solidFill>
                <a:latin typeface="proxima_nova"/>
              </a:rPr>
              <a:t>«Редагувати»</a:t>
            </a:r>
            <a:r>
              <a:rPr lang="uk-UA" sz="1600" dirty="0">
                <a:solidFill>
                  <a:srgbClr val="000000"/>
                </a:solidFill>
                <a:latin typeface="proxima_nova"/>
              </a:rPr>
              <a:t>, щоб переглянути наявні контактні дані</a:t>
            </a:r>
          </a:p>
        </p:txBody>
      </p:sp>
      <p:sp>
        <p:nvSpPr>
          <p:cNvPr id="5" name="Rettangolo con angoli arrotondati 11">
            <a:extLst>
              <a:ext uri="{FF2B5EF4-FFF2-40B4-BE49-F238E27FC236}">
                <a16:creationId xmlns:a16="http://schemas.microsoft.com/office/drawing/2014/main" id="{D1F5163A-EE5B-2860-BB7B-EA19828C3771}"/>
              </a:ext>
            </a:extLst>
          </p:cNvPr>
          <p:cNvSpPr/>
          <p:nvPr/>
        </p:nvSpPr>
        <p:spPr>
          <a:xfrm>
            <a:off x="4280638" y="1351095"/>
            <a:ext cx="853184" cy="323615"/>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14" name="Rettangolo con angoli arrotondati 11">
            <a:extLst>
              <a:ext uri="{FF2B5EF4-FFF2-40B4-BE49-F238E27FC236}">
                <a16:creationId xmlns:a16="http://schemas.microsoft.com/office/drawing/2014/main" id="{12E0FE0E-F9A8-3CF5-15AC-19194B8E7AEA}"/>
              </a:ext>
            </a:extLst>
          </p:cNvPr>
          <p:cNvSpPr/>
          <p:nvPr/>
        </p:nvSpPr>
        <p:spPr>
          <a:xfrm>
            <a:off x="2145157" y="1727393"/>
            <a:ext cx="871998" cy="699910"/>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pic>
        <p:nvPicPr>
          <p:cNvPr id="4" name="Picture 3">
            <a:extLst>
              <a:ext uri="{FF2B5EF4-FFF2-40B4-BE49-F238E27FC236}">
                <a16:creationId xmlns:a16="http://schemas.microsoft.com/office/drawing/2014/main" id="{C321A8D0-5B02-F225-87E7-6E1A34534323}"/>
              </a:ext>
            </a:extLst>
          </p:cNvPr>
          <p:cNvPicPr>
            <a:picLocks noChangeAspect="1"/>
          </p:cNvPicPr>
          <p:nvPr/>
        </p:nvPicPr>
        <p:blipFill>
          <a:blip r:embed="rId4"/>
          <a:stretch>
            <a:fillRect/>
          </a:stretch>
        </p:blipFill>
        <p:spPr>
          <a:xfrm>
            <a:off x="1935906" y="4472501"/>
            <a:ext cx="6590829" cy="564085"/>
          </a:xfrm>
          <a:prstGeom prst="rect">
            <a:avLst/>
          </a:prstGeom>
          <a:ln>
            <a:noFill/>
          </a:ln>
          <a:effectLst>
            <a:outerShdw blurRad="292100" dist="139700" dir="2700000" algn="tl" rotWithShape="0">
              <a:srgbClr val="333333">
                <a:alpha val="65000"/>
              </a:srgbClr>
            </a:outerShdw>
          </a:effectLst>
        </p:spPr>
      </p:pic>
      <p:sp>
        <p:nvSpPr>
          <p:cNvPr id="9" name="Rettangolo con angoli arrotondati 11">
            <a:extLst>
              <a:ext uri="{FF2B5EF4-FFF2-40B4-BE49-F238E27FC236}">
                <a16:creationId xmlns:a16="http://schemas.microsoft.com/office/drawing/2014/main" id="{FDCEE85F-462B-463F-75F6-CC10ABD5E152}"/>
              </a:ext>
            </a:extLst>
          </p:cNvPr>
          <p:cNvSpPr/>
          <p:nvPr/>
        </p:nvSpPr>
        <p:spPr>
          <a:xfrm>
            <a:off x="6315279" y="4526648"/>
            <a:ext cx="1445849" cy="455318"/>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12" name="TextBox 11">
            <a:extLst>
              <a:ext uri="{FF2B5EF4-FFF2-40B4-BE49-F238E27FC236}">
                <a16:creationId xmlns:a16="http://schemas.microsoft.com/office/drawing/2014/main" id="{6DC56AA5-08AD-7AD8-E1E9-2979310444F1}"/>
              </a:ext>
            </a:extLst>
          </p:cNvPr>
          <p:cNvSpPr txBox="1"/>
          <p:nvPr/>
        </p:nvSpPr>
        <p:spPr>
          <a:xfrm>
            <a:off x="1935906" y="5350292"/>
            <a:ext cx="6903294" cy="584775"/>
          </a:xfrm>
          <a:prstGeom prst="rect">
            <a:avLst/>
          </a:prstGeom>
          <a:noFill/>
        </p:spPr>
        <p:txBody>
          <a:bodyPr wrap="square" lIns="91440" tIns="45720" rIns="91440" bIns="45720" rtlCol="0" anchor="t">
            <a:spAutoFit/>
          </a:bodyPr>
          <a:lstStyle/>
          <a:p>
            <a:pPr marL="285750" indent="-285750" fontAlgn="base"/>
            <a:r>
              <a:rPr lang="uk-UA" sz="1600" dirty="0">
                <a:solidFill>
                  <a:srgbClr val="000000"/>
                </a:solidFill>
                <a:latin typeface="proxima_nova"/>
              </a:rPr>
              <a:t>Щоб зберегти зміни, натисніть на кнопку </a:t>
            </a:r>
            <a:r>
              <a:rPr lang="uk-UA" sz="1600" b="1" dirty="0">
                <a:solidFill>
                  <a:srgbClr val="000000"/>
                </a:solidFill>
                <a:latin typeface="proxima_nova"/>
              </a:rPr>
              <a:t>«Зберегти та закрити»</a:t>
            </a:r>
            <a:r>
              <a:rPr lang="uk-UA" sz="1600" dirty="0">
                <a:solidFill>
                  <a:srgbClr val="000000"/>
                </a:solidFill>
                <a:latin typeface="proxima_nova"/>
              </a:rPr>
              <a:t>. </a:t>
            </a:r>
          </a:p>
          <a:p>
            <a:pPr marL="285750" indent="-285750"/>
            <a:r>
              <a:rPr lang="uk-UA" sz="1600" dirty="0">
                <a:latin typeface="proxima_nova"/>
                <a:cs typeface="Arial"/>
              </a:rPr>
              <a:t>Вікно з </a:t>
            </a:r>
            <a:r>
              <a:rPr lang="uk-UA" sz="1600" b="1" dirty="0">
                <a:latin typeface="proxima_nova"/>
                <a:cs typeface="Arial"/>
              </a:rPr>
              <a:t>підтвердженням </a:t>
            </a:r>
            <a:r>
              <a:rPr lang="uk-UA" sz="1600" dirty="0">
                <a:latin typeface="proxima_nova"/>
                <a:cs typeface="Arial"/>
              </a:rPr>
              <a:t>з’явиться після збереження. </a:t>
            </a:r>
          </a:p>
        </p:txBody>
      </p:sp>
      <p:pic>
        <p:nvPicPr>
          <p:cNvPr id="15" name="Picture 14" descr="A screenshot of a computer screen&#10;&#10;Description automatically generated">
            <a:extLst>
              <a:ext uri="{FF2B5EF4-FFF2-40B4-BE49-F238E27FC236}">
                <a16:creationId xmlns:a16="http://schemas.microsoft.com/office/drawing/2014/main" id="{AAC98212-12B5-EEDD-10B9-03841FEB93D4}"/>
              </a:ext>
            </a:extLst>
          </p:cNvPr>
          <p:cNvPicPr>
            <a:picLocks noChangeAspect="1"/>
          </p:cNvPicPr>
          <p:nvPr/>
        </p:nvPicPr>
        <p:blipFill rotWithShape="1">
          <a:blip r:embed="rId5"/>
          <a:srcRect l="4082" t="6566" r="510" b="813"/>
          <a:stretch/>
        </p:blipFill>
        <p:spPr>
          <a:xfrm>
            <a:off x="9252635" y="3690810"/>
            <a:ext cx="1750885" cy="1065629"/>
          </a:xfrm>
          <a:prstGeom prst="rect">
            <a:avLst/>
          </a:prstGeom>
          <a:ln>
            <a:noFill/>
          </a:ln>
          <a:effectLst>
            <a:outerShdw blurRad="292100" dist="139700" dir="2700000" algn="tl" rotWithShape="0">
              <a:srgbClr val="333333">
                <a:alpha val="65000"/>
              </a:srgbClr>
            </a:outerShdw>
          </a:effectLst>
        </p:spPr>
      </p:pic>
      <p:cxnSp>
        <p:nvCxnSpPr>
          <p:cNvPr id="17" name="Straight Arrow Connector 16">
            <a:extLst>
              <a:ext uri="{FF2B5EF4-FFF2-40B4-BE49-F238E27FC236}">
                <a16:creationId xmlns:a16="http://schemas.microsoft.com/office/drawing/2014/main" id="{8EF7B628-47AA-3948-00B5-32D5E03E12E0}"/>
              </a:ext>
            </a:extLst>
          </p:cNvPr>
          <p:cNvCxnSpPr>
            <a:cxnSpLocks/>
          </p:cNvCxnSpPr>
          <p:nvPr/>
        </p:nvCxnSpPr>
        <p:spPr>
          <a:xfrm flipV="1">
            <a:off x="7724066" y="4107751"/>
            <a:ext cx="1539243" cy="417483"/>
          </a:xfrm>
          <a:prstGeom prst="straightConnector1">
            <a:avLst/>
          </a:prstGeom>
          <a:ln w="38100">
            <a:solidFill>
              <a:srgbClr val="FAEB00"/>
            </a:solidFill>
            <a:tailEnd type="triangle"/>
          </a:ln>
        </p:spPr>
        <p:style>
          <a:lnRef idx="2">
            <a:schemeClr val="accent1"/>
          </a:lnRef>
          <a:fillRef idx="0">
            <a:schemeClr val="accent1"/>
          </a:fillRef>
          <a:effectRef idx="1">
            <a:schemeClr val="accent1"/>
          </a:effectRef>
          <a:fontRef idx="minor">
            <a:schemeClr val="tx1"/>
          </a:fontRef>
        </p:style>
      </p:cxnSp>
      <p:pic>
        <p:nvPicPr>
          <p:cNvPr id="6" name="Graphic 5" descr="House outline">
            <a:hlinkClick r:id="rId6" action="ppaction://hlinksldjump"/>
            <a:extLst>
              <a:ext uri="{FF2B5EF4-FFF2-40B4-BE49-F238E27FC236}">
                <a16:creationId xmlns:a16="http://schemas.microsoft.com/office/drawing/2014/main" id="{CE725845-06C5-B990-BC25-4F910806ED1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720680" y="0"/>
            <a:ext cx="471320" cy="477054"/>
          </a:xfrm>
          <a:prstGeom prst="rect">
            <a:avLst/>
          </a:prstGeom>
        </p:spPr>
      </p:pic>
      <p:pic>
        <p:nvPicPr>
          <p:cNvPr id="8" name="Graphic 7" descr="Priorities with solid fill">
            <a:hlinkClick r:id="rId9" action="ppaction://hlinksldjump"/>
            <a:extLst>
              <a:ext uri="{FF2B5EF4-FFF2-40B4-BE49-F238E27FC236}">
                <a16:creationId xmlns:a16="http://schemas.microsoft.com/office/drawing/2014/main" id="{2332F5C4-51C2-E2B9-6AE9-AB71CFCCF6B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22098649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omputer&#10;&#10;Description automatically generated">
            <a:extLst>
              <a:ext uri="{FF2B5EF4-FFF2-40B4-BE49-F238E27FC236}">
                <a16:creationId xmlns:a16="http://schemas.microsoft.com/office/drawing/2014/main" id="{560B362C-B6B7-5401-2E91-C1EFDE7CA3EF}"/>
              </a:ext>
            </a:extLst>
          </p:cNvPr>
          <p:cNvPicPr>
            <a:picLocks noChangeAspect="1"/>
          </p:cNvPicPr>
          <p:nvPr/>
        </p:nvPicPr>
        <p:blipFill>
          <a:blip r:embed="rId3"/>
          <a:stretch>
            <a:fillRect/>
          </a:stretch>
        </p:blipFill>
        <p:spPr>
          <a:xfrm>
            <a:off x="462845" y="898008"/>
            <a:ext cx="5556014" cy="4187095"/>
          </a:xfrm>
          <a:prstGeom prst="rect">
            <a:avLst/>
          </a:prstGeom>
          <a:ln>
            <a:noFill/>
          </a:ln>
          <a:effectLst>
            <a:outerShdw blurRad="292100" dist="139700" dir="2700000" algn="tl" rotWithShape="0">
              <a:srgbClr val="333333">
                <a:alpha val="65000"/>
              </a:srgbClr>
            </a:outerShdw>
          </a:effectLst>
        </p:spPr>
      </p:pic>
      <p:sp>
        <p:nvSpPr>
          <p:cNvPr id="6" name="Rettangolo con angoli arrotondati 11">
            <a:extLst>
              <a:ext uri="{FF2B5EF4-FFF2-40B4-BE49-F238E27FC236}">
                <a16:creationId xmlns:a16="http://schemas.microsoft.com/office/drawing/2014/main" id="{82EE5008-27D1-F0E7-B65E-45CF80349F74}"/>
              </a:ext>
            </a:extLst>
          </p:cNvPr>
          <p:cNvSpPr/>
          <p:nvPr/>
        </p:nvSpPr>
        <p:spPr>
          <a:xfrm>
            <a:off x="5507819" y="948797"/>
            <a:ext cx="515829" cy="475421"/>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7" name="Rettangolo con angoli arrotondati 11">
            <a:extLst>
              <a:ext uri="{FF2B5EF4-FFF2-40B4-BE49-F238E27FC236}">
                <a16:creationId xmlns:a16="http://schemas.microsoft.com/office/drawing/2014/main" id="{D55B8F45-1480-7167-2BF0-AEA15D4B64CC}"/>
              </a:ext>
            </a:extLst>
          </p:cNvPr>
          <p:cNvSpPr/>
          <p:nvPr/>
        </p:nvSpPr>
        <p:spPr>
          <a:xfrm>
            <a:off x="700633" y="2736204"/>
            <a:ext cx="1437755" cy="447199"/>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13" name="TextBox 12">
            <a:extLst>
              <a:ext uri="{FF2B5EF4-FFF2-40B4-BE49-F238E27FC236}">
                <a16:creationId xmlns:a16="http://schemas.microsoft.com/office/drawing/2014/main" id="{957BC64E-11CA-8020-68CB-D2610BA09FF0}"/>
              </a:ext>
            </a:extLst>
          </p:cNvPr>
          <p:cNvSpPr txBox="1"/>
          <p:nvPr/>
        </p:nvSpPr>
        <p:spPr>
          <a:xfrm>
            <a:off x="6359724" y="2092298"/>
            <a:ext cx="5404053" cy="1815882"/>
          </a:xfrm>
          <a:prstGeom prst="rect">
            <a:avLst/>
          </a:prstGeom>
          <a:noFill/>
        </p:spPr>
        <p:txBody>
          <a:bodyPr wrap="square" lIns="91440" tIns="45720" rIns="91440" bIns="45720" anchor="t">
            <a:spAutoFit/>
          </a:bodyPr>
          <a:lstStyle/>
          <a:p>
            <a:pPr>
              <a:defRPr/>
            </a:pPr>
            <a:r>
              <a:rPr lang="uk-UA" sz="1600" dirty="0">
                <a:latin typeface="proxima_nova"/>
                <a:ea typeface="+mn-lt"/>
                <a:cs typeface="+mn-lt"/>
              </a:rPr>
              <a:t>Портал дає можливість кожному постачальнику </a:t>
            </a:r>
            <a:r>
              <a:rPr lang="uk-UA" sz="1600" b="1" dirty="0">
                <a:latin typeface="proxima_nova"/>
                <a:ea typeface="+mn-lt"/>
                <a:cs typeface="+mn-lt"/>
              </a:rPr>
              <a:t>Налаштувати параметри </a:t>
            </a:r>
            <a:r>
              <a:rPr lang="uk-UA" sz="1600" dirty="0">
                <a:latin typeface="proxima_nova"/>
                <a:ea typeface="+mn-lt"/>
                <a:cs typeface="+mn-lt"/>
              </a:rPr>
              <a:t>власного профілю постачальника. Це стосується лише інтерфейсу системи, а не переговорних документів. </a:t>
            </a:r>
          </a:p>
          <a:p>
            <a:pPr>
              <a:defRPr/>
            </a:pPr>
            <a:endParaRPr lang="en-US" sz="1600" dirty="0">
              <a:latin typeface="proxima_nova"/>
              <a:ea typeface="+mn-lt"/>
              <a:cs typeface="+mn-lt"/>
            </a:endParaRPr>
          </a:p>
          <a:p>
            <a:pPr>
              <a:defRPr/>
            </a:pPr>
            <a:r>
              <a:rPr lang="uk-UA" sz="1600" dirty="0">
                <a:latin typeface="proxima_nova"/>
                <a:ea typeface="+mn-lt"/>
                <a:cs typeface="+mn-lt"/>
              </a:rPr>
              <a:t>Після входу в систему натисніть </a:t>
            </a:r>
            <a:r>
              <a:rPr lang="uk-UA" sz="1600" b="1" dirty="0">
                <a:latin typeface="proxima_nova"/>
                <a:ea typeface="+mn-lt"/>
                <a:cs typeface="+mn-lt"/>
              </a:rPr>
              <a:t>«Налаштування та дії» </a:t>
            </a:r>
            <a:r>
              <a:rPr lang="uk-UA" sz="1600" dirty="0">
                <a:latin typeface="proxima_nova"/>
                <a:ea typeface="+mn-lt"/>
                <a:cs typeface="+mn-lt"/>
              </a:rPr>
              <a:t>у верхньому правому куті екрана та виберіть потрібний параметр з </a:t>
            </a:r>
            <a:r>
              <a:rPr lang="uk-UA" sz="1600" b="1" dirty="0">
                <a:latin typeface="proxima_nova"/>
                <a:ea typeface="+mn-lt"/>
                <a:cs typeface="+mn-lt"/>
              </a:rPr>
              <a:t>«Налаштувати параметри»</a:t>
            </a:r>
            <a:r>
              <a:rPr lang="uk-UA" sz="1600" dirty="0">
                <a:latin typeface="proxima_nova"/>
                <a:ea typeface="+mn-lt"/>
                <a:cs typeface="+mn-lt"/>
              </a:rPr>
              <a:t>.</a:t>
            </a:r>
          </a:p>
        </p:txBody>
      </p:sp>
      <p:sp>
        <p:nvSpPr>
          <p:cNvPr id="5" name="TextBox 4">
            <a:extLst>
              <a:ext uri="{FF2B5EF4-FFF2-40B4-BE49-F238E27FC236}">
                <a16:creationId xmlns:a16="http://schemas.microsoft.com/office/drawing/2014/main" id="{0469E2B6-66F1-268B-FF23-A08CF9F4B224}"/>
              </a:ext>
            </a:extLst>
          </p:cNvPr>
          <p:cNvSpPr txBox="1"/>
          <p:nvPr/>
        </p:nvSpPr>
        <p:spPr>
          <a:xfrm>
            <a:off x="349818" y="191493"/>
            <a:ext cx="766663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2.6 Налаштування параметрів профілю</a:t>
            </a:r>
          </a:p>
        </p:txBody>
      </p:sp>
      <p:pic>
        <p:nvPicPr>
          <p:cNvPr id="3" name="Graphic 2" descr="House outline">
            <a:hlinkClick r:id="rId4" action="ppaction://hlinksldjump"/>
            <a:extLst>
              <a:ext uri="{FF2B5EF4-FFF2-40B4-BE49-F238E27FC236}">
                <a16:creationId xmlns:a16="http://schemas.microsoft.com/office/drawing/2014/main" id="{10BA2EAF-A0F8-867E-C823-B2F46AB955D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720680" y="0"/>
            <a:ext cx="471320" cy="477054"/>
          </a:xfrm>
          <a:prstGeom prst="rect">
            <a:avLst/>
          </a:prstGeom>
        </p:spPr>
      </p:pic>
      <p:pic>
        <p:nvPicPr>
          <p:cNvPr id="4" name="Graphic 3" descr="Priorities with solid fill">
            <a:hlinkClick r:id="rId7" action="ppaction://hlinksldjump"/>
            <a:extLst>
              <a:ext uri="{FF2B5EF4-FFF2-40B4-BE49-F238E27FC236}">
                <a16:creationId xmlns:a16="http://schemas.microsoft.com/office/drawing/2014/main" id="{49210FCE-B36D-A452-5665-CA043CB125E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27873932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phone&#10;&#10;Description automatically generated">
            <a:extLst>
              <a:ext uri="{FF2B5EF4-FFF2-40B4-BE49-F238E27FC236}">
                <a16:creationId xmlns:a16="http://schemas.microsoft.com/office/drawing/2014/main" id="{E9E94F5E-0C9B-5FB1-AD28-ADC498F652AD}"/>
              </a:ext>
            </a:extLst>
          </p:cNvPr>
          <p:cNvPicPr>
            <a:picLocks noChangeAspect="1"/>
          </p:cNvPicPr>
          <p:nvPr/>
        </p:nvPicPr>
        <p:blipFill>
          <a:blip r:embed="rId3"/>
          <a:stretch>
            <a:fillRect/>
          </a:stretch>
        </p:blipFill>
        <p:spPr>
          <a:xfrm>
            <a:off x="1567055" y="873416"/>
            <a:ext cx="2743200" cy="3732683"/>
          </a:xfrm>
          <a:prstGeom prst="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id="{989A3D72-7F31-0289-B0ED-A2A456CD789D}"/>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2.6 Налаштування параметрів профілю</a:t>
            </a:r>
          </a:p>
        </p:txBody>
      </p:sp>
      <p:sp>
        <p:nvSpPr>
          <p:cNvPr id="7" name="TextBox 6">
            <a:extLst>
              <a:ext uri="{FF2B5EF4-FFF2-40B4-BE49-F238E27FC236}">
                <a16:creationId xmlns:a16="http://schemas.microsoft.com/office/drawing/2014/main" id="{327C2374-9357-5FA8-05CF-9F658F9DC1B7}"/>
              </a:ext>
            </a:extLst>
          </p:cNvPr>
          <p:cNvSpPr txBox="1"/>
          <p:nvPr/>
        </p:nvSpPr>
        <p:spPr>
          <a:xfrm>
            <a:off x="658906" y="211162"/>
            <a:ext cx="799514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Регіональні переваги</a:t>
            </a:r>
          </a:p>
        </p:txBody>
      </p:sp>
      <p:sp>
        <p:nvSpPr>
          <p:cNvPr id="5" name="Rettangolo con angoli arrotondati 11">
            <a:extLst>
              <a:ext uri="{FF2B5EF4-FFF2-40B4-BE49-F238E27FC236}">
                <a16:creationId xmlns:a16="http://schemas.microsoft.com/office/drawing/2014/main" id="{D1F5163A-EE5B-2860-BB7B-EA19828C3771}"/>
              </a:ext>
            </a:extLst>
          </p:cNvPr>
          <p:cNvSpPr/>
          <p:nvPr/>
        </p:nvSpPr>
        <p:spPr>
          <a:xfrm>
            <a:off x="2160730" y="1717817"/>
            <a:ext cx="777925" cy="295393"/>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12" name="TextBox 11">
            <a:extLst>
              <a:ext uri="{FF2B5EF4-FFF2-40B4-BE49-F238E27FC236}">
                <a16:creationId xmlns:a16="http://schemas.microsoft.com/office/drawing/2014/main" id="{6DC56AA5-08AD-7AD8-E1E9-2979310444F1}"/>
              </a:ext>
            </a:extLst>
          </p:cNvPr>
          <p:cNvSpPr txBox="1"/>
          <p:nvPr/>
        </p:nvSpPr>
        <p:spPr>
          <a:xfrm>
            <a:off x="1539177" y="4726021"/>
            <a:ext cx="10181503" cy="1569660"/>
          </a:xfrm>
          <a:prstGeom prst="rect">
            <a:avLst/>
          </a:prstGeom>
          <a:noFill/>
        </p:spPr>
        <p:txBody>
          <a:bodyPr wrap="square" lIns="91440" tIns="45720" rIns="91440" bIns="45720" rtlCol="0" anchor="t">
            <a:spAutoFit/>
          </a:bodyPr>
          <a:lstStyle/>
          <a:p>
            <a:pPr fontAlgn="base"/>
            <a:r>
              <a:rPr lang="uk-UA" sz="1600" b="1" dirty="0">
                <a:solidFill>
                  <a:srgbClr val="000000"/>
                </a:solidFill>
                <a:latin typeface="proxima_nova"/>
              </a:rPr>
              <a:t>Територія:</a:t>
            </a:r>
            <a:r>
              <a:rPr lang="uk-UA" sz="1600" dirty="0">
                <a:solidFill>
                  <a:srgbClr val="000000"/>
                </a:solidFill>
                <a:latin typeface="proxima_nova"/>
              </a:rPr>
              <a:t> Виберіть свою країну</a:t>
            </a:r>
          </a:p>
          <a:p>
            <a:endParaRPr lang="en-US" sz="1600" dirty="0">
              <a:latin typeface="proxima_nova"/>
            </a:endParaRPr>
          </a:p>
          <a:p>
            <a:r>
              <a:rPr lang="uk-UA" sz="1600" b="1" dirty="0">
                <a:latin typeface="proxima_nova"/>
              </a:rPr>
              <a:t>Формат дати й часу</a:t>
            </a:r>
            <a:r>
              <a:rPr lang="uk-UA" sz="1600" dirty="0">
                <a:latin typeface="proxima_nova"/>
              </a:rPr>
              <a:t>: Виберіть формат, у якому потрібно відображати дату/час</a:t>
            </a:r>
          </a:p>
          <a:p>
            <a:endParaRPr lang="en-US" sz="1600" dirty="0">
              <a:latin typeface="proxima_nova"/>
            </a:endParaRPr>
          </a:p>
          <a:p>
            <a:r>
              <a:rPr lang="uk-UA" sz="1600" b="1" dirty="0">
                <a:latin typeface="proxima_nova"/>
              </a:rPr>
              <a:t>Часовий пояс</a:t>
            </a:r>
            <a:r>
              <a:rPr lang="uk-UA" sz="1600" dirty="0">
                <a:latin typeface="proxima_nova"/>
              </a:rPr>
              <a:t>: Виберіть часовий пояс, у якому ви працюєте. Це переведе час кінцевого терміну переговорів на точний час відповідно до вибраних налаштувань. </a:t>
            </a:r>
          </a:p>
        </p:txBody>
      </p:sp>
      <p:cxnSp>
        <p:nvCxnSpPr>
          <p:cNvPr id="17" name="Straight Arrow Connector 16">
            <a:extLst>
              <a:ext uri="{FF2B5EF4-FFF2-40B4-BE49-F238E27FC236}">
                <a16:creationId xmlns:a16="http://schemas.microsoft.com/office/drawing/2014/main" id="{8EF7B628-47AA-3948-00B5-32D5E03E12E0}"/>
              </a:ext>
            </a:extLst>
          </p:cNvPr>
          <p:cNvCxnSpPr>
            <a:cxnSpLocks/>
          </p:cNvCxnSpPr>
          <p:nvPr/>
        </p:nvCxnSpPr>
        <p:spPr>
          <a:xfrm flipV="1">
            <a:off x="6956559" y="4188616"/>
            <a:ext cx="1539243" cy="417483"/>
          </a:xfrm>
          <a:prstGeom prst="straightConnector1">
            <a:avLst/>
          </a:prstGeom>
          <a:ln w="38100">
            <a:solidFill>
              <a:srgbClr val="FAEB00"/>
            </a:solidFill>
            <a:tailEnd type="triangle"/>
          </a:ln>
        </p:spPr>
        <p:style>
          <a:lnRef idx="2">
            <a:schemeClr val="accent1"/>
          </a:lnRef>
          <a:fillRef idx="0">
            <a:schemeClr val="accent1"/>
          </a:fillRef>
          <a:effectRef idx="1">
            <a:schemeClr val="accent1"/>
          </a:effectRef>
          <a:fontRef idx="minor">
            <a:schemeClr val="tx1"/>
          </a:fontRef>
        </p:style>
      </p:cxnSp>
      <p:pic>
        <p:nvPicPr>
          <p:cNvPr id="6" name="Picture 5" descr="A screenshot of a computer&#10;&#10;Description automatically generated">
            <a:extLst>
              <a:ext uri="{FF2B5EF4-FFF2-40B4-BE49-F238E27FC236}">
                <a16:creationId xmlns:a16="http://schemas.microsoft.com/office/drawing/2014/main" id="{B90D1B79-ECF0-EC82-A93B-8266642D8BC1}"/>
              </a:ext>
            </a:extLst>
          </p:cNvPr>
          <p:cNvPicPr>
            <a:picLocks noChangeAspect="1"/>
          </p:cNvPicPr>
          <p:nvPr/>
        </p:nvPicPr>
        <p:blipFill>
          <a:blip r:embed="rId4"/>
          <a:stretch>
            <a:fillRect/>
          </a:stretch>
        </p:blipFill>
        <p:spPr>
          <a:xfrm>
            <a:off x="5400255" y="917863"/>
            <a:ext cx="5029199" cy="3661655"/>
          </a:xfrm>
          <a:prstGeom prst="rect">
            <a:avLst/>
          </a:prstGeom>
          <a:ln>
            <a:noFill/>
          </a:ln>
          <a:effectLst>
            <a:outerShdw blurRad="292100" dist="139700" dir="2700000" algn="tl" rotWithShape="0">
              <a:srgbClr val="333333">
                <a:alpha val="65000"/>
              </a:srgbClr>
            </a:outerShdw>
          </a:effectLst>
        </p:spPr>
      </p:pic>
      <p:pic>
        <p:nvPicPr>
          <p:cNvPr id="4" name="Graphic 3" descr="House outline">
            <a:hlinkClick r:id="rId5" action="ppaction://hlinksldjump"/>
            <a:extLst>
              <a:ext uri="{FF2B5EF4-FFF2-40B4-BE49-F238E27FC236}">
                <a16:creationId xmlns:a16="http://schemas.microsoft.com/office/drawing/2014/main" id="{6CAE2C84-755E-6075-38F5-53C056CEEC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720680" y="0"/>
            <a:ext cx="471320" cy="477054"/>
          </a:xfrm>
          <a:prstGeom prst="rect">
            <a:avLst/>
          </a:prstGeom>
        </p:spPr>
      </p:pic>
      <p:pic>
        <p:nvPicPr>
          <p:cNvPr id="8" name="Graphic 7" descr="Priorities with solid fill">
            <a:hlinkClick r:id="rId8" action="ppaction://hlinksldjump"/>
            <a:extLst>
              <a:ext uri="{FF2B5EF4-FFF2-40B4-BE49-F238E27FC236}">
                <a16:creationId xmlns:a16="http://schemas.microsoft.com/office/drawing/2014/main" id="{DADE93C8-7D07-596D-E50D-721921CFDBD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4222834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phone&#10;&#10;Description automatically generated">
            <a:extLst>
              <a:ext uri="{FF2B5EF4-FFF2-40B4-BE49-F238E27FC236}">
                <a16:creationId xmlns:a16="http://schemas.microsoft.com/office/drawing/2014/main" id="{E9E94F5E-0C9B-5FB1-AD28-ADC498F652AD}"/>
              </a:ext>
            </a:extLst>
          </p:cNvPr>
          <p:cNvPicPr>
            <a:picLocks noChangeAspect="1"/>
          </p:cNvPicPr>
          <p:nvPr/>
        </p:nvPicPr>
        <p:blipFill>
          <a:blip r:embed="rId3"/>
          <a:stretch>
            <a:fillRect/>
          </a:stretch>
        </p:blipFill>
        <p:spPr>
          <a:xfrm>
            <a:off x="1661522" y="1251975"/>
            <a:ext cx="2743200" cy="3732683"/>
          </a:xfrm>
          <a:prstGeom prst="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id="{989A3D72-7F31-0289-B0ED-A2A456CD789D}"/>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2.6 Налаштування параметрів профілю</a:t>
            </a:r>
          </a:p>
        </p:txBody>
      </p:sp>
      <p:sp>
        <p:nvSpPr>
          <p:cNvPr id="7" name="TextBox 6">
            <a:extLst>
              <a:ext uri="{FF2B5EF4-FFF2-40B4-BE49-F238E27FC236}">
                <a16:creationId xmlns:a16="http://schemas.microsoft.com/office/drawing/2014/main" id="{327C2374-9357-5FA8-05CF-9F658F9DC1B7}"/>
              </a:ext>
            </a:extLst>
          </p:cNvPr>
          <p:cNvSpPr txBox="1"/>
          <p:nvPr/>
        </p:nvSpPr>
        <p:spPr>
          <a:xfrm>
            <a:off x="658906" y="211162"/>
            <a:ext cx="799514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Налаштування мови</a:t>
            </a:r>
          </a:p>
        </p:txBody>
      </p:sp>
      <p:sp>
        <p:nvSpPr>
          <p:cNvPr id="5" name="Rettangolo con angoli arrotondati 11">
            <a:extLst>
              <a:ext uri="{FF2B5EF4-FFF2-40B4-BE49-F238E27FC236}">
                <a16:creationId xmlns:a16="http://schemas.microsoft.com/office/drawing/2014/main" id="{D1F5163A-EE5B-2860-BB7B-EA19828C3771}"/>
              </a:ext>
            </a:extLst>
          </p:cNvPr>
          <p:cNvSpPr/>
          <p:nvPr/>
        </p:nvSpPr>
        <p:spPr>
          <a:xfrm>
            <a:off x="2255197" y="2323934"/>
            <a:ext cx="777925" cy="295393"/>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12" name="TextBox 11">
            <a:extLst>
              <a:ext uri="{FF2B5EF4-FFF2-40B4-BE49-F238E27FC236}">
                <a16:creationId xmlns:a16="http://schemas.microsoft.com/office/drawing/2014/main" id="{6DC56AA5-08AD-7AD8-E1E9-2979310444F1}"/>
              </a:ext>
            </a:extLst>
          </p:cNvPr>
          <p:cNvSpPr txBox="1"/>
          <p:nvPr/>
        </p:nvSpPr>
        <p:spPr>
          <a:xfrm>
            <a:off x="4656477" y="3746668"/>
            <a:ext cx="7283886" cy="2308324"/>
          </a:xfrm>
          <a:prstGeom prst="rect">
            <a:avLst/>
          </a:prstGeom>
          <a:noFill/>
        </p:spPr>
        <p:txBody>
          <a:bodyPr wrap="square" lIns="91440" tIns="45720" rIns="91440" bIns="45720" rtlCol="0" anchor="t">
            <a:spAutoFit/>
          </a:bodyPr>
          <a:lstStyle/>
          <a:p>
            <a:pPr fontAlgn="base"/>
            <a:r>
              <a:rPr lang="uk-UA" sz="1600" b="1" dirty="0">
                <a:solidFill>
                  <a:srgbClr val="1A1816"/>
                </a:solidFill>
                <a:latin typeface="proxima_nova"/>
                <a:ea typeface="+mn-lt"/>
                <a:cs typeface="+mn-lt"/>
              </a:rPr>
              <a:t>За замовчуванням: </a:t>
            </a:r>
            <a:r>
              <a:rPr lang="uk-UA" sz="1600" dirty="0">
                <a:solidFill>
                  <a:srgbClr val="1A1816"/>
                </a:solidFill>
                <a:latin typeface="proxima_nova"/>
                <a:ea typeface="+mn-lt"/>
                <a:cs typeface="+mn-lt"/>
              </a:rPr>
              <a:t>Виберіть мову системи для вашого профілю за замовчуванням</a:t>
            </a:r>
          </a:p>
          <a:p>
            <a:pPr marL="285750" indent="-285750">
              <a:buFontTx/>
              <a:buChar char="-"/>
            </a:pPr>
            <a:endParaRPr lang="en-US" sz="1600" dirty="0">
              <a:solidFill>
                <a:srgbClr val="1A1816"/>
              </a:solidFill>
              <a:latin typeface="proxima_nova"/>
              <a:cs typeface="Arial"/>
            </a:endParaRPr>
          </a:p>
          <a:p>
            <a:r>
              <a:rPr lang="uk-UA" sz="1600" b="1" dirty="0">
                <a:solidFill>
                  <a:srgbClr val="1A1816"/>
                </a:solidFill>
                <a:latin typeface="proxima_nova"/>
                <a:ea typeface="+mn-lt"/>
                <a:cs typeface="+mn-lt"/>
              </a:rPr>
              <a:t>Поточна сесія: </a:t>
            </a:r>
            <a:r>
              <a:rPr lang="uk-UA" sz="1600" dirty="0">
                <a:solidFill>
                  <a:srgbClr val="1A1816"/>
                </a:solidFill>
                <a:latin typeface="proxima_nova"/>
                <a:ea typeface="+mn-lt"/>
                <a:cs typeface="+mn-lt"/>
              </a:rPr>
              <a:t>Виберіть мову, яка буде використовуватися в поточному сеансі, доки ви не вийдете з системи або не зміните налаштування мови.</a:t>
            </a:r>
          </a:p>
          <a:p>
            <a:pPr marL="285750" indent="-285750">
              <a:buFontTx/>
              <a:buChar char="-"/>
            </a:pPr>
            <a:endParaRPr lang="en-US" sz="1600" dirty="0">
              <a:solidFill>
                <a:srgbClr val="1A1816"/>
              </a:solidFill>
              <a:latin typeface="proxima_nova"/>
              <a:ea typeface="+mn-lt"/>
              <a:cs typeface="+mn-lt"/>
            </a:endParaRPr>
          </a:p>
          <a:p>
            <a:r>
              <a:rPr lang="uk-UA" sz="1600" b="1" dirty="0">
                <a:solidFill>
                  <a:srgbClr val="1A1816"/>
                </a:solidFill>
                <a:latin typeface="proxima_nova"/>
                <a:ea typeface="+mn-lt"/>
                <a:cs typeface="+mn-lt"/>
              </a:rPr>
              <a:t>Відображуване ім'я:</a:t>
            </a:r>
            <a:r>
              <a:rPr lang="uk-UA" sz="1600" dirty="0">
                <a:solidFill>
                  <a:srgbClr val="1A1816"/>
                </a:solidFill>
                <a:latin typeface="proxima_nova"/>
                <a:ea typeface="+mn-lt"/>
                <a:cs typeface="+mn-lt"/>
              </a:rPr>
              <a:t> Виберіть мову для відображуваного імені в глобальному заголовку. Якщо еквівалент імені не існує в бажаній мові відображення або якщо мову відображення не встановлено, імена користувачів відображаються в бажаній мові за замовчуванням.</a:t>
            </a:r>
          </a:p>
        </p:txBody>
      </p:sp>
      <p:pic>
        <p:nvPicPr>
          <p:cNvPr id="3" name="Picture 2" descr="A screenshot of a computer screen&#10;&#10;Description automatically generated">
            <a:extLst>
              <a:ext uri="{FF2B5EF4-FFF2-40B4-BE49-F238E27FC236}">
                <a16:creationId xmlns:a16="http://schemas.microsoft.com/office/drawing/2014/main" id="{1737C9EF-E0EC-F645-AAD8-AC49A04F77DD}"/>
              </a:ext>
            </a:extLst>
          </p:cNvPr>
          <p:cNvPicPr>
            <a:picLocks noChangeAspect="1"/>
          </p:cNvPicPr>
          <p:nvPr/>
        </p:nvPicPr>
        <p:blipFill>
          <a:blip r:embed="rId4"/>
          <a:stretch>
            <a:fillRect/>
          </a:stretch>
        </p:blipFill>
        <p:spPr>
          <a:xfrm>
            <a:off x="4904979" y="1249319"/>
            <a:ext cx="3524014" cy="2497349"/>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2103D9AF-5C73-14D1-668E-E178CE2B9507}"/>
              </a:ext>
            </a:extLst>
          </p:cNvPr>
          <p:cNvSpPr txBox="1"/>
          <p:nvPr/>
        </p:nvSpPr>
        <p:spPr>
          <a:xfrm>
            <a:off x="658906" y="688216"/>
            <a:ext cx="1091823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1600" dirty="0">
                <a:solidFill>
                  <a:srgbClr val="1A1816"/>
                </a:solidFill>
                <a:latin typeface="Proxima Nova"/>
                <a:cs typeface="Segoe UI"/>
              </a:rPr>
              <a:t>Оберіть вкладку «Мова» робочої області «Установити параметри», щоб налаштувати ваші мовні параметри. Мова системи за замовчуванням — англійська. </a:t>
            </a:r>
          </a:p>
        </p:txBody>
      </p:sp>
      <p:pic>
        <p:nvPicPr>
          <p:cNvPr id="6" name="Graphic 5" descr="House outline">
            <a:hlinkClick r:id="rId5" action="ppaction://hlinksldjump"/>
            <a:extLst>
              <a:ext uri="{FF2B5EF4-FFF2-40B4-BE49-F238E27FC236}">
                <a16:creationId xmlns:a16="http://schemas.microsoft.com/office/drawing/2014/main" id="{3AAF329B-6E9C-C1A0-64F1-A1EB8CF2F29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720680" y="-27365"/>
            <a:ext cx="471320" cy="477054"/>
          </a:xfrm>
          <a:prstGeom prst="rect">
            <a:avLst/>
          </a:prstGeom>
        </p:spPr>
      </p:pic>
      <p:pic>
        <p:nvPicPr>
          <p:cNvPr id="9" name="Graphic 8" descr="Priorities with solid fill">
            <a:hlinkClick r:id="rId8" action="ppaction://hlinksldjump"/>
            <a:extLst>
              <a:ext uri="{FF2B5EF4-FFF2-40B4-BE49-F238E27FC236}">
                <a16:creationId xmlns:a16="http://schemas.microsoft.com/office/drawing/2014/main" id="{C02E5D36-3377-BCE0-6A1C-6DB620B84DA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3812146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57BC64E-11CA-8020-68CB-D2610BA09FF0}"/>
              </a:ext>
            </a:extLst>
          </p:cNvPr>
          <p:cNvSpPr txBox="1"/>
          <p:nvPr/>
        </p:nvSpPr>
        <p:spPr>
          <a:xfrm>
            <a:off x="792036" y="782068"/>
            <a:ext cx="10932323" cy="338554"/>
          </a:xfrm>
          <a:prstGeom prst="rect">
            <a:avLst/>
          </a:prstGeom>
          <a:noFill/>
        </p:spPr>
        <p:txBody>
          <a:bodyPr wrap="square" lIns="91440" tIns="45720" rIns="91440" bIns="45720" anchor="t">
            <a:spAutoFit/>
          </a:bodyPr>
          <a:lstStyle/>
          <a:p>
            <a:pPr>
              <a:defRPr/>
            </a:pPr>
            <a:r>
              <a:rPr lang="uk-UA" sz="1600" dirty="0">
                <a:latin typeface="Proxima Nova"/>
                <a:ea typeface="+mn-lt"/>
                <a:cs typeface="+mn-lt"/>
              </a:rPr>
              <a:t>Якщо ви забули пароль, відкрийте </a:t>
            </a:r>
            <a:r>
              <a:rPr lang="uk-UA" sz="1600" dirty="0">
                <a:latin typeface="Proxima Nova"/>
                <a:ea typeface="+mn-lt"/>
                <a:cs typeface="+mn-lt"/>
                <a:hlinkClick r:id="rId3"/>
              </a:rPr>
              <a:t>https://supplier-portal.unhcr.org/  </a:t>
            </a:r>
            <a:r>
              <a:rPr lang="uk-UA" sz="1600" dirty="0">
                <a:latin typeface="Proxima Nova"/>
                <a:ea typeface="+mn-lt"/>
                <a:cs typeface="+mn-lt"/>
              </a:rPr>
              <a:t>і виконайте наступні кроки: </a:t>
            </a:r>
          </a:p>
        </p:txBody>
      </p:sp>
      <p:sp>
        <p:nvSpPr>
          <p:cNvPr id="5" name="TextBox 4">
            <a:extLst>
              <a:ext uri="{FF2B5EF4-FFF2-40B4-BE49-F238E27FC236}">
                <a16:creationId xmlns:a16="http://schemas.microsoft.com/office/drawing/2014/main" id="{0469E2B6-66F1-268B-FF23-A08CF9F4B224}"/>
              </a:ext>
            </a:extLst>
          </p:cNvPr>
          <p:cNvSpPr txBox="1"/>
          <p:nvPr/>
        </p:nvSpPr>
        <p:spPr>
          <a:xfrm>
            <a:off x="349818" y="191493"/>
            <a:ext cx="766663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2.7 Забули пароль</a:t>
            </a:r>
          </a:p>
        </p:txBody>
      </p:sp>
      <p:pic>
        <p:nvPicPr>
          <p:cNvPr id="3" name="Graphic 2" descr="House outline">
            <a:hlinkClick r:id="rId4" action="ppaction://hlinksldjump"/>
            <a:extLst>
              <a:ext uri="{FF2B5EF4-FFF2-40B4-BE49-F238E27FC236}">
                <a16:creationId xmlns:a16="http://schemas.microsoft.com/office/drawing/2014/main" id="{10BA2EAF-A0F8-867E-C823-B2F46AB955D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720680" y="0"/>
            <a:ext cx="471320" cy="477054"/>
          </a:xfrm>
          <a:prstGeom prst="rect">
            <a:avLst/>
          </a:prstGeom>
        </p:spPr>
      </p:pic>
      <p:pic>
        <p:nvPicPr>
          <p:cNvPr id="4" name="Graphic 3" descr="Priorities with solid fill">
            <a:hlinkClick r:id="rId7" action="ppaction://hlinksldjump"/>
            <a:extLst>
              <a:ext uri="{FF2B5EF4-FFF2-40B4-BE49-F238E27FC236}">
                <a16:creationId xmlns:a16="http://schemas.microsoft.com/office/drawing/2014/main" id="{49210FCE-B36D-A452-5665-CA043CB125E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 y="6380946"/>
            <a:ext cx="477054" cy="477054"/>
          </a:xfrm>
          <a:prstGeom prst="rect">
            <a:avLst/>
          </a:prstGeom>
        </p:spPr>
      </p:pic>
      <p:sp>
        <p:nvSpPr>
          <p:cNvPr id="10" name="TextBox 9">
            <a:extLst>
              <a:ext uri="{FF2B5EF4-FFF2-40B4-BE49-F238E27FC236}">
                <a16:creationId xmlns:a16="http://schemas.microsoft.com/office/drawing/2014/main" id="{2933A28C-A5CA-4774-B5E9-E5AC3785A561}"/>
              </a:ext>
            </a:extLst>
          </p:cNvPr>
          <p:cNvSpPr txBox="1"/>
          <p:nvPr/>
        </p:nvSpPr>
        <p:spPr>
          <a:xfrm>
            <a:off x="1649563" y="5555915"/>
            <a:ext cx="3767164" cy="338554"/>
          </a:xfrm>
          <a:prstGeom prst="rect">
            <a:avLst/>
          </a:prstGeom>
          <a:noFill/>
        </p:spPr>
        <p:txBody>
          <a:bodyPr wrap="square" lIns="91440" tIns="45720" rIns="91440" bIns="45720" anchor="t">
            <a:spAutoFit/>
          </a:bodyPr>
          <a:lstStyle/>
          <a:p>
            <a:pPr>
              <a:defRPr/>
            </a:pPr>
            <a:r>
              <a:rPr lang="uk-UA" sz="1600" dirty="0">
                <a:latin typeface="proxima_nova"/>
                <a:ea typeface="+mn-lt"/>
                <a:cs typeface="+mn-lt"/>
              </a:rPr>
              <a:t>Крок 1: Натисніть на посилання «</a:t>
            </a:r>
            <a:r>
              <a:rPr lang="uk-UA" sz="1600" b="1" dirty="0">
                <a:latin typeface="proxima_nova"/>
                <a:ea typeface="+mn-lt"/>
                <a:cs typeface="+mn-lt"/>
              </a:rPr>
              <a:t>Забули пароль»</a:t>
            </a:r>
          </a:p>
        </p:txBody>
      </p:sp>
      <p:sp>
        <p:nvSpPr>
          <p:cNvPr id="11" name="TextBox 10">
            <a:extLst>
              <a:ext uri="{FF2B5EF4-FFF2-40B4-BE49-F238E27FC236}">
                <a16:creationId xmlns:a16="http://schemas.microsoft.com/office/drawing/2014/main" id="{78D2EB58-68EE-EA9E-458C-2208035CEEA9}"/>
              </a:ext>
            </a:extLst>
          </p:cNvPr>
          <p:cNvSpPr txBox="1"/>
          <p:nvPr/>
        </p:nvSpPr>
        <p:spPr>
          <a:xfrm>
            <a:off x="6605881" y="5032695"/>
            <a:ext cx="3767164" cy="861774"/>
          </a:xfrm>
          <a:prstGeom prst="rect">
            <a:avLst/>
          </a:prstGeom>
          <a:noFill/>
        </p:spPr>
        <p:txBody>
          <a:bodyPr wrap="square" lIns="91440" tIns="45720" rIns="91440" bIns="45720" anchor="t">
            <a:spAutoFit/>
          </a:bodyPr>
          <a:lstStyle/>
          <a:p>
            <a:pPr>
              <a:defRPr/>
            </a:pPr>
            <a:r>
              <a:rPr lang="uk-UA" sz="1600" dirty="0">
                <a:latin typeface="proxima_nova"/>
                <a:ea typeface="+mn-lt"/>
                <a:cs typeface="+mn-lt"/>
              </a:rPr>
              <a:t>Крок 2: Введіть зареєстровану адресу </a:t>
            </a:r>
            <a:r>
              <a:rPr lang="uk-UA" sz="1600" b="1" dirty="0">
                <a:latin typeface="proxima_nova"/>
                <a:ea typeface="+mn-lt"/>
                <a:cs typeface="+mn-lt"/>
              </a:rPr>
              <a:t>електронної пошти</a:t>
            </a:r>
          </a:p>
          <a:p>
            <a:pPr>
              <a:defRPr/>
            </a:pPr>
            <a:r>
              <a:rPr lang="uk-UA" sz="1600" dirty="0">
                <a:latin typeface="proxima_nova"/>
                <a:cs typeface="Arial"/>
              </a:rPr>
              <a:t>Крок 3: Поставте галочку «</a:t>
            </a:r>
            <a:r>
              <a:rPr lang="uk-UA" sz="1600" b="1" dirty="0">
                <a:latin typeface="proxima_nova"/>
                <a:cs typeface="Arial"/>
              </a:rPr>
              <a:t>Забули пароль»</a:t>
            </a:r>
          </a:p>
          <a:p>
            <a:pPr>
              <a:defRPr/>
            </a:pPr>
            <a:r>
              <a:rPr lang="uk-UA" sz="1600" dirty="0">
                <a:latin typeface="proxima_nova"/>
                <a:cs typeface="Arial"/>
              </a:rPr>
              <a:t>Крок 4: Натисніть на кнопку «</a:t>
            </a:r>
            <a:r>
              <a:rPr lang="uk-UA" sz="1600" b="1" dirty="0">
                <a:latin typeface="proxima_nova"/>
                <a:cs typeface="Arial"/>
              </a:rPr>
              <a:t>Далі</a:t>
            </a:r>
            <a:r>
              <a:rPr lang="uk-UA" sz="1600" dirty="0">
                <a:latin typeface="proxima_nova"/>
                <a:cs typeface="Arial"/>
              </a:rPr>
              <a:t>»</a:t>
            </a:r>
          </a:p>
        </p:txBody>
      </p:sp>
      <p:pic>
        <p:nvPicPr>
          <p:cNvPr id="8" name="Picture 7">
            <a:extLst>
              <a:ext uri="{FF2B5EF4-FFF2-40B4-BE49-F238E27FC236}">
                <a16:creationId xmlns:a16="http://schemas.microsoft.com/office/drawing/2014/main" id="{49063AD0-A0DC-F51A-AFE8-12D8355A895B}"/>
              </a:ext>
            </a:extLst>
          </p:cNvPr>
          <p:cNvPicPr>
            <a:picLocks noChangeAspect="1"/>
          </p:cNvPicPr>
          <p:nvPr/>
        </p:nvPicPr>
        <p:blipFill>
          <a:blip r:embed="rId10"/>
          <a:stretch>
            <a:fillRect/>
          </a:stretch>
        </p:blipFill>
        <p:spPr>
          <a:xfrm>
            <a:off x="6286552" y="1119331"/>
            <a:ext cx="3767165" cy="3797993"/>
          </a:xfrm>
          <a:prstGeom prst="rect">
            <a:avLst/>
          </a:prstGeom>
        </p:spPr>
      </p:pic>
      <p:pic>
        <p:nvPicPr>
          <p:cNvPr id="14" name="Picture 13">
            <a:extLst>
              <a:ext uri="{FF2B5EF4-FFF2-40B4-BE49-F238E27FC236}">
                <a16:creationId xmlns:a16="http://schemas.microsoft.com/office/drawing/2014/main" id="{23F86D2C-B027-DB5B-F782-653A47A364D0}"/>
              </a:ext>
            </a:extLst>
          </p:cNvPr>
          <p:cNvPicPr>
            <a:picLocks noChangeAspect="1"/>
          </p:cNvPicPr>
          <p:nvPr/>
        </p:nvPicPr>
        <p:blipFill>
          <a:blip r:embed="rId11"/>
          <a:stretch>
            <a:fillRect/>
          </a:stretch>
        </p:blipFill>
        <p:spPr>
          <a:xfrm>
            <a:off x="1649563" y="1119331"/>
            <a:ext cx="3267325" cy="4376057"/>
          </a:xfrm>
          <a:prstGeom prst="rect">
            <a:avLst/>
          </a:prstGeom>
        </p:spPr>
      </p:pic>
      <p:sp>
        <p:nvSpPr>
          <p:cNvPr id="7" name="Rettangolo con angoli arrotondati 11">
            <a:extLst>
              <a:ext uri="{FF2B5EF4-FFF2-40B4-BE49-F238E27FC236}">
                <a16:creationId xmlns:a16="http://schemas.microsoft.com/office/drawing/2014/main" id="{D55B8F45-1480-7167-2BF0-AEA15D4B64CC}"/>
              </a:ext>
            </a:extLst>
          </p:cNvPr>
          <p:cNvSpPr/>
          <p:nvPr/>
        </p:nvSpPr>
        <p:spPr>
          <a:xfrm>
            <a:off x="1898544" y="2749874"/>
            <a:ext cx="729042" cy="277106"/>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755629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6299F940-7D78-8C60-DD68-B3E1F5F7CC16}"/>
              </a:ext>
            </a:extLst>
          </p:cNvPr>
          <p:cNvSpPr>
            <a:spLocks noChangeAspect="1" noChangeArrowheads="1"/>
          </p:cNvSpPr>
          <p:nvPr/>
        </p:nvSpPr>
        <p:spPr bwMode="auto">
          <a:xfrm>
            <a:off x="6307015" y="4124337"/>
            <a:ext cx="304800" cy="30013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Title 1">
            <a:extLst>
              <a:ext uri="{FF2B5EF4-FFF2-40B4-BE49-F238E27FC236}">
                <a16:creationId xmlns:a16="http://schemas.microsoft.com/office/drawing/2014/main" id="{2C455676-492A-BCF1-85CF-6CFB7626A9C3}"/>
              </a:ext>
            </a:extLst>
          </p:cNvPr>
          <p:cNvSpPr txBox="1">
            <a:spLocks/>
          </p:cNvSpPr>
          <p:nvPr/>
        </p:nvSpPr>
        <p:spPr>
          <a:xfrm>
            <a:off x="246824" y="828262"/>
            <a:ext cx="11672416" cy="604086"/>
          </a:xfrm>
          <a:prstGeom prst="rect">
            <a:avLst/>
          </a:prstGeom>
        </p:spPr>
        <p:txBody>
          <a:bodyPr/>
          <a:lstStyle>
            <a:lvl1pPr algn="l" defTabSz="608013" rtl="0" eaLnBrk="1" fontAlgn="base" hangingPunct="1">
              <a:lnSpc>
                <a:spcPct val="90000"/>
              </a:lnSpc>
              <a:spcBef>
                <a:spcPct val="0"/>
              </a:spcBef>
              <a:spcAft>
                <a:spcPct val="0"/>
              </a:spcAft>
              <a:defRPr sz="4800" b="1" kern="1200">
                <a:solidFill>
                  <a:schemeClr val="accent1"/>
                </a:solidFill>
                <a:latin typeface="+mj-lt"/>
                <a:ea typeface="+mj-ea"/>
                <a:cs typeface="+mj-cs"/>
              </a:defRPr>
            </a:lvl1pPr>
            <a:lvl2pPr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2pPr>
            <a:lvl3pPr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3pPr>
            <a:lvl4pPr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4pPr>
            <a:lvl5pPr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5pPr>
            <a:lvl6pPr marL="457200"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6pPr>
            <a:lvl7pPr marL="914400"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7pPr>
            <a:lvl8pPr marL="1371600"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8pPr>
            <a:lvl9pPr marL="1828800" algn="l" defTabSz="608013" rtl="0" eaLnBrk="1" fontAlgn="base" hangingPunct="1">
              <a:lnSpc>
                <a:spcPct val="90000"/>
              </a:lnSpc>
              <a:spcBef>
                <a:spcPct val="0"/>
              </a:spcBef>
              <a:spcAft>
                <a:spcPct val="0"/>
              </a:spcAft>
              <a:defRPr sz="4800" b="1">
                <a:solidFill>
                  <a:schemeClr val="accent1"/>
                </a:solidFill>
                <a:latin typeface="Arial" panose="020B0604020202020204" pitchFamily="34" charset="0"/>
              </a:defRPr>
            </a:lvl9pPr>
          </a:lstStyle>
          <a:p>
            <a:pPr algn="ctr"/>
            <a:r>
              <a:rPr lang="uk-UA" sz="3600" dirty="0">
                <a:latin typeface="Proxima Nova Extrabold"/>
              </a:rPr>
              <a:t>Під час роботи з УВКБ ООН…</a:t>
            </a:r>
          </a:p>
          <a:p>
            <a:pPr algn="ctr"/>
            <a:endParaRPr lang="en-US" sz="3600" dirty="0"/>
          </a:p>
        </p:txBody>
      </p:sp>
      <p:sp>
        <p:nvSpPr>
          <p:cNvPr id="11" name="Rectangle: Rounded Corners 10">
            <a:extLst>
              <a:ext uri="{FF2B5EF4-FFF2-40B4-BE49-F238E27FC236}">
                <a16:creationId xmlns:a16="http://schemas.microsoft.com/office/drawing/2014/main" id="{6FAFC749-FCEE-887B-8A2E-EE188C513670}"/>
              </a:ext>
            </a:extLst>
          </p:cNvPr>
          <p:cNvSpPr/>
          <p:nvPr/>
        </p:nvSpPr>
        <p:spPr>
          <a:xfrm>
            <a:off x="1419977" y="3679501"/>
            <a:ext cx="10002142" cy="679274"/>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uk-UA" dirty="0">
                <a:solidFill>
                  <a:schemeClr val="tx1"/>
                </a:solidFill>
                <a:latin typeface="Lato"/>
                <a:ea typeface="Lato"/>
                <a:cs typeface="Lato"/>
              </a:rPr>
              <a:t>Завжди </a:t>
            </a:r>
            <a:r>
              <a:rPr lang="uk-UA" b="1" dirty="0">
                <a:solidFill>
                  <a:schemeClr val="tx1"/>
                </a:solidFill>
                <a:latin typeface="Lato"/>
                <a:ea typeface="Lato"/>
                <a:cs typeface="Lato"/>
              </a:rPr>
              <a:t>перевіряйте папки спам/корзину</a:t>
            </a:r>
            <a:r>
              <a:rPr lang="uk-UA" dirty="0">
                <a:solidFill>
                  <a:schemeClr val="tx1"/>
                </a:solidFill>
                <a:latin typeface="Lato"/>
                <a:ea typeface="Lato"/>
                <a:cs typeface="Lato"/>
              </a:rPr>
              <a:t>.</a:t>
            </a:r>
          </a:p>
        </p:txBody>
      </p:sp>
      <p:sp>
        <p:nvSpPr>
          <p:cNvPr id="2" name="Rectangle: Rounded Corners 1">
            <a:extLst>
              <a:ext uri="{FF2B5EF4-FFF2-40B4-BE49-F238E27FC236}">
                <a16:creationId xmlns:a16="http://schemas.microsoft.com/office/drawing/2014/main" id="{012511E8-AC6B-0763-2BC2-336870CE5B4A}"/>
              </a:ext>
            </a:extLst>
          </p:cNvPr>
          <p:cNvSpPr/>
          <p:nvPr/>
        </p:nvSpPr>
        <p:spPr>
          <a:xfrm>
            <a:off x="1363493" y="2768887"/>
            <a:ext cx="10002142" cy="679274"/>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uk-UA" b="1" dirty="0">
                <a:solidFill>
                  <a:schemeClr val="tx1"/>
                </a:solidFill>
                <a:latin typeface="Lato"/>
                <a:ea typeface="Lato"/>
                <a:cs typeface="Lato"/>
              </a:rPr>
              <a:t>Слідкуйте за електронними листами зі сповіщеннями</a:t>
            </a:r>
            <a:r>
              <a:rPr lang="uk-UA" dirty="0">
                <a:solidFill>
                  <a:schemeClr val="tx1"/>
                </a:solidFill>
                <a:latin typeface="Lato"/>
                <a:ea typeface="Lato"/>
                <a:cs typeface="Lato"/>
              </a:rPr>
              <a:t> від системи, що закінчується на </a:t>
            </a:r>
            <a:r>
              <a:rPr lang="uk-UA" b="1" dirty="0">
                <a:solidFill>
                  <a:schemeClr val="tx1"/>
                </a:solidFill>
                <a:latin typeface="Lato"/>
                <a:ea typeface="Lato"/>
                <a:cs typeface="Lato"/>
              </a:rPr>
              <a:t>oracle.com</a:t>
            </a:r>
          </a:p>
        </p:txBody>
      </p:sp>
      <p:sp>
        <p:nvSpPr>
          <p:cNvPr id="4" name="Rectangle: Rounded Corners 3">
            <a:extLst>
              <a:ext uri="{FF2B5EF4-FFF2-40B4-BE49-F238E27FC236}">
                <a16:creationId xmlns:a16="http://schemas.microsoft.com/office/drawing/2014/main" id="{B895BF81-3A99-FB70-A368-0C0F58FD9C15}"/>
              </a:ext>
            </a:extLst>
          </p:cNvPr>
          <p:cNvSpPr/>
          <p:nvPr/>
        </p:nvSpPr>
        <p:spPr>
          <a:xfrm>
            <a:off x="1363493" y="1760980"/>
            <a:ext cx="10002142" cy="679274"/>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uk-UA" dirty="0">
                <a:solidFill>
                  <a:schemeClr val="tx1"/>
                </a:solidFill>
                <a:latin typeface="Lato"/>
                <a:ea typeface="Lato"/>
                <a:cs typeface="Lato"/>
              </a:rPr>
              <a:t>Активно </a:t>
            </a:r>
            <a:r>
              <a:rPr lang="uk-UA" b="1" dirty="0">
                <a:solidFill>
                  <a:schemeClr val="tx1"/>
                </a:solidFill>
                <a:latin typeface="Lato"/>
                <a:ea typeface="Lato"/>
                <a:cs typeface="Lato"/>
              </a:rPr>
              <a:t>перевіряйте </a:t>
            </a:r>
            <a:r>
              <a:rPr lang="uk-UA" dirty="0">
                <a:solidFill>
                  <a:schemeClr val="tx1"/>
                </a:solidFill>
                <a:latin typeface="Lato"/>
                <a:ea typeface="Lato"/>
                <a:cs typeface="Lato"/>
              </a:rPr>
              <a:t>вашу зареєстровану адресу електронної пошти. </a:t>
            </a:r>
          </a:p>
        </p:txBody>
      </p:sp>
      <p:sp>
        <p:nvSpPr>
          <p:cNvPr id="6" name="Rectangle: Rounded Corners 5">
            <a:extLst>
              <a:ext uri="{FF2B5EF4-FFF2-40B4-BE49-F238E27FC236}">
                <a16:creationId xmlns:a16="http://schemas.microsoft.com/office/drawing/2014/main" id="{B16504D5-99A7-579F-E906-1FE98FAFF594}"/>
              </a:ext>
            </a:extLst>
          </p:cNvPr>
          <p:cNvSpPr/>
          <p:nvPr/>
        </p:nvSpPr>
        <p:spPr>
          <a:xfrm>
            <a:off x="1419977" y="4637596"/>
            <a:ext cx="10002142" cy="679274"/>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uk-UA" b="1" dirty="0">
                <a:solidFill>
                  <a:schemeClr val="tx1"/>
                </a:solidFill>
                <a:latin typeface="Lato"/>
                <a:ea typeface="Lato"/>
                <a:cs typeface="Lato"/>
              </a:rPr>
              <a:t>Ставте </a:t>
            </a:r>
            <a:r>
              <a:rPr lang="uk-UA" dirty="0">
                <a:solidFill>
                  <a:schemeClr val="tx1"/>
                </a:solidFill>
                <a:latin typeface="Lato"/>
                <a:ea typeface="Lato"/>
                <a:cs typeface="Lato"/>
              </a:rPr>
              <a:t>будь-яке питання якомога швидше. </a:t>
            </a:r>
          </a:p>
        </p:txBody>
      </p:sp>
      <p:pic>
        <p:nvPicPr>
          <p:cNvPr id="8" name="Graphic 7" descr="Eye outline">
            <a:extLst>
              <a:ext uri="{FF2B5EF4-FFF2-40B4-BE49-F238E27FC236}">
                <a16:creationId xmlns:a16="http://schemas.microsoft.com/office/drawing/2014/main" id="{DA019F2B-E0FE-072E-E46A-0D22A91165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6715" y="1750769"/>
            <a:ext cx="786778" cy="786778"/>
          </a:xfrm>
          <a:prstGeom prst="rect">
            <a:avLst/>
          </a:prstGeom>
        </p:spPr>
      </p:pic>
      <p:pic>
        <p:nvPicPr>
          <p:cNvPr id="10" name="Graphic 9" descr="Send outline">
            <a:extLst>
              <a:ext uri="{FF2B5EF4-FFF2-40B4-BE49-F238E27FC236}">
                <a16:creationId xmlns:a16="http://schemas.microsoft.com/office/drawing/2014/main" id="{41781B76-5A31-353F-4608-A58C0ECA65F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6597" y="2749726"/>
            <a:ext cx="679274" cy="679274"/>
          </a:xfrm>
          <a:prstGeom prst="rect">
            <a:avLst/>
          </a:prstGeom>
        </p:spPr>
      </p:pic>
      <p:pic>
        <p:nvPicPr>
          <p:cNvPr id="14" name="Graphic 13" descr="Magnifying glass outline">
            <a:extLst>
              <a:ext uri="{FF2B5EF4-FFF2-40B4-BE49-F238E27FC236}">
                <a16:creationId xmlns:a16="http://schemas.microsoft.com/office/drawing/2014/main" id="{846EEA76-2D46-429D-895E-1FF5CAA6D08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0467" y="3641180"/>
            <a:ext cx="679274" cy="679274"/>
          </a:xfrm>
          <a:prstGeom prst="rect">
            <a:avLst/>
          </a:prstGeom>
        </p:spPr>
      </p:pic>
      <p:pic>
        <p:nvPicPr>
          <p:cNvPr id="16" name="Graphic 15" descr="Help outline">
            <a:extLst>
              <a:ext uri="{FF2B5EF4-FFF2-40B4-BE49-F238E27FC236}">
                <a16:creationId xmlns:a16="http://schemas.microsoft.com/office/drawing/2014/main" id="{D25DBC00-8BC6-9D5E-8E43-D797DA34C16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30467" y="4532633"/>
            <a:ext cx="679274" cy="679274"/>
          </a:xfrm>
          <a:prstGeom prst="rect">
            <a:avLst/>
          </a:prstGeom>
        </p:spPr>
      </p:pic>
    </p:spTree>
    <p:extLst>
      <p:ext uri="{BB962C8B-B14F-4D97-AF65-F5344CB8AC3E}">
        <p14:creationId xmlns:p14="http://schemas.microsoft.com/office/powerpoint/2010/main" val="2126517947"/>
      </p:ext>
    </p:extLst>
  </p:cSld>
  <p:clrMapOvr>
    <a:masterClrMapping/>
  </p:clrMapOvr>
  <p:extLst>
    <p:ext uri="{6950BFC3-D8DA-4A85-94F7-54DA5524770B}">
      <p188:commentRel xmlns:p188="http://schemas.microsoft.com/office/powerpoint/2018/8/main" r:id="rId3"/>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69E2B6-66F1-268B-FF23-A08CF9F4B224}"/>
              </a:ext>
            </a:extLst>
          </p:cNvPr>
          <p:cNvSpPr txBox="1"/>
          <p:nvPr/>
        </p:nvSpPr>
        <p:spPr>
          <a:xfrm>
            <a:off x="914262" y="191493"/>
            <a:ext cx="766663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Сповіщення про скидання пароля</a:t>
            </a:r>
          </a:p>
        </p:txBody>
      </p:sp>
      <p:pic>
        <p:nvPicPr>
          <p:cNvPr id="3" name="Graphic 2" descr="House outline">
            <a:hlinkClick r:id="rId3" action="ppaction://hlinksldjump"/>
            <a:extLst>
              <a:ext uri="{FF2B5EF4-FFF2-40B4-BE49-F238E27FC236}">
                <a16:creationId xmlns:a16="http://schemas.microsoft.com/office/drawing/2014/main" id="{10BA2EAF-A0F8-867E-C823-B2F46AB955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20680" y="0"/>
            <a:ext cx="471320" cy="477054"/>
          </a:xfrm>
          <a:prstGeom prst="rect">
            <a:avLst/>
          </a:prstGeom>
        </p:spPr>
      </p:pic>
      <p:pic>
        <p:nvPicPr>
          <p:cNvPr id="4" name="Graphic 3" descr="Priorities with solid fill">
            <a:hlinkClick r:id="rId6" action="ppaction://hlinksldjump"/>
            <a:extLst>
              <a:ext uri="{FF2B5EF4-FFF2-40B4-BE49-F238E27FC236}">
                <a16:creationId xmlns:a16="http://schemas.microsoft.com/office/drawing/2014/main" id="{49210FCE-B36D-A452-5665-CA043CB125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 y="6380946"/>
            <a:ext cx="477054" cy="477054"/>
          </a:xfrm>
          <a:prstGeom prst="rect">
            <a:avLst/>
          </a:prstGeom>
        </p:spPr>
      </p:pic>
      <p:sp>
        <p:nvSpPr>
          <p:cNvPr id="10" name="TextBox 9">
            <a:extLst>
              <a:ext uri="{FF2B5EF4-FFF2-40B4-BE49-F238E27FC236}">
                <a16:creationId xmlns:a16="http://schemas.microsoft.com/office/drawing/2014/main" id="{2933A28C-A5CA-4774-B5E9-E5AC3785A561}"/>
              </a:ext>
            </a:extLst>
          </p:cNvPr>
          <p:cNvSpPr txBox="1"/>
          <p:nvPr/>
        </p:nvSpPr>
        <p:spPr>
          <a:xfrm>
            <a:off x="906438" y="4632297"/>
            <a:ext cx="4463312" cy="584775"/>
          </a:xfrm>
          <a:prstGeom prst="rect">
            <a:avLst/>
          </a:prstGeom>
          <a:noFill/>
        </p:spPr>
        <p:txBody>
          <a:bodyPr wrap="square" lIns="91440" tIns="45720" rIns="91440" bIns="45720" anchor="t">
            <a:spAutoFit/>
          </a:bodyPr>
          <a:lstStyle/>
          <a:p>
            <a:pPr>
              <a:defRPr/>
            </a:pPr>
            <a:r>
              <a:rPr lang="uk-UA" sz="1600" dirty="0">
                <a:latin typeface="proxima_nova"/>
                <a:ea typeface="+mn-lt"/>
                <a:cs typeface="+mn-lt"/>
              </a:rPr>
              <a:t>На електронну адресу, пов’язану з вашим профілем постачальника, було надіслано електронний лист зі сповіщенням про зміну пароля</a:t>
            </a:r>
          </a:p>
        </p:txBody>
      </p:sp>
      <p:sp>
        <p:nvSpPr>
          <p:cNvPr id="14" name="TextBox 13">
            <a:extLst>
              <a:ext uri="{FF2B5EF4-FFF2-40B4-BE49-F238E27FC236}">
                <a16:creationId xmlns:a16="http://schemas.microsoft.com/office/drawing/2014/main" id="{DA92A2D2-B57E-B4D9-B76A-6B26DE503B4D}"/>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2.7 Забули пароль</a:t>
            </a:r>
          </a:p>
        </p:txBody>
      </p:sp>
      <p:sp>
        <p:nvSpPr>
          <p:cNvPr id="15" name="TextBox 14">
            <a:extLst>
              <a:ext uri="{FF2B5EF4-FFF2-40B4-BE49-F238E27FC236}">
                <a16:creationId xmlns:a16="http://schemas.microsoft.com/office/drawing/2014/main" id="{3595EF76-E2CB-E2AD-2AE5-F907BA04D937}"/>
              </a:ext>
            </a:extLst>
          </p:cNvPr>
          <p:cNvSpPr txBox="1"/>
          <p:nvPr/>
        </p:nvSpPr>
        <p:spPr>
          <a:xfrm>
            <a:off x="5748243" y="4632297"/>
            <a:ext cx="6213088" cy="1077218"/>
          </a:xfrm>
          <a:prstGeom prst="rect">
            <a:avLst/>
          </a:prstGeom>
          <a:noFill/>
        </p:spPr>
        <p:txBody>
          <a:bodyPr wrap="square" lIns="91440" tIns="45720" rIns="91440" bIns="45720" anchor="t">
            <a:spAutoFit/>
          </a:bodyPr>
          <a:lstStyle/>
          <a:p>
            <a:pPr>
              <a:defRPr/>
            </a:pPr>
            <a:r>
              <a:rPr lang="uk-UA" sz="1600" dirty="0">
                <a:latin typeface="proxima_nova"/>
                <a:ea typeface="+mn-lt"/>
                <a:cs typeface="+mn-lt"/>
              </a:rPr>
              <a:t>Крок 5: Перевірте свою електронну скриньку «Вхідні»/ «спам» та ідентифікуйте електронну пошту за допомогою посилання для відновлення пароля. </a:t>
            </a:r>
          </a:p>
          <a:p>
            <a:pPr>
              <a:defRPr/>
            </a:pPr>
            <a:endParaRPr lang="en-US" sz="1600" dirty="0">
              <a:latin typeface="proxima_nova"/>
              <a:cs typeface="Arial"/>
            </a:endParaRPr>
          </a:p>
          <a:p>
            <a:pPr>
              <a:defRPr/>
            </a:pPr>
            <a:r>
              <a:rPr lang="uk-UA" sz="1600" dirty="0">
                <a:latin typeface="proxima_nova"/>
                <a:cs typeface="Arial"/>
              </a:rPr>
              <a:t>Крок 6: Натисніть на кнопку «</a:t>
            </a:r>
            <a:r>
              <a:rPr lang="uk-UA" sz="1600" b="1" dirty="0">
                <a:latin typeface="proxima_nova"/>
                <a:cs typeface="Arial"/>
              </a:rPr>
              <a:t>Скинути пароль»</a:t>
            </a:r>
            <a:r>
              <a:rPr lang="uk-UA" sz="1600" dirty="0">
                <a:latin typeface="proxima_nova"/>
                <a:cs typeface="Arial"/>
              </a:rPr>
              <a:t> в електронному листі.</a:t>
            </a:r>
          </a:p>
        </p:txBody>
      </p:sp>
      <p:sp useBgFill="1">
        <p:nvSpPr>
          <p:cNvPr id="7" name="TextBox 6">
            <a:extLst>
              <a:ext uri="{FF2B5EF4-FFF2-40B4-BE49-F238E27FC236}">
                <a16:creationId xmlns:a16="http://schemas.microsoft.com/office/drawing/2014/main" id="{77295BFC-B7B7-DB12-B954-7A78FF59D438}"/>
              </a:ext>
            </a:extLst>
          </p:cNvPr>
          <p:cNvSpPr txBox="1"/>
          <p:nvPr/>
        </p:nvSpPr>
        <p:spPr>
          <a:xfrm>
            <a:off x="6328434" y="1458013"/>
            <a:ext cx="896688" cy="200055"/>
          </a:xfrm>
          <a:prstGeom prst="rect">
            <a:avLst/>
          </a:prstGeom>
          <a:ln>
            <a:noFill/>
          </a:ln>
          <a:effectLst>
            <a:outerShdw dist="50800" sx="1000" sy="1000" algn="ctr" rotWithShape="0">
              <a:srgbClr val="000000">
                <a:alpha val="0"/>
              </a:srgbClr>
            </a:outerShdw>
            <a:reflection endPos="0" dist="50800" dir="5400000" sy="-100000" algn="bl" rotWithShape="0"/>
            <a:softEdge rad="31750"/>
          </a:effectLst>
        </p:spPr>
        <p:txBody>
          <a:bodyPr wrap="square" rtlCol="0">
            <a:spAutoFit/>
          </a:bodyPr>
          <a:lstStyle/>
          <a:p>
            <a:r>
              <a:rPr lang="uk-UA" sz="700" dirty="0"/>
              <a:t>Компанія ТОВ</a:t>
            </a:r>
          </a:p>
        </p:txBody>
      </p:sp>
      <p:sp useBgFill="1">
        <p:nvSpPr>
          <p:cNvPr id="11" name="TextBox 10">
            <a:extLst>
              <a:ext uri="{FF2B5EF4-FFF2-40B4-BE49-F238E27FC236}">
                <a16:creationId xmlns:a16="http://schemas.microsoft.com/office/drawing/2014/main" id="{FFB5AA98-A102-60F9-FEAA-C2F043265E5C}"/>
              </a:ext>
            </a:extLst>
          </p:cNvPr>
          <p:cNvSpPr txBox="1"/>
          <p:nvPr/>
        </p:nvSpPr>
        <p:spPr>
          <a:xfrm>
            <a:off x="6187568" y="1264164"/>
            <a:ext cx="960901" cy="200055"/>
          </a:xfrm>
          <a:prstGeom prst="rect">
            <a:avLst/>
          </a:prstGeom>
          <a:ln>
            <a:noFill/>
          </a:ln>
          <a:effectLst>
            <a:outerShdw dist="50800" sx="1000" sy="1000" algn="ctr" rotWithShape="0">
              <a:srgbClr val="000000">
                <a:alpha val="0"/>
              </a:srgbClr>
            </a:outerShdw>
            <a:reflection endPos="0" dist="50800" dir="5400000" sy="-100000" algn="bl" rotWithShape="0"/>
            <a:softEdge rad="31750"/>
          </a:effectLst>
        </p:spPr>
        <p:txBody>
          <a:bodyPr wrap="square" rtlCol="0">
            <a:spAutoFit/>
          </a:bodyPr>
          <a:lstStyle/>
          <a:p>
            <a:r>
              <a:rPr lang="uk-UA" sz="700" dirty="0"/>
              <a:t>Компанія ТОВ</a:t>
            </a:r>
          </a:p>
        </p:txBody>
      </p:sp>
      <p:pic>
        <p:nvPicPr>
          <p:cNvPr id="9" name="Picture 8">
            <a:extLst>
              <a:ext uri="{FF2B5EF4-FFF2-40B4-BE49-F238E27FC236}">
                <a16:creationId xmlns:a16="http://schemas.microsoft.com/office/drawing/2014/main" id="{28B52F24-8294-E790-A1E6-2C9C9C058B95}"/>
              </a:ext>
            </a:extLst>
          </p:cNvPr>
          <p:cNvPicPr>
            <a:picLocks noChangeAspect="1"/>
          </p:cNvPicPr>
          <p:nvPr/>
        </p:nvPicPr>
        <p:blipFill>
          <a:blip r:embed="rId9"/>
          <a:stretch>
            <a:fillRect/>
          </a:stretch>
        </p:blipFill>
        <p:spPr>
          <a:xfrm>
            <a:off x="1114431" y="668547"/>
            <a:ext cx="3996436" cy="3878315"/>
          </a:xfrm>
          <a:prstGeom prst="rect">
            <a:avLst/>
          </a:prstGeom>
          <a:ln>
            <a:noFill/>
          </a:ln>
          <a:effectLst>
            <a:outerShdw blurRad="292100" dist="139700" dir="2700000" algn="tl" rotWithShape="0">
              <a:srgbClr val="333333">
                <a:alpha val="65000"/>
              </a:srgbClr>
            </a:outerShdw>
          </a:effectLst>
        </p:spPr>
      </p:pic>
      <p:pic>
        <p:nvPicPr>
          <p:cNvPr id="12" name="Picture 2">
            <a:extLst>
              <a:ext uri="{FF2B5EF4-FFF2-40B4-BE49-F238E27FC236}">
                <a16:creationId xmlns:a16="http://schemas.microsoft.com/office/drawing/2014/main" id="{0620AF1B-F2C2-75D9-FEC5-C1E6B15DFA6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11036" y="1148485"/>
            <a:ext cx="6778213" cy="3168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7071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69E2B6-66F1-268B-FF23-A08CF9F4B224}"/>
              </a:ext>
            </a:extLst>
          </p:cNvPr>
          <p:cNvSpPr txBox="1"/>
          <p:nvPr/>
        </p:nvSpPr>
        <p:spPr>
          <a:xfrm>
            <a:off x="914262" y="191493"/>
            <a:ext cx="766663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Сторінка скидання пароля</a:t>
            </a:r>
          </a:p>
        </p:txBody>
      </p:sp>
      <p:pic>
        <p:nvPicPr>
          <p:cNvPr id="3" name="Graphic 2" descr="House outline">
            <a:hlinkClick r:id="rId3" action="ppaction://hlinksldjump"/>
            <a:extLst>
              <a:ext uri="{FF2B5EF4-FFF2-40B4-BE49-F238E27FC236}">
                <a16:creationId xmlns:a16="http://schemas.microsoft.com/office/drawing/2014/main" id="{10BA2EAF-A0F8-867E-C823-B2F46AB955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20680" y="0"/>
            <a:ext cx="471320" cy="477054"/>
          </a:xfrm>
          <a:prstGeom prst="rect">
            <a:avLst/>
          </a:prstGeom>
        </p:spPr>
      </p:pic>
      <p:pic>
        <p:nvPicPr>
          <p:cNvPr id="4" name="Graphic 3" descr="Priorities with solid fill">
            <a:hlinkClick r:id="rId6" action="ppaction://hlinksldjump"/>
            <a:extLst>
              <a:ext uri="{FF2B5EF4-FFF2-40B4-BE49-F238E27FC236}">
                <a16:creationId xmlns:a16="http://schemas.microsoft.com/office/drawing/2014/main" id="{49210FCE-B36D-A452-5665-CA043CB125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 y="6380946"/>
            <a:ext cx="477054" cy="477054"/>
          </a:xfrm>
          <a:prstGeom prst="rect">
            <a:avLst/>
          </a:prstGeom>
        </p:spPr>
      </p:pic>
      <p:sp>
        <p:nvSpPr>
          <p:cNvPr id="10" name="TextBox 9">
            <a:extLst>
              <a:ext uri="{FF2B5EF4-FFF2-40B4-BE49-F238E27FC236}">
                <a16:creationId xmlns:a16="http://schemas.microsoft.com/office/drawing/2014/main" id="{2933A28C-A5CA-4774-B5E9-E5AC3785A561}"/>
              </a:ext>
            </a:extLst>
          </p:cNvPr>
          <p:cNvSpPr txBox="1"/>
          <p:nvPr/>
        </p:nvSpPr>
        <p:spPr>
          <a:xfrm>
            <a:off x="912835" y="4462964"/>
            <a:ext cx="5187681" cy="1323439"/>
          </a:xfrm>
          <a:prstGeom prst="rect">
            <a:avLst/>
          </a:prstGeom>
          <a:noFill/>
        </p:spPr>
        <p:txBody>
          <a:bodyPr wrap="square" lIns="91440" tIns="45720" rIns="91440" bIns="45720" anchor="t">
            <a:spAutoFit/>
          </a:bodyPr>
          <a:lstStyle/>
          <a:p>
            <a:pPr>
              <a:defRPr/>
            </a:pPr>
            <a:r>
              <a:rPr lang="uk-UA" sz="1600" dirty="0">
                <a:latin typeface="proxima_nova"/>
                <a:ea typeface="+mn-lt"/>
                <a:cs typeface="+mn-lt"/>
              </a:rPr>
              <a:t>Крок 7: Введіть новий </a:t>
            </a:r>
            <a:r>
              <a:rPr lang="uk-UA" sz="1600" b="1" dirty="0">
                <a:latin typeface="proxima_nova"/>
                <a:ea typeface="+mn-lt"/>
                <a:cs typeface="+mn-lt"/>
              </a:rPr>
              <a:t>Пароль</a:t>
            </a:r>
            <a:r>
              <a:rPr lang="uk-UA" sz="1600" dirty="0">
                <a:latin typeface="proxima_nova"/>
                <a:ea typeface="+mn-lt"/>
                <a:cs typeface="+mn-lt"/>
              </a:rPr>
              <a:t>. </a:t>
            </a:r>
            <a:r>
              <a:rPr lang="uk-UA" sz="1600" b="1" dirty="0">
                <a:latin typeface="proxima_nova"/>
                <a:ea typeface="+mn-lt"/>
                <a:cs typeface="+mn-lt"/>
              </a:rPr>
              <a:t>Підтвердіть пароль.</a:t>
            </a:r>
          </a:p>
          <a:p>
            <a:pPr>
              <a:defRPr/>
            </a:pPr>
            <a:endParaRPr lang="en-US" sz="1600" dirty="0">
              <a:latin typeface="proxima_nova"/>
              <a:cs typeface="Arial"/>
            </a:endParaRPr>
          </a:p>
          <a:p>
            <a:pPr>
              <a:defRPr/>
            </a:pPr>
            <a:r>
              <a:rPr lang="uk-UA" sz="1600" dirty="0">
                <a:latin typeface="proxima_nova"/>
                <a:cs typeface="Arial"/>
              </a:rPr>
              <a:t>Крок 8: Натисніть на сторінку «</a:t>
            </a:r>
            <a:r>
              <a:rPr lang="uk-UA" sz="1600" b="1" dirty="0">
                <a:latin typeface="proxima_nova"/>
                <a:cs typeface="Arial"/>
              </a:rPr>
              <a:t>Скинути пароль</a:t>
            </a:r>
            <a:r>
              <a:rPr lang="uk-UA" sz="1600" dirty="0">
                <a:latin typeface="proxima_nova"/>
                <a:cs typeface="Arial"/>
              </a:rPr>
              <a:t>»</a:t>
            </a:r>
          </a:p>
          <a:p>
            <a:pPr>
              <a:defRPr/>
            </a:pPr>
            <a:endParaRPr lang="en-US" sz="1600" dirty="0">
              <a:latin typeface="proxima_nova"/>
              <a:cs typeface="Arial"/>
            </a:endParaRPr>
          </a:p>
          <a:p>
            <a:pPr>
              <a:defRPr/>
            </a:pPr>
            <a:r>
              <a:rPr lang="uk-UA" sz="1600" dirty="0">
                <a:latin typeface="proxima_nova"/>
                <a:cs typeface="Arial"/>
              </a:rPr>
              <a:t>Відобразиться сторінка входу.</a:t>
            </a:r>
          </a:p>
        </p:txBody>
      </p:sp>
      <p:sp>
        <p:nvSpPr>
          <p:cNvPr id="14" name="TextBox 13">
            <a:extLst>
              <a:ext uri="{FF2B5EF4-FFF2-40B4-BE49-F238E27FC236}">
                <a16:creationId xmlns:a16="http://schemas.microsoft.com/office/drawing/2014/main" id="{DA92A2D2-B57E-B4D9-B76A-6B26DE503B4D}"/>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2.7 Забули пароль</a:t>
            </a:r>
          </a:p>
        </p:txBody>
      </p:sp>
      <p:sp>
        <p:nvSpPr>
          <p:cNvPr id="15" name="TextBox 14">
            <a:extLst>
              <a:ext uri="{FF2B5EF4-FFF2-40B4-BE49-F238E27FC236}">
                <a16:creationId xmlns:a16="http://schemas.microsoft.com/office/drawing/2014/main" id="{3595EF76-E2CB-E2AD-2AE5-F907BA04D937}"/>
              </a:ext>
            </a:extLst>
          </p:cNvPr>
          <p:cNvSpPr txBox="1"/>
          <p:nvPr/>
        </p:nvSpPr>
        <p:spPr>
          <a:xfrm>
            <a:off x="6646898" y="4681192"/>
            <a:ext cx="5074792" cy="584775"/>
          </a:xfrm>
          <a:prstGeom prst="rect">
            <a:avLst/>
          </a:prstGeom>
          <a:noFill/>
        </p:spPr>
        <p:txBody>
          <a:bodyPr wrap="square" lIns="91440" tIns="45720" rIns="91440" bIns="45720" anchor="t">
            <a:spAutoFit/>
          </a:bodyPr>
          <a:lstStyle/>
          <a:p>
            <a:pPr>
              <a:defRPr/>
            </a:pPr>
            <a:r>
              <a:rPr lang="uk-UA" sz="1600" dirty="0">
                <a:latin typeface="proxima_nova"/>
                <a:cs typeface="Arial"/>
              </a:rPr>
              <a:t>Ви отримаєте електронний лист із підтвердженням того, що ваш пароль скинуто.</a:t>
            </a:r>
          </a:p>
        </p:txBody>
      </p:sp>
      <p:pic>
        <p:nvPicPr>
          <p:cNvPr id="13" name="Picture 12" descr="A screenshot of a login page&#10;&#10;Description automatically generated">
            <a:extLst>
              <a:ext uri="{FF2B5EF4-FFF2-40B4-BE49-F238E27FC236}">
                <a16:creationId xmlns:a16="http://schemas.microsoft.com/office/drawing/2014/main" id="{67E52DF7-D5D2-B8CC-6B77-41BCDE80A3A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78438" y="767727"/>
            <a:ext cx="3269142" cy="3596056"/>
          </a:xfrm>
          <a:prstGeom prst="rect">
            <a:avLst/>
          </a:prstGeom>
          <a:ln>
            <a:noFill/>
          </a:ln>
          <a:effectLst>
            <a:outerShdw blurRad="292100" dist="139700" dir="2700000" algn="tl" rotWithShape="0">
              <a:srgbClr val="333333">
                <a:alpha val="65000"/>
              </a:srgbClr>
            </a:outerShdw>
          </a:effectLst>
        </p:spPr>
      </p:pic>
      <p:pic>
        <p:nvPicPr>
          <p:cNvPr id="17" name="Picture 16" descr="A screenshot of a computer&#10;&#10;Description automatically generated">
            <a:extLst>
              <a:ext uri="{FF2B5EF4-FFF2-40B4-BE49-F238E27FC236}">
                <a16:creationId xmlns:a16="http://schemas.microsoft.com/office/drawing/2014/main" id="{358EC2AC-8412-EB80-306C-6CF74B4510E5}"/>
              </a:ext>
            </a:extLst>
          </p:cNvPr>
          <p:cNvPicPr>
            <a:picLocks noChangeAspect="1"/>
          </p:cNvPicPr>
          <p:nvPr/>
        </p:nvPicPr>
        <p:blipFill rotWithShape="1">
          <a:blip r:embed="rId10">
            <a:extLst>
              <a:ext uri="{28A0092B-C50C-407E-A947-70E740481C1C}">
                <a14:useLocalDpi xmlns:a14="http://schemas.microsoft.com/office/drawing/2010/main" val="0"/>
              </a:ext>
            </a:extLst>
          </a:blip>
          <a:srcRect t="12861"/>
          <a:stretch/>
        </p:blipFill>
        <p:spPr>
          <a:xfrm>
            <a:off x="5319936" y="1442434"/>
            <a:ext cx="6634884" cy="27091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37605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33A390-0B3E-6D2E-E755-014E51E33E26}"/>
              </a:ext>
            </a:extLst>
          </p:cNvPr>
          <p:cNvSpPr>
            <a:spLocks noGrp="1"/>
          </p:cNvSpPr>
          <p:nvPr>
            <p:ph type="body" sz="quarter" idx="10"/>
          </p:nvPr>
        </p:nvSpPr>
        <p:spPr>
          <a:xfrm>
            <a:off x="231783" y="4256426"/>
            <a:ext cx="5832134" cy="649902"/>
          </a:xfrm>
        </p:spPr>
        <p:txBody>
          <a:bodyPr>
            <a:noAutofit/>
          </a:bodyPr>
          <a:lstStyle/>
          <a:p>
            <a:r>
              <a:rPr lang="uk-UA" sz="3200" dirty="0"/>
              <a:t>3. Подання пропозиції</a:t>
            </a:r>
          </a:p>
        </p:txBody>
      </p:sp>
      <p:cxnSp>
        <p:nvCxnSpPr>
          <p:cNvPr id="5" name="Straight Connector 4">
            <a:extLst>
              <a:ext uri="{FF2B5EF4-FFF2-40B4-BE49-F238E27FC236}">
                <a16:creationId xmlns:a16="http://schemas.microsoft.com/office/drawing/2014/main" id="{018A1A40-9209-9471-605A-00F1FB5A08A9}"/>
              </a:ext>
            </a:extLst>
          </p:cNvPr>
          <p:cNvCxnSpPr>
            <a:cxnSpLocks/>
          </p:cNvCxnSpPr>
          <p:nvPr/>
        </p:nvCxnSpPr>
        <p:spPr>
          <a:xfrm>
            <a:off x="6128084" y="1036922"/>
            <a:ext cx="0" cy="4581525"/>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489F37A5-2532-7A68-1F64-A9D0CCFD37AC}"/>
              </a:ext>
            </a:extLst>
          </p:cNvPr>
          <p:cNvSpPr txBox="1"/>
          <p:nvPr/>
        </p:nvSpPr>
        <p:spPr>
          <a:xfrm>
            <a:off x="6519511" y="3059057"/>
            <a:ext cx="5440706" cy="1754326"/>
          </a:xfrm>
          <a:prstGeom prst="rect">
            <a:avLst/>
          </a:prstGeom>
          <a:noFill/>
        </p:spPr>
        <p:txBody>
          <a:bodyPr wrap="square" lIns="91440" tIns="45720" rIns="91440" bIns="45720" rtlCol="0" anchor="t">
            <a:spAutoFit/>
          </a:bodyPr>
          <a:lstStyle/>
          <a:p>
            <a:r>
              <a:rPr lang="uk-UA" dirty="0">
                <a:solidFill>
                  <a:schemeClr val="bg1"/>
                </a:solidFill>
                <a:latin typeface="Proxima Nova"/>
                <a:hlinkClick r:id="rId2" action="ppaction://hlinksldjump">
                  <a:extLst>
                    <a:ext uri="{A12FA001-AC4F-418D-AE19-62706E023703}">
                      <ahyp:hlinkClr xmlns:ahyp="http://schemas.microsoft.com/office/drawing/2018/hyperlinkcolor" val="tx"/>
                    </a:ext>
                  </a:extLst>
                </a:hlinkClick>
              </a:rPr>
              <a:t>3.1 Пошук переговорів</a:t>
            </a:r>
          </a:p>
          <a:p>
            <a:r>
              <a:rPr lang="uk-UA" dirty="0">
                <a:solidFill>
                  <a:schemeClr val="bg1"/>
                </a:solidFill>
                <a:latin typeface="Proxima Nova"/>
              </a:rPr>
              <a:t>3.2 Підписатися на переговори</a:t>
            </a:r>
          </a:p>
          <a:p>
            <a:r>
              <a:rPr lang="uk-UA" dirty="0">
                <a:solidFill>
                  <a:schemeClr val="bg1"/>
                </a:solidFill>
                <a:latin typeface="Proxima Nova"/>
              </a:rPr>
              <a:t>3.3 Підготуйте/подайте заявку на переговори</a:t>
            </a:r>
          </a:p>
          <a:p>
            <a:r>
              <a:rPr lang="uk-UA" dirty="0">
                <a:solidFill>
                  <a:schemeClr val="bg1"/>
                </a:solidFill>
                <a:latin typeface="Proxima Nova"/>
                <a:hlinkClick r:id="rId3" action="ppaction://hlinksldjump">
                  <a:extLst>
                    <a:ext uri="{A12FA001-AC4F-418D-AE19-62706E023703}">
                      <ahyp:hlinkClr xmlns:ahyp="http://schemas.microsoft.com/office/drawing/2018/hyperlinkcolor" val="tx"/>
                    </a:ext>
                  </a:extLst>
                </a:hlinkClick>
              </a:rPr>
              <a:t>3.4 Перегляд відповіді на пропозицію</a:t>
            </a:r>
          </a:p>
          <a:p>
            <a:r>
              <a:rPr lang="uk-UA" dirty="0">
                <a:solidFill>
                  <a:schemeClr val="bg1"/>
                </a:solidFill>
                <a:latin typeface="Proxima Nova"/>
              </a:rPr>
              <a:t>3.5 В</a:t>
            </a:r>
            <a:r>
              <a:rPr lang="uk-UA" dirty="0">
                <a:solidFill>
                  <a:schemeClr val="bg1"/>
                </a:solidFill>
                <a:latin typeface="Proxima Nova"/>
                <a:hlinkClick r:id="rId4" action="ppaction://hlinksldjump">
                  <a:extLst>
                    <a:ext uri="{A12FA001-AC4F-418D-AE19-62706E023703}">
                      <ahyp:hlinkClr xmlns:ahyp="http://schemas.microsoft.com/office/drawing/2018/hyperlinkcolor" val="tx"/>
                    </a:ext>
                  </a:extLst>
                </a:hlinkClick>
              </a:rPr>
              <a:t>ідредагуйте відповідь</a:t>
            </a:r>
            <a:r>
              <a:rPr lang="uk-UA" dirty="0">
                <a:solidFill>
                  <a:schemeClr val="bg1"/>
                </a:solidFill>
                <a:latin typeface="Proxima Nova"/>
              </a:rPr>
              <a:t> на пропозицію для поточних переговорів</a:t>
            </a:r>
          </a:p>
        </p:txBody>
      </p:sp>
    </p:spTree>
    <p:extLst>
      <p:ext uri="{BB962C8B-B14F-4D97-AF65-F5344CB8AC3E}">
        <p14:creationId xmlns:p14="http://schemas.microsoft.com/office/powerpoint/2010/main" val="41815912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8D78C59-3983-EA09-BE35-7BC0B1EF7FD5}"/>
              </a:ext>
            </a:extLst>
          </p:cNvPr>
          <p:cNvPicPr>
            <a:picLocks noChangeAspect="1"/>
          </p:cNvPicPr>
          <p:nvPr/>
        </p:nvPicPr>
        <p:blipFill>
          <a:blip r:embed="rId3"/>
          <a:stretch>
            <a:fillRect/>
          </a:stretch>
        </p:blipFill>
        <p:spPr>
          <a:xfrm>
            <a:off x="6172305" y="472652"/>
            <a:ext cx="4093189" cy="55050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9BEED0AD-9FD4-6865-B151-1B1C93C1BD1E}"/>
              </a:ext>
            </a:extLst>
          </p:cNvPr>
          <p:cNvPicPr>
            <a:picLocks noChangeAspect="1"/>
          </p:cNvPicPr>
          <p:nvPr/>
        </p:nvPicPr>
        <p:blipFill>
          <a:blip r:embed="rId4"/>
          <a:stretch>
            <a:fillRect/>
          </a:stretch>
        </p:blipFill>
        <p:spPr>
          <a:xfrm>
            <a:off x="626719" y="1072303"/>
            <a:ext cx="4412925" cy="37912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7E91157C-D9BD-9D41-B615-47F18CA80282}"/>
              </a:ext>
            </a:extLst>
          </p:cNvPr>
          <p:cNvSpPr>
            <a:spLocks noGrp="1"/>
          </p:cNvSpPr>
          <p:nvPr>
            <p:ph type="title" idx="4294967295"/>
          </p:nvPr>
        </p:nvSpPr>
        <p:spPr>
          <a:xfrm>
            <a:off x="477055" y="321436"/>
            <a:ext cx="9205439" cy="434481"/>
          </a:xfrm>
        </p:spPr>
        <p:txBody>
          <a:bodyPr/>
          <a:lstStyle/>
          <a:p>
            <a:pPr>
              <a:defRPr/>
            </a:pPr>
            <a:r>
              <a:rPr lang="uk-UA" sz="2800" dirty="0">
                <a:solidFill>
                  <a:srgbClr val="0072BC"/>
                </a:solidFill>
                <a:latin typeface="Proxima Nova Rg"/>
              </a:rPr>
              <a:t>3.1 Пошук переговорів</a:t>
            </a:r>
          </a:p>
        </p:txBody>
      </p:sp>
      <p:sp>
        <p:nvSpPr>
          <p:cNvPr id="7" name="TextBox 6">
            <a:extLst>
              <a:ext uri="{FF2B5EF4-FFF2-40B4-BE49-F238E27FC236}">
                <a16:creationId xmlns:a16="http://schemas.microsoft.com/office/drawing/2014/main" id="{1B47E225-759E-480E-8332-BA0CCA99CFF3}"/>
              </a:ext>
            </a:extLst>
          </p:cNvPr>
          <p:cNvSpPr txBox="1"/>
          <p:nvPr/>
        </p:nvSpPr>
        <p:spPr>
          <a:xfrm>
            <a:off x="626719" y="5051711"/>
            <a:ext cx="5392977" cy="1323439"/>
          </a:xfrm>
          <a:prstGeom prst="rect">
            <a:avLst/>
          </a:prstGeom>
          <a:noFill/>
        </p:spPr>
        <p:txBody>
          <a:bodyPr wrap="square" lIns="91440" tIns="45720" rIns="91440" bIns="45720" anchor="t">
            <a:spAutoFit/>
          </a:bodyPr>
          <a:lstStyle/>
          <a:p>
            <a:pPr marL="285750" indent="-285750">
              <a:buFontTx/>
              <a:buChar char="-"/>
              <a:defRPr/>
            </a:pPr>
            <a:r>
              <a:rPr kumimoji="0" lang="uk-UA" sz="1600" b="0" i="0" u="none" strike="noStrike" cap="none" normalizeH="0" baseline="0" noProof="0" dirty="0">
                <a:ln>
                  <a:noFill/>
                </a:ln>
                <a:uLnTx/>
                <a:uFillTx/>
                <a:latin typeface="proxima_nova"/>
              </a:rPr>
              <a:t>Натисніть на </a:t>
            </a:r>
            <a:r>
              <a:rPr lang="uk-UA" sz="1600" dirty="0">
                <a:hlinkClick r:id="rId5" tooltip="https://supplier-portal.unhcr.org/"/>
              </a:rPr>
              <a:t>https://supplier-portal.unhcr.org</a:t>
            </a:r>
            <a:r>
              <a:rPr lang="uk-UA" sz="1600" dirty="0"/>
              <a:t> </a:t>
            </a:r>
          </a:p>
          <a:p>
            <a:pPr marL="285750" indent="-285750">
              <a:buFontTx/>
              <a:buChar char="-"/>
              <a:defRPr/>
            </a:pPr>
            <a:r>
              <a:rPr kumimoji="0" lang="uk-UA" sz="1600" b="0" i="0" u="none" strike="noStrike" cap="none" normalizeH="0" baseline="0" noProof="0" dirty="0">
                <a:ln>
                  <a:noFill/>
                </a:ln>
                <a:uLnTx/>
                <a:uFillTx/>
                <a:latin typeface="proxima_nova"/>
              </a:rPr>
              <a:t>Натисніть на </a:t>
            </a:r>
            <a:r>
              <a:rPr kumimoji="0" lang="uk-UA" sz="1600" b="1" i="0" u="none" strike="noStrike" cap="none" normalizeH="0" baseline="0" noProof="0" dirty="0">
                <a:ln>
                  <a:noFill/>
                </a:ln>
                <a:uLnTx/>
                <a:uFillTx/>
                <a:latin typeface="proxima_nova"/>
              </a:rPr>
              <a:t>PROD Зовнішній IDCS</a:t>
            </a:r>
          </a:p>
          <a:p>
            <a:pPr marL="285750" indent="-285750">
              <a:buFontTx/>
              <a:buChar char="-"/>
              <a:defRPr/>
            </a:pPr>
            <a:r>
              <a:rPr kumimoji="0" lang="uk-UA" sz="1600" b="0" i="0" u="none" strike="noStrike" cap="none" normalizeH="0" baseline="0" noProof="0" dirty="0">
                <a:ln>
                  <a:noFill/>
                </a:ln>
                <a:uLnTx/>
                <a:uFillTx/>
                <a:latin typeface="proxima_nova"/>
              </a:rPr>
              <a:t>Введіть </a:t>
            </a:r>
            <a:r>
              <a:rPr kumimoji="0" lang="uk-UA" sz="1600" b="1" i="0" u="none" strike="noStrike" cap="none" normalizeH="0" baseline="0" noProof="0" dirty="0">
                <a:ln>
                  <a:noFill/>
                </a:ln>
                <a:uLnTx/>
                <a:uFillTx/>
                <a:latin typeface="proxima_nova"/>
              </a:rPr>
              <a:t>ідентифікатор</a:t>
            </a:r>
            <a:r>
              <a:rPr kumimoji="0" lang="uk-UA" sz="1600" i="0" u="none" strike="noStrike" cap="none" normalizeH="0" baseline="0" noProof="0" dirty="0">
                <a:ln>
                  <a:noFill/>
                </a:ln>
                <a:uLnTx/>
                <a:uFillTx/>
                <a:latin typeface="proxima_nova"/>
              </a:rPr>
              <a:t> </a:t>
            </a:r>
            <a:r>
              <a:rPr kumimoji="0" lang="uk-UA" sz="1600" b="1" i="0" u="none" strike="noStrike" cap="none" normalizeH="0" baseline="0" noProof="0" dirty="0">
                <a:ln>
                  <a:noFill/>
                </a:ln>
                <a:uLnTx/>
                <a:uFillTx/>
                <a:latin typeface="proxima_nova"/>
              </a:rPr>
              <a:t>користувача </a:t>
            </a:r>
            <a:r>
              <a:rPr kumimoji="0" lang="uk-UA" sz="1600" b="0" i="0" u="none" strike="noStrike" cap="none" normalizeH="0" baseline="0" noProof="0" dirty="0">
                <a:ln>
                  <a:noFill/>
                </a:ln>
                <a:uLnTx/>
                <a:uFillTx/>
                <a:latin typeface="proxima_nova"/>
              </a:rPr>
              <a:t>(електронна адреса) і </a:t>
            </a:r>
            <a:r>
              <a:rPr kumimoji="0" lang="uk-UA" sz="1600" b="1" i="0" u="none" strike="noStrike" cap="none" normalizeH="0" baseline="0" noProof="0" dirty="0">
                <a:ln>
                  <a:noFill/>
                </a:ln>
                <a:uLnTx/>
                <a:uFillTx/>
                <a:latin typeface="proxima_nova"/>
              </a:rPr>
              <a:t>пароль</a:t>
            </a:r>
          </a:p>
          <a:p>
            <a:pPr marL="285750" marR="0" lvl="0" indent="-285750" algn="l" defTabSz="914400">
              <a:lnSpc>
                <a:spcPct val="100000"/>
              </a:lnSpc>
              <a:spcBef>
                <a:spcPts val="0"/>
              </a:spcBef>
              <a:spcAft>
                <a:spcPts val="0"/>
              </a:spcAft>
              <a:buClrTx/>
              <a:buSzTx/>
              <a:buFontTx/>
              <a:buChar char="-"/>
              <a:tabLst/>
              <a:defRPr/>
            </a:pPr>
            <a:r>
              <a:rPr lang="uk-UA" sz="1600" dirty="0">
                <a:latin typeface="proxima_nova"/>
              </a:rPr>
              <a:t>Натисніть «</a:t>
            </a:r>
            <a:r>
              <a:rPr lang="uk-UA" sz="1600" b="1" dirty="0">
                <a:latin typeface="proxima_nova"/>
              </a:rPr>
              <a:t>Увійти», </a:t>
            </a:r>
            <a:r>
              <a:rPr lang="uk-UA" sz="1600" dirty="0">
                <a:latin typeface="proxima_nova"/>
              </a:rPr>
              <a:t>щоб увійти в програму </a:t>
            </a:r>
            <a:r>
              <a:rPr kumimoji="0" lang="uk-UA" sz="1600" b="0" i="0" u="none" strike="noStrike" cap="none" normalizeH="0" baseline="0" noProof="0" dirty="0">
                <a:ln>
                  <a:noFill/>
                </a:ln>
                <a:uLnTx/>
                <a:uFillTx/>
                <a:latin typeface="proxima_nova"/>
              </a:rPr>
              <a:t>Cloud ERP</a:t>
            </a:r>
          </a:p>
        </p:txBody>
      </p:sp>
      <p:sp>
        <p:nvSpPr>
          <p:cNvPr id="9" name="Rectangle 8">
            <a:extLst>
              <a:ext uri="{FF2B5EF4-FFF2-40B4-BE49-F238E27FC236}">
                <a16:creationId xmlns:a16="http://schemas.microsoft.com/office/drawing/2014/main" id="{6D088042-A86B-4968-BC38-F23093000490}"/>
              </a:ext>
            </a:extLst>
          </p:cNvPr>
          <p:cNvSpPr/>
          <p:nvPr/>
        </p:nvSpPr>
        <p:spPr>
          <a:xfrm>
            <a:off x="6465126" y="1641879"/>
            <a:ext cx="3507549" cy="48730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sp>
        <p:nvSpPr>
          <p:cNvPr id="10" name="Rectangle 9">
            <a:extLst>
              <a:ext uri="{FF2B5EF4-FFF2-40B4-BE49-F238E27FC236}">
                <a16:creationId xmlns:a16="http://schemas.microsoft.com/office/drawing/2014/main" id="{CD8BF38C-FA9B-4125-AC51-BD1E53F543A7}"/>
              </a:ext>
            </a:extLst>
          </p:cNvPr>
          <p:cNvSpPr/>
          <p:nvPr/>
        </p:nvSpPr>
        <p:spPr>
          <a:xfrm>
            <a:off x="6465126" y="2228269"/>
            <a:ext cx="3507549" cy="41015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sp>
        <p:nvSpPr>
          <p:cNvPr id="11" name="Rectangle 10">
            <a:extLst>
              <a:ext uri="{FF2B5EF4-FFF2-40B4-BE49-F238E27FC236}">
                <a16:creationId xmlns:a16="http://schemas.microsoft.com/office/drawing/2014/main" id="{6BE93E14-3BCB-4CF1-9E32-40AE2093B68E}"/>
              </a:ext>
            </a:extLst>
          </p:cNvPr>
          <p:cNvSpPr/>
          <p:nvPr/>
        </p:nvSpPr>
        <p:spPr>
          <a:xfrm>
            <a:off x="6454844" y="2886075"/>
            <a:ext cx="1812856" cy="339107"/>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sp>
        <p:nvSpPr>
          <p:cNvPr id="12" name="Callout: Line 11">
            <a:extLst>
              <a:ext uri="{FF2B5EF4-FFF2-40B4-BE49-F238E27FC236}">
                <a16:creationId xmlns:a16="http://schemas.microsoft.com/office/drawing/2014/main" id="{CD41F326-6B88-4BC9-BFA9-6E5ECBFDEF52}"/>
              </a:ext>
            </a:extLst>
          </p:cNvPr>
          <p:cNvSpPr/>
          <p:nvPr/>
        </p:nvSpPr>
        <p:spPr>
          <a:xfrm>
            <a:off x="10372901" y="2435456"/>
            <a:ext cx="1723295" cy="646331"/>
          </a:xfrm>
          <a:prstGeom prst="borderCallout1">
            <a:avLst>
              <a:gd name="adj1" fmla="val 48814"/>
              <a:gd name="adj2" fmla="val -374"/>
              <a:gd name="adj3" fmla="val 23825"/>
              <a:gd name="adj4" fmla="val -25352"/>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b="0" i="0" u="none" strike="noStrike" cap="none" normalizeH="0" baseline="0" noProof="0" dirty="0">
                <a:ln>
                  <a:noFill/>
                </a:ln>
                <a:solidFill>
                  <a:srgbClr val="000000"/>
                </a:solidFill>
                <a:uLnTx/>
                <a:uFillTx/>
                <a:latin typeface="Segoe"/>
                <a:ea typeface="+mn-ea"/>
                <a:cs typeface="+mn-cs"/>
              </a:rPr>
              <a:t>Введіть пароль</a:t>
            </a:r>
          </a:p>
        </p:txBody>
      </p:sp>
      <p:sp>
        <p:nvSpPr>
          <p:cNvPr id="13" name="Callout: Line 12">
            <a:extLst>
              <a:ext uri="{FF2B5EF4-FFF2-40B4-BE49-F238E27FC236}">
                <a16:creationId xmlns:a16="http://schemas.microsoft.com/office/drawing/2014/main" id="{80979D42-1A22-4E97-B108-7EB9EC405E27}"/>
              </a:ext>
            </a:extLst>
          </p:cNvPr>
          <p:cNvSpPr/>
          <p:nvPr/>
        </p:nvSpPr>
        <p:spPr>
          <a:xfrm>
            <a:off x="10372901" y="1072303"/>
            <a:ext cx="1723295" cy="780789"/>
          </a:xfrm>
          <a:prstGeom prst="borderCallout1">
            <a:avLst>
              <a:gd name="adj1" fmla="val 52351"/>
              <a:gd name="adj2" fmla="val -1037"/>
              <a:gd name="adj3" fmla="val 74352"/>
              <a:gd name="adj4" fmla="val -24594"/>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b="0" i="0" u="none" strike="noStrike" cap="none" normalizeH="0" baseline="0" noProof="0" dirty="0">
                <a:ln>
                  <a:noFill/>
                </a:ln>
                <a:solidFill>
                  <a:srgbClr val="000000"/>
                </a:solidFill>
                <a:uLnTx/>
                <a:uFillTx/>
                <a:latin typeface="Segoe"/>
                <a:ea typeface="+mn-ea"/>
                <a:cs typeface="+mn-cs"/>
              </a:rPr>
              <a:t>Введіть ідентифікатор користувача</a:t>
            </a:r>
          </a:p>
        </p:txBody>
      </p:sp>
      <p:sp>
        <p:nvSpPr>
          <p:cNvPr id="14" name="Callout: Line 13">
            <a:extLst>
              <a:ext uri="{FF2B5EF4-FFF2-40B4-BE49-F238E27FC236}">
                <a16:creationId xmlns:a16="http://schemas.microsoft.com/office/drawing/2014/main" id="{CD7B307F-AD42-4FC2-96A8-F542CDE678D0}"/>
              </a:ext>
            </a:extLst>
          </p:cNvPr>
          <p:cNvSpPr/>
          <p:nvPr/>
        </p:nvSpPr>
        <p:spPr>
          <a:xfrm>
            <a:off x="10372900" y="3354909"/>
            <a:ext cx="1723295" cy="643357"/>
          </a:xfrm>
          <a:prstGeom prst="borderCallout1">
            <a:avLst>
              <a:gd name="adj1" fmla="val 53111"/>
              <a:gd name="adj2" fmla="val -1003"/>
              <a:gd name="adj3" fmla="val -47761"/>
              <a:gd name="adj4" fmla="val -121776"/>
            </a:avLst>
          </a:prstGeom>
          <a:ln>
            <a:extLst>
              <a:ext uri="{C807C97D-BFC1-408E-A445-0C87EB9F89A2}">
                <ask:lineSketchStyleProps xmlns:ask="http://schemas.microsoft.com/office/drawing/2018/sketchyshapes" sd="1219033472">
                  <a:custGeom>
                    <a:avLst/>
                    <a:gdLst>
                      <a:gd name="connsiteX0" fmla="*/ 0 w 1986188"/>
                      <a:gd name="connsiteY0" fmla="*/ 0 h 646331"/>
                      <a:gd name="connsiteX1" fmla="*/ 1986188 w 1986188"/>
                      <a:gd name="connsiteY1" fmla="*/ 0 h 646331"/>
                      <a:gd name="connsiteX2" fmla="*/ 1986188 w 1986188"/>
                      <a:gd name="connsiteY2" fmla="*/ 646331 h 646331"/>
                      <a:gd name="connsiteX3" fmla="*/ 0 w 1986188"/>
                      <a:gd name="connsiteY3" fmla="*/ 646331 h 646331"/>
                      <a:gd name="connsiteX4" fmla="*/ 0 w 1986188"/>
                      <a:gd name="connsiteY4" fmla="*/ 0 h 646331"/>
                      <a:gd name="connsiteX0" fmla="*/ 2029050 w 1986188"/>
                      <a:gd name="connsiteY0" fmla="*/ 304066 h 646331"/>
                      <a:gd name="connsiteX1" fmla="*/ 2316590 w 1986188"/>
                      <a:gd name="connsiteY1" fmla="*/ 263386 h 646331"/>
                    </a:gdLst>
                    <a:ahLst/>
                    <a:cxnLst>
                      <a:cxn ang="0">
                        <a:pos x="connsiteX0" y="connsiteY0"/>
                      </a:cxn>
                      <a:cxn ang="0">
                        <a:pos x="connsiteX1" y="connsiteY1"/>
                      </a:cxn>
                    </a:cxnLst>
                    <a:rect l="l" t="t" r="r" b="b"/>
                    <a:pathLst>
                      <a:path w="1986188" h="646331" fill="none" extrusionOk="0">
                        <a:moveTo>
                          <a:pt x="0" y="0"/>
                        </a:moveTo>
                        <a:cubicBezTo>
                          <a:pt x="837485" y="-49533"/>
                          <a:pt x="1250857" y="-14809"/>
                          <a:pt x="1986188" y="0"/>
                        </a:cubicBezTo>
                        <a:cubicBezTo>
                          <a:pt x="2000660" y="98201"/>
                          <a:pt x="1967275" y="333819"/>
                          <a:pt x="1986188" y="646331"/>
                        </a:cubicBezTo>
                        <a:cubicBezTo>
                          <a:pt x="1308606" y="598100"/>
                          <a:pt x="929802" y="730786"/>
                          <a:pt x="0" y="646331"/>
                        </a:cubicBezTo>
                        <a:cubicBezTo>
                          <a:pt x="46534" y="433830"/>
                          <a:pt x="35510" y="136178"/>
                          <a:pt x="0" y="0"/>
                        </a:cubicBezTo>
                        <a:close/>
                      </a:path>
                      <a:path w="1986188" h="646331" fill="none" extrusionOk="0">
                        <a:moveTo>
                          <a:pt x="2029050" y="304066"/>
                        </a:moveTo>
                        <a:cubicBezTo>
                          <a:pt x="2157325" y="285223"/>
                          <a:pt x="2226188" y="267374"/>
                          <a:pt x="2316590" y="263386"/>
                        </a:cubicBezTo>
                      </a:path>
                      <a:path w="1986188" h="646331" stroke="0" extrusionOk="0">
                        <a:moveTo>
                          <a:pt x="0" y="0"/>
                        </a:moveTo>
                        <a:cubicBezTo>
                          <a:pt x="385506" y="118645"/>
                          <a:pt x="1342073" y="116012"/>
                          <a:pt x="1986188" y="0"/>
                        </a:cubicBezTo>
                        <a:cubicBezTo>
                          <a:pt x="1938454" y="166119"/>
                          <a:pt x="2025678" y="543217"/>
                          <a:pt x="1986188" y="646331"/>
                        </a:cubicBezTo>
                        <a:cubicBezTo>
                          <a:pt x="1639417" y="780931"/>
                          <a:pt x="829476" y="489135"/>
                          <a:pt x="0" y="646331"/>
                        </a:cubicBezTo>
                        <a:cubicBezTo>
                          <a:pt x="44741" y="534667"/>
                          <a:pt x="-25823" y="189070"/>
                          <a:pt x="0" y="0"/>
                        </a:cubicBezTo>
                        <a:close/>
                      </a:path>
                      <a:path w="1986188" h="646331" fill="none" stroke="0" extrusionOk="0">
                        <a:moveTo>
                          <a:pt x="2029050" y="304066"/>
                        </a:moveTo>
                        <a:cubicBezTo>
                          <a:pt x="2131884" y="268777"/>
                          <a:pt x="2201967" y="271293"/>
                          <a:pt x="2316590" y="263386"/>
                        </a:cubicBezTo>
                      </a:path>
                    </a:pathLst>
                  </a:custGeom>
                  <ask:type>
                    <ask:lineSketchNone/>
                  </ask:type>
                </ask:lineSketchStyleProps>
              </a:ext>
            </a:extLst>
          </a:ln>
        </p:spPr>
        <p:style>
          <a:lnRef idx="2">
            <a:schemeClr val="accent3"/>
          </a:lnRef>
          <a:fillRef idx="1">
            <a:schemeClr val="lt1"/>
          </a:fillRef>
          <a:effectRef idx="0">
            <a:schemeClr val="accent3"/>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600" b="0" i="0" u="none" strike="noStrike" cap="none" normalizeH="0" baseline="0" noProof="0" dirty="0">
                <a:ln>
                  <a:noFill/>
                </a:ln>
                <a:solidFill>
                  <a:srgbClr val="000000"/>
                </a:solidFill>
                <a:uLnTx/>
                <a:uFillTx/>
                <a:latin typeface="Segoe"/>
                <a:ea typeface="+mn-ea"/>
                <a:cs typeface="+mn-cs"/>
              </a:rPr>
              <a:t>Натисніть «Увійти»</a:t>
            </a:r>
          </a:p>
        </p:txBody>
      </p:sp>
      <p:pic>
        <p:nvPicPr>
          <p:cNvPr id="4" name="Graphic 3" descr="House outline">
            <a:hlinkClick r:id="rId6" action="ppaction://hlinksldjump"/>
            <a:extLst>
              <a:ext uri="{FF2B5EF4-FFF2-40B4-BE49-F238E27FC236}">
                <a16:creationId xmlns:a16="http://schemas.microsoft.com/office/drawing/2014/main" id="{6569F7E1-1E31-6524-1319-C697DDC796D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720680" y="0"/>
            <a:ext cx="471320" cy="477054"/>
          </a:xfrm>
          <a:prstGeom prst="rect">
            <a:avLst/>
          </a:prstGeom>
        </p:spPr>
      </p:pic>
      <p:pic>
        <p:nvPicPr>
          <p:cNvPr id="5" name="Graphic 4" descr="Priorities with solid fill">
            <a:hlinkClick r:id="rId9" action="ppaction://hlinksldjump"/>
            <a:extLst>
              <a:ext uri="{FF2B5EF4-FFF2-40B4-BE49-F238E27FC236}">
                <a16:creationId xmlns:a16="http://schemas.microsoft.com/office/drawing/2014/main" id="{08BC5664-689F-4244-184D-1DD232365E7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 y="6380946"/>
            <a:ext cx="477054" cy="477054"/>
          </a:xfrm>
          <a:prstGeom prst="rect">
            <a:avLst/>
          </a:prstGeom>
        </p:spPr>
      </p:pic>
      <p:sp>
        <p:nvSpPr>
          <p:cNvPr id="17" name="Rectangle 16">
            <a:extLst>
              <a:ext uri="{FF2B5EF4-FFF2-40B4-BE49-F238E27FC236}">
                <a16:creationId xmlns:a16="http://schemas.microsoft.com/office/drawing/2014/main" id="{F21E8F03-4E11-B346-3466-238FA111207C}"/>
              </a:ext>
            </a:extLst>
          </p:cNvPr>
          <p:cNvSpPr/>
          <p:nvPr/>
        </p:nvSpPr>
        <p:spPr>
          <a:xfrm>
            <a:off x="901768" y="3684137"/>
            <a:ext cx="1898581" cy="445649"/>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spTree>
    <p:extLst>
      <p:ext uri="{BB962C8B-B14F-4D97-AF65-F5344CB8AC3E}">
        <p14:creationId xmlns:p14="http://schemas.microsoft.com/office/powerpoint/2010/main" val="1990814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5657F05-3C7C-3E27-1311-4168FBCDCA61}"/>
              </a:ext>
            </a:extLst>
          </p:cNvPr>
          <p:cNvPicPr>
            <a:picLocks noChangeAspect="1"/>
          </p:cNvPicPr>
          <p:nvPr/>
        </p:nvPicPr>
        <p:blipFill>
          <a:blip r:embed="rId3"/>
          <a:stretch>
            <a:fillRect/>
          </a:stretch>
        </p:blipFill>
        <p:spPr>
          <a:xfrm>
            <a:off x="2872631" y="780379"/>
            <a:ext cx="6390483" cy="4488491"/>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7E91157C-D9BD-9D41-B615-47F18CA80282}"/>
              </a:ext>
            </a:extLst>
          </p:cNvPr>
          <p:cNvSpPr>
            <a:spLocks noGrp="1"/>
          </p:cNvSpPr>
          <p:nvPr>
            <p:ph type="title" idx="4294967295"/>
          </p:nvPr>
        </p:nvSpPr>
        <p:spPr>
          <a:xfrm>
            <a:off x="1083692" y="177226"/>
            <a:ext cx="9205439" cy="434481"/>
          </a:xfrm>
        </p:spPr>
        <p:txBody>
          <a:bodyPr/>
          <a:lstStyle/>
          <a:p>
            <a:r>
              <a:rPr lang="uk-UA" sz="2800" b="1" dirty="0">
                <a:solidFill>
                  <a:srgbClr val="0072BC"/>
                </a:solidFill>
                <a:latin typeface="Proxima Nova"/>
                <a:ea typeface="+mn-lt"/>
                <a:cs typeface="+mn-lt"/>
              </a:rPr>
              <a:t>Домашня сторінка порталу постачальників</a:t>
            </a:r>
          </a:p>
        </p:txBody>
      </p:sp>
      <p:sp>
        <p:nvSpPr>
          <p:cNvPr id="7" name="TextBox 6">
            <a:extLst>
              <a:ext uri="{FF2B5EF4-FFF2-40B4-BE49-F238E27FC236}">
                <a16:creationId xmlns:a16="http://schemas.microsoft.com/office/drawing/2014/main" id="{1B47E225-759E-480E-8332-BA0CCA99CFF3}"/>
              </a:ext>
            </a:extLst>
          </p:cNvPr>
          <p:cNvSpPr txBox="1"/>
          <p:nvPr/>
        </p:nvSpPr>
        <p:spPr>
          <a:xfrm>
            <a:off x="2781646" y="5500045"/>
            <a:ext cx="8498939" cy="584775"/>
          </a:xfrm>
          <a:prstGeom prst="rect">
            <a:avLst/>
          </a:prstGeom>
          <a:noFill/>
        </p:spPr>
        <p:txBody>
          <a:bodyPr wrap="square" lIns="91440" tIns="45720" rIns="91440" bIns="45720" anchor="t">
            <a:spAutoFit/>
          </a:bodyPr>
          <a:lstStyle/>
          <a:p>
            <a:pPr marL="285750" indent="-285750">
              <a:buFontTx/>
              <a:buChar char="-"/>
              <a:defRPr/>
            </a:pPr>
            <a:r>
              <a:rPr lang="uk-UA" sz="1600" dirty="0">
                <a:latin typeface="proxima_nova"/>
                <a:ea typeface="+mn-lt"/>
                <a:cs typeface="+mn-lt"/>
              </a:rPr>
              <a:t>Натисніть на вкладку «</a:t>
            </a:r>
            <a:r>
              <a:rPr lang="uk-UA" sz="1600" b="1" dirty="0">
                <a:latin typeface="proxima_nova"/>
                <a:ea typeface="+mn-lt"/>
                <a:cs typeface="+mn-lt"/>
              </a:rPr>
              <a:t>Портал постачальника»</a:t>
            </a:r>
          </a:p>
          <a:p>
            <a:pPr marL="285750" indent="-285750">
              <a:buFontTx/>
              <a:buChar char="-"/>
              <a:defRPr/>
            </a:pPr>
            <a:r>
              <a:rPr lang="uk-UA" sz="1600" dirty="0">
                <a:latin typeface="proxima_nova"/>
                <a:ea typeface="+mn-lt"/>
                <a:cs typeface="+mn-lt"/>
              </a:rPr>
              <a:t>Постачальник може бачити всі незавершені дії з розділу «</a:t>
            </a:r>
            <a:r>
              <a:rPr lang="uk-UA" sz="1600" b="1" dirty="0">
                <a:latin typeface="proxima_nova"/>
                <a:ea typeface="+mn-lt"/>
                <a:cs typeface="+mn-lt"/>
              </a:rPr>
              <a:t>Справи для завершення» </a:t>
            </a:r>
          </a:p>
        </p:txBody>
      </p:sp>
      <p:sp>
        <p:nvSpPr>
          <p:cNvPr id="9" name="Rectangle 8">
            <a:extLst>
              <a:ext uri="{FF2B5EF4-FFF2-40B4-BE49-F238E27FC236}">
                <a16:creationId xmlns:a16="http://schemas.microsoft.com/office/drawing/2014/main" id="{6D088042-A86B-4968-BC38-F23093000490}"/>
              </a:ext>
            </a:extLst>
          </p:cNvPr>
          <p:cNvSpPr/>
          <p:nvPr/>
        </p:nvSpPr>
        <p:spPr>
          <a:xfrm>
            <a:off x="2884499" y="1421794"/>
            <a:ext cx="1207827" cy="1269579"/>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sp>
        <p:nvSpPr>
          <p:cNvPr id="11" name="Rectangle 10">
            <a:extLst>
              <a:ext uri="{FF2B5EF4-FFF2-40B4-BE49-F238E27FC236}">
                <a16:creationId xmlns:a16="http://schemas.microsoft.com/office/drawing/2014/main" id="{6BE93E14-3BCB-4CF1-9E32-40AE2093B68E}"/>
              </a:ext>
            </a:extLst>
          </p:cNvPr>
          <p:cNvSpPr/>
          <p:nvPr/>
        </p:nvSpPr>
        <p:spPr>
          <a:xfrm>
            <a:off x="4518581" y="3425979"/>
            <a:ext cx="1568608" cy="1747283"/>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sp>
        <p:nvSpPr>
          <p:cNvPr id="14" name="Callout: Line 13">
            <a:extLst>
              <a:ext uri="{FF2B5EF4-FFF2-40B4-BE49-F238E27FC236}">
                <a16:creationId xmlns:a16="http://schemas.microsoft.com/office/drawing/2014/main" id="{CD7B307F-AD42-4FC2-96A8-F542CDE678D0}"/>
              </a:ext>
            </a:extLst>
          </p:cNvPr>
          <p:cNvSpPr/>
          <p:nvPr/>
        </p:nvSpPr>
        <p:spPr>
          <a:xfrm>
            <a:off x="4794720" y="1503043"/>
            <a:ext cx="1986188" cy="646331"/>
          </a:xfrm>
          <a:prstGeom prst="borderCallout1">
            <a:avLst>
              <a:gd name="adj1" fmla="val 92730"/>
              <a:gd name="adj2" fmla="val -31640"/>
              <a:gd name="adj3" fmla="val 48119"/>
              <a:gd name="adj4" fmla="val 1061"/>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600" b="0" i="0" u="none" strike="noStrike" cap="none" normalizeH="0" baseline="0" noProof="0" dirty="0">
                <a:ln>
                  <a:noFill/>
                </a:ln>
                <a:solidFill>
                  <a:srgbClr val="000000"/>
                </a:solidFill>
                <a:uLnTx/>
                <a:uFillTx/>
                <a:latin typeface="proxima_nova"/>
              </a:rPr>
              <a:t>Натисніть «Портал постачальника»</a:t>
            </a:r>
          </a:p>
        </p:txBody>
      </p:sp>
      <p:sp>
        <p:nvSpPr>
          <p:cNvPr id="5" name="TextBox 4">
            <a:extLst>
              <a:ext uri="{FF2B5EF4-FFF2-40B4-BE49-F238E27FC236}">
                <a16:creationId xmlns:a16="http://schemas.microsoft.com/office/drawing/2014/main" id="{B7908233-70C3-FA97-99CD-BD1CBC0EC07A}"/>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3.1 Пошук переговорів</a:t>
            </a:r>
          </a:p>
        </p:txBody>
      </p:sp>
      <p:pic>
        <p:nvPicPr>
          <p:cNvPr id="4" name="Graphic 3" descr="House outline">
            <a:hlinkClick r:id="rId4" action="ppaction://hlinksldjump"/>
            <a:extLst>
              <a:ext uri="{FF2B5EF4-FFF2-40B4-BE49-F238E27FC236}">
                <a16:creationId xmlns:a16="http://schemas.microsoft.com/office/drawing/2014/main" id="{0812F0FA-B168-E14F-E742-AF1D9C8A44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720680" y="0"/>
            <a:ext cx="471320" cy="477054"/>
          </a:xfrm>
          <a:prstGeom prst="rect">
            <a:avLst/>
          </a:prstGeom>
        </p:spPr>
      </p:pic>
      <p:pic>
        <p:nvPicPr>
          <p:cNvPr id="6" name="Graphic 5" descr="Priorities with solid fill">
            <a:hlinkClick r:id="rId7" action="ppaction://hlinksldjump"/>
            <a:extLst>
              <a:ext uri="{FF2B5EF4-FFF2-40B4-BE49-F238E27FC236}">
                <a16:creationId xmlns:a16="http://schemas.microsoft.com/office/drawing/2014/main" id="{BCEC934A-1C26-EB96-455D-7F9A8CA98AC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 y="6380946"/>
            <a:ext cx="477054" cy="477054"/>
          </a:xfrm>
          <a:prstGeom prst="rect">
            <a:avLst/>
          </a:prstGeom>
        </p:spPr>
      </p:pic>
      <p:sp>
        <p:nvSpPr>
          <p:cNvPr id="3" name="Rectangle: Rounded Corners 2">
            <a:extLst>
              <a:ext uri="{FF2B5EF4-FFF2-40B4-BE49-F238E27FC236}">
                <a16:creationId xmlns:a16="http://schemas.microsoft.com/office/drawing/2014/main" id="{FA7912F5-BEC5-C5E2-EDFE-00A7CE407745}"/>
              </a:ext>
            </a:extLst>
          </p:cNvPr>
          <p:cNvSpPr/>
          <p:nvPr/>
        </p:nvSpPr>
        <p:spPr>
          <a:xfrm>
            <a:off x="9576184" y="4355845"/>
            <a:ext cx="2516914" cy="1286420"/>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uk-UA" sz="1400" b="1" dirty="0">
                <a:solidFill>
                  <a:schemeClr val="tx1"/>
                </a:solidFill>
                <a:latin typeface="proxima_nova"/>
                <a:ea typeface="Lato"/>
                <a:cs typeface="Lato"/>
              </a:rPr>
              <a:t>ВАЖЛИВО: </a:t>
            </a:r>
          </a:p>
          <a:p>
            <a:pPr algn="ctr"/>
            <a:r>
              <a:rPr lang="uk-UA" sz="1400" dirty="0">
                <a:solidFill>
                  <a:schemeClr val="tx1"/>
                </a:solidFill>
                <a:latin typeface="proxima_nova"/>
              </a:rPr>
              <a:t>Якщо вашу компанію запросять взяти участь у переговорах, ви отримаєте сповіщення електронною поштою. </a:t>
            </a:r>
          </a:p>
        </p:txBody>
      </p:sp>
      <p:pic>
        <p:nvPicPr>
          <p:cNvPr id="8" name="Graphic 7" descr="A lightbulb">
            <a:extLst>
              <a:ext uri="{FF2B5EF4-FFF2-40B4-BE49-F238E27FC236}">
                <a16:creationId xmlns:a16="http://schemas.microsoft.com/office/drawing/2014/main" id="{86D58FA2-7BBB-C8D8-7D5C-83F4CAAD646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875618" y="4187678"/>
            <a:ext cx="422103" cy="422103"/>
          </a:xfrm>
          <a:prstGeom prst="rect">
            <a:avLst/>
          </a:prstGeom>
        </p:spPr>
      </p:pic>
      <p:cxnSp>
        <p:nvCxnSpPr>
          <p:cNvPr id="10" name="Straight Arrow Connector 9">
            <a:extLst>
              <a:ext uri="{FF2B5EF4-FFF2-40B4-BE49-F238E27FC236}">
                <a16:creationId xmlns:a16="http://schemas.microsoft.com/office/drawing/2014/main" id="{6D11C819-4671-714D-5324-E859FE041119}"/>
              </a:ext>
            </a:extLst>
          </p:cNvPr>
          <p:cNvCxnSpPr>
            <a:cxnSpLocks/>
            <a:stCxn id="11" idx="3"/>
          </p:cNvCxnSpPr>
          <p:nvPr/>
        </p:nvCxnSpPr>
        <p:spPr>
          <a:xfrm>
            <a:off x="6087189" y="4299621"/>
            <a:ext cx="3514592" cy="317247"/>
          </a:xfrm>
          <a:prstGeom prst="straightConnector1">
            <a:avLst/>
          </a:prstGeom>
          <a:ln w="38100">
            <a:solidFill>
              <a:srgbClr val="FAEB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55463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computer&#10;&#10;Description automatically generated">
            <a:extLst>
              <a:ext uri="{FF2B5EF4-FFF2-40B4-BE49-F238E27FC236}">
                <a16:creationId xmlns:a16="http://schemas.microsoft.com/office/drawing/2014/main" id="{53368BFB-DE5E-16AC-5BFB-B68C26AACAAC}"/>
              </a:ext>
            </a:extLst>
          </p:cNvPr>
          <p:cNvPicPr>
            <a:picLocks noChangeAspect="1"/>
          </p:cNvPicPr>
          <p:nvPr/>
        </p:nvPicPr>
        <p:blipFill rotWithShape="1">
          <a:blip r:embed="rId3"/>
          <a:srcRect t="11453" b="716"/>
          <a:stretch/>
        </p:blipFill>
        <p:spPr>
          <a:xfrm>
            <a:off x="1482334" y="797941"/>
            <a:ext cx="4958489" cy="5262118"/>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80B72FD6-0605-4F94-A7F5-14D1D8BE9B54}"/>
              </a:ext>
            </a:extLst>
          </p:cNvPr>
          <p:cNvSpPr txBox="1"/>
          <p:nvPr/>
        </p:nvSpPr>
        <p:spPr>
          <a:xfrm>
            <a:off x="6862659" y="5475284"/>
            <a:ext cx="4453399" cy="584775"/>
          </a:xfrm>
          <a:prstGeom prst="rect">
            <a:avLst/>
          </a:prstGeom>
          <a:noFill/>
        </p:spPr>
        <p:txBody>
          <a:bodyPr wrap="square" lIns="91440" tIns="45720" rIns="91440" bIns="45720" anchor="t">
            <a:spAutoFit/>
          </a:bodyPr>
          <a:lstStyle/>
          <a:p>
            <a:pPr marL="285750" indent="-285750">
              <a:buFontTx/>
              <a:buChar char="-"/>
              <a:defRPr/>
            </a:pPr>
            <a:r>
              <a:rPr kumimoji="0" lang="uk-UA" sz="1600" b="0" i="0" u="none" strike="noStrike" cap="none" normalizeH="0" baseline="0" noProof="0" dirty="0">
                <a:ln>
                  <a:noFill/>
                </a:ln>
                <a:uLnTx/>
                <a:uFillTx/>
                <a:latin typeface="proxima_nova"/>
              </a:rPr>
              <a:t>Перейдіть до розділу </a:t>
            </a:r>
            <a:r>
              <a:rPr kumimoji="0" lang="uk-UA" sz="1600" i="0" u="none" strike="noStrike" cap="none" normalizeH="0" baseline="0" noProof="0" dirty="0">
                <a:ln>
                  <a:noFill/>
                </a:ln>
                <a:uLnTx/>
                <a:uFillTx/>
                <a:latin typeface="proxima_nova"/>
              </a:rPr>
              <a:t>«</a:t>
            </a:r>
            <a:r>
              <a:rPr kumimoji="0" lang="uk-UA" sz="1600" b="1" i="0" u="none" strike="noStrike" cap="none" normalizeH="0" baseline="0" noProof="0" dirty="0">
                <a:ln>
                  <a:noFill/>
                </a:ln>
                <a:uLnTx/>
                <a:uFillTx/>
                <a:latin typeface="proxima_nova"/>
              </a:rPr>
              <a:t>Переговори</a:t>
            </a:r>
            <a:r>
              <a:rPr kumimoji="0" lang="uk-UA" sz="1600" i="0" u="none" strike="noStrike" cap="none" normalizeH="0" baseline="0" noProof="0" dirty="0">
                <a:ln>
                  <a:noFill/>
                </a:ln>
                <a:uLnTx/>
                <a:uFillTx/>
                <a:latin typeface="proxima_nova"/>
              </a:rPr>
              <a:t>»</a:t>
            </a:r>
          </a:p>
          <a:p>
            <a:pPr marL="285750" indent="-285750">
              <a:buFontTx/>
              <a:buChar char="-"/>
              <a:defRPr/>
            </a:pPr>
            <a:r>
              <a:rPr lang="uk-UA" sz="1600" dirty="0">
                <a:latin typeface="proxima_nova"/>
              </a:rPr>
              <a:t>Натисніть на </a:t>
            </a:r>
            <a:r>
              <a:rPr lang="uk-UA" sz="1600" b="1" dirty="0">
                <a:latin typeface="proxima_nova"/>
              </a:rPr>
              <a:t>«Переглянути активні переговори»</a:t>
            </a:r>
          </a:p>
        </p:txBody>
      </p:sp>
      <p:sp>
        <p:nvSpPr>
          <p:cNvPr id="13" name="Rectangle 12">
            <a:extLst>
              <a:ext uri="{FF2B5EF4-FFF2-40B4-BE49-F238E27FC236}">
                <a16:creationId xmlns:a16="http://schemas.microsoft.com/office/drawing/2014/main" id="{AC6D73DC-29CC-431A-BC60-5C564D4CD6E5}"/>
              </a:ext>
            </a:extLst>
          </p:cNvPr>
          <p:cNvSpPr/>
          <p:nvPr/>
        </p:nvSpPr>
        <p:spPr>
          <a:xfrm>
            <a:off x="1620847" y="5742658"/>
            <a:ext cx="1091731" cy="211722"/>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sp>
        <p:nvSpPr>
          <p:cNvPr id="11" name="Callout: Line 10">
            <a:extLst>
              <a:ext uri="{FF2B5EF4-FFF2-40B4-BE49-F238E27FC236}">
                <a16:creationId xmlns:a16="http://schemas.microsoft.com/office/drawing/2014/main" id="{F17B872E-9058-23B5-4893-67417A70219F}"/>
              </a:ext>
            </a:extLst>
          </p:cNvPr>
          <p:cNvSpPr/>
          <p:nvPr/>
        </p:nvSpPr>
        <p:spPr>
          <a:xfrm>
            <a:off x="4544002" y="4627613"/>
            <a:ext cx="2161257" cy="734095"/>
          </a:xfrm>
          <a:prstGeom prst="borderCallout1">
            <a:avLst>
              <a:gd name="adj1" fmla="val 49389"/>
              <a:gd name="adj2" fmla="val 324"/>
              <a:gd name="adj3" fmla="val 212000"/>
              <a:gd name="adj4" fmla="val -85162"/>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uk-UA" sz="1600" dirty="0">
                <a:solidFill>
                  <a:schemeClr val="tx1"/>
                </a:solidFill>
                <a:latin typeface="proxima_nova"/>
              </a:rPr>
              <a:t>Натисніть «Переглянути активні переговори»</a:t>
            </a:r>
          </a:p>
        </p:txBody>
      </p:sp>
      <p:sp>
        <p:nvSpPr>
          <p:cNvPr id="4" name="TextBox 3">
            <a:extLst>
              <a:ext uri="{FF2B5EF4-FFF2-40B4-BE49-F238E27FC236}">
                <a16:creationId xmlns:a16="http://schemas.microsoft.com/office/drawing/2014/main" id="{EA24BE77-4689-5DCE-AD88-2586FE9B03E8}"/>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3.1 Пошук переговорів</a:t>
            </a:r>
          </a:p>
        </p:txBody>
      </p:sp>
      <p:sp>
        <p:nvSpPr>
          <p:cNvPr id="5" name="TextBox 4">
            <a:extLst>
              <a:ext uri="{FF2B5EF4-FFF2-40B4-BE49-F238E27FC236}">
                <a16:creationId xmlns:a16="http://schemas.microsoft.com/office/drawing/2014/main" id="{D94B8BEC-13B0-0EF1-CF24-01440104B12D}"/>
              </a:ext>
            </a:extLst>
          </p:cNvPr>
          <p:cNvSpPr txBox="1"/>
          <p:nvPr/>
        </p:nvSpPr>
        <p:spPr>
          <a:xfrm>
            <a:off x="712253" y="172678"/>
            <a:ext cx="766663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Домашня сторінка порталу постачальників</a:t>
            </a:r>
          </a:p>
        </p:txBody>
      </p:sp>
      <p:pic>
        <p:nvPicPr>
          <p:cNvPr id="6" name="Graphic 5" descr="House outline">
            <a:hlinkClick r:id="rId4" action="ppaction://hlinksldjump"/>
            <a:extLst>
              <a:ext uri="{FF2B5EF4-FFF2-40B4-BE49-F238E27FC236}">
                <a16:creationId xmlns:a16="http://schemas.microsoft.com/office/drawing/2014/main" id="{AFC70723-3B75-ED6F-4641-28F04DC4151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720680" y="0"/>
            <a:ext cx="471320" cy="477054"/>
          </a:xfrm>
          <a:prstGeom prst="rect">
            <a:avLst/>
          </a:prstGeom>
        </p:spPr>
      </p:pic>
      <p:pic>
        <p:nvPicPr>
          <p:cNvPr id="7" name="Graphic 6" descr="Priorities with solid fill">
            <a:hlinkClick r:id="rId7" action="ppaction://hlinksldjump"/>
            <a:extLst>
              <a:ext uri="{FF2B5EF4-FFF2-40B4-BE49-F238E27FC236}">
                <a16:creationId xmlns:a16="http://schemas.microsoft.com/office/drawing/2014/main" id="{70BED44D-8894-1255-6D95-1D41082295A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29919185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4068E70-F3CE-29F4-45F6-C46A1105D65B}"/>
              </a:ext>
            </a:extLst>
          </p:cNvPr>
          <p:cNvPicPr>
            <a:picLocks noChangeAspect="1"/>
          </p:cNvPicPr>
          <p:nvPr/>
        </p:nvPicPr>
        <p:blipFill>
          <a:blip r:embed="rId3"/>
          <a:stretch>
            <a:fillRect/>
          </a:stretch>
        </p:blipFill>
        <p:spPr>
          <a:xfrm>
            <a:off x="612403" y="944499"/>
            <a:ext cx="11393168" cy="3131771"/>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EA24BE77-4689-5DCE-AD88-2586FE9B03E8}"/>
              </a:ext>
            </a:extLst>
          </p:cNvPr>
          <p:cNvSpPr txBox="1"/>
          <p:nvPr/>
        </p:nvSpPr>
        <p:spPr>
          <a:xfrm rot="16200000">
            <a:off x="-2909312" y="2909315"/>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3.1 Пошук переговорів</a:t>
            </a:r>
          </a:p>
        </p:txBody>
      </p:sp>
      <p:sp>
        <p:nvSpPr>
          <p:cNvPr id="5" name="TextBox 4">
            <a:extLst>
              <a:ext uri="{FF2B5EF4-FFF2-40B4-BE49-F238E27FC236}">
                <a16:creationId xmlns:a16="http://schemas.microsoft.com/office/drawing/2014/main" id="{D94B8BEC-13B0-0EF1-CF24-01440104B12D}"/>
              </a:ext>
            </a:extLst>
          </p:cNvPr>
          <p:cNvSpPr txBox="1"/>
          <p:nvPr/>
        </p:nvSpPr>
        <p:spPr>
          <a:xfrm>
            <a:off x="712253" y="136424"/>
            <a:ext cx="766663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Сторінка активних переговорів</a:t>
            </a:r>
          </a:p>
        </p:txBody>
      </p:sp>
      <p:sp>
        <p:nvSpPr>
          <p:cNvPr id="6" name="TextBox 5">
            <a:extLst>
              <a:ext uri="{FF2B5EF4-FFF2-40B4-BE49-F238E27FC236}">
                <a16:creationId xmlns:a16="http://schemas.microsoft.com/office/drawing/2014/main" id="{2EE8336F-B77F-7E02-EAA0-CC728CD3600C}"/>
              </a:ext>
            </a:extLst>
          </p:cNvPr>
          <p:cNvSpPr txBox="1"/>
          <p:nvPr/>
        </p:nvSpPr>
        <p:spPr>
          <a:xfrm>
            <a:off x="712253" y="4506542"/>
            <a:ext cx="8120020" cy="830997"/>
          </a:xfrm>
          <a:prstGeom prst="rect">
            <a:avLst/>
          </a:prstGeom>
          <a:noFill/>
        </p:spPr>
        <p:txBody>
          <a:bodyPr wrap="square" lIns="91440" tIns="45720" rIns="91440" bIns="45720" anchor="t">
            <a:spAutoFit/>
          </a:bodyPr>
          <a:lstStyle/>
          <a:p>
            <a:pPr marL="285750" indent="-285750">
              <a:buFontTx/>
              <a:buChar char="-"/>
              <a:defRPr/>
            </a:pPr>
            <a:r>
              <a:rPr lang="uk-UA" sz="1600" dirty="0">
                <a:latin typeface="proxima_nova"/>
              </a:rPr>
              <a:t>На сторінці «</a:t>
            </a:r>
            <a:r>
              <a:rPr lang="uk-UA" sz="1600" b="1" dirty="0">
                <a:latin typeface="proxima_nova"/>
              </a:rPr>
              <a:t>Активні переговори»</a:t>
            </a:r>
            <a:r>
              <a:rPr lang="uk-UA" sz="1600" dirty="0">
                <a:latin typeface="proxima_nova"/>
              </a:rPr>
              <a:t> введіть всю відповідну інформацію та знайдіть активні переговори</a:t>
            </a:r>
          </a:p>
          <a:p>
            <a:pPr marL="285750" indent="-285750">
              <a:buFontTx/>
              <a:buChar char="-"/>
              <a:defRPr/>
            </a:pPr>
            <a:r>
              <a:rPr lang="uk-UA" sz="1600" dirty="0">
                <a:latin typeface="proxima_nova"/>
              </a:rPr>
              <a:t>Натисніть на </a:t>
            </a:r>
            <a:r>
              <a:rPr lang="uk-UA" sz="1600" b="1" dirty="0">
                <a:latin typeface="proxima_nova"/>
              </a:rPr>
              <a:t>«Пошук»</a:t>
            </a:r>
          </a:p>
        </p:txBody>
      </p:sp>
      <p:sp>
        <p:nvSpPr>
          <p:cNvPr id="7" name="Rectangle 6">
            <a:extLst>
              <a:ext uri="{FF2B5EF4-FFF2-40B4-BE49-F238E27FC236}">
                <a16:creationId xmlns:a16="http://schemas.microsoft.com/office/drawing/2014/main" id="{9F4FE201-02AF-C323-AF49-F72AD6D865F2}"/>
              </a:ext>
            </a:extLst>
          </p:cNvPr>
          <p:cNvSpPr/>
          <p:nvPr/>
        </p:nvSpPr>
        <p:spPr>
          <a:xfrm>
            <a:off x="10789920" y="2110985"/>
            <a:ext cx="462013" cy="237579"/>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sp>
        <p:nvSpPr>
          <p:cNvPr id="8" name="Callout: Line 7">
            <a:extLst>
              <a:ext uri="{FF2B5EF4-FFF2-40B4-BE49-F238E27FC236}">
                <a16:creationId xmlns:a16="http://schemas.microsoft.com/office/drawing/2014/main" id="{C0FD303E-8077-0BFE-BA4A-FF668B20888A}"/>
              </a:ext>
            </a:extLst>
          </p:cNvPr>
          <p:cNvSpPr/>
          <p:nvPr/>
        </p:nvSpPr>
        <p:spPr>
          <a:xfrm>
            <a:off x="9556276" y="3308274"/>
            <a:ext cx="1996617" cy="512251"/>
          </a:xfrm>
          <a:prstGeom prst="borderCallout1">
            <a:avLst>
              <a:gd name="adj1" fmla="val 3112"/>
              <a:gd name="adj2" fmla="val 45655"/>
              <a:gd name="adj3" fmla="val -203363"/>
              <a:gd name="adj4" fmla="val 61861"/>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600" b="0" i="0" u="none" strike="noStrike" cap="none" normalizeH="0" baseline="0" noProof="0" dirty="0">
                <a:ln>
                  <a:noFill/>
                </a:ln>
                <a:solidFill>
                  <a:srgbClr val="000000"/>
                </a:solidFill>
                <a:uLnTx/>
                <a:uFillTx/>
                <a:latin typeface="proxima_nova"/>
              </a:rPr>
              <a:t>Натисніть «Пошук»</a:t>
            </a:r>
          </a:p>
        </p:txBody>
      </p:sp>
      <p:sp>
        <p:nvSpPr>
          <p:cNvPr id="12" name="Callout: Line 11">
            <a:extLst>
              <a:ext uri="{FF2B5EF4-FFF2-40B4-BE49-F238E27FC236}">
                <a16:creationId xmlns:a16="http://schemas.microsoft.com/office/drawing/2014/main" id="{3493D969-A472-334E-5C28-FA7E80963742}"/>
              </a:ext>
            </a:extLst>
          </p:cNvPr>
          <p:cNvSpPr/>
          <p:nvPr/>
        </p:nvSpPr>
        <p:spPr>
          <a:xfrm>
            <a:off x="1493453" y="2594758"/>
            <a:ext cx="2212273" cy="656530"/>
          </a:xfrm>
          <a:prstGeom prst="borderCallout1">
            <a:avLst>
              <a:gd name="adj1" fmla="val 3112"/>
              <a:gd name="adj2" fmla="val 45655"/>
              <a:gd name="adj3" fmla="val -57617"/>
              <a:gd name="adj4" fmla="val 63293"/>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uk-UA" sz="1600" dirty="0">
                <a:solidFill>
                  <a:srgbClr val="000000"/>
                </a:solidFill>
                <a:latin typeface="proxima_nova"/>
              </a:rPr>
              <a:t>Пошук активних переговорів</a:t>
            </a:r>
          </a:p>
        </p:txBody>
      </p:sp>
      <p:sp>
        <p:nvSpPr>
          <p:cNvPr id="14" name="Rectangle 13">
            <a:extLst>
              <a:ext uri="{FF2B5EF4-FFF2-40B4-BE49-F238E27FC236}">
                <a16:creationId xmlns:a16="http://schemas.microsoft.com/office/drawing/2014/main" id="{8AD46654-3D00-F17D-A27F-B1CA9ECD78C4}"/>
              </a:ext>
            </a:extLst>
          </p:cNvPr>
          <p:cNvSpPr/>
          <p:nvPr/>
        </p:nvSpPr>
        <p:spPr>
          <a:xfrm>
            <a:off x="1493453" y="1311303"/>
            <a:ext cx="3143068" cy="916651"/>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sp>
        <p:nvSpPr>
          <p:cNvPr id="15" name="Rectangle 14">
            <a:extLst>
              <a:ext uri="{FF2B5EF4-FFF2-40B4-BE49-F238E27FC236}">
                <a16:creationId xmlns:a16="http://schemas.microsoft.com/office/drawing/2014/main" id="{15C4E51E-E142-899A-3ABF-345B01D32905}"/>
              </a:ext>
            </a:extLst>
          </p:cNvPr>
          <p:cNvSpPr/>
          <p:nvPr/>
        </p:nvSpPr>
        <p:spPr>
          <a:xfrm>
            <a:off x="7397475" y="1367059"/>
            <a:ext cx="2786779" cy="756183"/>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pic>
        <p:nvPicPr>
          <p:cNvPr id="9" name="Graphic 8" descr="House outline">
            <a:hlinkClick r:id="rId4" action="ppaction://hlinksldjump"/>
            <a:extLst>
              <a:ext uri="{FF2B5EF4-FFF2-40B4-BE49-F238E27FC236}">
                <a16:creationId xmlns:a16="http://schemas.microsoft.com/office/drawing/2014/main" id="{26CC4D80-5A8C-0932-2EC5-8E3E5B4A18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720680" y="0"/>
            <a:ext cx="471320" cy="477054"/>
          </a:xfrm>
          <a:prstGeom prst="rect">
            <a:avLst/>
          </a:prstGeom>
        </p:spPr>
      </p:pic>
      <p:pic>
        <p:nvPicPr>
          <p:cNvPr id="10" name="Graphic 9" descr="Priorities with solid fill">
            <a:hlinkClick r:id="rId7" action="ppaction://hlinksldjump"/>
            <a:extLst>
              <a:ext uri="{FF2B5EF4-FFF2-40B4-BE49-F238E27FC236}">
                <a16:creationId xmlns:a16="http://schemas.microsoft.com/office/drawing/2014/main" id="{264E77C4-AA40-B19A-20F0-3CE6F8C60AE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 y="6380946"/>
            <a:ext cx="477054" cy="477054"/>
          </a:xfrm>
          <a:prstGeom prst="rect">
            <a:avLst/>
          </a:prstGeom>
        </p:spPr>
      </p:pic>
      <p:sp>
        <p:nvSpPr>
          <p:cNvPr id="2" name="Rectangle: Rounded Corners 1">
            <a:extLst>
              <a:ext uri="{FF2B5EF4-FFF2-40B4-BE49-F238E27FC236}">
                <a16:creationId xmlns:a16="http://schemas.microsoft.com/office/drawing/2014/main" id="{2013B831-D71D-AD52-C235-731D00CBD452}"/>
              </a:ext>
            </a:extLst>
          </p:cNvPr>
          <p:cNvSpPr/>
          <p:nvPr/>
        </p:nvSpPr>
        <p:spPr>
          <a:xfrm>
            <a:off x="5728847" y="214409"/>
            <a:ext cx="4452624" cy="399069"/>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uk-UA" sz="1400" b="1" dirty="0">
                <a:solidFill>
                  <a:schemeClr val="tx1"/>
                </a:solidFill>
                <a:latin typeface="proxima_nova"/>
                <a:ea typeface="Lato"/>
                <a:cs typeface="Lato"/>
              </a:rPr>
              <a:t>         ВАЖЛИВО: </a:t>
            </a:r>
            <a:r>
              <a:rPr lang="uk-UA" sz="1400" dirty="0">
                <a:solidFill>
                  <a:schemeClr val="bg2"/>
                </a:solidFill>
                <a:latin typeface="proxima_nova"/>
                <a:ea typeface="Lato"/>
                <a:cs typeface="Lato"/>
              </a:rPr>
              <a:t>** </a:t>
            </a:r>
            <a:r>
              <a:rPr lang="uk-UA" sz="1400" dirty="0">
                <a:solidFill>
                  <a:schemeClr val="tx1"/>
                </a:solidFill>
                <a:latin typeface="proxima_nova"/>
                <a:ea typeface="Lato"/>
                <a:cs typeface="Lato"/>
              </a:rPr>
              <a:t>означає, що потрібен принаймні один. </a:t>
            </a:r>
            <a:r>
              <a:rPr lang="uk-UA" sz="1400" b="1" dirty="0">
                <a:solidFill>
                  <a:schemeClr val="tx1"/>
                </a:solidFill>
                <a:latin typeface="proxima_nova"/>
                <a:ea typeface="Lato"/>
                <a:cs typeface="Lato"/>
              </a:rPr>
              <a:t> </a:t>
            </a:r>
          </a:p>
        </p:txBody>
      </p:sp>
      <p:pic>
        <p:nvPicPr>
          <p:cNvPr id="11" name="Graphic 10" descr="A lightbulb">
            <a:extLst>
              <a:ext uri="{FF2B5EF4-FFF2-40B4-BE49-F238E27FC236}">
                <a16:creationId xmlns:a16="http://schemas.microsoft.com/office/drawing/2014/main" id="{2D6E24E0-3F10-8973-0267-B2A0DDD61CB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775752" y="213556"/>
            <a:ext cx="457239" cy="369693"/>
          </a:xfrm>
          <a:prstGeom prst="rect">
            <a:avLst/>
          </a:prstGeom>
        </p:spPr>
      </p:pic>
      <p:sp>
        <p:nvSpPr>
          <p:cNvPr id="17" name="Rectangle: Rounded Corners 16">
            <a:extLst>
              <a:ext uri="{FF2B5EF4-FFF2-40B4-BE49-F238E27FC236}">
                <a16:creationId xmlns:a16="http://schemas.microsoft.com/office/drawing/2014/main" id="{54329FD5-885A-AEA7-9BE7-598E3DB0B857}"/>
              </a:ext>
            </a:extLst>
          </p:cNvPr>
          <p:cNvSpPr/>
          <p:nvPr/>
        </p:nvSpPr>
        <p:spPr>
          <a:xfrm>
            <a:off x="8932244" y="4407291"/>
            <a:ext cx="3024096" cy="1691627"/>
          </a:xfrm>
          <a:prstGeom prst="round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uk-UA" sz="2000" b="1" dirty="0">
                <a:solidFill>
                  <a:schemeClr val="bg2"/>
                </a:solidFill>
                <a:latin typeface="proxima_nova"/>
                <a:ea typeface="Lato"/>
                <a:cs typeface="Lato"/>
              </a:rPr>
              <a:t>ПОРАДА: </a:t>
            </a:r>
          </a:p>
          <a:p>
            <a:pPr algn="ctr" rtl="0" fontAlgn="base"/>
            <a:r>
              <a:rPr lang="uk-UA" sz="1400" b="0" i="0" u="none" strike="noStrike" dirty="0">
                <a:solidFill>
                  <a:srgbClr val="000000"/>
                </a:solidFill>
                <a:latin typeface="proxima_nova"/>
              </a:rPr>
              <a:t>Якщо у вас немає конкретної кількості переговорів, ви можете вибрати для «Запрошення отримано» - «Ні». Натиснувши кнопку «Пошук», ви побачите всі доступні та активні переговори. </a:t>
            </a:r>
          </a:p>
        </p:txBody>
      </p:sp>
      <p:pic>
        <p:nvPicPr>
          <p:cNvPr id="18" name="Graphic 17" descr="A lightbulb">
            <a:extLst>
              <a:ext uri="{FF2B5EF4-FFF2-40B4-BE49-F238E27FC236}">
                <a16:creationId xmlns:a16="http://schemas.microsoft.com/office/drawing/2014/main" id="{8DD9B38D-947B-EB23-F8A5-30BCFDD283FF}"/>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556276" y="4407291"/>
            <a:ext cx="358966" cy="347412"/>
          </a:xfrm>
          <a:prstGeom prst="rect">
            <a:avLst/>
          </a:prstGeom>
        </p:spPr>
      </p:pic>
    </p:spTree>
    <p:extLst>
      <p:ext uri="{BB962C8B-B14F-4D97-AF65-F5344CB8AC3E}">
        <p14:creationId xmlns:p14="http://schemas.microsoft.com/office/powerpoint/2010/main" val="39322254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24BE77-4689-5DCE-AD88-2586FE9B03E8}"/>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3.1 Пошук переговорів</a:t>
            </a:r>
          </a:p>
        </p:txBody>
      </p:sp>
      <p:sp>
        <p:nvSpPr>
          <p:cNvPr id="5" name="TextBox 4">
            <a:extLst>
              <a:ext uri="{FF2B5EF4-FFF2-40B4-BE49-F238E27FC236}">
                <a16:creationId xmlns:a16="http://schemas.microsoft.com/office/drawing/2014/main" id="{D94B8BEC-13B0-0EF1-CF24-01440104B12D}"/>
              </a:ext>
            </a:extLst>
          </p:cNvPr>
          <p:cNvSpPr txBox="1"/>
          <p:nvPr/>
        </p:nvSpPr>
        <p:spPr>
          <a:xfrm>
            <a:off x="712253" y="172678"/>
            <a:ext cx="766663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Завантаження переговорів</a:t>
            </a:r>
          </a:p>
        </p:txBody>
      </p:sp>
      <p:pic>
        <p:nvPicPr>
          <p:cNvPr id="2" name="Picture 2" descr="A screenshot of a computer&#10;&#10;Description automatically generated">
            <a:extLst>
              <a:ext uri="{FF2B5EF4-FFF2-40B4-BE49-F238E27FC236}">
                <a16:creationId xmlns:a16="http://schemas.microsoft.com/office/drawing/2014/main" id="{FC51AD36-2FF7-204C-59A0-D0B78C9C844A}"/>
              </a:ext>
            </a:extLst>
          </p:cNvPr>
          <p:cNvPicPr>
            <a:picLocks noChangeAspect="1"/>
          </p:cNvPicPr>
          <p:nvPr/>
        </p:nvPicPr>
        <p:blipFill rotWithShape="1">
          <a:blip r:embed="rId3"/>
          <a:srcRect t="15997"/>
          <a:stretch/>
        </p:blipFill>
        <p:spPr>
          <a:xfrm>
            <a:off x="1346510" y="1605373"/>
            <a:ext cx="9498980" cy="3343455"/>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9F780A28-5FFB-B173-95A5-EF661FDDC946}"/>
              </a:ext>
            </a:extLst>
          </p:cNvPr>
          <p:cNvSpPr txBox="1"/>
          <p:nvPr/>
        </p:nvSpPr>
        <p:spPr>
          <a:xfrm>
            <a:off x="1453430" y="5121564"/>
            <a:ext cx="10413712" cy="584775"/>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uk-UA" sz="1600" i="0" u="none" strike="noStrike" cap="none" normalizeH="0" baseline="0" noProof="0" dirty="0">
                <a:ln>
                  <a:noFill/>
                </a:ln>
                <a:uLnTx/>
                <a:uFillTx/>
                <a:latin typeface="proxima_nova"/>
              </a:rPr>
              <a:t>Натисніть на </a:t>
            </a:r>
            <a:r>
              <a:rPr kumimoji="0" lang="uk-UA" sz="1600" b="1" i="0" u="none" strike="noStrike" cap="none" normalizeH="0" baseline="0" noProof="0" dirty="0">
                <a:ln>
                  <a:noFill/>
                </a:ln>
                <a:uLnTx/>
                <a:uFillTx/>
                <a:latin typeface="proxima_nova"/>
              </a:rPr>
              <a:t>строку переговорів</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uk-UA" sz="1600" dirty="0">
                <a:latin typeface="proxima_nova"/>
              </a:rPr>
              <a:t>Якщо ви хочете переглянути pdf-версію переговорів, перейдіть на </a:t>
            </a:r>
            <a:r>
              <a:rPr lang="uk-UA" sz="1600" b="1" dirty="0">
                <a:latin typeface="proxima_nova"/>
              </a:rPr>
              <a:t>«Дії» </a:t>
            </a:r>
            <a:r>
              <a:rPr lang="uk-UA" sz="1600" dirty="0">
                <a:latin typeface="proxima_nova"/>
              </a:rPr>
              <a:t>&gt; «</a:t>
            </a:r>
            <a:r>
              <a:rPr lang="uk-UA" sz="1600" b="1" dirty="0">
                <a:latin typeface="proxima_nova"/>
              </a:rPr>
              <a:t>Переглянути PDF»</a:t>
            </a:r>
          </a:p>
        </p:txBody>
      </p:sp>
      <p:sp>
        <p:nvSpPr>
          <p:cNvPr id="10" name="Rectangle 9">
            <a:extLst>
              <a:ext uri="{FF2B5EF4-FFF2-40B4-BE49-F238E27FC236}">
                <a16:creationId xmlns:a16="http://schemas.microsoft.com/office/drawing/2014/main" id="{35A8BFAA-5A9C-D42C-A007-0D7364063A04}"/>
              </a:ext>
            </a:extLst>
          </p:cNvPr>
          <p:cNvSpPr/>
          <p:nvPr/>
        </p:nvSpPr>
        <p:spPr>
          <a:xfrm flipH="1">
            <a:off x="1453430" y="3879213"/>
            <a:ext cx="9392060" cy="385589"/>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pic>
        <p:nvPicPr>
          <p:cNvPr id="16" name="Picture 15">
            <a:extLst>
              <a:ext uri="{FF2B5EF4-FFF2-40B4-BE49-F238E27FC236}">
                <a16:creationId xmlns:a16="http://schemas.microsoft.com/office/drawing/2014/main" id="{02819B4E-8A35-9DB5-A690-EA3BFAA087C6}"/>
              </a:ext>
            </a:extLst>
          </p:cNvPr>
          <p:cNvPicPr>
            <a:picLocks noChangeAspect="1"/>
          </p:cNvPicPr>
          <p:nvPr/>
        </p:nvPicPr>
        <p:blipFill>
          <a:blip r:embed="rId4"/>
          <a:stretch>
            <a:fillRect/>
          </a:stretch>
        </p:blipFill>
        <p:spPr>
          <a:xfrm>
            <a:off x="7119337" y="513139"/>
            <a:ext cx="2129008" cy="2027626"/>
          </a:xfrm>
          <a:prstGeom prst="rect">
            <a:avLst/>
          </a:prstGeom>
          <a:ln>
            <a:noFill/>
          </a:ln>
          <a:effectLst>
            <a:outerShdw blurRad="292100" dist="139700" dir="2700000" algn="tl" rotWithShape="0">
              <a:srgbClr val="333333">
                <a:alpha val="65000"/>
              </a:srgbClr>
            </a:outerShdw>
          </a:effectLst>
        </p:spPr>
      </p:pic>
      <p:sp>
        <p:nvSpPr>
          <p:cNvPr id="17" name="Rectangle 16">
            <a:extLst>
              <a:ext uri="{FF2B5EF4-FFF2-40B4-BE49-F238E27FC236}">
                <a16:creationId xmlns:a16="http://schemas.microsoft.com/office/drawing/2014/main" id="{AFC97226-F917-3B5A-322D-8983EF406FD0}"/>
              </a:ext>
            </a:extLst>
          </p:cNvPr>
          <p:cNvSpPr/>
          <p:nvPr/>
        </p:nvSpPr>
        <p:spPr>
          <a:xfrm flipH="1">
            <a:off x="1453430" y="2689983"/>
            <a:ext cx="813520" cy="385589"/>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sp>
        <p:nvSpPr>
          <p:cNvPr id="18" name="Rectangle 17">
            <a:extLst>
              <a:ext uri="{FF2B5EF4-FFF2-40B4-BE49-F238E27FC236}">
                <a16:creationId xmlns:a16="http://schemas.microsoft.com/office/drawing/2014/main" id="{8738DDBD-7027-7EBB-AA72-BEB81A2C1C34}"/>
              </a:ext>
            </a:extLst>
          </p:cNvPr>
          <p:cNvSpPr/>
          <p:nvPr/>
        </p:nvSpPr>
        <p:spPr>
          <a:xfrm flipH="1">
            <a:off x="7119336" y="1933097"/>
            <a:ext cx="1415064" cy="24067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cxnSp>
        <p:nvCxnSpPr>
          <p:cNvPr id="21" name="Straight Connector 20">
            <a:extLst>
              <a:ext uri="{FF2B5EF4-FFF2-40B4-BE49-F238E27FC236}">
                <a16:creationId xmlns:a16="http://schemas.microsoft.com/office/drawing/2014/main" id="{5A06664E-20ED-A57C-6649-42D86B14C51E}"/>
              </a:ext>
            </a:extLst>
          </p:cNvPr>
          <p:cNvCxnSpPr>
            <a:cxnSpLocks/>
            <a:stCxn id="17" idx="1"/>
            <a:endCxn id="18" idx="3"/>
          </p:cNvCxnSpPr>
          <p:nvPr/>
        </p:nvCxnSpPr>
        <p:spPr>
          <a:xfrm flipV="1">
            <a:off x="2266950" y="2053432"/>
            <a:ext cx="4852386" cy="829346"/>
          </a:xfrm>
          <a:prstGeom prst="line">
            <a:avLst/>
          </a:prstGeom>
        </p:spPr>
        <p:style>
          <a:lnRef idx="2">
            <a:schemeClr val="accent3"/>
          </a:lnRef>
          <a:fillRef idx="0">
            <a:schemeClr val="accent3"/>
          </a:fillRef>
          <a:effectRef idx="1">
            <a:schemeClr val="accent3"/>
          </a:effectRef>
          <a:fontRef idx="minor">
            <a:schemeClr val="tx1"/>
          </a:fontRef>
        </p:style>
      </p:cxnSp>
      <p:pic>
        <p:nvPicPr>
          <p:cNvPr id="6" name="Graphic 5" descr="House outline">
            <a:hlinkClick r:id="rId5" action="ppaction://hlinksldjump"/>
            <a:extLst>
              <a:ext uri="{FF2B5EF4-FFF2-40B4-BE49-F238E27FC236}">
                <a16:creationId xmlns:a16="http://schemas.microsoft.com/office/drawing/2014/main" id="{49F2DEEF-C435-1C2F-CAA2-B5B28B89FB8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720680" y="0"/>
            <a:ext cx="471320" cy="477054"/>
          </a:xfrm>
          <a:prstGeom prst="rect">
            <a:avLst/>
          </a:prstGeom>
        </p:spPr>
      </p:pic>
      <p:pic>
        <p:nvPicPr>
          <p:cNvPr id="7" name="Graphic 6" descr="Priorities with solid fill">
            <a:hlinkClick r:id="rId8" action="ppaction://hlinksldjump"/>
            <a:extLst>
              <a:ext uri="{FF2B5EF4-FFF2-40B4-BE49-F238E27FC236}">
                <a16:creationId xmlns:a16="http://schemas.microsoft.com/office/drawing/2014/main" id="{5429813E-AC41-C4BB-7923-D9F50F44C14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20098910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6589A88-27AF-02A8-780A-5D8DACA2CE34}"/>
              </a:ext>
            </a:extLst>
          </p:cNvPr>
          <p:cNvPicPr>
            <a:picLocks noChangeAspect="1"/>
          </p:cNvPicPr>
          <p:nvPr/>
        </p:nvPicPr>
        <p:blipFill>
          <a:blip r:embed="rId3"/>
          <a:stretch>
            <a:fillRect/>
          </a:stretch>
        </p:blipFill>
        <p:spPr>
          <a:xfrm>
            <a:off x="819331" y="780844"/>
            <a:ext cx="11050542" cy="2953162"/>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EA24BE77-4689-5DCE-AD88-2586FE9B03E8}"/>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3.2 Підписатися на переговори</a:t>
            </a:r>
          </a:p>
        </p:txBody>
      </p:sp>
      <p:sp>
        <p:nvSpPr>
          <p:cNvPr id="5" name="TextBox 4">
            <a:extLst>
              <a:ext uri="{FF2B5EF4-FFF2-40B4-BE49-F238E27FC236}">
                <a16:creationId xmlns:a16="http://schemas.microsoft.com/office/drawing/2014/main" id="{D94B8BEC-13B0-0EF1-CF24-01440104B12D}"/>
              </a:ext>
            </a:extLst>
          </p:cNvPr>
          <p:cNvSpPr txBox="1"/>
          <p:nvPr/>
        </p:nvSpPr>
        <p:spPr>
          <a:xfrm>
            <a:off x="712253" y="172678"/>
            <a:ext cx="766663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Підтвердити участь</a:t>
            </a:r>
          </a:p>
        </p:txBody>
      </p:sp>
      <p:sp>
        <p:nvSpPr>
          <p:cNvPr id="9" name="TextBox 8">
            <a:extLst>
              <a:ext uri="{FF2B5EF4-FFF2-40B4-BE49-F238E27FC236}">
                <a16:creationId xmlns:a16="http://schemas.microsoft.com/office/drawing/2014/main" id="{9F780A28-5FFB-B173-95A5-EF661FDDC946}"/>
              </a:ext>
            </a:extLst>
          </p:cNvPr>
          <p:cNvSpPr txBox="1"/>
          <p:nvPr/>
        </p:nvSpPr>
        <p:spPr>
          <a:xfrm>
            <a:off x="927101" y="5404663"/>
            <a:ext cx="6203698" cy="584775"/>
          </a:xfrm>
          <a:prstGeom prst="rect">
            <a:avLst/>
          </a:prstGeom>
          <a:noFill/>
        </p:spPr>
        <p:txBody>
          <a:bodyPr wrap="square" lIns="91440" tIns="45720" rIns="91440" bIns="45720" anchor="t">
            <a:spAutoFit/>
          </a:bodyPr>
          <a:lstStyle/>
          <a:p>
            <a:pPr marR="0" lvl="0" algn="l" defTabSz="914400" rtl="0" eaLnBrk="1" fontAlgn="auto" latinLnBrk="0" hangingPunct="1">
              <a:lnSpc>
                <a:spcPct val="100000"/>
              </a:lnSpc>
              <a:spcBef>
                <a:spcPts val="0"/>
              </a:spcBef>
              <a:spcAft>
                <a:spcPts val="0"/>
              </a:spcAft>
              <a:buClrTx/>
              <a:buSzTx/>
              <a:tabLst/>
              <a:defRPr/>
            </a:pPr>
            <a:r>
              <a:rPr lang="uk-UA" sz="1600" dirty="0">
                <a:latin typeface="proxima_nova"/>
              </a:rPr>
              <a:t>Якщо ви хочете взяти участь у обраних переговорах, ви можете «</a:t>
            </a:r>
            <a:r>
              <a:rPr lang="uk-UA" sz="1600" b="1" dirty="0">
                <a:latin typeface="proxima_nova"/>
              </a:rPr>
              <a:t>Прийняти умови»</a:t>
            </a:r>
            <a:r>
              <a:rPr lang="uk-UA" sz="1600" dirty="0">
                <a:latin typeface="proxima_nova"/>
              </a:rPr>
              <a:t> і «</a:t>
            </a:r>
            <a:r>
              <a:rPr lang="uk-UA" sz="1600" b="1" dirty="0">
                <a:latin typeface="proxima_nova"/>
              </a:rPr>
              <a:t>Підтвердити участь»</a:t>
            </a:r>
            <a:r>
              <a:rPr lang="uk-UA" sz="1600" dirty="0">
                <a:latin typeface="proxima_nova"/>
              </a:rPr>
              <a:t>.</a:t>
            </a:r>
          </a:p>
        </p:txBody>
      </p:sp>
      <p:sp>
        <p:nvSpPr>
          <p:cNvPr id="11" name="Rectangle 10">
            <a:extLst>
              <a:ext uri="{FF2B5EF4-FFF2-40B4-BE49-F238E27FC236}">
                <a16:creationId xmlns:a16="http://schemas.microsoft.com/office/drawing/2014/main" id="{DA2697CB-8443-3C47-370C-C370B9E672BC}"/>
              </a:ext>
            </a:extLst>
          </p:cNvPr>
          <p:cNvSpPr/>
          <p:nvPr/>
        </p:nvSpPr>
        <p:spPr>
          <a:xfrm flipH="1">
            <a:off x="7172324" y="854176"/>
            <a:ext cx="2095134" cy="385589"/>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pic>
        <p:nvPicPr>
          <p:cNvPr id="14" name="Picture 13">
            <a:extLst>
              <a:ext uri="{FF2B5EF4-FFF2-40B4-BE49-F238E27FC236}">
                <a16:creationId xmlns:a16="http://schemas.microsoft.com/office/drawing/2014/main" id="{6F8597E8-F1D6-45E6-CABF-6504B77EFC86}"/>
              </a:ext>
            </a:extLst>
          </p:cNvPr>
          <p:cNvPicPr>
            <a:picLocks noChangeAspect="1"/>
          </p:cNvPicPr>
          <p:nvPr/>
        </p:nvPicPr>
        <p:blipFill>
          <a:blip r:embed="rId4"/>
          <a:stretch>
            <a:fillRect/>
          </a:stretch>
        </p:blipFill>
        <p:spPr>
          <a:xfrm>
            <a:off x="4149810" y="1505972"/>
            <a:ext cx="3182922" cy="3283738"/>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87FAEED3-EC49-2F16-81DD-F9409631C288}"/>
              </a:ext>
            </a:extLst>
          </p:cNvPr>
          <p:cNvSpPr/>
          <p:nvPr/>
        </p:nvSpPr>
        <p:spPr>
          <a:xfrm flipH="1">
            <a:off x="4028950" y="1453337"/>
            <a:ext cx="3392575" cy="3458905"/>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cxnSp>
        <p:nvCxnSpPr>
          <p:cNvPr id="16" name="Straight Connector 15">
            <a:extLst>
              <a:ext uri="{FF2B5EF4-FFF2-40B4-BE49-F238E27FC236}">
                <a16:creationId xmlns:a16="http://schemas.microsoft.com/office/drawing/2014/main" id="{67E448A2-A629-8DD1-9C1A-7F602D273DD5}"/>
              </a:ext>
            </a:extLst>
          </p:cNvPr>
          <p:cNvCxnSpPr>
            <a:cxnSpLocks/>
            <a:stCxn id="11" idx="3"/>
            <a:endCxn id="12" idx="0"/>
          </p:cNvCxnSpPr>
          <p:nvPr/>
        </p:nvCxnSpPr>
        <p:spPr>
          <a:xfrm flipH="1">
            <a:off x="5725237" y="1046971"/>
            <a:ext cx="1447087" cy="406366"/>
          </a:xfrm>
          <a:prstGeom prst="line">
            <a:avLst/>
          </a:prstGeom>
        </p:spPr>
        <p:style>
          <a:lnRef idx="2">
            <a:schemeClr val="accent3"/>
          </a:lnRef>
          <a:fillRef idx="0">
            <a:schemeClr val="accent3"/>
          </a:fillRef>
          <a:effectRef idx="1">
            <a:schemeClr val="accent3"/>
          </a:effectRef>
          <a:fontRef idx="minor">
            <a:schemeClr val="tx1"/>
          </a:fontRef>
        </p:style>
      </p:cxnSp>
      <p:sp>
        <p:nvSpPr>
          <p:cNvPr id="17" name="Rectangle: Rounded Corners 16">
            <a:extLst>
              <a:ext uri="{FF2B5EF4-FFF2-40B4-BE49-F238E27FC236}">
                <a16:creationId xmlns:a16="http://schemas.microsoft.com/office/drawing/2014/main" id="{26423C62-FC36-55C2-000D-E62B8800F257}"/>
              </a:ext>
            </a:extLst>
          </p:cNvPr>
          <p:cNvSpPr/>
          <p:nvPr/>
        </p:nvSpPr>
        <p:spPr>
          <a:xfrm>
            <a:off x="8007723" y="4039522"/>
            <a:ext cx="3948617" cy="2037634"/>
          </a:xfrm>
          <a:prstGeom prst="round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uk-UA" b="1" dirty="0">
                <a:solidFill>
                  <a:schemeClr val="bg2"/>
                </a:solidFill>
                <a:latin typeface="proxima_nova"/>
                <a:ea typeface="Lato"/>
                <a:cs typeface="Lato"/>
              </a:rPr>
              <a:t>ПОРАДА</a:t>
            </a:r>
          </a:p>
          <a:p>
            <a:pPr algn="ctr"/>
            <a:r>
              <a:rPr lang="uk-UA" sz="1600" dirty="0">
                <a:solidFill>
                  <a:schemeClr val="bg2"/>
                </a:solidFill>
                <a:latin typeface="proxima_nova"/>
                <a:ea typeface="Lato"/>
                <a:cs typeface="Lato"/>
              </a:rPr>
              <a:t>Дуже важливо підписатися на поточні переговори, в яких ви зацікавлені брати участь. Це єдиний спосіб отримувати автоматичні сповіщення електронною поштою з інформацією про будь-які зміни, пов’язані з цими переговорами. </a:t>
            </a:r>
          </a:p>
        </p:txBody>
      </p:sp>
      <p:pic>
        <p:nvPicPr>
          <p:cNvPr id="18" name="Graphic 17" descr="A lightbulb">
            <a:extLst>
              <a:ext uri="{FF2B5EF4-FFF2-40B4-BE49-F238E27FC236}">
                <a16:creationId xmlns:a16="http://schemas.microsoft.com/office/drawing/2014/main" id="{79A5B8B6-D38C-6E07-E788-70B9F53CE58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67458" y="4134126"/>
            <a:ext cx="290473" cy="309846"/>
          </a:xfrm>
          <a:prstGeom prst="rect">
            <a:avLst/>
          </a:prstGeom>
        </p:spPr>
      </p:pic>
      <p:pic>
        <p:nvPicPr>
          <p:cNvPr id="3" name="Graphic 2" descr="House outline">
            <a:hlinkClick r:id="rId7" action="ppaction://hlinksldjump"/>
            <a:extLst>
              <a:ext uri="{FF2B5EF4-FFF2-40B4-BE49-F238E27FC236}">
                <a16:creationId xmlns:a16="http://schemas.microsoft.com/office/drawing/2014/main" id="{2502112D-16F1-121C-53A8-81E9D4EB669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720680" y="0"/>
            <a:ext cx="471320" cy="477054"/>
          </a:xfrm>
          <a:prstGeom prst="rect">
            <a:avLst/>
          </a:prstGeom>
        </p:spPr>
      </p:pic>
      <p:pic>
        <p:nvPicPr>
          <p:cNvPr id="7" name="Graphic 6" descr="Priorities with solid fill">
            <a:hlinkClick r:id="rId10" action="ppaction://hlinksldjump"/>
            <a:extLst>
              <a:ext uri="{FF2B5EF4-FFF2-40B4-BE49-F238E27FC236}">
                <a16:creationId xmlns:a16="http://schemas.microsoft.com/office/drawing/2014/main" id="{5F392F02-2F69-A49E-C309-AA5D73986AF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1562876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6589A88-27AF-02A8-780A-5D8DACA2CE34}"/>
              </a:ext>
            </a:extLst>
          </p:cNvPr>
          <p:cNvPicPr>
            <a:picLocks noChangeAspect="1"/>
          </p:cNvPicPr>
          <p:nvPr/>
        </p:nvPicPr>
        <p:blipFill>
          <a:blip r:embed="rId3"/>
          <a:stretch>
            <a:fillRect/>
          </a:stretch>
        </p:blipFill>
        <p:spPr>
          <a:xfrm>
            <a:off x="819331" y="780844"/>
            <a:ext cx="11050542" cy="2953162"/>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EA24BE77-4689-5DCE-AD88-2586FE9B03E8}"/>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3.3 Підготуйте/подайте заявку на переговори</a:t>
            </a:r>
          </a:p>
        </p:txBody>
      </p:sp>
      <p:sp>
        <p:nvSpPr>
          <p:cNvPr id="5" name="TextBox 4">
            <a:extLst>
              <a:ext uri="{FF2B5EF4-FFF2-40B4-BE49-F238E27FC236}">
                <a16:creationId xmlns:a16="http://schemas.microsoft.com/office/drawing/2014/main" id="{D94B8BEC-13B0-0EF1-CF24-01440104B12D}"/>
              </a:ext>
            </a:extLst>
          </p:cNvPr>
          <p:cNvSpPr txBox="1"/>
          <p:nvPr/>
        </p:nvSpPr>
        <p:spPr>
          <a:xfrm>
            <a:off x="712253" y="172678"/>
            <a:ext cx="766663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Створіть відповідь</a:t>
            </a:r>
          </a:p>
        </p:txBody>
      </p:sp>
      <p:sp>
        <p:nvSpPr>
          <p:cNvPr id="9" name="TextBox 8">
            <a:extLst>
              <a:ext uri="{FF2B5EF4-FFF2-40B4-BE49-F238E27FC236}">
                <a16:creationId xmlns:a16="http://schemas.microsoft.com/office/drawing/2014/main" id="{9F780A28-5FFB-B173-95A5-EF661FDDC946}"/>
              </a:ext>
            </a:extLst>
          </p:cNvPr>
          <p:cNvSpPr txBox="1"/>
          <p:nvPr/>
        </p:nvSpPr>
        <p:spPr>
          <a:xfrm>
            <a:off x="819331" y="4253974"/>
            <a:ext cx="5940474" cy="584775"/>
          </a:xfrm>
          <a:prstGeom prst="rect">
            <a:avLst/>
          </a:prstGeom>
          <a:noFill/>
        </p:spPr>
        <p:txBody>
          <a:bodyPr wrap="square" lIns="91440" tIns="45720" rIns="91440" bIns="45720" anchor="t">
            <a:spAutoFit/>
          </a:bodyPr>
          <a:lstStyle/>
          <a:p>
            <a:pPr>
              <a:defRPr/>
            </a:pPr>
            <a:r>
              <a:rPr lang="uk-UA" sz="1600" dirty="0">
                <a:latin typeface="proxima_nova"/>
              </a:rPr>
              <a:t>Щоб подати пропозицію, Постачальник повинен виконати 4 основні дії (</a:t>
            </a:r>
            <a:r>
              <a:rPr lang="uk-UA" sz="1600" b="1" dirty="0">
                <a:latin typeface="proxima_nova"/>
              </a:rPr>
              <a:t>4 кроки)</a:t>
            </a:r>
            <a:r>
              <a:rPr lang="uk-UA" sz="1600" dirty="0">
                <a:latin typeface="proxima_nova"/>
              </a:rPr>
              <a:t> </a:t>
            </a:r>
          </a:p>
        </p:txBody>
      </p:sp>
      <p:sp>
        <p:nvSpPr>
          <p:cNvPr id="11" name="Rectangle 10">
            <a:extLst>
              <a:ext uri="{FF2B5EF4-FFF2-40B4-BE49-F238E27FC236}">
                <a16:creationId xmlns:a16="http://schemas.microsoft.com/office/drawing/2014/main" id="{DA2697CB-8443-3C47-370C-C370B9E672BC}"/>
              </a:ext>
            </a:extLst>
          </p:cNvPr>
          <p:cNvSpPr/>
          <p:nvPr/>
        </p:nvSpPr>
        <p:spPr>
          <a:xfrm flipH="1">
            <a:off x="9210860" y="847724"/>
            <a:ext cx="1487620" cy="424815"/>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pic>
        <p:nvPicPr>
          <p:cNvPr id="7" name="Picture 6">
            <a:extLst>
              <a:ext uri="{FF2B5EF4-FFF2-40B4-BE49-F238E27FC236}">
                <a16:creationId xmlns:a16="http://schemas.microsoft.com/office/drawing/2014/main" id="{EC9372CB-195C-FE0C-39CD-A49B66D2B339}"/>
              </a:ext>
            </a:extLst>
          </p:cNvPr>
          <p:cNvPicPr>
            <a:picLocks noChangeAspect="1"/>
          </p:cNvPicPr>
          <p:nvPr/>
        </p:nvPicPr>
        <p:blipFill>
          <a:blip r:embed="rId4"/>
          <a:stretch>
            <a:fillRect/>
          </a:stretch>
        </p:blipFill>
        <p:spPr>
          <a:xfrm>
            <a:off x="7030498" y="4133801"/>
            <a:ext cx="4839375" cy="704948"/>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C5096365-879C-1C7D-9024-1D1516D6251F}"/>
              </a:ext>
            </a:extLst>
          </p:cNvPr>
          <p:cNvSpPr/>
          <p:nvPr/>
        </p:nvSpPr>
        <p:spPr>
          <a:xfrm flipH="1">
            <a:off x="7030497" y="4133801"/>
            <a:ext cx="4839375" cy="70494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cxnSp>
        <p:nvCxnSpPr>
          <p:cNvPr id="10" name="Straight Connector 9">
            <a:extLst>
              <a:ext uri="{FF2B5EF4-FFF2-40B4-BE49-F238E27FC236}">
                <a16:creationId xmlns:a16="http://schemas.microsoft.com/office/drawing/2014/main" id="{8E9E7D82-0A91-E556-907D-D5CD043A1FE0}"/>
              </a:ext>
            </a:extLst>
          </p:cNvPr>
          <p:cNvCxnSpPr>
            <a:cxnSpLocks/>
            <a:endCxn id="8" idx="0"/>
          </p:cNvCxnSpPr>
          <p:nvPr/>
        </p:nvCxnSpPr>
        <p:spPr>
          <a:xfrm flipH="1">
            <a:off x="9450184" y="1272539"/>
            <a:ext cx="504486" cy="2861262"/>
          </a:xfrm>
          <a:prstGeom prst="line">
            <a:avLst/>
          </a:prstGeom>
        </p:spPr>
        <p:style>
          <a:lnRef idx="2">
            <a:schemeClr val="accent3"/>
          </a:lnRef>
          <a:fillRef idx="0">
            <a:schemeClr val="accent3"/>
          </a:fillRef>
          <a:effectRef idx="1">
            <a:schemeClr val="accent3"/>
          </a:effectRef>
          <a:fontRef idx="minor">
            <a:schemeClr val="tx1"/>
          </a:fontRef>
        </p:style>
      </p:cxnSp>
      <p:pic>
        <p:nvPicPr>
          <p:cNvPr id="3" name="Graphic 2" descr="House outline">
            <a:hlinkClick r:id="rId5" action="ppaction://hlinksldjump"/>
            <a:extLst>
              <a:ext uri="{FF2B5EF4-FFF2-40B4-BE49-F238E27FC236}">
                <a16:creationId xmlns:a16="http://schemas.microsoft.com/office/drawing/2014/main" id="{2256A232-C1CA-27DC-BAA2-D9553ADFBA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720680" y="0"/>
            <a:ext cx="471320" cy="477054"/>
          </a:xfrm>
          <a:prstGeom prst="rect">
            <a:avLst/>
          </a:prstGeom>
        </p:spPr>
      </p:pic>
      <p:pic>
        <p:nvPicPr>
          <p:cNvPr id="12" name="Graphic 11" descr="Priorities with solid fill">
            <a:hlinkClick r:id="rId8" action="ppaction://hlinksldjump"/>
            <a:extLst>
              <a:ext uri="{FF2B5EF4-FFF2-40B4-BE49-F238E27FC236}">
                <a16:creationId xmlns:a16="http://schemas.microsoft.com/office/drawing/2014/main" id="{C75A840A-2D6C-B82D-ACAC-026E4339D0E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4068317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A356378-FAE9-10AC-A9CD-A460CF849683}"/>
              </a:ext>
            </a:extLst>
          </p:cNvPr>
          <p:cNvSpPr>
            <a:spLocks noGrp="1"/>
          </p:cNvSpPr>
          <p:nvPr>
            <p:ph type="title"/>
          </p:nvPr>
        </p:nvSpPr>
        <p:spPr>
          <a:xfrm>
            <a:off x="246824" y="828261"/>
            <a:ext cx="11672416" cy="758477"/>
          </a:xfrm>
        </p:spPr>
        <p:txBody>
          <a:bodyPr/>
          <a:lstStyle/>
          <a:p>
            <a:pPr algn="ctr"/>
            <a:r>
              <a:rPr lang="uk-UA" dirty="0">
                <a:latin typeface="Proxima Nova Extrabold"/>
              </a:rPr>
              <a:t>Зміст</a:t>
            </a:r>
          </a:p>
        </p:txBody>
      </p:sp>
      <p:sp>
        <p:nvSpPr>
          <p:cNvPr id="16" name="Text Placeholder 3">
            <a:extLst>
              <a:ext uri="{FF2B5EF4-FFF2-40B4-BE49-F238E27FC236}">
                <a16:creationId xmlns:a16="http://schemas.microsoft.com/office/drawing/2014/main" id="{18AFA942-1D06-A472-F311-DCD913637019}"/>
              </a:ext>
            </a:extLst>
          </p:cNvPr>
          <p:cNvSpPr>
            <a:spLocks noGrp="1"/>
          </p:cNvSpPr>
          <p:nvPr>
            <p:ph type="body" sz="quarter" idx="13"/>
          </p:nvPr>
        </p:nvSpPr>
        <p:spPr>
          <a:xfrm>
            <a:off x="334964" y="3107912"/>
            <a:ext cx="2113596" cy="2921827"/>
          </a:xfrm>
          <a:solidFill>
            <a:schemeClr val="bg2">
              <a:lumMod val="20000"/>
              <a:lumOff val="80000"/>
            </a:schemeClr>
          </a:solidFill>
        </p:spPr>
        <p:txBody>
          <a:bodyPr vert="horz" lIns="91440" tIns="45720" rIns="91440" bIns="0" rtlCol="0" anchor="t">
            <a:normAutofit/>
          </a:bodyPr>
          <a:lstStyle/>
          <a:p>
            <a:r>
              <a:rPr lang="uk-UA" sz="1100" dirty="0">
                <a:latin typeface="Proxima Nova"/>
              </a:rPr>
              <a:t>1.1 Програма трансформації бізнесу (ПТБ)</a:t>
            </a:r>
          </a:p>
          <a:p>
            <a:r>
              <a:rPr lang="uk-UA" sz="1100" dirty="0">
                <a:latin typeface="Proxima Nova"/>
              </a:rPr>
              <a:t>1.2 Короткі посилання на посібник</a:t>
            </a:r>
          </a:p>
          <a:p>
            <a:r>
              <a:rPr lang="uk-UA" sz="1100" dirty="0">
                <a:latin typeface="Proxima Nova"/>
              </a:rPr>
              <a:t>1.3 Як користуватися посібником</a:t>
            </a:r>
          </a:p>
          <a:p>
            <a:r>
              <a:rPr lang="uk-UA" sz="1100" dirty="0">
                <a:latin typeface="Proxima Nova"/>
              </a:rPr>
              <a:t>1.4 Що таке портал постачальників?</a:t>
            </a:r>
          </a:p>
          <a:p>
            <a:r>
              <a:rPr lang="uk-UA" sz="1100" dirty="0">
                <a:latin typeface="Proxima Nova"/>
              </a:rPr>
              <a:t>1.5 Хто може користуватись порталам постачальників?</a:t>
            </a:r>
          </a:p>
          <a:p>
            <a:endParaRPr lang="en-US" sz="1100" dirty="0">
              <a:latin typeface="Proxima Nova"/>
            </a:endParaRPr>
          </a:p>
        </p:txBody>
      </p:sp>
      <p:sp>
        <p:nvSpPr>
          <p:cNvPr id="18" name="Text Placeholder 4">
            <a:extLst>
              <a:ext uri="{FF2B5EF4-FFF2-40B4-BE49-F238E27FC236}">
                <a16:creationId xmlns:a16="http://schemas.microsoft.com/office/drawing/2014/main" id="{AE621A65-4FE8-BA6C-BDBF-806A56140861}"/>
              </a:ext>
            </a:extLst>
          </p:cNvPr>
          <p:cNvSpPr>
            <a:spLocks noGrp="1"/>
          </p:cNvSpPr>
          <p:nvPr>
            <p:ph type="body" sz="quarter" idx="14"/>
          </p:nvPr>
        </p:nvSpPr>
        <p:spPr>
          <a:xfrm>
            <a:off x="334964" y="2531712"/>
            <a:ext cx="2113596" cy="487572"/>
          </a:xfrm>
          <a:solidFill>
            <a:schemeClr val="accent3">
              <a:lumMod val="60000"/>
              <a:lumOff val="40000"/>
            </a:schemeClr>
          </a:solidFill>
        </p:spPr>
        <p:txBody>
          <a:bodyPr vert="horz" lIns="91440" tIns="45720" rIns="91440" bIns="0" rtlCol="0" anchor="ctr">
            <a:normAutofit/>
          </a:bodyPr>
          <a:lstStyle/>
          <a:p>
            <a:pPr marL="228600" indent="-228600" algn="ctr">
              <a:buAutoNum type="arabicPeriod"/>
            </a:pPr>
            <a:r>
              <a:rPr lang="uk-UA" dirty="0">
                <a:latin typeface="Proxima Nova"/>
                <a:hlinkClick r:id="rId2" action="ppaction://hlinksldjump"/>
              </a:rPr>
              <a:t>Вступ</a:t>
            </a:r>
          </a:p>
        </p:txBody>
      </p:sp>
      <p:sp>
        <p:nvSpPr>
          <p:cNvPr id="20" name="Text Placeholder 5">
            <a:extLst>
              <a:ext uri="{FF2B5EF4-FFF2-40B4-BE49-F238E27FC236}">
                <a16:creationId xmlns:a16="http://schemas.microsoft.com/office/drawing/2014/main" id="{44C5B7BE-2D10-FCE6-B624-DD8F0B2B5D5D}"/>
              </a:ext>
            </a:extLst>
          </p:cNvPr>
          <p:cNvSpPr>
            <a:spLocks noGrp="1"/>
          </p:cNvSpPr>
          <p:nvPr>
            <p:ph type="body" sz="quarter" idx="15"/>
          </p:nvPr>
        </p:nvSpPr>
        <p:spPr>
          <a:xfrm>
            <a:off x="2690308" y="3174903"/>
            <a:ext cx="2113596" cy="2921827"/>
          </a:xfrm>
          <a:solidFill>
            <a:schemeClr val="bg2">
              <a:lumMod val="20000"/>
              <a:lumOff val="80000"/>
            </a:schemeClr>
          </a:solidFill>
        </p:spPr>
        <p:txBody>
          <a:bodyPr vert="horz" lIns="91440" tIns="45720" rIns="91440" bIns="0" rtlCol="0" anchor="t">
            <a:normAutofit/>
          </a:bodyPr>
          <a:lstStyle/>
          <a:p>
            <a:r>
              <a:rPr lang="uk-UA" sz="1100" dirty="0">
                <a:latin typeface="Proxima Nova"/>
              </a:rPr>
              <a:t>2.1 Огляд реєстрації постачальника</a:t>
            </a:r>
          </a:p>
          <a:p>
            <a:r>
              <a:rPr lang="uk-UA" sz="1100" dirty="0">
                <a:latin typeface="Proxima Nova"/>
              </a:rPr>
              <a:t>2.2 Заповніть профіль постачальника</a:t>
            </a:r>
          </a:p>
          <a:p>
            <a:r>
              <a:rPr lang="uk-UA" sz="1100" dirty="0">
                <a:latin typeface="Proxima Nova"/>
              </a:rPr>
              <a:t>2.3 Підтвердіть реєстрацію та створіть новий пароль</a:t>
            </a:r>
          </a:p>
          <a:p>
            <a:r>
              <a:rPr lang="uk-UA" sz="1100" dirty="0">
                <a:latin typeface="Proxima Nova"/>
              </a:rPr>
              <a:t>2.4 Оновіть профіль постачальника</a:t>
            </a:r>
          </a:p>
          <a:p>
            <a:r>
              <a:rPr lang="uk-UA" sz="1100" dirty="0">
                <a:latin typeface="Proxima Nova"/>
              </a:rPr>
              <a:t>2.5 Керуйте доступом користувачів </a:t>
            </a:r>
          </a:p>
          <a:p>
            <a:r>
              <a:rPr lang="uk-UA" sz="1100" dirty="0">
                <a:latin typeface="Proxima Nova"/>
              </a:rPr>
              <a:t>2.6 Налаштування параметрів профілю</a:t>
            </a:r>
          </a:p>
          <a:p>
            <a:r>
              <a:rPr lang="uk-UA" sz="1100" dirty="0">
                <a:latin typeface="Proxima Nova"/>
              </a:rPr>
              <a:t>2.7 Забули пароль</a:t>
            </a:r>
          </a:p>
          <a:p>
            <a:endParaRPr lang="en-US" sz="1100" dirty="0">
              <a:latin typeface="Proxima Nova"/>
            </a:endParaRPr>
          </a:p>
        </p:txBody>
      </p:sp>
      <p:sp>
        <p:nvSpPr>
          <p:cNvPr id="22" name="Text Placeholder 6">
            <a:extLst>
              <a:ext uri="{FF2B5EF4-FFF2-40B4-BE49-F238E27FC236}">
                <a16:creationId xmlns:a16="http://schemas.microsoft.com/office/drawing/2014/main" id="{895AEB5F-AD9A-E2E9-9138-950B4C2775CF}"/>
              </a:ext>
            </a:extLst>
          </p:cNvPr>
          <p:cNvSpPr>
            <a:spLocks noGrp="1"/>
          </p:cNvSpPr>
          <p:nvPr>
            <p:ph type="body" sz="quarter" idx="16"/>
          </p:nvPr>
        </p:nvSpPr>
        <p:spPr>
          <a:xfrm>
            <a:off x="2680599" y="2531712"/>
            <a:ext cx="2113596" cy="487572"/>
          </a:xfrm>
          <a:solidFill>
            <a:schemeClr val="accent3">
              <a:lumMod val="60000"/>
              <a:lumOff val="40000"/>
            </a:schemeClr>
          </a:solidFill>
        </p:spPr>
        <p:txBody>
          <a:bodyPr vert="horz" lIns="91440" tIns="45720" rIns="91440" bIns="0" rtlCol="0" anchor="ctr">
            <a:normAutofit fontScale="92500" lnSpcReduction="20000"/>
          </a:bodyPr>
          <a:lstStyle/>
          <a:p>
            <a:pPr algn="ctr"/>
            <a:r>
              <a:rPr lang="uk-UA" dirty="0">
                <a:latin typeface="Proxima Nova"/>
                <a:hlinkClick r:id="rId3" action="ppaction://hlinksldjump"/>
              </a:rPr>
              <a:t>2. Реєстрація та керування профілем постачальника</a:t>
            </a:r>
          </a:p>
        </p:txBody>
      </p:sp>
      <p:sp>
        <p:nvSpPr>
          <p:cNvPr id="24" name="Text Placeholder 7">
            <a:extLst>
              <a:ext uri="{FF2B5EF4-FFF2-40B4-BE49-F238E27FC236}">
                <a16:creationId xmlns:a16="http://schemas.microsoft.com/office/drawing/2014/main" id="{A702312E-4974-E956-367C-9A067D8CC892}"/>
              </a:ext>
            </a:extLst>
          </p:cNvPr>
          <p:cNvSpPr>
            <a:spLocks noGrp="1"/>
          </p:cNvSpPr>
          <p:nvPr>
            <p:ph type="body" sz="quarter" idx="17"/>
          </p:nvPr>
        </p:nvSpPr>
        <p:spPr>
          <a:xfrm>
            <a:off x="5026234" y="3107912"/>
            <a:ext cx="2113596" cy="2921827"/>
          </a:xfrm>
          <a:solidFill>
            <a:schemeClr val="bg2">
              <a:lumMod val="20000"/>
              <a:lumOff val="80000"/>
            </a:schemeClr>
          </a:solidFill>
        </p:spPr>
        <p:txBody>
          <a:bodyPr vert="horz" lIns="91440" tIns="45720" rIns="91440" bIns="0" rtlCol="0" anchor="t">
            <a:normAutofit/>
          </a:bodyPr>
          <a:lstStyle/>
          <a:p>
            <a:r>
              <a:rPr lang="uk-UA" sz="1100" dirty="0">
                <a:latin typeface="Proxima Nova"/>
              </a:rPr>
              <a:t>3.1 Пошук переговорів</a:t>
            </a:r>
          </a:p>
          <a:p>
            <a:r>
              <a:rPr lang="uk-UA" sz="1100" dirty="0">
                <a:latin typeface="Proxima Nova"/>
              </a:rPr>
              <a:t>3.2 Підписатися на переговори</a:t>
            </a:r>
          </a:p>
          <a:p>
            <a:r>
              <a:rPr lang="uk-UA" sz="1100" dirty="0">
                <a:latin typeface="Proxima Nova"/>
              </a:rPr>
              <a:t>3.3 Підготуйте/подайте заявку на переговори</a:t>
            </a:r>
          </a:p>
          <a:p>
            <a:r>
              <a:rPr lang="uk-UA" sz="1100" dirty="0">
                <a:latin typeface="Proxima Nova"/>
              </a:rPr>
              <a:t>3.4 Перегляд відповіді на пропозицію</a:t>
            </a:r>
          </a:p>
          <a:p>
            <a:r>
              <a:rPr lang="uk-UA" sz="1100" dirty="0">
                <a:latin typeface="Proxima Nova"/>
              </a:rPr>
              <a:t>3.5 Перегляньте/відредагуйте відповідь на пропозицію для поточних переговорів</a:t>
            </a:r>
          </a:p>
        </p:txBody>
      </p:sp>
      <p:sp>
        <p:nvSpPr>
          <p:cNvPr id="26" name="Text Placeholder 8">
            <a:extLst>
              <a:ext uri="{FF2B5EF4-FFF2-40B4-BE49-F238E27FC236}">
                <a16:creationId xmlns:a16="http://schemas.microsoft.com/office/drawing/2014/main" id="{CE8B235B-6993-A699-DBC6-0402838E5722}"/>
              </a:ext>
            </a:extLst>
          </p:cNvPr>
          <p:cNvSpPr>
            <a:spLocks noGrp="1"/>
          </p:cNvSpPr>
          <p:nvPr>
            <p:ph type="body" sz="quarter" idx="18"/>
          </p:nvPr>
        </p:nvSpPr>
        <p:spPr>
          <a:xfrm>
            <a:off x="5026234" y="2531712"/>
            <a:ext cx="2113596" cy="487572"/>
          </a:xfrm>
          <a:solidFill>
            <a:schemeClr val="accent3">
              <a:lumMod val="60000"/>
              <a:lumOff val="40000"/>
            </a:schemeClr>
          </a:solidFill>
        </p:spPr>
        <p:txBody>
          <a:bodyPr vert="horz" lIns="91440" tIns="45720" rIns="91440" bIns="0" rtlCol="0" anchor="ctr">
            <a:normAutofit fontScale="92500"/>
          </a:bodyPr>
          <a:lstStyle/>
          <a:p>
            <a:pPr algn="ctr"/>
            <a:r>
              <a:rPr lang="uk-UA" dirty="0">
                <a:latin typeface="Proxima Nova"/>
                <a:hlinkClick r:id="rId4" action="ppaction://hlinksldjump"/>
              </a:rPr>
              <a:t>3. Подавайте та керуйте своїми пропозиціями</a:t>
            </a:r>
          </a:p>
        </p:txBody>
      </p:sp>
      <p:sp>
        <p:nvSpPr>
          <p:cNvPr id="28" name="Text Placeholder 9">
            <a:extLst>
              <a:ext uri="{FF2B5EF4-FFF2-40B4-BE49-F238E27FC236}">
                <a16:creationId xmlns:a16="http://schemas.microsoft.com/office/drawing/2014/main" id="{9132861B-8615-4A11-9A21-4677F05B19B1}"/>
              </a:ext>
            </a:extLst>
          </p:cNvPr>
          <p:cNvSpPr>
            <a:spLocks noGrp="1"/>
          </p:cNvSpPr>
          <p:nvPr>
            <p:ph type="body" sz="quarter" idx="19"/>
          </p:nvPr>
        </p:nvSpPr>
        <p:spPr>
          <a:xfrm>
            <a:off x="7332112" y="3107912"/>
            <a:ext cx="2113596" cy="2921827"/>
          </a:xfrm>
          <a:solidFill>
            <a:schemeClr val="bg2">
              <a:lumMod val="20000"/>
              <a:lumOff val="80000"/>
            </a:schemeClr>
          </a:solidFill>
        </p:spPr>
        <p:txBody>
          <a:bodyPr vert="horz" lIns="91440" tIns="45720" rIns="91440" bIns="0" rtlCol="0" anchor="t">
            <a:normAutofit/>
          </a:bodyPr>
          <a:lstStyle/>
          <a:p>
            <a:r>
              <a:rPr lang="uk-UA" sz="1100" dirty="0">
                <a:latin typeface="Proxima Nova"/>
              </a:rPr>
              <a:t>4.1 Керуйте замовленнями</a:t>
            </a:r>
          </a:p>
          <a:p>
            <a:r>
              <a:rPr lang="uk-UA" sz="1100" dirty="0">
                <a:latin typeface="Proxima Nova"/>
              </a:rPr>
              <a:t>4.2 Перегляд квитанцій</a:t>
            </a:r>
          </a:p>
          <a:p>
            <a:r>
              <a:rPr lang="uk-UA" sz="1100" dirty="0">
                <a:latin typeface="Proxima Nova"/>
              </a:rPr>
              <a:t>4.3 Перегляд платежу</a:t>
            </a:r>
          </a:p>
        </p:txBody>
      </p:sp>
      <p:sp>
        <p:nvSpPr>
          <p:cNvPr id="30" name="Text Placeholder 10">
            <a:extLst>
              <a:ext uri="{FF2B5EF4-FFF2-40B4-BE49-F238E27FC236}">
                <a16:creationId xmlns:a16="http://schemas.microsoft.com/office/drawing/2014/main" id="{420BF1CE-EE14-D6BC-148F-4054DEA89E66}"/>
              </a:ext>
            </a:extLst>
          </p:cNvPr>
          <p:cNvSpPr>
            <a:spLocks noGrp="1"/>
          </p:cNvSpPr>
          <p:nvPr>
            <p:ph type="body" sz="quarter" idx="20"/>
          </p:nvPr>
        </p:nvSpPr>
        <p:spPr>
          <a:xfrm>
            <a:off x="7332112" y="2531712"/>
            <a:ext cx="2113596" cy="487572"/>
          </a:xfrm>
          <a:solidFill>
            <a:schemeClr val="accent3">
              <a:lumMod val="60000"/>
              <a:lumOff val="40000"/>
            </a:schemeClr>
          </a:solidFill>
        </p:spPr>
        <p:txBody>
          <a:bodyPr vert="horz" lIns="91440" tIns="45720" rIns="91440" bIns="0" rtlCol="0" anchor="ctr">
            <a:normAutofit/>
          </a:bodyPr>
          <a:lstStyle/>
          <a:p>
            <a:pPr algn="ctr"/>
            <a:r>
              <a:rPr lang="uk-UA" dirty="0">
                <a:latin typeface="Proxima Nova"/>
                <a:hlinkClick r:id="rId5" action="ppaction://hlinksldjump"/>
              </a:rPr>
              <a:t>4. Керуйте замовленнями</a:t>
            </a:r>
          </a:p>
        </p:txBody>
      </p:sp>
      <p:sp>
        <p:nvSpPr>
          <p:cNvPr id="32" name="Text Placeholder 11">
            <a:extLst>
              <a:ext uri="{FF2B5EF4-FFF2-40B4-BE49-F238E27FC236}">
                <a16:creationId xmlns:a16="http://schemas.microsoft.com/office/drawing/2014/main" id="{7373D464-F8DC-D0BC-AFB7-BCF060332C7C}"/>
              </a:ext>
            </a:extLst>
          </p:cNvPr>
          <p:cNvSpPr>
            <a:spLocks noGrp="1"/>
          </p:cNvSpPr>
          <p:nvPr>
            <p:ph type="body" sz="quarter" idx="21"/>
          </p:nvPr>
        </p:nvSpPr>
        <p:spPr>
          <a:xfrm>
            <a:off x="9744008" y="3107912"/>
            <a:ext cx="2113596" cy="2921827"/>
          </a:xfrm>
          <a:solidFill>
            <a:schemeClr val="bg2">
              <a:lumMod val="20000"/>
              <a:lumOff val="80000"/>
            </a:schemeClr>
          </a:solidFill>
        </p:spPr>
        <p:txBody>
          <a:bodyPr vert="horz" lIns="91440" tIns="45720" rIns="91440" bIns="0" rtlCol="0" anchor="t">
            <a:normAutofit/>
          </a:bodyPr>
          <a:lstStyle/>
          <a:p>
            <a:r>
              <a:rPr lang="uk-UA" sz="1100" dirty="0">
                <a:latin typeface="Proxima Nova"/>
              </a:rPr>
              <a:t>5.1 Технічна допомога</a:t>
            </a:r>
          </a:p>
          <a:p>
            <a:r>
              <a:rPr lang="uk-UA" sz="1100" dirty="0">
                <a:latin typeface="Proxima Nova"/>
              </a:rPr>
              <a:t>5.2 Поширені запитання</a:t>
            </a:r>
          </a:p>
          <a:p>
            <a:r>
              <a:rPr lang="uk-UA" sz="1100" dirty="0">
                <a:latin typeface="Proxima Nova"/>
              </a:rPr>
              <a:t>5.3 Словник</a:t>
            </a:r>
          </a:p>
        </p:txBody>
      </p:sp>
      <p:sp>
        <p:nvSpPr>
          <p:cNvPr id="34" name="Text Placeholder 12">
            <a:extLst>
              <a:ext uri="{FF2B5EF4-FFF2-40B4-BE49-F238E27FC236}">
                <a16:creationId xmlns:a16="http://schemas.microsoft.com/office/drawing/2014/main" id="{FD9C200C-007C-A5D8-85F9-D3E76222ACCF}"/>
              </a:ext>
            </a:extLst>
          </p:cNvPr>
          <p:cNvSpPr>
            <a:spLocks noGrp="1"/>
          </p:cNvSpPr>
          <p:nvPr>
            <p:ph type="body" sz="quarter" idx="22"/>
          </p:nvPr>
        </p:nvSpPr>
        <p:spPr>
          <a:xfrm>
            <a:off x="9744008" y="2531712"/>
            <a:ext cx="2113596" cy="487572"/>
          </a:xfrm>
          <a:solidFill>
            <a:schemeClr val="accent3">
              <a:lumMod val="60000"/>
              <a:lumOff val="40000"/>
            </a:schemeClr>
          </a:solidFill>
        </p:spPr>
        <p:txBody>
          <a:bodyPr vert="horz" lIns="91440" tIns="45720" rIns="91440" bIns="0" rtlCol="0" anchor="ctr">
            <a:normAutofit/>
          </a:bodyPr>
          <a:lstStyle/>
          <a:p>
            <a:pPr algn="ctr"/>
            <a:r>
              <a:rPr lang="uk-UA" dirty="0">
                <a:latin typeface="Proxima Nova"/>
                <a:hlinkClick r:id="rId6" action="ppaction://hlinksldjump"/>
              </a:rPr>
              <a:t>5. Служба підтримки</a:t>
            </a:r>
          </a:p>
        </p:txBody>
      </p:sp>
    </p:spTree>
    <p:extLst>
      <p:ext uri="{BB962C8B-B14F-4D97-AF65-F5344CB8AC3E}">
        <p14:creationId xmlns:p14="http://schemas.microsoft.com/office/powerpoint/2010/main" val="25166312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BF9F48D-6209-7ADD-02A6-16079D5232ED}"/>
              </a:ext>
            </a:extLst>
          </p:cNvPr>
          <p:cNvPicPr>
            <a:picLocks noChangeAspect="1"/>
          </p:cNvPicPr>
          <p:nvPr/>
        </p:nvPicPr>
        <p:blipFill>
          <a:blip r:embed="rId3"/>
          <a:stretch>
            <a:fillRect/>
          </a:stretch>
        </p:blipFill>
        <p:spPr>
          <a:xfrm>
            <a:off x="7893695" y="61874"/>
            <a:ext cx="2114845" cy="1638529"/>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5B178457-285C-6817-7332-AC6393C0D15C}"/>
              </a:ext>
            </a:extLst>
          </p:cNvPr>
          <p:cNvPicPr>
            <a:picLocks noChangeAspect="1"/>
          </p:cNvPicPr>
          <p:nvPr/>
        </p:nvPicPr>
        <p:blipFill>
          <a:blip r:embed="rId4"/>
          <a:stretch>
            <a:fillRect/>
          </a:stretch>
        </p:blipFill>
        <p:spPr>
          <a:xfrm>
            <a:off x="1206775" y="1843232"/>
            <a:ext cx="10688376" cy="2492635"/>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EA24BE77-4689-5DCE-AD88-2586FE9B03E8}"/>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3.3 Підготуйте/подайте заявку на переговори</a:t>
            </a:r>
          </a:p>
        </p:txBody>
      </p:sp>
      <p:sp>
        <p:nvSpPr>
          <p:cNvPr id="5" name="TextBox 4">
            <a:extLst>
              <a:ext uri="{FF2B5EF4-FFF2-40B4-BE49-F238E27FC236}">
                <a16:creationId xmlns:a16="http://schemas.microsoft.com/office/drawing/2014/main" id="{D94B8BEC-13B0-0EF1-CF24-01440104B12D}"/>
              </a:ext>
            </a:extLst>
          </p:cNvPr>
          <p:cNvSpPr txBox="1"/>
          <p:nvPr/>
        </p:nvSpPr>
        <p:spPr>
          <a:xfrm>
            <a:off x="1206775" y="61875"/>
            <a:ext cx="766663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Крок 1: Огляд</a:t>
            </a:r>
          </a:p>
        </p:txBody>
      </p:sp>
      <p:sp>
        <p:nvSpPr>
          <p:cNvPr id="9" name="TextBox 8">
            <a:extLst>
              <a:ext uri="{FF2B5EF4-FFF2-40B4-BE49-F238E27FC236}">
                <a16:creationId xmlns:a16="http://schemas.microsoft.com/office/drawing/2014/main" id="{9F780A28-5FFB-B173-95A5-EF661FDDC946}"/>
              </a:ext>
            </a:extLst>
          </p:cNvPr>
          <p:cNvSpPr txBox="1"/>
          <p:nvPr/>
        </p:nvSpPr>
        <p:spPr>
          <a:xfrm>
            <a:off x="1531642" y="4667127"/>
            <a:ext cx="10464744" cy="1077218"/>
          </a:xfrm>
          <a:prstGeom prst="rect">
            <a:avLst/>
          </a:prstGeom>
          <a:noFill/>
        </p:spPr>
        <p:txBody>
          <a:bodyPr wrap="square" lIns="91440" tIns="45720" rIns="91440" bIns="45720" anchor="t">
            <a:spAutoFit/>
          </a:bodyPr>
          <a:lstStyle/>
          <a:p>
            <a:pPr marL="342900" indent="-342900">
              <a:buAutoNum type="arabicPeriod"/>
              <a:defRPr/>
            </a:pPr>
            <a:r>
              <a:rPr lang="uk-UA" sz="1600" dirty="0">
                <a:latin typeface="proxima_nova"/>
              </a:rPr>
              <a:t>Перегляньте переговорний документ і вимоги – натисніть </a:t>
            </a:r>
            <a:r>
              <a:rPr lang="uk-UA" sz="1600" b="1" dirty="0">
                <a:latin typeface="proxima_nova"/>
              </a:rPr>
              <a:t>«Дії»</a:t>
            </a:r>
            <a:r>
              <a:rPr lang="uk-UA" sz="1600" dirty="0">
                <a:latin typeface="proxima_nova"/>
              </a:rPr>
              <a:t> &gt; </a:t>
            </a:r>
            <a:r>
              <a:rPr lang="uk-UA" sz="1600" b="1" dirty="0">
                <a:latin typeface="proxima_nova"/>
              </a:rPr>
              <a:t>«Переглянути переговори»</a:t>
            </a:r>
          </a:p>
          <a:p>
            <a:pPr marL="342900" indent="-342900">
              <a:buAutoNum type="arabicPeriod"/>
              <a:defRPr/>
            </a:pPr>
            <a:r>
              <a:rPr lang="uk-UA" sz="1600" dirty="0">
                <a:latin typeface="proxima_nova"/>
              </a:rPr>
              <a:t>Поставте запитання, якщо потрібно, натиснувши на «</a:t>
            </a:r>
            <a:r>
              <a:rPr lang="uk-UA" sz="1600" b="1" dirty="0">
                <a:latin typeface="proxima_nova"/>
              </a:rPr>
              <a:t>Повідомлення»</a:t>
            </a:r>
          </a:p>
          <a:p>
            <a:pPr marL="342900" indent="-342900">
              <a:buAutoNum type="arabicPeriod"/>
              <a:defRPr/>
            </a:pPr>
            <a:r>
              <a:rPr lang="uk-UA" sz="1600" dirty="0">
                <a:latin typeface="proxima_nova"/>
              </a:rPr>
              <a:t>Перевірте кінцевий термін подання – </a:t>
            </a:r>
            <a:r>
              <a:rPr lang="uk-UA" sz="1600" b="1" dirty="0">
                <a:latin typeface="proxima_nova"/>
              </a:rPr>
              <a:t>Час, що залишився</a:t>
            </a:r>
          </a:p>
          <a:p>
            <a:pPr marL="342900" indent="-342900">
              <a:buAutoNum type="arabicPeriod"/>
              <a:defRPr/>
            </a:pPr>
            <a:r>
              <a:rPr lang="uk-UA" sz="1600" dirty="0">
                <a:latin typeface="proxima_nova"/>
              </a:rPr>
              <a:t>Введіть термін дії пропозиції – вона має відповідати вимогам переговорів </a:t>
            </a:r>
            <a:r>
              <a:rPr kumimoji="0" lang="uk-UA" sz="1600" b="0" i="0" u="none" strike="noStrike" cap="none" normalizeH="0" baseline="0" noProof="0" dirty="0">
                <a:ln>
                  <a:noFill/>
                </a:ln>
                <a:uLnTx/>
                <a:uFillTx/>
                <a:latin typeface="proxima_nova"/>
              </a:rPr>
              <a:t>(тобто: 90 календарних днів)</a:t>
            </a:r>
          </a:p>
        </p:txBody>
      </p:sp>
      <p:sp>
        <p:nvSpPr>
          <p:cNvPr id="11" name="Rectangle 10">
            <a:extLst>
              <a:ext uri="{FF2B5EF4-FFF2-40B4-BE49-F238E27FC236}">
                <a16:creationId xmlns:a16="http://schemas.microsoft.com/office/drawing/2014/main" id="{DA2697CB-8443-3C47-370C-C370B9E672BC}"/>
              </a:ext>
            </a:extLst>
          </p:cNvPr>
          <p:cNvSpPr/>
          <p:nvPr/>
        </p:nvSpPr>
        <p:spPr>
          <a:xfrm flipH="1">
            <a:off x="8500187" y="2381539"/>
            <a:ext cx="1662849" cy="300815"/>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pic>
        <p:nvPicPr>
          <p:cNvPr id="13" name="Picture 12">
            <a:extLst>
              <a:ext uri="{FF2B5EF4-FFF2-40B4-BE49-F238E27FC236}">
                <a16:creationId xmlns:a16="http://schemas.microsoft.com/office/drawing/2014/main" id="{7A128308-065E-4519-EF9B-2697B774F258}"/>
              </a:ext>
            </a:extLst>
          </p:cNvPr>
          <p:cNvPicPr>
            <a:picLocks noChangeAspect="1"/>
          </p:cNvPicPr>
          <p:nvPr/>
        </p:nvPicPr>
        <p:blipFill>
          <a:blip r:embed="rId5"/>
          <a:stretch>
            <a:fillRect/>
          </a:stretch>
        </p:blipFill>
        <p:spPr>
          <a:xfrm rot="16200000">
            <a:off x="-1286820" y="2355192"/>
            <a:ext cx="4383157" cy="626882"/>
          </a:xfrm>
          <a:prstGeom prst="rect">
            <a:avLst/>
          </a:prstGeom>
        </p:spPr>
      </p:pic>
      <p:sp>
        <p:nvSpPr>
          <p:cNvPr id="14" name="Rectangle 13">
            <a:extLst>
              <a:ext uri="{FF2B5EF4-FFF2-40B4-BE49-F238E27FC236}">
                <a16:creationId xmlns:a16="http://schemas.microsoft.com/office/drawing/2014/main" id="{2C18892A-8ED6-4FC6-6486-E2497B669A86}"/>
              </a:ext>
            </a:extLst>
          </p:cNvPr>
          <p:cNvSpPr/>
          <p:nvPr/>
        </p:nvSpPr>
        <p:spPr>
          <a:xfrm flipH="1">
            <a:off x="9018679" y="1843231"/>
            <a:ext cx="624090" cy="232391"/>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sp>
        <p:nvSpPr>
          <p:cNvPr id="15" name="Rectangle 14">
            <a:extLst>
              <a:ext uri="{FF2B5EF4-FFF2-40B4-BE49-F238E27FC236}">
                <a16:creationId xmlns:a16="http://schemas.microsoft.com/office/drawing/2014/main" id="{8AB769A1-60D1-5FF2-C9F5-455B31C55376}"/>
              </a:ext>
            </a:extLst>
          </p:cNvPr>
          <p:cNvSpPr/>
          <p:nvPr/>
        </p:nvSpPr>
        <p:spPr>
          <a:xfrm flipH="1">
            <a:off x="7893695" y="61875"/>
            <a:ext cx="2114846" cy="163852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cxnSp>
        <p:nvCxnSpPr>
          <p:cNvPr id="19" name="Straight Connector 18">
            <a:extLst>
              <a:ext uri="{FF2B5EF4-FFF2-40B4-BE49-F238E27FC236}">
                <a16:creationId xmlns:a16="http://schemas.microsoft.com/office/drawing/2014/main" id="{0CEC9CC0-4B18-A344-ADAE-A44D5BBB0DFD}"/>
              </a:ext>
            </a:extLst>
          </p:cNvPr>
          <p:cNvCxnSpPr>
            <a:cxnSpLocks/>
            <a:stCxn id="15" idx="2"/>
            <a:endCxn id="14" idx="0"/>
          </p:cNvCxnSpPr>
          <p:nvPr/>
        </p:nvCxnSpPr>
        <p:spPr>
          <a:xfrm>
            <a:off x="8951118" y="1700403"/>
            <a:ext cx="379606" cy="142828"/>
          </a:xfrm>
          <a:prstGeom prst="line">
            <a:avLst/>
          </a:prstGeom>
        </p:spPr>
        <p:style>
          <a:lnRef idx="2">
            <a:schemeClr val="accent3"/>
          </a:lnRef>
          <a:fillRef idx="0">
            <a:schemeClr val="accent3"/>
          </a:fillRef>
          <a:effectRef idx="1">
            <a:schemeClr val="accent3"/>
          </a:effectRef>
          <a:fontRef idx="minor">
            <a:schemeClr val="tx1"/>
          </a:fontRef>
        </p:style>
      </p:cxnSp>
      <p:sp>
        <p:nvSpPr>
          <p:cNvPr id="24" name="Rectangle 23">
            <a:extLst>
              <a:ext uri="{FF2B5EF4-FFF2-40B4-BE49-F238E27FC236}">
                <a16:creationId xmlns:a16="http://schemas.microsoft.com/office/drawing/2014/main" id="{72BE90D4-7328-827B-591B-DDB825F7C55C}"/>
              </a:ext>
            </a:extLst>
          </p:cNvPr>
          <p:cNvSpPr/>
          <p:nvPr/>
        </p:nvSpPr>
        <p:spPr>
          <a:xfrm flipH="1">
            <a:off x="7127675" y="1841237"/>
            <a:ext cx="624090" cy="232391"/>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sp>
        <p:nvSpPr>
          <p:cNvPr id="25" name="Rectangle 24">
            <a:extLst>
              <a:ext uri="{FF2B5EF4-FFF2-40B4-BE49-F238E27FC236}">
                <a16:creationId xmlns:a16="http://schemas.microsoft.com/office/drawing/2014/main" id="{9A083D51-B3C0-30CE-EF54-075DA44439B9}"/>
              </a:ext>
            </a:extLst>
          </p:cNvPr>
          <p:cNvSpPr/>
          <p:nvPr/>
        </p:nvSpPr>
        <p:spPr>
          <a:xfrm flipH="1">
            <a:off x="2111827" y="4023729"/>
            <a:ext cx="2609462" cy="300815"/>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pic>
        <p:nvPicPr>
          <p:cNvPr id="8" name="Graphic 7" descr="Badge with solid fill">
            <a:extLst>
              <a:ext uri="{FF2B5EF4-FFF2-40B4-BE49-F238E27FC236}">
                <a16:creationId xmlns:a16="http://schemas.microsoft.com/office/drawing/2014/main" id="{A87CAEA8-8A02-E354-3DB4-00A54548637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37697" y="1728832"/>
            <a:ext cx="457200" cy="457200"/>
          </a:xfrm>
          <a:prstGeom prst="rect">
            <a:avLst/>
          </a:prstGeom>
        </p:spPr>
      </p:pic>
      <p:pic>
        <p:nvPicPr>
          <p:cNvPr id="12" name="Graphic 11" descr="Badge 1 with solid fill">
            <a:extLst>
              <a:ext uri="{FF2B5EF4-FFF2-40B4-BE49-F238E27FC236}">
                <a16:creationId xmlns:a16="http://schemas.microsoft.com/office/drawing/2014/main" id="{5FFF2414-12BA-BEDE-BCE7-23DAE89B355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36494" y="381743"/>
            <a:ext cx="457200" cy="457200"/>
          </a:xfrm>
          <a:prstGeom prst="rect">
            <a:avLst/>
          </a:prstGeom>
        </p:spPr>
      </p:pic>
      <p:pic>
        <p:nvPicPr>
          <p:cNvPr id="17" name="Graphic 16" descr="Badge 3 with solid fill">
            <a:extLst>
              <a:ext uri="{FF2B5EF4-FFF2-40B4-BE49-F238E27FC236}">
                <a16:creationId xmlns:a16="http://schemas.microsoft.com/office/drawing/2014/main" id="{3A4BDB75-7560-678C-F250-44BCCEA8712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929874" y="2298208"/>
            <a:ext cx="467476" cy="467476"/>
          </a:xfrm>
          <a:prstGeom prst="rect">
            <a:avLst/>
          </a:prstGeom>
        </p:spPr>
      </p:pic>
      <p:pic>
        <p:nvPicPr>
          <p:cNvPr id="21" name="Graphic 20" descr="Badge 4 with solid fill">
            <a:extLst>
              <a:ext uri="{FF2B5EF4-FFF2-40B4-BE49-F238E27FC236}">
                <a16:creationId xmlns:a16="http://schemas.microsoft.com/office/drawing/2014/main" id="{298CF234-53EB-873A-C077-3EBC7889455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551790" y="3878667"/>
            <a:ext cx="457200" cy="457200"/>
          </a:xfrm>
          <a:prstGeom prst="rect">
            <a:avLst/>
          </a:prstGeom>
        </p:spPr>
      </p:pic>
      <p:sp useBgFill="1">
        <p:nvSpPr>
          <p:cNvPr id="2" name="TextBox 1">
            <a:extLst>
              <a:ext uri="{FF2B5EF4-FFF2-40B4-BE49-F238E27FC236}">
                <a16:creationId xmlns:a16="http://schemas.microsoft.com/office/drawing/2014/main" id="{48C4EC94-7115-A816-5D94-FD592BAC8E85}"/>
              </a:ext>
            </a:extLst>
          </p:cNvPr>
          <p:cNvSpPr txBox="1"/>
          <p:nvPr/>
        </p:nvSpPr>
        <p:spPr>
          <a:xfrm>
            <a:off x="3340367" y="3251710"/>
            <a:ext cx="960901" cy="200055"/>
          </a:xfrm>
          <a:prstGeom prst="rect">
            <a:avLst/>
          </a:prstGeom>
          <a:ln>
            <a:noFill/>
          </a:ln>
          <a:effectLst>
            <a:outerShdw dist="50800" sx="1000" sy="1000" algn="ctr" rotWithShape="0">
              <a:srgbClr val="000000">
                <a:alpha val="0"/>
              </a:srgbClr>
            </a:outerShdw>
            <a:reflection endPos="0" dist="50800" dir="5400000" sy="-100000" algn="bl" rotWithShape="0"/>
            <a:softEdge rad="31750"/>
          </a:effectLst>
        </p:spPr>
        <p:txBody>
          <a:bodyPr wrap="square" rtlCol="0">
            <a:spAutoFit/>
          </a:bodyPr>
          <a:lstStyle/>
          <a:p>
            <a:r>
              <a:rPr lang="uk-UA" sz="700" dirty="0"/>
              <a:t>Компанія ТОВ</a:t>
            </a:r>
          </a:p>
        </p:txBody>
      </p:sp>
      <p:pic>
        <p:nvPicPr>
          <p:cNvPr id="7" name="Graphic 6" descr="House outline">
            <a:hlinkClick r:id="rId14" action="ppaction://hlinksldjump"/>
            <a:extLst>
              <a:ext uri="{FF2B5EF4-FFF2-40B4-BE49-F238E27FC236}">
                <a16:creationId xmlns:a16="http://schemas.microsoft.com/office/drawing/2014/main" id="{CB51F0FE-1C13-523A-F370-546B6E6047A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720680" y="0"/>
            <a:ext cx="471320" cy="477054"/>
          </a:xfrm>
          <a:prstGeom prst="rect">
            <a:avLst/>
          </a:prstGeom>
        </p:spPr>
      </p:pic>
      <p:pic>
        <p:nvPicPr>
          <p:cNvPr id="10" name="Graphic 9" descr="Priorities with solid fill">
            <a:hlinkClick r:id="rId17" action="ppaction://hlinksldjump"/>
            <a:extLst>
              <a:ext uri="{FF2B5EF4-FFF2-40B4-BE49-F238E27FC236}">
                <a16:creationId xmlns:a16="http://schemas.microsoft.com/office/drawing/2014/main" id="{AD4AEB09-6FA8-8A86-418F-2FE83587E9F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12574917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omputer&#10;&#10;Description automatically generated">
            <a:extLst>
              <a:ext uri="{FF2B5EF4-FFF2-40B4-BE49-F238E27FC236}">
                <a16:creationId xmlns:a16="http://schemas.microsoft.com/office/drawing/2014/main" id="{D2003F59-F483-03F8-3AD1-30450E539778}"/>
              </a:ext>
            </a:extLst>
          </p:cNvPr>
          <p:cNvPicPr>
            <a:picLocks noChangeAspect="1"/>
          </p:cNvPicPr>
          <p:nvPr/>
        </p:nvPicPr>
        <p:blipFill rotWithShape="1">
          <a:blip r:embed="rId3"/>
          <a:srcRect l="213" r="483" b="7000"/>
          <a:stretch/>
        </p:blipFill>
        <p:spPr>
          <a:xfrm>
            <a:off x="8246088" y="2439558"/>
            <a:ext cx="1886279" cy="847831"/>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05B14AC2-8A84-C5F4-9637-CDD5AFF1170B}"/>
              </a:ext>
            </a:extLst>
          </p:cNvPr>
          <p:cNvPicPr>
            <a:picLocks noChangeAspect="1"/>
          </p:cNvPicPr>
          <p:nvPr/>
        </p:nvPicPr>
        <p:blipFill>
          <a:blip r:embed="rId4"/>
          <a:stretch>
            <a:fillRect/>
          </a:stretch>
        </p:blipFill>
        <p:spPr>
          <a:xfrm>
            <a:off x="1659925" y="1713196"/>
            <a:ext cx="9371681" cy="482319"/>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EA24BE77-4689-5DCE-AD88-2586FE9B03E8}"/>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3.3 Підготуйте/подайте заявку на переговори</a:t>
            </a:r>
          </a:p>
        </p:txBody>
      </p:sp>
      <p:sp>
        <p:nvSpPr>
          <p:cNvPr id="5" name="TextBox 4">
            <a:extLst>
              <a:ext uri="{FF2B5EF4-FFF2-40B4-BE49-F238E27FC236}">
                <a16:creationId xmlns:a16="http://schemas.microsoft.com/office/drawing/2014/main" id="{D94B8BEC-13B0-0EF1-CF24-01440104B12D}"/>
              </a:ext>
            </a:extLst>
          </p:cNvPr>
          <p:cNvSpPr txBox="1"/>
          <p:nvPr/>
        </p:nvSpPr>
        <p:spPr>
          <a:xfrm>
            <a:off x="1326124" y="140108"/>
            <a:ext cx="906636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400" b="1" dirty="0">
                <a:solidFill>
                  <a:srgbClr val="0072BC"/>
                </a:solidFill>
                <a:latin typeface="Proxima Nova"/>
                <a:ea typeface="+mn-lt"/>
                <a:cs typeface="+mn-lt"/>
              </a:rPr>
              <a:t>Переходьте до наступного кроку</a:t>
            </a:r>
          </a:p>
        </p:txBody>
      </p:sp>
      <p:sp>
        <p:nvSpPr>
          <p:cNvPr id="9" name="TextBox 8">
            <a:extLst>
              <a:ext uri="{FF2B5EF4-FFF2-40B4-BE49-F238E27FC236}">
                <a16:creationId xmlns:a16="http://schemas.microsoft.com/office/drawing/2014/main" id="{9F780A28-5FFB-B173-95A5-EF661FDDC946}"/>
              </a:ext>
            </a:extLst>
          </p:cNvPr>
          <p:cNvSpPr txBox="1"/>
          <p:nvPr/>
        </p:nvSpPr>
        <p:spPr>
          <a:xfrm>
            <a:off x="1768758" y="2734292"/>
            <a:ext cx="6232431" cy="830997"/>
          </a:xfrm>
          <a:prstGeom prst="rect">
            <a:avLst/>
          </a:prstGeom>
          <a:noFill/>
        </p:spPr>
        <p:txBody>
          <a:bodyPr wrap="square" lIns="91440" tIns="45720" rIns="91440" bIns="45720" anchor="t">
            <a:spAutoFit/>
          </a:bodyPr>
          <a:lstStyle/>
          <a:p>
            <a:pPr marL="285750" indent="-285750">
              <a:buFont typeface="Calibri"/>
              <a:buChar char="-"/>
              <a:defRPr/>
            </a:pPr>
            <a:r>
              <a:rPr lang="uk-UA" sz="1600" dirty="0">
                <a:latin typeface="proxima_nova"/>
                <a:ea typeface="+mn-lt"/>
                <a:cs typeface="+mn-lt"/>
              </a:rPr>
              <a:t>Скористайтесь кнопкою </a:t>
            </a:r>
            <a:r>
              <a:rPr lang="uk-UA" sz="1600" b="1" dirty="0">
                <a:latin typeface="proxima_nova"/>
                <a:ea typeface="+mn-lt"/>
                <a:cs typeface="+mn-lt"/>
              </a:rPr>
              <a:t>«Зберегти»</a:t>
            </a:r>
            <a:r>
              <a:rPr lang="uk-UA" sz="1600" dirty="0">
                <a:latin typeface="proxima_nova"/>
                <a:ea typeface="+mn-lt"/>
                <a:cs typeface="+mn-lt"/>
              </a:rPr>
              <a:t>, щоб зберегти дані або продовжити реєстрацію пізніше.</a:t>
            </a:r>
          </a:p>
          <a:p>
            <a:pPr marL="285750" indent="-285750">
              <a:buFont typeface="Calibri"/>
              <a:buChar char="-"/>
              <a:defRPr/>
            </a:pPr>
            <a:r>
              <a:rPr lang="uk-UA" sz="1600" dirty="0">
                <a:latin typeface="proxima_nova"/>
                <a:cs typeface="Arial"/>
              </a:rPr>
              <a:t>Коли ви заповнили Сторінку огляду, натисніть кнопку «</a:t>
            </a:r>
            <a:r>
              <a:rPr lang="uk-UA" sz="1600" b="1" dirty="0">
                <a:latin typeface="proxima_nova"/>
                <a:cs typeface="Arial"/>
              </a:rPr>
              <a:t>Далі»</a:t>
            </a:r>
            <a:r>
              <a:rPr lang="uk-UA" sz="1600" dirty="0">
                <a:latin typeface="proxima_nova"/>
                <a:cs typeface="Arial"/>
              </a:rPr>
              <a:t>, щоб перейти до наступного кроку.</a:t>
            </a:r>
          </a:p>
        </p:txBody>
      </p:sp>
      <p:sp>
        <p:nvSpPr>
          <p:cNvPr id="11" name="Rectangle 10">
            <a:extLst>
              <a:ext uri="{FF2B5EF4-FFF2-40B4-BE49-F238E27FC236}">
                <a16:creationId xmlns:a16="http://schemas.microsoft.com/office/drawing/2014/main" id="{DA2697CB-8443-3C47-370C-C370B9E672BC}"/>
              </a:ext>
            </a:extLst>
          </p:cNvPr>
          <p:cNvSpPr/>
          <p:nvPr/>
        </p:nvSpPr>
        <p:spPr>
          <a:xfrm flipH="1">
            <a:off x="8246088" y="1701097"/>
            <a:ext cx="1061016" cy="47524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pic>
        <p:nvPicPr>
          <p:cNvPr id="13" name="Picture 12">
            <a:extLst>
              <a:ext uri="{FF2B5EF4-FFF2-40B4-BE49-F238E27FC236}">
                <a16:creationId xmlns:a16="http://schemas.microsoft.com/office/drawing/2014/main" id="{7A128308-065E-4519-EF9B-2697B774F258}"/>
              </a:ext>
            </a:extLst>
          </p:cNvPr>
          <p:cNvPicPr>
            <a:picLocks noChangeAspect="1"/>
          </p:cNvPicPr>
          <p:nvPr/>
        </p:nvPicPr>
        <p:blipFill>
          <a:blip r:embed="rId5"/>
          <a:stretch>
            <a:fillRect/>
          </a:stretch>
        </p:blipFill>
        <p:spPr>
          <a:xfrm rot="16200000">
            <a:off x="-1031185" y="2942674"/>
            <a:ext cx="4383157" cy="626882"/>
          </a:xfrm>
          <a:prstGeom prst="rect">
            <a:avLst/>
          </a:prstGeom>
        </p:spPr>
      </p:pic>
      <p:sp>
        <p:nvSpPr>
          <p:cNvPr id="25" name="Rectangle 24">
            <a:extLst>
              <a:ext uri="{FF2B5EF4-FFF2-40B4-BE49-F238E27FC236}">
                <a16:creationId xmlns:a16="http://schemas.microsoft.com/office/drawing/2014/main" id="{9A083D51-B3C0-30CE-EF54-075DA44439B9}"/>
              </a:ext>
            </a:extLst>
          </p:cNvPr>
          <p:cNvSpPr/>
          <p:nvPr/>
        </p:nvSpPr>
        <p:spPr>
          <a:xfrm flipH="1">
            <a:off x="7417807" y="1701619"/>
            <a:ext cx="696629" cy="47524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sp>
        <p:nvSpPr>
          <p:cNvPr id="2" name="Rectangle 1">
            <a:extLst>
              <a:ext uri="{FF2B5EF4-FFF2-40B4-BE49-F238E27FC236}">
                <a16:creationId xmlns:a16="http://schemas.microsoft.com/office/drawing/2014/main" id="{0FFC0E3D-6AC9-1C80-D0AF-8364F67FF156}"/>
              </a:ext>
            </a:extLst>
          </p:cNvPr>
          <p:cNvSpPr/>
          <p:nvPr/>
        </p:nvSpPr>
        <p:spPr>
          <a:xfrm flipH="1">
            <a:off x="8255941" y="2858471"/>
            <a:ext cx="1854295" cy="397644"/>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cxnSp>
        <p:nvCxnSpPr>
          <p:cNvPr id="7" name="Straight Connector 6">
            <a:extLst>
              <a:ext uri="{FF2B5EF4-FFF2-40B4-BE49-F238E27FC236}">
                <a16:creationId xmlns:a16="http://schemas.microsoft.com/office/drawing/2014/main" id="{D90F03DA-2E27-7DF8-3751-E9F8A020AE85}"/>
              </a:ext>
            </a:extLst>
          </p:cNvPr>
          <p:cNvCxnSpPr>
            <a:cxnSpLocks/>
          </p:cNvCxnSpPr>
          <p:nvPr/>
        </p:nvCxnSpPr>
        <p:spPr>
          <a:xfrm flipH="1" flipV="1">
            <a:off x="9011284" y="2190961"/>
            <a:ext cx="5985" cy="619173"/>
          </a:xfrm>
          <a:prstGeom prst="line">
            <a:avLst/>
          </a:prstGeom>
        </p:spPr>
        <p:style>
          <a:lnRef idx="2">
            <a:schemeClr val="accent3"/>
          </a:lnRef>
          <a:fillRef idx="0">
            <a:schemeClr val="accent3"/>
          </a:fillRef>
          <a:effectRef idx="1">
            <a:schemeClr val="accent3"/>
          </a:effectRef>
          <a:fontRef idx="minor">
            <a:schemeClr val="tx1"/>
          </a:fontRef>
        </p:style>
      </p:cxnSp>
      <p:sp>
        <p:nvSpPr>
          <p:cNvPr id="12" name="Rectangle: Rounded Corners 11">
            <a:extLst>
              <a:ext uri="{FF2B5EF4-FFF2-40B4-BE49-F238E27FC236}">
                <a16:creationId xmlns:a16="http://schemas.microsoft.com/office/drawing/2014/main" id="{DB795B97-71CE-F630-1723-E9A1EA100AD5}"/>
              </a:ext>
            </a:extLst>
          </p:cNvPr>
          <p:cNvSpPr/>
          <p:nvPr/>
        </p:nvSpPr>
        <p:spPr>
          <a:xfrm>
            <a:off x="6096000" y="4583808"/>
            <a:ext cx="5880672" cy="1542158"/>
          </a:xfrm>
          <a:prstGeom prst="round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uk-UA" sz="2000" b="1" dirty="0">
                <a:solidFill>
                  <a:schemeClr val="bg2"/>
                </a:solidFill>
                <a:latin typeface="proxima_nova"/>
                <a:ea typeface="Lato"/>
                <a:cs typeface="Lato"/>
              </a:rPr>
              <a:t>ПОРАДА </a:t>
            </a:r>
          </a:p>
          <a:p>
            <a:pPr algn="ctr"/>
            <a:r>
              <a:rPr lang="uk-UA" sz="1400" dirty="0">
                <a:solidFill>
                  <a:schemeClr val="bg2"/>
                </a:solidFill>
                <a:latin typeface="Proxima Nova"/>
              </a:rPr>
              <a:t>Система чекає певний час, коли на сторінці не відбувається нічого, коли цей час закінчується, всі незбережені зміни буде втрачено. Щоб зберегти дані, введені в будь-який момент до завершення реєстрації, і мати можливість продовжити роботу над реєстрацією пізніше, натисніть кнопку «Зберегти». </a:t>
            </a:r>
          </a:p>
        </p:txBody>
      </p:sp>
      <p:pic>
        <p:nvPicPr>
          <p:cNvPr id="15" name="Graphic 14" descr="A lightbulb">
            <a:extLst>
              <a:ext uri="{FF2B5EF4-FFF2-40B4-BE49-F238E27FC236}">
                <a16:creationId xmlns:a16="http://schemas.microsoft.com/office/drawing/2014/main" id="{C217201F-35E3-1ACB-04B6-E72DB89607D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14436" y="4488617"/>
            <a:ext cx="488958" cy="470597"/>
          </a:xfrm>
          <a:prstGeom prst="rect">
            <a:avLst/>
          </a:prstGeom>
        </p:spPr>
      </p:pic>
      <p:pic>
        <p:nvPicPr>
          <p:cNvPr id="10" name="Graphic 9" descr="House outline">
            <a:hlinkClick r:id="rId8" action="ppaction://hlinksldjump"/>
            <a:extLst>
              <a:ext uri="{FF2B5EF4-FFF2-40B4-BE49-F238E27FC236}">
                <a16:creationId xmlns:a16="http://schemas.microsoft.com/office/drawing/2014/main" id="{D8B0EFA2-1E0C-8F90-F054-2FB6D4DB5E0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720680" y="0"/>
            <a:ext cx="471320" cy="477054"/>
          </a:xfrm>
          <a:prstGeom prst="rect">
            <a:avLst/>
          </a:prstGeom>
        </p:spPr>
      </p:pic>
      <p:pic>
        <p:nvPicPr>
          <p:cNvPr id="14" name="Graphic 13" descr="Priorities with solid fill">
            <a:hlinkClick r:id="rId11" action="ppaction://hlinksldjump"/>
            <a:extLst>
              <a:ext uri="{FF2B5EF4-FFF2-40B4-BE49-F238E27FC236}">
                <a16:creationId xmlns:a16="http://schemas.microsoft.com/office/drawing/2014/main" id="{BF4CA5AD-B67A-86CA-EEB5-E9828FA5427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37322319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B16C68-44E8-E08D-2514-637ABDFB35D0}"/>
              </a:ext>
            </a:extLst>
          </p:cNvPr>
          <p:cNvPicPr>
            <a:picLocks noChangeAspect="1"/>
          </p:cNvPicPr>
          <p:nvPr/>
        </p:nvPicPr>
        <p:blipFill>
          <a:blip r:embed="rId3"/>
          <a:stretch>
            <a:fillRect/>
          </a:stretch>
        </p:blipFill>
        <p:spPr>
          <a:xfrm>
            <a:off x="2155684" y="681427"/>
            <a:ext cx="7651839" cy="4000740"/>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EA24BE77-4689-5DCE-AD88-2586FE9B03E8}"/>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3.3 Підготуйте/подайте заявку на переговори</a:t>
            </a:r>
          </a:p>
        </p:txBody>
      </p:sp>
      <p:sp>
        <p:nvSpPr>
          <p:cNvPr id="5" name="TextBox 4">
            <a:extLst>
              <a:ext uri="{FF2B5EF4-FFF2-40B4-BE49-F238E27FC236}">
                <a16:creationId xmlns:a16="http://schemas.microsoft.com/office/drawing/2014/main" id="{D94B8BEC-13B0-0EF1-CF24-01440104B12D}"/>
              </a:ext>
            </a:extLst>
          </p:cNvPr>
          <p:cNvSpPr txBox="1"/>
          <p:nvPr/>
        </p:nvSpPr>
        <p:spPr>
          <a:xfrm>
            <a:off x="1257857" y="86341"/>
            <a:ext cx="906636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400" b="1" dirty="0">
                <a:solidFill>
                  <a:srgbClr val="0072BC"/>
                </a:solidFill>
                <a:latin typeface="Proxima Nova"/>
                <a:ea typeface="+mn-lt"/>
                <a:cs typeface="+mn-lt"/>
              </a:rPr>
              <a:t>Офіційний канал зв'язку: Онлайн-повідомлення</a:t>
            </a:r>
          </a:p>
        </p:txBody>
      </p:sp>
      <p:sp>
        <p:nvSpPr>
          <p:cNvPr id="9" name="TextBox 8">
            <a:extLst>
              <a:ext uri="{FF2B5EF4-FFF2-40B4-BE49-F238E27FC236}">
                <a16:creationId xmlns:a16="http://schemas.microsoft.com/office/drawing/2014/main" id="{9F780A28-5FFB-B173-95A5-EF661FDDC946}"/>
              </a:ext>
            </a:extLst>
          </p:cNvPr>
          <p:cNvSpPr txBox="1"/>
          <p:nvPr/>
        </p:nvSpPr>
        <p:spPr>
          <a:xfrm>
            <a:off x="1402865" y="4854566"/>
            <a:ext cx="10437202" cy="1323439"/>
          </a:xfrm>
          <a:prstGeom prst="rect">
            <a:avLst/>
          </a:prstGeom>
          <a:noFill/>
        </p:spPr>
        <p:txBody>
          <a:bodyPr wrap="square" lIns="91440" tIns="45720" rIns="91440" bIns="45720" anchor="t">
            <a:spAutoFit/>
          </a:bodyPr>
          <a:lstStyle/>
          <a:p>
            <a:pPr>
              <a:defRPr/>
            </a:pPr>
            <a:r>
              <a:rPr lang="uk-UA" sz="1600" dirty="0">
                <a:latin typeface="proxima_nova"/>
              </a:rPr>
              <a:t>Якщо у вас є запитання щодо відкритих переговорів, ви можете скористатися функцією відправки повідомлення, щоб спілкуватися з покупцем. </a:t>
            </a:r>
          </a:p>
          <a:p>
            <a:pPr marL="285750" indent="-285750">
              <a:buFont typeface="Calibri"/>
              <a:buChar char="-"/>
              <a:defRPr/>
            </a:pPr>
            <a:r>
              <a:rPr lang="uk-UA" sz="1600" dirty="0">
                <a:latin typeface="proxima_nova"/>
              </a:rPr>
              <a:t>Натисніть на кнопку  «</a:t>
            </a:r>
            <a:r>
              <a:rPr lang="uk-UA" sz="1600" b="1" dirty="0">
                <a:latin typeface="proxima_nova"/>
              </a:rPr>
              <a:t>+» </a:t>
            </a:r>
            <a:r>
              <a:rPr lang="uk-UA" sz="1600" dirty="0">
                <a:latin typeface="proxima_nova"/>
              </a:rPr>
              <a:t>, щоб відкрити вікно «Надіслати повідомлення»</a:t>
            </a:r>
          </a:p>
          <a:p>
            <a:pPr marL="285750" indent="-285750">
              <a:buFont typeface="Calibri"/>
              <a:buChar char="-"/>
              <a:defRPr/>
            </a:pPr>
            <a:r>
              <a:rPr lang="uk-UA" sz="1600" dirty="0">
                <a:latin typeface="proxima_nova"/>
              </a:rPr>
              <a:t>Введіть </a:t>
            </a:r>
            <a:r>
              <a:rPr lang="uk-UA" sz="1600" b="1" dirty="0">
                <a:latin typeface="proxima_nova"/>
              </a:rPr>
              <a:t>Тему зі значенням </a:t>
            </a:r>
            <a:r>
              <a:rPr lang="uk-UA" sz="1600" dirty="0">
                <a:latin typeface="proxima_nova"/>
              </a:rPr>
              <a:t>(тобто: RFQ 1366 – Роз’яснення щодо вимоги)</a:t>
            </a:r>
          </a:p>
          <a:p>
            <a:pPr marL="285750" indent="-285750">
              <a:buFont typeface="Calibri"/>
              <a:buChar char="-"/>
              <a:defRPr/>
            </a:pPr>
            <a:r>
              <a:rPr lang="uk-UA" sz="1600" dirty="0">
                <a:latin typeface="proxima_nova"/>
              </a:rPr>
              <a:t>У полі </a:t>
            </a:r>
            <a:r>
              <a:rPr lang="uk-UA" sz="1600" b="1" dirty="0">
                <a:latin typeface="proxima_nova"/>
              </a:rPr>
              <a:t>повідомлення</a:t>
            </a:r>
            <a:r>
              <a:rPr lang="uk-UA" sz="1600" dirty="0">
                <a:latin typeface="proxima_nova"/>
              </a:rPr>
              <a:t> введіть запитання, яке ви хочете задати щодо переговорів, а потім натисніть «</a:t>
            </a:r>
            <a:r>
              <a:rPr lang="uk-UA" sz="1600" b="1" dirty="0">
                <a:latin typeface="proxima_nova"/>
              </a:rPr>
              <a:t>Надіслати»</a:t>
            </a:r>
            <a:r>
              <a:rPr lang="uk-UA" sz="1600" dirty="0">
                <a:latin typeface="proxima_nova"/>
              </a:rPr>
              <a:t>. </a:t>
            </a:r>
          </a:p>
        </p:txBody>
      </p:sp>
      <p:sp>
        <p:nvSpPr>
          <p:cNvPr id="11" name="Rectangle 10">
            <a:extLst>
              <a:ext uri="{FF2B5EF4-FFF2-40B4-BE49-F238E27FC236}">
                <a16:creationId xmlns:a16="http://schemas.microsoft.com/office/drawing/2014/main" id="{DA2697CB-8443-3C47-370C-C370B9E672BC}"/>
              </a:ext>
            </a:extLst>
          </p:cNvPr>
          <p:cNvSpPr/>
          <p:nvPr/>
        </p:nvSpPr>
        <p:spPr>
          <a:xfrm flipH="1">
            <a:off x="8941937" y="4263656"/>
            <a:ext cx="390824" cy="300815"/>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pic>
        <p:nvPicPr>
          <p:cNvPr id="13" name="Picture 12">
            <a:extLst>
              <a:ext uri="{FF2B5EF4-FFF2-40B4-BE49-F238E27FC236}">
                <a16:creationId xmlns:a16="http://schemas.microsoft.com/office/drawing/2014/main" id="{7A128308-065E-4519-EF9B-2697B774F258}"/>
              </a:ext>
            </a:extLst>
          </p:cNvPr>
          <p:cNvPicPr>
            <a:picLocks noChangeAspect="1"/>
          </p:cNvPicPr>
          <p:nvPr/>
        </p:nvPicPr>
        <p:blipFill>
          <a:blip r:embed="rId4"/>
          <a:stretch>
            <a:fillRect/>
          </a:stretch>
        </p:blipFill>
        <p:spPr>
          <a:xfrm rot="16200000">
            <a:off x="-1063061" y="2885923"/>
            <a:ext cx="4383157" cy="626882"/>
          </a:xfrm>
          <a:prstGeom prst="rect">
            <a:avLst/>
          </a:prstGeom>
        </p:spPr>
      </p:pic>
      <p:sp>
        <p:nvSpPr>
          <p:cNvPr id="24" name="Rectangle 23">
            <a:extLst>
              <a:ext uri="{FF2B5EF4-FFF2-40B4-BE49-F238E27FC236}">
                <a16:creationId xmlns:a16="http://schemas.microsoft.com/office/drawing/2014/main" id="{72BE90D4-7328-827B-591B-DDB825F7C55C}"/>
              </a:ext>
            </a:extLst>
          </p:cNvPr>
          <p:cNvSpPr/>
          <p:nvPr/>
        </p:nvSpPr>
        <p:spPr>
          <a:xfrm flipH="1">
            <a:off x="5086706" y="4144910"/>
            <a:ext cx="1073933" cy="232391"/>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sp>
        <p:nvSpPr>
          <p:cNvPr id="25" name="Rectangle 24">
            <a:extLst>
              <a:ext uri="{FF2B5EF4-FFF2-40B4-BE49-F238E27FC236}">
                <a16:creationId xmlns:a16="http://schemas.microsoft.com/office/drawing/2014/main" id="{9A083D51-B3C0-30CE-EF54-075DA44439B9}"/>
              </a:ext>
            </a:extLst>
          </p:cNvPr>
          <p:cNvSpPr/>
          <p:nvPr/>
        </p:nvSpPr>
        <p:spPr>
          <a:xfrm flipH="1">
            <a:off x="3468210" y="1886371"/>
            <a:ext cx="292678" cy="300815"/>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sp>
        <p:nvSpPr>
          <p:cNvPr id="2" name="Rectangle 1">
            <a:extLst>
              <a:ext uri="{FF2B5EF4-FFF2-40B4-BE49-F238E27FC236}">
                <a16:creationId xmlns:a16="http://schemas.microsoft.com/office/drawing/2014/main" id="{0FFC0E3D-6AC9-1C80-D0AF-8364F67FF156}"/>
              </a:ext>
            </a:extLst>
          </p:cNvPr>
          <p:cNvSpPr/>
          <p:nvPr/>
        </p:nvSpPr>
        <p:spPr>
          <a:xfrm flipH="1">
            <a:off x="4948995" y="619513"/>
            <a:ext cx="4856391" cy="4060752"/>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cxnSp>
        <p:nvCxnSpPr>
          <p:cNvPr id="7" name="Straight Connector 6">
            <a:extLst>
              <a:ext uri="{FF2B5EF4-FFF2-40B4-BE49-F238E27FC236}">
                <a16:creationId xmlns:a16="http://schemas.microsoft.com/office/drawing/2014/main" id="{D90F03DA-2E27-7DF8-3751-E9F8A020AE85}"/>
              </a:ext>
            </a:extLst>
          </p:cNvPr>
          <p:cNvCxnSpPr>
            <a:cxnSpLocks/>
          </p:cNvCxnSpPr>
          <p:nvPr/>
        </p:nvCxnSpPr>
        <p:spPr>
          <a:xfrm flipV="1">
            <a:off x="3773190" y="1007785"/>
            <a:ext cx="1159967" cy="1013943"/>
          </a:xfrm>
          <a:prstGeom prst="line">
            <a:avLst/>
          </a:prstGeom>
        </p:spPr>
        <p:style>
          <a:lnRef idx="2">
            <a:schemeClr val="accent3"/>
          </a:lnRef>
          <a:fillRef idx="0">
            <a:schemeClr val="accent3"/>
          </a:fillRef>
          <a:effectRef idx="1">
            <a:schemeClr val="accent3"/>
          </a:effectRef>
          <a:fontRef idx="minor">
            <a:schemeClr val="tx1"/>
          </a:fontRef>
        </p:style>
      </p:cxnSp>
      <p:pic>
        <p:nvPicPr>
          <p:cNvPr id="8" name="Graphic 7" descr="House outline">
            <a:hlinkClick r:id="rId5" action="ppaction://hlinksldjump"/>
            <a:extLst>
              <a:ext uri="{FF2B5EF4-FFF2-40B4-BE49-F238E27FC236}">
                <a16:creationId xmlns:a16="http://schemas.microsoft.com/office/drawing/2014/main" id="{97B2760B-DBA7-7788-C7E3-E86D5B6309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720680" y="0"/>
            <a:ext cx="471320" cy="477054"/>
          </a:xfrm>
          <a:prstGeom prst="rect">
            <a:avLst/>
          </a:prstGeom>
        </p:spPr>
      </p:pic>
      <p:pic>
        <p:nvPicPr>
          <p:cNvPr id="10" name="Graphic 9" descr="Priorities with solid fill">
            <a:hlinkClick r:id="rId8" action="ppaction://hlinksldjump"/>
            <a:extLst>
              <a:ext uri="{FF2B5EF4-FFF2-40B4-BE49-F238E27FC236}">
                <a16:creationId xmlns:a16="http://schemas.microsoft.com/office/drawing/2014/main" id="{B957E7FA-B479-2A6D-7832-0291F0D2CE0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41494659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agram 21">
            <a:extLst>
              <a:ext uri="{FF2B5EF4-FFF2-40B4-BE49-F238E27FC236}">
                <a16:creationId xmlns:a16="http://schemas.microsoft.com/office/drawing/2014/main" id="{BBE7562B-F9FE-2A27-7B00-94981E39DAFA}"/>
              </a:ext>
            </a:extLst>
          </p:cNvPr>
          <p:cNvGraphicFramePr/>
          <p:nvPr>
            <p:extLst>
              <p:ext uri="{D42A27DB-BD31-4B8C-83A1-F6EECF244321}">
                <p14:modId xmlns:p14="http://schemas.microsoft.com/office/powerpoint/2010/main" val="2470607234"/>
              </p:ext>
            </p:extLst>
          </p:nvPr>
        </p:nvGraphicFramePr>
        <p:xfrm>
          <a:off x="8216747" y="4115718"/>
          <a:ext cx="5315639" cy="2087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descr="A screenshot of a computer&#10;&#10;Description automatically generated">
            <a:extLst>
              <a:ext uri="{FF2B5EF4-FFF2-40B4-BE49-F238E27FC236}">
                <a16:creationId xmlns:a16="http://schemas.microsoft.com/office/drawing/2014/main" id="{F51BF027-1EA8-B698-4522-64E8E62371CE}"/>
              </a:ext>
            </a:extLst>
          </p:cNvPr>
          <p:cNvPicPr>
            <a:picLocks noChangeAspect="1"/>
          </p:cNvPicPr>
          <p:nvPr/>
        </p:nvPicPr>
        <p:blipFill rotWithShape="1">
          <a:blip r:embed="rId8"/>
          <a:srcRect l="1000" t="23990" r="5083"/>
          <a:stretch/>
        </p:blipFill>
        <p:spPr>
          <a:xfrm>
            <a:off x="1438908" y="641528"/>
            <a:ext cx="10349373" cy="3206900"/>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EA24BE77-4689-5DCE-AD88-2586FE9B03E8}"/>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3.3 Підготуйте/подайте заявку на переговори</a:t>
            </a:r>
          </a:p>
        </p:txBody>
      </p:sp>
      <p:sp>
        <p:nvSpPr>
          <p:cNvPr id="5" name="TextBox 4">
            <a:extLst>
              <a:ext uri="{FF2B5EF4-FFF2-40B4-BE49-F238E27FC236}">
                <a16:creationId xmlns:a16="http://schemas.microsoft.com/office/drawing/2014/main" id="{D94B8BEC-13B0-0EF1-CF24-01440104B12D}"/>
              </a:ext>
            </a:extLst>
          </p:cNvPr>
          <p:cNvSpPr txBox="1"/>
          <p:nvPr/>
        </p:nvSpPr>
        <p:spPr>
          <a:xfrm>
            <a:off x="1372027" y="130928"/>
            <a:ext cx="906636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400" b="1" dirty="0">
                <a:solidFill>
                  <a:srgbClr val="0072BC"/>
                </a:solidFill>
                <a:latin typeface="Proxima Nova"/>
                <a:ea typeface="+mn-lt"/>
                <a:cs typeface="+mn-lt"/>
              </a:rPr>
              <a:t>Розділи під вимогами</a:t>
            </a:r>
          </a:p>
        </p:txBody>
      </p:sp>
      <p:sp>
        <p:nvSpPr>
          <p:cNvPr id="9" name="TextBox 8">
            <a:extLst>
              <a:ext uri="{FF2B5EF4-FFF2-40B4-BE49-F238E27FC236}">
                <a16:creationId xmlns:a16="http://schemas.microsoft.com/office/drawing/2014/main" id="{9F780A28-5FFB-B173-95A5-EF661FDDC946}"/>
              </a:ext>
            </a:extLst>
          </p:cNvPr>
          <p:cNvSpPr txBox="1"/>
          <p:nvPr/>
        </p:nvSpPr>
        <p:spPr>
          <a:xfrm>
            <a:off x="1439587" y="3954855"/>
            <a:ext cx="7481009" cy="1077218"/>
          </a:xfrm>
          <a:prstGeom prst="rect">
            <a:avLst/>
          </a:prstGeom>
          <a:noFill/>
        </p:spPr>
        <p:txBody>
          <a:bodyPr wrap="square" lIns="91440" tIns="45720" rIns="91440" bIns="45720" anchor="t">
            <a:spAutoFit/>
          </a:bodyPr>
          <a:lstStyle/>
          <a:p>
            <a:pPr marL="285750" indent="-285750">
              <a:buFont typeface="Calibri"/>
              <a:buChar char="-"/>
              <a:defRPr/>
            </a:pPr>
            <a:r>
              <a:rPr lang="uk-UA" sz="1600" dirty="0"/>
              <a:t>На кроці «</a:t>
            </a:r>
            <a:r>
              <a:rPr lang="uk-UA" sz="1600" dirty="0">
                <a:latin typeface="proxima_nova"/>
                <a:cs typeface="Arial"/>
              </a:rPr>
              <a:t>Вимоги</a:t>
            </a:r>
            <a:r>
              <a:rPr lang="uk-UA" sz="1600" dirty="0"/>
              <a:t>» введіть відповідь про вимоги</a:t>
            </a:r>
            <a:r>
              <a:rPr lang="uk-UA" sz="1600" dirty="0">
                <a:latin typeface="proxima_nova"/>
                <a:ea typeface="+mn-lt"/>
                <a:cs typeface="+mn-lt"/>
              </a:rPr>
              <a:t>.</a:t>
            </a:r>
          </a:p>
          <a:p>
            <a:pPr marL="285750" indent="-285750">
              <a:buFont typeface="Calibri"/>
              <a:buChar char="-"/>
              <a:defRPr/>
            </a:pPr>
            <a:r>
              <a:rPr lang="uk-UA" sz="1600" dirty="0">
                <a:latin typeface="proxima_nova"/>
                <a:cs typeface="Arial"/>
              </a:rPr>
              <a:t>Прикріпіть </a:t>
            </a:r>
            <a:r>
              <a:rPr lang="uk-UA" sz="1600" b="1" dirty="0">
                <a:latin typeface="proxima_nova"/>
                <a:cs typeface="Arial"/>
              </a:rPr>
              <a:t>Додатки </a:t>
            </a:r>
            <a:r>
              <a:rPr lang="uk-UA" sz="1600" dirty="0">
                <a:latin typeface="proxima_nova"/>
                <a:cs typeface="Arial"/>
              </a:rPr>
              <a:t>для вимог, де це можливо, і натисніть кнопку «</a:t>
            </a:r>
            <a:r>
              <a:rPr lang="uk-UA" sz="1600" b="1" dirty="0">
                <a:latin typeface="proxima_nova"/>
                <a:cs typeface="Arial"/>
              </a:rPr>
              <a:t>+», </a:t>
            </a:r>
            <a:r>
              <a:rPr lang="uk-UA" sz="1600" dirty="0">
                <a:latin typeface="proxima_nova"/>
                <a:cs typeface="Arial"/>
              </a:rPr>
              <a:t> щоб прикріпити.</a:t>
            </a:r>
          </a:p>
          <a:p>
            <a:pPr marL="285750" indent="-285750">
              <a:buFont typeface="Calibri"/>
              <a:buChar char="-"/>
              <a:defRPr/>
            </a:pPr>
            <a:r>
              <a:rPr lang="uk-UA" sz="1600" dirty="0">
                <a:latin typeface="proxima_nova"/>
                <a:cs typeface="Arial"/>
              </a:rPr>
              <a:t>Щоб перейти до наступного розділу, натисніть кнопку у верхній або нижній частині сторінки. </a:t>
            </a:r>
          </a:p>
        </p:txBody>
      </p:sp>
      <p:sp>
        <p:nvSpPr>
          <p:cNvPr id="11" name="Rectangle 10">
            <a:extLst>
              <a:ext uri="{FF2B5EF4-FFF2-40B4-BE49-F238E27FC236}">
                <a16:creationId xmlns:a16="http://schemas.microsoft.com/office/drawing/2014/main" id="{DA2697CB-8443-3C47-370C-C370B9E672BC}"/>
              </a:ext>
            </a:extLst>
          </p:cNvPr>
          <p:cNvSpPr/>
          <p:nvPr/>
        </p:nvSpPr>
        <p:spPr>
          <a:xfrm flipH="1">
            <a:off x="2166564" y="3262956"/>
            <a:ext cx="1327257" cy="236549"/>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sp>
        <p:nvSpPr>
          <p:cNvPr id="25" name="Rectangle 24">
            <a:extLst>
              <a:ext uri="{FF2B5EF4-FFF2-40B4-BE49-F238E27FC236}">
                <a16:creationId xmlns:a16="http://schemas.microsoft.com/office/drawing/2014/main" id="{9A083D51-B3C0-30CE-EF54-075DA44439B9}"/>
              </a:ext>
            </a:extLst>
          </p:cNvPr>
          <p:cNvSpPr/>
          <p:nvPr/>
        </p:nvSpPr>
        <p:spPr>
          <a:xfrm flipH="1">
            <a:off x="1531077" y="1170274"/>
            <a:ext cx="4075135" cy="539513"/>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pic>
        <p:nvPicPr>
          <p:cNvPr id="6" name="Picture 5" descr="A close up of a computer screen&#10;&#10;Description automatically generated">
            <a:extLst>
              <a:ext uri="{FF2B5EF4-FFF2-40B4-BE49-F238E27FC236}">
                <a16:creationId xmlns:a16="http://schemas.microsoft.com/office/drawing/2014/main" id="{25DD7740-B021-3B22-8A72-6571761D66EC}"/>
              </a:ext>
            </a:extLst>
          </p:cNvPr>
          <p:cNvPicPr>
            <a:picLocks noChangeAspect="1"/>
          </p:cNvPicPr>
          <p:nvPr/>
        </p:nvPicPr>
        <p:blipFill>
          <a:blip r:embed="rId9"/>
          <a:stretch>
            <a:fillRect/>
          </a:stretch>
        </p:blipFill>
        <p:spPr>
          <a:xfrm rot="16200000">
            <a:off x="-996523" y="2791016"/>
            <a:ext cx="4147850" cy="589250"/>
          </a:xfrm>
          <a:prstGeom prst="rect">
            <a:avLst/>
          </a:prstGeom>
        </p:spPr>
      </p:pic>
      <p:sp>
        <p:nvSpPr>
          <p:cNvPr id="16" name="Rectangle 15">
            <a:extLst>
              <a:ext uri="{FF2B5EF4-FFF2-40B4-BE49-F238E27FC236}">
                <a16:creationId xmlns:a16="http://schemas.microsoft.com/office/drawing/2014/main" id="{C9D8CCAD-005F-0A14-B77D-D077D0E0C4E8}"/>
              </a:ext>
            </a:extLst>
          </p:cNvPr>
          <p:cNvSpPr/>
          <p:nvPr/>
        </p:nvSpPr>
        <p:spPr>
          <a:xfrm flipH="1">
            <a:off x="10191186" y="3456354"/>
            <a:ext cx="1523790" cy="34256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sp>
        <p:nvSpPr>
          <p:cNvPr id="18" name="Rectangle: Rounded Corners 17">
            <a:extLst>
              <a:ext uri="{FF2B5EF4-FFF2-40B4-BE49-F238E27FC236}">
                <a16:creationId xmlns:a16="http://schemas.microsoft.com/office/drawing/2014/main" id="{A7CF6365-9502-95B4-4E4F-D88CD923F7C3}"/>
              </a:ext>
            </a:extLst>
          </p:cNvPr>
          <p:cNvSpPr/>
          <p:nvPr/>
        </p:nvSpPr>
        <p:spPr>
          <a:xfrm>
            <a:off x="6105912" y="191326"/>
            <a:ext cx="4714061" cy="371528"/>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uk-UA" sz="1400" b="1" dirty="0">
                <a:solidFill>
                  <a:schemeClr val="tx1"/>
                </a:solidFill>
                <a:latin typeface="proxima_nova"/>
                <a:ea typeface="Lato"/>
                <a:cs typeface="Lato"/>
              </a:rPr>
              <a:t>         ВАЖЛИВО: </a:t>
            </a:r>
            <a:r>
              <a:rPr lang="uk-UA" sz="1400" dirty="0">
                <a:solidFill>
                  <a:schemeClr val="bg2"/>
                </a:solidFill>
                <a:latin typeface="proxima_nova"/>
                <a:ea typeface="Lato"/>
                <a:cs typeface="Lato"/>
              </a:rPr>
              <a:t>* </a:t>
            </a:r>
            <a:r>
              <a:rPr lang="uk-UA" sz="1400" dirty="0">
                <a:solidFill>
                  <a:schemeClr val="tx1"/>
                </a:solidFill>
                <a:latin typeface="proxima_nova"/>
                <a:ea typeface="Lato"/>
                <a:cs typeface="Lato"/>
              </a:rPr>
              <a:t>означає обов'язкове поле для заповнення</a:t>
            </a:r>
            <a:r>
              <a:rPr lang="uk-UA" sz="1400" b="1" dirty="0">
                <a:solidFill>
                  <a:schemeClr val="tx1"/>
                </a:solidFill>
                <a:latin typeface="proxima_nova"/>
                <a:ea typeface="Lato"/>
                <a:cs typeface="Lato"/>
              </a:rPr>
              <a:t> </a:t>
            </a:r>
          </a:p>
        </p:txBody>
      </p:sp>
      <p:pic>
        <p:nvPicPr>
          <p:cNvPr id="20" name="Graphic 19" descr="A lightbulb">
            <a:extLst>
              <a:ext uri="{FF2B5EF4-FFF2-40B4-BE49-F238E27FC236}">
                <a16:creationId xmlns:a16="http://schemas.microsoft.com/office/drawing/2014/main" id="{C3B6EF3D-8AB8-860F-B02C-2CE80304B50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60359" y="153909"/>
            <a:ext cx="369693" cy="369693"/>
          </a:xfrm>
          <a:prstGeom prst="rect">
            <a:avLst/>
          </a:prstGeom>
        </p:spPr>
      </p:pic>
      <p:sp>
        <p:nvSpPr>
          <p:cNvPr id="21" name="Isosceles Triangle 20">
            <a:extLst>
              <a:ext uri="{FF2B5EF4-FFF2-40B4-BE49-F238E27FC236}">
                <a16:creationId xmlns:a16="http://schemas.microsoft.com/office/drawing/2014/main" id="{750A9869-05EB-FCCE-5F77-C89D9A68948A}"/>
              </a:ext>
            </a:extLst>
          </p:cNvPr>
          <p:cNvSpPr/>
          <p:nvPr/>
        </p:nvSpPr>
        <p:spPr>
          <a:xfrm rot="-1920000">
            <a:off x="3406199" y="5014886"/>
            <a:ext cx="142632" cy="115677"/>
          </a:xfrm>
          <a:prstGeom prst="triangle">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902" name="Rectangle: Rounded Corners 901">
            <a:extLst>
              <a:ext uri="{FF2B5EF4-FFF2-40B4-BE49-F238E27FC236}">
                <a16:creationId xmlns:a16="http://schemas.microsoft.com/office/drawing/2014/main" id="{87C75202-33FD-3080-0DE0-BC3CA29B1449}"/>
              </a:ext>
            </a:extLst>
          </p:cNvPr>
          <p:cNvSpPr/>
          <p:nvPr/>
        </p:nvSpPr>
        <p:spPr>
          <a:xfrm>
            <a:off x="4302262" y="5095666"/>
            <a:ext cx="5163916" cy="1105985"/>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uk-UA" sz="1400" b="1" dirty="0">
                <a:solidFill>
                  <a:schemeClr val="tx1"/>
                </a:solidFill>
                <a:latin typeface="proxima_nova"/>
                <a:ea typeface="Lato"/>
                <a:cs typeface="Lato"/>
              </a:rPr>
              <a:t>         ВАЖЛИВО</a:t>
            </a:r>
          </a:p>
          <a:p>
            <a:endParaRPr lang="en-PH" sz="1400" b="1" dirty="0">
              <a:solidFill>
                <a:schemeClr val="tx1"/>
              </a:solidFill>
              <a:latin typeface="proxima_nova"/>
              <a:ea typeface="Lato"/>
              <a:cs typeface="Lato"/>
            </a:endParaRPr>
          </a:p>
          <a:p>
            <a:pPr algn="ctr"/>
            <a:r>
              <a:rPr lang="uk-UA" sz="1400" dirty="0">
                <a:solidFill>
                  <a:schemeClr val="tx1"/>
                </a:solidFill>
                <a:latin typeface="proxima_nova"/>
                <a:ea typeface="Lato"/>
                <a:cs typeface="Lato"/>
              </a:rPr>
              <a:t>Залежно від характеру переговорів, питань і кількості </a:t>
            </a:r>
            <a:r>
              <a:rPr lang="uk-UA" sz="1400" b="1" dirty="0">
                <a:solidFill>
                  <a:schemeClr val="tx1"/>
                </a:solidFill>
                <a:latin typeface="proxima_nova"/>
                <a:ea typeface="Lato"/>
                <a:cs typeface="Lato"/>
              </a:rPr>
              <a:t>Вимог</a:t>
            </a:r>
            <a:r>
              <a:rPr lang="uk-UA" sz="1400" dirty="0">
                <a:solidFill>
                  <a:schemeClr val="tx1"/>
                </a:solidFill>
                <a:latin typeface="proxima_nova"/>
                <a:ea typeface="Lato"/>
                <a:cs typeface="Lato"/>
              </a:rPr>
              <a:t> і </a:t>
            </a:r>
            <a:r>
              <a:rPr lang="uk-UA" sz="1400" b="1" dirty="0">
                <a:solidFill>
                  <a:schemeClr val="tx1"/>
                </a:solidFill>
                <a:latin typeface="proxima_nova"/>
                <a:ea typeface="Lato"/>
                <a:cs typeface="Lato"/>
              </a:rPr>
              <a:t>Розділи</a:t>
            </a:r>
            <a:r>
              <a:rPr lang="uk-UA" sz="1400" dirty="0">
                <a:solidFill>
                  <a:schemeClr val="tx1"/>
                </a:solidFill>
                <a:latin typeface="proxima_nova"/>
                <a:ea typeface="Lato"/>
                <a:cs typeface="Lato"/>
              </a:rPr>
              <a:t> будуть іншими. </a:t>
            </a:r>
          </a:p>
        </p:txBody>
      </p:sp>
      <p:pic>
        <p:nvPicPr>
          <p:cNvPr id="903" name="Graphic 902" descr="A lightbulb">
            <a:extLst>
              <a:ext uri="{FF2B5EF4-FFF2-40B4-BE49-F238E27FC236}">
                <a16:creationId xmlns:a16="http://schemas.microsoft.com/office/drawing/2014/main" id="{C4806772-08DB-1E9F-55A9-A4F3F622FF6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50116" y="5017424"/>
            <a:ext cx="617573" cy="626754"/>
          </a:xfrm>
          <a:prstGeom prst="rect">
            <a:avLst/>
          </a:prstGeom>
        </p:spPr>
      </p:pic>
      <p:sp>
        <p:nvSpPr>
          <p:cNvPr id="914" name="Arrow: Right 913">
            <a:extLst>
              <a:ext uri="{FF2B5EF4-FFF2-40B4-BE49-F238E27FC236}">
                <a16:creationId xmlns:a16="http://schemas.microsoft.com/office/drawing/2014/main" id="{0E509EAA-725D-4DC0-7F19-D7F3A1D18AC2}"/>
              </a:ext>
            </a:extLst>
          </p:cNvPr>
          <p:cNvSpPr/>
          <p:nvPr/>
        </p:nvSpPr>
        <p:spPr>
          <a:xfrm>
            <a:off x="9728940" y="5435960"/>
            <a:ext cx="528552" cy="411187"/>
          </a:xfrm>
          <a:prstGeom prst="rightArrow">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32" name="Arrow: Right 931">
            <a:extLst>
              <a:ext uri="{FF2B5EF4-FFF2-40B4-BE49-F238E27FC236}">
                <a16:creationId xmlns:a16="http://schemas.microsoft.com/office/drawing/2014/main" id="{E3351734-2FEE-8D4D-091B-D04E98C85EC6}"/>
              </a:ext>
            </a:extLst>
          </p:cNvPr>
          <p:cNvSpPr/>
          <p:nvPr/>
        </p:nvSpPr>
        <p:spPr>
          <a:xfrm rot="5400000">
            <a:off x="10758329" y="3802939"/>
            <a:ext cx="225588" cy="227573"/>
          </a:xfrm>
          <a:prstGeom prst="rightArrow">
            <a:avLst/>
          </a:prstGeom>
          <a:solidFill>
            <a:schemeClr val="accent3">
              <a:lumMod val="20000"/>
              <a:lumOff val="80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pic>
        <p:nvPicPr>
          <p:cNvPr id="3" name="Graphic 2" descr="House outline">
            <a:hlinkClick r:id="rId12" action="ppaction://hlinksldjump"/>
            <a:extLst>
              <a:ext uri="{FF2B5EF4-FFF2-40B4-BE49-F238E27FC236}">
                <a16:creationId xmlns:a16="http://schemas.microsoft.com/office/drawing/2014/main" id="{A082F9F3-F7DC-FFBC-C18F-2C6C473FEC7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720680" y="0"/>
            <a:ext cx="471320" cy="477054"/>
          </a:xfrm>
          <a:prstGeom prst="rect">
            <a:avLst/>
          </a:prstGeom>
        </p:spPr>
      </p:pic>
      <p:pic>
        <p:nvPicPr>
          <p:cNvPr id="7" name="Graphic 6" descr="Priorities with solid fill">
            <a:hlinkClick r:id="rId15" action="ppaction://hlinksldjump"/>
            <a:extLst>
              <a:ext uri="{FF2B5EF4-FFF2-40B4-BE49-F238E27FC236}">
                <a16:creationId xmlns:a16="http://schemas.microsoft.com/office/drawing/2014/main" id="{FB42DB02-2C8F-A81D-9D6B-F83D5157C5E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2986320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24BE77-4689-5DCE-AD88-2586FE9B03E8}"/>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3.3 Підготуйте/подайте заявку на переговори</a:t>
            </a:r>
          </a:p>
        </p:txBody>
      </p:sp>
      <p:sp>
        <p:nvSpPr>
          <p:cNvPr id="5" name="TextBox 4">
            <a:extLst>
              <a:ext uri="{FF2B5EF4-FFF2-40B4-BE49-F238E27FC236}">
                <a16:creationId xmlns:a16="http://schemas.microsoft.com/office/drawing/2014/main" id="{D94B8BEC-13B0-0EF1-CF24-01440104B12D}"/>
              </a:ext>
            </a:extLst>
          </p:cNvPr>
          <p:cNvSpPr txBox="1"/>
          <p:nvPr/>
        </p:nvSpPr>
        <p:spPr>
          <a:xfrm>
            <a:off x="1372026" y="340678"/>
            <a:ext cx="906636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400" b="1" dirty="0">
                <a:solidFill>
                  <a:srgbClr val="0072BC"/>
                </a:solidFill>
                <a:latin typeface="Proxima Nova"/>
                <a:ea typeface="+mn-lt"/>
                <a:cs typeface="+mn-lt"/>
              </a:rPr>
              <a:t>Етап розблокування: Комерційний</a:t>
            </a:r>
          </a:p>
        </p:txBody>
      </p:sp>
      <p:sp>
        <p:nvSpPr>
          <p:cNvPr id="9" name="TextBox 8">
            <a:extLst>
              <a:ext uri="{FF2B5EF4-FFF2-40B4-BE49-F238E27FC236}">
                <a16:creationId xmlns:a16="http://schemas.microsoft.com/office/drawing/2014/main" id="{9F780A28-5FFB-B173-95A5-EF661FDDC946}"/>
              </a:ext>
            </a:extLst>
          </p:cNvPr>
          <p:cNvSpPr txBox="1"/>
          <p:nvPr/>
        </p:nvSpPr>
        <p:spPr>
          <a:xfrm>
            <a:off x="1372026" y="4455858"/>
            <a:ext cx="8733026" cy="338554"/>
          </a:xfrm>
          <a:prstGeom prst="rect">
            <a:avLst/>
          </a:prstGeom>
          <a:noFill/>
        </p:spPr>
        <p:txBody>
          <a:bodyPr wrap="square" lIns="91440" tIns="45720" rIns="91440" bIns="45720" anchor="t">
            <a:spAutoFit/>
          </a:bodyPr>
          <a:lstStyle/>
          <a:p>
            <a:pPr marL="285750" indent="-285750">
              <a:buFont typeface="Calibri"/>
              <a:buChar char="-"/>
              <a:defRPr/>
            </a:pPr>
            <a:r>
              <a:rPr lang="uk-UA" sz="1600" dirty="0">
                <a:latin typeface="proxima_nova"/>
                <a:ea typeface="+mn-lt"/>
                <a:cs typeface="+mn-lt"/>
              </a:rPr>
              <a:t>Натисніть «Дії»&gt; «Керувати» &gt; «Розблокувати крок»: Комерційний, щоб відкрити розділ фінансової пропозиції</a:t>
            </a:r>
          </a:p>
        </p:txBody>
      </p:sp>
      <p:pic>
        <p:nvPicPr>
          <p:cNvPr id="6" name="Picture 5" descr="A close up of a computer screen&#10;&#10;Description automatically generated">
            <a:extLst>
              <a:ext uri="{FF2B5EF4-FFF2-40B4-BE49-F238E27FC236}">
                <a16:creationId xmlns:a16="http://schemas.microsoft.com/office/drawing/2014/main" id="{25DD7740-B021-3B22-8A72-6571761D66EC}"/>
              </a:ext>
            </a:extLst>
          </p:cNvPr>
          <p:cNvPicPr>
            <a:picLocks noChangeAspect="1"/>
          </p:cNvPicPr>
          <p:nvPr/>
        </p:nvPicPr>
        <p:blipFill>
          <a:blip r:embed="rId3"/>
          <a:stretch>
            <a:fillRect/>
          </a:stretch>
        </p:blipFill>
        <p:spPr>
          <a:xfrm rot="16200000">
            <a:off x="-1201756" y="2881906"/>
            <a:ext cx="3909153" cy="552528"/>
          </a:xfrm>
          <a:prstGeom prst="rect">
            <a:avLst/>
          </a:prstGeom>
        </p:spPr>
      </p:pic>
      <p:sp>
        <p:nvSpPr>
          <p:cNvPr id="18" name="Rectangle: Rounded Corners 17">
            <a:extLst>
              <a:ext uri="{FF2B5EF4-FFF2-40B4-BE49-F238E27FC236}">
                <a16:creationId xmlns:a16="http://schemas.microsoft.com/office/drawing/2014/main" id="{A7CF6365-9502-95B4-4E4F-D88CD923F7C3}"/>
              </a:ext>
            </a:extLst>
          </p:cNvPr>
          <p:cNvSpPr/>
          <p:nvPr/>
        </p:nvSpPr>
        <p:spPr>
          <a:xfrm>
            <a:off x="5885852" y="215710"/>
            <a:ext cx="4714061" cy="736012"/>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uk-UA" sz="1400" b="1" dirty="0">
                <a:solidFill>
                  <a:schemeClr val="tx1"/>
                </a:solidFill>
                <a:latin typeface="proxima_nova"/>
                <a:ea typeface="Lato"/>
                <a:cs typeface="Lato"/>
              </a:rPr>
              <a:t>         ВАЖЛИВО: </a:t>
            </a:r>
            <a:r>
              <a:rPr lang="uk-UA" sz="1400" dirty="0">
                <a:solidFill>
                  <a:schemeClr val="tx1"/>
                </a:solidFill>
                <a:latin typeface="proxima_nova"/>
                <a:ea typeface="Lato"/>
                <a:cs typeface="Lato"/>
              </a:rPr>
              <a:t>Ця дія застосовна лише для двоетапного методу ведення переговорів.</a:t>
            </a:r>
          </a:p>
        </p:txBody>
      </p:sp>
      <p:pic>
        <p:nvPicPr>
          <p:cNvPr id="20" name="Graphic 19" descr="A lightbulb">
            <a:extLst>
              <a:ext uri="{FF2B5EF4-FFF2-40B4-BE49-F238E27FC236}">
                <a16:creationId xmlns:a16="http://schemas.microsoft.com/office/drawing/2014/main" id="{C3B6EF3D-8AB8-860F-B02C-2CE80304B50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95128" y="238289"/>
            <a:ext cx="369693" cy="369693"/>
          </a:xfrm>
          <a:prstGeom prst="rect">
            <a:avLst/>
          </a:prstGeom>
        </p:spPr>
      </p:pic>
      <p:pic>
        <p:nvPicPr>
          <p:cNvPr id="2" name="Picture 1">
            <a:extLst>
              <a:ext uri="{FF2B5EF4-FFF2-40B4-BE49-F238E27FC236}">
                <a16:creationId xmlns:a16="http://schemas.microsoft.com/office/drawing/2014/main" id="{165F0C78-9360-0673-7E91-494255AF69CA}"/>
              </a:ext>
            </a:extLst>
          </p:cNvPr>
          <p:cNvPicPr>
            <a:picLocks noChangeAspect="1"/>
          </p:cNvPicPr>
          <p:nvPr/>
        </p:nvPicPr>
        <p:blipFill rotWithShape="1">
          <a:blip r:embed="rId6"/>
          <a:srcRect t="12348" r="4939" b="17390"/>
          <a:stretch/>
        </p:blipFill>
        <p:spPr>
          <a:xfrm>
            <a:off x="1250729" y="1082352"/>
            <a:ext cx="10585444" cy="3023117"/>
          </a:xfrm>
          <a:prstGeom prst="rect">
            <a:avLst/>
          </a:prstGeom>
          <a:ln w="12700">
            <a:solidFill>
              <a:schemeClr val="tx1"/>
            </a:solidFill>
          </a:ln>
        </p:spPr>
      </p:pic>
      <p:sp>
        <p:nvSpPr>
          <p:cNvPr id="3" name="Rectangle 2">
            <a:extLst>
              <a:ext uri="{FF2B5EF4-FFF2-40B4-BE49-F238E27FC236}">
                <a16:creationId xmlns:a16="http://schemas.microsoft.com/office/drawing/2014/main" id="{68DA3C3C-843E-E2DF-5F78-F7EA90BA6C36}"/>
              </a:ext>
            </a:extLst>
          </p:cNvPr>
          <p:cNvSpPr/>
          <p:nvPr/>
        </p:nvSpPr>
        <p:spPr>
          <a:xfrm flipH="1">
            <a:off x="9378543" y="1997228"/>
            <a:ext cx="1453019" cy="250521"/>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pic>
        <p:nvPicPr>
          <p:cNvPr id="8" name="Graphic 7" descr="House outline">
            <a:hlinkClick r:id="rId7" action="ppaction://hlinksldjump"/>
            <a:extLst>
              <a:ext uri="{FF2B5EF4-FFF2-40B4-BE49-F238E27FC236}">
                <a16:creationId xmlns:a16="http://schemas.microsoft.com/office/drawing/2014/main" id="{F799C298-74FF-31EA-A1BF-51D9BA05C68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720680" y="0"/>
            <a:ext cx="471320" cy="477054"/>
          </a:xfrm>
          <a:prstGeom prst="rect">
            <a:avLst/>
          </a:prstGeom>
        </p:spPr>
      </p:pic>
      <p:pic>
        <p:nvPicPr>
          <p:cNvPr id="10" name="Graphic 9" descr="Priorities with solid fill">
            <a:hlinkClick r:id="rId10" action="ppaction://hlinksldjump"/>
            <a:extLst>
              <a:ext uri="{FF2B5EF4-FFF2-40B4-BE49-F238E27FC236}">
                <a16:creationId xmlns:a16="http://schemas.microsoft.com/office/drawing/2014/main" id="{19C0679F-3F5B-97EE-9E58-D13941C4AA9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 y="6380946"/>
            <a:ext cx="477054" cy="477054"/>
          </a:xfrm>
          <a:prstGeom prst="rect">
            <a:avLst/>
          </a:prstGeom>
        </p:spPr>
      </p:pic>
      <p:sp>
        <p:nvSpPr>
          <p:cNvPr id="12" name="Rectangle: Rounded Corners 11">
            <a:extLst>
              <a:ext uri="{FF2B5EF4-FFF2-40B4-BE49-F238E27FC236}">
                <a16:creationId xmlns:a16="http://schemas.microsoft.com/office/drawing/2014/main" id="{F38CDA19-F4FF-ED74-3B6A-8C2D5398ABE9}"/>
              </a:ext>
            </a:extLst>
          </p:cNvPr>
          <p:cNvSpPr/>
          <p:nvPr/>
        </p:nvSpPr>
        <p:spPr>
          <a:xfrm>
            <a:off x="6896606" y="5112747"/>
            <a:ext cx="5163916" cy="1105985"/>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uk-UA" sz="1400" b="1" dirty="0">
                <a:solidFill>
                  <a:schemeClr val="tx1"/>
                </a:solidFill>
                <a:latin typeface="proxima_nova"/>
                <a:ea typeface="Lato"/>
                <a:cs typeface="Lato"/>
              </a:rPr>
              <a:t>         </a:t>
            </a:r>
            <a:r>
              <a:rPr lang="uk-UA" sz="1200" b="1" dirty="0">
                <a:solidFill>
                  <a:schemeClr val="tx1"/>
                </a:solidFill>
                <a:latin typeface="proxima_nova"/>
                <a:ea typeface="Lato"/>
                <a:cs typeface="Lato"/>
              </a:rPr>
              <a:t>ВАЖЛИВО</a:t>
            </a:r>
          </a:p>
          <a:p>
            <a:pPr algn="ctr"/>
            <a:r>
              <a:rPr lang="uk-UA" sz="1200" dirty="0">
                <a:solidFill>
                  <a:schemeClr val="tx1"/>
                </a:solidFill>
                <a:latin typeface="proxima_nova"/>
                <a:ea typeface="Lato"/>
                <a:cs typeface="Lato"/>
              </a:rPr>
              <a:t>Двоетапний метод переговорів використовується, щоб зберегти фінансову пропозицію закритою, доки постачальник не пройде етап технічної оцінки. Наприклад: Коли використовується метод запиту пропозиції. </a:t>
            </a:r>
          </a:p>
        </p:txBody>
      </p:sp>
      <p:pic>
        <p:nvPicPr>
          <p:cNvPr id="13" name="Graphic 12" descr="A lightbulb">
            <a:extLst>
              <a:ext uri="{FF2B5EF4-FFF2-40B4-BE49-F238E27FC236}">
                <a16:creationId xmlns:a16="http://schemas.microsoft.com/office/drawing/2014/main" id="{29B73F2F-B252-AC63-9499-7B2C07E322E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31069" y="5153739"/>
            <a:ext cx="347788" cy="354643"/>
          </a:xfrm>
          <a:prstGeom prst="rect">
            <a:avLst/>
          </a:prstGeom>
        </p:spPr>
      </p:pic>
    </p:spTree>
    <p:extLst>
      <p:ext uri="{BB962C8B-B14F-4D97-AF65-F5344CB8AC3E}">
        <p14:creationId xmlns:p14="http://schemas.microsoft.com/office/powerpoint/2010/main" val="4322780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screenshot of a computer&#10;&#10;Description automatically generated">
            <a:extLst>
              <a:ext uri="{FF2B5EF4-FFF2-40B4-BE49-F238E27FC236}">
                <a16:creationId xmlns:a16="http://schemas.microsoft.com/office/drawing/2014/main" id="{95846AF7-3F85-AFBD-8E19-CDA5EB00DC77}"/>
              </a:ext>
            </a:extLst>
          </p:cNvPr>
          <p:cNvPicPr>
            <a:picLocks noChangeAspect="1"/>
          </p:cNvPicPr>
          <p:nvPr/>
        </p:nvPicPr>
        <p:blipFill rotWithShape="1">
          <a:blip r:embed="rId3"/>
          <a:srcRect t="45923" r="226" b="3070"/>
          <a:stretch/>
        </p:blipFill>
        <p:spPr>
          <a:xfrm>
            <a:off x="1505639" y="2042711"/>
            <a:ext cx="10410941" cy="1809265"/>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EA24BE77-4689-5DCE-AD88-2586FE9B03E8}"/>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3.3 Підготуйте/подайте заявку на переговори</a:t>
            </a:r>
          </a:p>
        </p:txBody>
      </p:sp>
      <p:sp>
        <p:nvSpPr>
          <p:cNvPr id="5" name="TextBox 4">
            <a:extLst>
              <a:ext uri="{FF2B5EF4-FFF2-40B4-BE49-F238E27FC236}">
                <a16:creationId xmlns:a16="http://schemas.microsoft.com/office/drawing/2014/main" id="{D94B8BEC-13B0-0EF1-CF24-01440104B12D}"/>
              </a:ext>
            </a:extLst>
          </p:cNvPr>
          <p:cNvSpPr txBox="1"/>
          <p:nvPr/>
        </p:nvSpPr>
        <p:spPr>
          <a:xfrm>
            <a:off x="1372027" y="130928"/>
            <a:ext cx="906636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400" b="1" dirty="0">
                <a:solidFill>
                  <a:srgbClr val="0072BC"/>
                </a:solidFill>
                <a:latin typeface="Proxima Nova"/>
                <a:ea typeface="+mn-lt"/>
                <a:cs typeface="+mn-lt"/>
              </a:rPr>
              <a:t>Завантажити вкладення</a:t>
            </a:r>
          </a:p>
        </p:txBody>
      </p:sp>
      <p:sp>
        <p:nvSpPr>
          <p:cNvPr id="9" name="TextBox 8">
            <a:extLst>
              <a:ext uri="{FF2B5EF4-FFF2-40B4-BE49-F238E27FC236}">
                <a16:creationId xmlns:a16="http://schemas.microsoft.com/office/drawing/2014/main" id="{9F780A28-5FFB-B173-95A5-EF661FDDC946}"/>
              </a:ext>
            </a:extLst>
          </p:cNvPr>
          <p:cNvSpPr txBox="1"/>
          <p:nvPr/>
        </p:nvSpPr>
        <p:spPr>
          <a:xfrm>
            <a:off x="1822162" y="4347466"/>
            <a:ext cx="7481009" cy="338554"/>
          </a:xfrm>
          <a:prstGeom prst="rect">
            <a:avLst/>
          </a:prstGeom>
          <a:noFill/>
        </p:spPr>
        <p:txBody>
          <a:bodyPr wrap="square" lIns="91440" tIns="45720" rIns="91440" bIns="45720" anchor="t">
            <a:spAutoFit/>
          </a:bodyPr>
          <a:lstStyle/>
          <a:p>
            <a:pPr>
              <a:defRPr/>
            </a:pPr>
            <a:r>
              <a:rPr lang="uk-UA" sz="1600" dirty="0">
                <a:latin typeface="proxima_nova"/>
                <a:ea typeface="+mn-lt"/>
                <a:cs typeface="+mn-lt"/>
              </a:rPr>
              <a:t>Завантажте додатки та вкладення для заповнення, якщо це можливо</a:t>
            </a:r>
          </a:p>
        </p:txBody>
      </p:sp>
      <p:sp>
        <p:nvSpPr>
          <p:cNvPr id="25" name="Rectangle 24">
            <a:extLst>
              <a:ext uri="{FF2B5EF4-FFF2-40B4-BE49-F238E27FC236}">
                <a16:creationId xmlns:a16="http://schemas.microsoft.com/office/drawing/2014/main" id="{9A083D51-B3C0-30CE-EF54-075DA44439B9}"/>
              </a:ext>
            </a:extLst>
          </p:cNvPr>
          <p:cNvSpPr/>
          <p:nvPr/>
        </p:nvSpPr>
        <p:spPr>
          <a:xfrm flipH="1">
            <a:off x="2761293" y="2538201"/>
            <a:ext cx="1550437" cy="190647"/>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pic>
        <p:nvPicPr>
          <p:cNvPr id="6" name="Picture 5" descr="A close up of a computer screen&#10;&#10;Description automatically generated">
            <a:extLst>
              <a:ext uri="{FF2B5EF4-FFF2-40B4-BE49-F238E27FC236}">
                <a16:creationId xmlns:a16="http://schemas.microsoft.com/office/drawing/2014/main" id="{25DD7740-B021-3B22-8A72-6571761D66EC}"/>
              </a:ext>
            </a:extLst>
          </p:cNvPr>
          <p:cNvPicPr>
            <a:picLocks noChangeAspect="1"/>
          </p:cNvPicPr>
          <p:nvPr/>
        </p:nvPicPr>
        <p:blipFill>
          <a:blip r:embed="rId4"/>
          <a:stretch>
            <a:fillRect/>
          </a:stretch>
        </p:blipFill>
        <p:spPr>
          <a:xfrm rot="16200000">
            <a:off x="-858814" y="2871577"/>
            <a:ext cx="3909153" cy="552528"/>
          </a:xfrm>
          <a:prstGeom prst="rect">
            <a:avLst/>
          </a:prstGeom>
        </p:spPr>
      </p:pic>
      <p:sp>
        <p:nvSpPr>
          <p:cNvPr id="18" name="Rectangle: Rounded Corners 17">
            <a:extLst>
              <a:ext uri="{FF2B5EF4-FFF2-40B4-BE49-F238E27FC236}">
                <a16:creationId xmlns:a16="http://schemas.microsoft.com/office/drawing/2014/main" id="{A7CF6365-9502-95B4-4E4F-D88CD923F7C3}"/>
              </a:ext>
            </a:extLst>
          </p:cNvPr>
          <p:cNvSpPr/>
          <p:nvPr/>
        </p:nvSpPr>
        <p:spPr>
          <a:xfrm>
            <a:off x="5817082" y="156438"/>
            <a:ext cx="4714061" cy="371528"/>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uk-UA" sz="1400" b="1" dirty="0">
                <a:solidFill>
                  <a:schemeClr val="tx1"/>
                </a:solidFill>
                <a:latin typeface="proxima_nova"/>
                <a:ea typeface="Lato"/>
                <a:cs typeface="Lato"/>
              </a:rPr>
              <a:t>         ВАЖЛИВО: </a:t>
            </a:r>
            <a:r>
              <a:rPr lang="uk-UA" sz="1400" dirty="0">
                <a:solidFill>
                  <a:schemeClr val="bg2"/>
                </a:solidFill>
                <a:latin typeface="proxima_nova"/>
                <a:ea typeface="Lato"/>
                <a:cs typeface="Lato"/>
              </a:rPr>
              <a:t>* </a:t>
            </a:r>
            <a:r>
              <a:rPr lang="uk-UA" sz="1400" dirty="0">
                <a:solidFill>
                  <a:schemeClr val="tx1"/>
                </a:solidFill>
                <a:latin typeface="proxima_nova"/>
                <a:ea typeface="Lato"/>
                <a:cs typeface="Lato"/>
              </a:rPr>
              <a:t>означає обов'язкове поле для заповнення</a:t>
            </a:r>
            <a:r>
              <a:rPr lang="uk-UA" sz="1400" b="1" dirty="0">
                <a:solidFill>
                  <a:schemeClr val="tx1"/>
                </a:solidFill>
                <a:latin typeface="proxima_nova"/>
                <a:ea typeface="Lato"/>
                <a:cs typeface="Lato"/>
              </a:rPr>
              <a:t> </a:t>
            </a:r>
          </a:p>
        </p:txBody>
      </p:sp>
      <p:pic>
        <p:nvPicPr>
          <p:cNvPr id="20" name="Graphic 19" descr="A lightbulb">
            <a:extLst>
              <a:ext uri="{FF2B5EF4-FFF2-40B4-BE49-F238E27FC236}">
                <a16:creationId xmlns:a16="http://schemas.microsoft.com/office/drawing/2014/main" id="{C3B6EF3D-8AB8-860F-B02C-2CE80304B50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85852" y="114919"/>
            <a:ext cx="369693" cy="369693"/>
          </a:xfrm>
          <a:prstGeom prst="rect">
            <a:avLst/>
          </a:prstGeom>
        </p:spPr>
      </p:pic>
      <p:pic>
        <p:nvPicPr>
          <p:cNvPr id="3" name="Graphic 2" descr="House outline">
            <a:hlinkClick r:id="rId7" action="ppaction://hlinksldjump"/>
            <a:extLst>
              <a:ext uri="{FF2B5EF4-FFF2-40B4-BE49-F238E27FC236}">
                <a16:creationId xmlns:a16="http://schemas.microsoft.com/office/drawing/2014/main" id="{B0100757-F957-0FF7-9240-D2B6782BB2E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720680" y="0"/>
            <a:ext cx="471320" cy="477054"/>
          </a:xfrm>
          <a:prstGeom prst="rect">
            <a:avLst/>
          </a:prstGeom>
        </p:spPr>
      </p:pic>
      <p:pic>
        <p:nvPicPr>
          <p:cNvPr id="7" name="Graphic 6" descr="Priorities with solid fill">
            <a:hlinkClick r:id="rId10" action="ppaction://hlinksldjump"/>
            <a:extLst>
              <a:ext uri="{FF2B5EF4-FFF2-40B4-BE49-F238E27FC236}">
                <a16:creationId xmlns:a16="http://schemas.microsoft.com/office/drawing/2014/main" id="{7DF1FEAF-297F-9DCA-2C1B-BE06C446C8C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5134843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BBE5FB32-3294-7EDC-9000-F79B9DC07968}"/>
              </a:ext>
            </a:extLst>
          </p:cNvPr>
          <p:cNvPicPr>
            <a:picLocks noChangeAspect="1"/>
          </p:cNvPicPr>
          <p:nvPr/>
        </p:nvPicPr>
        <p:blipFill>
          <a:blip r:embed="rId3"/>
          <a:stretch>
            <a:fillRect/>
          </a:stretch>
        </p:blipFill>
        <p:spPr>
          <a:xfrm>
            <a:off x="1456062" y="897160"/>
            <a:ext cx="10354019" cy="2538980"/>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EA24BE77-4689-5DCE-AD88-2586FE9B03E8}"/>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3.3 Підготуйте/подайте заявку на переговори</a:t>
            </a:r>
          </a:p>
        </p:txBody>
      </p:sp>
      <p:sp>
        <p:nvSpPr>
          <p:cNvPr id="5" name="TextBox 4">
            <a:extLst>
              <a:ext uri="{FF2B5EF4-FFF2-40B4-BE49-F238E27FC236}">
                <a16:creationId xmlns:a16="http://schemas.microsoft.com/office/drawing/2014/main" id="{D94B8BEC-13B0-0EF1-CF24-01440104B12D}"/>
              </a:ext>
            </a:extLst>
          </p:cNvPr>
          <p:cNvSpPr txBox="1"/>
          <p:nvPr/>
        </p:nvSpPr>
        <p:spPr>
          <a:xfrm>
            <a:off x="1372027" y="130928"/>
            <a:ext cx="906636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400" b="1" dirty="0">
                <a:solidFill>
                  <a:srgbClr val="0072BC"/>
                </a:solidFill>
                <a:latin typeface="Proxima Nova"/>
                <a:ea typeface="+mn-lt"/>
                <a:cs typeface="+mn-lt"/>
              </a:rPr>
              <a:t>Крок 3: Строки</a:t>
            </a:r>
          </a:p>
        </p:txBody>
      </p:sp>
      <p:sp>
        <p:nvSpPr>
          <p:cNvPr id="9" name="TextBox 8">
            <a:extLst>
              <a:ext uri="{FF2B5EF4-FFF2-40B4-BE49-F238E27FC236}">
                <a16:creationId xmlns:a16="http://schemas.microsoft.com/office/drawing/2014/main" id="{9F780A28-5FFB-B173-95A5-EF661FDDC946}"/>
              </a:ext>
            </a:extLst>
          </p:cNvPr>
          <p:cNvSpPr txBox="1"/>
          <p:nvPr/>
        </p:nvSpPr>
        <p:spPr>
          <a:xfrm>
            <a:off x="4083635" y="3798782"/>
            <a:ext cx="7481009" cy="1077218"/>
          </a:xfrm>
          <a:prstGeom prst="rect">
            <a:avLst/>
          </a:prstGeom>
          <a:noFill/>
        </p:spPr>
        <p:txBody>
          <a:bodyPr wrap="square" lIns="91440" tIns="45720" rIns="91440" bIns="45720" anchor="t">
            <a:spAutoFit/>
          </a:bodyPr>
          <a:lstStyle/>
          <a:p>
            <a:pPr marL="285750" indent="-285750">
              <a:buFont typeface="Calibri"/>
              <a:buChar char="-"/>
              <a:defRPr/>
            </a:pPr>
            <a:r>
              <a:rPr lang="uk-UA" sz="1600" dirty="0">
                <a:latin typeface="proxima_nova"/>
                <a:ea typeface="+mn-lt"/>
                <a:cs typeface="+mn-lt"/>
              </a:rPr>
              <a:t>Введіть за </a:t>
            </a:r>
            <a:r>
              <a:rPr lang="uk-UA" sz="1600" b="1" dirty="0">
                <a:latin typeface="proxima_nova"/>
                <a:ea typeface="+mn-lt"/>
                <a:cs typeface="+mn-lt"/>
              </a:rPr>
              <a:t>Ціну </a:t>
            </a:r>
            <a:r>
              <a:rPr lang="uk-UA" sz="1600" dirty="0">
                <a:latin typeface="proxima_nova"/>
                <a:ea typeface="+mn-lt"/>
                <a:cs typeface="+mn-lt"/>
              </a:rPr>
              <a:t>за кількість</a:t>
            </a:r>
          </a:p>
          <a:p>
            <a:pPr marL="285750" indent="-285750">
              <a:buFont typeface="Calibri"/>
              <a:buChar char="-"/>
              <a:defRPr/>
            </a:pPr>
            <a:r>
              <a:rPr lang="uk-UA" sz="1600" dirty="0">
                <a:latin typeface="proxima_nova"/>
                <a:cs typeface="Arial"/>
              </a:rPr>
              <a:t>Введіть </a:t>
            </a:r>
            <a:r>
              <a:rPr lang="uk-UA" sz="1600" b="1" dirty="0">
                <a:latin typeface="proxima_nova"/>
                <a:cs typeface="Arial"/>
              </a:rPr>
              <a:t>Обіцяну дату доставки</a:t>
            </a:r>
          </a:p>
          <a:p>
            <a:pPr marL="285750" indent="-285750">
              <a:buFont typeface="Calibri"/>
              <a:buChar char="-"/>
              <a:defRPr/>
            </a:pPr>
            <a:r>
              <a:rPr lang="uk-UA" sz="1600" dirty="0">
                <a:latin typeface="proxima_nova"/>
                <a:cs typeface="Arial"/>
              </a:rPr>
              <a:t>Якщо ви хочете відредагувати свою пропозицію, натисніть «</a:t>
            </a:r>
            <a:r>
              <a:rPr lang="uk-UA" sz="1600" b="1" dirty="0">
                <a:latin typeface="proxima_nova"/>
                <a:cs typeface="Arial"/>
              </a:rPr>
              <a:t>Дії» </a:t>
            </a:r>
            <a:r>
              <a:rPr lang="uk-UA" sz="1600" dirty="0">
                <a:latin typeface="proxima_nova"/>
                <a:cs typeface="Arial"/>
              </a:rPr>
              <a:t>&gt; «</a:t>
            </a:r>
            <a:r>
              <a:rPr lang="uk-UA" sz="1600" b="1" dirty="0">
                <a:latin typeface="proxima_nova"/>
                <a:cs typeface="Arial"/>
              </a:rPr>
              <a:t>Редагувати строки детальної інформації»</a:t>
            </a:r>
          </a:p>
        </p:txBody>
      </p:sp>
      <p:sp>
        <p:nvSpPr>
          <p:cNvPr id="25" name="Rectangle 24">
            <a:extLst>
              <a:ext uri="{FF2B5EF4-FFF2-40B4-BE49-F238E27FC236}">
                <a16:creationId xmlns:a16="http://schemas.microsoft.com/office/drawing/2014/main" id="{9A083D51-B3C0-30CE-EF54-075DA44439B9}"/>
              </a:ext>
            </a:extLst>
          </p:cNvPr>
          <p:cNvSpPr/>
          <p:nvPr/>
        </p:nvSpPr>
        <p:spPr>
          <a:xfrm flipH="1">
            <a:off x="8058570" y="1739478"/>
            <a:ext cx="806799" cy="860839"/>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pic>
        <p:nvPicPr>
          <p:cNvPr id="2" name="Picture 1" descr="A close up of a text&#10;&#10;Description automatically generated">
            <a:extLst>
              <a:ext uri="{FF2B5EF4-FFF2-40B4-BE49-F238E27FC236}">
                <a16:creationId xmlns:a16="http://schemas.microsoft.com/office/drawing/2014/main" id="{BF3949FB-CDA7-DF5B-7A8F-5F8DFD383D71}"/>
              </a:ext>
            </a:extLst>
          </p:cNvPr>
          <p:cNvPicPr>
            <a:picLocks noChangeAspect="1"/>
          </p:cNvPicPr>
          <p:nvPr/>
        </p:nvPicPr>
        <p:blipFill>
          <a:blip r:embed="rId4"/>
          <a:stretch>
            <a:fillRect/>
          </a:stretch>
        </p:blipFill>
        <p:spPr>
          <a:xfrm rot="16200000">
            <a:off x="-906891" y="2878858"/>
            <a:ext cx="3872428" cy="537967"/>
          </a:xfrm>
          <a:prstGeom prst="rect">
            <a:avLst/>
          </a:prstGeom>
        </p:spPr>
      </p:pic>
      <p:sp>
        <p:nvSpPr>
          <p:cNvPr id="7" name="Rectangle 6">
            <a:extLst>
              <a:ext uri="{FF2B5EF4-FFF2-40B4-BE49-F238E27FC236}">
                <a16:creationId xmlns:a16="http://schemas.microsoft.com/office/drawing/2014/main" id="{1A5E9019-4F38-3E9C-2D59-91A5742F2EA9}"/>
              </a:ext>
            </a:extLst>
          </p:cNvPr>
          <p:cNvSpPr/>
          <p:nvPr/>
        </p:nvSpPr>
        <p:spPr>
          <a:xfrm flipH="1">
            <a:off x="10886232" y="1711935"/>
            <a:ext cx="806799" cy="860839"/>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pic>
        <p:nvPicPr>
          <p:cNvPr id="8" name="Picture 7" descr="A screenshot of a computer&#10;&#10;Description automatically generated">
            <a:extLst>
              <a:ext uri="{FF2B5EF4-FFF2-40B4-BE49-F238E27FC236}">
                <a16:creationId xmlns:a16="http://schemas.microsoft.com/office/drawing/2014/main" id="{3B428031-579A-2694-D6E6-3A93D799554D}"/>
              </a:ext>
            </a:extLst>
          </p:cNvPr>
          <p:cNvPicPr>
            <a:picLocks noChangeAspect="1"/>
          </p:cNvPicPr>
          <p:nvPr/>
        </p:nvPicPr>
        <p:blipFill>
          <a:blip r:embed="rId5"/>
          <a:stretch>
            <a:fillRect/>
          </a:stretch>
        </p:blipFill>
        <p:spPr>
          <a:xfrm>
            <a:off x="1730337" y="3671428"/>
            <a:ext cx="1790700" cy="1571625"/>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DA65E0EC-224A-33EA-6359-3A688D6FAA48}"/>
              </a:ext>
            </a:extLst>
          </p:cNvPr>
          <p:cNvSpPr/>
          <p:nvPr/>
        </p:nvSpPr>
        <p:spPr>
          <a:xfrm flipH="1">
            <a:off x="1531076" y="1464056"/>
            <a:ext cx="522197" cy="20900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sp>
        <p:nvSpPr>
          <p:cNvPr id="11" name="Rectangle 10">
            <a:extLst>
              <a:ext uri="{FF2B5EF4-FFF2-40B4-BE49-F238E27FC236}">
                <a16:creationId xmlns:a16="http://schemas.microsoft.com/office/drawing/2014/main" id="{96BB2F25-959C-64A8-FF63-E2702CFC4B24}"/>
              </a:ext>
            </a:extLst>
          </p:cNvPr>
          <p:cNvSpPr/>
          <p:nvPr/>
        </p:nvSpPr>
        <p:spPr>
          <a:xfrm flipH="1">
            <a:off x="1696328" y="3997935"/>
            <a:ext cx="1835039" cy="49361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cxnSp>
        <p:nvCxnSpPr>
          <p:cNvPr id="13" name="Straight Connector 12">
            <a:extLst>
              <a:ext uri="{FF2B5EF4-FFF2-40B4-BE49-F238E27FC236}">
                <a16:creationId xmlns:a16="http://schemas.microsoft.com/office/drawing/2014/main" id="{17FA5D36-0884-A2DB-691B-9F8D650EB693}"/>
              </a:ext>
            </a:extLst>
          </p:cNvPr>
          <p:cNvCxnSpPr>
            <a:cxnSpLocks/>
          </p:cNvCxnSpPr>
          <p:nvPr/>
        </p:nvCxnSpPr>
        <p:spPr>
          <a:xfrm flipH="1" flipV="1">
            <a:off x="1793350" y="1641255"/>
            <a:ext cx="804707" cy="2345147"/>
          </a:xfrm>
          <a:prstGeom prst="line">
            <a:avLst/>
          </a:prstGeom>
        </p:spPr>
        <p:style>
          <a:lnRef idx="2">
            <a:schemeClr val="accent3"/>
          </a:lnRef>
          <a:fillRef idx="0">
            <a:schemeClr val="accent3"/>
          </a:fillRef>
          <a:effectRef idx="1">
            <a:schemeClr val="accent3"/>
          </a:effectRef>
          <a:fontRef idx="minor">
            <a:schemeClr val="tx1"/>
          </a:fontRef>
        </p:style>
      </p:cxnSp>
      <p:pic>
        <p:nvPicPr>
          <p:cNvPr id="12" name="Graphic 11" descr="House outline">
            <a:hlinkClick r:id="rId6" action="ppaction://hlinksldjump"/>
            <a:extLst>
              <a:ext uri="{FF2B5EF4-FFF2-40B4-BE49-F238E27FC236}">
                <a16:creationId xmlns:a16="http://schemas.microsoft.com/office/drawing/2014/main" id="{F86AB990-2084-73D3-6E3E-B57C27573E5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720680" y="0"/>
            <a:ext cx="471320" cy="477054"/>
          </a:xfrm>
          <a:prstGeom prst="rect">
            <a:avLst/>
          </a:prstGeom>
        </p:spPr>
      </p:pic>
      <p:pic>
        <p:nvPicPr>
          <p:cNvPr id="14" name="Graphic 13" descr="Priorities with solid fill">
            <a:hlinkClick r:id="rId9" action="ppaction://hlinksldjump"/>
            <a:extLst>
              <a:ext uri="{FF2B5EF4-FFF2-40B4-BE49-F238E27FC236}">
                <a16:creationId xmlns:a16="http://schemas.microsoft.com/office/drawing/2014/main" id="{FFB70D39-CFD2-601B-51E8-5FD86F549D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38373487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screenshot of a computer&#10;&#10;Description automatically generated">
            <a:extLst>
              <a:ext uri="{FF2B5EF4-FFF2-40B4-BE49-F238E27FC236}">
                <a16:creationId xmlns:a16="http://schemas.microsoft.com/office/drawing/2014/main" id="{C69891D3-278A-5DF3-C0C7-74DDD38082CE}"/>
              </a:ext>
            </a:extLst>
          </p:cNvPr>
          <p:cNvPicPr>
            <a:picLocks noChangeAspect="1"/>
          </p:cNvPicPr>
          <p:nvPr/>
        </p:nvPicPr>
        <p:blipFill rotWithShape="1">
          <a:blip r:embed="rId3"/>
          <a:srcRect l="166" t="3333" r="-441" b="-556"/>
          <a:stretch/>
        </p:blipFill>
        <p:spPr>
          <a:xfrm>
            <a:off x="7909219" y="169883"/>
            <a:ext cx="1801464" cy="1387732"/>
          </a:xfrm>
          <a:prstGeom prst="rect">
            <a:avLst/>
          </a:prstGeom>
          <a:ln>
            <a:noFill/>
          </a:ln>
          <a:effectLst>
            <a:outerShdw blurRad="292100" dist="139700" dir="2700000" algn="tl" rotWithShape="0">
              <a:srgbClr val="333333">
                <a:alpha val="65000"/>
              </a:srgbClr>
            </a:outerShdw>
          </a:effectLst>
        </p:spPr>
      </p:pic>
      <p:pic>
        <p:nvPicPr>
          <p:cNvPr id="12" name="Picture 11" descr="A screenshot of a computer&#10;&#10;Description automatically generated">
            <a:extLst>
              <a:ext uri="{FF2B5EF4-FFF2-40B4-BE49-F238E27FC236}">
                <a16:creationId xmlns:a16="http://schemas.microsoft.com/office/drawing/2014/main" id="{DDF8453F-A838-3088-B68D-74567227567A}"/>
              </a:ext>
            </a:extLst>
          </p:cNvPr>
          <p:cNvPicPr>
            <a:picLocks noChangeAspect="1"/>
          </p:cNvPicPr>
          <p:nvPr/>
        </p:nvPicPr>
        <p:blipFill>
          <a:blip r:embed="rId4"/>
          <a:stretch>
            <a:fillRect/>
          </a:stretch>
        </p:blipFill>
        <p:spPr>
          <a:xfrm>
            <a:off x="1328942" y="1788275"/>
            <a:ext cx="10592718" cy="3016138"/>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EA24BE77-4689-5DCE-AD88-2586FE9B03E8}"/>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3.3 Підготуйте/подайте заявку на переговори</a:t>
            </a:r>
          </a:p>
        </p:txBody>
      </p:sp>
      <p:sp>
        <p:nvSpPr>
          <p:cNvPr id="5" name="TextBox 4">
            <a:extLst>
              <a:ext uri="{FF2B5EF4-FFF2-40B4-BE49-F238E27FC236}">
                <a16:creationId xmlns:a16="http://schemas.microsoft.com/office/drawing/2014/main" id="{D94B8BEC-13B0-0EF1-CF24-01440104B12D}"/>
              </a:ext>
            </a:extLst>
          </p:cNvPr>
          <p:cNvSpPr txBox="1"/>
          <p:nvPr/>
        </p:nvSpPr>
        <p:spPr>
          <a:xfrm>
            <a:off x="1372027" y="130928"/>
            <a:ext cx="906636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400" b="1" dirty="0">
                <a:solidFill>
                  <a:srgbClr val="0072BC"/>
                </a:solidFill>
                <a:latin typeface="Proxima Nova"/>
                <a:ea typeface="+mn-lt"/>
                <a:cs typeface="+mn-lt"/>
              </a:rPr>
              <a:t>Крок 4: Перевірка</a:t>
            </a:r>
          </a:p>
        </p:txBody>
      </p:sp>
      <p:sp>
        <p:nvSpPr>
          <p:cNvPr id="9" name="TextBox 8">
            <a:extLst>
              <a:ext uri="{FF2B5EF4-FFF2-40B4-BE49-F238E27FC236}">
                <a16:creationId xmlns:a16="http://schemas.microsoft.com/office/drawing/2014/main" id="{9F780A28-5FFB-B173-95A5-EF661FDDC946}"/>
              </a:ext>
            </a:extLst>
          </p:cNvPr>
          <p:cNvSpPr txBox="1"/>
          <p:nvPr/>
        </p:nvSpPr>
        <p:spPr>
          <a:xfrm>
            <a:off x="1328942" y="5049399"/>
            <a:ext cx="7481009" cy="1077218"/>
          </a:xfrm>
          <a:prstGeom prst="rect">
            <a:avLst/>
          </a:prstGeom>
          <a:noFill/>
        </p:spPr>
        <p:txBody>
          <a:bodyPr wrap="square" lIns="91440" tIns="45720" rIns="91440" bIns="45720" anchor="t">
            <a:spAutoFit/>
          </a:bodyPr>
          <a:lstStyle/>
          <a:p>
            <a:pPr marL="342900" indent="-342900">
              <a:buAutoNum type="arabicPeriod"/>
              <a:defRPr/>
            </a:pPr>
            <a:r>
              <a:rPr lang="uk-UA" sz="1600" dirty="0">
                <a:latin typeface="proxima_nova"/>
                <a:ea typeface="+mn-lt"/>
                <a:cs typeface="+mn-lt"/>
              </a:rPr>
              <a:t>Перегляньте всі записи та виправте, якщо необхідно</a:t>
            </a:r>
          </a:p>
          <a:p>
            <a:pPr marL="342900" indent="-342900">
              <a:buAutoNum type="arabicPeriod"/>
              <a:defRPr/>
            </a:pPr>
            <a:r>
              <a:rPr lang="uk-UA" sz="1600" dirty="0"/>
              <a:t>Перейдіть до «</a:t>
            </a:r>
            <a:r>
              <a:rPr lang="uk-UA" sz="1600" b="1" dirty="0"/>
              <a:t>Дії»</a:t>
            </a:r>
            <a:r>
              <a:rPr lang="uk-UA" sz="1600" dirty="0"/>
              <a:t> &gt; «</a:t>
            </a:r>
            <a:r>
              <a:rPr lang="uk-UA" sz="1600" b="1" dirty="0"/>
              <a:t>Переглянути відповідь у форматі PDF»</a:t>
            </a:r>
          </a:p>
          <a:p>
            <a:pPr marL="342900" indent="-342900">
              <a:buAutoNum type="arabicPeriod"/>
              <a:defRPr/>
            </a:pPr>
            <a:r>
              <a:rPr lang="uk-UA" sz="1600" dirty="0">
                <a:latin typeface="proxima_nova"/>
                <a:cs typeface="Arial"/>
              </a:rPr>
              <a:t>Натисніть </a:t>
            </a:r>
            <a:r>
              <a:rPr lang="uk-UA" sz="1600" b="1" dirty="0">
                <a:latin typeface="proxima_nova"/>
                <a:cs typeface="Arial"/>
              </a:rPr>
              <a:t>«Дії»</a:t>
            </a:r>
            <a:r>
              <a:rPr lang="uk-UA" sz="1600" dirty="0">
                <a:latin typeface="proxima_nova"/>
                <a:cs typeface="Arial"/>
              </a:rPr>
              <a:t> &gt; «</a:t>
            </a:r>
            <a:r>
              <a:rPr lang="uk-UA" sz="1600" b="1" dirty="0">
                <a:latin typeface="proxima_nova"/>
                <a:cs typeface="Arial"/>
              </a:rPr>
              <a:t>Перевірити», </a:t>
            </a:r>
            <a:r>
              <a:rPr lang="uk-UA" sz="1600" dirty="0">
                <a:latin typeface="proxima_nova"/>
                <a:cs typeface="Arial"/>
              </a:rPr>
              <a:t>щоб перевірити відповідність</a:t>
            </a:r>
          </a:p>
          <a:p>
            <a:pPr marL="342900" indent="-342900">
              <a:buAutoNum type="arabicPeriod"/>
              <a:defRPr/>
            </a:pPr>
            <a:r>
              <a:rPr lang="uk-UA" sz="1600" dirty="0">
                <a:latin typeface="proxima_nova"/>
                <a:cs typeface="Arial"/>
              </a:rPr>
              <a:t>Якщо інформації немає, вікно з </a:t>
            </a:r>
            <a:r>
              <a:rPr lang="uk-UA" sz="1600" b="1" dirty="0">
                <a:latin typeface="proxima_nova"/>
                <a:cs typeface="Arial"/>
              </a:rPr>
              <a:t>підтвердженням </a:t>
            </a:r>
            <a:r>
              <a:rPr lang="uk-UA" sz="1600" dirty="0">
                <a:latin typeface="proxima_nova"/>
                <a:cs typeface="Arial"/>
              </a:rPr>
              <a:t>не з’явиться.  </a:t>
            </a:r>
          </a:p>
        </p:txBody>
      </p:sp>
      <p:sp>
        <p:nvSpPr>
          <p:cNvPr id="7" name="Rectangle 6">
            <a:extLst>
              <a:ext uri="{FF2B5EF4-FFF2-40B4-BE49-F238E27FC236}">
                <a16:creationId xmlns:a16="http://schemas.microsoft.com/office/drawing/2014/main" id="{1A5E9019-4F38-3E9C-2D59-91A5742F2EA9}"/>
              </a:ext>
            </a:extLst>
          </p:cNvPr>
          <p:cNvSpPr/>
          <p:nvPr/>
        </p:nvSpPr>
        <p:spPr>
          <a:xfrm flipH="1">
            <a:off x="9077207" y="1777270"/>
            <a:ext cx="604824" cy="23655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sp>
        <p:nvSpPr>
          <p:cNvPr id="10" name="Rectangle 9">
            <a:extLst>
              <a:ext uri="{FF2B5EF4-FFF2-40B4-BE49-F238E27FC236}">
                <a16:creationId xmlns:a16="http://schemas.microsoft.com/office/drawing/2014/main" id="{DA65E0EC-224A-33EA-6359-3A688D6FAA48}"/>
              </a:ext>
            </a:extLst>
          </p:cNvPr>
          <p:cNvSpPr/>
          <p:nvPr/>
        </p:nvSpPr>
        <p:spPr>
          <a:xfrm flipH="1">
            <a:off x="1328942" y="3020385"/>
            <a:ext cx="1559618" cy="254911"/>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sp>
        <p:nvSpPr>
          <p:cNvPr id="11" name="Rectangle 10">
            <a:extLst>
              <a:ext uri="{FF2B5EF4-FFF2-40B4-BE49-F238E27FC236}">
                <a16:creationId xmlns:a16="http://schemas.microsoft.com/office/drawing/2014/main" id="{96BB2F25-959C-64A8-FF63-E2702CFC4B24}"/>
              </a:ext>
            </a:extLst>
          </p:cNvPr>
          <p:cNvSpPr/>
          <p:nvPr/>
        </p:nvSpPr>
        <p:spPr>
          <a:xfrm flipH="1">
            <a:off x="7909218" y="153334"/>
            <a:ext cx="1772812" cy="137895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cxnSp>
        <p:nvCxnSpPr>
          <p:cNvPr id="13" name="Straight Connector 12">
            <a:extLst>
              <a:ext uri="{FF2B5EF4-FFF2-40B4-BE49-F238E27FC236}">
                <a16:creationId xmlns:a16="http://schemas.microsoft.com/office/drawing/2014/main" id="{17FA5D36-0884-A2DB-691B-9F8D650EB693}"/>
              </a:ext>
            </a:extLst>
          </p:cNvPr>
          <p:cNvCxnSpPr>
            <a:cxnSpLocks/>
            <a:stCxn id="7" idx="0"/>
          </p:cNvCxnSpPr>
          <p:nvPr/>
        </p:nvCxnSpPr>
        <p:spPr>
          <a:xfrm flipV="1">
            <a:off x="9379619" y="1557615"/>
            <a:ext cx="0" cy="219655"/>
          </a:xfrm>
          <a:prstGeom prst="line">
            <a:avLst/>
          </a:prstGeom>
          <a:ln w="19050"/>
        </p:spPr>
        <p:style>
          <a:lnRef idx="1">
            <a:schemeClr val="accent3"/>
          </a:lnRef>
          <a:fillRef idx="0">
            <a:schemeClr val="accent3"/>
          </a:fillRef>
          <a:effectRef idx="0">
            <a:schemeClr val="accent3"/>
          </a:effectRef>
          <a:fontRef idx="minor">
            <a:schemeClr val="tx1"/>
          </a:fontRef>
        </p:style>
      </p:cxnSp>
      <p:pic>
        <p:nvPicPr>
          <p:cNvPr id="6" name="Picture 5" descr="A close up of a computer screen&#10;&#10;Description automatically generated">
            <a:extLst>
              <a:ext uri="{FF2B5EF4-FFF2-40B4-BE49-F238E27FC236}">
                <a16:creationId xmlns:a16="http://schemas.microsoft.com/office/drawing/2014/main" id="{BEACBA7C-B59F-FB90-FD08-E55D18515B5D}"/>
              </a:ext>
            </a:extLst>
          </p:cNvPr>
          <p:cNvPicPr>
            <a:picLocks noChangeAspect="1"/>
          </p:cNvPicPr>
          <p:nvPr/>
        </p:nvPicPr>
        <p:blipFill>
          <a:blip r:embed="rId5"/>
          <a:stretch>
            <a:fillRect/>
          </a:stretch>
        </p:blipFill>
        <p:spPr>
          <a:xfrm rot="16200000">
            <a:off x="-878575" y="2866939"/>
            <a:ext cx="3844886" cy="561802"/>
          </a:xfrm>
          <a:prstGeom prst="rect">
            <a:avLst/>
          </a:prstGeom>
        </p:spPr>
      </p:pic>
      <p:cxnSp>
        <p:nvCxnSpPr>
          <p:cNvPr id="16" name="Straight Arrow Connector 15">
            <a:extLst>
              <a:ext uri="{FF2B5EF4-FFF2-40B4-BE49-F238E27FC236}">
                <a16:creationId xmlns:a16="http://schemas.microsoft.com/office/drawing/2014/main" id="{35F51AA1-4174-DF11-8151-ECBB9997EA0B}"/>
              </a:ext>
            </a:extLst>
          </p:cNvPr>
          <p:cNvCxnSpPr>
            <a:cxnSpLocks/>
            <a:endCxn id="25" idx="0"/>
          </p:cNvCxnSpPr>
          <p:nvPr/>
        </p:nvCxnSpPr>
        <p:spPr>
          <a:xfrm>
            <a:off x="8472196" y="1418253"/>
            <a:ext cx="1377518" cy="1528978"/>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pic>
        <p:nvPicPr>
          <p:cNvPr id="20" name="Graphic 19" descr="Badge 1 with solid fill">
            <a:extLst>
              <a:ext uri="{FF2B5EF4-FFF2-40B4-BE49-F238E27FC236}">
                <a16:creationId xmlns:a16="http://schemas.microsoft.com/office/drawing/2014/main" id="{F3DC39C3-E106-DD58-AA74-4D1C427DBDC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80151" y="2563185"/>
            <a:ext cx="457200" cy="457200"/>
          </a:xfrm>
          <a:prstGeom prst="rect">
            <a:avLst/>
          </a:prstGeom>
        </p:spPr>
      </p:pic>
      <p:pic>
        <p:nvPicPr>
          <p:cNvPr id="22" name="Graphic 21" descr="Badge with solid fill">
            <a:extLst>
              <a:ext uri="{FF2B5EF4-FFF2-40B4-BE49-F238E27FC236}">
                <a16:creationId xmlns:a16="http://schemas.microsoft.com/office/drawing/2014/main" id="{DD2D4A8E-7D71-4B2B-8953-88D7692463A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23365" y="731383"/>
            <a:ext cx="457200" cy="457200"/>
          </a:xfrm>
          <a:prstGeom prst="rect">
            <a:avLst/>
          </a:prstGeom>
        </p:spPr>
      </p:pic>
      <p:pic>
        <p:nvPicPr>
          <p:cNvPr id="23" name="Graphic 22" descr="Badge 3 with solid fill">
            <a:extLst>
              <a:ext uri="{FF2B5EF4-FFF2-40B4-BE49-F238E27FC236}">
                <a16:creationId xmlns:a16="http://schemas.microsoft.com/office/drawing/2014/main" id="{0265D25B-1677-01A9-7BA0-C8D56A55B9F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437907" y="1140552"/>
            <a:ext cx="467476" cy="467476"/>
          </a:xfrm>
          <a:prstGeom prst="rect">
            <a:avLst/>
          </a:prstGeom>
        </p:spPr>
      </p:pic>
      <p:pic>
        <p:nvPicPr>
          <p:cNvPr id="24" name="Graphic 23" descr="Badge 4 with solid fill">
            <a:extLst>
              <a:ext uri="{FF2B5EF4-FFF2-40B4-BE49-F238E27FC236}">
                <a16:creationId xmlns:a16="http://schemas.microsoft.com/office/drawing/2014/main" id="{BE75EBB8-2AE0-267C-8916-37E8ADC68A5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423767" y="2919240"/>
            <a:ext cx="457200" cy="457200"/>
          </a:xfrm>
          <a:prstGeom prst="rect">
            <a:avLst/>
          </a:prstGeom>
        </p:spPr>
      </p:pic>
      <p:pic>
        <p:nvPicPr>
          <p:cNvPr id="3" name="Picture 2">
            <a:extLst>
              <a:ext uri="{FF2B5EF4-FFF2-40B4-BE49-F238E27FC236}">
                <a16:creationId xmlns:a16="http://schemas.microsoft.com/office/drawing/2014/main" id="{45B3F41C-0992-3BAA-1E18-7716D16B2341}"/>
              </a:ext>
            </a:extLst>
          </p:cNvPr>
          <p:cNvPicPr>
            <a:picLocks noChangeAspect="1"/>
          </p:cNvPicPr>
          <p:nvPr/>
        </p:nvPicPr>
        <p:blipFill>
          <a:blip r:embed="rId14"/>
          <a:stretch>
            <a:fillRect/>
          </a:stretch>
        </p:blipFill>
        <p:spPr>
          <a:xfrm>
            <a:off x="7905383" y="2946507"/>
            <a:ext cx="3888661" cy="1264215"/>
          </a:xfrm>
          <a:prstGeom prst="rect">
            <a:avLst/>
          </a:prstGeom>
          <a:ln>
            <a:noFill/>
          </a:ln>
          <a:effectLst>
            <a:outerShdw blurRad="292100" dist="139700" dir="2700000" algn="tl" rotWithShape="0">
              <a:srgbClr val="333333">
                <a:alpha val="65000"/>
              </a:srgbClr>
            </a:outerShdw>
          </a:effectLst>
        </p:spPr>
      </p:pic>
      <p:sp>
        <p:nvSpPr>
          <p:cNvPr id="25" name="Rectangle 24">
            <a:extLst>
              <a:ext uri="{FF2B5EF4-FFF2-40B4-BE49-F238E27FC236}">
                <a16:creationId xmlns:a16="http://schemas.microsoft.com/office/drawing/2014/main" id="{9A083D51-B3C0-30CE-EF54-075DA44439B9}"/>
              </a:ext>
            </a:extLst>
          </p:cNvPr>
          <p:cNvSpPr/>
          <p:nvPr/>
        </p:nvSpPr>
        <p:spPr>
          <a:xfrm flipH="1">
            <a:off x="7905383" y="2947231"/>
            <a:ext cx="3888662" cy="1264215"/>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sp useBgFill="1">
        <p:nvSpPr>
          <p:cNvPr id="2" name="TextBox 1">
            <a:extLst>
              <a:ext uri="{FF2B5EF4-FFF2-40B4-BE49-F238E27FC236}">
                <a16:creationId xmlns:a16="http://schemas.microsoft.com/office/drawing/2014/main" id="{2C45758A-7250-679D-B837-7997EFDC8F31}"/>
              </a:ext>
            </a:extLst>
          </p:cNvPr>
          <p:cNvSpPr txBox="1"/>
          <p:nvPr/>
        </p:nvSpPr>
        <p:spPr>
          <a:xfrm>
            <a:off x="2393820" y="3650081"/>
            <a:ext cx="960901" cy="200055"/>
          </a:xfrm>
          <a:prstGeom prst="rect">
            <a:avLst/>
          </a:prstGeom>
          <a:ln>
            <a:noFill/>
          </a:ln>
          <a:effectLst>
            <a:outerShdw dist="50800" sx="1000" sy="1000" algn="ctr" rotWithShape="0">
              <a:srgbClr val="000000">
                <a:alpha val="0"/>
              </a:srgbClr>
            </a:outerShdw>
            <a:reflection endPos="0" dist="50800" dir="5400000" sy="-100000" algn="bl" rotWithShape="0"/>
            <a:softEdge rad="31750"/>
          </a:effectLst>
        </p:spPr>
        <p:txBody>
          <a:bodyPr wrap="square" rtlCol="0">
            <a:spAutoFit/>
          </a:bodyPr>
          <a:lstStyle/>
          <a:p>
            <a:r>
              <a:rPr lang="uk-UA" sz="700" dirty="0"/>
              <a:t>Компанія ТОВ</a:t>
            </a:r>
          </a:p>
        </p:txBody>
      </p:sp>
      <p:pic>
        <p:nvPicPr>
          <p:cNvPr id="15" name="Graphic 14" descr="House outline">
            <a:hlinkClick r:id="rId15" action="ppaction://hlinksldjump"/>
            <a:extLst>
              <a:ext uri="{FF2B5EF4-FFF2-40B4-BE49-F238E27FC236}">
                <a16:creationId xmlns:a16="http://schemas.microsoft.com/office/drawing/2014/main" id="{4A3A389D-4BB3-4A69-BD74-F65E153E17C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1720680" y="0"/>
            <a:ext cx="471320" cy="477054"/>
          </a:xfrm>
          <a:prstGeom prst="rect">
            <a:avLst/>
          </a:prstGeom>
        </p:spPr>
      </p:pic>
      <p:pic>
        <p:nvPicPr>
          <p:cNvPr id="17" name="Graphic 16" descr="Priorities with solid fill">
            <a:hlinkClick r:id="rId18" action="ppaction://hlinksldjump"/>
            <a:extLst>
              <a:ext uri="{FF2B5EF4-FFF2-40B4-BE49-F238E27FC236}">
                <a16:creationId xmlns:a16="http://schemas.microsoft.com/office/drawing/2014/main" id="{4D6FE798-DB8D-CAC4-2C5E-3600DF59F7A4}"/>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29602872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screenshot of a computer&#10;&#10;Description automatically generated">
            <a:extLst>
              <a:ext uri="{FF2B5EF4-FFF2-40B4-BE49-F238E27FC236}">
                <a16:creationId xmlns:a16="http://schemas.microsoft.com/office/drawing/2014/main" id="{DDF8453F-A838-3088-B68D-74567227567A}"/>
              </a:ext>
            </a:extLst>
          </p:cNvPr>
          <p:cNvPicPr>
            <a:picLocks noChangeAspect="1"/>
          </p:cNvPicPr>
          <p:nvPr/>
        </p:nvPicPr>
        <p:blipFill>
          <a:blip r:embed="rId3"/>
          <a:stretch>
            <a:fillRect/>
          </a:stretch>
        </p:blipFill>
        <p:spPr>
          <a:xfrm>
            <a:off x="1328942" y="607981"/>
            <a:ext cx="10592718" cy="3016138"/>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EA24BE77-4689-5DCE-AD88-2586FE9B03E8}"/>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3.3 Підготуйте/подайте заявку на переговори</a:t>
            </a:r>
          </a:p>
        </p:txBody>
      </p:sp>
      <p:sp>
        <p:nvSpPr>
          <p:cNvPr id="5" name="TextBox 4">
            <a:extLst>
              <a:ext uri="{FF2B5EF4-FFF2-40B4-BE49-F238E27FC236}">
                <a16:creationId xmlns:a16="http://schemas.microsoft.com/office/drawing/2014/main" id="{D94B8BEC-13B0-0EF1-CF24-01440104B12D}"/>
              </a:ext>
            </a:extLst>
          </p:cNvPr>
          <p:cNvSpPr txBox="1"/>
          <p:nvPr/>
        </p:nvSpPr>
        <p:spPr>
          <a:xfrm>
            <a:off x="1372027" y="130928"/>
            <a:ext cx="906636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400" b="1" dirty="0">
                <a:solidFill>
                  <a:srgbClr val="0072BC"/>
                </a:solidFill>
                <a:latin typeface="Proxima Nova"/>
                <a:ea typeface="+mn-lt"/>
                <a:cs typeface="+mn-lt"/>
              </a:rPr>
              <a:t>Підтвердження подання</a:t>
            </a:r>
          </a:p>
        </p:txBody>
      </p:sp>
      <p:sp>
        <p:nvSpPr>
          <p:cNvPr id="9" name="TextBox 8">
            <a:extLst>
              <a:ext uri="{FF2B5EF4-FFF2-40B4-BE49-F238E27FC236}">
                <a16:creationId xmlns:a16="http://schemas.microsoft.com/office/drawing/2014/main" id="{9F780A28-5FFB-B173-95A5-EF661FDDC946}"/>
              </a:ext>
            </a:extLst>
          </p:cNvPr>
          <p:cNvSpPr txBox="1"/>
          <p:nvPr/>
        </p:nvSpPr>
        <p:spPr>
          <a:xfrm>
            <a:off x="1328942" y="3930852"/>
            <a:ext cx="9699842" cy="584775"/>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uk-UA" sz="1600" dirty="0">
                <a:latin typeface="proxima_nova"/>
              </a:rPr>
              <a:t>Натисніть на кнопку </a:t>
            </a:r>
            <a:r>
              <a:rPr lang="uk-UA" sz="1600" b="1" dirty="0">
                <a:latin typeface="proxima_nova"/>
              </a:rPr>
              <a:t>«Надіслати»</a:t>
            </a:r>
            <a:r>
              <a:rPr lang="uk-UA" sz="1600" b="0" dirty="0">
                <a:latin typeface="proxima_nova"/>
              </a:rPr>
              <a:t> </a:t>
            </a:r>
            <a:r>
              <a:rPr lang="uk-UA" sz="1600" dirty="0">
                <a:latin typeface="proxima_nova"/>
              </a:rPr>
              <a:t>для завершення подання.</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uk-UA" sz="1600" i="0" u="none" strike="noStrike" cap="none" normalizeH="0" baseline="0" noProof="0" dirty="0">
                <a:ln>
                  <a:noFill/>
                </a:ln>
                <a:uLnTx/>
                <a:uFillTx/>
                <a:latin typeface="proxima_nova"/>
              </a:rPr>
              <a:t>На вашому екрані з’явиться спливаюче вікно-</a:t>
            </a:r>
            <a:r>
              <a:rPr kumimoji="0" lang="uk-UA" sz="1600" b="1" i="0" u="none" strike="noStrike" cap="none" normalizeH="0" baseline="0" noProof="0" dirty="0">
                <a:ln>
                  <a:noFill/>
                </a:ln>
                <a:uLnTx/>
                <a:uFillTx/>
                <a:latin typeface="proxima_nova"/>
              </a:rPr>
              <a:t>підтвердження </a:t>
            </a:r>
            <a:r>
              <a:rPr kumimoji="0" lang="uk-UA" sz="1600" i="0" u="none" strike="noStrike" cap="none" normalizeH="0" baseline="0" noProof="0" dirty="0">
                <a:ln>
                  <a:noFill/>
                </a:ln>
                <a:uLnTx/>
                <a:uFillTx/>
                <a:latin typeface="proxima_nova"/>
              </a:rPr>
              <a:t> з повідомленням про те, що </a:t>
            </a:r>
            <a:r>
              <a:rPr kumimoji="0" lang="uk-UA" sz="1600" b="0" i="0" u="none" strike="noStrike" cap="none" normalizeH="0" baseline="0" noProof="0" dirty="0">
                <a:ln>
                  <a:noFill/>
                </a:ln>
                <a:uLnTx/>
                <a:uFillTx/>
                <a:latin typeface="proxima_nova"/>
              </a:rPr>
              <a:t>відповідь на пропозицію надіслано. </a:t>
            </a:r>
          </a:p>
        </p:txBody>
      </p:sp>
      <p:sp>
        <p:nvSpPr>
          <p:cNvPr id="7" name="Rectangle 6">
            <a:extLst>
              <a:ext uri="{FF2B5EF4-FFF2-40B4-BE49-F238E27FC236}">
                <a16:creationId xmlns:a16="http://schemas.microsoft.com/office/drawing/2014/main" id="{1A5E9019-4F38-3E9C-2D59-91A5742F2EA9}"/>
              </a:ext>
            </a:extLst>
          </p:cNvPr>
          <p:cNvSpPr/>
          <p:nvPr/>
        </p:nvSpPr>
        <p:spPr>
          <a:xfrm flipH="1">
            <a:off x="10897015" y="581168"/>
            <a:ext cx="566023" cy="247391"/>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pic>
        <p:nvPicPr>
          <p:cNvPr id="6" name="Picture 5" descr="A close up of a computer screen&#10;&#10;Description automatically generated">
            <a:extLst>
              <a:ext uri="{FF2B5EF4-FFF2-40B4-BE49-F238E27FC236}">
                <a16:creationId xmlns:a16="http://schemas.microsoft.com/office/drawing/2014/main" id="{BEACBA7C-B59F-FB90-FD08-E55D18515B5D}"/>
              </a:ext>
            </a:extLst>
          </p:cNvPr>
          <p:cNvPicPr>
            <a:picLocks noChangeAspect="1"/>
          </p:cNvPicPr>
          <p:nvPr/>
        </p:nvPicPr>
        <p:blipFill>
          <a:blip r:embed="rId4"/>
          <a:stretch>
            <a:fillRect/>
          </a:stretch>
        </p:blipFill>
        <p:spPr>
          <a:xfrm rot="16200000">
            <a:off x="-861025" y="2890468"/>
            <a:ext cx="3844886" cy="561802"/>
          </a:xfrm>
          <a:prstGeom prst="rect">
            <a:avLst/>
          </a:prstGeom>
        </p:spPr>
      </p:pic>
      <p:cxnSp>
        <p:nvCxnSpPr>
          <p:cNvPr id="16" name="Straight Arrow Connector 15">
            <a:extLst>
              <a:ext uri="{FF2B5EF4-FFF2-40B4-BE49-F238E27FC236}">
                <a16:creationId xmlns:a16="http://schemas.microsoft.com/office/drawing/2014/main" id="{35F51AA1-4174-DF11-8151-ECBB9997EA0B}"/>
              </a:ext>
            </a:extLst>
          </p:cNvPr>
          <p:cNvCxnSpPr>
            <a:cxnSpLocks/>
            <a:stCxn id="7" idx="2"/>
            <a:endCxn id="11" idx="1"/>
          </p:cNvCxnSpPr>
          <p:nvPr/>
        </p:nvCxnSpPr>
        <p:spPr>
          <a:xfrm flipH="1">
            <a:off x="8186587" y="828559"/>
            <a:ext cx="2993439" cy="1419767"/>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pic>
        <p:nvPicPr>
          <p:cNvPr id="8" name="Picture 7">
            <a:extLst>
              <a:ext uri="{FF2B5EF4-FFF2-40B4-BE49-F238E27FC236}">
                <a16:creationId xmlns:a16="http://schemas.microsoft.com/office/drawing/2014/main" id="{11E75D15-4BB9-5A7E-4E94-3689C77D5B0D}"/>
              </a:ext>
            </a:extLst>
          </p:cNvPr>
          <p:cNvPicPr>
            <a:picLocks noChangeAspect="1"/>
          </p:cNvPicPr>
          <p:nvPr/>
        </p:nvPicPr>
        <p:blipFill>
          <a:blip r:embed="rId5"/>
          <a:stretch>
            <a:fillRect/>
          </a:stretch>
        </p:blipFill>
        <p:spPr>
          <a:xfrm>
            <a:off x="4091792" y="1512347"/>
            <a:ext cx="4001058" cy="14765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10">
            <a:extLst>
              <a:ext uri="{FF2B5EF4-FFF2-40B4-BE49-F238E27FC236}">
                <a16:creationId xmlns:a16="http://schemas.microsoft.com/office/drawing/2014/main" id="{96BB2F25-959C-64A8-FF63-E2702CFC4B24}"/>
              </a:ext>
            </a:extLst>
          </p:cNvPr>
          <p:cNvSpPr/>
          <p:nvPr/>
        </p:nvSpPr>
        <p:spPr>
          <a:xfrm flipH="1">
            <a:off x="3946849" y="1398888"/>
            <a:ext cx="4239738" cy="1698875"/>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sp>
        <p:nvSpPr>
          <p:cNvPr id="20" name="Rectangle: Rounded Corners 19">
            <a:extLst>
              <a:ext uri="{FF2B5EF4-FFF2-40B4-BE49-F238E27FC236}">
                <a16:creationId xmlns:a16="http://schemas.microsoft.com/office/drawing/2014/main" id="{78B8F970-82AE-0426-B9DF-A85B80445677}"/>
              </a:ext>
            </a:extLst>
          </p:cNvPr>
          <p:cNvSpPr/>
          <p:nvPr/>
        </p:nvSpPr>
        <p:spPr>
          <a:xfrm>
            <a:off x="6537804" y="4906119"/>
            <a:ext cx="5163916" cy="1105985"/>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uk-UA" sz="1400" b="1" dirty="0">
                <a:solidFill>
                  <a:schemeClr val="tx1"/>
                </a:solidFill>
                <a:latin typeface="proxima_nova"/>
                <a:ea typeface="Lato"/>
                <a:cs typeface="Lato"/>
              </a:rPr>
              <a:t>        ВАЖЛИВО</a:t>
            </a:r>
          </a:p>
          <a:p>
            <a:pPr algn="ctr"/>
            <a:endParaRPr lang="en-PH" sz="1200" b="1" dirty="0">
              <a:solidFill>
                <a:schemeClr val="tx1"/>
              </a:solidFill>
              <a:latin typeface="proxima_nova"/>
              <a:ea typeface="Lato"/>
              <a:cs typeface="Lato"/>
            </a:endParaRPr>
          </a:p>
          <a:p>
            <a:pPr algn="ctr"/>
            <a:r>
              <a:rPr lang="uk-UA" sz="1400" dirty="0">
                <a:solidFill>
                  <a:schemeClr val="tx1"/>
                </a:solidFill>
                <a:latin typeface="proxima_nova"/>
                <a:ea typeface="Lato"/>
                <a:cs typeface="Lato"/>
              </a:rPr>
              <a:t>Майте на увазі, що при збереженні вашої пропозиції на потім, вона не надсилається в систему. Щоб подати свою пропозицію, натисніть на кнопку </a:t>
            </a:r>
            <a:r>
              <a:rPr lang="uk-UA" sz="1400" b="1" dirty="0">
                <a:solidFill>
                  <a:schemeClr val="tx1"/>
                </a:solidFill>
                <a:latin typeface="proxima_nova"/>
                <a:ea typeface="Lato"/>
                <a:cs typeface="Lato"/>
              </a:rPr>
              <a:t>«Надіслати»</a:t>
            </a:r>
            <a:r>
              <a:rPr lang="uk-UA" sz="1400" dirty="0">
                <a:solidFill>
                  <a:schemeClr val="tx1"/>
                </a:solidFill>
                <a:latin typeface="proxima_nova"/>
                <a:ea typeface="Lato"/>
                <a:cs typeface="Lato"/>
              </a:rPr>
              <a:t>. </a:t>
            </a:r>
          </a:p>
        </p:txBody>
      </p:sp>
      <p:pic>
        <p:nvPicPr>
          <p:cNvPr id="21" name="Graphic 20" descr="A lightbulb">
            <a:extLst>
              <a:ext uri="{FF2B5EF4-FFF2-40B4-BE49-F238E27FC236}">
                <a16:creationId xmlns:a16="http://schemas.microsoft.com/office/drawing/2014/main" id="{6CB760D0-5935-F9B3-C561-A964EA1A9E7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08884" y="4858431"/>
            <a:ext cx="429425" cy="429199"/>
          </a:xfrm>
          <a:prstGeom prst="rect">
            <a:avLst/>
          </a:prstGeom>
        </p:spPr>
      </p:pic>
      <p:sp useBgFill="1">
        <p:nvSpPr>
          <p:cNvPr id="2" name="TextBox 1">
            <a:extLst>
              <a:ext uri="{FF2B5EF4-FFF2-40B4-BE49-F238E27FC236}">
                <a16:creationId xmlns:a16="http://schemas.microsoft.com/office/drawing/2014/main" id="{3EC4D332-75B9-6292-2EA7-48BCBB60DB93}"/>
              </a:ext>
            </a:extLst>
          </p:cNvPr>
          <p:cNvSpPr txBox="1"/>
          <p:nvPr/>
        </p:nvSpPr>
        <p:spPr>
          <a:xfrm>
            <a:off x="2390883" y="2461050"/>
            <a:ext cx="960901" cy="200055"/>
          </a:xfrm>
          <a:prstGeom prst="rect">
            <a:avLst/>
          </a:prstGeom>
          <a:ln>
            <a:noFill/>
          </a:ln>
          <a:effectLst>
            <a:outerShdw dist="50800" sx="1000" sy="1000" algn="ctr" rotWithShape="0">
              <a:srgbClr val="000000">
                <a:alpha val="0"/>
              </a:srgbClr>
            </a:outerShdw>
            <a:reflection endPos="0" dist="50800" dir="5400000" sy="-100000" algn="bl" rotWithShape="0"/>
            <a:softEdge rad="31750"/>
          </a:effectLst>
        </p:spPr>
        <p:txBody>
          <a:bodyPr wrap="square" rtlCol="0">
            <a:spAutoFit/>
          </a:bodyPr>
          <a:lstStyle/>
          <a:p>
            <a:r>
              <a:rPr lang="uk-UA" sz="700" dirty="0"/>
              <a:t>Компанія ТОВ</a:t>
            </a:r>
          </a:p>
        </p:txBody>
      </p:sp>
      <p:pic>
        <p:nvPicPr>
          <p:cNvPr id="10" name="Graphic 9" descr="House outline">
            <a:hlinkClick r:id="rId8" action="ppaction://hlinksldjump"/>
            <a:extLst>
              <a:ext uri="{FF2B5EF4-FFF2-40B4-BE49-F238E27FC236}">
                <a16:creationId xmlns:a16="http://schemas.microsoft.com/office/drawing/2014/main" id="{6D27DE59-66D9-1DDD-25B6-57F2AEB9755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720680" y="0"/>
            <a:ext cx="471320" cy="477054"/>
          </a:xfrm>
          <a:prstGeom prst="rect">
            <a:avLst/>
          </a:prstGeom>
        </p:spPr>
      </p:pic>
      <p:pic>
        <p:nvPicPr>
          <p:cNvPr id="13" name="Graphic 12" descr="Priorities with solid fill">
            <a:hlinkClick r:id="rId11" action="ppaction://hlinksldjump"/>
            <a:extLst>
              <a:ext uri="{FF2B5EF4-FFF2-40B4-BE49-F238E27FC236}">
                <a16:creationId xmlns:a16="http://schemas.microsoft.com/office/drawing/2014/main" id="{EA028E96-20E7-1926-6443-82A072F7F78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8292876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55A304-EC49-02FE-3209-4BF8B3626E4D}"/>
              </a:ext>
            </a:extLst>
          </p:cNvPr>
          <p:cNvSpPr txBox="1"/>
          <p:nvPr/>
        </p:nvSpPr>
        <p:spPr>
          <a:xfrm>
            <a:off x="392313" y="177581"/>
            <a:ext cx="906636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400" b="1" dirty="0">
                <a:solidFill>
                  <a:srgbClr val="0072BC"/>
                </a:solidFill>
                <a:latin typeface="Proxima Nova"/>
                <a:ea typeface="+mn-lt"/>
                <a:cs typeface="+mn-lt"/>
              </a:rPr>
              <a:t>3.4 Перегляд відповіді на пропозицію </a:t>
            </a:r>
          </a:p>
        </p:txBody>
      </p:sp>
      <p:pic>
        <p:nvPicPr>
          <p:cNvPr id="6" name="Picture 5">
            <a:extLst>
              <a:ext uri="{FF2B5EF4-FFF2-40B4-BE49-F238E27FC236}">
                <a16:creationId xmlns:a16="http://schemas.microsoft.com/office/drawing/2014/main" id="{6DD145C1-1C54-54B5-36ED-06DA38687B29}"/>
              </a:ext>
            </a:extLst>
          </p:cNvPr>
          <p:cNvPicPr>
            <a:picLocks noChangeAspect="1"/>
          </p:cNvPicPr>
          <p:nvPr/>
        </p:nvPicPr>
        <p:blipFill>
          <a:blip r:embed="rId2"/>
          <a:stretch>
            <a:fillRect/>
          </a:stretch>
        </p:blipFill>
        <p:spPr>
          <a:xfrm>
            <a:off x="842865" y="866288"/>
            <a:ext cx="10506270" cy="2454873"/>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5A74C972-AB11-D0A9-027F-88065811917D}"/>
              </a:ext>
            </a:extLst>
          </p:cNvPr>
          <p:cNvPicPr>
            <a:picLocks noChangeAspect="1"/>
          </p:cNvPicPr>
          <p:nvPr/>
        </p:nvPicPr>
        <p:blipFill>
          <a:blip r:embed="rId3"/>
          <a:stretch>
            <a:fillRect/>
          </a:stretch>
        </p:blipFill>
        <p:spPr>
          <a:xfrm>
            <a:off x="842865" y="3612551"/>
            <a:ext cx="3085904" cy="2589322"/>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1796D8B3-99D0-CF9C-A05D-9206AB828799}"/>
              </a:ext>
            </a:extLst>
          </p:cNvPr>
          <p:cNvSpPr/>
          <p:nvPr/>
        </p:nvSpPr>
        <p:spPr>
          <a:xfrm flipH="1">
            <a:off x="10021077" y="866288"/>
            <a:ext cx="395525" cy="365353"/>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sp>
        <p:nvSpPr>
          <p:cNvPr id="10" name="Rectangle 9">
            <a:extLst>
              <a:ext uri="{FF2B5EF4-FFF2-40B4-BE49-F238E27FC236}">
                <a16:creationId xmlns:a16="http://schemas.microsoft.com/office/drawing/2014/main" id="{15EE0B23-026B-76B5-64C0-4263074FFD6C}"/>
              </a:ext>
            </a:extLst>
          </p:cNvPr>
          <p:cNvSpPr/>
          <p:nvPr/>
        </p:nvSpPr>
        <p:spPr>
          <a:xfrm flipH="1">
            <a:off x="914400" y="4604222"/>
            <a:ext cx="1474236" cy="1507329"/>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sp>
        <p:nvSpPr>
          <p:cNvPr id="11" name="TextBox 10">
            <a:extLst>
              <a:ext uri="{FF2B5EF4-FFF2-40B4-BE49-F238E27FC236}">
                <a16:creationId xmlns:a16="http://schemas.microsoft.com/office/drawing/2014/main" id="{EB787EE0-668C-284B-037B-D6386BBEBBBD}"/>
              </a:ext>
            </a:extLst>
          </p:cNvPr>
          <p:cNvSpPr txBox="1"/>
          <p:nvPr/>
        </p:nvSpPr>
        <p:spPr>
          <a:xfrm>
            <a:off x="4421013" y="3829994"/>
            <a:ext cx="6701077" cy="1323439"/>
          </a:xfrm>
          <a:prstGeom prst="rect">
            <a:avLst/>
          </a:prstGeom>
          <a:noFill/>
        </p:spPr>
        <p:txBody>
          <a:bodyPr wrap="square" lIns="91440" tIns="45720" rIns="91440" bIns="45720" anchor="t">
            <a:spAutoFit/>
          </a:bodyPr>
          <a:lstStyle/>
          <a:p>
            <a:pPr marL="285750" indent="-285750">
              <a:buFontTx/>
              <a:buChar char="-"/>
              <a:defRPr/>
            </a:pPr>
            <a:r>
              <a:rPr lang="uk-UA" sz="1600" dirty="0">
                <a:latin typeface="proxima_nova"/>
              </a:rPr>
              <a:t>Введіть </a:t>
            </a:r>
            <a:r>
              <a:rPr lang="uk-UA" sz="1600" b="1" dirty="0">
                <a:latin typeface="proxima_nova"/>
              </a:rPr>
              <a:t>ідентифікатор користувача </a:t>
            </a:r>
            <a:r>
              <a:rPr kumimoji="0" lang="uk-UA" sz="1600" b="0" i="0" u="none" strike="noStrike" cap="none" normalizeH="0" baseline="0" noProof="0" dirty="0">
                <a:ln>
                  <a:noFill/>
                </a:ln>
                <a:uLnTx/>
                <a:uFillTx/>
                <a:latin typeface="proxima_nova"/>
              </a:rPr>
              <a:t>(адреса електронної пошти) і Пароль в системі ERP</a:t>
            </a:r>
          </a:p>
          <a:p>
            <a:pPr marL="285750" marR="0" lvl="0" indent="-285750" algn="l" defTabSz="914400">
              <a:lnSpc>
                <a:spcPct val="100000"/>
              </a:lnSpc>
              <a:spcBef>
                <a:spcPts val="0"/>
              </a:spcBef>
              <a:spcAft>
                <a:spcPts val="0"/>
              </a:spcAft>
              <a:buClrTx/>
              <a:buSzTx/>
              <a:buFontTx/>
              <a:buChar char="-"/>
              <a:tabLst/>
              <a:defRPr/>
            </a:pPr>
            <a:r>
              <a:rPr lang="uk-UA" sz="1600" dirty="0">
                <a:latin typeface="proxima_nova"/>
              </a:rPr>
              <a:t>Натисніть </a:t>
            </a:r>
            <a:r>
              <a:rPr lang="uk-UA" sz="1600" b="1" dirty="0">
                <a:latin typeface="proxima_nova"/>
              </a:rPr>
              <a:t>«</a:t>
            </a:r>
            <a:r>
              <a:rPr kumimoji="0" lang="uk-UA" sz="1600" b="1" i="0" u="none" strike="noStrike" cap="none" normalizeH="0" baseline="0" noProof="0" dirty="0">
                <a:ln>
                  <a:noFill/>
                </a:ln>
                <a:uLnTx/>
                <a:uFillTx/>
                <a:latin typeface="proxima_nova"/>
              </a:rPr>
              <a:t>Увійти»</a:t>
            </a:r>
            <a:r>
              <a:rPr kumimoji="0" lang="uk-UA" sz="1600" i="0" u="none" strike="noStrike" cap="none" normalizeH="0" baseline="0" noProof="0" dirty="0">
                <a:ln>
                  <a:noFill/>
                </a:ln>
                <a:uLnTx/>
                <a:uFillTx/>
                <a:latin typeface="proxima_nova"/>
              </a:rPr>
              <a:t>, </a:t>
            </a:r>
            <a:r>
              <a:rPr lang="uk-UA" sz="1600" dirty="0">
                <a:latin typeface="proxima_nova"/>
              </a:rPr>
              <a:t>щоб увійти в застосунок </a:t>
            </a:r>
            <a:r>
              <a:rPr kumimoji="0" lang="uk-UA" sz="1600" b="0" i="0" u="none" strike="noStrike" cap="none" normalizeH="0" baseline="0" noProof="0" dirty="0">
                <a:ln>
                  <a:noFill/>
                </a:ln>
                <a:uLnTx/>
                <a:uFillTx/>
                <a:latin typeface="proxima_nova"/>
              </a:rPr>
              <a:t>Cloud ERP</a:t>
            </a:r>
          </a:p>
          <a:p>
            <a:pPr marL="285750" marR="0" lvl="0" indent="-285750" algn="l" defTabSz="914400">
              <a:lnSpc>
                <a:spcPct val="100000"/>
              </a:lnSpc>
              <a:spcBef>
                <a:spcPts val="0"/>
              </a:spcBef>
              <a:spcAft>
                <a:spcPts val="0"/>
              </a:spcAft>
              <a:buClrTx/>
              <a:buSzTx/>
              <a:buFontTx/>
              <a:buChar char="-"/>
              <a:tabLst/>
              <a:defRPr/>
            </a:pPr>
            <a:r>
              <a:rPr lang="uk-UA" sz="1600" dirty="0">
                <a:latin typeface="proxima_nova"/>
              </a:rPr>
              <a:t>Натисніть на кнопку </a:t>
            </a:r>
            <a:r>
              <a:rPr lang="uk-UA" sz="1600" b="1" dirty="0">
                <a:latin typeface="proxima_nova"/>
              </a:rPr>
              <a:t>«Додому»</a:t>
            </a:r>
          </a:p>
          <a:p>
            <a:pPr marL="285750" indent="-285750">
              <a:buFontTx/>
              <a:buChar char="-"/>
              <a:defRPr/>
            </a:pPr>
            <a:r>
              <a:rPr lang="uk-UA" sz="1600" dirty="0">
                <a:latin typeface="proxima_nova"/>
              </a:rPr>
              <a:t>З’явиться домашня сторінка порталу постачальників</a:t>
            </a:r>
          </a:p>
          <a:p>
            <a:pPr marL="285750" marR="0" lvl="0" indent="-285750" algn="l" defTabSz="914400">
              <a:lnSpc>
                <a:spcPct val="100000"/>
              </a:lnSpc>
              <a:spcBef>
                <a:spcPts val="0"/>
              </a:spcBef>
              <a:spcAft>
                <a:spcPts val="0"/>
              </a:spcAft>
              <a:buClrTx/>
              <a:buSzTx/>
              <a:buFontTx/>
              <a:buChar char="-"/>
              <a:tabLst/>
              <a:defRPr/>
            </a:pPr>
            <a:r>
              <a:rPr lang="uk-UA" sz="1600" dirty="0">
                <a:latin typeface="proxima_nova"/>
              </a:rPr>
              <a:t>Натисніть на іконку «</a:t>
            </a:r>
            <a:r>
              <a:rPr lang="uk-UA" sz="1600" b="1" dirty="0">
                <a:latin typeface="proxima_nova"/>
              </a:rPr>
              <a:t>Портал постачальника»</a:t>
            </a:r>
          </a:p>
        </p:txBody>
      </p:sp>
      <p:sp>
        <p:nvSpPr>
          <p:cNvPr id="12" name="Callout: Line 11">
            <a:extLst>
              <a:ext uri="{FF2B5EF4-FFF2-40B4-BE49-F238E27FC236}">
                <a16:creationId xmlns:a16="http://schemas.microsoft.com/office/drawing/2014/main" id="{9BF923BA-322F-5CF8-5C3D-3B0E5FB0B7E1}"/>
              </a:ext>
            </a:extLst>
          </p:cNvPr>
          <p:cNvSpPr/>
          <p:nvPr/>
        </p:nvSpPr>
        <p:spPr>
          <a:xfrm flipH="1">
            <a:off x="9227976" y="274076"/>
            <a:ext cx="1287624" cy="380559"/>
          </a:xfrm>
          <a:prstGeom prst="borderCallout1">
            <a:avLst>
              <a:gd name="adj1" fmla="val 106819"/>
              <a:gd name="adj2" fmla="val 49739"/>
              <a:gd name="adj3" fmla="val 153080"/>
              <a:gd name="adj4" fmla="val 39253"/>
            </a:avLst>
          </a:prstGeom>
          <a:solidFill>
            <a:srgbClr val="FAEB00"/>
          </a:solidFill>
          <a:ln w="127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uk-UA" sz="1400" dirty="0">
                <a:solidFill>
                  <a:schemeClr val="tx1"/>
                </a:solidFill>
              </a:rPr>
              <a:t>Кнопка «Додому»</a:t>
            </a:r>
          </a:p>
        </p:txBody>
      </p:sp>
      <p:pic>
        <p:nvPicPr>
          <p:cNvPr id="3" name="Graphic 2" descr="House outline">
            <a:hlinkClick r:id="rId4" action="ppaction://hlinksldjump"/>
            <a:extLst>
              <a:ext uri="{FF2B5EF4-FFF2-40B4-BE49-F238E27FC236}">
                <a16:creationId xmlns:a16="http://schemas.microsoft.com/office/drawing/2014/main" id="{54304CE2-57A7-F2A6-ECF9-FFB34DECA5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720680" y="0"/>
            <a:ext cx="471320" cy="477054"/>
          </a:xfrm>
          <a:prstGeom prst="rect">
            <a:avLst/>
          </a:prstGeom>
        </p:spPr>
      </p:pic>
      <p:pic>
        <p:nvPicPr>
          <p:cNvPr id="5" name="Graphic 4" descr="Priorities with solid fill">
            <a:hlinkClick r:id="rId7" action="ppaction://hlinksldjump"/>
            <a:extLst>
              <a:ext uri="{FF2B5EF4-FFF2-40B4-BE49-F238E27FC236}">
                <a16:creationId xmlns:a16="http://schemas.microsoft.com/office/drawing/2014/main" id="{64072AAE-BCDF-EE1D-0314-58AF40BBCDE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4139399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33A390-0B3E-6D2E-E755-014E51E33E26}"/>
              </a:ext>
            </a:extLst>
          </p:cNvPr>
          <p:cNvSpPr>
            <a:spLocks noGrp="1"/>
          </p:cNvSpPr>
          <p:nvPr>
            <p:ph type="body" sz="quarter" idx="10"/>
          </p:nvPr>
        </p:nvSpPr>
        <p:spPr/>
        <p:txBody>
          <a:bodyPr>
            <a:normAutofit/>
          </a:bodyPr>
          <a:lstStyle/>
          <a:p>
            <a:r>
              <a:rPr lang="uk-UA" sz="3200" dirty="0"/>
              <a:t>1. Вступ</a:t>
            </a:r>
          </a:p>
        </p:txBody>
      </p:sp>
      <p:cxnSp>
        <p:nvCxnSpPr>
          <p:cNvPr id="5" name="Straight Connector 4">
            <a:extLst>
              <a:ext uri="{FF2B5EF4-FFF2-40B4-BE49-F238E27FC236}">
                <a16:creationId xmlns:a16="http://schemas.microsoft.com/office/drawing/2014/main" id="{018A1A40-9209-9471-605A-00F1FB5A08A9}"/>
              </a:ext>
            </a:extLst>
          </p:cNvPr>
          <p:cNvCxnSpPr>
            <a:cxnSpLocks/>
          </p:cNvCxnSpPr>
          <p:nvPr/>
        </p:nvCxnSpPr>
        <p:spPr>
          <a:xfrm>
            <a:off x="6128084" y="1036922"/>
            <a:ext cx="0" cy="4581525"/>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489F37A5-2532-7A68-1F64-A9D0CCFD37AC}"/>
              </a:ext>
            </a:extLst>
          </p:cNvPr>
          <p:cNvSpPr txBox="1"/>
          <p:nvPr/>
        </p:nvSpPr>
        <p:spPr>
          <a:xfrm>
            <a:off x="6439301" y="3192081"/>
            <a:ext cx="5440706" cy="1477328"/>
          </a:xfrm>
          <a:prstGeom prst="rect">
            <a:avLst/>
          </a:prstGeom>
          <a:noFill/>
        </p:spPr>
        <p:txBody>
          <a:bodyPr wrap="square" rtlCol="0">
            <a:spAutoFit/>
          </a:bodyPr>
          <a:lstStyle/>
          <a:p>
            <a:r>
              <a:rPr lang="uk-UA" dirty="0">
                <a:solidFill>
                  <a:schemeClr val="bg1"/>
                </a:solidFill>
                <a:latin typeface="Proxima Nova"/>
                <a:hlinkClick r:id="rId2" action="ppaction://hlinksldjump">
                  <a:extLst>
                    <a:ext uri="{A12FA001-AC4F-418D-AE19-62706E023703}">
                      <ahyp:hlinkClr xmlns:ahyp="http://schemas.microsoft.com/office/drawing/2018/hyperlinkcolor" val="tx"/>
                    </a:ext>
                  </a:extLst>
                </a:hlinkClick>
              </a:rPr>
              <a:t>1.1 Програма трансформації бізнесу (ПТБ)</a:t>
            </a:r>
          </a:p>
          <a:p>
            <a:r>
              <a:rPr lang="uk-UA" dirty="0">
                <a:solidFill>
                  <a:schemeClr val="bg1"/>
                </a:solidFill>
                <a:latin typeface="Proxima Nova"/>
                <a:hlinkClick r:id="rId3" action="ppaction://hlinksldjump">
                  <a:extLst>
                    <a:ext uri="{A12FA001-AC4F-418D-AE19-62706E023703}">
                      <ahyp:hlinkClr xmlns:ahyp="http://schemas.microsoft.com/office/drawing/2018/hyperlinkcolor" val="tx"/>
                    </a:ext>
                  </a:extLst>
                </a:hlinkClick>
              </a:rPr>
              <a:t>1.2 Короткі посилання на посібник</a:t>
            </a:r>
          </a:p>
          <a:p>
            <a:r>
              <a:rPr lang="uk-UA" dirty="0">
                <a:solidFill>
                  <a:schemeClr val="bg1"/>
                </a:solidFill>
                <a:latin typeface="Proxima Nova"/>
                <a:hlinkClick r:id="rId4" action="ppaction://hlinksldjump">
                  <a:extLst>
                    <a:ext uri="{A12FA001-AC4F-418D-AE19-62706E023703}">
                      <ahyp:hlinkClr xmlns:ahyp="http://schemas.microsoft.com/office/drawing/2018/hyperlinkcolor" val="tx"/>
                    </a:ext>
                  </a:extLst>
                </a:hlinkClick>
              </a:rPr>
              <a:t>1.3 Як користуватися посібником</a:t>
            </a:r>
          </a:p>
          <a:p>
            <a:r>
              <a:rPr lang="uk-UA" dirty="0">
                <a:solidFill>
                  <a:schemeClr val="bg1"/>
                </a:solidFill>
                <a:latin typeface="Proxima Nova"/>
                <a:hlinkClick r:id="rId5" action="ppaction://hlinksldjump">
                  <a:extLst>
                    <a:ext uri="{A12FA001-AC4F-418D-AE19-62706E023703}">
                      <ahyp:hlinkClr xmlns:ahyp="http://schemas.microsoft.com/office/drawing/2018/hyperlinkcolor" val="tx"/>
                    </a:ext>
                  </a:extLst>
                </a:hlinkClick>
              </a:rPr>
              <a:t>1.4 Що таке портал постачальників?</a:t>
            </a:r>
          </a:p>
          <a:p>
            <a:r>
              <a:rPr lang="uk-UA" dirty="0">
                <a:solidFill>
                  <a:schemeClr val="bg1"/>
                </a:solidFill>
                <a:latin typeface="Proxima Nova"/>
                <a:hlinkClick r:id="rId6" action="ppaction://hlinksldjump">
                  <a:extLst>
                    <a:ext uri="{A12FA001-AC4F-418D-AE19-62706E023703}">
                      <ahyp:hlinkClr xmlns:ahyp="http://schemas.microsoft.com/office/drawing/2018/hyperlinkcolor" val="tx"/>
                    </a:ext>
                  </a:extLst>
                </a:hlinkClick>
              </a:rPr>
              <a:t>1.5 Хто може користуватись порталам постачальників?</a:t>
            </a:r>
          </a:p>
        </p:txBody>
      </p:sp>
    </p:spTree>
    <p:extLst>
      <p:ext uri="{BB962C8B-B14F-4D97-AF65-F5344CB8AC3E}">
        <p14:creationId xmlns:p14="http://schemas.microsoft.com/office/powerpoint/2010/main" val="14486939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A screenshot of a computer&#10;&#10;Description automatically generated">
            <a:extLst>
              <a:ext uri="{FF2B5EF4-FFF2-40B4-BE49-F238E27FC236}">
                <a16:creationId xmlns:a16="http://schemas.microsoft.com/office/drawing/2014/main" id="{7FD9D57E-55E6-3A5B-C0E6-C0416CC60407}"/>
              </a:ext>
            </a:extLst>
          </p:cNvPr>
          <p:cNvPicPr>
            <a:picLocks noChangeAspect="1"/>
          </p:cNvPicPr>
          <p:nvPr/>
        </p:nvPicPr>
        <p:blipFill rotWithShape="1">
          <a:blip r:embed="rId3"/>
          <a:srcRect t="355" r="50641" b="283"/>
          <a:stretch/>
        </p:blipFill>
        <p:spPr>
          <a:xfrm>
            <a:off x="6738922" y="223261"/>
            <a:ext cx="2447454" cy="5952930"/>
          </a:xfrm>
          <a:prstGeom prst="rect">
            <a:avLst/>
          </a:prstGeom>
          <a:ln>
            <a:noFill/>
          </a:ln>
          <a:effectLst>
            <a:outerShdw blurRad="292100" dist="139700" dir="2700000" algn="tl" rotWithShape="0">
              <a:srgbClr val="333333">
                <a:alpha val="65000"/>
              </a:srgbClr>
            </a:outerShdw>
          </a:effectLst>
        </p:spPr>
      </p:pic>
      <p:pic>
        <p:nvPicPr>
          <p:cNvPr id="23" name="Picture 22">
            <a:extLst>
              <a:ext uri="{FF2B5EF4-FFF2-40B4-BE49-F238E27FC236}">
                <a16:creationId xmlns:a16="http://schemas.microsoft.com/office/drawing/2014/main" id="{6549384E-8CFE-D7F0-0100-1FE5096BD2F4}"/>
              </a:ext>
            </a:extLst>
          </p:cNvPr>
          <p:cNvPicPr>
            <a:picLocks noChangeAspect="1"/>
          </p:cNvPicPr>
          <p:nvPr/>
        </p:nvPicPr>
        <p:blipFill rotWithShape="1">
          <a:blip r:embed="rId4"/>
          <a:srcRect l="50000" t="16666" r="31964" b="58773"/>
          <a:stretch/>
        </p:blipFill>
        <p:spPr>
          <a:xfrm>
            <a:off x="870362" y="1751953"/>
            <a:ext cx="5604587" cy="2146638"/>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EA24BE77-4689-5DCE-AD88-2586FE9B03E8}"/>
              </a:ext>
            </a:extLst>
          </p:cNvPr>
          <p:cNvSpPr txBox="1"/>
          <p:nvPr/>
        </p:nvSpPr>
        <p:spPr>
          <a:xfrm rot="16200000">
            <a:off x="-2909312" y="2909314"/>
            <a:ext cx="6295679" cy="4770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3.4 Перегляд відповіді на пропозицію</a:t>
            </a:r>
          </a:p>
        </p:txBody>
      </p:sp>
      <p:sp>
        <p:nvSpPr>
          <p:cNvPr id="5" name="TextBox 4">
            <a:extLst>
              <a:ext uri="{FF2B5EF4-FFF2-40B4-BE49-F238E27FC236}">
                <a16:creationId xmlns:a16="http://schemas.microsoft.com/office/drawing/2014/main" id="{D94B8BEC-13B0-0EF1-CF24-01440104B12D}"/>
              </a:ext>
            </a:extLst>
          </p:cNvPr>
          <p:cNvSpPr txBox="1"/>
          <p:nvPr/>
        </p:nvSpPr>
        <p:spPr>
          <a:xfrm>
            <a:off x="870362" y="95770"/>
            <a:ext cx="906636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400" b="1" dirty="0">
                <a:solidFill>
                  <a:srgbClr val="0072BC"/>
                </a:solidFill>
                <a:latin typeface="Proxima Nova"/>
                <a:ea typeface="+mn-lt"/>
                <a:cs typeface="+mn-lt"/>
              </a:rPr>
              <a:t>Пошук поданої відповіді</a:t>
            </a:r>
          </a:p>
        </p:txBody>
      </p:sp>
      <p:sp>
        <p:nvSpPr>
          <p:cNvPr id="9" name="TextBox 8">
            <a:extLst>
              <a:ext uri="{FF2B5EF4-FFF2-40B4-BE49-F238E27FC236}">
                <a16:creationId xmlns:a16="http://schemas.microsoft.com/office/drawing/2014/main" id="{9F780A28-5FFB-B173-95A5-EF661FDDC946}"/>
              </a:ext>
            </a:extLst>
          </p:cNvPr>
          <p:cNvSpPr txBox="1"/>
          <p:nvPr/>
        </p:nvSpPr>
        <p:spPr>
          <a:xfrm>
            <a:off x="870362" y="4110232"/>
            <a:ext cx="4892074" cy="1077218"/>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uk-UA" sz="1600" dirty="0">
                <a:latin typeface="proxima_nova"/>
              </a:rPr>
              <a:t>На </a:t>
            </a:r>
            <a:r>
              <a:rPr kumimoji="0" lang="uk-UA" sz="1600" b="0" i="0" u="none" strike="noStrike" cap="none" normalizeH="0" baseline="0" noProof="0" dirty="0">
                <a:ln>
                  <a:noFill/>
                </a:ln>
                <a:uLnTx/>
                <a:uFillTx/>
                <a:latin typeface="proxima_nova"/>
              </a:rPr>
              <a:t>домашній сторінці порталу постачальників оберіть </a:t>
            </a:r>
            <a:r>
              <a:rPr kumimoji="0" lang="uk-UA" sz="1600" i="0" u="none" strike="noStrike" cap="none" normalizeH="0" baseline="0" noProof="0" dirty="0">
                <a:ln>
                  <a:noFill/>
                </a:ln>
                <a:uLnTx/>
                <a:uFillTx/>
                <a:latin typeface="proxima_nova"/>
              </a:rPr>
              <a:t>«</a:t>
            </a:r>
            <a:r>
              <a:rPr kumimoji="0" lang="uk-UA" sz="1600" b="1" i="0" u="none" strike="noStrike" cap="none" normalizeH="0" baseline="0" noProof="0" dirty="0">
                <a:ln>
                  <a:noFill/>
                </a:ln>
                <a:uLnTx/>
                <a:uFillTx/>
                <a:latin typeface="proxima_nova"/>
              </a:rPr>
              <a:t>Відповідь на переговори» </a:t>
            </a:r>
            <a:r>
              <a:rPr kumimoji="0" lang="uk-UA" sz="1600" b="0" i="0" u="none" strike="noStrike" cap="none" normalizeH="0" baseline="0" noProof="0" dirty="0">
                <a:ln>
                  <a:noFill/>
                </a:ln>
                <a:uLnTx/>
                <a:uFillTx/>
                <a:latin typeface="proxima_nova"/>
              </a:rPr>
              <a:t>зі спадного меню.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uk-UA" sz="1600" dirty="0">
                <a:latin typeface="proxima_nova"/>
              </a:rPr>
              <a:t>Виберіть «</a:t>
            </a:r>
            <a:r>
              <a:rPr lang="uk-UA" sz="1600" b="1" dirty="0">
                <a:latin typeface="proxima_nova"/>
              </a:rPr>
              <a:t>Номер відповіді»</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uk-UA" sz="1600" dirty="0">
                <a:latin typeface="proxima_nova"/>
              </a:rPr>
              <a:t>Вставте номер відповіді</a:t>
            </a:r>
            <a:r>
              <a:rPr kumimoji="0" lang="uk-UA" sz="1600" b="0" i="0" u="none" strike="noStrike" cap="none" normalizeH="0" baseline="0" noProof="0" dirty="0">
                <a:ln>
                  <a:noFill/>
                </a:ln>
                <a:uLnTx/>
                <a:uFillTx/>
                <a:latin typeface="proxima_nova"/>
              </a:rPr>
              <a:t> </a:t>
            </a:r>
          </a:p>
        </p:txBody>
      </p:sp>
      <p:sp>
        <p:nvSpPr>
          <p:cNvPr id="7" name="Rectangle 6">
            <a:extLst>
              <a:ext uri="{FF2B5EF4-FFF2-40B4-BE49-F238E27FC236}">
                <a16:creationId xmlns:a16="http://schemas.microsoft.com/office/drawing/2014/main" id="{1A5E9019-4F38-3E9C-2D59-91A5742F2EA9}"/>
              </a:ext>
            </a:extLst>
          </p:cNvPr>
          <p:cNvSpPr/>
          <p:nvPr/>
        </p:nvSpPr>
        <p:spPr>
          <a:xfrm flipH="1">
            <a:off x="1381935" y="3499681"/>
            <a:ext cx="1624048" cy="214979"/>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sp>
        <p:nvSpPr>
          <p:cNvPr id="24" name="Rectangle 23">
            <a:extLst>
              <a:ext uri="{FF2B5EF4-FFF2-40B4-BE49-F238E27FC236}">
                <a16:creationId xmlns:a16="http://schemas.microsoft.com/office/drawing/2014/main" id="{99032BBF-30A1-9BC1-7757-8C6ECBBF4915}"/>
              </a:ext>
            </a:extLst>
          </p:cNvPr>
          <p:cNvSpPr/>
          <p:nvPr/>
        </p:nvSpPr>
        <p:spPr>
          <a:xfrm flipH="1">
            <a:off x="6834353" y="6054892"/>
            <a:ext cx="1022119" cy="139959"/>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sp>
        <p:nvSpPr>
          <p:cNvPr id="25" name="TextBox 24">
            <a:extLst>
              <a:ext uri="{FF2B5EF4-FFF2-40B4-BE49-F238E27FC236}">
                <a16:creationId xmlns:a16="http://schemas.microsoft.com/office/drawing/2014/main" id="{C9196572-EF6A-1C65-AEAF-845AB6627826}"/>
              </a:ext>
            </a:extLst>
          </p:cNvPr>
          <p:cNvSpPr txBox="1"/>
          <p:nvPr/>
        </p:nvSpPr>
        <p:spPr>
          <a:xfrm>
            <a:off x="9288105" y="5212625"/>
            <a:ext cx="2818085" cy="584775"/>
          </a:xfrm>
          <a:prstGeom prst="rect">
            <a:avLst/>
          </a:prstGeom>
          <a:noFill/>
        </p:spPr>
        <p:txBody>
          <a:bodyPr wrap="square" lIns="91440" tIns="45720" rIns="91440" bIns="45720" anchor="t">
            <a:spAutoFit/>
          </a:bodyPr>
          <a:lstStyle/>
          <a:p>
            <a:pPr marL="285750" indent="-285750">
              <a:buFontTx/>
              <a:buChar char="-"/>
              <a:defRPr/>
            </a:pPr>
            <a:r>
              <a:rPr kumimoji="0" lang="uk-UA" sz="1600" b="0" i="0" u="none" strike="noStrike" cap="none" normalizeH="0" baseline="0" noProof="0" dirty="0">
                <a:ln>
                  <a:noFill/>
                </a:ln>
                <a:uLnTx/>
                <a:uFillTx/>
                <a:latin typeface="proxima_nova"/>
              </a:rPr>
              <a:t>Перейдіть до розділу </a:t>
            </a:r>
            <a:r>
              <a:rPr kumimoji="0" lang="uk-UA" sz="1600" i="0" u="none" strike="noStrike" cap="none" normalizeH="0" baseline="0" noProof="0" dirty="0">
                <a:ln>
                  <a:noFill/>
                </a:ln>
                <a:uLnTx/>
                <a:uFillTx/>
                <a:latin typeface="proxima_nova"/>
              </a:rPr>
              <a:t>«</a:t>
            </a:r>
            <a:r>
              <a:rPr kumimoji="0" lang="uk-UA" sz="1600" b="1" i="0" u="none" strike="noStrike" cap="none" normalizeH="0" baseline="0" noProof="0" dirty="0">
                <a:ln>
                  <a:noFill/>
                </a:ln>
                <a:uLnTx/>
                <a:uFillTx/>
                <a:latin typeface="proxima_nova"/>
              </a:rPr>
              <a:t>Переговори</a:t>
            </a:r>
            <a:r>
              <a:rPr kumimoji="0" lang="uk-UA" sz="1600" i="0" u="none" strike="noStrike" cap="none" normalizeH="0" baseline="0" noProof="0" dirty="0">
                <a:ln>
                  <a:noFill/>
                </a:ln>
                <a:uLnTx/>
                <a:uFillTx/>
                <a:latin typeface="proxima_nova"/>
              </a:rPr>
              <a:t>»</a:t>
            </a:r>
          </a:p>
          <a:p>
            <a:pPr marL="285750" indent="-285750">
              <a:buFontTx/>
              <a:buChar char="-"/>
              <a:defRPr/>
            </a:pPr>
            <a:r>
              <a:rPr lang="uk-UA" sz="1600" dirty="0">
                <a:latin typeface="proxima_nova"/>
              </a:rPr>
              <a:t>Натисніть на «</a:t>
            </a:r>
            <a:r>
              <a:rPr lang="uk-UA" sz="1600" b="1" dirty="0">
                <a:latin typeface="proxima_nova"/>
              </a:rPr>
              <a:t>Керувати відповідями»</a:t>
            </a:r>
          </a:p>
        </p:txBody>
      </p:sp>
      <p:sp>
        <p:nvSpPr>
          <p:cNvPr id="27" name="TextBox 26">
            <a:extLst>
              <a:ext uri="{FF2B5EF4-FFF2-40B4-BE49-F238E27FC236}">
                <a16:creationId xmlns:a16="http://schemas.microsoft.com/office/drawing/2014/main" id="{C27BD76D-E52D-5355-0B55-23246938BBE9}"/>
              </a:ext>
            </a:extLst>
          </p:cNvPr>
          <p:cNvSpPr txBox="1"/>
          <p:nvPr/>
        </p:nvSpPr>
        <p:spPr>
          <a:xfrm>
            <a:off x="870362" y="663149"/>
            <a:ext cx="5604586" cy="584775"/>
          </a:xfrm>
          <a:prstGeom prst="rect">
            <a:avLst/>
          </a:prstGeom>
          <a:noFill/>
        </p:spPr>
        <p:txBody>
          <a:bodyPr wrap="square" lIns="91440" tIns="45720" rIns="91440" bIns="45720" anchor="t">
            <a:spAutoFit/>
          </a:bodyPr>
          <a:lstStyle/>
          <a:p>
            <a:pPr marR="0" lvl="0" algn="l" defTabSz="914400" rtl="0" eaLnBrk="1" fontAlgn="auto" latinLnBrk="0" hangingPunct="1">
              <a:lnSpc>
                <a:spcPct val="100000"/>
              </a:lnSpc>
              <a:spcBef>
                <a:spcPts val="0"/>
              </a:spcBef>
              <a:spcAft>
                <a:spcPts val="0"/>
              </a:spcAft>
              <a:buClrTx/>
              <a:buSzTx/>
              <a:tabLst/>
              <a:defRPr/>
            </a:pPr>
            <a:r>
              <a:rPr kumimoji="0" lang="uk-UA" sz="1600" b="0" i="0" u="none" strike="noStrike" cap="none" normalizeH="0" baseline="0" noProof="0" dirty="0">
                <a:ln>
                  <a:noFill/>
                </a:ln>
                <a:uLnTx/>
                <a:uFillTx/>
                <a:latin typeface="Proxima Nova"/>
              </a:rPr>
              <a:t>Є 2 різні варіанти для пошуку поданої відповіді</a:t>
            </a:r>
          </a:p>
        </p:txBody>
      </p:sp>
      <p:pic>
        <p:nvPicPr>
          <p:cNvPr id="28" name="Graphic 27" descr="Badge 1 with solid fill">
            <a:extLst>
              <a:ext uri="{FF2B5EF4-FFF2-40B4-BE49-F238E27FC236}">
                <a16:creationId xmlns:a16="http://schemas.microsoft.com/office/drawing/2014/main" id="{4C9041D5-EA66-03A0-581E-B329F514C1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6200" y="1294753"/>
            <a:ext cx="457200" cy="457200"/>
          </a:xfrm>
          <a:prstGeom prst="rect">
            <a:avLst/>
          </a:prstGeom>
        </p:spPr>
      </p:pic>
      <p:pic>
        <p:nvPicPr>
          <p:cNvPr id="29" name="Graphic 28" descr="Badge with solid fill">
            <a:extLst>
              <a:ext uri="{FF2B5EF4-FFF2-40B4-BE49-F238E27FC236}">
                <a16:creationId xmlns:a16="http://schemas.microsoft.com/office/drawing/2014/main" id="{64D1AFBF-4FA4-9943-56BB-119CD691FCE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65182" y="889438"/>
            <a:ext cx="457200" cy="457200"/>
          </a:xfrm>
          <a:prstGeom prst="rect">
            <a:avLst/>
          </a:prstGeom>
        </p:spPr>
      </p:pic>
      <p:pic>
        <p:nvPicPr>
          <p:cNvPr id="3" name="Graphic 2" descr="House outline">
            <a:hlinkClick r:id="rId9" action="ppaction://hlinksldjump"/>
            <a:extLst>
              <a:ext uri="{FF2B5EF4-FFF2-40B4-BE49-F238E27FC236}">
                <a16:creationId xmlns:a16="http://schemas.microsoft.com/office/drawing/2014/main" id="{CB75701E-D79B-B594-52CC-C0B203532EB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720680" y="0"/>
            <a:ext cx="471320" cy="477054"/>
          </a:xfrm>
          <a:prstGeom prst="rect">
            <a:avLst/>
          </a:prstGeom>
        </p:spPr>
      </p:pic>
      <p:pic>
        <p:nvPicPr>
          <p:cNvPr id="6" name="Graphic 5" descr="Priorities with solid fill">
            <a:hlinkClick r:id="rId12" action="ppaction://hlinksldjump"/>
            <a:extLst>
              <a:ext uri="{FF2B5EF4-FFF2-40B4-BE49-F238E27FC236}">
                <a16:creationId xmlns:a16="http://schemas.microsoft.com/office/drawing/2014/main" id="{8D890D83-FE25-F845-3795-2DAAB54EBEB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3617863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B7877F-07E3-3CEB-DB64-25DD6A4ED6C5}"/>
              </a:ext>
            </a:extLst>
          </p:cNvPr>
          <p:cNvPicPr>
            <a:picLocks noChangeAspect="1"/>
          </p:cNvPicPr>
          <p:nvPr/>
        </p:nvPicPr>
        <p:blipFill>
          <a:blip r:embed="rId3"/>
          <a:stretch>
            <a:fillRect/>
          </a:stretch>
        </p:blipFill>
        <p:spPr>
          <a:xfrm>
            <a:off x="2230438" y="702089"/>
            <a:ext cx="8592749" cy="3067478"/>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EA24BE77-4689-5DCE-AD88-2586FE9B03E8}"/>
              </a:ext>
            </a:extLst>
          </p:cNvPr>
          <p:cNvSpPr txBox="1"/>
          <p:nvPr/>
        </p:nvSpPr>
        <p:spPr>
          <a:xfrm rot="16200000">
            <a:off x="-2909312" y="2886231"/>
            <a:ext cx="6295679" cy="523220"/>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3.4 Переглянути відповідь на пропозицію</a:t>
            </a:r>
          </a:p>
        </p:txBody>
      </p:sp>
      <p:sp>
        <p:nvSpPr>
          <p:cNvPr id="5" name="TextBox 4">
            <a:extLst>
              <a:ext uri="{FF2B5EF4-FFF2-40B4-BE49-F238E27FC236}">
                <a16:creationId xmlns:a16="http://schemas.microsoft.com/office/drawing/2014/main" id="{D94B8BEC-13B0-0EF1-CF24-01440104B12D}"/>
              </a:ext>
            </a:extLst>
          </p:cNvPr>
          <p:cNvSpPr txBox="1"/>
          <p:nvPr/>
        </p:nvSpPr>
        <p:spPr>
          <a:xfrm>
            <a:off x="870362" y="95770"/>
            <a:ext cx="906636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400" b="1" dirty="0">
                <a:solidFill>
                  <a:srgbClr val="0072BC"/>
                </a:solidFill>
                <a:latin typeface="Proxima Nova"/>
                <a:ea typeface="+mn-lt"/>
                <a:cs typeface="+mn-lt"/>
              </a:rPr>
              <a:t>Статус відповіді</a:t>
            </a:r>
          </a:p>
        </p:txBody>
      </p:sp>
      <p:sp>
        <p:nvSpPr>
          <p:cNvPr id="9" name="TextBox 8">
            <a:extLst>
              <a:ext uri="{FF2B5EF4-FFF2-40B4-BE49-F238E27FC236}">
                <a16:creationId xmlns:a16="http://schemas.microsoft.com/office/drawing/2014/main" id="{9F780A28-5FFB-B173-95A5-EF661FDDC946}"/>
              </a:ext>
            </a:extLst>
          </p:cNvPr>
          <p:cNvSpPr txBox="1"/>
          <p:nvPr/>
        </p:nvSpPr>
        <p:spPr>
          <a:xfrm>
            <a:off x="2189546" y="4175547"/>
            <a:ext cx="8674531" cy="1815882"/>
          </a:xfrm>
          <a:prstGeom prst="rect">
            <a:avLst/>
          </a:prstGeom>
          <a:noFill/>
        </p:spPr>
        <p:txBody>
          <a:bodyPr wrap="square" lIns="91440" tIns="45720" rIns="91440" bIns="45720" anchor="t">
            <a:spAutoFit/>
          </a:bodyPr>
          <a:lstStyle/>
          <a:p>
            <a:pPr marR="0" lvl="0" algn="l" defTabSz="914400" rtl="0" eaLnBrk="1" fontAlgn="auto" latinLnBrk="0" hangingPunct="1">
              <a:lnSpc>
                <a:spcPct val="100000"/>
              </a:lnSpc>
              <a:spcBef>
                <a:spcPts val="0"/>
              </a:spcBef>
              <a:spcAft>
                <a:spcPts val="0"/>
              </a:spcAft>
              <a:buClrTx/>
              <a:buSzTx/>
              <a:tabLst/>
              <a:defRPr/>
            </a:pPr>
            <a:r>
              <a:rPr lang="uk-UA" sz="1600" b="1" dirty="0">
                <a:latin typeface="proxima_nova"/>
              </a:rPr>
              <a:t>Чернетка </a:t>
            </a:r>
            <a:r>
              <a:rPr lang="uk-UA" sz="1600" dirty="0">
                <a:latin typeface="proxima_nova"/>
              </a:rPr>
              <a:t>– Відповіді на пропозиції, які були збережені як чернетки, але не надіслані</a:t>
            </a:r>
          </a:p>
          <a:p>
            <a:pPr marR="0" lvl="0" algn="l" defTabSz="914400" rtl="0" eaLnBrk="1" fontAlgn="auto" latinLnBrk="0" hangingPunct="1">
              <a:lnSpc>
                <a:spcPct val="100000"/>
              </a:lnSpc>
              <a:spcBef>
                <a:spcPts val="0"/>
              </a:spcBef>
              <a:spcAft>
                <a:spcPts val="0"/>
              </a:spcAft>
              <a:buClrTx/>
              <a:buSzTx/>
              <a:tabLst/>
              <a:defRPr/>
            </a:pPr>
            <a:r>
              <a:rPr lang="uk-UA" sz="1600" b="1" dirty="0">
                <a:latin typeface="proxima_nova"/>
              </a:rPr>
              <a:t>Активна </a:t>
            </a:r>
            <a:r>
              <a:rPr lang="uk-UA" sz="1600" dirty="0">
                <a:latin typeface="proxima_nova"/>
              </a:rPr>
              <a:t>– Подана на поточні переговори</a:t>
            </a:r>
          </a:p>
          <a:p>
            <a:pPr marR="0" lvl="0" algn="l" defTabSz="914400" rtl="0" eaLnBrk="1" fontAlgn="auto" latinLnBrk="0" hangingPunct="1">
              <a:lnSpc>
                <a:spcPct val="100000"/>
              </a:lnSpc>
              <a:spcBef>
                <a:spcPts val="0"/>
              </a:spcBef>
              <a:spcAft>
                <a:spcPts val="0"/>
              </a:spcAft>
              <a:buClrTx/>
              <a:buSzTx/>
              <a:tabLst/>
              <a:defRPr/>
            </a:pPr>
            <a:r>
              <a:rPr lang="uk-UA" sz="1600" b="1" dirty="0">
                <a:latin typeface="proxima_nova"/>
              </a:rPr>
              <a:t>Присуджена </a:t>
            </a:r>
            <a:r>
              <a:rPr lang="uk-UA" sz="1600" dirty="0">
                <a:latin typeface="proxima_nova"/>
              </a:rPr>
              <a:t>– Відповідь на пропозицію, яка перемогла</a:t>
            </a:r>
          </a:p>
          <a:p>
            <a:pPr marR="0" lvl="0" algn="l" defTabSz="914400" rtl="0" eaLnBrk="1" fontAlgn="auto" latinLnBrk="0" hangingPunct="1">
              <a:lnSpc>
                <a:spcPct val="100000"/>
              </a:lnSpc>
              <a:spcBef>
                <a:spcPts val="0"/>
              </a:spcBef>
              <a:spcAft>
                <a:spcPts val="0"/>
              </a:spcAft>
              <a:buClrTx/>
              <a:buSzTx/>
              <a:tabLst/>
              <a:defRPr/>
            </a:pPr>
            <a:r>
              <a:rPr lang="uk-UA" sz="1600" b="1" dirty="0">
                <a:latin typeface="proxima_nova"/>
              </a:rPr>
              <a:t>Дискваліфікована </a:t>
            </a:r>
            <a:r>
              <a:rPr lang="uk-UA" sz="1600" dirty="0">
                <a:latin typeface="proxima_nova"/>
              </a:rPr>
              <a:t>– Відповіді на пропозиції, які були дискваліфіковані під час процесу оцінки</a:t>
            </a:r>
          </a:p>
          <a:p>
            <a:pPr>
              <a:defRPr/>
            </a:pPr>
            <a:r>
              <a:rPr lang="uk-UA" sz="1600" b="1" dirty="0">
                <a:latin typeface="proxima_nova"/>
              </a:rPr>
              <a:t>Очікує присудження  </a:t>
            </a:r>
            <a:r>
              <a:rPr lang="uk-UA" sz="1600" dirty="0">
                <a:latin typeface="proxima_nova"/>
              </a:rPr>
              <a:t>– Відповіді на пропозиції, які очікують рішення про присудження</a:t>
            </a:r>
          </a:p>
          <a:p>
            <a:pPr marR="0" lvl="0" algn="l" defTabSz="914400" rtl="0" eaLnBrk="1" fontAlgn="auto" latinLnBrk="0" hangingPunct="1">
              <a:lnSpc>
                <a:spcPct val="100000"/>
              </a:lnSpc>
              <a:spcBef>
                <a:spcPts val="0"/>
              </a:spcBef>
              <a:spcAft>
                <a:spcPts val="0"/>
              </a:spcAft>
              <a:buClrTx/>
              <a:buSzTx/>
              <a:tabLst/>
              <a:defRPr/>
            </a:pPr>
            <a:r>
              <a:rPr lang="uk-UA" sz="1600" b="1" dirty="0">
                <a:latin typeface="proxima_nova"/>
              </a:rPr>
              <a:t>Відхилена </a:t>
            </a:r>
            <a:r>
              <a:rPr lang="uk-UA" sz="1600" dirty="0">
                <a:latin typeface="proxima_nova"/>
              </a:rPr>
              <a:t>– Відповіді на тендерні пропозиції, які не були вдалими та не були обрані</a:t>
            </a:r>
          </a:p>
          <a:p>
            <a:pPr>
              <a:defRPr/>
            </a:pPr>
            <a:r>
              <a:rPr lang="uk-UA" sz="1600" b="1" dirty="0">
                <a:latin typeface="proxima_nova"/>
              </a:rPr>
              <a:t>Потрібна повторна подача </a:t>
            </a:r>
            <a:r>
              <a:rPr lang="uk-UA" sz="1600" dirty="0">
                <a:latin typeface="proxima_nova"/>
              </a:rPr>
              <a:t>– Необхідно повторно подати, оскільки до переговорів було внесено зміни </a:t>
            </a:r>
          </a:p>
        </p:txBody>
      </p:sp>
      <p:sp>
        <p:nvSpPr>
          <p:cNvPr id="7" name="Rectangle 6">
            <a:extLst>
              <a:ext uri="{FF2B5EF4-FFF2-40B4-BE49-F238E27FC236}">
                <a16:creationId xmlns:a16="http://schemas.microsoft.com/office/drawing/2014/main" id="{1A5E9019-4F38-3E9C-2D59-91A5742F2EA9}"/>
              </a:ext>
            </a:extLst>
          </p:cNvPr>
          <p:cNvSpPr/>
          <p:nvPr/>
        </p:nvSpPr>
        <p:spPr>
          <a:xfrm flipH="1">
            <a:off x="3456359" y="1331888"/>
            <a:ext cx="1414221" cy="2353704"/>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pic>
        <p:nvPicPr>
          <p:cNvPr id="6" name="Graphic 5" descr="House outline">
            <a:hlinkClick r:id="rId4" action="ppaction://hlinksldjump"/>
            <a:extLst>
              <a:ext uri="{FF2B5EF4-FFF2-40B4-BE49-F238E27FC236}">
                <a16:creationId xmlns:a16="http://schemas.microsoft.com/office/drawing/2014/main" id="{924FA791-45FA-A80E-118E-C0C54EA518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720680" y="0"/>
            <a:ext cx="471320" cy="477054"/>
          </a:xfrm>
          <a:prstGeom prst="rect">
            <a:avLst/>
          </a:prstGeom>
        </p:spPr>
      </p:pic>
      <p:pic>
        <p:nvPicPr>
          <p:cNvPr id="8" name="Graphic 7" descr="Priorities with solid fill">
            <a:hlinkClick r:id="rId7" action="ppaction://hlinksldjump"/>
            <a:extLst>
              <a:ext uri="{FF2B5EF4-FFF2-40B4-BE49-F238E27FC236}">
                <a16:creationId xmlns:a16="http://schemas.microsoft.com/office/drawing/2014/main" id="{5A752530-D078-9242-3BDD-7A4FF9D9EC5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40153954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D49CC2-5E52-D73A-B0E7-B513D014A50B}"/>
              </a:ext>
            </a:extLst>
          </p:cNvPr>
          <p:cNvPicPr>
            <a:picLocks noChangeAspect="1"/>
          </p:cNvPicPr>
          <p:nvPr/>
        </p:nvPicPr>
        <p:blipFill>
          <a:blip r:embed="rId2"/>
          <a:stretch>
            <a:fillRect/>
          </a:stretch>
        </p:blipFill>
        <p:spPr>
          <a:xfrm>
            <a:off x="2184008" y="1052827"/>
            <a:ext cx="6716989" cy="4637921"/>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4B560D2A-7383-9DC2-EF5D-9ADA5155DEFC}"/>
              </a:ext>
            </a:extLst>
          </p:cNvPr>
          <p:cNvSpPr txBox="1"/>
          <p:nvPr/>
        </p:nvSpPr>
        <p:spPr>
          <a:xfrm>
            <a:off x="392313" y="177581"/>
            <a:ext cx="906636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400" b="1" dirty="0">
                <a:solidFill>
                  <a:srgbClr val="0072BC"/>
                </a:solidFill>
                <a:latin typeface="Proxima Nova"/>
                <a:ea typeface="+mn-lt"/>
                <a:cs typeface="+mn-lt"/>
              </a:rPr>
              <a:t>3.5 Відредагуйте відповідь на пропозицію для поточних переговорів</a:t>
            </a:r>
          </a:p>
        </p:txBody>
      </p:sp>
      <p:sp>
        <p:nvSpPr>
          <p:cNvPr id="7" name="Rectangle 6">
            <a:extLst>
              <a:ext uri="{FF2B5EF4-FFF2-40B4-BE49-F238E27FC236}">
                <a16:creationId xmlns:a16="http://schemas.microsoft.com/office/drawing/2014/main" id="{46A3EDCA-09DE-09F3-6EEC-76D20248A930}"/>
              </a:ext>
            </a:extLst>
          </p:cNvPr>
          <p:cNvSpPr/>
          <p:nvPr/>
        </p:nvSpPr>
        <p:spPr>
          <a:xfrm flipH="1">
            <a:off x="2184008" y="4943205"/>
            <a:ext cx="6639502" cy="429172"/>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sp>
        <p:nvSpPr>
          <p:cNvPr id="8" name="Rectangle 7">
            <a:extLst>
              <a:ext uri="{FF2B5EF4-FFF2-40B4-BE49-F238E27FC236}">
                <a16:creationId xmlns:a16="http://schemas.microsoft.com/office/drawing/2014/main" id="{7143B6AB-BD46-8282-860F-3E97D6E7D51C}"/>
              </a:ext>
            </a:extLst>
          </p:cNvPr>
          <p:cNvSpPr/>
          <p:nvPr/>
        </p:nvSpPr>
        <p:spPr>
          <a:xfrm flipH="1">
            <a:off x="8107113" y="4070987"/>
            <a:ext cx="716397" cy="389045"/>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sp>
        <p:nvSpPr>
          <p:cNvPr id="9" name="TextBox 8">
            <a:extLst>
              <a:ext uri="{FF2B5EF4-FFF2-40B4-BE49-F238E27FC236}">
                <a16:creationId xmlns:a16="http://schemas.microsoft.com/office/drawing/2014/main" id="{2675F6FB-FE90-E89E-4A6F-CF5C7379CCE1}"/>
              </a:ext>
            </a:extLst>
          </p:cNvPr>
          <p:cNvSpPr txBox="1"/>
          <p:nvPr/>
        </p:nvSpPr>
        <p:spPr>
          <a:xfrm>
            <a:off x="9122975" y="3535748"/>
            <a:ext cx="2755050" cy="830997"/>
          </a:xfrm>
          <a:prstGeom prst="rect">
            <a:avLst/>
          </a:prstGeom>
          <a:noFill/>
        </p:spPr>
        <p:txBody>
          <a:bodyPr wrap="square" lIns="91440" tIns="45720" rIns="91440" bIns="45720" anchor="t">
            <a:spAutoFit/>
          </a:bodyPr>
          <a:lstStyle/>
          <a:p>
            <a:pPr marL="285750" indent="-285750">
              <a:buFontTx/>
              <a:buChar char="-"/>
              <a:defRPr/>
            </a:pPr>
            <a:r>
              <a:rPr kumimoji="0" lang="uk-UA" sz="1600" b="0" i="0" u="none" strike="noStrike" cap="none" normalizeH="0" baseline="0" noProof="0" dirty="0">
                <a:ln>
                  <a:noFill/>
                </a:ln>
                <a:uLnTx/>
                <a:uFillTx/>
                <a:latin typeface="Proxima Nova"/>
              </a:rPr>
              <a:t>Виберіть рядок із чернеткою або завершеною відповіддю</a:t>
            </a:r>
          </a:p>
          <a:p>
            <a:pPr marL="285750" indent="-285750">
              <a:buFontTx/>
              <a:buChar char="-"/>
              <a:defRPr/>
            </a:pPr>
            <a:r>
              <a:rPr lang="uk-UA" sz="1600" dirty="0">
                <a:latin typeface="Proxima Nova"/>
              </a:rPr>
              <a:t>Натисніть на кнопку «</a:t>
            </a:r>
            <a:r>
              <a:rPr lang="uk-UA" sz="1600" b="1" dirty="0">
                <a:latin typeface="Proxima Nova"/>
              </a:rPr>
              <a:t>Перевірити»</a:t>
            </a:r>
          </a:p>
        </p:txBody>
      </p:sp>
      <p:pic>
        <p:nvPicPr>
          <p:cNvPr id="11" name="Picture 10">
            <a:extLst>
              <a:ext uri="{FF2B5EF4-FFF2-40B4-BE49-F238E27FC236}">
                <a16:creationId xmlns:a16="http://schemas.microsoft.com/office/drawing/2014/main" id="{398645AC-F93F-5E24-7E86-1CBF6BD64F52}"/>
              </a:ext>
            </a:extLst>
          </p:cNvPr>
          <p:cNvPicPr>
            <a:picLocks noChangeAspect="1"/>
          </p:cNvPicPr>
          <p:nvPr/>
        </p:nvPicPr>
        <p:blipFill>
          <a:blip r:embed="rId3"/>
          <a:stretch>
            <a:fillRect/>
          </a:stretch>
        </p:blipFill>
        <p:spPr>
          <a:xfrm>
            <a:off x="191499" y="2481130"/>
            <a:ext cx="1648055" cy="1895740"/>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DC058F01-738D-D792-399F-AA8FAC038D8A}"/>
              </a:ext>
            </a:extLst>
          </p:cNvPr>
          <p:cNvSpPr/>
          <p:nvPr/>
        </p:nvSpPr>
        <p:spPr>
          <a:xfrm flipH="1">
            <a:off x="392312" y="3177265"/>
            <a:ext cx="845937" cy="38508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cxnSp>
        <p:nvCxnSpPr>
          <p:cNvPr id="13" name="Straight Connector 12">
            <a:extLst>
              <a:ext uri="{FF2B5EF4-FFF2-40B4-BE49-F238E27FC236}">
                <a16:creationId xmlns:a16="http://schemas.microsoft.com/office/drawing/2014/main" id="{AD31EA54-9A9F-EDBE-9F08-237EFB910A12}"/>
              </a:ext>
            </a:extLst>
          </p:cNvPr>
          <p:cNvCxnSpPr>
            <a:cxnSpLocks/>
            <a:stCxn id="15" idx="3"/>
          </p:cNvCxnSpPr>
          <p:nvPr/>
        </p:nvCxnSpPr>
        <p:spPr>
          <a:xfrm flipH="1" flipV="1">
            <a:off x="1231540" y="3369808"/>
            <a:ext cx="952468" cy="893722"/>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15" name="Rectangle 14">
            <a:extLst>
              <a:ext uri="{FF2B5EF4-FFF2-40B4-BE49-F238E27FC236}">
                <a16:creationId xmlns:a16="http://schemas.microsoft.com/office/drawing/2014/main" id="{CFC17A98-A94E-A1FA-B09D-FAF7A9A8734B}"/>
              </a:ext>
            </a:extLst>
          </p:cNvPr>
          <p:cNvSpPr/>
          <p:nvPr/>
        </p:nvSpPr>
        <p:spPr>
          <a:xfrm flipH="1">
            <a:off x="2184008" y="4070987"/>
            <a:ext cx="845937" cy="38508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pic>
        <p:nvPicPr>
          <p:cNvPr id="3" name="Graphic 2" descr="House outline">
            <a:hlinkClick r:id="rId4" action="ppaction://hlinksldjump"/>
            <a:extLst>
              <a:ext uri="{FF2B5EF4-FFF2-40B4-BE49-F238E27FC236}">
                <a16:creationId xmlns:a16="http://schemas.microsoft.com/office/drawing/2014/main" id="{593C3AF4-F4DA-BF65-7C88-869A431242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720680" y="0"/>
            <a:ext cx="471320" cy="477054"/>
          </a:xfrm>
          <a:prstGeom prst="rect">
            <a:avLst/>
          </a:prstGeom>
        </p:spPr>
      </p:pic>
      <p:pic>
        <p:nvPicPr>
          <p:cNvPr id="4" name="Graphic 3" descr="Priorities with solid fill">
            <a:hlinkClick r:id="rId7" action="ppaction://hlinksldjump"/>
            <a:extLst>
              <a:ext uri="{FF2B5EF4-FFF2-40B4-BE49-F238E27FC236}">
                <a16:creationId xmlns:a16="http://schemas.microsoft.com/office/drawing/2014/main" id="{399F619E-CDB7-A4FD-0357-805B7589FC0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 y="6380946"/>
            <a:ext cx="477054" cy="477054"/>
          </a:xfrm>
          <a:prstGeom prst="rect">
            <a:avLst/>
          </a:prstGeom>
        </p:spPr>
      </p:pic>
      <p:sp>
        <p:nvSpPr>
          <p:cNvPr id="2" name="Rectangle: Rounded Corners 1">
            <a:extLst>
              <a:ext uri="{FF2B5EF4-FFF2-40B4-BE49-F238E27FC236}">
                <a16:creationId xmlns:a16="http://schemas.microsoft.com/office/drawing/2014/main" id="{91553E2A-AFF8-2451-395B-ABB4EFABDAB1}"/>
              </a:ext>
            </a:extLst>
          </p:cNvPr>
          <p:cNvSpPr/>
          <p:nvPr/>
        </p:nvSpPr>
        <p:spPr>
          <a:xfrm>
            <a:off x="9245451" y="5234879"/>
            <a:ext cx="2879729" cy="911737"/>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uk-UA" sz="1400" b="1" dirty="0">
                <a:solidFill>
                  <a:schemeClr val="tx1"/>
                </a:solidFill>
                <a:latin typeface="proxima_nova"/>
                <a:ea typeface="Lato"/>
                <a:cs typeface="Lato"/>
              </a:rPr>
              <a:t>        ВАЖЛИВО</a:t>
            </a:r>
          </a:p>
          <a:p>
            <a:pPr algn="ctr"/>
            <a:r>
              <a:rPr lang="uk-UA" sz="1400" dirty="0">
                <a:solidFill>
                  <a:schemeClr val="tx1"/>
                </a:solidFill>
                <a:latin typeface="proxima_nova"/>
                <a:ea typeface="Lato"/>
                <a:cs typeface="Lato"/>
              </a:rPr>
              <a:t>Перегляд дозволено до завершення переговорів.   </a:t>
            </a:r>
          </a:p>
        </p:txBody>
      </p:sp>
      <p:pic>
        <p:nvPicPr>
          <p:cNvPr id="10" name="Graphic 9" descr="A lightbulb">
            <a:extLst>
              <a:ext uri="{FF2B5EF4-FFF2-40B4-BE49-F238E27FC236}">
                <a16:creationId xmlns:a16="http://schemas.microsoft.com/office/drawing/2014/main" id="{2B0D9099-A61B-76AB-5D33-927D18615E2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007992" y="5234879"/>
            <a:ext cx="357259" cy="387018"/>
          </a:xfrm>
          <a:prstGeom prst="rect">
            <a:avLst/>
          </a:prstGeom>
        </p:spPr>
      </p:pic>
    </p:spTree>
    <p:extLst>
      <p:ext uri="{BB962C8B-B14F-4D97-AF65-F5344CB8AC3E}">
        <p14:creationId xmlns:p14="http://schemas.microsoft.com/office/powerpoint/2010/main" val="14843707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0E2E63-73C1-6FE1-76BF-2C6608F838E9}"/>
              </a:ext>
            </a:extLst>
          </p:cNvPr>
          <p:cNvPicPr>
            <a:picLocks noChangeAspect="1"/>
          </p:cNvPicPr>
          <p:nvPr/>
        </p:nvPicPr>
        <p:blipFill>
          <a:blip r:embed="rId3"/>
          <a:stretch>
            <a:fillRect/>
          </a:stretch>
        </p:blipFill>
        <p:spPr>
          <a:xfrm>
            <a:off x="718457" y="572824"/>
            <a:ext cx="11290041" cy="3050878"/>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EA24BE77-4689-5DCE-AD88-2586FE9B03E8}"/>
              </a:ext>
            </a:extLst>
          </p:cNvPr>
          <p:cNvSpPr txBox="1"/>
          <p:nvPr/>
        </p:nvSpPr>
        <p:spPr>
          <a:xfrm rot="16200000">
            <a:off x="-2909312" y="2886231"/>
            <a:ext cx="6295679" cy="523220"/>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3.5 </a:t>
            </a:r>
            <a:r>
              <a:rPr lang="uk-UA" sz="2800" b="1" dirty="0">
                <a:solidFill>
                  <a:srgbClr val="0072BC"/>
                </a:solidFill>
                <a:latin typeface="Proxima Nova"/>
                <a:ea typeface="+mn-lt"/>
                <a:cs typeface="+mn-lt"/>
              </a:rPr>
              <a:t>Відредагуйте відповідь на пропозицію </a:t>
            </a:r>
          </a:p>
        </p:txBody>
      </p:sp>
      <p:sp>
        <p:nvSpPr>
          <p:cNvPr id="5" name="TextBox 4">
            <a:extLst>
              <a:ext uri="{FF2B5EF4-FFF2-40B4-BE49-F238E27FC236}">
                <a16:creationId xmlns:a16="http://schemas.microsoft.com/office/drawing/2014/main" id="{D94B8BEC-13B0-0EF1-CF24-01440104B12D}"/>
              </a:ext>
            </a:extLst>
          </p:cNvPr>
          <p:cNvSpPr txBox="1"/>
          <p:nvPr/>
        </p:nvSpPr>
        <p:spPr>
          <a:xfrm>
            <a:off x="870362" y="95770"/>
            <a:ext cx="906636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400" b="1" dirty="0">
                <a:solidFill>
                  <a:srgbClr val="0072BC"/>
                </a:solidFill>
                <a:latin typeface="Proxima Nova"/>
                <a:ea typeface="+mn-lt"/>
                <a:cs typeface="+mn-lt"/>
              </a:rPr>
              <a:t>Перевірте/відредагуйте відповідь на пропозицію</a:t>
            </a:r>
          </a:p>
        </p:txBody>
      </p:sp>
      <p:sp>
        <p:nvSpPr>
          <p:cNvPr id="9" name="TextBox 8">
            <a:extLst>
              <a:ext uri="{FF2B5EF4-FFF2-40B4-BE49-F238E27FC236}">
                <a16:creationId xmlns:a16="http://schemas.microsoft.com/office/drawing/2014/main" id="{9F780A28-5FFB-B173-95A5-EF661FDDC946}"/>
              </a:ext>
            </a:extLst>
          </p:cNvPr>
          <p:cNvSpPr txBox="1"/>
          <p:nvPr/>
        </p:nvSpPr>
        <p:spPr>
          <a:xfrm>
            <a:off x="1107195" y="3904960"/>
            <a:ext cx="10366348" cy="1323439"/>
          </a:xfrm>
          <a:prstGeom prst="rect">
            <a:avLst/>
          </a:prstGeom>
          <a:noFill/>
        </p:spPr>
        <p:txBody>
          <a:bodyPr wrap="square" lIns="91440" tIns="45720" rIns="91440" bIns="45720" anchor="t">
            <a:spAutoFit/>
          </a:bodyPr>
          <a:lstStyle/>
          <a:p>
            <a:pPr>
              <a:defRPr/>
            </a:pPr>
            <a:r>
              <a:rPr lang="uk-UA" sz="1600" dirty="0">
                <a:latin typeface="proxima_nova"/>
              </a:rPr>
              <a:t>Щоб переглянути та редагувати дані, введені в різні розділи вашої відповіді на пропозицію (</a:t>
            </a:r>
            <a:r>
              <a:rPr lang="uk-UA" sz="1600" b="1" dirty="0">
                <a:latin typeface="proxima_nova"/>
              </a:rPr>
              <a:t>Огляд, вимоги або строки</a:t>
            </a:r>
            <a:r>
              <a:rPr lang="uk-UA" sz="1600" dirty="0">
                <a:latin typeface="proxima_nova"/>
              </a:rPr>
              <a:t>), натисніть на відповідний крок відповіді.  Після внесення змін натисніть кнопку «</a:t>
            </a:r>
            <a:r>
              <a:rPr lang="uk-UA" sz="1600" b="1" dirty="0">
                <a:latin typeface="proxima_nova"/>
              </a:rPr>
              <a:t>Надіслати»</a:t>
            </a:r>
            <a:r>
              <a:rPr lang="uk-UA" sz="1600" dirty="0">
                <a:latin typeface="proxima_nova"/>
              </a:rPr>
              <a:t>, щоб опублікувати переглянуту відповідь на пропозицію. </a:t>
            </a:r>
          </a:p>
          <a:p>
            <a:pPr marR="0" lvl="0" algn="l" defTabSz="914400" rtl="0" eaLnBrk="1" fontAlgn="auto" latinLnBrk="0" hangingPunct="1">
              <a:lnSpc>
                <a:spcPct val="100000"/>
              </a:lnSpc>
              <a:spcBef>
                <a:spcPts val="0"/>
              </a:spcBef>
              <a:spcAft>
                <a:spcPts val="0"/>
              </a:spcAft>
              <a:buClrTx/>
              <a:buSzTx/>
              <a:tabLst/>
              <a:defRPr/>
            </a:pPr>
            <a:endParaRPr kumimoji="0" lang="en-US" sz="1600" i="0" u="none" strike="noStrike" kern="1200" cap="none" spc="0" normalizeH="0" baseline="0" noProof="0" dirty="0">
              <a:ln>
                <a:noFill/>
              </a:ln>
              <a:effectLst/>
              <a:uLnTx/>
              <a:uFillTx/>
              <a:latin typeface="proxima_nova"/>
            </a:endParaRPr>
          </a:p>
          <a:p>
            <a:pPr>
              <a:defRPr/>
            </a:pPr>
            <a:r>
              <a:rPr lang="uk-UA" sz="1600" dirty="0">
                <a:latin typeface="proxima_nova"/>
              </a:rPr>
              <a:t>Або ви можете «</a:t>
            </a:r>
            <a:r>
              <a:rPr lang="uk-UA" sz="1600" b="1" dirty="0">
                <a:latin typeface="proxima_nova"/>
              </a:rPr>
              <a:t>Повернутися до активної відповіді»</a:t>
            </a:r>
            <a:r>
              <a:rPr lang="uk-UA" sz="1600" dirty="0">
                <a:latin typeface="proxima_nova"/>
              </a:rPr>
              <a:t>. </a:t>
            </a:r>
          </a:p>
        </p:txBody>
      </p:sp>
      <p:sp>
        <p:nvSpPr>
          <p:cNvPr id="7" name="Rectangle 6">
            <a:extLst>
              <a:ext uri="{FF2B5EF4-FFF2-40B4-BE49-F238E27FC236}">
                <a16:creationId xmlns:a16="http://schemas.microsoft.com/office/drawing/2014/main" id="{1A5E9019-4F38-3E9C-2D59-91A5742F2EA9}"/>
              </a:ext>
            </a:extLst>
          </p:cNvPr>
          <p:cNvSpPr/>
          <p:nvPr/>
        </p:nvSpPr>
        <p:spPr>
          <a:xfrm flipH="1">
            <a:off x="4696432" y="572824"/>
            <a:ext cx="3159943" cy="477054"/>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sp>
        <p:nvSpPr>
          <p:cNvPr id="8" name="Rectangle 7">
            <a:extLst>
              <a:ext uri="{FF2B5EF4-FFF2-40B4-BE49-F238E27FC236}">
                <a16:creationId xmlns:a16="http://schemas.microsoft.com/office/drawing/2014/main" id="{E672A00E-D3CD-D96F-B2D5-550C7067ACA3}"/>
              </a:ext>
            </a:extLst>
          </p:cNvPr>
          <p:cNvSpPr/>
          <p:nvPr/>
        </p:nvSpPr>
        <p:spPr>
          <a:xfrm flipH="1">
            <a:off x="9041363" y="1956865"/>
            <a:ext cx="1430692" cy="319804"/>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sp>
        <p:nvSpPr>
          <p:cNvPr id="10" name="Rectangle 9">
            <a:extLst>
              <a:ext uri="{FF2B5EF4-FFF2-40B4-BE49-F238E27FC236}">
                <a16:creationId xmlns:a16="http://schemas.microsoft.com/office/drawing/2014/main" id="{3721F888-C6BC-EE8C-B9DE-4EFB325732DF}"/>
              </a:ext>
            </a:extLst>
          </p:cNvPr>
          <p:cNvSpPr/>
          <p:nvPr/>
        </p:nvSpPr>
        <p:spPr>
          <a:xfrm flipH="1">
            <a:off x="10991461" y="945040"/>
            <a:ext cx="482082" cy="342583"/>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sp>
        <p:nvSpPr>
          <p:cNvPr id="11" name="Rectangle: Rounded Corners 10">
            <a:extLst>
              <a:ext uri="{FF2B5EF4-FFF2-40B4-BE49-F238E27FC236}">
                <a16:creationId xmlns:a16="http://schemas.microsoft.com/office/drawing/2014/main" id="{9DBECE6A-FE00-1952-CB2E-85E97CDC08CD}"/>
              </a:ext>
            </a:extLst>
          </p:cNvPr>
          <p:cNvSpPr/>
          <p:nvPr/>
        </p:nvSpPr>
        <p:spPr>
          <a:xfrm>
            <a:off x="6537804" y="4906119"/>
            <a:ext cx="5163916" cy="1105985"/>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uk-UA" sz="1400" b="1" dirty="0">
                <a:solidFill>
                  <a:schemeClr val="tx1"/>
                </a:solidFill>
                <a:latin typeface="proxima_nova"/>
                <a:ea typeface="Lato"/>
                <a:cs typeface="Lato"/>
              </a:rPr>
              <a:t>        ВАЖЛИВО</a:t>
            </a:r>
          </a:p>
          <a:p>
            <a:pPr algn="ctr"/>
            <a:endParaRPr lang="en-PH" sz="1200" b="1" dirty="0">
              <a:solidFill>
                <a:schemeClr val="tx1"/>
              </a:solidFill>
              <a:latin typeface="proxima_nova"/>
              <a:ea typeface="Lato"/>
              <a:cs typeface="Lato"/>
            </a:endParaRPr>
          </a:p>
          <a:p>
            <a:pPr algn="ctr"/>
            <a:r>
              <a:rPr lang="uk-UA" sz="1400" dirty="0">
                <a:solidFill>
                  <a:schemeClr val="tx1"/>
                </a:solidFill>
                <a:latin typeface="proxima_nova"/>
                <a:ea typeface="Lato"/>
                <a:cs typeface="Lato"/>
              </a:rPr>
              <a:t>Майте на увазі, що при збереженні вашої пропозиції на потім, вона не надсилається в систему. Щоб подати свою пропозицію, натисніть на кнопку </a:t>
            </a:r>
            <a:r>
              <a:rPr lang="uk-UA" sz="1400" b="1" dirty="0">
                <a:solidFill>
                  <a:schemeClr val="tx1"/>
                </a:solidFill>
                <a:latin typeface="proxima_nova"/>
                <a:ea typeface="Lato"/>
                <a:cs typeface="Lato"/>
              </a:rPr>
              <a:t>«Надіслати»</a:t>
            </a:r>
            <a:r>
              <a:rPr lang="uk-UA" sz="1400" dirty="0">
                <a:solidFill>
                  <a:schemeClr val="tx1"/>
                </a:solidFill>
                <a:latin typeface="proxima_nova"/>
                <a:ea typeface="Lato"/>
                <a:cs typeface="Lato"/>
              </a:rPr>
              <a:t>. </a:t>
            </a:r>
          </a:p>
        </p:txBody>
      </p:sp>
      <p:pic>
        <p:nvPicPr>
          <p:cNvPr id="12" name="Graphic 11" descr="A lightbulb">
            <a:extLst>
              <a:ext uri="{FF2B5EF4-FFF2-40B4-BE49-F238E27FC236}">
                <a16:creationId xmlns:a16="http://schemas.microsoft.com/office/drawing/2014/main" id="{F5BDF56D-9CAF-B248-8051-8B702D0CD49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40526" y="4877401"/>
            <a:ext cx="385188" cy="388071"/>
          </a:xfrm>
          <a:prstGeom prst="rect">
            <a:avLst/>
          </a:prstGeom>
        </p:spPr>
      </p:pic>
      <p:sp useBgFill="1">
        <p:nvSpPr>
          <p:cNvPr id="2" name="TextBox 1">
            <a:extLst>
              <a:ext uri="{FF2B5EF4-FFF2-40B4-BE49-F238E27FC236}">
                <a16:creationId xmlns:a16="http://schemas.microsoft.com/office/drawing/2014/main" id="{8A764749-098D-6583-3FAE-04B22D16191D}"/>
              </a:ext>
            </a:extLst>
          </p:cNvPr>
          <p:cNvSpPr txBox="1"/>
          <p:nvPr/>
        </p:nvSpPr>
        <p:spPr>
          <a:xfrm>
            <a:off x="2893327" y="2507085"/>
            <a:ext cx="960901" cy="200055"/>
          </a:xfrm>
          <a:prstGeom prst="rect">
            <a:avLst/>
          </a:prstGeom>
          <a:ln>
            <a:noFill/>
          </a:ln>
          <a:effectLst>
            <a:outerShdw dist="50800" sx="1000" sy="1000" algn="ctr" rotWithShape="0">
              <a:srgbClr val="000000">
                <a:alpha val="0"/>
              </a:srgbClr>
            </a:outerShdw>
            <a:reflection endPos="0" dist="50800" dir="5400000" sy="-100000" algn="bl" rotWithShape="0"/>
            <a:softEdge rad="31750"/>
          </a:effectLst>
        </p:spPr>
        <p:txBody>
          <a:bodyPr wrap="square" rtlCol="0">
            <a:spAutoFit/>
          </a:bodyPr>
          <a:lstStyle/>
          <a:p>
            <a:r>
              <a:rPr lang="uk-UA" sz="700" dirty="0"/>
              <a:t>Компанія ТОВ</a:t>
            </a:r>
          </a:p>
        </p:txBody>
      </p:sp>
      <p:pic>
        <p:nvPicPr>
          <p:cNvPr id="13" name="Graphic 12" descr="House outline">
            <a:hlinkClick r:id="rId6" action="ppaction://hlinksldjump"/>
            <a:extLst>
              <a:ext uri="{FF2B5EF4-FFF2-40B4-BE49-F238E27FC236}">
                <a16:creationId xmlns:a16="http://schemas.microsoft.com/office/drawing/2014/main" id="{008194FF-97C8-8CAA-AB5B-A961B2CE3F1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720680" y="0"/>
            <a:ext cx="471320" cy="477054"/>
          </a:xfrm>
          <a:prstGeom prst="rect">
            <a:avLst/>
          </a:prstGeom>
        </p:spPr>
      </p:pic>
      <p:pic>
        <p:nvPicPr>
          <p:cNvPr id="14" name="Graphic 13" descr="Priorities with solid fill">
            <a:hlinkClick r:id="rId9" action="ppaction://hlinksldjump"/>
            <a:extLst>
              <a:ext uri="{FF2B5EF4-FFF2-40B4-BE49-F238E27FC236}">
                <a16:creationId xmlns:a16="http://schemas.microsoft.com/office/drawing/2014/main" id="{12CA276D-21B7-F765-4B38-A123593A691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34776525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33A390-0B3E-6D2E-E755-014E51E33E26}"/>
              </a:ext>
            </a:extLst>
          </p:cNvPr>
          <p:cNvSpPr>
            <a:spLocks noGrp="1"/>
          </p:cNvSpPr>
          <p:nvPr>
            <p:ph type="body" sz="quarter" idx="10"/>
          </p:nvPr>
        </p:nvSpPr>
        <p:spPr>
          <a:xfrm>
            <a:off x="263866" y="4376149"/>
            <a:ext cx="5832134" cy="530179"/>
          </a:xfrm>
        </p:spPr>
        <p:txBody>
          <a:bodyPr>
            <a:noAutofit/>
          </a:bodyPr>
          <a:lstStyle/>
          <a:p>
            <a:r>
              <a:rPr lang="uk-UA" sz="2800" dirty="0"/>
              <a:t>4. Керуйте замовленнями</a:t>
            </a:r>
          </a:p>
        </p:txBody>
      </p:sp>
      <p:cxnSp>
        <p:nvCxnSpPr>
          <p:cNvPr id="5" name="Straight Connector 4">
            <a:extLst>
              <a:ext uri="{FF2B5EF4-FFF2-40B4-BE49-F238E27FC236}">
                <a16:creationId xmlns:a16="http://schemas.microsoft.com/office/drawing/2014/main" id="{018A1A40-9209-9471-605A-00F1FB5A08A9}"/>
              </a:ext>
            </a:extLst>
          </p:cNvPr>
          <p:cNvCxnSpPr>
            <a:cxnSpLocks/>
          </p:cNvCxnSpPr>
          <p:nvPr/>
        </p:nvCxnSpPr>
        <p:spPr>
          <a:xfrm>
            <a:off x="6128084" y="1036922"/>
            <a:ext cx="0" cy="4581525"/>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489F37A5-2532-7A68-1F64-A9D0CCFD37AC}"/>
              </a:ext>
            </a:extLst>
          </p:cNvPr>
          <p:cNvSpPr txBox="1"/>
          <p:nvPr/>
        </p:nvSpPr>
        <p:spPr>
          <a:xfrm>
            <a:off x="6487428" y="3978979"/>
            <a:ext cx="5440706" cy="923330"/>
          </a:xfrm>
          <a:prstGeom prst="rect">
            <a:avLst/>
          </a:prstGeom>
          <a:noFill/>
        </p:spPr>
        <p:txBody>
          <a:bodyPr wrap="square" lIns="91440" tIns="45720" rIns="91440" bIns="45720" rtlCol="0" anchor="t">
            <a:spAutoFit/>
          </a:bodyPr>
          <a:lstStyle/>
          <a:p>
            <a:r>
              <a:rPr lang="uk-UA" dirty="0">
                <a:solidFill>
                  <a:schemeClr val="bg1"/>
                </a:solidFill>
                <a:latin typeface="Proxima Nova"/>
                <a:hlinkClick r:id="rId2" action="ppaction://hlinksldjump">
                  <a:extLst>
                    <a:ext uri="{A12FA001-AC4F-418D-AE19-62706E023703}">
                      <ahyp:hlinkClr xmlns:ahyp="http://schemas.microsoft.com/office/drawing/2018/hyperlinkcolor" val="tx"/>
                    </a:ext>
                  </a:extLst>
                </a:hlinkClick>
              </a:rPr>
              <a:t>4.1 Керуйте замовленнями</a:t>
            </a:r>
          </a:p>
          <a:p>
            <a:r>
              <a:rPr lang="uk-UA" dirty="0">
                <a:solidFill>
                  <a:schemeClr val="bg1"/>
                </a:solidFill>
                <a:latin typeface="Proxima Nova"/>
                <a:hlinkClick r:id="rId3" action="ppaction://hlinksldjump">
                  <a:extLst>
                    <a:ext uri="{A12FA001-AC4F-418D-AE19-62706E023703}">
                      <ahyp:hlinkClr xmlns:ahyp="http://schemas.microsoft.com/office/drawing/2018/hyperlinkcolor" val="tx"/>
                    </a:ext>
                  </a:extLst>
                </a:hlinkClick>
              </a:rPr>
              <a:t>4.2 Перегляд квитанцій</a:t>
            </a:r>
          </a:p>
          <a:p>
            <a:r>
              <a:rPr lang="uk-UA" dirty="0">
                <a:solidFill>
                  <a:schemeClr val="bg1"/>
                </a:solidFill>
                <a:latin typeface="Proxima Nova"/>
                <a:hlinkClick r:id="rId4" action="ppaction://hlinksldjump">
                  <a:extLst>
                    <a:ext uri="{A12FA001-AC4F-418D-AE19-62706E023703}">
                      <ahyp:hlinkClr xmlns:ahyp="http://schemas.microsoft.com/office/drawing/2018/hyperlinkcolor" val="tx"/>
                    </a:ext>
                  </a:extLst>
                </a:hlinkClick>
              </a:rPr>
              <a:t>4.3 Перегляд платежу</a:t>
            </a:r>
          </a:p>
        </p:txBody>
      </p:sp>
    </p:spTree>
    <p:extLst>
      <p:ext uri="{BB962C8B-B14F-4D97-AF65-F5344CB8AC3E}">
        <p14:creationId xmlns:p14="http://schemas.microsoft.com/office/powerpoint/2010/main" val="22593536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6EEF8B-BCBC-F778-39B3-0106FB9576DC}"/>
              </a:ext>
            </a:extLst>
          </p:cNvPr>
          <p:cNvPicPr>
            <a:picLocks noChangeAspect="1"/>
          </p:cNvPicPr>
          <p:nvPr/>
        </p:nvPicPr>
        <p:blipFill rotWithShape="1">
          <a:blip r:embed="rId2"/>
          <a:srcRect t="5833"/>
          <a:stretch/>
        </p:blipFill>
        <p:spPr>
          <a:xfrm>
            <a:off x="859250" y="778960"/>
            <a:ext cx="5603327" cy="5179855"/>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4B560D2A-7383-9DC2-EF5D-9ADA5155DEFC}"/>
              </a:ext>
            </a:extLst>
          </p:cNvPr>
          <p:cNvSpPr txBox="1"/>
          <p:nvPr/>
        </p:nvSpPr>
        <p:spPr>
          <a:xfrm>
            <a:off x="392313" y="285302"/>
            <a:ext cx="906636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400" b="1" dirty="0">
                <a:solidFill>
                  <a:srgbClr val="0072BC"/>
                </a:solidFill>
                <a:latin typeface="Proxima Nova"/>
                <a:ea typeface="+mn-lt"/>
                <a:cs typeface="+mn-lt"/>
              </a:rPr>
              <a:t>4. Керуйте замовленням і рахунком-фактурою</a:t>
            </a:r>
          </a:p>
        </p:txBody>
      </p:sp>
      <p:sp>
        <p:nvSpPr>
          <p:cNvPr id="9" name="TextBox 8">
            <a:extLst>
              <a:ext uri="{FF2B5EF4-FFF2-40B4-BE49-F238E27FC236}">
                <a16:creationId xmlns:a16="http://schemas.microsoft.com/office/drawing/2014/main" id="{2675F6FB-FE90-E89E-4A6F-CF5C7379CCE1}"/>
              </a:ext>
            </a:extLst>
          </p:cNvPr>
          <p:cNvSpPr txBox="1"/>
          <p:nvPr/>
        </p:nvSpPr>
        <p:spPr>
          <a:xfrm>
            <a:off x="7123775" y="4523428"/>
            <a:ext cx="2528169" cy="1323439"/>
          </a:xfrm>
          <a:prstGeom prst="rect">
            <a:avLst/>
          </a:prstGeom>
          <a:noFill/>
        </p:spPr>
        <p:txBody>
          <a:bodyPr wrap="square" lIns="91440" tIns="45720" rIns="91440" bIns="45720" anchor="t">
            <a:spAutoFit/>
          </a:bodyPr>
          <a:lstStyle/>
          <a:p>
            <a:pPr>
              <a:defRPr/>
            </a:pPr>
            <a:r>
              <a:rPr lang="uk-UA" sz="1600" i="0" u="none" strike="noStrike" cap="none" normalizeH="0" baseline="0" noProof="0" dirty="0">
                <a:ln>
                  <a:noFill/>
                </a:ln>
                <a:uLnTx/>
                <a:uFillTx/>
                <a:latin typeface="proxima_nova"/>
              </a:rPr>
              <a:t>4.1 Керуйте замовленнями</a:t>
            </a:r>
          </a:p>
          <a:p>
            <a:pPr>
              <a:defRPr/>
            </a:pPr>
            <a:r>
              <a:rPr lang="uk-UA" sz="1600" dirty="0">
                <a:latin typeface="proxima_nova"/>
              </a:rPr>
              <a:t>4.2 Переглядайте квитанції</a:t>
            </a:r>
          </a:p>
          <a:p>
            <a:pPr>
              <a:defRPr/>
            </a:pPr>
            <a:r>
              <a:rPr lang="uk-UA" sz="1600" i="0" u="none" strike="noStrike" cap="none" normalizeH="0" baseline="0" noProof="0" dirty="0">
                <a:ln>
                  <a:noFill/>
                </a:ln>
                <a:uLnTx/>
                <a:uFillTx/>
                <a:latin typeface="proxima_nova"/>
              </a:rPr>
              <a:t>4.3 Створюйте рахунки-фактури</a:t>
            </a:r>
          </a:p>
          <a:p>
            <a:pPr>
              <a:defRPr/>
            </a:pPr>
            <a:r>
              <a:rPr lang="uk-UA" sz="1600" dirty="0">
                <a:latin typeface="proxima_nova"/>
              </a:rPr>
              <a:t>4.4 Переглядайте рахунки-фактури</a:t>
            </a:r>
          </a:p>
          <a:p>
            <a:pPr>
              <a:defRPr/>
            </a:pPr>
            <a:r>
              <a:rPr lang="uk-UA" sz="1600" i="0" u="none" strike="noStrike" cap="none" normalizeH="0" baseline="0" noProof="0" dirty="0">
                <a:ln>
                  <a:noFill/>
                </a:ln>
                <a:uLnTx/>
                <a:uFillTx/>
                <a:latin typeface="proxima_nova"/>
              </a:rPr>
              <a:t>4.5 Переглядайте платежі</a:t>
            </a:r>
          </a:p>
        </p:txBody>
      </p:sp>
      <p:sp>
        <p:nvSpPr>
          <p:cNvPr id="4" name="Rectangle: Rounded Corners 3">
            <a:extLst>
              <a:ext uri="{FF2B5EF4-FFF2-40B4-BE49-F238E27FC236}">
                <a16:creationId xmlns:a16="http://schemas.microsoft.com/office/drawing/2014/main" id="{A9E62CBB-D067-5EF5-968D-99D75482B658}"/>
              </a:ext>
            </a:extLst>
          </p:cNvPr>
          <p:cNvSpPr/>
          <p:nvPr/>
        </p:nvSpPr>
        <p:spPr>
          <a:xfrm>
            <a:off x="6919132" y="830164"/>
            <a:ext cx="3993075" cy="1238284"/>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uk-UA" sz="1400" b="1" dirty="0">
                <a:solidFill>
                  <a:schemeClr val="tx1"/>
                </a:solidFill>
                <a:latin typeface="proxima_nova"/>
                <a:ea typeface="Lato"/>
                <a:cs typeface="Lato"/>
              </a:rPr>
              <a:t>       </a:t>
            </a:r>
          </a:p>
          <a:p>
            <a:pPr algn="ctr"/>
            <a:r>
              <a:rPr lang="uk-UA" sz="1400" b="1" dirty="0">
                <a:solidFill>
                  <a:schemeClr val="tx1"/>
                </a:solidFill>
                <a:latin typeface="proxima_nova"/>
                <a:ea typeface="Lato"/>
                <a:cs typeface="Lato"/>
              </a:rPr>
              <a:t> ВАЖЛИВО</a:t>
            </a:r>
          </a:p>
          <a:p>
            <a:pPr algn="ctr"/>
            <a:r>
              <a:rPr lang="uk-UA" sz="1400" dirty="0">
                <a:solidFill>
                  <a:schemeClr val="tx1"/>
                </a:solidFill>
                <a:latin typeface="proxima_nova"/>
                <a:ea typeface="Lato"/>
                <a:cs typeface="Lato"/>
              </a:rPr>
              <a:t>Цей розділ стосується лише уповноважених постачальників, які мають діючі контракти та угоди з УВКБ ООН. </a:t>
            </a:r>
          </a:p>
        </p:txBody>
      </p:sp>
      <p:pic>
        <p:nvPicPr>
          <p:cNvPr id="10" name="Graphic 9" descr="A lightbulb">
            <a:extLst>
              <a:ext uri="{FF2B5EF4-FFF2-40B4-BE49-F238E27FC236}">
                <a16:creationId xmlns:a16="http://schemas.microsoft.com/office/drawing/2014/main" id="{397AC6A6-64C6-9154-45F4-930E08D4A30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06560" y="962269"/>
            <a:ext cx="388123" cy="395484"/>
          </a:xfrm>
          <a:prstGeom prst="rect">
            <a:avLst/>
          </a:prstGeom>
        </p:spPr>
      </p:pic>
      <p:pic>
        <p:nvPicPr>
          <p:cNvPr id="14" name="Graphic 13" descr="Badge 1 with solid fill">
            <a:extLst>
              <a:ext uri="{FF2B5EF4-FFF2-40B4-BE49-F238E27FC236}">
                <a16:creationId xmlns:a16="http://schemas.microsoft.com/office/drawing/2014/main" id="{A830CD00-BCE6-7F06-4D0A-62F49825864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4175" y="982463"/>
            <a:ext cx="248038" cy="248038"/>
          </a:xfrm>
          <a:prstGeom prst="rect">
            <a:avLst/>
          </a:prstGeom>
        </p:spPr>
      </p:pic>
      <p:pic>
        <p:nvPicPr>
          <p:cNvPr id="16" name="Graphic 15" descr="Badge with solid fill">
            <a:extLst>
              <a:ext uri="{FF2B5EF4-FFF2-40B4-BE49-F238E27FC236}">
                <a16:creationId xmlns:a16="http://schemas.microsoft.com/office/drawing/2014/main" id="{93E5023F-B997-00AE-442C-838B471B276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5723" y="3470639"/>
            <a:ext cx="248038" cy="248038"/>
          </a:xfrm>
          <a:prstGeom prst="rect">
            <a:avLst/>
          </a:prstGeom>
        </p:spPr>
      </p:pic>
      <p:pic>
        <p:nvPicPr>
          <p:cNvPr id="17" name="Graphic 16" descr="Badge 3 with solid fill">
            <a:extLst>
              <a:ext uri="{FF2B5EF4-FFF2-40B4-BE49-F238E27FC236}">
                <a16:creationId xmlns:a16="http://schemas.microsoft.com/office/drawing/2014/main" id="{B59841A7-F2DB-C2FE-4E1E-999F4D58D5B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8475" y="5185148"/>
            <a:ext cx="233738" cy="233738"/>
          </a:xfrm>
          <a:prstGeom prst="rect">
            <a:avLst/>
          </a:prstGeom>
        </p:spPr>
      </p:pic>
      <p:pic>
        <p:nvPicPr>
          <p:cNvPr id="18" name="Graphic 17" descr="Badge 4 with solid fill">
            <a:extLst>
              <a:ext uri="{FF2B5EF4-FFF2-40B4-BE49-F238E27FC236}">
                <a16:creationId xmlns:a16="http://schemas.microsoft.com/office/drawing/2014/main" id="{2EE46C4C-50FD-2215-686E-D4190A9F9E40}"/>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93613" y="5539511"/>
            <a:ext cx="228600" cy="228600"/>
          </a:xfrm>
          <a:prstGeom prst="rect">
            <a:avLst/>
          </a:prstGeom>
        </p:spPr>
      </p:pic>
      <p:pic>
        <p:nvPicPr>
          <p:cNvPr id="20" name="Graphic 19" descr="Badge 5 with solid fill">
            <a:extLst>
              <a:ext uri="{FF2B5EF4-FFF2-40B4-BE49-F238E27FC236}">
                <a16:creationId xmlns:a16="http://schemas.microsoft.com/office/drawing/2014/main" id="{581DC16F-BAB8-13F3-F606-D6DB4FB50B69}"/>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8475" y="5762611"/>
            <a:ext cx="240630" cy="240630"/>
          </a:xfrm>
          <a:prstGeom prst="rect">
            <a:avLst/>
          </a:prstGeom>
        </p:spPr>
      </p:pic>
      <p:sp>
        <p:nvSpPr>
          <p:cNvPr id="2" name="TextBox 1">
            <a:extLst>
              <a:ext uri="{FF2B5EF4-FFF2-40B4-BE49-F238E27FC236}">
                <a16:creationId xmlns:a16="http://schemas.microsoft.com/office/drawing/2014/main" id="{1D3FDE55-EC56-24FB-57EB-EE8C6221CBF2}"/>
              </a:ext>
            </a:extLst>
          </p:cNvPr>
          <p:cNvSpPr txBox="1"/>
          <p:nvPr/>
        </p:nvSpPr>
        <p:spPr>
          <a:xfrm>
            <a:off x="6919132" y="3718677"/>
            <a:ext cx="3993074" cy="584775"/>
          </a:xfrm>
          <a:prstGeom prst="rect">
            <a:avLst/>
          </a:prstGeom>
          <a:noFill/>
        </p:spPr>
        <p:txBody>
          <a:bodyPr wrap="square" lIns="91440" tIns="45720" rIns="91440" bIns="45720" anchor="t">
            <a:spAutoFit/>
          </a:bodyPr>
          <a:lstStyle/>
          <a:p>
            <a:pPr>
              <a:defRPr/>
            </a:pPr>
            <a:r>
              <a:rPr lang="uk-UA" sz="1600" i="0" u="none" strike="noStrike" cap="none" normalizeH="0" baseline="0" noProof="0" dirty="0">
                <a:ln>
                  <a:noFill/>
                </a:ln>
                <a:uLnTx/>
                <a:uFillTx/>
                <a:latin typeface="proxima_nova"/>
              </a:rPr>
              <a:t>Ці параметри знаходяться у розділі «</a:t>
            </a:r>
            <a:r>
              <a:rPr lang="uk-UA" sz="1600" b="1" i="0" u="none" strike="noStrike" cap="none" normalizeH="0" baseline="0" noProof="0" dirty="0">
                <a:ln>
                  <a:noFill/>
                </a:ln>
                <a:uLnTx/>
                <a:uFillTx/>
                <a:latin typeface="proxima_nova"/>
              </a:rPr>
              <a:t>Завдання</a:t>
            </a:r>
            <a:r>
              <a:rPr lang="uk-UA" sz="1600" i="0" u="none" strike="noStrike" cap="none" normalizeH="0" baseline="0" noProof="0" dirty="0">
                <a:ln>
                  <a:noFill/>
                </a:ln>
                <a:uLnTx/>
                <a:uFillTx/>
                <a:latin typeface="proxima_nova"/>
              </a:rPr>
              <a:t>» на сторінці порталу постачальників. </a:t>
            </a:r>
          </a:p>
        </p:txBody>
      </p:sp>
      <p:pic>
        <p:nvPicPr>
          <p:cNvPr id="7" name="Graphic 6" descr="House outline">
            <a:hlinkClick r:id="rId15" action="ppaction://hlinksldjump"/>
            <a:extLst>
              <a:ext uri="{FF2B5EF4-FFF2-40B4-BE49-F238E27FC236}">
                <a16:creationId xmlns:a16="http://schemas.microsoft.com/office/drawing/2014/main" id="{71FAB25C-6885-BF97-838A-AC5F4BE29F8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1720680" y="0"/>
            <a:ext cx="471320" cy="477054"/>
          </a:xfrm>
          <a:prstGeom prst="rect">
            <a:avLst/>
          </a:prstGeom>
        </p:spPr>
      </p:pic>
      <p:pic>
        <p:nvPicPr>
          <p:cNvPr id="8" name="Graphic 7" descr="Priorities with solid fill">
            <a:hlinkClick r:id="rId18" action="ppaction://hlinksldjump"/>
            <a:extLst>
              <a:ext uri="{FF2B5EF4-FFF2-40B4-BE49-F238E27FC236}">
                <a16:creationId xmlns:a16="http://schemas.microsoft.com/office/drawing/2014/main" id="{1ED807E1-CC89-8E19-987E-3E2045A0BDC4}"/>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 y="6380946"/>
            <a:ext cx="477054" cy="477054"/>
          </a:xfrm>
          <a:prstGeom prst="rect">
            <a:avLst/>
          </a:prstGeom>
        </p:spPr>
      </p:pic>
      <p:sp>
        <p:nvSpPr>
          <p:cNvPr id="5" name="Callout: Line 4">
            <a:extLst>
              <a:ext uri="{FF2B5EF4-FFF2-40B4-BE49-F238E27FC236}">
                <a16:creationId xmlns:a16="http://schemas.microsoft.com/office/drawing/2014/main" id="{8245536A-3AE6-7792-EA71-7452C24DCA02}"/>
              </a:ext>
            </a:extLst>
          </p:cNvPr>
          <p:cNvSpPr/>
          <p:nvPr/>
        </p:nvSpPr>
        <p:spPr>
          <a:xfrm>
            <a:off x="7266228" y="2460217"/>
            <a:ext cx="2724796" cy="1010422"/>
          </a:xfrm>
          <a:prstGeom prst="borderCallout1">
            <a:avLst>
              <a:gd name="adj1" fmla="val 254"/>
              <a:gd name="adj2" fmla="val 49541"/>
              <a:gd name="adj3" fmla="val -38558"/>
              <a:gd name="adj4" fmla="val -57225"/>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uk-UA" sz="1500" dirty="0">
                <a:solidFill>
                  <a:srgbClr val="000000"/>
                </a:solidFill>
                <a:latin typeface="proxima_nova"/>
              </a:rPr>
              <a:t>Ця інформаційна панель показує статус переговорів постачальника або нагадує про дії, які необхідно виконати.   </a:t>
            </a:r>
          </a:p>
        </p:txBody>
      </p:sp>
    </p:spTree>
    <p:extLst>
      <p:ext uri="{BB962C8B-B14F-4D97-AF65-F5344CB8AC3E}">
        <p14:creationId xmlns:p14="http://schemas.microsoft.com/office/powerpoint/2010/main" val="19797825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71E47F59-4D8F-8ECC-6386-7A337E7773E8}"/>
              </a:ext>
            </a:extLst>
          </p:cNvPr>
          <p:cNvPicPr>
            <a:picLocks noChangeAspect="1"/>
          </p:cNvPicPr>
          <p:nvPr/>
        </p:nvPicPr>
        <p:blipFill rotWithShape="1">
          <a:blip r:embed="rId2"/>
          <a:srcRect b="26794"/>
          <a:stretch/>
        </p:blipFill>
        <p:spPr>
          <a:xfrm>
            <a:off x="248038" y="831880"/>
            <a:ext cx="11799688" cy="3021663"/>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4B560D2A-7383-9DC2-EF5D-9ADA5155DEFC}"/>
              </a:ext>
            </a:extLst>
          </p:cNvPr>
          <p:cNvSpPr txBox="1"/>
          <p:nvPr/>
        </p:nvSpPr>
        <p:spPr>
          <a:xfrm>
            <a:off x="392313" y="285302"/>
            <a:ext cx="906636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400" b="1" dirty="0">
                <a:solidFill>
                  <a:srgbClr val="0072BC"/>
                </a:solidFill>
                <a:latin typeface="Proxima Nova"/>
                <a:ea typeface="+mn-lt"/>
                <a:cs typeface="+mn-lt"/>
              </a:rPr>
              <a:t>4.1 Керуйте замовленнями</a:t>
            </a:r>
          </a:p>
        </p:txBody>
      </p:sp>
      <p:sp>
        <p:nvSpPr>
          <p:cNvPr id="9" name="TextBox 8">
            <a:extLst>
              <a:ext uri="{FF2B5EF4-FFF2-40B4-BE49-F238E27FC236}">
                <a16:creationId xmlns:a16="http://schemas.microsoft.com/office/drawing/2014/main" id="{2675F6FB-FE90-E89E-4A6F-CF5C7379CCE1}"/>
              </a:ext>
            </a:extLst>
          </p:cNvPr>
          <p:cNvSpPr txBox="1"/>
          <p:nvPr/>
        </p:nvSpPr>
        <p:spPr>
          <a:xfrm>
            <a:off x="407649" y="3923067"/>
            <a:ext cx="7184144" cy="1569660"/>
          </a:xfrm>
          <a:prstGeom prst="rect">
            <a:avLst/>
          </a:prstGeom>
          <a:noFill/>
        </p:spPr>
        <p:txBody>
          <a:bodyPr wrap="square" lIns="91440" tIns="45720" rIns="91440" bIns="45720" anchor="t">
            <a:spAutoFit/>
          </a:bodyPr>
          <a:lstStyle/>
          <a:p>
            <a:pPr>
              <a:defRPr/>
            </a:pPr>
            <a:r>
              <a:rPr lang="uk-UA" sz="1600" i="0" u="none" strike="noStrike" cap="none" normalizeH="0" baseline="0" noProof="0" dirty="0">
                <a:ln>
                  <a:noFill/>
                </a:ln>
                <a:uLnTx/>
                <a:uFillTx/>
                <a:latin typeface="proxima_nova"/>
              </a:rPr>
              <a:t>Перейдіть до завдань через іконку порталу постачальників і виконайте вказані нижче дії.</a:t>
            </a:r>
          </a:p>
          <a:p>
            <a:pPr marL="342900" indent="-342900">
              <a:buAutoNum type="arabicPeriod"/>
              <a:defRPr/>
            </a:pPr>
            <a:r>
              <a:rPr lang="uk-UA" sz="1600" dirty="0">
                <a:latin typeface="proxima_nova"/>
              </a:rPr>
              <a:t>Натисніть на </a:t>
            </a:r>
            <a:r>
              <a:rPr lang="uk-UA" sz="1600" b="1" dirty="0">
                <a:latin typeface="proxima_nova"/>
              </a:rPr>
              <a:t>«Заголовки</a:t>
            </a:r>
            <a:r>
              <a:rPr lang="uk-UA" sz="1600" dirty="0">
                <a:latin typeface="proxima_nova"/>
              </a:rPr>
              <a:t>/</a:t>
            </a:r>
            <a:r>
              <a:rPr lang="uk-UA" sz="1600" b="1" dirty="0">
                <a:latin typeface="proxima_nova"/>
              </a:rPr>
              <a:t>розклад»</a:t>
            </a:r>
          </a:p>
          <a:p>
            <a:pPr marL="342900" indent="-342900">
              <a:buAutoNum type="arabicPeriod"/>
              <a:defRPr/>
            </a:pPr>
            <a:r>
              <a:rPr lang="uk-UA" sz="1600" dirty="0">
                <a:latin typeface="proxima_nova"/>
              </a:rPr>
              <a:t>Введіть номер замовлення на купівлю або виберіть варіант </a:t>
            </a:r>
            <a:r>
              <a:rPr lang="uk-UA" sz="1600" b="1" dirty="0">
                <a:latin typeface="proxima_nova"/>
              </a:rPr>
              <a:t>«Всі замовлення»</a:t>
            </a:r>
          </a:p>
          <a:p>
            <a:pPr marL="342900" indent="-342900">
              <a:buAutoNum type="arabicPeriod"/>
              <a:defRPr/>
            </a:pPr>
            <a:r>
              <a:rPr lang="uk-UA" sz="1600" i="0" u="none" strike="noStrike" cap="none" normalizeH="0" baseline="0" noProof="0" dirty="0">
                <a:ln>
                  <a:noFill/>
                </a:ln>
                <a:uLnTx/>
                <a:uFillTx/>
                <a:latin typeface="proxima_nova"/>
              </a:rPr>
              <a:t>Скористайтесь </a:t>
            </a:r>
            <a:r>
              <a:rPr lang="uk-UA" sz="1600" b="1" i="0" u="none" strike="noStrike" cap="none" normalizeH="0" baseline="0" noProof="0" dirty="0">
                <a:ln>
                  <a:noFill/>
                </a:ln>
                <a:uLnTx/>
                <a:uFillTx/>
                <a:latin typeface="proxima_nova"/>
              </a:rPr>
              <a:t>Пошуком </a:t>
            </a:r>
            <a:r>
              <a:rPr lang="uk-UA" sz="1600" i="0" u="none" strike="noStrike" cap="none" normalizeH="0" baseline="0" noProof="0" dirty="0">
                <a:ln>
                  <a:noFill/>
                </a:ln>
                <a:uLnTx/>
                <a:uFillTx/>
                <a:latin typeface="proxima_nova"/>
              </a:rPr>
              <a:t>або функцією </a:t>
            </a:r>
            <a:r>
              <a:rPr lang="uk-UA" sz="1600" b="1" i="0" u="none" strike="noStrike" cap="none" normalizeH="0" baseline="0" noProof="0" dirty="0">
                <a:ln>
                  <a:noFill/>
                </a:ln>
                <a:uLnTx/>
                <a:uFillTx/>
                <a:latin typeface="proxima_nova"/>
              </a:rPr>
              <a:t>Просунутого </a:t>
            </a:r>
            <a:r>
              <a:rPr lang="uk-UA" sz="1600" i="0" u="none" strike="noStrike" cap="none" normalizeH="0" baseline="0" noProof="0" dirty="0">
                <a:ln>
                  <a:noFill/>
                </a:ln>
                <a:uLnTx/>
                <a:uFillTx/>
                <a:latin typeface="proxima_nova"/>
              </a:rPr>
              <a:t>пошуку</a:t>
            </a:r>
          </a:p>
          <a:p>
            <a:pPr marL="342900" indent="-342900">
              <a:buAutoNum type="arabicPeriod"/>
              <a:defRPr/>
            </a:pPr>
            <a:r>
              <a:rPr lang="uk-UA" sz="1600" dirty="0">
                <a:latin typeface="proxima_nova"/>
              </a:rPr>
              <a:t>Натисніть на «</a:t>
            </a:r>
            <a:r>
              <a:rPr lang="uk-UA" sz="1600" b="1" dirty="0">
                <a:latin typeface="proxima_nova"/>
              </a:rPr>
              <a:t>Номер замовлення купівлю» </a:t>
            </a:r>
            <a:r>
              <a:rPr lang="uk-UA" sz="1600" dirty="0">
                <a:latin typeface="proxima_nova"/>
              </a:rPr>
              <a:t>для попереднього перегляду замовлення на купівлю</a:t>
            </a:r>
          </a:p>
          <a:p>
            <a:pPr marL="342900" indent="-342900">
              <a:buAutoNum type="arabicPeriod"/>
              <a:defRPr/>
            </a:pPr>
            <a:r>
              <a:rPr lang="uk-UA" sz="1600" i="0" u="none" strike="noStrike" cap="none" normalizeH="0" baseline="0" noProof="0" dirty="0">
                <a:ln>
                  <a:noFill/>
                </a:ln>
                <a:uLnTx/>
                <a:uFillTx/>
                <a:latin typeface="proxima_nova"/>
              </a:rPr>
              <a:t>Натисніть на іконку «</a:t>
            </a:r>
            <a:r>
              <a:rPr lang="uk-UA" sz="1600" b="1" i="0" u="none" strike="noStrike" cap="none" normalizeH="0" baseline="0" noProof="0" dirty="0">
                <a:ln>
                  <a:noFill/>
                </a:ln>
                <a:uLnTx/>
                <a:uFillTx/>
                <a:latin typeface="proxima_nova"/>
              </a:rPr>
              <a:t>Життєвий цикл»</a:t>
            </a:r>
            <a:r>
              <a:rPr lang="uk-UA" sz="1600" i="0" u="none" strike="noStrike" cap="none" normalizeH="0" baseline="0" noProof="0" dirty="0">
                <a:ln>
                  <a:noFill/>
                </a:ln>
                <a:uLnTx/>
                <a:uFillTx/>
                <a:latin typeface="proxima_nova"/>
              </a:rPr>
              <a:t> для інформаційної панелі ЗК</a:t>
            </a:r>
          </a:p>
        </p:txBody>
      </p:sp>
      <p:sp>
        <p:nvSpPr>
          <p:cNvPr id="4" name="Rectangle: Rounded Corners 3">
            <a:extLst>
              <a:ext uri="{FF2B5EF4-FFF2-40B4-BE49-F238E27FC236}">
                <a16:creationId xmlns:a16="http://schemas.microsoft.com/office/drawing/2014/main" id="{A9E62CBB-D067-5EF5-968D-99D75482B658}"/>
              </a:ext>
            </a:extLst>
          </p:cNvPr>
          <p:cNvSpPr/>
          <p:nvPr/>
        </p:nvSpPr>
        <p:spPr>
          <a:xfrm>
            <a:off x="8192280" y="4131356"/>
            <a:ext cx="3855446" cy="2155144"/>
          </a:xfrm>
          <a:prstGeom prst="roundRect">
            <a:avLst/>
          </a:prstGeom>
          <a:solidFill>
            <a:schemeClr val="accent1">
              <a:lumMod val="20000"/>
              <a:lumOff val="80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PH" sz="1400" b="1" dirty="0">
              <a:solidFill>
                <a:schemeClr val="tx1"/>
              </a:solidFill>
              <a:latin typeface="proxima_nova"/>
              <a:ea typeface="Lato"/>
              <a:cs typeface="Lato"/>
            </a:endParaRPr>
          </a:p>
          <a:p>
            <a:pPr algn="ctr"/>
            <a:r>
              <a:rPr lang="uk-UA" sz="1400" b="1" dirty="0">
                <a:solidFill>
                  <a:schemeClr val="tx1"/>
                </a:solidFill>
                <a:latin typeface="proxima_nova"/>
                <a:ea typeface="Lato"/>
                <a:cs typeface="Lato"/>
              </a:rPr>
              <a:t>СТАТУС ЗК </a:t>
            </a:r>
          </a:p>
          <a:p>
            <a:r>
              <a:rPr lang="uk-UA" sz="1300" b="1" dirty="0">
                <a:solidFill>
                  <a:schemeClr val="tx1"/>
                </a:solidFill>
                <a:latin typeface="proxima_nova"/>
                <a:ea typeface="Lato"/>
                <a:cs typeface="Lato"/>
              </a:rPr>
              <a:t>Відкрито:</a:t>
            </a:r>
            <a:r>
              <a:rPr lang="uk-UA" sz="1300" dirty="0">
                <a:solidFill>
                  <a:schemeClr val="tx1"/>
                </a:solidFill>
                <a:latin typeface="proxima_nova"/>
                <a:ea typeface="Lato"/>
                <a:cs typeface="Lato"/>
              </a:rPr>
              <a:t> ЗК відкрите для отримання та виставлення рахунків</a:t>
            </a:r>
          </a:p>
          <a:p>
            <a:r>
              <a:rPr lang="uk-UA" sz="1300" b="1" dirty="0">
                <a:solidFill>
                  <a:schemeClr val="tx1"/>
                </a:solidFill>
                <a:latin typeface="proxima_nova"/>
                <a:ea typeface="Lato"/>
                <a:cs typeface="Lato"/>
              </a:rPr>
              <a:t>На паузі: </a:t>
            </a:r>
            <a:r>
              <a:rPr lang="uk-UA" sz="1300" dirty="0">
                <a:solidFill>
                  <a:schemeClr val="tx1"/>
                </a:solidFill>
                <a:latin typeface="proxima_nova"/>
                <a:ea typeface="Lato"/>
                <a:cs typeface="Lato"/>
              </a:rPr>
              <a:t>Замовлення на купівлю призупинено, і транзакції не можуть бути створені</a:t>
            </a:r>
          </a:p>
          <a:p>
            <a:r>
              <a:rPr lang="uk-UA" sz="1300" b="1" dirty="0">
                <a:solidFill>
                  <a:schemeClr val="tx1"/>
                </a:solidFill>
                <a:latin typeface="proxima_nova"/>
                <a:ea typeface="Lato"/>
                <a:cs typeface="Lato"/>
              </a:rPr>
              <a:t>Закрито для отримання: </a:t>
            </a:r>
            <a:r>
              <a:rPr lang="uk-UA" sz="1300" dirty="0">
                <a:solidFill>
                  <a:schemeClr val="tx1"/>
                </a:solidFill>
                <a:latin typeface="proxima_nova"/>
                <a:ea typeface="Lato"/>
                <a:cs typeface="Lato"/>
              </a:rPr>
              <a:t>ЗК отримано повністю</a:t>
            </a:r>
          </a:p>
          <a:p>
            <a:r>
              <a:rPr lang="uk-UA" sz="1300" b="1" dirty="0">
                <a:solidFill>
                  <a:schemeClr val="tx1"/>
                </a:solidFill>
                <a:latin typeface="proxima_nova"/>
                <a:ea typeface="Lato"/>
                <a:cs typeface="Lato"/>
              </a:rPr>
              <a:t>Закрито для виставлення рахунків: </a:t>
            </a:r>
            <a:r>
              <a:rPr lang="uk-UA" sz="1300" dirty="0">
                <a:solidFill>
                  <a:schemeClr val="tx1"/>
                </a:solidFill>
                <a:latin typeface="proxima_nova"/>
                <a:ea typeface="Lato"/>
                <a:cs typeface="Lato"/>
              </a:rPr>
              <a:t>Рахунок на ЗК виставлено повністю</a:t>
            </a:r>
          </a:p>
          <a:p>
            <a:r>
              <a:rPr lang="uk-UA" sz="1300" b="1" dirty="0">
                <a:solidFill>
                  <a:schemeClr val="tx1"/>
                </a:solidFill>
                <a:latin typeface="proxima_nova"/>
                <a:ea typeface="Lato"/>
                <a:cs typeface="Lato"/>
              </a:rPr>
              <a:t>Скасовано: </a:t>
            </a:r>
            <a:r>
              <a:rPr lang="uk-UA" sz="1300" dirty="0">
                <a:solidFill>
                  <a:schemeClr val="tx1"/>
                </a:solidFill>
                <a:latin typeface="proxima_nova"/>
                <a:ea typeface="Lato"/>
                <a:cs typeface="Lato"/>
              </a:rPr>
              <a:t>ЗК скасовано, але не видалено</a:t>
            </a:r>
          </a:p>
          <a:p>
            <a:r>
              <a:rPr lang="uk-UA" sz="1300" b="1" dirty="0">
                <a:solidFill>
                  <a:schemeClr val="tx1"/>
                </a:solidFill>
                <a:latin typeface="proxima_nova"/>
                <a:ea typeface="Lato"/>
                <a:cs typeface="Lato"/>
              </a:rPr>
              <a:t>Очікує на схвалення змін: </a:t>
            </a:r>
            <a:r>
              <a:rPr lang="uk-UA" sz="1300" dirty="0">
                <a:solidFill>
                  <a:schemeClr val="tx1"/>
                </a:solidFill>
                <a:latin typeface="proxima_nova"/>
                <a:ea typeface="Lato"/>
                <a:cs typeface="Lato"/>
              </a:rPr>
              <a:t>У ЗК є запит на зміну, який надсилається на затвердження  </a:t>
            </a:r>
          </a:p>
          <a:p>
            <a:pPr algn="ctr"/>
            <a:r>
              <a:rPr lang="uk-UA" sz="1400" dirty="0">
                <a:solidFill>
                  <a:schemeClr val="tx1"/>
                </a:solidFill>
                <a:latin typeface="proxima_nova"/>
                <a:ea typeface="Lato"/>
                <a:cs typeface="Lato"/>
              </a:rPr>
              <a:t> </a:t>
            </a:r>
          </a:p>
        </p:txBody>
      </p:sp>
      <p:pic>
        <p:nvPicPr>
          <p:cNvPr id="10" name="Graphic 9" descr="A lightbulb">
            <a:extLst>
              <a:ext uri="{FF2B5EF4-FFF2-40B4-BE49-F238E27FC236}">
                <a16:creationId xmlns:a16="http://schemas.microsoft.com/office/drawing/2014/main" id="{397AC6A6-64C6-9154-45F4-930E08D4A30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07037" y="4176077"/>
            <a:ext cx="299105" cy="304675"/>
          </a:xfrm>
          <a:prstGeom prst="rect">
            <a:avLst/>
          </a:prstGeom>
        </p:spPr>
      </p:pic>
      <p:pic>
        <p:nvPicPr>
          <p:cNvPr id="14" name="Graphic 13" descr="Badge 1 with solid fill">
            <a:extLst>
              <a:ext uri="{FF2B5EF4-FFF2-40B4-BE49-F238E27FC236}">
                <a16:creationId xmlns:a16="http://schemas.microsoft.com/office/drawing/2014/main" id="{A830CD00-BCE6-7F06-4D0A-62F49825864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86747" y="1183678"/>
            <a:ext cx="432722" cy="432722"/>
          </a:xfrm>
          <a:prstGeom prst="rect">
            <a:avLst/>
          </a:prstGeom>
        </p:spPr>
      </p:pic>
      <p:pic>
        <p:nvPicPr>
          <p:cNvPr id="16" name="Graphic 15" descr="Badge with solid fill">
            <a:extLst>
              <a:ext uri="{FF2B5EF4-FFF2-40B4-BE49-F238E27FC236}">
                <a16:creationId xmlns:a16="http://schemas.microsoft.com/office/drawing/2014/main" id="{93E5023F-B997-00AE-442C-838B471B276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07688" y="1276983"/>
            <a:ext cx="432721" cy="432721"/>
          </a:xfrm>
          <a:prstGeom prst="rect">
            <a:avLst/>
          </a:prstGeom>
        </p:spPr>
      </p:pic>
      <p:pic>
        <p:nvPicPr>
          <p:cNvPr id="17" name="Graphic 16" descr="Badge 3 with solid fill">
            <a:extLst>
              <a:ext uri="{FF2B5EF4-FFF2-40B4-BE49-F238E27FC236}">
                <a16:creationId xmlns:a16="http://schemas.microsoft.com/office/drawing/2014/main" id="{B59841A7-F2DB-C2FE-4E1E-999F4D58D5B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067215" y="1316065"/>
            <a:ext cx="432720" cy="432720"/>
          </a:xfrm>
          <a:prstGeom prst="rect">
            <a:avLst/>
          </a:prstGeom>
        </p:spPr>
      </p:pic>
      <p:pic>
        <p:nvPicPr>
          <p:cNvPr id="18" name="Graphic 17" descr="Badge 4 with solid fill">
            <a:extLst>
              <a:ext uri="{FF2B5EF4-FFF2-40B4-BE49-F238E27FC236}">
                <a16:creationId xmlns:a16="http://schemas.microsoft.com/office/drawing/2014/main" id="{2EE46C4C-50FD-2215-686E-D4190A9F9E4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61708" y="2902547"/>
            <a:ext cx="432719" cy="432719"/>
          </a:xfrm>
          <a:prstGeom prst="rect">
            <a:avLst/>
          </a:prstGeom>
        </p:spPr>
      </p:pic>
      <p:pic>
        <p:nvPicPr>
          <p:cNvPr id="20" name="Graphic 19" descr="Badge 5 with solid fill">
            <a:extLst>
              <a:ext uri="{FF2B5EF4-FFF2-40B4-BE49-F238E27FC236}">
                <a16:creationId xmlns:a16="http://schemas.microsoft.com/office/drawing/2014/main" id="{581DC16F-BAB8-13F3-F606-D6DB4FB50B6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988602" y="2315446"/>
            <a:ext cx="432718" cy="432718"/>
          </a:xfrm>
          <a:prstGeom prst="rect">
            <a:avLst/>
          </a:prstGeom>
        </p:spPr>
      </p:pic>
      <p:pic>
        <p:nvPicPr>
          <p:cNvPr id="3" name="Graphic 2" descr="House outline">
            <a:hlinkClick r:id="rId15" action="ppaction://hlinksldjump"/>
            <a:extLst>
              <a:ext uri="{FF2B5EF4-FFF2-40B4-BE49-F238E27FC236}">
                <a16:creationId xmlns:a16="http://schemas.microsoft.com/office/drawing/2014/main" id="{4FB1F94D-930E-1E2C-BABB-48D3B3C8234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1720680" y="0"/>
            <a:ext cx="471320" cy="477054"/>
          </a:xfrm>
          <a:prstGeom prst="rect">
            <a:avLst/>
          </a:prstGeom>
        </p:spPr>
      </p:pic>
      <p:pic>
        <p:nvPicPr>
          <p:cNvPr id="5" name="Graphic 4" descr="Priorities with solid fill">
            <a:hlinkClick r:id="rId18" action="ppaction://hlinksldjump"/>
            <a:extLst>
              <a:ext uri="{FF2B5EF4-FFF2-40B4-BE49-F238E27FC236}">
                <a16:creationId xmlns:a16="http://schemas.microsoft.com/office/drawing/2014/main" id="{9FE32029-6708-F28D-D2DA-06683A74DEFE}"/>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29949076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D260BB-88D5-5A86-9899-A278F634046D}"/>
              </a:ext>
            </a:extLst>
          </p:cNvPr>
          <p:cNvSpPr txBox="1"/>
          <p:nvPr/>
        </p:nvSpPr>
        <p:spPr>
          <a:xfrm rot="16200000">
            <a:off x="-2909312" y="2886231"/>
            <a:ext cx="6295679" cy="523220"/>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4.1 </a:t>
            </a:r>
            <a:r>
              <a:rPr lang="uk-UA" sz="2800" b="1" dirty="0">
                <a:solidFill>
                  <a:srgbClr val="0072BC"/>
                </a:solidFill>
                <a:latin typeface="Proxima Nova"/>
                <a:ea typeface="+mn-lt"/>
                <a:cs typeface="+mn-lt"/>
              </a:rPr>
              <a:t>Керуйте замовленнями </a:t>
            </a:r>
          </a:p>
        </p:txBody>
      </p:sp>
      <p:pic>
        <p:nvPicPr>
          <p:cNvPr id="3" name="Picture 2">
            <a:extLst>
              <a:ext uri="{FF2B5EF4-FFF2-40B4-BE49-F238E27FC236}">
                <a16:creationId xmlns:a16="http://schemas.microsoft.com/office/drawing/2014/main" id="{73507CF4-DE81-AA1A-D85F-D23092619EB2}"/>
              </a:ext>
            </a:extLst>
          </p:cNvPr>
          <p:cNvPicPr>
            <a:picLocks noChangeAspect="1"/>
          </p:cNvPicPr>
          <p:nvPr/>
        </p:nvPicPr>
        <p:blipFill rotWithShape="1">
          <a:blip r:embed="rId2"/>
          <a:srcRect l="1" r="72200" b="26794"/>
          <a:stretch/>
        </p:blipFill>
        <p:spPr>
          <a:xfrm>
            <a:off x="901181" y="803888"/>
            <a:ext cx="3280294" cy="3021663"/>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7A9A99F6-4CE2-F704-EAC7-C9E05ABBEA74}"/>
              </a:ext>
            </a:extLst>
          </p:cNvPr>
          <p:cNvSpPr txBox="1"/>
          <p:nvPr/>
        </p:nvSpPr>
        <p:spPr>
          <a:xfrm>
            <a:off x="830463" y="161477"/>
            <a:ext cx="906636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400" b="1" dirty="0">
                <a:solidFill>
                  <a:srgbClr val="0072BC"/>
                </a:solidFill>
                <a:latin typeface="Proxima Nova"/>
                <a:ea typeface="+mn-lt"/>
                <a:cs typeface="+mn-lt"/>
              </a:rPr>
              <a:t>Дії</a:t>
            </a:r>
          </a:p>
        </p:txBody>
      </p:sp>
      <p:pic>
        <p:nvPicPr>
          <p:cNvPr id="5" name="Picture 4">
            <a:extLst>
              <a:ext uri="{FF2B5EF4-FFF2-40B4-BE49-F238E27FC236}">
                <a16:creationId xmlns:a16="http://schemas.microsoft.com/office/drawing/2014/main" id="{1AD19CAB-19BC-9EF9-2254-B98BA1B12F7F}"/>
              </a:ext>
            </a:extLst>
          </p:cNvPr>
          <p:cNvPicPr>
            <a:picLocks noChangeAspect="1"/>
          </p:cNvPicPr>
          <p:nvPr/>
        </p:nvPicPr>
        <p:blipFill>
          <a:blip r:embed="rId3"/>
          <a:stretch>
            <a:fillRect/>
          </a:stretch>
        </p:blipFill>
        <p:spPr>
          <a:xfrm>
            <a:off x="4469522" y="1962955"/>
            <a:ext cx="1514319" cy="1894764"/>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CAEB0EC1-0884-FBD9-1A75-2973B0FE7821}"/>
              </a:ext>
            </a:extLst>
          </p:cNvPr>
          <p:cNvSpPr/>
          <p:nvPr/>
        </p:nvSpPr>
        <p:spPr>
          <a:xfrm flipH="1">
            <a:off x="984808" y="2368446"/>
            <a:ext cx="676041" cy="260587"/>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sp>
        <p:nvSpPr>
          <p:cNvPr id="7" name="Rectangle 6">
            <a:extLst>
              <a:ext uri="{FF2B5EF4-FFF2-40B4-BE49-F238E27FC236}">
                <a16:creationId xmlns:a16="http://schemas.microsoft.com/office/drawing/2014/main" id="{6E4B1E80-09F2-52A6-23E5-47C7914C25CD}"/>
              </a:ext>
            </a:extLst>
          </p:cNvPr>
          <p:cNvSpPr/>
          <p:nvPr/>
        </p:nvSpPr>
        <p:spPr>
          <a:xfrm flipH="1">
            <a:off x="4469520" y="2629034"/>
            <a:ext cx="1504181" cy="122868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cxnSp>
        <p:nvCxnSpPr>
          <p:cNvPr id="8" name="Straight Arrow Connector 7">
            <a:extLst>
              <a:ext uri="{FF2B5EF4-FFF2-40B4-BE49-F238E27FC236}">
                <a16:creationId xmlns:a16="http://schemas.microsoft.com/office/drawing/2014/main" id="{E233225A-EC5A-C9B8-1562-1F11D0C88C8A}"/>
              </a:ext>
            </a:extLst>
          </p:cNvPr>
          <p:cNvCxnSpPr>
            <a:cxnSpLocks/>
            <a:endCxn id="7" idx="3"/>
          </p:cNvCxnSpPr>
          <p:nvPr/>
        </p:nvCxnSpPr>
        <p:spPr>
          <a:xfrm>
            <a:off x="1671605" y="2480781"/>
            <a:ext cx="2797915" cy="762596"/>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pic>
        <p:nvPicPr>
          <p:cNvPr id="10" name="Picture 9">
            <a:extLst>
              <a:ext uri="{FF2B5EF4-FFF2-40B4-BE49-F238E27FC236}">
                <a16:creationId xmlns:a16="http://schemas.microsoft.com/office/drawing/2014/main" id="{DC751851-B062-1966-D844-7E3B3917F585}"/>
              </a:ext>
            </a:extLst>
          </p:cNvPr>
          <p:cNvPicPr>
            <a:picLocks noChangeAspect="1"/>
          </p:cNvPicPr>
          <p:nvPr/>
        </p:nvPicPr>
        <p:blipFill rotWithShape="1">
          <a:blip r:embed="rId4"/>
          <a:srcRect r="17887"/>
          <a:stretch/>
        </p:blipFill>
        <p:spPr>
          <a:xfrm>
            <a:off x="7172178" y="511624"/>
            <a:ext cx="4822927" cy="4339957"/>
          </a:xfrm>
          <a:prstGeom prst="rect">
            <a:avLst/>
          </a:prstGeom>
          <a:ln>
            <a:noFill/>
          </a:ln>
          <a:effectLst>
            <a:outerShdw blurRad="292100" dist="139700" dir="2700000" algn="tl" rotWithShape="0">
              <a:srgbClr val="333333">
                <a:alpha val="65000"/>
              </a:srgbClr>
            </a:outerShdw>
          </a:effectLst>
        </p:spPr>
      </p:pic>
      <p:sp>
        <p:nvSpPr>
          <p:cNvPr id="11" name="Arrow: Right 10">
            <a:extLst>
              <a:ext uri="{FF2B5EF4-FFF2-40B4-BE49-F238E27FC236}">
                <a16:creationId xmlns:a16="http://schemas.microsoft.com/office/drawing/2014/main" id="{84ED744E-A138-671E-D8D0-3DB63E8F93AD}"/>
              </a:ext>
            </a:extLst>
          </p:cNvPr>
          <p:cNvSpPr/>
          <p:nvPr/>
        </p:nvSpPr>
        <p:spPr>
          <a:xfrm>
            <a:off x="6066009" y="3527476"/>
            <a:ext cx="964019" cy="298075"/>
          </a:xfrm>
          <a:prstGeom prst="rightArrow">
            <a:avLst/>
          </a:prstGeom>
          <a:solidFill>
            <a:schemeClr val="accent3">
              <a:lumMod val="20000"/>
              <a:lumOff val="80000"/>
            </a:schemeClr>
          </a:solidFill>
          <a:ln>
            <a:solidFill>
              <a:srgbClr val="FAEB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FFDE42C8-4E91-A65F-3F44-793DAC894F93}"/>
              </a:ext>
            </a:extLst>
          </p:cNvPr>
          <p:cNvSpPr txBox="1"/>
          <p:nvPr/>
        </p:nvSpPr>
        <p:spPr>
          <a:xfrm>
            <a:off x="897565" y="4361051"/>
            <a:ext cx="5680444" cy="830997"/>
          </a:xfrm>
          <a:prstGeom prst="rect">
            <a:avLst/>
          </a:prstGeom>
          <a:noFill/>
        </p:spPr>
        <p:txBody>
          <a:bodyPr wrap="square" lIns="91440" tIns="45720" rIns="91440" bIns="45720" anchor="t">
            <a:spAutoFit/>
          </a:bodyPr>
          <a:lstStyle/>
          <a:p>
            <a:pPr marL="285750" indent="-285750">
              <a:buFontTx/>
              <a:buChar char="-"/>
              <a:defRPr/>
            </a:pPr>
            <a:r>
              <a:rPr lang="uk-UA" sz="1600" i="0" u="none" strike="noStrike" cap="none" normalizeH="0" baseline="0" noProof="0" dirty="0">
                <a:ln>
                  <a:noFill/>
                </a:ln>
                <a:uLnTx/>
                <a:uFillTx/>
                <a:latin typeface="proxima_nova"/>
              </a:rPr>
              <a:t>Постачальник може експортувати список ЗК в таблицю Excel</a:t>
            </a:r>
          </a:p>
          <a:p>
            <a:pPr marL="285750" indent="-285750">
              <a:buFontTx/>
              <a:buChar char="-"/>
              <a:defRPr/>
            </a:pPr>
            <a:r>
              <a:rPr lang="uk-UA" sz="1600" dirty="0">
                <a:latin typeface="proxima_nova"/>
              </a:rPr>
              <a:t>Натисніть на кнопку «</a:t>
            </a:r>
            <a:r>
              <a:rPr lang="uk-UA" sz="1600" b="1" dirty="0">
                <a:latin typeface="proxima_nova"/>
              </a:rPr>
              <a:t>Підтвердити»</a:t>
            </a:r>
            <a:r>
              <a:rPr lang="uk-UA" sz="1600" dirty="0">
                <a:latin typeface="proxima_nova"/>
              </a:rPr>
              <a:t> для надсилання підтвердження</a:t>
            </a:r>
          </a:p>
          <a:p>
            <a:pPr marL="285750" indent="-285750">
              <a:buFontTx/>
              <a:buChar char="-"/>
              <a:defRPr/>
            </a:pPr>
            <a:r>
              <a:rPr lang="uk-UA" sz="1600" i="0" u="none" strike="noStrike" cap="none" normalizeH="0" baseline="0" noProof="0" dirty="0">
                <a:ln>
                  <a:noFill/>
                </a:ln>
                <a:uLnTx/>
                <a:uFillTx/>
                <a:latin typeface="proxima_nova"/>
              </a:rPr>
              <a:t>Натисніть на кнопку «</a:t>
            </a:r>
            <a:r>
              <a:rPr lang="uk-UA" sz="1600" b="1" i="0" u="none" strike="noStrike" cap="none" normalizeH="0" baseline="0" noProof="0" dirty="0">
                <a:ln>
                  <a:noFill/>
                </a:ln>
                <a:uLnTx/>
                <a:uFillTx/>
                <a:latin typeface="proxima_nova"/>
              </a:rPr>
              <a:t>Переглянути PDF» </a:t>
            </a:r>
            <a:r>
              <a:rPr lang="uk-UA" sz="1600" i="0" u="none" strike="noStrike" cap="none" normalizeH="0" baseline="0" noProof="0" dirty="0">
                <a:ln>
                  <a:noFill/>
                </a:ln>
                <a:uLnTx/>
                <a:uFillTx/>
                <a:latin typeface="proxima_nova"/>
              </a:rPr>
              <a:t>для створення ЗК у pdf-версії</a:t>
            </a:r>
          </a:p>
        </p:txBody>
      </p:sp>
      <p:sp>
        <p:nvSpPr>
          <p:cNvPr id="13" name="Rectangle: Rounded Corners 12">
            <a:extLst>
              <a:ext uri="{FF2B5EF4-FFF2-40B4-BE49-F238E27FC236}">
                <a16:creationId xmlns:a16="http://schemas.microsoft.com/office/drawing/2014/main" id="{FAB020C8-88B7-55F1-3A3F-62F8BF64BB1B}"/>
              </a:ext>
            </a:extLst>
          </p:cNvPr>
          <p:cNvSpPr/>
          <p:nvPr/>
        </p:nvSpPr>
        <p:spPr>
          <a:xfrm>
            <a:off x="8580474" y="4985431"/>
            <a:ext cx="3375866" cy="1238284"/>
          </a:xfrm>
          <a:prstGeom prst="roundRect">
            <a:avLst/>
          </a:prstGeom>
          <a:solidFill>
            <a:schemeClr val="bg2">
              <a:lumMod val="20000"/>
              <a:lumOff val="80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uk-UA" sz="1400" b="1" dirty="0">
                <a:solidFill>
                  <a:schemeClr val="tx1"/>
                </a:solidFill>
                <a:latin typeface="proxima_nova"/>
                <a:ea typeface="Lato"/>
                <a:cs typeface="Lato"/>
              </a:rPr>
              <a:t>       ВАЖЛИВО</a:t>
            </a:r>
          </a:p>
          <a:p>
            <a:pPr algn="ctr"/>
            <a:r>
              <a:rPr lang="uk-UA" sz="1400" dirty="0">
                <a:solidFill>
                  <a:schemeClr val="tx1"/>
                </a:solidFill>
                <a:latin typeface="proxima_nova"/>
                <a:ea typeface="Lato"/>
                <a:cs typeface="Lato"/>
              </a:rPr>
              <a:t>Заборонено змінювати Замовлення на купівлю в системі з боку постачальника. Будь ласка, спочатку обговоріть це з контактною особою із закупівель. </a:t>
            </a:r>
          </a:p>
        </p:txBody>
      </p:sp>
      <p:pic>
        <p:nvPicPr>
          <p:cNvPr id="14" name="Graphic 13" descr="A lightbulb">
            <a:extLst>
              <a:ext uri="{FF2B5EF4-FFF2-40B4-BE49-F238E27FC236}">
                <a16:creationId xmlns:a16="http://schemas.microsoft.com/office/drawing/2014/main" id="{2FB936E1-8D74-F073-D345-31ED46DA8B9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83641" y="4966038"/>
            <a:ext cx="344310" cy="345182"/>
          </a:xfrm>
          <a:prstGeom prst="rect">
            <a:avLst/>
          </a:prstGeom>
        </p:spPr>
      </p:pic>
      <p:pic>
        <p:nvPicPr>
          <p:cNvPr id="15" name="Graphic 14" descr="House outline">
            <a:hlinkClick r:id="rId7" action="ppaction://hlinksldjump"/>
            <a:extLst>
              <a:ext uri="{FF2B5EF4-FFF2-40B4-BE49-F238E27FC236}">
                <a16:creationId xmlns:a16="http://schemas.microsoft.com/office/drawing/2014/main" id="{CF5DC830-5103-C381-66AE-72203773511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720680" y="0"/>
            <a:ext cx="471320" cy="477054"/>
          </a:xfrm>
          <a:prstGeom prst="rect">
            <a:avLst/>
          </a:prstGeom>
        </p:spPr>
      </p:pic>
      <p:pic>
        <p:nvPicPr>
          <p:cNvPr id="16" name="Graphic 15" descr="Priorities with solid fill">
            <a:hlinkClick r:id="rId10" action="ppaction://hlinksldjump"/>
            <a:extLst>
              <a:ext uri="{FF2B5EF4-FFF2-40B4-BE49-F238E27FC236}">
                <a16:creationId xmlns:a16="http://schemas.microsoft.com/office/drawing/2014/main" id="{8EB06D2C-F3CA-B624-5618-37D1D26F92F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 y="6380946"/>
            <a:ext cx="477054" cy="477054"/>
          </a:xfrm>
          <a:prstGeom prst="rect">
            <a:avLst/>
          </a:prstGeom>
        </p:spPr>
      </p:pic>
      <p:sp useBgFill="1">
        <p:nvSpPr>
          <p:cNvPr id="9" name="TextBox 8">
            <a:extLst>
              <a:ext uri="{FF2B5EF4-FFF2-40B4-BE49-F238E27FC236}">
                <a16:creationId xmlns:a16="http://schemas.microsoft.com/office/drawing/2014/main" id="{8D4D97E8-1A44-A633-6733-3F8B718DD8E7}"/>
              </a:ext>
            </a:extLst>
          </p:cNvPr>
          <p:cNvSpPr txBox="1"/>
          <p:nvPr/>
        </p:nvSpPr>
        <p:spPr>
          <a:xfrm>
            <a:off x="7226517" y="1131809"/>
            <a:ext cx="625813" cy="215444"/>
          </a:xfrm>
          <a:prstGeom prst="rect">
            <a:avLst/>
          </a:prstGeom>
        </p:spPr>
        <p:txBody>
          <a:bodyPr wrap="square" rtlCol="0">
            <a:spAutoFit/>
          </a:bodyPr>
          <a:lstStyle/>
          <a:p>
            <a:r>
              <a:rPr lang="uk-UA" sz="800" b="1" dirty="0"/>
              <a:t>УВКБ ООН</a:t>
            </a:r>
          </a:p>
        </p:txBody>
      </p:sp>
      <p:sp useBgFill="1">
        <p:nvSpPr>
          <p:cNvPr id="17" name="TextBox 16">
            <a:extLst>
              <a:ext uri="{FF2B5EF4-FFF2-40B4-BE49-F238E27FC236}">
                <a16:creationId xmlns:a16="http://schemas.microsoft.com/office/drawing/2014/main" id="{3CF1052C-72CC-DB0B-F39F-BFB42CDB7A2F}"/>
              </a:ext>
            </a:extLst>
          </p:cNvPr>
          <p:cNvSpPr txBox="1"/>
          <p:nvPr/>
        </p:nvSpPr>
        <p:spPr>
          <a:xfrm>
            <a:off x="4651552" y="2314719"/>
            <a:ext cx="625813" cy="215444"/>
          </a:xfrm>
          <a:prstGeom prst="rect">
            <a:avLst/>
          </a:prstGeom>
        </p:spPr>
        <p:txBody>
          <a:bodyPr wrap="square" rtlCol="0">
            <a:spAutoFit/>
          </a:bodyPr>
          <a:lstStyle/>
          <a:p>
            <a:endParaRPr lang="en-US" sz="800" b="1" dirty="0"/>
          </a:p>
        </p:txBody>
      </p:sp>
    </p:spTree>
    <p:extLst>
      <p:ext uri="{BB962C8B-B14F-4D97-AF65-F5344CB8AC3E}">
        <p14:creationId xmlns:p14="http://schemas.microsoft.com/office/powerpoint/2010/main" val="26608572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EE84E7A-E62D-640D-9785-D57E555FE7CB}"/>
              </a:ext>
            </a:extLst>
          </p:cNvPr>
          <p:cNvPicPr>
            <a:picLocks noChangeAspect="1"/>
          </p:cNvPicPr>
          <p:nvPr/>
        </p:nvPicPr>
        <p:blipFill>
          <a:blip r:embed="rId2"/>
          <a:stretch>
            <a:fillRect/>
          </a:stretch>
        </p:blipFill>
        <p:spPr>
          <a:xfrm>
            <a:off x="582813" y="1566284"/>
            <a:ext cx="8489170" cy="3725431"/>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D9D260BB-88D5-5A86-9899-A278F634046D}"/>
              </a:ext>
            </a:extLst>
          </p:cNvPr>
          <p:cNvSpPr txBox="1"/>
          <p:nvPr/>
        </p:nvSpPr>
        <p:spPr>
          <a:xfrm rot="16200000">
            <a:off x="-2909312" y="2886231"/>
            <a:ext cx="6295679" cy="523220"/>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4.1 </a:t>
            </a:r>
            <a:r>
              <a:rPr lang="uk-UA" sz="2800" b="1" dirty="0">
                <a:solidFill>
                  <a:srgbClr val="0072BC"/>
                </a:solidFill>
                <a:latin typeface="Proxima Nova"/>
                <a:ea typeface="+mn-lt"/>
                <a:cs typeface="+mn-lt"/>
              </a:rPr>
              <a:t>Керуйте замовленнями </a:t>
            </a:r>
          </a:p>
        </p:txBody>
      </p:sp>
      <p:sp>
        <p:nvSpPr>
          <p:cNvPr id="4" name="TextBox 3">
            <a:extLst>
              <a:ext uri="{FF2B5EF4-FFF2-40B4-BE49-F238E27FC236}">
                <a16:creationId xmlns:a16="http://schemas.microsoft.com/office/drawing/2014/main" id="{7A9A99F6-4CE2-F704-EAC7-C9E05ABBEA74}"/>
              </a:ext>
            </a:extLst>
          </p:cNvPr>
          <p:cNvSpPr txBox="1"/>
          <p:nvPr/>
        </p:nvSpPr>
        <p:spPr>
          <a:xfrm>
            <a:off x="582813" y="153497"/>
            <a:ext cx="906636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400" b="1" dirty="0">
                <a:solidFill>
                  <a:srgbClr val="0072BC"/>
                </a:solidFill>
                <a:latin typeface="Proxima Nova"/>
                <a:ea typeface="+mn-lt"/>
                <a:cs typeface="+mn-lt"/>
              </a:rPr>
              <a:t>Сторінка життєвого циклу замовлення</a:t>
            </a:r>
          </a:p>
        </p:txBody>
      </p:sp>
      <p:sp>
        <p:nvSpPr>
          <p:cNvPr id="12" name="TextBox 11">
            <a:extLst>
              <a:ext uri="{FF2B5EF4-FFF2-40B4-BE49-F238E27FC236}">
                <a16:creationId xmlns:a16="http://schemas.microsoft.com/office/drawing/2014/main" id="{FFDE42C8-4E91-A65F-3F44-793DAC894F93}"/>
              </a:ext>
            </a:extLst>
          </p:cNvPr>
          <p:cNvSpPr txBox="1"/>
          <p:nvPr/>
        </p:nvSpPr>
        <p:spPr>
          <a:xfrm>
            <a:off x="9071983" y="1659284"/>
            <a:ext cx="3120017" cy="3539430"/>
          </a:xfrm>
          <a:prstGeom prst="rect">
            <a:avLst/>
          </a:prstGeom>
          <a:noFill/>
        </p:spPr>
        <p:txBody>
          <a:bodyPr wrap="square" lIns="91440" tIns="45720" rIns="91440" bIns="45720" anchor="t">
            <a:spAutoFit/>
          </a:bodyPr>
          <a:lstStyle/>
          <a:p>
            <a:pPr>
              <a:defRPr/>
            </a:pPr>
            <a:r>
              <a:rPr lang="uk-UA" sz="1600" dirty="0">
                <a:latin typeface="proxima_nova"/>
              </a:rPr>
              <a:t>Подробиці </a:t>
            </a:r>
            <a:r>
              <a:rPr lang="uk-UA" sz="1600" b="1" dirty="0">
                <a:latin typeface="proxima_nova"/>
              </a:rPr>
              <a:t>Життєвого циклу </a:t>
            </a:r>
            <a:r>
              <a:rPr lang="uk-UA" sz="1600" dirty="0">
                <a:latin typeface="proxima_nova"/>
              </a:rPr>
              <a:t>замовлення на купівлю:</a:t>
            </a:r>
          </a:p>
          <a:p>
            <a:pPr marL="285750" indent="-285750">
              <a:buFontTx/>
              <a:buChar char="-"/>
              <a:defRPr/>
            </a:pPr>
            <a:r>
              <a:rPr lang="uk-UA" sz="1600" dirty="0">
                <a:latin typeface="proxima_nova"/>
              </a:rPr>
              <a:t>Номер замовлення</a:t>
            </a:r>
          </a:p>
          <a:p>
            <a:pPr marL="285750" indent="-285750">
              <a:buFontTx/>
              <a:buChar char="-"/>
              <a:defRPr/>
            </a:pPr>
            <a:r>
              <a:rPr lang="uk-UA" sz="1600" dirty="0">
                <a:latin typeface="proxima_nova"/>
              </a:rPr>
              <a:t>Назва постачальника</a:t>
            </a:r>
          </a:p>
          <a:p>
            <a:pPr marL="285750" indent="-285750">
              <a:buFontTx/>
              <a:buChar char="-"/>
              <a:defRPr/>
            </a:pPr>
            <a:r>
              <a:rPr lang="uk-UA" sz="1600" dirty="0">
                <a:latin typeface="proxima_nova"/>
              </a:rPr>
              <a:t>Сайт постачальника</a:t>
            </a:r>
          </a:p>
          <a:p>
            <a:pPr marL="285750" indent="-285750">
              <a:buFontTx/>
              <a:buChar char="-"/>
              <a:defRPr/>
            </a:pPr>
            <a:r>
              <a:rPr lang="uk-UA" sz="1600" dirty="0">
                <a:latin typeface="proxima_nova"/>
              </a:rPr>
              <a:t>Контактна інформація постачальника</a:t>
            </a:r>
          </a:p>
          <a:p>
            <a:pPr marL="285750" indent="-285750">
              <a:buFontTx/>
              <a:buChar char="-"/>
              <a:defRPr/>
            </a:pPr>
            <a:r>
              <a:rPr lang="uk-UA" sz="1600" dirty="0">
                <a:latin typeface="proxima_nova"/>
              </a:rPr>
              <a:t>Замовлений обсяг</a:t>
            </a:r>
          </a:p>
          <a:p>
            <a:pPr marL="285750" indent="-285750">
              <a:buFontTx/>
              <a:buChar char="-"/>
              <a:defRPr/>
            </a:pPr>
            <a:r>
              <a:rPr lang="uk-UA" sz="1600" dirty="0">
                <a:latin typeface="proxima_nova"/>
              </a:rPr>
              <a:t>Відвантажені обсяги</a:t>
            </a:r>
          </a:p>
          <a:p>
            <a:pPr marL="285750" indent="-285750">
              <a:buFontTx/>
              <a:buChar char="-"/>
              <a:defRPr/>
            </a:pPr>
            <a:r>
              <a:rPr lang="uk-UA" sz="1600" dirty="0">
                <a:latin typeface="proxima_nova"/>
              </a:rPr>
              <a:t>Отримані обсяги</a:t>
            </a:r>
          </a:p>
          <a:p>
            <a:pPr marL="285750" indent="-285750">
              <a:buFontTx/>
              <a:buChar char="-"/>
              <a:defRPr/>
            </a:pPr>
            <a:r>
              <a:rPr lang="uk-UA" sz="1600" dirty="0">
                <a:latin typeface="proxima_nova"/>
              </a:rPr>
              <a:t>Виставлений рахунок за обсяг </a:t>
            </a:r>
          </a:p>
          <a:p>
            <a:pPr marL="285750" indent="-285750">
              <a:buFontTx/>
              <a:buChar char="-"/>
              <a:defRPr/>
            </a:pPr>
            <a:r>
              <a:rPr lang="uk-UA" sz="1600" dirty="0">
                <a:latin typeface="proxima_nova"/>
              </a:rPr>
              <a:t>Деталі квитанцій</a:t>
            </a:r>
          </a:p>
          <a:p>
            <a:pPr marL="285750" indent="-285750">
              <a:buFontTx/>
              <a:buChar char="-"/>
              <a:defRPr/>
            </a:pPr>
            <a:r>
              <a:rPr lang="uk-UA" sz="1600" dirty="0">
                <a:latin typeface="proxima_nova"/>
              </a:rPr>
              <a:t>Доставлений обсяг</a:t>
            </a:r>
          </a:p>
          <a:p>
            <a:pPr marL="285750" indent="-285750">
              <a:buFontTx/>
              <a:buChar char="-"/>
              <a:defRPr/>
            </a:pPr>
            <a:r>
              <a:rPr lang="uk-UA" sz="1600" dirty="0">
                <a:latin typeface="proxima_nova"/>
              </a:rPr>
              <a:t>Реквізити рахунків-фактур</a:t>
            </a:r>
          </a:p>
          <a:p>
            <a:pPr marL="285750" indent="-285750">
              <a:buFontTx/>
              <a:buChar char="-"/>
              <a:defRPr/>
            </a:pPr>
            <a:r>
              <a:rPr lang="uk-UA" sz="1600" dirty="0">
                <a:latin typeface="proxima_nova"/>
              </a:rPr>
              <a:t>Відправлення в дорозі</a:t>
            </a:r>
          </a:p>
          <a:p>
            <a:pPr marL="285750" indent="-285750">
              <a:buFontTx/>
              <a:buChar char="-"/>
              <a:defRPr/>
            </a:pPr>
            <a:r>
              <a:rPr lang="uk-UA" sz="1600" dirty="0">
                <a:latin typeface="proxima_nova"/>
              </a:rPr>
              <a:t>Гістограма для транзакцій ЗК </a:t>
            </a:r>
          </a:p>
        </p:txBody>
      </p:sp>
      <p:sp useBgFill="1">
        <p:nvSpPr>
          <p:cNvPr id="3" name="TextBox 2">
            <a:extLst>
              <a:ext uri="{FF2B5EF4-FFF2-40B4-BE49-F238E27FC236}">
                <a16:creationId xmlns:a16="http://schemas.microsoft.com/office/drawing/2014/main" id="{D8A5D1C8-11DA-9FC8-926F-4B3DB54E5113}"/>
              </a:ext>
            </a:extLst>
          </p:cNvPr>
          <p:cNvSpPr txBox="1"/>
          <p:nvPr/>
        </p:nvSpPr>
        <p:spPr>
          <a:xfrm>
            <a:off x="1190198" y="2085975"/>
            <a:ext cx="616377" cy="153888"/>
          </a:xfrm>
          <a:prstGeom prst="rect">
            <a:avLst/>
          </a:prstGeom>
        </p:spPr>
        <p:txBody>
          <a:bodyPr wrap="square" rtlCol="0">
            <a:spAutoFit/>
          </a:bodyPr>
          <a:lstStyle/>
          <a:p>
            <a:r>
              <a:rPr lang="uk-UA" sz="400" dirty="0"/>
              <a:t>Компанія ТОВ</a:t>
            </a:r>
          </a:p>
        </p:txBody>
      </p:sp>
      <p:pic>
        <p:nvPicPr>
          <p:cNvPr id="6" name="Graphic 5" descr="House outline">
            <a:hlinkClick r:id="rId3" action="ppaction://hlinksldjump"/>
            <a:extLst>
              <a:ext uri="{FF2B5EF4-FFF2-40B4-BE49-F238E27FC236}">
                <a16:creationId xmlns:a16="http://schemas.microsoft.com/office/drawing/2014/main" id="{D4400AE3-789E-5017-C1BB-02AC1FF53C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20680" y="0"/>
            <a:ext cx="471320" cy="477054"/>
          </a:xfrm>
          <a:prstGeom prst="rect">
            <a:avLst/>
          </a:prstGeom>
        </p:spPr>
      </p:pic>
      <p:pic>
        <p:nvPicPr>
          <p:cNvPr id="7" name="Graphic 6" descr="Priorities with solid fill">
            <a:hlinkClick r:id="rId6" action="ppaction://hlinksldjump"/>
            <a:extLst>
              <a:ext uri="{FF2B5EF4-FFF2-40B4-BE49-F238E27FC236}">
                <a16:creationId xmlns:a16="http://schemas.microsoft.com/office/drawing/2014/main" id="{9899B0A3-86C2-C952-4E1F-8718E22D6B6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40205731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59D661-6426-8C5B-F2FB-F1D18657F372}"/>
              </a:ext>
            </a:extLst>
          </p:cNvPr>
          <p:cNvPicPr>
            <a:picLocks noChangeAspect="1"/>
          </p:cNvPicPr>
          <p:nvPr/>
        </p:nvPicPr>
        <p:blipFill>
          <a:blip r:embed="rId2"/>
          <a:stretch>
            <a:fillRect/>
          </a:stretch>
        </p:blipFill>
        <p:spPr>
          <a:xfrm>
            <a:off x="236375" y="776922"/>
            <a:ext cx="11719249" cy="276978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4B560D2A-7383-9DC2-EF5D-9ADA5155DEFC}"/>
              </a:ext>
            </a:extLst>
          </p:cNvPr>
          <p:cNvSpPr txBox="1"/>
          <p:nvPr/>
        </p:nvSpPr>
        <p:spPr>
          <a:xfrm>
            <a:off x="281456" y="192268"/>
            <a:ext cx="906636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400" b="1" dirty="0">
                <a:solidFill>
                  <a:srgbClr val="0072BC"/>
                </a:solidFill>
                <a:latin typeface="Proxima Nova"/>
                <a:ea typeface="+mn-lt"/>
                <a:cs typeface="+mn-lt"/>
              </a:rPr>
              <a:t>4.2 Перегляд квитанцій</a:t>
            </a:r>
          </a:p>
        </p:txBody>
      </p:sp>
      <p:sp>
        <p:nvSpPr>
          <p:cNvPr id="9" name="TextBox 8">
            <a:extLst>
              <a:ext uri="{FF2B5EF4-FFF2-40B4-BE49-F238E27FC236}">
                <a16:creationId xmlns:a16="http://schemas.microsoft.com/office/drawing/2014/main" id="{2675F6FB-FE90-E89E-4A6F-CF5C7379CCE1}"/>
              </a:ext>
            </a:extLst>
          </p:cNvPr>
          <p:cNvSpPr txBox="1"/>
          <p:nvPr/>
        </p:nvSpPr>
        <p:spPr>
          <a:xfrm>
            <a:off x="837072" y="4083559"/>
            <a:ext cx="7184144" cy="1323439"/>
          </a:xfrm>
          <a:prstGeom prst="rect">
            <a:avLst/>
          </a:prstGeom>
          <a:noFill/>
        </p:spPr>
        <p:txBody>
          <a:bodyPr wrap="square" lIns="91440" tIns="45720" rIns="91440" bIns="45720" anchor="t">
            <a:spAutoFit/>
          </a:bodyPr>
          <a:lstStyle/>
          <a:p>
            <a:pPr>
              <a:defRPr/>
            </a:pPr>
            <a:r>
              <a:rPr lang="uk-UA" sz="1600" i="0" u="none" strike="noStrike" cap="none" normalizeH="0" baseline="0" noProof="0" dirty="0">
                <a:ln>
                  <a:noFill/>
                </a:ln>
                <a:uLnTx/>
                <a:uFillTx/>
                <a:latin typeface="proxima_nova"/>
              </a:rPr>
              <a:t>Перейдіть до задач на іконці порталу постачальника та натисніть</a:t>
            </a:r>
            <a:r>
              <a:rPr lang="uk-UA" sz="1600" dirty="0">
                <a:latin typeface="proxima_nova"/>
              </a:rPr>
              <a:t> «</a:t>
            </a:r>
            <a:r>
              <a:rPr lang="uk-UA" sz="1600" b="1" dirty="0">
                <a:latin typeface="proxima_nova"/>
              </a:rPr>
              <a:t>Переглянути квитанції»:</a:t>
            </a:r>
          </a:p>
          <a:p>
            <a:pPr marL="342900" indent="-342900">
              <a:buAutoNum type="arabicPeriod"/>
              <a:defRPr/>
            </a:pPr>
            <a:r>
              <a:rPr lang="uk-UA" sz="1600" dirty="0">
                <a:latin typeface="proxima_nova"/>
              </a:rPr>
              <a:t>Введіть номер замовлення на купівлю</a:t>
            </a:r>
          </a:p>
          <a:p>
            <a:pPr marL="342900" indent="-342900">
              <a:buAutoNum type="arabicPeriod"/>
              <a:defRPr/>
            </a:pPr>
            <a:r>
              <a:rPr lang="uk-UA" sz="1600" dirty="0">
                <a:latin typeface="proxima_nova"/>
              </a:rPr>
              <a:t>Виберіть опцію «</a:t>
            </a:r>
            <a:r>
              <a:rPr lang="uk-UA" sz="1600" b="1" dirty="0">
                <a:latin typeface="proxima_nova"/>
              </a:rPr>
              <a:t>Усі квитанції» </a:t>
            </a:r>
          </a:p>
          <a:p>
            <a:pPr marL="342900" indent="-342900">
              <a:buAutoNum type="arabicPeriod"/>
              <a:defRPr/>
            </a:pPr>
            <a:r>
              <a:rPr lang="uk-UA" sz="1600" i="0" u="none" strike="noStrike" cap="none" normalizeH="0" baseline="0" noProof="0" dirty="0">
                <a:ln>
                  <a:noFill/>
                </a:ln>
                <a:uLnTx/>
                <a:uFillTx/>
                <a:latin typeface="proxima_nova"/>
              </a:rPr>
              <a:t>Натисніть на кнопку «</a:t>
            </a:r>
            <a:r>
              <a:rPr lang="uk-UA" sz="1600" b="1" i="0" u="none" strike="noStrike" cap="none" normalizeH="0" baseline="0" noProof="0" dirty="0">
                <a:ln>
                  <a:noFill/>
                </a:ln>
                <a:uLnTx/>
                <a:uFillTx/>
                <a:latin typeface="proxima_nova"/>
              </a:rPr>
              <a:t>Пошук» </a:t>
            </a:r>
            <a:r>
              <a:rPr lang="uk-UA" sz="1600" i="0" u="none" strike="noStrike" cap="none" normalizeH="0" baseline="0" noProof="0" dirty="0">
                <a:ln>
                  <a:noFill/>
                </a:ln>
                <a:uLnTx/>
                <a:uFillTx/>
                <a:latin typeface="proxima_nova"/>
              </a:rPr>
              <a:t>або оберіть функцію «</a:t>
            </a:r>
            <a:r>
              <a:rPr lang="uk-UA" sz="1600" b="1" i="0" u="none" strike="noStrike" cap="none" normalizeH="0" baseline="0" noProof="0" dirty="0">
                <a:ln>
                  <a:noFill/>
                </a:ln>
                <a:uLnTx/>
                <a:uFillTx/>
                <a:latin typeface="proxima_nova"/>
              </a:rPr>
              <a:t>Просунутий пошук»</a:t>
            </a:r>
          </a:p>
          <a:p>
            <a:pPr marL="342900" indent="-342900">
              <a:buAutoNum type="arabicPeriod"/>
              <a:defRPr/>
            </a:pPr>
            <a:r>
              <a:rPr lang="uk-UA" sz="1600" dirty="0">
                <a:latin typeface="proxima_nova"/>
              </a:rPr>
              <a:t>Натисніть на «</a:t>
            </a:r>
            <a:r>
              <a:rPr lang="uk-UA" sz="1600" b="1" dirty="0">
                <a:latin typeface="proxima_nova"/>
              </a:rPr>
              <a:t>Номер квитанції», </a:t>
            </a:r>
            <a:r>
              <a:rPr lang="uk-UA" sz="1600" dirty="0">
                <a:latin typeface="proxima_nova"/>
              </a:rPr>
              <a:t>щоб переглянути квитанцію</a:t>
            </a:r>
          </a:p>
        </p:txBody>
      </p:sp>
      <p:pic>
        <p:nvPicPr>
          <p:cNvPr id="14" name="Graphic 13" descr="Badge 1 with solid fill">
            <a:extLst>
              <a:ext uri="{FF2B5EF4-FFF2-40B4-BE49-F238E27FC236}">
                <a16:creationId xmlns:a16="http://schemas.microsoft.com/office/drawing/2014/main" id="{A830CD00-BCE6-7F06-4D0A-62F4982586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2670" y="1837352"/>
            <a:ext cx="432722" cy="432722"/>
          </a:xfrm>
          <a:prstGeom prst="rect">
            <a:avLst/>
          </a:prstGeom>
        </p:spPr>
      </p:pic>
      <p:pic>
        <p:nvPicPr>
          <p:cNvPr id="16" name="Graphic 15" descr="Badge with solid fill">
            <a:extLst>
              <a:ext uri="{FF2B5EF4-FFF2-40B4-BE49-F238E27FC236}">
                <a16:creationId xmlns:a16="http://schemas.microsoft.com/office/drawing/2014/main" id="{93E5023F-B997-00AE-442C-838B471B27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04959" y="646017"/>
            <a:ext cx="432721" cy="432721"/>
          </a:xfrm>
          <a:prstGeom prst="rect">
            <a:avLst/>
          </a:prstGeom>
        </p:spPr>
      </p:pic>
      <p:pic>
        <p:nvPicPr>
          <p:cNvPr id="17" name="Graphic 16" descr="Badge 3 with solid fill">
            <a:extLst>
              <a:ext uri="{FF2B5EF4-FFF2-40B4-BE49-F238E27FC236}">
                <a16:creationId xmlns:a16="http://schemas.microsoft.com/office/drawing/2014/main" id="{B59841A7-F2DB-C2FE-4E1E-999F4D58D5B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69447" y="2270074"/>
            <a:ext cx="432720" cy="432720"/>
          </a:xfrm>
          <a:prstGeom prst="rect">
            <a:avLst/>
          </a:prstGeom>
        </p:spPr>
      </p:pic>
      <p:pic>
        <p:nvPicPr>
          <p:cNvPr id="18" name="Graphic 17" descr="Badge 4 with solid fill">
            <a:extLst>
              <a:ext uri="{FF2B5EF4-FFF2-40B4-BE49-F238E27FC236}">
                <a16:creationId xmlns:a16="http://schemas.microsoft.com/office/drawing/2014/main" id="{2EE46C4C-50FD-2215-686E-D4190A9F9E4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556" y="2991394"/>
            <a:ext cx="335637" cy="335637"/>
          </a:xfrm>
          <a:prstGeom prst="rect">
            <a:avLst/>
          </a:prstGeom>
        </p:spPr>
      </p:pic>
      <p:pic>
        <p:nvPicPr>
          <p:cNvPr id="3" name="Graphic 2" descr="House outline">
            <a:hlinkClick r:id="rId11" action="ppaction://hlinksldjump"/>
            <a:extLst>
              <a:ext uri="{FF2B5EF4-FFF2-40B4-BE49-F238E27FC236}">
                <a16:creationId xmlns:a16="http://schemas.microsoft.com/office/drawing/2014/main" id="{7915E25A-A7AE-4DF9-FAA0-A38E0ED26E9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720680" y="0"/>
            <a:ext cx="471320" cy="477054"/>
          </a:xfrm>
          <a:prstGeom prst="rect">
            <a:avLst/>
          </a:prstGeom>
        </p:spPr>
      </p:pic>
      <p:pic>
        <p:nvPicPr>
          <p:cNvPr id="4" name="Graphic 3" descr="Priorities with solid fill">
            <a:hlinkClick r:id="rId14" action="ppaction://hlinksldjump"/>
            <a:extLst>
              <a:ext uri="{FF2B5EF4-FFF2-40B4-BE49-F238E27FC236}">
                <a16:creationId xmlns:a16="http://schemas.microsoft.com/office/drawing/2014/main" id="{C46BB6FC-2CA1-2C55-9FFB-3924EE46055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3756249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C36FFB-F256-D425-F45A-60E33718558C}"/>
              </a:ext>
            </a:extLst>
          </p:cNvPr>
          <p:cNvSpPr txBox="1"/>
          <p:nvPr/>
        </p:nvSpPr>
        <p:spPr>
          <a:xfrm>
            <a:off x="964204" y="1235185"/>
            <a:ext cx="10263592" cy="4801314"/>
          </a:xfrm>
          <a:prstGeom prst="rect">
            <a:avLst/>
          </a:prstGeom>
          <a:noFill/>
        </p:spPr>
        <p:txBody>
          <a:bodyPr wrap="square" lIns="91440" tIns="45720" rIns="91440" bIns="45720" rtlCol="0" anchor="t">
            <a:spAutoFit/>
          </a:bodyPr>
          <a:lstStyle/>
          <a:p>
            <a:pPr algn="just"/>
            <a:r>
              <a:rPr lang="uk-UA" sz="1600" b="1" i="0" dirty="0">
                <a:solidFill>
                  <a:schemeClr val="bg2"/>
                </a:solidFill>
                <a:latin typeface="proxima_nova"/>
              </a:rPr>
              <a:t>Програма трансформації бізнесу (ПТБ) є частиною амбітного плану реформ УВКБ ООН, започаткованого Верховним комісаром, щоб зробити УВКБ ООН більш гнучким, ефективним, інклюзивним і готовим до </a:t>
            </a:r>
            <a:r>
              <a:rPr lang="uk-UA" sz="1600" b="1" i="0" u="none" strike="noStrike" dirty="0">
                <a:solidFill>
                  <a:schemeClr val="bg2"/>
                </a:solidFill>
                <a:latin typeface="proxima_nova"/>
              </a:rPr>
              <a:t>співпраці</a:t>
            </a:r>
            <a:r>
              <a:rPr lang="uk-UA" sz="1600" b="1" i="0" dirty="0">
                <a:solidFill>
                  <a:schemeClr val="bg2"/>
                </a:solidFill>
                <a:latin typeface="proxima_nova"/>
              </a:rPr>
              <a:t>.  </a:t>
            </a:r>
            <a:r>
              <a:rPr lang="uk-UA" sz="1600" dirty="0">
                <a:latin typeface="proxima_nova"/>
              </a:rPr>
              <a:t>Вона була запроваджена у 2020 році як головна </a:t>
            </a:r>
            <a:r>
              <a:rPr lang="uk-UA" sz="1600" b="0" dirty="0">
                <a:solidFill>
                  <a:srgbClr val="252525"/>
                </a:solidFill>
                <a:latin typeface="proxima_nova"/>
              </a:rPr>
              <a:t>ініціатива для підвищення ефективності шляхом модернізації та оптимізації наших систем, інструментів і процесів.</a:t>
            </a:r>
          </a:p>
          <a:p>
            <a:pPr algn="just"/>
            <a:endParaRPr lang="en-US" sz="1600" b="0" i="0" dirty="0">
              <a:solidFill>
                <a:srgbClr val="252525"/>
              </a:solidFill>
              <a:effectLst/>
              <a:latin typeface="proxima_nova"/>
            </a:endParaRPr>
          </a:p>
          <a:p>
            <a:r>
              <a:rPr lang="uk-UA" sz="1600" b="0" i="0" dirty="0">
                <a:solidFill>
                  <a:srgbClr val="252525"/>
                </a:solidFill>
                <a:latin typeface="proxima_nova"/>
              </a:rPr>
              <a:t>ПТБ складається з шести проектів, завданням яких є трансформувати </a:t>
            </a:r>
            <a:r>
              <a:rPr lang="uk-UA" sz="1600" b="0" dirty="0">
                <a:solidFill>
                  <a:srgbClr val="252525"/>
                </a:solidFill>
                <a:latin typeface="proxima_nova"/>
              </a:rPr>
              <a:t>наші фінансові, людські ресурси, програми, </a:t>
            </a:r>
            <a:r>
              <a:rPr lang="uk-UA" sz="1600" b="1" dirty="0">
                <a:solidFill>
                  <a:srgbClr val="0070C0"/>
                </a:solidFill>
                <a:latin typeface="proxima_nova"/>
              </a:rPr>
              <a:t>закупівлі/ постачання</a:t>
            </a:r>
            <a:r>
              <a:rPr lang="uk-UA" sz="1600" b="0" dirty="0">
                <a:solidFill>
                  <a:srgbClr val="252525"/>
                </a:solidFill>
                <a:latin typeface="proxima_nova"/>
              </a:rPr>
              <a:t>, партнерство та системи управління зовнішніми залученнями.</a:t>
            </a:r>
          </a:p>
          <a:p>
            <a:r>
              <a:rPr lang="uk-UA" sz="1600" dirty="0">
                <a:solidFill>
                  <a:srgbClr val="252525"/>
                </a:solidFill>
                <a:latin typeface="proxima_nova"/>
              </a:rPr>
              <a:t>  </a:t>
            </a:r>
          </a:p>
          <a:p>
            <a:pPr algn="just"/>
            <a:r>
              <a:rPr lang="uk-UA" sz="1600" b="0" dirty="0">
                <a:solidFill>
                  <a:srgbClr val="252525"/>
                </a:solidFill>
                <a:latin typeface="proxima_nova"/>
              </a:rPr>
              <a:t>В рамках цієї </a:t>
            </a:r>
            <a:r>
              <a:rPr lang="uk-UA" sz="1600" b="1" dirty="0">
                <a:solidFill>
                  <a:srgbClr val="0070C0"/>
                </a:solidFill>
                <a:latin typeface="proxima_nova"/>
              </a:rPr>
              <a:t>цифрової трансформації</a:t>
            </a:r>
            <a:r>
              <a:rPr lang="uk-UA" sz="1600" b="0" i="0" dirty="0">
                <a:latin typeface="proxima_nova"/>
              </a:rPr>
              <a:t> УВКБ ООН запроваджує різні нові системи, щоб скорегувати свої способи роботи та суттєво змінити спосіб організації ділових відносин з комерційними партнерами –  кінцевою метою цієї трансформації є покращення життя біженців, осіб без громадянства та інших переміщених осіб.</a:t>
            </a:r>
            <a:r>
              <a:rPr lang="uk-UA" sz="1600" b="0" i="0" dirty="0">
                <a:solidFill>
                  <a:srgbClr val="252525"/>
                </a:solidFill>
                <a:latin typeface="proxima_nova"/>
              </a:rPr>
              <a:t> </a:t>
            </a:r>
          </a:p>
          <a:p>
            <a:pPr algn="just"/>
            <a:endParaRPr lang="en-US" sz="1600" dirty="0">
              <a:solidFill>
                <a:srgbClr val="252525"/>
              </a:solidFill>
              <a:latin typeface="proxima_nova"/>
            </a:endParaRPr>
          </a:p>
          <a:p>
            <a:pPr algn="just"/>
            <a:r>
              <a:rPr lang="uk-UA" sz="1600" b="0" i="0" dirty="0">
                <a:solidFill>
                  <a:srgbClr val="252525"/>
                </a:solidFill>
                <a:latin typeface="proxima_nova"/>
              </a:rPr>
              <a:t>Серед 6 цифрових рішень, які впроваджує УВКБ ООН, найбільш актуальним для комерційних партнерів є нове інтегроване рішення Oracle </a:t>
            </a:r>
            <a:r>
              <a:rPr lang="uk-UA" sz="1600" b="1" i="0" dirty="0">
                <a:solidFill>
                  <a:srgbClr val="0070C0"/>
                </a:solidFill>
                <a:latin typeface="proxima_nova"/>
              </a:rPr>
              <a:t>Сloud ERP</a:t>
            </a:r>
            <a:r>
              <a:rPr lang="uk-UA" sz="1600" b="0" i="0" dirty="0">
                <a:solidFill>
                  <a:srgbClr val="252525"/>
                </a:solidFill>
                <a:latin typeface="proxima_nova"/>
              </a:rPr>
              <a:t>, яке замінить поточну систему планування ресурсів підприємства (ERP) для управління фінансами, бюджетом і постачанням.</a:t>
            </a:r>
          </a:p>
          <a:p>
            <a:pPr algn="just"/>
            <a:endParaRPr lang="en-US" sz="1600" dirty="0">
              <a:solidFill>
                <a:srgbClr val="252525"/>
              </a:solidFill>
              <a:latin typeface="proxima_nova"/>
            </a:endParaRPr>
          </a:p>
          <a:p>
            <a:pPr algn="just"/>
            <a:r>
              <a:rPr lang="uk-UA" sz="1600" b="0" dirty="0">
                <a:solidFill>
                  <a:srgbClr val="252525"/>
                </a:solidFill>
                <a:latin typeface="proxima_nova"/>
              </a:rPr>
              <a:t>Нова ERP забезпечить кращі ділові відносини з комерційними партнерами УВКБ ООН, а також кращу інтегровану комунікацію та ділові транзакції завдяки використанню спеціального </a:t>
            </a:r>
            <a:r>
              <a:rPr lang="uk-UA" sz="1600" b="1" dirty="0">
                <a:solidFill>
                  <a:srgbClr val="0070C0"/>
                </a:solidFill>
                <a:latin typeface="proxima_nova"/>
              </a:rPr>
              <a:t>Порталу постачальників</a:t>
            </a:r>
            <a:r>
              <a:rPr lang="uk-UA" sz="1600" i="0" dirty="0">
                <a:latin typeface="proxima_nova"/>
              </a:rPr>
              <a:t> </a:t>
            </a:r>
            <a:r>
              <a:rPr lang="uk-UA" sz="1600" dirty="0">
                <a:latin typeface="proxima_nova"/>
              </a:rPr>
              <a:t>для всіх комерційних зацікавлених сторін, які бажають підтримувати ділові відносини з УВКБ ООН.</a:t>
            </a:r>
          </a:p>
          <a:p>
            <a:endParaRPr lang="en-US" dirty="0"/>
          </a:p>
        </p:txBody>
      </p:sp>
      <p:sp>
        <p:nvSpPr>
          <p:cNvPr id="6" name="TextBox 5">
            <a:extLst>
              <a:ext uri="{FF2B5EF4-FFF2-40B4-BE49-F238E27FC236}">
                <a16:creationId xmlns:a16="http://schemas.microsoft.com/office/drawing/2014/main" id="{9E7F9A91-497F-1148-D296-E256B2EDBE4C}"/>
              </a:ext>
            </a:extLst>
          </p:cNvPr>
          <p:cNvSpPr txBox="1"/>
          <p:nvPr/>
        </p:nvSpPr>
        <p:spPr>
          <a:xfrm>
            <a:off x="171076" y="172678"/>
            <a:ext cx="854261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1.1 Програма трансформації бізнесу (ПТБ)</a:t>
            </a:r>
          </a:p>
        </p:txBody>
      </p:sp>
      <p:sp>
        <p:nvSpPr>
          <p:cNvPr id="3" name="AutoShape 4">
            <a:extLst>
              <a:ext uri="{FF2B5EF4-FFF2-40B4-BE49-F238E27FC236}">
                <a16:creationId xmlns:a16="http://schemas.microsoft.com/office/drawing/2014/main" id="{6299F940-7D78-8C60-DD68-B3E1F5F7CC16}"/>
              </a:ext>
            </a:extLst>
          </p:cNvPr>
          <p:cNvSpPr>
            <a:spLocks noChangeAspect="1" noChangeArrowheads="1"/>
          </p:cNvSpPr>
          <p:nvPr/>
        </p:nvSpPr>
        <p:spPr bwMode="auto">
          <a:xfrm>
            <a:off x="6096000" y="3030894"/>
            <a:ext cx="304800" cy="30013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8" name="Graphic 7" descr="Priorities with solid fill">
            <a:hlinkClick r:id="rId3" action="ppaction://hlinksldjump"/>
            <a:extLst>
              <a:ext uri="{FF2B5EF4-FFF2-40B4-BE49-F238E27FC236}">
                <a16:creationId xmlns:a16="http://schemas.microsoft.com/office/drawing/2014/main" id="{9E543105-0F6B-D43B-560D-78AA7F8E73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 y="6380946"/>
            <a:ext cx="477054" cy="477054"/>
          </a:xfrm>
          <a:prstGeom prst="rect">
            <a:avLst/>
          </a:prstGeom>
        </p:spPr>
      </p:pic>
      <p:pic>
        <p:nvPicPr>
          <p:cNvPr id="2" name="Graphic 1" descr="House outline">
            <a:hlinkClick r:id="rId6" action="ppaction://hlinksldjump"/>
            <a:extLst>
              <a:ext uri="{FF2B5EF4-FFF2-40B4-BE49-F238E27FC236}">
                <a16:creationId xmlns:a16="http://schemas.microsoft.com/office/drawing/2014/main" id="{8A2D8820-BB79-840D-B084-4DB3A0025CB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646168" y="75916"/>
            <a:ext cx="471320" cy="477054"/>
          </a:xfrm>
          <a:prstGeom prst="rect">
            <a:avLst/>
          </a:prstGeom>
        </p:spPr>
      </p:pic>
    </p:spTree>
    <p:extLst>
      <p:ext uri="{BB962C8B-B14F-4D97-AF65-F5344CB8AC3E}">
        <p14:creationId xmlns:p14="http://schemas.microsoft.com/office/powerpoint/2010/main" val="29581933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D260BB-88D5-5A86-9899-A278F634046D}"/>
              </a:ext>
            </a:extLst>
          </p:cNvPr>
          <p:cNvSpPr txBox="1"/>
          <p:nvPr/>
        </p:nvSpPr>
        <p:spPr>
          <a:xfrm rot="16200000">
            <a:off x="-2909312" y="2886231"/>
            <a:ext cx="6295679" cy="523220"/>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4.2 </a:t>
            </a:r>
            <a:r>
              <a:rPr lang="uk-UA" sz="2800" b="1" dirty="0">
                <a:solidFill>
                  <a:srgbClr val="0072BC"/>
                </a:solidFill>
                <a:latin typeface="Proxima Nova"/>
                <a:ea typeface="+mn-lt"/>
                <a:cs typeface="+mn-lt"/>
              </a:rPr>
              <a:t>Перегляд квитанцій</a:t>
            </a:r>
          </a:p>
        </p:txBody>
      </p:sp>
      <p:sp>
        <p:nvSpPr>
          <p:cNvPr id="4" name="TextBox 3">
            <a:extLst>
              <a:ext uri="{FF2B5EF4-FFF2-40B4-BE49-F238E27FC236}">
                <a16:creationId xmlns:a16="http://schemas.microsoft.com/office/drawing/2014/main" id="{7A9A99F6-4CE2-F704-EAC7-C9E05ABBEA74}"/>
              </a:ext>
            </a:extLst>
          </p:cNvPr>
          <p:cNvSpPr txBox="1"/>
          <p:nvPr/>
        </p:nvSpPr>
        <p:spPr>
          <a:xfrm>
            <a:off x="657457" y="138643"/>
            <a:ext cx="906636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400" b="1" dirty="0">
                <a:solidFill>
                  <a:srgbClr val="0072BC"/>
                </a:solidFill>
                <a:latin typeface="Proxima Nova"/>
                <a:ea typeface="+mn-lt"/>
                <a:cs typeface="+mn-lt"/>
              </a:rPr>
              <a:t>Сторінка квитанції</a:t>
            </a:r>
          </a:p>
        </p:txBody>
      </p:sp>
      <p:sp>
        <p:nvSpPr>
          <p:cNvPr id="12" name="TextBox 11">
            <a:extLst>
              <a:ext uri="{FF2B5EF4-FFF2-40B4-BE49-F238E27FC236}">
                <a16:creationId xmlns:a16="http://schemas.microsoft.com/office/drawing/2014/main" id="{FFDE42C8-4E91-A65F-3F44-793DAC894F93}"/>
              </a:ext>
            </a:extLst>
          </p:cNvPr>
          <p:cNvSpPr txBox="1"/>
          <p:nvPr/>
        </p:nvSpPr>
        <p:spPr>
          <a:xfrm>
            <a:off x="926358" y="3611255"/>
            <a:ext cx="5169642" cy="338554"/>
          </a:xfrm>
          <a:prstGeom prst="rect">
            <a:avLst/>
          </a:prstGeom>
          <a:noFill/>
        </p:spPr>
        <p:txBody>
          <a:bodyPr wrap="square" lIns="91440" tIns="45720" rIns="91440" bIns="45720" anchor="t">
            <a:spAutoFit/>
          </a:bodyPr>
          <a:lstStyle/>
          <a:p>
            <a:pPr>
              <a:defRPr/>
            </a:pPr>
            <a:r>
              <a:rPr lang="uk-UA" sz="1600" dirty="0">
                <a:latin typeface="proxima_nova"/>
              </a:rPr>
              <a:t>Натисніть на кнопку «</a:t>
            </a:r>
            <a:r>
              <a:rPr lang="uk-UA" sz="1600" b="1" dirty="0">
                <a:latin typeface="proxima_nova"/>
              </a:rPr>
              <a:t>Перегляд історії транзакцій»</a:t>
            </a:r>
          </a:p>
        </p:txBody>
      </p:sp>
      <p:pic>
        <p:nvPicPr>
          <p:cNvPr id="5" name="Picture 4">
            <a:extLst>
              <a:ext uri="{FF2B5EF4-FFF2-40B4-BE49-F238E27FC236}">
                <a16:creationId xmlns:a16="http://schemas.microsoft.com/office/drawing/2014/main" id="{B562C1BA-A9AF-41DF-177F-A3FB6B8C0CE5}"/>
              </a:ext>
            </a:extLst>
          </p:cNvPr>
          <p:cNvPicPr>
            <a:picLocks noChangeAspect="1"/>
          </p:cNvPicPr>
          <p:nvPr/>
        </p:nvPicPr>
        <p:blipFill>
          <a:blip r:embed="rId2"/>
          <a:stretch>
            <a:fillRect/>
          </a:stretch>
        </p:blipFill>
        <p:spPr>
          <a:xfrm>
            <a:off x="758890" y="641749"/>
            <a:ext cx="10674220" cy="2787251"/>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27162458-B6DC-2B94-BD01-F8A484FE1ACD}"/>
              </a:ext>
            </a:extLst>
          </p:cNvPr>
          <p:cNvSpPr/>
          <p:nvPr/>
        </p:nvSpPr>
        <p:spPr>
          <a:xfrm flipH="1">
            <a:off x="10110146" y="615697"/>
            <a:ext cx="1002612" cy="262175"/>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pic>
        <p:nvPicPr>
          <p:cNvPr id="8" name="Picture 7">
            <a:extLst>
              <a:ext uri="{FF2B5EF4-FFF2-40B4-BE49-F238E27FC236}">
                <a16:creationId xmlns:a16="http://schemas.microsoft.com/office/drawing/2014/main" id="{238E3DF4-C31C-4434-98EA-FF2E565A024B}"/>
              </a:ext>
            </a:extLst>
          </p:cNvPr>
          <p:cNvPicPr>
            <a:picLocks noChangeAspect="1"/>
          </p:cNvPicPr>
          <p:nvPr/>
        </p:nvPicPr>
        <p:blipFill>
          <a:blip r:embed="rId3"/>
          <a:stretch>
            <a:fillRect/>
          </a:stretch>
        </p:blipFill>
        <p:spPr>
          <a:xfrm>
            <a:off x="758890" y="4132064"/>
            <a:ext cx="7742557" cy="1456082"/>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48E6FA5C-CBE1-A2E9-52CC-CDEE110D0005}"/>
              </a:ext>
            </a:extLst>
          </p:cNvPr>
          <p:cNvSpPr/>
          <p:nvPr/>
        </p:nvSpPr>
        <p:spPr>
          <a:xfrm flipH="1">
            <a:off x="4872272" y="5205841"/>
            <a:ext cx="318368" cy="382305"/>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sp>
        <p:nvSpPr>
          <p:cNvPr id="10" name="TextBox 9">
            <a:extLst>
              <a:ext uri="{FF2B5EF4-FFF2-40B4-BE49-F238E27FC236}">
                <a16:creationId xmlns:a16="http://schemas.microsoft.com/office/drawing/2014/main" id="{384B2975-F0A2-23D2-CE48-3760FAAB35B7}"/>
              </a:ext>
            </a:extLst>
          </p:cNvPr>
          <p:cNvSpPr txBox="1"/>
          <p:nvPr/>
        </p:nvSpPr>
        <p:spPr>
          <a:xfrm>
            <a:off x="926358" y="5818688"/>
            <a:ext cx="5169642" cy="338554"/>
          </a:xfrm>
          <a:prstGeom prst="rect">
            <a:avLst/>
          </a:prstGeom>
          <a:noFill/>
        </p:spPr>
        <p:txBody>
          <a:bodyPr wrap="square" lIns="91440" tIns="45720" rIns="91440" bIns="45720" anchor="t">
            <a:spAutoFit/>
          </a:bodyPr>
          <a:lstStyle/>
          <a:p>
            <a:pPr>
              <a:defRPr/>
            </a:pPr>
            <a:r>
              <a:rPr lang="uk-UA" sz="1600" dirty="0">
                <a:latin typeface="proxima_nova"/>
              </a:rPr>
              <a:t>Натисніть на </a:t>
            </a:r>
            <a:r>
              <a:rPr lang="uk-UA" sz="1600" b="1" dirty="0">
                <a:latin typeface="proxima_nova"/>
              </a:rPr>
              <a:t>Кількість</a:t>
            </a:r>
          </a:p>
        </p:txBody>
      </p:sp>
      <p:pic>
        <p:nvPicPr>
          <p:cNvPr id="13" name="Picture 12">
            <a:extLst>
              <a:ext uri="{FF2B5EF4-FFF2-40B4-BE49-F238E27FC236}">
                <a16:creationId xmlns:a16="http://schemas.microsoft.com/office/drawing/2014/main" id="{A87F5E2E-48C3-B1BF-EEFC-7CA679526401}"/>
              </a:ext>
            </a:extLst>
          </p:cNvPr>
          <p:cNvPicPr>
            <a:picLocks noChangeAspect="1"/>
          </p:cNvPicPr>
          <p:nvPr/>
        </p:nvPicPr>
        <p:blipFill>
          <a:blip r:embed="rId4"/>
          <a:stretch>
            <a:fillRect/>
          </a:stretch>
        </p:blipFill>
        <p:spPr>
          <a:xfrm>
            <a:off x="8618212" y="3611255"/>
            <a:ext cx="1141651" cy="2019844"/>
          </a:xfrm>
          <a:prstGeom prst="rect">
            <a:avLst/>
          </a:prstGeom>
          <a:ln>
            <a:noFill/>
          </a:ln>
          <a:effectLst>
            <a:outerShdw blurRad="292100" dist="139700" dir="2700000" algn="tl" rotWithShape="0">
              <a:srgbClr val="333333">
                <a:alpha val="65000"/>
              </a:srgbClr>
            </a:outerShdw>
          </a:effectLst>
        </p:spPr>
      </p:pic>
      <p:cxnSp>
        <p:nvCxnSpPr>
          <p:cNvPr id="14" name="Straight Arrow Connector 13">
            <a:extLst>
              <a:ext uri="{FF2B5EF4-FFF2-40B4-BE49-F238E27FC236}">
                <a16:creationId xmlns:a16="http://schemas.microsoft.com/office/drawing/2014/main" id="{21154687-3676-1B1D-90EF-6F32755F257C}"/>
              </a:ext>
            </a:extLst>
          </p:cNvPr>
          <p:cNvCxnSpPr>
            <a:cxnSpLocks/>
          </p:cNvCxnSpPr>
          <p:nvPr/>
        </p:nvCxnSpPr>
        <p:spPr>
          <a:xfrm>
            <a:off x="5190640" y="5396993"/>
            <a:ext cx="3422896"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7" name="Rectangle 16">
            <a:extLst>
              <a:ext uri="{FF2B5EF4-FFF2-40B4-BE49-F238E27FC236}">
                <a16:creationId xmlns:a16="http://schemas.microsoft.com/office/drawing/2014/main" id="{F3AC2050-72D3-135C-4927-5E4DDE361E81}"/>
              </a:ext>
            </a:extLst>
          </p:cNvPr>
          <p:cNvSpPr/>
          <p:nvPr/>
        </p:nvSpPr>
        <p:spPr>
          <a:xfrm flipH="1">
            <a:off x="8613536" y="3627570"/>
            <a:ext cx="1141651" cy="2019844"/>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sp>
        <p:nvSpPr>
          <p:cNvPr id="20" name="TextBox 19">
            <a:extLst>
              <a:ext uri="{FF2B5EF4-FFF2-40B4-BE49-F238E27FC236}">
                <a16:creationId xmlns:a16="http://schemas.microsoft.com/office/drawing/2014/main" id="{EA49D24B-9859-CFA5-9136-3333580D57DA}"/>
              </a:ext>
            </a:extLst>
          </p:cNvPr>
          <p:cNvSpPr txBox="1"/>
          <p:nvPr/>
        </p:nvSpPr>
        <p:spPr>
          <a:xfrm>
            <a:off x="8501447" y="5718225"/>
            <a:ext cx="3504231" cy="338554"/>
          </a:xfrm>
          <a:prstGeom prst="rect">
            <a:avLst/>
          </a:prstGeom>
          <a:noFill/>
        </p:spPr>
        <p:txBody>
          <a:bodyPr wrap="square" lIns="91440" tIns="45720" rIns="91440" bIns="45720" anchor="t">
            <a:spAutoFit/>
          </a:bodyPr>
          <a:lstStyle/>
          <a:p>
            <a:pPr>
              <a:defRPr/>
            </a:pPr>
            <a:r>
              <a:rPr lang="uk-UA" sz="1600" dirty="0">
                <a:latin typeface="proxima_nova"/>
              </a:rPr>
              <a:t>Буде відображена </a:t>
            </a:r>
            <a:r>
              <a:rPr lang="uk-UA" sz="1600" b="1" dirty="0">
                <a:latin typeface="proxima_nova"/>
              </a:rPr>
              <a:t>Детальна інформація по кількості</a:t>
            </a:r>
          </a:p>
        </p:txBody>
      </p:sp>
      <p:sp useBgFill="1">
        <p:nvSpPr>
          <p:cNvPr id="3" name="TextBox 2">
            <a:extLst>
              <a:ext uri="{FF2B5EF4-FFF2-40B4-BE49-F238E27FC236}">
                <a16:creationId xmlns:a16="http://schemas.microsoft.com/office/drawing/2014/main" id="{C41B8809-0C55-0BFD-5E3E-B813483B287F}"/>
              </a:ext>
            </a:extLst>
          </p:cNvPr>
          <p:cNvSpPr txBox="1"/>
          <p:nvPr/>
        </p:nvSpPr>
        <p:spPr>
          <a:xfrm>
            <a:off x="3502224" y="1149484"/>
            <a:ext cx="679093" cy="169277"/>
          </a:xfrm>
          <a:prstGeom prst="rect">
            <a:avLst/>
          </a:prstGeom>
        </p:spPr>
        <p:txBody>
          <a:bodyPr wrap="square" rtlCol="0">
            <a:spAutoFit/>
          </a:bodyPr>
          <a:lstStyle/>
          <a:p>
            <a:r>
              <a:rPr lang="uk-UA" sz="500" dirty="0"/>
              <a:t>Компанія ТОВ</a:t>
            </a:r>
          </a:p>
        </p:txBody>
      </p:sp>
      <p:pic>
        <p:nvPicPr>
          <p:cNvPr id="11" name="Graphic 10" descr="House outline">
            <a:hlinkClick r:id="rId5" action="ppaction://hlinksldjump"/>
            <a:extLst>
              <a:ext uri="{FF2B5EF4-FFF2-40B4-BE49-F238E27FC236}">
                <a16:creationId xmlns:a16="http://schemas.microsoft.com/office/drawing/2014/main" id="{827392EC-A73E-61C2-E2A2-E4460835CEB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720680" y="0"/>
            <a:ext cx="471320" cy="477054"/>
          </a:xfrm>
          <a:prstGeom prst="rect">
            <a:avLst/>
          </a:prstGeom>
        </p:spPr>
      </p:pic>
      <p:pic>
        <p:nvPicPr>
          <p:cNvPr id="15" name="Graphic 14" descr="Priorities with solid fill">
            <a:hlinkClick r:id="rId8" action="ppaction://hlinksldjump"/>
            <a:extLst>
              <a:ext uri="{FF2B5EF4-FFF2-40B4-BE49-F238E27FC236}">
                <a16:creationId xmlns:a16="http://schemas.microsoft.com/office/drawing/2014/main" id="{7E17AC49-B537-10F0-DDF5-2334D439DFA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24677675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ue text&#10;&#10;Description automatically generated">
            <a:extLst>
              <a:ext uri="{FF2B5EF4-FFF2-40B4-BE49-F238E27FC236}">
                <a16:creationId xmlns:a16="http://schemas.microsoft.com/office/drawing/2014/main" id="{F9575FB8-26CE-5940-85A9-9EB2830EC8DC}"/>
              </a:ext>
            </a:extLst>
          </p:cNvPr>
          <p:cNvPicPr>
            <a:picLocks noChangeAspect="1"/>
          </p:cNvPicPr>
          <p:nvPr/>
        </p:nvPicPr>
        <p:blipFill>
          <a:blip r:embed="rId2"/>
          <a:stretch>
            <a:fillRect/>
          </a:stretch>
        </p:blipFill>
        <p:spPr>
          <a:xfrm>
            <a:off x="3159797" y="710589"/>
            <a:ext cx="8829792" cy="1546623"/>
          </a:xfrm>
          <a:prstGeom prst="rect">
            <a:avLst/>
          </a:prstGeom>
          <a:ln>
            <a:noFill/>
          </a:ln>
          <a:effectLst>
            <a:outerShdw blurRad="292100" dist="139700" dir="2700000" algn="tl" rotWithShape="0">
              <a:srgbClr val="333333">
                <a:alpha val="65000"/>
              </a:srgbClr>
            </a:outerShdw>
          </a:effectLst>
        </p:spPr>
      </p:pic>
      <p:pic>
        <p:nvPicPr>
          <p:cNvPr id="7" name="Picture 6" descr="A screenshot of a computer&#10;&#10;Description automatically generated">
            <a:extLst>
              <a:ext uri="{FF2B5EF4-FFF2-40B4-BE49-F238E27FC236}">
                <a16:creationId xmlns:a16="http://schemas.microsoft.com/office/drawing/2014/main" id="{01FF862A-D979-8852-C08F-0BDE99DC4450}"/>
              </a:ext>
            </a:extLst>
          </p:cNvPr>
          <p:cNvPicPr>
            <a:picLocks noChangeAspect="1"/>
          </p:cNvPicPr>
          <p:nvPr/>
        </p:nvPicPr>
        <p:blipFill>
          <a:blip r:embed="rId3"/>
          <a:stretch>
            <a:fillRect/>
          </a:stretch>
        </p:blipFill>
        <p:spPr>
          <a:xfrm>
            <a:off x="701106" y="714750"/>
            <a:ext cx="2257722" cy="5381738"/>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4B560D2A-7383-9DC2-EF5D-9ADA5155DEFC}"/>
              </a:ext>
            </a:extLst>
          </p:cNvPr>
          <p:cNvSpPr txBox="1"/>
          <p:nvPr/>
        </p:nvSpPr>
        <p:spPr>
          <a:xfrm>
            <a:off x="694588" y="128003"/>
            <a:ext cx="529057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400" b="1" dirty="0">
                <a:solidFill>
                  <a:srgbClr val="0072BC"/>
                </a:solidFill>
                <a:latin typeface="Proxima Nova"/>
                <a:ea typeface="+mn-lt"/>
                <a:cs typeface="+mn-lt"/>
              </a:rPr>
              <a:t>Переглянути сторінку платежів</a:t>
            </a:r>
          </a:p>
        </p:txBody>
      </p:sp>
      <p:sp>
        <p:nvSpPr>
          <p:cNvPr id="9" name="TextBox 8">
            <a:extLst>
              <a:ext uri="{FF2B5EF4-FFF2-40B4-BE49-F238E27FC236}">
                <a16:creationId xmlns:a16="http://schemas.microsoft.com/office/drawing/2014/main" id="{2675F6FB-FE90-E89E-4A6F-CF5C7379CCE1}"/>
              </a:ext>
            </a:extLst>
          </p:cNvPr>
          <p:cNvSpPr txBox="1"/>
          <p:nvPr/>
        </p:nvSpPr>
        <p:spPr>
          <a:xfrm>
            <a:off x="3361816" y="2732014"/>
            <a:ext cx="8627773" cy="2554545"/>
          </a:xfrm>
          <a:prstGeom prst="rect">
            <a:avLst/>
          </a:prstGeom>
          <a:noFill/>
        </p:spPr>
        <p:txBody>
          <a:bodyPr wrap="square" lIns="91440" tIns="45720" rIns="91440" bIns="45720" anchor="t">
            <a:spAutoFit/>
          </a:bodyPr>
          <a:lstStyle/>
          <a:p>
            <a:pPr marL="285750" indent="-285750">
              <a:buFont typeface="Calibri"/>
              <a:buChar char="-"/>
              <a:defRPr/>
            </a:pPr>
            <a:r>
              <a:rPr lang="uk-UA" sz="1600" dirty="0">
                <a:latin typeface="proxima_nova"/>
                <a:cs typeface="Arial"/>
              </a:rPr>
              <a:t>Натисніть «</a:t>
            </a:r>
            <a:r>
              <a:rPr lang="uk-UA" sz="1600" b="1" dirty="0">
                <a:latin typeface="proxima_nova"/>
                <a:cs typeface="Arial"/>
              </a:rPr>
              <a:t>Переглянути платежі» </a:t>
            </a:r>
            <a:r>
              <a:rPr lang="uk-UA" sz="1600" dirty="0">
                <a:latin typeface="proxima_nova"/>
                <a:cs typeface="Arial"/>
              </a:rPr>
              <a:t>на головній сторінці порталу постачальників</a:t>
            </a:r>
          </a:p>
          <a:p>
            <a:pPr marL="285750" indent="-285750">
              <a:buFont typeface="Calibri"/>
              <a:buChar char="-"/>
              <a:defRPr/>
            </a:pPr>
            <a:r>
              <a:rPr lang="uk-UA" sz="1600" dirty="0">
                <a:latin typeface="proxima_nova"/>
                <a:cs typeface="Arial"/>
              </a:rPr>
              <a:t>Використовуйте будь-який із наведених нижче параметрів пошуку, щоб отримати наявні платежі:</a:t>
            </a:r>
          </a:p>
          <a:p>
            <a:pPr marL="742950" lvl="1" indent="-285750">
              <a:buFont typeface="Arial"/>
              <a:buChar char="•"/>
              <a:defRPr/>
            </a:pPr>
            <a:r>
              <a:rPr lang="uk-UA" sz="1600" dirty="0">
                <a:latin typeface="proxima_nova"/>
                <a:cs typeface="Arial"/>
              </a:rPr>
              <a:t>Номер платежу</a:t>
            </a:r>
          </a:p>
          <a:p>
            <a:pPr marL="742950" lvl="1" indent="-285750">
              <a:buFont typeface="Arial"/>
              <a:buChar char="•"/>
              <a:defRPr/>
            </a:pPr>
            <a:r>
              <a:rPr lang="uk-UA" sz="1600" dirty="0">
                <a:latin typeface="proxima_nova"/>
                <a:cs typeface="Arial"/>
              </a:rPr>
              <a:t>Назва постачальника</a:t>
            </a:r>
          </a:p>
          <a:p>
            <a:pPr marL="742950" lvl="1" indent="-285750">
              <a:buFont typeface="Arial"/>
              <a:buChar char="•"/>
              <a:defRPr/>
            </a:pPr>
            <a:r>
              <a:rPr lang="uk-UA" sz="1600" dirty="0">
                <a:latin typeface="proxima_nova"/>
                <a:cs typeface="Arial"/>
              </a:rPr>
              <a:t>Статус платежу</a:t>
            </a:r>
          </a:p>
          <a:p>
            <a:pPr marL="742950" lvl="1" indent="-285750">
              <a:buFont typeface="Arial"/>
              <a:buChar char="•"/>
              <a:defRPr/>
            </a:pPr>
            <a:r>
              <a:rPr lang="uk-UA" sz="1600" dirty="0">
                <a:latin typeface="proxima_nova"/>
                <a:cs typeface="Arial"/>
              </a:rPr>
              <a:t>Сайт постачальника</a:t>
            </a:r>
          </a:p>
          <a:p>
            <a:pPr marL="742950" lvl="1" indent="-285750">
              <a:buFont typeface="Arial"/>
              <a:buChar char="•"/>
              <a:defRPr/>
            </a:pPr>
            <a:r>
              <a:rPr lang="uk-UA" sz="1600" dirty="0">
                <a:latin typeface="proxima_nova"/>
                <a:cs typeface="Arial"/>
              </a:rPr>
              <a:t>Сума оплати</a:t>
            </a:r>
          </a:p>
          <a:p>
            <a:pPr marL="742950" lvl="1" indent="-285750">
              <a:buFont typeface="Arial"/>
              <a:buChar char="•"/>
              <a:defRPr/>
            </a:pPr>
            <a:r>
              <a:rPr lang="uk-UA" sz="1600" dirty="0">
                <a:latin typeface="proxima_nova"/>
                <a:cs typeface="Arial"/>
              </a:rPr>
              <a:t>Дата оплати</a:t>
            </a:r>
          </a:p>
          <a:p>
            <a:pPr marL="285750" lvl="1" indent="-285750">
              <a:buFont typeface="Calibri"/>
              <a:buChar char="-"/>
              <a:defRPr/>
            </a:pPr>
            <a:r>
              <a:rPr lang="uk-UA" sz="1600" dirty="0">
                <a:latin typeface="proxima_nova"/>
                <a:cs typeface="Arial"/>
              </a:rPr>
              <a:t>Натисніть на </a:t>
            </a:r>
            <a:r>
              <a:rPr lang="uk-UA" sz="1600" b="1" dirty="0">
                <a:latin typeface="proxima_nova"/>
                <a:cs typeface="Arial"/>
              </a:rPr>
              <a:t>«Пошук»</a:t>
            </a:r>
          </a:p>
          <a:p>
            <a:pPr marL="285750" lvl="1" indent="-285750">
              <a:buFont typeface="Calibri"/>
              <a:buChar char="-"/>
              <a:defRPr/>
            </a:pPr>
            <a:r>
              <a:rPr lang="uk-UA" sz="1600" dirty="0">
                <a:latin typeface="proxima_nova"/>
                <a:cs typeface="Arial"/>
              </a:rPr>
              <a:t>Деталі платежу буде отримано в таблиці «</a:t>
            </a:r>
            <a:r>
              <a:rPr lang="uk-UA" sz="1600" b="1" dirty="0">
                <a:latin typeface="proxima_nova"/>
                <a:cs typeface="Arial"/>
              </a:rPr>
              <a:t>Результати пошуку»</a:t>
            </a:r>
            <a:r>
              <a:rPr lang="uk-UA" sz="1600" dirty="0">
                <a:latin typeface="proxima_nova"/>
                <a:cs typeface="Arial"/>
              </a:rPr>
              <a:t> </a:t>
            </a:r>
          </a:p>
        </p:txBody>
      </p:sp>
      <p:pic>
        <p:nvPicPr>
          <p:cNvPr id="18" name="Graphic 17" descr="Badge 4 with solid fill">
            <a:extLst>
              <a:ext uri="{FF2B5EF4-FFF2-40B4-BE49-F238E27FC236}">
                <a16:creationId xmlns:a16="http://schemas.microsoft.com/office/drawing/2014/main" id="{2EE46C4C-50FD-2215-686E-D4190A9F9E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556" y="2991394"/>
            <a:ext cx="437606" cy="437606"/>
          </a:xfrm>
          <a:prstGeom prst="rect">
            <a:avLst/>
          </a:prstGeom>
        </p:spPr>
      </p:pic>
      <p:sp>
        <p:nvSpPr>
          <p:cNvPr id="5" name="TextBox 4">
            <a:extLst>
              <a:ext uri="{FF2B5EF4-FFF2-40B4-BE49-F238E27FC236}">
                <a16:creationId xmlns:a16="http://schemas.microsoft.com/office/drawing/2014/main" id="{CDC58E74-1DC9-38EB-7FD7-A911B61CCAB3}"/>
              </a:ext>
            </a:extLst>
          </p:cNvPr>
          <p:cNvSpPr txBox="1"/>
          <p:nvPr/>
        </p:nvSpPr>
        <p:spPr>
          <a:xfrm rot="16200000">
            <a:off x="-2909312" y="2886231"/>
            <a:ext cx="6295679" cy="523220"/>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800" b="1" dirty="0">
                <a:solidFill>
                  <a:srgbClr val="0072BC"/>
                </a:solidFill>
                <a:latin typeface="Proxima Nova"/>
                <a:ea typeface="+mn-lt"/>
                <a:cs typeface="+mn-lt"/>
              </a:rPr>
              <a:t>4.3 Перегляд платежу</a:t>
            </a:r>
          </a:p>
        </p:txBody>
      </p:sp>
      <p:sp>
        <p:nvSpPr>
          <p:cNvPr id="8" name="Rectangle 7">
            <a:extLst>
              <a:ext uri="{FF2B5EF4-FFF2-40B4-BE49-F238E27FC236}">
                <a16:creationId xmlns:a16="http://schemas.microsoft.com/office/drawing/2014/main" id="{567E7475-8CF8-DEAB-16AD-DB1A62824B07}"/>
              </a:ext>
            </a:extLst>
          </p:cNvPr>
          <p:cNvSpPr/>
          <p:nvPr/>
        </p:nvSpPr>
        <p:spPr>
          <a:xfrm flipH="1">
            <a:off x="814391" y="5861073"/>
            <a:ext cx="768223" cy="235415"/>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sp>
        <p:nvSpPr>
          <p:cNvPr id="12" name="Rectangle 11">
            <a:extLst>
              <a:ext uri="{FF2B5EF4-FFF2-40B4-BE49-F238E27FC236}">
                <a16:creationId xmlns:a16="http://schemas.microsoft.com/office/drawing/2014/main" id="{61C105F6-A536-64BE-B61E-A987872033DD}"/>
              </a:ext>
            </a:extLst>
          </p:cNvPr>
          <p:cNvSpPr/>
          <p:nvPr/>
        </p:nvSpPr>
        <p:spPr>
          <a:xfrm flipH="1">
            <a:off x="11097002" y="1482799"/>
            <a:ext cx="325736" cy="225781"/>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sp>
        <p:nvSpPr>
          <p:cNvPr id="11" name="Rectangle 10">
            <a:extLst>
              <a:ext uri="{FF2B5EF4-FFF2-40B4-BE49-F238E27FC236}">
                <a16:creationId xmlns:a16="http://schemas.microsoft.com/office/drawing/2014/main" id="{7D637791-FA10-8D2E-2207-81C3CFC1D178}"/>
              </a:ext>
            </a:extLst>
          </p:cNvPr>
          <p:cNvSpPr/>
          <p:nvPr/>
        </p:nvSpPr>
        <p:spPr>
          <a:xfrm flipH="1">
            <a:off x="8297107" y="923002"/>
            <a:ext cx="1805644" cy="217054"/>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rgbClr val="FFFFFF"/>
              </a:solidFill>
              <a:effectLst/>
              <a:uLnTx/>
              <a:uFillTx/>
              <a:latin typeface="Oracle Sans"/>
              <a:ea typeface="+mn-ea"/>
              <a:cs typeface="+mn-cs"/>
            </a:endParaRPr>
          </a:p>
        </p:txBody>
      </p:sp>
      <p:sp useBgFill="1">
        <p:nvSpPr>
          <p:cNvPr id="3" name="TextBox 2">
            <a:extLst>
              <a:ext uri="{FF2B5EF4-FFF2-40B4-BE49-F238E27FC236}">
                <a16:creationId xmlns:a16="http://schemas.microsoft.com/office/drawing/2014/main" id="{8891B906-92F6-3F3D-B66B-03943EC6643C}"/>
              </a:ext>
            </a:extLst>
          </p:cNvPr>
          <p:cNvSpPr txBox="1"/>
          <p:nvPr/>
        </p:nvSpPr>
        <p:spPr>
          <a:xfrm>
            <a:off x="8881689" y="970779"/>
            <a:ext cx="960901" cy="169277"/>
          </a:xfrm>
          <a:prstGeom prst="rect">
            <a:avLst/>
          </a:prstGeom>
          <a:ln>
            <a:noFill/>
          </a:ln>
          <a:effectLst>
            <a:outerShdw dist="50800" sx="1000" sy="1000" algn="ctr" rotWithShape="0">
              <a:srgbClr val="000000">
                <a:alpha val="0"/>
              </a:srgbClr>
            </a:outerShdw>
            <a:reflection endPos="0" dist="50800" dir="5400000" sy="-100000" algn="bl" rotWithShape="0"/>
            <a:softEdge rad="31750"/>
          </a:effectLst>
        </p:spPr>
        <p:txBody>
          <a:bodyPr wrap="square" rtlCol="0">
            <a:spAutoFit/>
          </a:bodyPr>
          <a:lstStyle/>
          <a:p>
            <a:r>
              <a:rPr lang="uk-UA" sz="500" dirty="0"/>
              <a:t>Компанія ТОВ</a:t>
            </a:r>
          </a:p>
        </p:txBody>
      </p:sp>
      <p:pic>
        <p:nvPicPr>
          <p:cNvPr id="10" name="Graphic 9" descr="House outline">
            <a:hlinkClick r:id="rId6" action="ppaction://hlinksldjump"/>
            <a:extLst>
              <a:ext uri="{FF2B5EF4-FFF2-40B4-BE49-F238E27FC236}">
                <a16:creationId xmlns:a16="http://schemas.microsoft.com/office/drawing/2014/main" id="{405D2228-71FC-7A28-3A41-69F79A6AA83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720680" y="0"/>
            <a:ext cx="471320" cy="477054"/>
          </a:xfrm>
          <a:prstGeom prst="rect">
            <a:avLst/>
          </a:prstGeom>
        </p:spPr>
      </p:pic>
      <p:pic>
        <p:nvPicPr>
          <p:cNvPr id="13" name="Graphic 12" descr="Priorities with solid fill">
            <a:hlinkClick r:id="rId9" action="ppaction://hlinksldjump"/>
            <a:extLst>
              <a:ext uri="{FF2B5EF4-FFF2-40B4-BE49-F238E27FC236}">
                <a16:creationId xmlns:a16="http://schemas.microsoft.com/office/drawing/2014/main" id="{FEF67BE8-674B-FB13-C6EC-DF30EE15409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20980198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33A390-0B3E-6D2E-E755-014E51E33E26}"/>
              </a:ext>
            </a:extLst>
          </p:cNvPr>
          <p:cNvSpPr>
            <a:spLocks noGrp="1"/>
          </p:cNvSpPr>
          <p:nvPr>
            <p:ph type="body" sz="quarter" idx="10"/>
          </p:nvPr>
        </p:nvSpPr>
        <p:spPr>
          <a:xfrm>
            <a:off x="263866" y="4376149"/>
            <a:ext cx="5832134" cy="530179"/>
          </a:xfrm>
        </p:spPr>
        <p:txBody>
          <a:bodyPr vert="horz" lIns="91440" tIns="45720" rIns="91440" bIns="0" rtlCol="0" anchor="t">
            <a:noAutofit/>
          </a:bodyPr>
          <a:lstStyle/>
          <a:p>
            <a:r>
              <a:rPr lang="uk-UA" sz="2800" dirty="0">
                <a:latin typeface="Proxima Nova Extrabold"/>
              </a:rPr>
              <a:t>5. Служба підтримки</a:t>
            </a:r>
          </a:p>
        </p:txBody>
      </p:sp>
      <p:cxnSp>
        <p:nvCxnSpPr>
          <p:cNvPr id="5" name="Straight Connector 4">
            <a:extLst>
              <a:ext uri="{FF2B5EF4-FFF2-40B4-BE49-F238E27FC236}">
                <a16:creationId xmlns:a16="http://schemas.microsoft.com/office/drawing/2014/main" id="{018A1A40-9209-9471-605A-00F1FB5A08A9}"/>
              </a:ext>
            </a:extLst>
          </p:cNvPr>
          <p:cNvCxnSpPr>
            <a:cxnSpLocks/>
          </p:cNvCxnSpPr>
          <p:nvPr/>
        </p:nvCxnSpPr>
        <p:spPr>
          <a:xfrm>
            <a:off x="6128084" y="1036922"/>
            <a:ext cx="0" cy="4581525"/>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489F37A5-2532-7A68-1F64-A9D0CCFD37AC}"/>
              </a:ext>
            </a:extLst>
          </p:cNvPr>
          <p:cNvSpPr txBox="1"/>
          <p:nvPr/>
        </p:nvSpPr>
        <p:spPr>
          <a:xfrm>
            <a:off x="6487428" y="3859084"/>
            <a:ext cx="5440706" cy="1034129"/>
          </a:xfrm>
          <a:prstGeom prst="rect">
            <a:avLst/>
          </a:prstGeom>
          <a:noFill/>
        </p:spPr>
        <p:txBody>
          <a:bodyPr wrap="square" lIns="91440" tIns="45720" rIns="91440" bIns="45720" rtlCol="0" anchor="t">
            <a:spAutoFit/>
          </a:bodyPr>
          <a:lstStyle/>
          <a:p>
            <a:pPr>
              <a:spcBef>
                <a:spcPct val="20000"/>
              </a:spcBef>
              <a:spcAft>
                <a:spcPct val="0"/>
              </a:spcAft>
            </a:pPr>
            <a:r>
              <a:rPr lang="uk-UA" dirty="0">
                <a:solidFill>
                  <a:srgbClr val="FFFFFF"/>
                </a:solidFill>
                <a:latin typeface="Proxima Nova"/>
                <a:cs typeface="Segoe UI"/>
                <a:hlinkClick r:id="rId2" action="ppaction://hlinksldjump">
                  <a:extLst>
                    <a:ext uri="{A12FA001-AC4F-418D-AE19-62706E023703}">
                      <ahyp:hlinkClr xmlns:ahyp="http://schemas.microsoft.com/office/drawing/2018/hyperlinkcolor" val="tx"/>
                    </a:ext>
                  </a:extLst>
                </a:hlinkClick>
              </a:rPr>
              <a:t>5.1 Технічна допомога</a:t>
            </a:r>
          </a:p>
          <a:p>
            <a:pPr>
              <a:spcBef>
                <a:spcPct val="20000"/>
              </a:spcBef>
              <a:spcAft>
                <a:spcPct val="0"/>
              </a:spcAft>
            </a:pPr>
            <a:r>
              <a:rPr lang="uk-UA" dirty="0">
                <a:solidFill>
                  <a:schemeClr val="bg1"/>
                </a:solidFill>
                <a:latin typeface="Proxima Nova"/>
                <a:cs typeface="Segoe UI"/>
                <a:hlinkClick r:id="rId3" action="ppaction://hlinksldjump">
                  <a:extLst>
                    <a:ext uri="{A12FA001-AC4F-418D-AE19-62706E023703}">
                      <ahyp:hlinkClr xmlns:ahyp="http://schemas.microsoft.com/office/drawing/2018/hyperlinkcolor" val="tx"/>
                    </a:ext>
                  </a:extLst>
                </a:hlinkClick>
              </a:rPr>
              <a:t>5.2 Поширені запитання</a:t>
            </a:r>
          </a:p>
          <a:p>
            <a:pPr>
              <a:spcBef>
                <a:spcPct val="20000"/>
              </a:spcBef>
              <a:spcAft>
                <a:spcPct val="0"/>
              </a:spcAft>
            </a:pPr>
            <a:r>
              <a:rPr lang="uk-UA" dirty="0">
                <a:solidFill>
                  <a:schemeClr val="bg1"/>
                </a:solidFill>
                <a:latin typeface="Proxima Nova"/>
                <a:cs typeface="Segoe UI"/>
                <a:hlinkClick r:id="rId4" action="ppaction://hlinksldjump">
                  <a:extLst>
                    <a:ext uri="{A12FA001-AC4F-418D-AE19-62706E023703}">
                      <ahyp:hlinkClr xmlns:ahyp="http://schemas.microsoft.com/office/drawing/2018/hyperlinkcolor" val="tx"/>
                    </a:ext>
                  </a:extLst>
                </a:hlinkClick>
              </a:rPr>
              <a:t>5.3 Словник</a:t>
            </a:r>
          </a:p>
        </p:txBody>
      </p:sp>
    </p:spTree>
    <p:extLst>
      <p:ext uri="{BB962C8B-B14F-4D97-AF65-F5344CB8AC3E}">
        <p14:creationId xmlns:p14="http://schemas.microsoft.com/office/powerpoint/2010/main" val="8299269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E7F9A91-497F-1148-D296-E256B2EDBE4C}"/>
              </a:ext>
            </a:extLst>
          </p:cNvPr>
          <p:cNvSpPr txBox="1"/>
          <p:nvPr/>
        </p:nvSpPr>
        <p:spPr>
          <a:xfrm>
            <a:off x="331521" y="360531"/>
            <a:ext cx="10247874"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500" b="1" dirty="0">
              <a:solidFill>
                <a:srgbClr val="0072BC"/>
              </a:solidFill>
              <a:latin typeface="Proxima Nova"/>
              <a:cs typeface="Arial"/>
            </a:endParaRPr>
          </a:p>
        </p:txBody>
      </p:sp>
      <p:sp>
        <p:nvSpPr>
          <p:cNvPr id="4" name="TextBox 3">
            <a:extLst>
              <a:ext uri="{FF2B5EF4-FFF2-40B4-BE49-F238E27FC236}">
                <a16:creationId xmlns:a16="http://schemas.microsoft.com/office/drawing/2014/main" id="{1D0481C1-00A0-FB04-B5C6-4F8085F3AF8B}"/>
              </a:ext>
            </a:extLst>
          </p:cNvPr>
          <p:cNvSpPr txBox="1"/>
          <p:nvPr/>
        </p:nvSpPr>
        <p:spPr>
          <a:xfrm>
            <a:off x="365329" y="250299"/>
            <a:ext cx="420013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400" b="1" dirty="0">
                <a:solidFill>
                  <a:srgbClr val="0072BC"/>
                </a:solidFill>
                <a:latin typeface="Proxima Nova"/>
                <a:ea typeface="+mn-lt"/>
                <a:cs typeface="+mn-lt"/>
              </a:rPr>
              <a:t>5.1 Технічна допомога</a:t>
            </a:r>
          </a:p>
        </p:txBody>
      </p:sp>
      <p:sp>
        <p:nvSpPr>
          <p:cNvPr id="9" name="TextBox 8">
            <a:extLst>
              <a:ext uri="{FF2B5EF4-FFF2-40B4-BE49-F238E27FC236}">
                <a16:creationId xmlns:a16="http://schemas.microsoft.com/office/drawing/2014/main" id="{85D90982-60D7-CF11-B75B-5A558FFAC488}"/>
              </a:ext>
            </a:extLst>
          </p:cNvPr>
          <p:cNvSpPr txBox="1"/>
          <p:nvPr/>
        </p:nvSpPr>
        <p:spPr>
          <a:xfrm>
            <a:off x="362962" y="758891"/>
            <a:ext cx="11125736" cy="1569660"/>
          </a:xfrm>
          <a:prstGeom prst="rect">
            <a:avLst/>
          </a:prstGeom>
          <a:noFill/>
        </p:spPr>
        <p:txBody>
          <a:bodyPr wrap="square" lIns="91440" tIns="45720" rIns="91440" bIns="45720" anchor="t">
            <a:spAutoFit/>
          </a:bodyPr>
          <a:lstStyle/>
          <a:p>
            <a:pPr>
              <a:defRPr/>
            </a:pPr>
            <a:r>
              <a:rPr lang="uk-UA" sz="1600" dirty="0">
                <a:latin typeface="proxima_nova"/>
              </a:rPr>
              <a:t>Якщо у вас виникли технічні проблеми з реєстрацією або процесом подання заявки, </a:t>
            </a:r>
            <a:r>
              <a:rPr lang="uk-UA" sz="1600" b="1" dirty="0">
                <a:latin typeface="proxima_nova"/>
              </a:rPr>
              <a:t>будь ласка, зв'яжіться з відповідним покупцем, </a:t>
            </a:r>
            <a:r>
              <a:rPr lang="uk-UA" sz="1600" dirty="0">
                <a:latin typeface="proxima_nova"/>
              </a:rPr>
              <a:t>як зазначено в документі переговорів, які ви бажаєте подати, </a:t>
            </a:r>
            <a:r>
              <a:rPr lang="uk-UA" sz="1600" b="1" dirty="0">
                <a:latin typeface="proxima_nova"/>
              </a:rPr>
              <a:t>як тільки зможете</a:t>
            </a:r>
            <a:r>
              <a:rPr lang="uk-UA" sz="1600" dirty="0">
                <a:latin typeface="proxima_nova"/>
              </a:rPr>
              <a:t>. </a:t>
            </a:r>
          </a:p>
          <a:p>
            <a:pPr>
              <a:defRPr/>
            </a:pPr>
            <a:endParaRPr lang="en-PH" sz="1600" dirty="0">
              <a:solidFill>
                <a:schemeClr val="tx1"/>
              </a:solidFill>
              <a:latin typeface="proxima_nova"/>
              <a:ea typeface="+mn-lt"/>
              <a:cs typeface="+mn-lt"/>
            </a:endParaRPr>
          </a:p>
          <a:p>
            <a:pPr>
              <a:defRPr/>
            </a:pPr>
            <a:r>
              <a:rPr lang="uk-UA" sz="1600" b="1" dirty="0">
                <a:latin typeface="proxima_nova"/>
                <a:ea typeface="+mn-lt"/>
                <a:cs typeface="+mn-lt"/>
              </a:rPr>
              <a:t>Вирішення технічної проблеми займе час, і УВКБ ООН не несе відповідальності за будь-які затримки.</a:t>
            </a:r>
            <a:r>
              <a:rPr lang="uk-UA" sz="1600" b="1" dirty="0">
                <a:solidFill>
                  <a:schemeClr val="tx1"/>
                </a:solidFill>
                <a:latin typeface="proxima_nova"/>
                <a:ea typeface="+mn-lt"/>
                <a:cs typeface="+mn-lt"/>
              </a:rPr>
              <a:t> УВКБ ООН відповість протягом офіційних робочих годин. </a:t>
            </a:r>
          </a:p>
          <a:p>
            <a:pPr marL="342900" indent="-342900">
              <a:buAutoNum type="arabicPeriod"/>
              <a:defRPr/>
            </a:pPr>
            <a:endParaRPr lang="en-IN" sz="1600" dirty="0">
              <a:latin typeface="Proxima Nova"/>
            </a:endParaRPr>
          </a:p>
        </p:txBody>
      </p:sp>
      <p:sp>
        <p:nvSpPr>
          <p:cNvPr id="11" name="Rectangle: Rounded Corners 10">
            <a:extLst>
              <a:ext uri="{FF2B5EF4-FFF2-40B4-BE49-F238E27FC236}">
                <a16:creationId xmlns:a16="http://schemas.microsoft.com/office/drawing/2014/main" id="{208D0D55-C25E-EFE3-80CA-6131166BE15D}"/>
              </a:ext>
            </a:extLst>
          </p:cNvPr>
          <p:cNvSpPr/>
          <p:nvPr/>
        </p:nvSpPr>
        <p:spPr>
          <a:xfrm>
            <a:off x="9037386" y="5120640"/>
            <a:ext cx="2918954" cy="1115093"/>
          </a:xfrm>
          <a:prstGeom prst="roundRect">
            <a:avLst/>
          </a:prstGeom>
          <a:solidFill>
            <a:schemeClr val="bg2">
              <a:lumMod val="20000"/>
              <a:lumOff val="80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uk-UA" sz="1400" b="1" dirty="0">
                <a:solidFill>
                  <a:schemeClr val="tx1"/>
                </a:solidFill>
                <a:latin typeface="proxima_nova"/>
                <a:ea typeface="Lato"/>
                <a:cs typeface="Lato"/>
              </a:rPr>
              <a:t>       ВАЖЛИВО</a:t>
            </a:r>
          </a:p>
          <a:p>
            <a:r>
              <a:rPr lang="uk-UA" sz="1400" dirty="0">
                <a:solidFill>
                  <a:schemeClr val="tx1"/>
                </a:solidFill>
                <a:latin typeface="proxima_nova"/>
                <a:ea typeface="+mn-lt"/>
                <a:cs typeface="+mn-lt"/>
              </a:rPr>
              <a:t>Не відкладайте реєстрацію та подачу пропозицій на останній момент. </a:t>
            </a:r>
          </a:p>
        </p:txBody>
      </p:sp>
      <p:pic>
        <p:nvPicPr>
          <p:cNvPr id="13" name="Graphic 12" descr="A lightbulb">
            <a:extLst>
              <a:ext uri="{FF2B5EF4-FFF2-40B4-BE49-F238E27FC236}">
                <a16:creationId xmlns:a16="http://schemas.microsoft.com/office/drawing/2014/main" id="{25D6C2BF-77E3-26CF-41F6-4B979AC0178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2025" y="5141976"/>
            <a:ext cx="337926" cy="339195"/>
          </a:xfrm>
          <a:prstGeom prst="rect">
            <a:avLst/>
          </a:prstGeom>
        </p:spPr>
      </p:pic>
      <p:sp>
        <p:nvSpPr>
          <p:cNvPr id="14" name="TextBox 13">
            <a:extLst>
              <a:ext uri="{FF2B5EF4-FFF2-40B4-BE49-F238E27FC236}">
                <a16:creationId xmlns:a16="http://schemas.microsoft.com/office/drawing/2014/main" id="{073F2FE2-3D81-3ED0-2D4B-404BE74B667A}"/>
              </a:ext>
            </a:extLst>
          </p:cNvPr>
          <p:cNvSpPr txBox="1"/>
          <p:nvPr/>
        </p:nvSpPr>
        <p:spPr>
          <a:xfrm>
            <a:off x="1272370" y="2687903"/>
            <a:ext cx="10216328" cy="2062103"/>
          </a:xfrm>
          <a:prstGeom prst="rect">
            <a:avLst/>
          </a:prstGeom>
          <a:noFill/>
        </p:spPr>
        <p:txBody>
          <a:bodyPr wrap="square" lIns="91440" tIns="45720" rIns="91440" bIns="45720" anchor="t">
            <a:spAutoFit/>
          </a:bodyPr>
          <a:lstStyle/>
          <a:p>
            <a:pPr>
              <a:defRPr/>
            </a:pPr>
            <a:r>
              <a:rPr lang="uk-UA" sz="1600" dirty="0">
                <a:latin typeface="proxima_nova"/>
              </a:rPr>
              <a:t>Щоб ваша справа була вирішена якнайшвидше, під час запиту на підтримку завжди рекомендується повідомляти таку інформацію:</a:t>
            </a:r>
          </a:p>
          <a:p>
            <a:pPr>
              <a:defRPr/>
            </a:pPr>
            <a:endParaRPr lang="en-IN" sz="1600" dirty="0">
              <a:latin typeface="proxima_nova"/>
            </a:endParaRPr>
          </a:p>
          <a:p>
            <a:pPr marL="285750" indent="-285750">
              <a:buFont typeface="Calibri"/>
              <a:buChar char="-"/>
              <a:defRPr/>
            </a:pPr>
            <a:r>
              <a:rPr lang="uk-UA" sz="1600" dirty="0">
                <a:latin typeface="proxima_nova"/>
              </a:rPr>
              <a:t>Ваш ідентифікатор користувача та назву компанії</a:t>
            </a:r>
          </a:p>
          <a:p>
            <a:pPr marL="285750" indent="-285750">
              <a:buFont typeface="Calibri"/>
              <a:buChar char="-"/>
              <a:defRPr/>
            </a:pPr>
            <a:r>
              <a:rPr lang="uk-UA" sz="1600" dirty="0">
                <a:latin typeface="proxima_nova"/>
              </a:rPr>
              <a:t>Ідентифікатор переговорів, у яких ви берете участь (якщо є)</a:t>
            </a:r>
          </a:p>
          <a:p>
            <a:pPr marL="285750" indent="-285750">
              <a:buFont typeface="Calibri"/>
              <a:buChar char="-"/>
              <a:defRPr/>
            </a:pPr>
            <a:r>
              <a:rPr lang="uk-UA" sz="1600" dirty="0">
                <a:latin typeface="proxima_nova"/>
              </a:rPr>
              <a:t>Скріншоти будь-яких повідомлень про помилки або попереджень</a:t>
            </a:r>
          </a:p>
          <a:p>
            <a:pPr marL="285750" indent="-285750">
              <a:buFont typeface="Calibri"/>
              <a:buChar char="-"/>
              <a:defRPr/>
            </a:pPr>
            <a:r>
              <a:rPr lang="uk-UA" sz="1600" dirty="0">
                <a:latin typeface="proxima_nova"/>
              </a:rPr>
              <a:t>Короткий опис кроків, які ви виконали, перш ніж зіткнутися з будь-якими помилками чи проблемами</a:t>
            </a:r>
          </a:p>
          <a:p>
            <a:pPr marL="342900" indent="-342900">
              <a:buAutoNum type="arabicPeriod"/>
              <a:defRPr/>
            </a:pPr>
            <a:endParaRPr lang="en-IN" sz="1600" dirty="0">
              <a:latin typeface="Proxima Nova"/>
            </a:endParaRPr>
          </a:p>
        </p:txBody>
      </p:sp>
      <p:pic>
        <p:nvPicPr>
          <p:cNvPr id="2" name="Graphic 1" descr="Clipboard Partially Checked outline">
            <a:extLst>
              <a:ext uri="{FF2B5EF4-FFF2-40B4-BE49-F238E27FC236}">
                <a16:creationId xmlns:a16="http://schemas.microsoft.com/office/drawing/2014/main" id="{D26601C5-8415-03B9-E199-B0994006B4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1521" y="2664036"/>
            <a:ext cx="940849" cy="936102"/>
          </a:xfrm>
          <a:prstGeom prst="rect">
            <a:avLst/>
          </a:prstGeom>
        </p:spPr>
      </p:pic>
      <p:pic>
        <p:nvPicPr>
          <p:cNvPr id="3" name="Graphic 2" descr="Priorities with solid fill">
            <a:hlinkClick r:id="rId7" action="ppaction://hlinksldjump"/>
            <a:extLst>
              <a:ext uri="{FF2B5EF4-FFF2-40B4-BE49-F238E27FC236}">
                <a16:creationId xmlns:a16="http://schemas.microsoft.com/office/drawing/2014/main" id="{0FF3D3D0-6897-B9D3-8D6A-52EACD2D522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 y="6380946"/>
            <a:ext cx="477054" cy="477054"/>
          </a:xfrm>
          <a:prstGeom prst="rect">
            <a:avLst/>
          </a:prstGeom>
        </p:spPr>
      </p:pic>
      <p:pic>
        <p:nvPicPr>
          <p:cNvPr id="5" name="Graphic 4" descr="House outline">
            <a:hlinkClick r:id="rId10" action="ppaction://hlinksldjump"/>
            <a:extLst>
              <a:ext uri="{FF2B5EF4-FFF2-40B4-BE49-F238E27FC236}">
                <a16:creationId xmlns:a16="http://schemas.microsoft.com/office/drawing/2014/main" id="{93BFECE2-456B-EC22-DC49-E2E03B8AEC7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720680" y="0"/>
            <a:ext cx="471320" cy="477054"/>
          </a:xfrm>
          <a:prstGeom prst="rect">
            <a:avLst/>
          </a:prstGeom>
        </p:spPr>
      </p:pic>
    </p:spTree>
    <p:extLst>
      <p:ext uri="{BB962C8B-B14F-4D97-AF65-F5344CB8AC3E}">
        <p14:creationId xmlns:p14="http://schemas.microsoft.com/office/powerpoint/2010/main" val="33599884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698670-D967-E076-3A92-398EB35150D3}"/>
              </a:ext>
            </a:extLst>
          </p:cNvPr>
          <p:cNvSpPr txBox="1"/>
          <p:nvPr/>
        </p:nvSpPr>
        <p:spPr>
          <a:xfrm>
            <a:off x="406955" y="238527"/>
            <a:ext cx="528902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400" b="1" dirty="0">
                <a:solidFill>
                  <a:srgbClr val="0072BC"/>
                </a:solidFill>
                <a:latin typeface="Proxima Nova"/>
                <a:ea typeface="+mn-lt"/>
                <a:cs typeface="+mn-lt"/>
              </a:rPr>
              <a:t>5.2 Запитання і відповіді</a:t>
            </a:r>
          </a:p>
        </p:txBody>
      </p:sp>
      <p:sp>
        <p:nvSpPr>
          <p:cNvPr id="5" name="TextBox 4">
            <a:extLst>
              <a:ext uri="{FF2B5EF4-FFF2-40B4-BE49-F238E27FC236}">
                <a16:creationId xmlns:a16="http://schemas.microsoft.com/office/drawing/2014/main" id="{E5DD2DD6-CACD-8A23-D918-8B8FAB2F29D2}"/>
              </a:ext>
            </a:extLst>
          </p:cNvPr>
          <p:cNvSpPr txBox="1"/>
          <p:nvPr/>
        </p:nvSpPr>
        <p:spPr>
          <a:xfrm>
            <a:off x="406955" y="587961"/>
            <a:ext cx="11563371" cy="5755422"/>
          </a:xfrm>
          <a:prstGeom prst="rect">
            <a:avLst/>
          </a:prstGeom>
          <a:noFill/>
        </p:spPr>
        <p:txBody>
          <a:bodyPr wrap="square" lIns="91440" tIns="45720" rIns="91440" bIns="45720" anchor="t">
            <a:spAutoFit/>
          </a:bodyPr>
          <a:lstStyle/>
          <a:p>
            <a:pPr algn="l" rtl="0" fontAlgn="base"/>
            <a:r>
              <a:rPr lang="uk-UA" sz="1600" b="1"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П: Як постачальники будуть реєструватися в системі? </a:t>
            </a: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 </a:t>
            </a:r>
            <a:br>
              <a:rPr lang="uk-UA" sz="1600" b="0" i="0" dirty="0">
                <a:latin typeface="Calibri Light" panose="020F0302020204030204" pitchFamily="34" charset="0"/>
                <a:ea typeface="Calibri Light" panose="020F0302020204030204" pitchFamily="34" charset="0"/>
                <a:cs typeface="Calibri Light" panose="020F0302020204030204" pitchFamily="34" charset="0"/>
              </a:rPr>
            </a:b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В: Постачальники можуть зареєструватися самостійно на порталі постачальників.</a:t>
            </a:r>
            <a:br>
              <a:rPr lang="uk-UA" sz="1600" b="0" i="0" dirty="0">
                <a:latin typeface="Calibri Light" panose="020F0302020204030204" pitchFamily="34" charset="0"/>
                <a:ea typeface="Calibri Light" panose="020F0302020204030204" pitchFamily="34" charset="0"/>
                <a:cs typeface="Calibri Light" panose="020F0302020204030204" pitchFamily="34" charset="0"/>
              </a:rPr>
            </a:br>
            <a:endParaRPr lang="uk-UA" sz="1600" b="0" i="0" dirty="0">
              <a:latin typeface="Calibri Light" panose="020F0302020204030204" pitchFamily="34" charset="0"/>
              <a:ea typeface="Calibri Light" panose="020F0302020204030204" pitchFamily="34" charset="0"/>
              <a:cs typeface="Calibri Light" panose="020F0302020204030204" pitchFamily="34" charset="0"/>
            </a:endParaRPr>
          </a:p>
          <a:p>
            <a:pPr algn="l" rtl="0" fontAlgn="base"/>
            <a:r>
              <a:rPr lang="uk-UA" sz="1600" b="1"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П: Чи можуть постачальники подати пропозицію безпосередньо через свій портал постачальників?</a:t>
            </a: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  </a:t>
            </a:r>
            <a:br>
              <a:rPr lang="uk-UA" sz="1600" b="0" i="0" dirty="0">
                <a:latin typeface="Calibri Light" panose="020F0302020204030204" pitchFamily="34" charset="0"/>
                <a:ea typeface="Calibri Light" panose="020F0302020204030204" pitchFamily="34" charset="0"/>
                <a:cs typeface="Calibri Light" panose="020F0302020204030204" pitchFamily="34" charset="0"/>
              </a:rPr>
            </a:b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В: Так, портал постачальників дозволяє постачальникам подавати пропозиції безпосередньо через портал.  </a:t>
            </a:r>
          </a:p>
          <a:p>
            <a:pPr algn="l" rtl="0" fontAlgn="base"/>
            <a:endParaRPr lang="en-US" sz="1600" b="1" i="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l" rtl="0" fontAlgn="base"/>
            <a:r>
              <a:rPr lang="uk-UA" sz="1600" b="1"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П: Як ми можемо самостійно зареєструватися в сільській місцевості, де немає доступного індивідуального чи громадського Інтернету 2G або 3G? </a:t>
            </a: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 </a:t>
            </a:r>
            <a:br>
              <a:rPr lang="uk-UA" sz="1600" b="0" i="0" dirty="0">
                <a:latin typeface="Calibri Light" panose="020F0302020204030204" pitchFamily="34" charset="0"/>
                <a:ea typeface="Calibri Light" panose="020F0302020204030204" pitchFamily="34" charset="0"/>
                <a:cs typeface="Calibri Light" panose="020F0302020204030204" pitchFamily="34" charset="0"/>
              </a:rPr>
            </a:b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В: У таких випадках координатор із закупівель може допомогти в процесі реєстрації, під час якого УВКБ ООН зареєструє їх.  </a:t>
            </a:r>
          </a:p>
          <a:p>
            <a:pPr algn="l" rtl="0" fontAlgn="base"/>
            <a:endParaRPr lang="en-US" sz="1600" b="1" i="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l" rtl="0" fontAlgn="base"/>
            <a:r>
              <a:rPr lang="uk-UA" sz="1600" b="1"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П: Чи можуть постачальники брати участь у процесах запит на цінові пропозиції (RFQ), запрошення на участь у тендері (ITB) і запит на пропозиції (RFP) через портал постачальника? </a:t>
            </a: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 </a:t>
            </a:r>
            <a:br>
              <a:rPr lang="uk-UA" sz="1600" b="0" i="0" dirty="0">
                <a:latin typeface="Calibri Light" panose="020F0302020204030204" pitchFamily="34" charset="0"/>
                <a:ea typeface="Calibri Light" panose="020F0302020204030204" pitchFamily="34" charset="0"/>
                <a:cs typeface="Calibri Light" panose="020F0302020204030204" pitchFamily="34" charset="0"/>
              </a:rPr>
            </a:b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В: Так, постачальники повинні брати участь у цих процесах через портал постачальників.  </a:t>
            </a:r>
          </a:p>
          <a:p>
            <a:pPr fontAlgn="base"/>
            <a:endParaRPr lang="en-US" sz="1600" b="1" i="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p>
            <a:pPr fontAlgn="base"/>
            <a:r>
              <a:rPr lang="uk-UA" sz="1600" b="1"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П: Чи залежатиме оплата постачальника від ІНКОТЕРМ чи квитанції? </a:t>
            </a: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 </a:t>
            </a:r>
            <a:br>
              <a:rPr lang="uk-UA" sz="1600" b="0" i="0" dirty="0">
                <a:latin typeface="Calibri Light" panose="020F0302020204030204" pitchFamily="34" charset="0"/>
                <a:ea typeface="Calibri Light" panose="020F0302020204030204" pitchFamily="34" charset="0"/>
                <a:cs typeface="Calibri Light" panose="020F0302020204030204" pitchFamily="34" charset="0"/>
              </a:rPr>
            </a:b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В: Процедура особливо не зміниться. INCOTERMS визначаються як частина замовлення на купівлю, а оплата обробляється на основі квитанції.  </a:t>
            </a:r>
          </a:p>
          <a:p>
            <a:pPr algn="l" rtl="0" fontAlgn="base"/>
            <a:endParaRPr lang="en-US" sz="1600" b="1" i="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l" rtl="0" fontAlgn="base"/>
            <a:r>
              <a:rPr lang="uk-UA" sz="1600" b="1"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П: Чи призведе централізована перевірка та затвердження постачальника до затримок? </a:t>
            </a: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 </a:t>
            </a:r>
            <a:br>
              <a:rPr lang="uk-UA" sz="1600" b="0" i="0" dirty="0">
                <a:latin typeface="Calibri Light" panose="020F0302020204030204" pitchFamily="34" charset="0"/>
                <a:ea typeface="Calibri Light" panose="020F0302020204030204" pitchFamily="34" charset="0"/>
                <a:cs typeface="Calibri Light" panose="020F0302020204030204" pitchFamily="34" charset="0"/>
              </a:rPr>
            </a:b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В: Управління постачальниками потребує спеціалізованого аналізу та централізації цієї інформації.</a:t>
            </a:r>
          </a:p>
          <a:p>
            <a:pPr algn="l" rtl="0" fontAlgn="base"/>
            <a:endParaRPr lang="en-US" sz="1600" b="1" i="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l" rtl="0" fontAlgn="base"/>
            <a:r>
              <a:rPr lang="uk-UA" sz="1600" b="1"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П: Чи вимагатимуть у тендерах фіскальну документацію? </a:t>
            </a: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 </a:t>
            </a:r>
            <a:br>
              <a:rPr lang="uk-UA" sz="1600" b="0" i="0" dirty="0">
                <a:latin typeface="Calibri Light" panose="020F0302020204030204" pitchFamily="34" charset="0"/>
                <a:ea typeface="Calibri Light" panose="020F0302020204030204" pitchFamily="34" charset="0"/>
                <a:cs typeface="Calibri Light" panose="020F0302020204030204" pitchFamily="34" charset="0"/>
              </a:rPr>
            </a:b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В: Постачальники повинні будуть завантажувати фіскальну документацію на портал постачальника відповідно до вимог переговорів.</a:t>
            </a:r>
          </a:p>
        </p:txBody>
      </p:sp>
      <p:pic>
        <p:nvPicPr>
          <p:cNvPr id="2" name="Graphic 1" descr="Priorities with solid fill">
            <a:hlinkClick r:id="rId2" action="ppaction://hlinksldjump"/>
            <a:extLst>
              <a:ext uri="{FF2B5EF4-FFF2-40B4-BE49-F238E27FC236}">
                <a16:creationId xmlns:a16="http://schemas.microsoft.com/office/drawing/2014/main" id="{FD6714B3-D693-B359-C0BD-3CD6490305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 y="6380946"/>
            <a:ext cx="477054" cy="477054"/>
          </a:xfrm>
          <a:prstGeom prst="rect">
            <a:avLst/>
          </a:prstGeom>
        </p:spPr>
      </p:pic>
      <p:pic>
        <p:nvPicPr>
          <p:cNvPr id="4" name="Graphic 3" descr="House outline">
            <a:hlinkClick r:id="rId5" action="ppaction://hlinksldjump"/>
            <a:extLst>
              <a:ext uri="{FF2B5EF4-FFF2-40B4-BE49-F238E27FC236}">
                <a16:creationId xmlns:a16="http://schemas.microsoft.com/office/drawing/2014/main" id="{4FF17AA2-4FFB-7CFA-E145-A0688161E0A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720680" y="0"/>
            <a:ext cx="471320" cy="477054"/>
          </a:xfrm>
          <a:prstGeom prst="rect">
            <a:avLst/>
          </a:prstGeom>
        </p:spPr>
      </p:pic>
    </p:spTree>
    <p:extLst>
      <p:ext uri="{BB962C8B-B14F-4D97-AF65-F5344CB8AC3E}">
        <p14:creationId xmlns:p14="http://schemas.microsoft.com/office/powerpoint/2010/main" val="40970341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6994F3-1B50-B4D8-B0F0-D5B57D50314E}"/>
              </a:ext>
            </a:extLst>
          </p:cNvPr>
          <p:cNvSpPr txBox="1"/>
          <p:nvPr/>
        </p:nvSpPr>
        <p:spPr>
          <a:xfrm>
            <a:off x="535201" y="393241"/>
            <a:ext cx="11570208" cy="6494085"/>
          </a:xfrm>
          <a:prstGeom prst="rect">
            <a:avLst/>
          </a:prstGeom>
          <a:noFill/>
        </p:spPr>
        <p:txBody>
          <a:bodyPr wrap="square" lIns="91440" tIns="45720" rIns="91440" bIns="45720" anchor="t">
            <a:spAutoFit/>
          </a:bodyPr>
          <a:lstStyle/>
          <a:p>
            <a:pPr algn="l" rtl="0" fontAlgn="base"/>
            <a:r>
              <a:rPr lang="uk-UA" sz="1600" b="1"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П: Чи зможуть постачальники оновлювати свою інформацію на порталі?</a:t>
            </a: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  </a:t>
            </a:r>
            <a:br>
              <a:rPr lang="uk-UA" sz="1600" b="0" i="0" dirty="0">
                <a:latin typeface="Calibri Light" panose="020F0302020204030204" pitchFamily="34" charset="0"/>
                <a:ea typeface="Calibri Light" panose="020F0302020204030204" pitchFamily="34" charset="0"/>
                <a:cs typeface="Calibri Light" panose="020F0302020204030204" pitchFamily="34" charset="0"/>
              </a:rPr>
            </a:b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В: Так, постачальники можуть оновлювати свою інформацію на порталі, але суттєві зміни потребують перевірки та затвердження центральною командою.  </a:t>
            </a:r>
          </a:p>
          <a:p>
            <a:pPr algn="l" rtl="0" fontAlgn="base"/>
            <a:endParaRPr lang="en-US" sz="1600" b="1" i="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l" rtl="0" fontAlgn="base"/>
            <a:r>
              <a:rPr lang="uk-UA" sz="1600" b="1"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П: Що станеться, якщо постачальник змінить банківську інформацію під час створення замовлення на купівлю? </a:t>
            </a: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 </a:t>
            </a:r>
            <a:br>
              <a:rPr lang="uk-UA" sz="1600" b="0" i="0" dirty="0">
                <a:latin typeface="Calibri Light" panose="020F0302020204030204" pitchFamily="34" charset="0"/>
                <a:ea typeface="Calibri Light" panose="020F0302020204030204" pitchFamily="34" charset="0"/>
                <a:cs typeface="Calibri Light" panose="020F0302020204030204" pitchFamily="34" charset="0"/>
              </a:rPr>
            </a:b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В: Якщо запит на зміну буде схвалено перед друком замовлення на купівлю у форматі PDF, це буде відображено; інакше замовлення на купівлю має бути передруковано після затвердження.  </a:t>
            </a:r>
          </a:p>
          <a:p>
            <a:pPr algn="l" rtl="0" fontAlgn="base"/>
            <a:endParaRPr lang="en-US" sz="1600" b="1" i="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l" rtl="0" fontAlgn="base"/>
            <a:r>
              <a:rPr lang="uk-UA" sz="1600" b="1"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П: Як розглядатимуться роз’яснення/запитання постачальника протягом періоду переговорів?</a:t>
            </a: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  </a:t>
            </a:r>
            <a:br>
              <a:rPr lang="uk-UA" sz="1600" b="0" i="0" dirty="0">
                <a:latin typeface="Calibri Light" panose="020F0302020204030204" pitchFamily="34" charset="0"/>
                <a:ea typeface="Calibri Light" panose="020F0302020204030204" pitchFamily="34" charset="0"/>
                <a:cs typeface="Calibri Light" panose="020F0302020204030204" pitchFamily="34" charset="0"/>
              </a:rPr>
            </a:b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В: Постачальники можуть спілкуватися з УВКБ ООН через портал постачальників за допомогою кнопки «Повідомлення».  </a:t>
            </a:r>
          </a:p>
          <a:p>
            <a:pPr algn="l" rtl="0" fontAlgn="base"/>
            <a:endParaRPr lang="en-US" sz="1600" b="1" i="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l" rtl="0" fontAlgn="base"/>
            <a:r>
              <a:rPr lang="uk-UA" sz="1600" b="1"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П: Чи мають постачальники доступ до системи ERP для підтвердження замовлення на купівлю? </a:t>
            </a: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 </a:t>
            </a:r>
            <a:br>
              <a:rPr lang="uk-UA" sz="1600" b="0" i="0" dirty="0">
                <a:latin typeface="Calibri Light" panose="020F0302020204030204" pitchFamily="34" charset="0"/>
                <a:ea typeface="Calibri Light" panose="020F0302020204030204" pitchFamily="34" charset="0"/>
                <a:cs typeface="Calibri Light" panose="020F0302020204030204" pitchFamily="34" charset="0"/>
              </a:rPr>
            </a:b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В: Так, ви отримаєте сповіщення, а постачальники матимуть доступ до системи ERP для підтвердження замовлення на купівлю через портал постачальників.  </a:t>
            </a:r>
          </a:p>
          <a:p>
            <a:pPr algn="l" rtl="0" fontAlgn="base"/>
            <a:endParaRPr lang="en-US" sz="1600" b="1" i="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l" rtl="0" fontAlgn="base"/>
            <a:r>
              <a:rPr lang="uk-UA" sz="1600" b="1"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П: Чи портал постачальника доступний лише англійською мовою чи буде забезпечений доступ іншими мовами ООН? </a:t>
            </a: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  </a:t>
            </a:r>
            <a:br>
              <a:rPr lang="uk-UA" sz="1600" b="0" i="0" dirty="0">
                <a:latin typeface="Calibri Light" panose="020F0302020204030204" pitchFamily="34" charset="0"/>
                <a:ea typeface="Calibri Light" panose="020F0302020204030204" pitchFamily="34" charset="0"/>
                <a:cs typeface="Calibri Light" panose="020F0302020204030204" pitchFamily="34" charset="0"/>
              </a:rPr>
            </a:b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В: На початку портал буде активовано англійською мовою, і поступово інші мови будуть додані до системи.</a:t>
            </a:r>
          </a:p>
          <a:p>
            <a:pPr algn="l" rtl="0" fontAlgn="base"/>
            <a:endParaRPr lang="en-US" sz="1600" b="1" i="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l" rtl="0" fontAlgn="base"/>
            <a:r>
              <a:rPr lang="uk-UA" sz="1600" b="1"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П: Для постачальників, які були правильно перенесені в Cloud ERP. Чи потрібно постачальнику також самостійно зареєструватися, щоб мати можливість отримувати переговори, чи ми будемо сповіщені про переговори, оскільки ми вже зареєстровані? І в такому випадку, як ми дізнаємося, як отримати доступ до нашого облікового запису на порталі?</a:t>
            </a: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   </a:t>
            </a:r>
            <a:br>
              <a:rPr lang="uk-UA" sz="1600" b="0" i="0" dirty="0">
                <a:latin typeface="Calibri Light" panose="020F0302020204030204" pitchFamily="34" charset="0"/>
                <a:ea typeface="Calibri Light" panose="020F0302020204030204" pitchFamily="34" charset="0"/>
                <a:cs typeface="Calibri Light" panose="020F0302020204030204" pitchFamily="34" charset="0"/>
              </a:rPr>
            </a:b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В: Тим, хто був правильно перенесений, не доведеться повторно самостійно реєструватися. Постачальники зможуть брати участь у тендерах, постачальники зможуть заходити на портал, та постачальники матимуть доступ до наявної інформації для відкритих переговорів. Дані контактної інформації (електронна пошта, телефон тощо) мають першочергове значення для зв’язку з постачальниками та щоб надати постачальникам вказівки щодо доступу до їх облікового запису на порталі за допомогою облікових даних (електронної адреси), а потім скинути свій власний пароль.   </a:t>
            </a:r>
          </a:p>
        </p:txBody>
      </p:sp>
      <p:sp>
        <p:nvSpPr>
          <p:cNvPr id="4" name="TextBox 3">
            <a:extLst>
              <a:ext uri="{FF2B5EF4-FFF2-40B4-BE49-F238E27FC236}">
                <a16:creationId xmlns:a16="http://schemas.microsoft.com/office/drawing/2014/main" id="{3D6B696B-385B-6C00-3375-4820BB62A928}"/>
              </a:ext>
            </a:extLst>
          </p:cNvPr>
          <p:cNvSpPr txBox="1"/>
          <p:nvPr/>
        </p:nvSpPr>
        <p:spPr>
          <a:xfrm rot="16200000">
            <a:off x="-2950874" y="2950981"/>
            <a:ext cx="6302076" cy="400110"/>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000" b="1" dirty="0">
                <a:solidFill>
                  <a:srgbClr val="0072BC"/>
                </a:solidFill>
                <a:latin typeface="Proxima Nova"/>
                <a:ea typeface="+mn-lt"/>
                <a:cs typeface="+mn-lt"/>
              </a:rPr>
              <a:t>5.2 Запитання і відповіді</a:t>
            </a:r>
          </a:p>
        </p:txBody>
      </p:sp>
      <p:pic>
        <p:nvPicPr>
          <p:cNvPr id="5" name="Graphic 4" descr="House outline">
            <a:hlinkClick r:id="rId2" action="ppaction://hlinksldjump"/>
            <a:extLst>
              <a:ext uri="{FF2B5EF4-FFF2-40B4-BE49-F238E27FC236}">
                <a16:creationId xmlns:a16="http://schemas.microsoft.com/office/drawing/2014/main" id="{AEE2A121-7E5B-4BF7-BA69-436CF28CDF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720680" y="0"/>
            <a:ext cx="471320" cy="477054"/>
          </a:xfrm>
          <a:prstGeom prst="rect">
            <a:avLst/>
          </a:prstGeom>
        </p:spPr>
      </p:pic>
      <p:pic>
        <p:nvPicPr>
          <p:cNvPr id="6" name="Graphic 5" descr="Priorities with solid fill">
            <a:hlinkClick r:id="rId5" action="ppaction://hlinksldjump"/>
            <a:extLst>
              <a:ext uri="{FF2B5EF4-FFF2-40B4-BE49-F238E27FC236}">
                <a16:creationId xmlns:a16="http://schemas.microsoft.com/office/drawing/2014/main" id="{3EC1999C-C71C-F744-BE7D-7A878617205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773569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35C3AB-6CFD-ABA4-0808-0931B4105001}"/>
              </a:ext>
            </a:extLst>
          </p:cNvPr>
          <p:cNvSpPr txBox="1"/>
          <p:nvPr/>
        </p:nvSpPr>
        <p:spPr>
          <a:xfrm>
            <a:off x="584397" y="394180"/>
            <a:ext cx="11371943" cy="5755422"/>
          </a:xfrm>
          <a:prstGeom prst="rect">
            <a:avLst/>
          </a:prstGeom>
          <a:noFill/>
        </p:spPr>
        <p:txBody>
          <a:bodyPr wrap="square" lIns="91440" tIns="45720" rIns="91440" bIns="45720" anchor="t">
            <a:spAutoFit/>
          </a:bodyPr>
          <a:lstStyle/>
          <a:p>
            <a:pPr algn="l" rtl="0" fontAlgn="base"/>
            <a:r>
              <a:rPr lang="uk-UA" sz="1600" b="1"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П: Чи планується Cloud ERP підключатися до порталу UNGM (Глобальний ринок ООН)?  </a:t>
            </a: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 </a:t>
            </a:r>
            <a:br>
              <a:rPr lang="uk-UA" sz="1600" b="0" i="0" dirty="0">
                <a:latin typeface="Calibri Light" panose="020F0302020204030204" pitchFamily="34" charset="0"/>
                <a:ea typeface="Calibri Light" panose="020F0302020204030204" pitchFamily="34" charset="0"/>
                <a:cs typeface="Calibri Light" panose="020F0302020204030204" pitchFamily="34" charset="0"/>
              </a:rPr>
            </a:b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В: Не зараз.  </a:t>
            </a:r>
          </a:p>
          <a:p>
            <a:pPr algn="l" rtl="0" fontAlgn="base"/>
            <a:endParaRPr lang="en-US" sz="1600" b="1" i="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l" rtl="0" fontAlgn="base"/>
            <a:r>
              <a:rPr lang="uk-UA" sz="1600" b="1"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П: Що станеться, якщо назва постачальника в банківських реквізитах відрізняється від імені бенефіціара?</a:t>
            </a: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 </a:t>
            </a:r>
            <a:br>
              <a:rPr lang="uk-UA" sz="1600" b="0" i="0" dirty="0">
                <a:latin typeface="Calibri Light" panose="020F0302020204030204" pitchFamily="34" charset="0"/>
                <a:ea typeface="Calibri Light" panose="020F0302020204030204" pitchFamily="34" charset="0"/>
                <a:cs typeface="Calibri Light" panose="020F0302020204030204" pitchFamily="34" charset="0"/>
              </a:rPr>
            </a:b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В: Банківський рахунок завжди має бути оформлений на ім’я бенефіціара. Ми не можемо здійснювати платежі третім особам. </a:t>
            </a:r>
            <a:br>
              <a:rPr lang="uk-UA" sz="1600" b="0" i="0" dirty="0">
                <a:latin typeface="Calibri Light" panose="020F0302020204030204" pitchFamily="34" charset="0"/>
                <a:ea typeface="Calibri Light" panose="020F0302020204030204" pitchFamily="34" charset="0"/>
                <a:cs typeface="Calibri Light" panose="020F0302020204030204" pitchFamily="34" charset="0"/>
              </a:rPr>
            </a:br>
            <a:endParaRPr lang="uk-UA" sz="1600" b="0" i="0" dirty="0">
              <a:latin typeface="Calibri Light" panose="020F0302020204030204" pitchFamily="34" charset="0"/>
              <a:ea typeface="Calibri Light" panose="020F0302020204030204" pitchFamily="34" charset="0"/>
              <a:cs typeface="Calibri Light" panose="020F0302020204030204" pitchFamily="34" charset="0"/>
            </a:endParaRPr>
          </a:p>
          <a:p>
            <a:pPr algn="l" rtl="0" fontAlgn="base"/>
            <a:r>
              <a:rPr lang="uk-UA" sz="1600" b="1"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П: Чи можна зберегти реєстрацію постачальника як чернетку перед подачею на затвердження? Як працює процес затвердження?</a:t>
            </a: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 </a:t>
            </a:r>
            <a:br>
              <a:rPr lang="uk-UA" sz="1600" b="0" i="0" dirty="0">
                <a:latin typeface="Calibri Light" panose="020F0302020204030204" pitchFamily="34" charset="0"/>
                <a:ea typeface="Calibri Light" panose="020F0302020204030204" pitchFamily="34" charset="0"/>
                <a:cs typeface="Calibri Light" panose="020F0302020204030204" pitchFamily="34" charset="0"/>
              </a:rPr>
            </a:b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В: Так, реєстрацію постачальника можна зберегти як чернетку перед поданням на затвердження. Процес затвердження передбачає розгляд і затвердження штаб-квартирою всіх запитів. </a:t>
            </a:r>
          </a:p>
          <a:p>
            <a:pPr algn="l" rtl="0" fontAlgn="base"/>
            <a:endParaRPr lang="en-US" sz="1600" b="1" i="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l" rtl="0" fontAlgn="base"/>
            <a:r>
              <a:rPr lang="uk-UA" sz="1600" b="1"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П: Чи може постачальник перевірити, чи вже існує постачальник у базі даних, перш ніж створювати нового, зокрема перевірити, чи зареєстрована вже назва компанії?</a:t>
            </a: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 </a:t>
            </a:r>
            <a:br>
              <a:rPr lang="uk-UA" sz="1600" b="0" i="0" dirty="0">
                <a:latin typeface="Calibri Light" panose="020F0302020204030204" pitchFamily="34" charset="0"/>
                <a:ea typeface="Calibri Light" panose="020F0302020204030204" pitchFamily="34" charset="0"/>
                <a:cs typeface="Calibri Light" panose="020F0302020204030204" pitchFamily="34" charset="0"/>
              </a:rPr>
            </a:b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В: Так, система включає повторну перевірку, яка запобігає додаванню нового постачальника з тією самою електронною адресою, що й уже зареєстрований постачальник. Крім того, ви можете зв’язатися з координатором із закупівель і отримати свою реєстраційну інформацію. Процес реєстрації проходитиме процес затвердження в штаб-квартирі. </a:t>
            </a:r>
          </a:p>
          <a:p>
            <a:pPr algn="l" rtl="0" fontAlgn="base"/>
            <a:endParaRPr lang="en-US" sz="1600" b="1" i="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l" rtl="0" fontAlgn="base"/>
            <a:r>
              <a:rPr lang="uk-UA" sz="1600" b="1"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П: Чи потрібно постачальникам заповнювати реєстраційну форму постачальника?</a:t>
            </a: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 </a:t>
            </a:r>
            <a:br>
              <a:rPr lang="uk-UA" sz="1600" b="0" i="0" dirty="0">
                <a:latin typeface="Calibri Light" panose="020F0302020204030204" pitchFamily="34" charset="0"/>
                <a:ea typeface="Calibri Light" panose="020F0302020204030204" pitchFamily="34" charset="0"/>
                <a:cs typeface="Calibri Light" panose="020F0302020204030204" pitchFamily="34" charset="0"/>
              </a:rPr>
            </a:b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В: Так, реєстраційну форму постачальника все одно потрібно буде заповнити, але незабаром з’явиться новий формат. Новий формат надасть оновлену інформацію та вимоги до процесу реєстрації постачальника. </a:t>
            </a:r>
          </a:p>
          <a:p>
            <a:pPr algn="l" rtl="0" fontAlgn="base"/>
            <a:endParaRPr lang="en-US" sz="1600" b="1" i="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l" rtl="0" fontAlgn="base"/>
            <a:r>
              <a:rPr lang="uk-UA" sz="1600" b="1"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П: Скільки часу займає процес затвердження після створення аккаунту постачальника?</a:t>
            </a: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 </a:t>
            </a:r>
            <a:br>
              <a:rPr lang="uk-UA" sz="1600" b="0" i="0" dirty="0">
                <a:latin typeface="Calibri Light" panose="020F0302020204030204" pitchFamily="34" charset="0"/>
                <a:ea typeface="Calibri Light" panose="020F0302020204030204" pitchFamily="34" charset="0"/>
                <a:cs typeface="Calibri Light" panose="020F0302020204030204" pitchFamily="34" charset="0"/>
              </a:rPr>
            </a:b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В: Конкретна тривалість процесу затвердження поки не визначена. Однак час обробки залежатиме від точності та повноти обов’язкових даних, наданих під час реєстрації постачальника.  </a:t>
            </a:r>
          </a:p>
        </p:txBody>
      </p:sp>
      <p:sp>
        <p:nvSpPr>
          <p:cNvPr id="4" name="TextBox 3">
            <a:extLst>
              <a:ext uri="{FF2B5EF4-FFF2-40B4-BE49-F238E27FC236}">
                <a16:creationId xmlns:a16="http://schemas.microsoft.com/office/drawing/2014/main" id="{A7F9D29F-72F0-BD0E-05D4-4D17A739B3A3}"/>
              </a:ext>
            </a:extLst>
          </p:cNvPr>
          <p:cNvSpPr txBox="1"/>
          <p:nvPr/>
        </p:nvSpPr>
        <p:spPr>
          <a:xfrm rot="16200000">
            <a:off x="-2947956" y="2947786"/>
            <a:ext cx="6295679" cy="400110"/>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000" b="1" dirty="0">
                <a:solidFill>
                  <a:srgbClr val="0072BC"/>
                </a:solidFill>
                <a:latin typeface="Proxima Nova"/>
                <a:ea typeface="+mn-lt"/>
                <a:cs typeface="+mn-lt"/>
              </a:rPr>
              <a:t>5.2 Запитання і відповіді</a:t>
            </a:r>
          </a:p>
        </p:txBody>
      </p:sp>
      <p:pic>
        <p:nvPicPr>
          <p:cNvPr id="5" name="Graphic 4" descr="House outline">
            <a:hlinkClick r:id="rId2" action="ppaction://hlinksldjump"/>
            <a:extLst>
              <a:ext uri="{FF2B5EF4-FFF2-40B4-BE49-F238E27FC236}">
                <a16:creationId xmlns:a16="http://schemas.microsoft.com/office/drawing/2014/main" id="{50DCBF4D-AD8B-C9FD-3A15-5697B6B685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720680" y="0"/>
            <a:ext cx="471320" cy="477054"/>
          </a:xfrm>
          <a:prstGeom prst="rect">
            <a:avLst/>
          </a:prstGeom>
        </p:spPr>
      </p:pic>
      <p:pic>
        <p:nvPicPr>
          <p:cNvPr id="6" name="Graphic 5" descr="Priorities with solid fill">
            <a:hlinkClick r:id="rId5" action="ppaction://hlinksldjump"/>
            <a:extLst>
              <a:ext uri="{FF2B5EF4-FFF2-40B4-BE49-F238E27FC236}">
                <a16:creationId xmlns:a16="http://schemas.microsoft.com/office/drawing/2014/main" id="{5F08AED8-C428-5F67-A2FC-0E687166B0D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12934790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B115D1-DAEF-C666-BD2F-35CD727E2A84}"/>
              </a:ext>
            </a:extLst>
          </p:cNvPr>
          <p:cNvSpPr txBox="1"/>
          <p:nvPr/>
        </p:nvSpPr>
        <p:spPr>
          <a:xfrm>
            <a:off x="636466" y="393241"/>
            <a:ext cx="11319874" cy="5509200"/>
          </a:xfrm>
          <a:prstGeom prst="rect">
            <a:avLst/>
          </a:prstGeom>
          <a:noFill/>
        </p:spPr>
        <p:txBody>
          <a:bodyPr wrap="square" lIns="91440" tIns="45720" rIns="91440" bIns="45720" anchor="t">
            <a:spAutoFit/>
          </a:bodyPr>
          <a:lstStyle/>
          <a:p>
            <a:pPr algn="l" rtl="0" fontAlgn="base"/>
            <a:r>
              <a:rPr lang="uk-UA" sz="1600" b="1"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П: Як ми дізнаємося код міста під час введення інформації про постачальника?</a:t>
            </a: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 </a:t>
            </a:r>
            <a:br>
              <a:rPr lang="uk-UA" sz="1600" b="0" i="0" dirty="0">
                <a:latin typeface="Calibri Light" panose="020F0302020204030204" pitchFamily="34" charset="0"/>
                <a:ea typeface="Calibri Light" panose="020F0302020204030204" pitchFamily="34" charset="0"/>
                <a:cs typeface="Calibri Light" panose="020F0302020204030204" pitchFamily="34" charset="0"/>
              </a:rPr>
            </a:b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В: Щоб отримати код міста ви можете ввести будь-яку назву для міста. Код буде розглянутий командою з керування мастер-даними під час процесу затвердження. Що стосується країни, якщо ви введете початкові літери, код з'явиться автоматично, і допоможе вам вибрати правильний код країни. </a:t>
            </a:r>
            <a:br>
              <a:rPr lang="uk-UA" sz="1600" b="0" i="0" dirty="0">
                <a:latin typeface="Calibri Light" panose="020F0302020204030204" pitchFamily="34" charset="0"/>
                <a:ea typeface="Calibri Light" panose="020F0302020204030204" pitchFamily="34" charset="0"/>
                <a:cs typeface="Calibri Light" panose="020F0302020204030204" pitchFamily="34" charset="0"/>
              </a:rPr>
            </a:br>
            <a:endParaRPr lang="uk-UA" sz="1600" b="0" i="0" dirty="0">
              <a:latin typeface="Calibri Light" panose="020F0302020204030204" pitchFamily="34" charset="0"/>
              <a:ea typeface="Calibri Light" panose="020F0302020204030204" pitchFamily="34" charset="0"/>
              <a:cs typeface="Calibri Light" panose="020F0302020204030204" pitchFamily="34" charset="0"/>
            </a:endParaRPr>
          </a:p>
          <a:p>
            <a:pPr algn="l" rtl="0" fontAlgn="base"/>
            <a:r>
              <a:rPr lang="uk-UA" sz="1600" b="1"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П: Якщо Swift-код не відображається, а IBAN не використовується в деяких країнах, які альтернативні варіанти доступні для введення даних банківського рахунку?</a:t>
            </a: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 </a:t>
            </a:r>
            <a:br>
              <a:rPr lang="uk-UA" sz="1600" b="0" i="0" dirty="0">
                <a:latin typeface="Calibri Light" panose="020F0302020204030204" pitchFamily="34" charset="0"/>
                <a:ea typeface="Calibri Light" panose="020F0302020204030204" pitchFamily="34" charset="0"/>
                <a:cs typeface="Calibri Light" panose="020F0302020204030204" pitchFamily="34" charset="0"/>
              </a:rPr>
            </a:b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В: У випадках, коли Swift-код не відображається, а IBAN не застосовується в певних країнах, альтернативним варіантом є введення номера рахунку замість IBAN. Це дозволяє включати відповідні реквізити банківського рахунку, характерні для цих країн, під час процесу реєстрації постачальника. </a:t>
            </a:r>
          </a:p>
          <a:p>
            <a:pPr fontAlgn="base"/>
            <a:endParaRPr lang="en-US" sz="1600" b="1" i="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p>
            <a:pPr fontAlgn="base"/>
            <a:r>
              <a:rPr lang="uk-UA" sz="1600" b="1"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П: Чи обов’язковим  є номер DUNS для кожного постачальника для реєстрації?</a:t>
            </a: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 </a:t>
            </a:r>
            <a:br>
              <a:rPr lang="uk-UA" sz="1600" b="0" i="0" dirty="0">
                <a:latin typeface="Calibri Light" panose="020F0302020204030204" pitchFamily="34" charset="0"/>
                <a:ea typeface="Calibri Light" panose="020F0302020204030204" pitchFamily="34" charset="0"/>
                <a:cs typeface="Calibri Light" panose="020F0302020204030204" pitchFamily="34" charset="0"/>
              </a:rPr>
            </a:b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В: Ні, наявність номера DUNS не є обов’язковою для всіх постачальників. </a:t>
            </a:r>
            <a:r>
              <a:rPr lang="uk-UA" sz="1600" dirty="0">
                <a:latin typeface="Calibri Light" panose="020F0302020204030204" pitchFamily="34" charset="0"/>
                <a:ea typeface="Calibri Light" panose="020F0302020204030204" pitchFamily="34" charset="0"/>
                <a:cs typeface="Calibri Light" panose="020F0302020204030204" pitchFamily="34" charset="0"/>
              </a:rPr>
              <a:t>Він застосовний до постачальників, які вже пройшли оцінку та отримали оцінку кредитного профілю компанії Dun &amp; Bradstreet, щоб перевірити кредитні рейтинги бізнесу та оцінити фінансовий стан компанії. </a:t>
            </a: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Якщо постачальник має номер DUNS, він може надати свій ідентифікаційний номер платника податків або реєстраційний номер платника податків як альтернативний ідентифікатор. </a:t>
            </a:r>
          </a:p>
          <a:p>
            <a:pPr algn="l" rtl="0" fontAlgn="base"/>
            <a:endParaRPr lang="en-US" sz="1600" b="1" i="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l" rtl="0" fontAlgn="base"/>
            <a:r>
              <a:rPr lang="uk-UA" sz="1600" b="1"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П: Якщо постачальник є власником, чи потрібно використовувати його податковий номер під час реєстрації?</a:t>
            </a: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 </a:t>
            </a:r>
            <a:br>
              <a:rPr lang="uk-UA" sz="1600" b="0" i="0" dirty="0">
                <a:latin typeface="Calibri Light" panose="020F0302020204030204" pitchFamily="34" charset="0"/>
                <a:ea typeface="Calibri Light" panose="020F0302020204030204" pitchFamily="34" charset="0"/>
                <a:cs typeface="Calibri Light" panose="020F0302020204030204" pitchFamily="34" charset="0"/>
              </a:rPr>
            </a:b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В: Так, якщо постачальник є власником, його податковий ідентифікаційний номер слід використовувати як ідентифікатор під час процесу реєстрації. </a:t>
            </a:r>
          </a:p>
          <a:p>
            <a:pPr algn="l" rtl="0" fontAlgn="base"/>
            <a:endParaRPr lang="en-US" sz="1600" b="1" i="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l" rtl="0" fontAlgn="base"/>
            <a:r>
              <a:rPr lang="uk-UA" sz="1600" b="1"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П: Чи можемо ми створити постачальника з адресою з іншого коду країни?</a:t>
            </a: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 </a:t>
            </a:r>
            <a:br>
              <a:rPr lang="uk-UA" sz="1600" b="0" i="0" dirty="0">
                <a:latin typeface="Calibri Light" panose="020F0302020204030204" pitchFamily="34" charset="0"/>
                <a:ea typeface="Calibri Light" panose="020F0302020204030204" pitchFamily="34" charset="0"/>
                <a:cs typeface="Calibri Light" panose="020F0302020204030204" pitchFamily="34" charset="0"/>
              </a:rPr>
            </a:b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В: Так, можна створити постачальника з адресою з іншого коду країни. Система допускає декілька адрес у профілі постачальника, і ці адреси можна розрізняти за допомогою назв адрес. </a:t>
            </a:r>
          </a:p>
        </p:txBody>
      </p:sp>
      <p:sp>
        <p:nvSpPr>
          <p:cNvPr id="4" name="TextBox 3">
            <a:extLst>
              <a:ext uri="{FF2B5EF4-FFF2-40B4-BE49-F238E27FC236}">
                <a16:creationId xmlns:a16="http://schemas.microsoft.com/office/drawing/2014/main" id="{9171C275-AED7-F61A-9F6B-80B6B93462B2}"/>
              </a:ext>
            </a:extLst>
          </p:cNvPr>
          <p:cNvSpPr txBox="1"/>
          <p:nvPr/>
        </p:nvSpPr>
        <p:spPr>
          <a:xfrm rot="16200000">
            <a:off x="-2941282" y="2947786"/>
            <a:ext cx="6295679" cy="400110"/>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000" b="1" dirty="0">
                <a:solidFill>
                  <a:srgbClr val="0072BC"/>
                </a:solidFill>
                <a:latin typeface="Proxima Nova"/>
                <a:ea typeface="+mn-lt"/>
                <a:cs typeface="+mn-lt"/>
              </a:rPr>
              <a:t>5.2 Запитання і відповіді</a:t>
            </a:r>
          </a:p>
        </p:txBody>
      </p:sp>
      <p:pic>
        <p:nvPicPr>
          <p:cNvPr id="5" name="Graphic 4" descr="House outline">
            <a:hlinkClick r:id="rId2" action="ppaction://hlinksldjump"/>
            <a:extLst>
              <a:ext uri="{FF2B5EF4-FFF2-40B4-BE49-F238E27FC236}">
                <a16:creationId xmlns:a16="http://schemas.microsoft.com/office/drawing/2014/main" id="{C2A6026F-C812-E9DE-8A12-A89F017E68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720680" y="0"/>
            <a:ext cx="471320" cy="477054"/>
          </a:xfrm>
          <a:prstGeom prst="rect">
            <a:avLst/>
          </a:prstGeom>
        </p:spPr>
      </p:pic>
      <p:pic>
        <p:nvPicPr>
          <p:cNvPr id="6" name="Graphic 5" descr="Priorities with solid fill">
            <a:hlinkClick r:id="rId5" action="ppaction://hlinksldjump"/>
            <a:extLst>
              <a:ext uri="{FF2B5EF4-FFF2-40B4-BE49-F238E27FC236}">
                <a16:creationId xmlns:a16="http://schemas.microsoft.com/office/drawing/2014/main" id="{78D682BB-603F-8113-29A3-DD6EA51008C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38715607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B115D1-DAEF-C666-BD2F-35CD727E2A84}"/>
              </a:ext>
            </a:extLst>
          </p:cNvPr>
          <p:cNvSpPr txBox="1"/>
          <p:nvPr/>
        </p:nvSpPr>
        <p:spPr>
          <a:xfrm>
            <a:off x="636466" y="693422"/>
            <a:ext cx="11319874" cy="1815882"/>
          </a:xfrm>
          <a:prstGeom prst="rect">
            <a:avLst/>
          </a:prstGeom>
          <a:noFill/>
        </p:spPr>
        <p:txBody>
          <a:bodyPr wrap="square" lIns="91440" tIns="45720" rIns="91440" bIns="45720" anchor="t">
            <a:spAutoFit/>
          </a:bodyPr>
          <a:lstStyle/>
          <a:p>
            <a:pPr algn="l" rtl="0" fontAlgn="base"/>
            <a:r>
              <a:rPr lang="uk-UA" sz="1600" b="1"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П: Чи будуть відображені реквізити банківської інформації специфічні для цієї країни під час вибору країни чи вони однакові для всіх країн?</a:t>
            </a: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 </a:t>
            </a:r>
            <a:br>
              <a:rPr lang="uk-UA" sz="1600" b="0" i="0" dirty="0">
                <a:latin typeface="Calibri Light" panose="020F0302020204030204" pitchFamily="34" charset="0"/>
                <a:ea typeface="Calibri Light" panose="020F0302020204030204" pitchFamily="34" charset="0"/>
                <a:cs typeface="Calibri Light" panose="020F0302020204030204" pitchFamily="34" charset="0"/>
              </a:rPr>
            </a:b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В: Деталі банківської інформації, що відображаються, стосуватимуться вибраної країни. Наприклад, якщо ви вибрали Угорщину, система покаже вам банки та філії, розташовані в Угорщині. Так само, якщо ви виберете Афганістан, ви побачите лише банки та філії, пов’язані з Афганістаном. Відображена банківська інформація залежить від країни та адаптована до банківських можливостей, доступних у кожній відповідній країні. </a:t>
            </a:r>
            <a:br>
              <a:rPr lang="uk-UA" sz="1600" b="0" i="0" dirty="0">
                <a:latin typeface="Calibri Light" panose="020F0302020204030204" pitchFamily="34" charset="0"/>
                <a:ea typeface="Calibri Light" panose="020F0302020204030204" pitchFamily="34" charset="0"/>
                <a:cs typeface="Calibri Light" panose="020F0302020204030204" pitchFamily="34" charset="0"/>
              </a:rPr>
            </a:br>
            <a:endParaRPr lang="uk-UA" sz="1600" b="0" i="0" dirty="0">
              <a:latin typeface="Calibri Light" panose="020F0302020204030204" pitchFamily="34" charset="0"/>
              <a:ea typeface="Calibri Light" panose="020F0302020204030204" pitchFamily="34" charset="0"/>
              <a:cs typeface="Calibri Light" panose="020F0302020204030204" pitchFamily="34" charset="0"/>
            </a:endParaRPr>
          </a:p>
          <a:p>
            <a:pPr algn="l" rtl="0" fontAlgn="base"/>
            <a:r>
              <a:rPr lang="uk-UA" sz="1600" b="1" i="0" dirty="0">
                <a:latin typeface="Calibri Light" panose="020F0302020204030204" pitchFamily="34" charset="0"/>
                <a:ea typeface="Calibri Light" panose="020F0302020204030204" pitchFamily="34" charset="0"/>
                <a:cs typeface="Calibri Light" panose="020F0302020204030204" pitchFamily="34" charset="0"/>
              </a:rPr>
              <a:t>П:</a:t>
            </a:r>
            <a:r>
              <a:rPr lang="uk-UA" sz="1600" b="1"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 Де ми можемо додати Swift-код?</a:t>
            </a: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 </a:t>
            </a:r>
            <a:br>
              <a:rPr lang="uk-UA" sz="1600" b="0" i="0" dirty="0">
                <a:latin typeface="Calibri Light" panose="020F0302020204030204" pitchFamily="34" charset="0"/>
                <a:ea typeface="Calibri Light" panose="020F0302020204030204" pitchFamily="34" charset="0"/>
                <a:cs typeface="Calibri Light" panose="020F0302020204030204" pitchFamily="34" charset="0"/>
              </a:rPr>
            </a:b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В: Swift-код пов’язаний із налаштуванням банків і відділень у системі. Вам не потрібно його надавати. </a:t>
            </a:r>
          </a:p>
        </p:txBody>
      </p:sp>
      <p:sp>
        <p:nvSpPr>
          <p:cNvPr id="4" name="TextBox 3">
            <a:extLst>
              <a:ext uri="{FF2B5EF4-FFF2-40B4-BE49-F238E27FC236}">
                <a16:creationId xmlns:a16="http://schemas.microsoft.com/office/drawing/2014/main" id="{9171C275-AED7-F61A-9F6B-80B6B93462B2}"/>
              </a:ext>
            </a:extLst>
          </p:cNvPr>
          <p:cNvSpPr txBox="1"/>
          <p:nvPr/>
        </p:nvSpPr>
        <p:spPr>
          <a:xfrm rot="16200000">
            <a:off x="-2947676" y="2947786"/>
            <a:ext cx="6295679" cy="400110"/>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000" b="1" dirty="0">
                <a:solidFill>
                  <a:srgbClr val="0072BC"/>
                </a:solidFill>
                <a:latin typeface="Proxima Nova"/>
                <a:ea typeface="+mn-lt"/>
                <a:cs typeface="+mn-lt"/>
              </a:rPr>
              <a:t>5.2 Запитання і відповіді</a:t>
            </a:r>
          </a:p>
        </p:txBody>
      </p:sp>
      <p:pic>
        <p:nvPicPr>
          <p:cNvPr id="5" name="Graphic 4" descr="House outline">
            <a:hlinkClick r:id="rId2" action="ppaction://hlinksldjump"/>
            <a:extLst>
              <a:ext uri="{FF2B5EF4-FFF2-40B4-BE49-F238E27FC236}">
                <a16:creationId xmlns:a16="http://schemas.microsoft.com/office/drawing/2014/main" id="{C2A6026F-C812-E9DE-8A12-A89F017E68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720680" y="0"/>
            <a:ext cx="471320" cy="477054"/>
          </a:xfrm>
          <a:prstGeom prst="rect">
            <a:avLst/>
          </a:prstGeom>
        </p:spPr>
      </p:pic>
      <p:pic>
        <p:nvPicPr>
          <p:cNvPr id="6" name="Graphic 5" descr="Priorities with solid fill">
            <a:hlinkClick r:id="rId5" action="ppaction://hlinksldjump"/>
            <a:extLst>
              <a:ext uri="{FF2B5EF4-FFF2-40B4-BE49-F238E27FC236}">
                <a16:creationId xmlns:a16="http://schemas.microsoft.com/office/drawing/2014/main" id="{78D682BB-603F-8113-29A3-DD6EA51008C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 y="6380946"/>
            <a:ext cx="477054" cy="477054"/>
          </a:xfrm>
          <a:prstGeom prst="rect">
            <a:avLst/>
          </a:prstGeom>
        </p:spPr>
      </p:pic>
    </p:spTree>
    <p:extLst>
      <p:ext uri="{BB962C8B-B14F-4D97-AF65-F5344CB8AC3E}">
        <p14:creationId xmlns:p14="http://schemas.microsoft.com/office/powerpoint/2010/main" val="36353312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698670-D967-E076-3A92-398EB35150D3}"/>
              </a:ext>
            </a:extLst>
          </p:cNvPr>
          <p:cNvSpPr txBox="1"/>
          <p:nvPr/>
        </p:nvSpPr>
        <p:spPr>
          <a:xfrm>
            <a:off x="365329" y="120702"/>
            <a:ext cx="420013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400" b="1" dirty="0">
                <a:solidFill>
                  <a:srgbClr val="0072BC"/>
                </a:solidFill>
                <a:latin typeface="Proxima Nova"/>
                <a:ea typeface="+mn-lt"/>
                <a:cs typeface="+mn-lt"/>
              </a:rPr>
              <a:t>5.3 Словник</a:t>
            </a:r>
          </a:p>
        </p:txBody>
      </p:sp>
      <p:sp>
        <p:nvSpPr>
          <p:cNvPr id="5" name="TextBox 4">
            <a:extLst>
              <a:ext uri="{FF2B5EF4-FFF2-40B4-BE49-F238E27FC236}">
                <a16:creationId xmlns:a16="http://schemas.microsoft.com/office/drawing/2014/main" id="{E5DD2DD6-CACD-8A23-D918-8B8FAB2F29D2}"/>
              </a:ext>
            </a:extLst>
          </p:cNvPr>
          <p:cNvSpPr txBox="1"/>
          <p:nvPr/>
        </p:nvSpPr>
        <p:spPr>
          <a:xfrm>
            <a:off x="365329" y="640266"/>
            <a:ext cx="11402826" cy="5509200"/>
          </a:xfrm>
          <a:prstGeom prst="rect">
            <a:avLst/>
          </a:prstGeom>
          <a:noFill/>
        </p:spPr>
        <p:txBody>
          <a:bodyPr wrap="square" lIns="91440" tIns="45720" rIns="91440" bIns="45720" anchor="t">
            <a:spAutoFit/>
          </a:bodyPr>
          <a:lstStyle/>
          <a:p>
            <a:pPr>
              <a:defRPr/>
            </a:pPr>
            <a:r>
              <a:rPr lang="uk-UA" sz="1600" b="1" dirty="0">
                <a:latin typeface="Calibri Light" panose="020F0302020204030204" pitchFamily="34" charset="0"/>
                <a:ea typeface="Calibri Light" panose="020F0302020204030204" pitchFamily="34" charset="0"/>
                <a:cs typeface="Calibri Light" panose="020F0302020204030204" pitchFamily="34" charset="0"/>
              </a:rPr>
              <a:t>Присудження:</a:t>
            </a:r>
            <a:r>
              <a:rPr lang="uk-UA" sz="1600" dirty="0">
                <a:latin typeface="Calibri Light" panose="020F0302020204030204" pitchFamily="34" charset="0"/>
                <a:ea typeface="Calibri Light" panose="020F0302020204030204" pitchFamily="34" charset="0"/>
                <a:cs typeface="Calibri Light" panose="020F0302020204030204" pitchFamily="34" charset="0"/>
              </a:rPr>
              <a:t> </a:t>
            </a: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Присудження – це етап під час закупівлі, на якому на основі оцінки отриманих заявок/пропозицій (тендерних пропозицій) укладається один або більше відповідних контрактів. Зазвичай на цьому етапі прийнятність та оцінка пропозицій  тож залишається вибрати ту, яка отримала контракт(и), з якими буде укладено контракт. </a:t>
            </a:r>
            <a:br>
              <a:rPr lang="uk-UA" sz="1600" b="0" i="0" dirty="0">
                <a:latin typeface="Calibri Light" panose="020F0302020204030204" pitchFamily="34" charset="0"/>
                <a:ea typeface="Calibri Light" panose="020F0302020204030204" pitchFamily="34" charset="0"/>
                <a:cs typeface="Calibri Light" panose="020F0302020204030204" pitchFamily="34" charset="0"/>
              </a:rPr>
            </a:br>
            <a:endParaRPr lang="uk-UA" sz="1600" b="0" i="0" dirty="0">
              <a:latin typeface="Calibri Light" panose="020F0302020204030204" pitchFamily="34" charset="0"/>
              <a:ea typeface="Calibri Light" panose="020F0302020204030204" pitchFamily="34" charset="0"/>
              <a:cs typeface="Calibri Light" panose="020F0302020204030204" pitchFamily="34" charset="0"/>
            </a:endParaRPr>
          </a:p>
          <a:p>
            <a:pPr>
              <a:defRPr/>
            </a:pPr>
            <a:r>
              <a:rPr lang="uk-UA" sz="1600" b="1"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Перевірка: </a:t>
            </a: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Перевірка — це процес перевірки якості, відповідності технічним характеристикам і точності товарів. Типи перевірки включають заводський аудит, перевірку перед доставкою, перевірку завантаження, перевірку після доставки, лабораторні тести. </a:t>
            </a:r>
          </a:p>
          <a:p>
            <a:pPr>
              <a:defRPr/>
            </a:pPr>
            <a:endParaRPr lang="en-US" sz="1600" b="1" i="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p>
            <a:pPr>
              <a:defRPr/>
            </a:pPr>
            <a:r>
              <a:rPr lang="uk-UA" sz="1600" b="1"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Інвентар (INV):</a:t>
            </a: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 Інвентар включає всі наявні товари.</a:t>
            </a:r>
          </a:p>
          <a:p>
            <a:pPr>
              <a:defRPr/>
            </a:pPr>
            <a:endParaRPr lang="en-US" sz="1600" b="1" i="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p>
            <a:pPr>
              <a:defRPr/>
            </a:pPr>
            <a:r>
              <a:rPr lang="uk-UA" sz="1600" b="1"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Предмет:</a:t>
            </a: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 Предмети — це продукти або матеріали з певними атрибутами предмета, наприклад, ноутбук певної моделі. Кожному елементу присвоюється ідентифікатор, який можна вибрати в транзакціях. </a:t>
            </a:r>
          </a:p>
          <a:p>
            <a:pPr>
              <a:defRPr/>
            </a:pPr>
            <a:endParaRPr lang="en-US" sz="1600" b="1" i="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p>
            <a:pPr>
              <a:defRPr/>
            </a:pPr>
            <a:r>
              <a:rPr lang="uk-UA" sz="1600" b="1"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Остання миля: </a:t>
            </a: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Останній етап подорожі, що включає переміщення товарів до кінцевого пункту призначення. </a:t>
            </a:r>
          </a:p>
          <a:p>
            <a:pPr>
              <a:defRPr/>
            </a:pPr>
            <a:endParaRPr lang="en-US" sz="1600" b="1" i="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p>
            <a:pPr>
              <a:defRPr/>
            </a:pPr>
            <a:r>
              <a:rPr lang="uk-UA" sz="1600" b="1"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Закупівлі з низькою вартістю:</a:t>
            </a: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 Закупівлі з низькою вартістю (також відомі як покупки) — це придбання готових товарів і простих послуг за сукупною вартістю, що дорівнює або нижче порогової суми для використання запиту на цінові пропозиції (RFQ) (порогова сума встановлена на рівні 4000 доларів США за ті самі або подібні предмети протягом короткого періоду часу, зазвичай 90 днів (приблизно 3 місяці) залежно від характеру відповідного предмета). </a:t>
            </a:r>
            <a:br>
              <a:rPr lang="uk-UA" sz="1600" b="0" i="0" dirty="0">
                <a:latin typeface="Calibri Light" panose="020F0302020204030204" pitchFamily="34" charset="0"/>
                <a:ea typeface="Calibri Light" panose="020F0302020204030204" pitchFamily="34" charset="0"/>
                <a:cs typeface="Calibri Light" panose="020F0302020204030204" pitchFamily="34" charset="0"/>
              </a:rPr>
            </a:br>
            <a:endParaRPr lang="uk-UA" sz="1600" b="0" i="0" dirty="0">
              <a:latin typeface="Calibri Light" panose="020F0302020204030204" pitchFamily="34" charset="0"/>
              <a:ea typeface="Calibri Light" panose="020F0302020204030204" pitchFamily="34" charset="0"/>
              <a:cs typeface="Calibri Light" panose="020F0302020204030204" pitchFamily="34" charset="0"/>
            </a:endParaRPr>
          </a:p>
          <a:p>
            <a:pPr>
              <a:defRPr/>
            </a:pPr>
            <a:r>
              <a:rPr lang="uk-UA" sz="1600" b="1"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Замовлення на купівлю (ЗК):</a:t>
            </a:r>
            <a:r>
              <a:rPr lang="uk-UA" sz="1600" b="0" i="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 Замовлення на купівлю – це договірна угода із зовнішнім постачальником, індивідуальним консультантом чи підрядником або зобов’язання щодо фінансування допомоги у вигляді надання грошової допомоги (CBI). Замовлення на купівлю створюються, коли ви вже знаєте деталі товарів або послуг, які потрібно придбати, включаючи приблизну вартість, кількість, графіки доставки та кодування плану рахунків. Замовлення на купівлю породжують бюджетні зобов’язання. </a:t>
            </a:r>
          </a:p>
        </p:txBody>
      </p:sp>
      <p:pic>
        <p:nvPicPr>
          <p:cNvPr id="2" name="Graphic 1" descr="Priorities with solid fill">
            <a:hlinkClick r:id="rId2" action="ppaction://hlinksldjump"/>
            <a:extLst>
              <a:ext uri="{FF2B5EF4-FFF2-40B4-BE49-F238E27FC236}">
                <a16:creationId xmlns:a16="http://schemas.microsoft.com/office/drawing/2014/main" id="{1E5D138C-9BD4-D7C2-010B-4715D003FD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 y="6380946"/>
            <a:ext cx="477054" cy="477054"/>
          </a:xfrm>
          <a:prstGeom prst="rect">
            <a:avLst/>
          </a:prstGeom>
        </p:spPr>
      </p:pic>
      <p:pic>
        <p:nvPicPr>
          <p:cNvPr id="4" name="Graphic 3" descr="House outline">
            <a:hlinkClick r:id="rId5" action="ppaction://hlinksldjump"/>
            <a:extLst>
              <a:ext uri="{FF2B5EF4-FFF2-40B4-BE49-F238E27FC236}">
                <a16:creationId xmlns:a16="http://schemas.microsoft.com/office/drawing/2014/main" id="{FC2F11E9-296B-B941-AD6C-38959024561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720680" y="0"/>
            <a:ext cx="471320" cy="477054"/>
          </a:xfrm>
          <a:prstGeom prst="rect">
            <a:avLst/>
          </a:prstGeom>
        </p:spPr>
      </p:pic>
    </p:spTree>
    <p:extLst>
      <p:ext uri="{BB962C8B-B14F-4D97-AF65-F5344CB8AC3E}">
        <p14:creationId xmlns:p14="http://schemas.microsoft.com/office/powerpoint/2010/main" val="2660620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E7F9A91-497F-1148-D296-E256B2EDBE4C}"/>
              </a:ext>
            </a:extLst>
          </p:cNvPr>
          <p:cNvSpPr txBox="1"/>
          <p:nvPr/>
        </p:nvSpPr>
        <p:spPr>
          <a:xfrm>
            <a:off x="171077" y="172678"/>
            <a:ext cx="7406640"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1.2 Короткі посилання на посібник</a:t>
            </a:r>
          </a:p>
        </p:txBody>
      </p:sp>
      <p:sp>
        <p:nvSpPr>
          <p:cNvPr id="4" name="TextBox 3">
            <a:extLst>
              <a:ext uri="{FF2B5EF4-FFF2-40B4-BE49-F238E27FC236}">
                <a16:creationId xmlns:a16="http://schemas.microsoft.com/office/drawing/2014/main" id="{89C36FFB-F256-D425-F45A-60E33718558C}"/>
              </a:ext>
            </a:extLst>
          </p:cNvPr>
          <p:cNvSpPr txBox="1"/>
          <p:nvPr/>
        </p:nvSpPr>
        <p:spPr>
          <a:xfrm>
            <a:off x="1056086" y="1780661"/>
            <a:ext cx="10079827" cy="3293209"/>
          </a:xfrm>
          <a:prstGeom prst="rect">
            <a:avLst/>
          </a:prstGeom>
          <a:noFill/>
        </p:spPr>
        <p:txBody>
          <a:bodyPr wrap="square" lIns="91440" tIns="45720" rIns="91440" bIns="45720" rtlCol="0" anchor="t">
            <a:spAutoFit/>
          </a:bodyPr>
          <a:lstStyle/>
          <a:p>
            <a:pPr algn="just"/>
            <a:r>
              <a:rPr lang="uk-UA" sz="1600" dirty="0">
                <a:latin typeface="proxima_nova"/>
              </a:rPr>
              <a:t>Посібник про </a:t>
            </a:r>
            <a:r>
              <a:rPr lang="uk-UA" sz="1600" b="1" dirty="0">
                <a:solidFill>
                  <a:srgbClr val="0070C0"/>
                </a:solidFill>
                <a:latin typeface="proxima_nova"/>
              </a:rPr>
              <a:t>Портал постачальника</a:t>
            </a:r>
            <a:r>
              <a:rPr lang="uk-UA" sz="1600" dirty="0">
                <a:latin typeface="proxima_nova"/>
              </a:rPr>
              <a:t> призначений для окремих осіб або компаній, які бажають брати участь у переговорах УВКБ ООН, що ведуться через цей портал, або зареєструватися як уповноважений постачальник, щоб приймати та керувати контрактними угодами через портал. Посилання для входу на портал постачальників </a:t>
            </a:r>
            <a:r>
              <a:rPr lang="uk-UA" sz="1600" dirty="0">
                <a:solidFill>
                  <a:schemeClr val="bg2"/>
                </a:solidFill>
                <a:latin typeface="proxima_nova"/>
                <a:hlinkClick r:id="rId4" tooltip="https://supplier-portal.unhcr.org/">
                  <a:extLst>
                    <a:ext uri="{A12FA001-AC4F-418D-AE19-62706E023703}">
                      <ahyp:hlinkClr xmlns:ahyp="http://schemas.microsoft.com/office/drawing/2018/hyperlinkcolor" val="tx"/>
                    </a:ext>
                  </a:extLst>
                </a:hlinkClick>
              </a:rPr>
              <a:t>https://supplier-portal.unhcr.org</a:t>
            </a:r>
            <a:r>
              <a:rPr lang="uk-UA" sz="1600" dirty="0">
                <a:solidFill>
                  <a:schemeClr val="bg2"/>
                </a:solidFill>
                <a:latin typeface="proxima_nova"/>
              </a:rPr>
              <a:t> </a:t>
            </a:r>
            <a:r>
              <a:rPr lang="uk-UA" sz="1600" dirty="0">
                <a:latin typeface="proxima_nova"/>
              </a:rPr>
              <a:t>.</a:t>
            </a:r>
          </a:p>
          <a:p>
            <a:pPr algn="just"/>
            <a:endParaRPr lang="en-US" sz="1600" dirty="0">
              <a:latin typeface="proxima_nova"/>
            </a:endParaRPr>
          </a:p>
          <a:p>
            <a:pPr algn="just"/>
            <a:r>
              <a:rPr lang="uk-UA" sz="1600" dirty="0">
                <a:latin typeface="proxima_nova"/>
              </a:rPr>
              <a:t>Для швидкого ознайомлення ви можете безпосередньо перейти до певної теми, натиснувши на відповідне гіперпосилання: </a:t>
            </a:r>
          </a:p>
          <a:p>
            <a:pPr algn="just"/>
            <a:endParaRPr lang="en-US" sz="1600" dirty="0">
              <a:latin typeface="proxima_nova"/>
            </a:endParaRPr>
          </a:p>
          <a:p>
            <a:pPr marL="285750" indent="-285750" algn="just">
              <a:buFontTx/>
              <a:buChar char="-"/>
            </a:pPr>
            <a:r>
              <a:rPr lang="uk-UA" sz="1600" dirty="0">
                <a:latin typeface="proxima_nova"/>
              </a:rPr>
              <a:t>Щоб створити профіль і зареєструватися як постачальник на порталі, будь ласка, перейдіть до </a:t>
            </a:r>
            <a:r>
              <a:rPr lang="uk-UA" sz="1600" b="1" dirty="0">
                <a:solidFill>
                  <a:srgbClr val="0070C0"/>
                </a:solidFill>
                <a:latin typeface="proxima_nova"/>
                <a:hlinkClick r:id="rId5" action="ppaction://hlinksldjump"/>
              </a:rPr>
              <a:t>Як зареєструвати профіль постачальника</a:t>
            </a:r>
          </a:p>
          <a:p>
            <a:pPr marL="285750" indent="-285750" algn="just">
              <a:buFontTx/>
              <a:buChar char="-"/>
            </a:pPr>
            <a:r>
              <a:rPr lang="uk-UA" sz="1600" dirty="0">
                <a:latin typeface="proxima_nova"/>
              </a:rPr>
              <a:t>Якщо у вас уже є обліковий запис, і ви хочете взяти участь у переговорах, перейдіть до </a:t>
            </a:r>
            <a:r>
              <a:rPr lang="uk-UA" sz="1600" b="1" dirty="0">
                <a:solidFill>
                  <a:srgbClr val="0070C0"/>
                </a:solidFill>
                <a:latin typeface="proxima_nova"/>
                <a:hlinkClick r:id="rId6" action="ppaction://hlinksldjump"/>
              </a:rPr>
              <a:t>Як подати пропозицію</a:t>
            </a:r>
          </a:p>
          <a:p>
            <a:pPr marL="285750" indent="-285750" algn="just">
              <a:buFontTx/>
              <a:buChar char="-"/>
            </a:pPr>
            <a:r>
              <a:rPr lang="uk-UA" sz="1600" dirty="0">
                <a:latin typeface="proxima_nova"/>
              </a:rPr>
              <a:t>!!!Для пошуку переговорів і завантаження документів переговорів через зареєстрований обліковий запис користувача, будь ласка, натисніть тут.</a:t>
            </a:r>
          </a:p>
          <a:p>
            <a:pPr marL="285750" indent="-285750" algn="just">
              <a:buFontTx/>
              <a:buChar char="-"/>
            </a:pPr>
            <a:r>
              <a:rPr lang="uk-UA" sz="1600" dirty="0">
                <a:latin typeface="proxima_nova"/>
              </a:rPr>
              <a:t>Якщо ви вже є </a:t>
            </a:r>
            <a:r>
              <a:rPr lang="uk-UA" sz="1600" b="1" dirty="0">
                <a:latin typeface="proxima_nova"/>
                <a:hlinkClick r:id="rId7" action="ppaction://hlinksldjump"/>
              </a:rPr>
              <a:t>Авторизованим постачальником </a:t>
            </a:r>
            <a:r>
              <a:rPr lang="uk-UA" sz="1600" dirty="0">
                <a:latin typeface="proxima_nova"/>
              </a:rPr>
              <a:t>і бажаєте </a:t>
            </a:r>
            <a:r>
              <a:rPr lang="uk-UA" sz="1600" b="1" dirty="0">
                <a:solidFill>
                  <a:srgbClr val="0070C0"/>
                </a:solidFill>
                <a:latin typeface="proxima_nova"/>
              </a:rPr>
              <a:t>переглянути замовлення на купівлю (ЗК)</a:t>
            </a:r>
            <a:r>
              <a:rPr lang="uk-UA" sz="1600" dirty="0">
                <a:latin typeface="proxima_nova"/>
              </a:rPr>
              <a:t>, будь ласка, натисніть </a:t>
            </a:r>
            <a:r>
              <a:rPr lang="uk-UA" sz="1600" b="1" dirty="0">
                <a:latin typeface="proxima_nova"/>
                <a:hlinkClick r:id="rId8" action="ppaction://hlinksldjump"/>
              </a:rPr>
              <a:t>тут</a:t>
            </a:r>
            <a:r>
              <a:rPr lang="uk-UA" sz="1600" dirty="0">
                <a:latin typeface="proxima_nova"/>
              </a:rPr>
              <a:t>.</a:t>
            </a:r>
          </a:p>
          <a:p>
            <a:pPr marL="285750" indent="-285750" algn="just">
              <a:buFontTx/>
              <a:buChar char="-"/>
            </a:pPr>
            <a:r>
              <a:rPr lang="uk-UA" sz="1600" dirty="0">
                <a:latin typeface="proxima_nova"/>
              </a:rPr>
              <a:t>Якщо у вас є обліковий запис, але ви забули свій</a:t>
            </a:r>
            <a:r>
              <a:rPr lang="uk-UA" sz="1600" b="1" dirty="0">
                <a:latin typeface="proxima_nova"/>
              </a:rPr>
              <a:t> </a:t>
            </a:r>
            <a:r>
              <a:rPr lang="uk-UA" sz="1600" b="1" dirty="0">
                <a:solidFill>
                  <a:srgbClr val="0070C0"/>
                </a:solidFill>
                <a:latin typeface="proxima_nova"/>
              </a:rPr>
              <a:t>пароль</a:t>
            </a:r>
            <a:r>
              <a:rPr lang="uk-UA" sz="1600" dirty="0">
                <a:latin typeface="proxima_nova"/>
              </a:rPr>
              <a:t>, будь ласка, натисніть тут.!! </a:t>
            </a:r>
          </a:p>
          <a:p>
            <a:pPr marL="285750" indent="-285750" algn="just">
              <a:buFontTx/>
              <a:buChar char="-"/>
            </a:pPr>
            <a:r>
              <a:rPr lang="uk-UA" sz="1600" dirty="0">
                <a:latin typeface="proxima_nova"/>
              </a:rPr>
              <a:t>Якщо у вас виникли будь-які технічні труднощі з входом, реєстрацією або поданням пропозиції, зверніться до </a:t>
            </a:r>
            <a:r>
              <a:rPr lang="uk-UA" sz="1600" b="1" dirty="0">
                <a:solidFill>
                  <a:srgbClr val="0070C0"/>
                </a:solidFill>
                <a:latin typeface="proxima_nova"/>
                <a:hlinkClick r:id="rId9" action="ppaction://hlinksldjump"/>
              </a:rPr>
              <a:t>Служби підтримки</a:t>
            </a:r>
            <a:r>
              <a:rPr lang="uk-UA" sz="1600" dirty="0">
                <a:latin typeface="proxima_nova"/>
              </a:rPr>
              <a:t>.</a:t>
            </a:r>
          </a:p>
        </p:txBody>
      </p:sp>
      <p:pic>
        <p:nvPicPr>
          <p:cNvPr id="2" name="Graphic 1" descr="House outline">
            <a:hlinkClick r:id="rId10" action="ppaction://hlinksldjump"/>
            <a:extLst>
              <a:ext uri="{FF2B5EF4-FFF2-40B4-BE49-F238E27FC236}">
                <a16:creationId xmlns:a16="http://schemas.microsoft.com/office/drawing/2014/main" id="{883A0BE8-4AD6-E7AE-A8DC-981A1CDE3B6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395007" y="172678"/>
            <a:ext cx="471320" cy="477054"/>
          </a:xfrm>
          <a:prstGeom prst="rect">
            <a:avLst/>
          </a:prstGeom>
        </p:spPr>
      </p:pic>
      <p:pic>
        <p:nvPicPr>
          <p:cNvPr id="5" name="Graphic 4" descr="Priorities with solid fill">
            <a:hlinkClick r:id="rId13" action="ppaction://hlinksldjump"/>
            <a:extLst>
              <a:ext uri="{FF2B5EF4-FFF2-40B4-BE49-F238E27FC236}">
                <a16:creationId xmlns:a16="http://schemas.microsoft.com/office/drawing/2014/main" id="{1D439625-D2C5-1DFF-34CD-5AC5F933908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 y="6380946"/>
            <a:ext cx="477054" cy="477054"/>
          </a:xfrm>
          <a:prstGeom prst="rect">
            <a:avLst/>
          </a:prstGeom>
        </p:spPr>
      </p:pic>
      <p:sp>
        <p:nvSpPr>
          <p:cNvPr id="3" name="Rectangle: Rounded Corners 2">
            <a:extLst>
              <a:ext uri="{FF2B5EF4-FFF2-40B4-BE49-F238E27FC236}">
                <a16:creationId xmlns:a16="http://schemas.microsoft.com/office/drawing/2014/main" id="{59F95801-818A-6191-AD2F-FA5329067C6E}"/>
              </a:ext>
            </a:extLst>
          </p:cNvPr>
          <p:cNvSpPr/>
          <p:nvPr/>
        </p:nvSpPr>
        <p:spPr>
          <a:xfrm>
            <a:off x="8262424" y="411205"/>
            <a:ext cx="3038469" cy="1049001"/>
          </a:xfrm>
          <a:prstGeom prst="roundRect">
            <a:avLst/>
          </a:prstGeom>
          <a:solidFill>
            <a:schemeClr val="bg2">
              <a:lumMod val="20000"/>
              <a:lumOff val="80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uk-UA" sz="1600" b="1" dirty="0">
                <a:solidFill>
                  <a:schemeClr val="tx1"/>
                </a:solidFill>
                <a:latin typeface="proxima_nova"/>
                <a:ea typeface="Lato"/>
                <a:cs typeface="Lato"/>
              </a:rPr>
              <a:t>ВАЖЛИВО: </a:t>
            </a:r>
          </a:p>
          <a:p>
            <a:pPr algn="ctr"/>
            <a:r>
              <a:rPr lang="uk-UA" sz="1400" dirty="0">
                <a:solidFill>
                  <a:schemeClr val="tx1"/>
                </a:solidFill>
                <a:latin typeface="proxima_nova"/>
                <a:ea typeface="Lato"/>
                <a:cs typeface="Lato"/>
              </a:rPr>
              <a:t>У системі Cloud ERP «</a:t>
            </a:r>
            <a:r>
              <a:rPr lang="uk-UA" sz="1400" b="1" dirty="0">
                <a:solidFill>
                  <a:schemeClr val="tx1"/>
                </a:solidFill>
                <a:latin typeface="proxima_nova"/>
                <a:ea typeface="Lato"/>
                <a:cs typeface="Lato"/>
              </a:rPr>
              <a:t>Переговори</a:t>
            </a:r>
            <a:r>
              <a:rPr lang="uk-UA" sz="1400" dirty="0">
                <a:solidFill>
                  <a:schemeClr val="tx1"/>
                </a:solidFill>
                <a:latin typeface="proxima_nova"/>
                <a:ea typeface="Lato"/>
                <a:cs typeface="Lato"/>
              </a:rPr>
              <a:t>» означає  -  запит/тендер.</a:t>
            </a:r>
          </a:p>
        </p:txBody>
      </p:sp>
      <p:pic>
        <p:nvPicPr>
          <p:cNvPr id="7" name="Graphic 6" descr="A lightbulb">
            <a:extLst>
              <a:ext uri="{FF2B5EF4-FFF2-40B4-BE49-F238E27FC236}">
                <a16:creationId xmlns:a16="http://schemas.microsoft.com/office/drawing/2014/main" id="{C0AC347D-59EF-53B2-EA28-BBDDA614595F}"/>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324271" y="5077339"/>
            <a:ext cx="369693" cy="369693"/>
          </a:xfrm>
          <a:prstGeom prst="rect">
            <a:avLst/>
          </a:prstGeom>
        </p:spPr>
      </p:pic>
    </p:spTree>
    <p:extLst>
      <p:ext uri="{BB962C8B-B14F-4D97-AF65-F5344CB8AC3E}">
        <p14:creationId xmlns:p14="http://schemas.microsoft.com/office/powerpoint/2010/main" val="2647206139"/>
      </p:ext>
    </p:extLst>
  </p:cSld>
  <p:clrMapOvr>
    <a:masterClrMapping/>
  </p:clrMapOvr>
  <p:extLst>
    <p:ext uri="{6950BFC3-D8DA-4A85-94F7-54DA5524770B}">
      <p188:commentRel xmlns:p188="http://schemas.microsoft.com/office/powerpoint/2018/8/main" r:id="rId3"/>
    </p:ext>
  </p:extLs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5DD2DD6-CACD-8A23-D918-8B8FAB2F29D2}"/>
              </a:ext>
            </a:extLst>
          </p:cNvPr>
          <p:cNvSpPr txBox="1"/>
          <p:nvPr/>
        </p:nvSpPr>
        <p:spPr>
          <a:xfrm>
            <a:off x="477055" y="238527"/>
            <a:ext cx="11402826" cy="2554545"/>
          </a:xfrm>
          <a:prstGeom prst="rect">
            <a:avLst/>
          </a:prstGeom>
          <a:noFill/>
        </p:spPr>
        <p:txBody>
          <a:bodyPr wrap="square" lIns="91440" tIns="45720" rIns="91440" bIns="45720" anchor="t">
            <a:spAutoFit/>
          </a:bodyPr>
          <a:lstStyle/>
          <a:p>
            <a:r>
              <a:rPr lang="uk-UA" sz="1600" b="1" i="0" dirty="0">
                <a:solidFill>
                  <a:srgbClr val="000000"/>
                </a:solidFill>
                <a:latin typeface="Calibri Light"/>
                <a:cs typeface="Calibri"/>
              </a:rPr>
              <a:t>Квитанція:</a:t>
            </a:r>
            <a:r>
              <a:rPr lang="uk-UA" sz="1600" b="0" i="0" dirty="0">
                <a:solidFill>
                  <a:srgbClr val="000000"/>
                </a:solidFill>
                <a:latin typeface="Calibri Light"/>
                <a:cs typeface="Calibri"/>
              </a:rPr>
              <a:t> Квитанція є підтвердженням того, що товари або послуги були отримані відповідно до специфікацій замовлення на закупівлю (ЗК). Підставою для розрахунків постачальників є рахунок-фактура. </a:t>
            </a:r>
          </a:p>
          <a:p>
            <a:endParaRPr lang="en-US" sz="1600" b="1" i="0" dirty="0">
              <a:solidFill>
                <a:srgbClr val="000000"/>
              </a:solidFill>
              <a:effectLst/>
              <a:latin typeface="Calibri Light"/>
              <a:cs typeface="Calibri"/>
            </a:endParaRPr>
          </a:p>
          <a:p>
            <a:r>
              <a:rPr lang="uk-UA" sz="1600" b="1" i="0" dirty="0">
                <a:solidFill>
                  <a:srgbClr val="000000"/>
                </a:solidFill>
                <a:latin typeface="Calibri Light"/>
                <a:cs typeface="Calibri"/>
              </a:rPr>
              <a:t>Бали:</a:t>
            </a:r>
            <a:r>
              <a:rPr lang="uk-UA" sz="1600" b="0" i="0" dirty="0">
                <a:solidFill>
                  <a:srgbClr val="000000"/>
                </a:solidFill>
                <a:latin typeface="Calibri Light"/>
                <a:cs typeface="Calibri"/>
              </a:rPr>
              <a:t> Підрахунок балів є етапом процесу запиту на пропозиції (RFP), який, як частина процесу оцінки, який стосується присудження балів кожній пропозиції, поданої учасниками тендеру. Метод підрахунку балів також можна використовувати в запитах на пропозиції і зважених запрошеннях на участь у тендері (ITB) для визначення технічної відповідності набору вимог.  </a:t>
            </a:r>
          </a:p>
          <a:p>
            <a:endParaRPr lang="en-US" sz="1600" b="1" i="0" dirty="0">
              <a:solidFill>
                <a:srgbClr val="000000"/>
              </a:solidFill>
              <a:effectLst/>
              <a:latin typeface="Calibri Light"/>
              <a:cs typeface="Calibri"/>
            </a:endParaRPr>
          </a:p>
          <a:p>
            <a:r>
              <a:rPr lang="uk-UA" sz="1600" b="1" i="0" dirty="0">
                <a:solidFill>
                  <a:srgbClr val="000000"/>
                </a:solidFill>
                <a:latin typeface="Calibri Light"/>
                <a:ea typeface="Lato"/>
                <a:cs typeface="Calibri"/>
              </a:rPr>
              <a:t>Постачальники, уповноважені для витрат </a:t>
            </a:r>
            <a:r>
              <a:rPr lang="uk-UA" sz="1600" dirty="0">
                <a:solidFill>
                  <a:schemeClr val="tx1"/>
                </a:solidFill>
                <a:latin typeface="proxima_nova"/>
                <a:ea typeface="Lato"/>
                <a:cs typeface="Lato"/>
              </a:rPr>
              <a:t>Постачальники, які готові до присудження контракту або отримати платежі та трансакцію від УВКБ ООН. </a:t>
            </a:r>
          </a:p>
          <a:p>
            <a:endParaRPr lang="en-US" sz="1600" b="1" i="0" dirty="0">
              <a:solidFill>
                <a:srgbClr val="000000"/>
              </a:solidFill>
              <a:effectLst/>
              <a:latin typeface="Calibri Light"/>
              <a:cs typeface="Calibri"/>
            </a:endParaRPr>
          </a:p>
          <a:p>
            <a:r>
              <a:rPr lang="uk-UA" sz="1600" b="1" i="0" dirty="0">
                <a:solidFill>
                  <a:srgbClr val="000000"/>
                </a:solidFill>
                <a:latin typeface="Calibri Light"/>
                <a:cs typeface="Calibri"/>
              </a:rPr>
              <a:t>Торгова операція (ТО):</a:t>
            </a:r>
            <a:r>
              <a:rPr lang="uk-UA" sz="1600" b="0" i="0" dirty="0">
                <a:solidFill>
                  <a:srgbClr val="000000"/>
                </a:solidFill>
                <a:latin typeface="Calibri Light"/>
                <a:cs typeface="Calibri"/>
              </a:rPr>
              <a:t> Торговельні операції використовуються для фіксації вартість з урахуванням витрат при імпорті, пов’язаних із квитанціями про замовлення на купівлю (ЗК). </a:t>
            </a:r>
          </a:p>
        </p:txBody>
      </p:sp>
      <p:pic>
        <p:nvPicPr>
          <p:cNvPr id="2" name="Graphic 1" descr="Priorities with solid fill">
            <a:hlinkClick r:id="rId2" action="ppaction://hlinksldjump"/>
            <a:extLst>
              <a:ext uri="{FF2B5EF4-FFF2-40B4-BE49-F238E27FC236}">
                <a16:creationId xmlns:a16="http://schemas.microsoft.com/office/drawing/2014/main" id="{1E5D138C-9BD4-D7C2-010B-4715D003FD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 y="6380946"/>
            <a:ext cx="477054" cy="477054"/>
          </a:xfrm>
          <a:prstGeom prst="rect">
            <a:avLst/>
          </a:prstGeom>
        </p:spPr>
      </p:pic>
      <p:pic>
        <p:nvPicPr>
          <p:cNvPr id="4" name="Graphic 3" descr="House outline">
            <a:hlinkClick r:id="rId5" action="ppaction://hlinksldjump"/>
            <a:extLst>
              <a:ext uri="{FF2B5EF4-FFF2-40B4-BE49-F238E27FC236}">
                <a16:creationId xmlns:a16="http://schemas.microsoft.com/office/drawing/2014/main" id="{FC2F11E9-296B-B941-AD6C-38959024561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720680" y="0"/>
            <a:ext cx="471320" cy="477054"/>
          </a:xfrm>
          <a:prstGeom prst="rect">
            <a:avLst/>
          </a:prstGeom>
        </p:spPr>
      </p:pic>
      <p:sp>
        <p:nvSpPr>
          <p:cNvPr id="6" name="TextBox 5">
            <a:extLst>
              <a:ext uri="{FF2B5EF4-FFF2-40B4-BE49-F238E27FC236}">
                <a16:creationId xmlns:a16="http://schemas.microsoft.com/office/drawing/2014/main" id="{9D8B02C7-A118-564E-BA62-8EF8A7AEF9A5}"/>
              </a:ext>
            </a:extLst>
          </p:cNvPr>
          <p:cNvSpPr txBox="1"/>
          <p:nvPr/>
        </p:nvSpPr>
        <p:spPr>
          <a:xfrm rot="16200000">
            <a:off x="-2947676" y="2947786"/>
            <a:ext cx="6295679" cy="400110"/>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000" b="1" dirty="0">
                <a:solidFill>
                  <a:srgbClr val="0072BC"/>
                </a:solidFill>
                <a:latin typeface="Proxima Nova"/>
                <a:ea typeface="+mn-lt"/>
                <a:cs typeface="+mn-lt"/>
              </a:rPr>
              <a:t>5.3 Словник</a:t>
            </a:r>
          </a:p>
        </p:txBody>
      </p:sp>
    </p:spTree>
    <p:extLst>
      <p:ext uri="{BB962C8B-B14F-4D97-AF65-F5344CB8AC3E}">
        <p14:creationId xmlns:p14="http://schemas.microsoft.com/office/powerpoint/2010/main" val="3344528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D4854D12-0C8B-7E99-09B5-BA2CA9A7C439}"/>
              </a:ext>
            </a:extLst>
          </p:cNvPr>
          <p:cNvSpPr>
            <a:spLocks noGrp="1"/>
          </p:cNvSpPr>
          <p:nvPr>
            <p:ph type="body" sz="quarter" idx="10"/>
          </p:nvPr>
        </p:nvSpPr>
        <p:spPr>
          <a:xfrm>
            <a:off x="231783" y="4135384"/>
            <a:ext cx="6570663" cy="664654"/>
          </a:xfrm>
        </p:spPr>
        <p:txBody>
          <a:bodyPr/>
          <a:lstStyle/>
          <a:p>
            <a:r>
              <a:rPr lang="uk-UA" dirty="0">
                <a:solidFill>
                  <a:schemeClr val="tx2"/>
                </a:solidFill>
                <a:latin typeface="Calibri" panose="020F0502020204030204" pitchFamily="34" charset="0"/>
                <a:ea typeface="Calibri" panose="020F0502020204030204" pitchFamily="34" charset="0"/>
                <a:cs typeface="Calibri" panose="020F0502020204030204" pitchFamily="34" charset="0"/>
              </a:rPr>
              <a:t>ДЯКУЄМО!</a:t>
            </a:r>
          </a:p>
        </p:txBody>
      </p:sp>
    </p:spTree>
    <p:extLst>
      <p:ext uri="{BB962C8B-B14F-4D97-AF65-F5344CB8AC3E}">
        <p14:creationId xmlns:p14="http://schemas.microsoft.com/office/powerpoint/2010/main" val="1090392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E7F9A91-497F-1148-D296-E256B2EDBE4C}"/>
              </a:ext>
            </a:extLst>
          </p:cNvPr>
          <p:cNvSpPr txBox="1"/>
          <p:nvPr/>
        </p:nvSpPr>
        <p:spPr>
          <a:xfrm>
            <a:off x="171077" y="172678"/>
            <a:ext cx="7406640"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sz="2500" b="1" dirty="0">
                <a:solidFill>
                  <a:srgbClr val="0072BC"/>
                </a:solidFill>
                <a:latin typeface="Proxima Nova"/>
                <a:ea typeface="+mn-lt"/>
                <a:cs typeface="+mn-lt"/>
              </a:rPr>
              <a:t>1.3 Як користуватися посібником</a:t>
            </a:r>
          </a:p>
        </p:txBody>
      </p:sp>
      <p:sp>
        <p:nvSpPr>
          <p:cNvPr id="4" name="TextBox 3">
            <a:extLst>
              <a:ext uri="{FF2B5EF4-FFF2-40B4-BE49-F238E27FC236}">
                <a16:creationId xmlns:a16="http://schemas.microsoft.com/office/drawing/2014/main" id="{89C36FFB-F256-D425-F45A-60E33718558C}"/>
              </a:ext>
            </a:extLst>
          </p:cNvPr>
          <p:cNvSpPr txBox="1"/>
          <p:nvPr/>
        </p:nvSpPr>
        <p:spPr>
          <a:xfrm>
            <a:off x="1047548" y="1782395"/>
            <a:ext cx="10096903" cy="3785652"/>
          </a:xfrm>
          <a:prstGeom prst="rect">
            <a:avLst/>
          </a:prstGeom>
          <a:noFill/>
        </p:spPr>
        <p:txBody>
          <a:bodyPr wrap="square" lIns="91440" tIns="45720" rIns="91440" bIns="45720" rtlCol="0" anchor="t">
            <a:spAutoFit/>
          </a:bodyPr>
          <a:lstStyle/>
          <a:p>
            <a:pPr algn="just"/>
            <a:r>
              <a:rPr lang="uk-UA" sz="1600" dirty="0">
                <a:latin typeface="proxima_nova"/>
              </a:rPr>
              <a:t>Цей посібник складається з кількох розділів, які відповідають різним функціям порталу постачальників, таким як реєстрація, подання пропозицій, ведення профілю тощо. </a:t>
            </a:r>
          </a:p>
          <a:p>
            <a:pPr algn="just"/>
            <a:endParaRPr lang="en-US" sz="1600" dirty="0">
              <a:latin typeface="proxima_nova"/>
            </a:endParaRPr>
          </a:p>
          <a:p>
            <a:pPr algn="just"/>
            <a:r>
              <a:rPr lang="uk-UA" sz="1600" dirty="0">
                <a:latin typeface="proxima_nova"/>
              </a:rPr>
              <a:t>У </a:t>
            </a:r>
            <a:r>
              <a:rPr lang="uk-UA" sz="1600" b="1" dirty="0">
                <a:latin typeface="proxima_nova"/>
              </a:rPr>
              <a:t>Змісті </a:t>
            </a:r>
            <a:r>
              <a:rPr lang="uk-UA" sz="1600" dirty="0">
                <a:latin typeface="proxima_nova"/>
              </a:rPr>
              <a:t>містяться усі теми, розглянуті у цьому посібнику користувача. Він містить гіперпосилання на точну сторінку розділів у документі, щоб читач міг перейти безпосередньо до відповідного розділу. </a:t>
            </a:r>
          </a:p>
          <a:p>
            <a:pPr algn="just"/>
            <a:endParaRPr lang="en-US" sz="1600" dirty="0">
              <a:latin typeface="proxima_nova"/>
            </a:endParaRPr>
          </a:p>
          <a:p>
            <a:pPr algn="just"/>
            <a:r>
              <a:rPr lang="uk-UA" sz="1600" dirty="0">
                <a:latin typeface="proxima_nova"/>
              </a:rPr>
              <a:t>Кожен розділ починається з короткого огляду вмісту цього розділу з гіперпосиланнями. </a:t>
            </a:r>
          </a:p>
          <a:p>
            <a:pPr algn="just"/>
            <a:r>
              <a:rPr lang="uk-UA" sz="1600" dirty="0">
                <a:latin typeface="proxima_nova"/>
              </a:rPr>
              <a:t>У документі є три типи гіперпосилань: </a:t>
            </a:r>
          </a:p>
          <a:p>
            <a:pPr marL="285750" indent="-285750" algn="just">
              <a:buFontTx/>
              <a:buChar char="-"/>
            </a:pPr>
            <a:r>
              <a:rPr lang="uk-UA" sz="1600" b="1" dirty="0">
                <a:solidFill>
                  <a:srgbClr val="0070C0"/>
                </a:solidFill>
                <a:latin typeface="proxima_nova"/>
              </a:rPr>
              <a:t>Кнопки гіперпосилань, </a:t>
            </a:r>
            <a:r>
              <a:rPr lang="uk-UA" sz="1600" dirty="0">
                <a:latin typeface="proxima_nova"/>
              </a:rPr>
              <a:t>які перенаправляють читача до основного Змісту (      ), у верхньому правому куті кожної сторінки.</a:t>
            </a:r>
          </a:p>
          <a:p>
            <a:pPr marL="285750" indent="-285750" algn="just">
              <a:buFontTx/>
              <a:buChar char="-"/>
            </a:pPr>
            <a:r>
              <a:rPr lang="uk-UA" sz="1600" b="1" dirty="0">
                <a:solidFill>
                  <a:srgbClr val="0070C0"/>
                </a:solidFill>
                <a:latin typeface="proxima_nova"/>
              </a:rPr>
              <a:t>Гіперпосилання </a:t>
            </a:r>
            <a:r>
              <a:rPr lang="uk-UA" sz="1600" dirty="0">
                <a:latin typeface="proxima_nova"/>
              </a:rPr>
              <a:t>(	     ), які перенаправляють читачів на початок поточного розділу, зазвичай розташовані в нижньому лівому куті, як на цій сторінці.</a:t>
            </a:r>
          </a:p>
          <a:p>
            <a:pPr marL="285750" indent="-285750" algn="just">
              <a:buFontTx/>
              <a:buChar char="-"/>
            </a:pPr>
            <a:r>
              <a:rPr lang="uk-UA" sz="1600" b="1" dirty="0">
                <a:solidFill>
                  <a:srgbClr val="0070C0"/>
                </a:solidFill>
                <a:latin typeface="proxima_nova"/>
              </a:rPr>
              <a:t>Слова з гіперпосиланнями, </a:t>
            </a:r>
            <a:r>
              <a:rPr lang="uk-UA" sz="1600" dirty="0">
                <a:latin typeface="proxima_nova"/>
              </a:rPr>
              <a:t>які спрямовують читача безпосередньо до місця документа, пов’язаного з текстом. Наприклад, натиснувши на гіперпосилання </a:t>
            </a:r>
            <a:r>
              <a:rPr lang="uk-UA" sz="1600" dirty="0">
                <a:latin typeface="proxima_nova"/>
                <a:hlinkClick r:id="rId3" action="ppaction://hlinksldjump"/>
              </a:rPr>
              <a:t>Зміст</a:t>
            </a:r>
            <a:r>
              <a:rPr lang="uk-UA" sz="1600" dirty="0">
                <a:latin typeface="proxima_nova"/>
              </a:rPr>
              <a:t> тут, читач може перейти безпосередньо до сторінки змісту цього документа.</a:t>
            </a:r>
          </a:p>
        </p:txBody>
      </p:sp>
      <p:pic>
        <p:nvPicPr>
          <p:cNvPr id="2" name="Graphic 1" descr="Priorities with solid fill">
            <a:hlinkClick r:id="rId4" action="ppaction://hlinksldjump"/>
            <a:extLst>
              <a:ext uri="{FF2B5EF4-FFF2-40B4-BE49-F238E27FC236}">
                <a16:creationId xmlns:a16="http://schemas.microsoft.com/office/drawing/2014/main" id="{8B053BD7-A402-80BE-5881-112A78DE342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 y="6380946"/>
            <a:ext cx="477054" cy="477054"/>
          </a:xfrm>
          <a:prstGeom prst="rect">
            <a:avLst/>
          </a:prstGeom>
        </p:spPr>
      </p:pic>
      <p:pic>
        <p:nvPicPr>
          <p:cNvPr id="3" name="Graphic 2" descr="Priorities with solid fill">
            <a:extLst>
              <a:ext uri="{FF2B5EF4-FFF2-40B4-BE49-F238E27FC236}">
                <a16:creationId xmlns:a16="http://schemas.microsoft.com/office/drawing/2014/main" id="{1DCA84CB-83C7-9571-4854-8A714E6C586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69380" y="4247150"/>
            <a:ext cx="338417" cy="338417"/>
          </a:xfrm>
          <a:prstGeom prst="rect">
            <a:avLst/>
          </a:prstGeom>
        </p:spPr>
      </p:pic>
      <p:pic>
        <p:nvPicPr>
          <p:cNvPr id="5" name="Graphic 6" descr="House outline">
            <a:extLst>
              <a:ext uri="{FF2B5EF4-FFF2-40B4-BE49-F238E27FC236}">
                <a16:creationId xmlns:a16="http://schemas.microsoft.com/office/drawing/2014/main" id="{84291C96-044F-AC03-F8D5-9C7F1A395FD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73386" y="3675221"/>
            <a:ext cx="310138" cy="313911"/>
          </a:xfrm>
          <a:prstGeom prst="rect">
            <a:avLst/>
          </a:prstGeom>
        </p:spPr>
      </p:pic>
      <p:pic>
        <p:nvPicPr>
          <p:cNvPr id="7" name="Graphic 6" descr="House outline">
            <a:hlinkClick r:id="rId3" action="ppaction://hlinksldjump"/>
            <a:extLst>
              <a:ext uri="{FF2B5EF4-FFF2-40B4-BE49-F238E27FC236}">
                <a16:creationId xmlns:a16="http://schemas.microsoft.com/office/drawing/2014/main" id="{AA2277AE-1F6C-BD76-9FF3-E193896F591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440311" y="172678"/>
            <a:ext cx="471320" cy="477054"/>
          </a:xfrm>
          <a:prstGeom prst="rect">
            <a:avLst/>
          </a:prstGeom>
        </p:spPr>
      </p:pic>
    </p:spTree>
    <p:extLst>
      <p:ext uri="{BB962C8B-B14F-4D97-AF65-F5344CB8AC3E}">
        <p14:creationId xmlns:p14="http://schemas.microsoft.com/office/powerpoint/2010/main" val="26869685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Lst>
</file>

<file path=ppt/tags/tag2.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heme/theme1.xml><?xml version="1.0" encoding="utf-8"?>
<a:theme xmlns:a="http://schemas.openxmlformats.org/drawingml/2006/main" name="3_UNHCR2016">
  <a:themeElements>
    <a:clrScheme name="UNHCR2016">
      <a:dk1>
        <a:sysClr val="windowText" lastClr="000000"/>
      </a:dk1>
      <a:lt1>
        <a:sysClr val="window" lastClr="FFFFFF"/>
      </a:lt1>
      <a:dk2>
        <a:srgbClr val="FFFFFF"/>
      </a:dk2>
      <a:lt2>
        <a:srgbClr val="0072BC"/>
      </a:lt2>
      <a:accent1>
        <a:srgbClr val="0072BC"/>
      </a:accent1>
      <a:accent2>
        <a:srgbClr val="000000"/>
      </a:accent2>
      <a:accent3>
        <a:srgbClr val="FAEB00"/>
      </a:accent3>
      <a:accent4>
        <a:srgbClr val="17375F"/>
      </a:accent4>
      <a:accent5>
        <a:srgbClr val="08B499"/>
      </a:accent5>
      <a:accent6>
        <a:srgbClr val="EF4960"/>
      </a:accent6>
      <a:hlink>
        <a:srgbClr val="0072BC"/>
      </a:hlink>
      <a:folHlink>
        <a:srgbClr val="0072BC"/>
      </a:folHlink>
    </a:clrScheme>
    <a:fontScheme name="UNHCR2016">
      <a:majorFont>
        <a:latin typeface="Arial"/>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lobal Supply Retreat" id="{CF7E820F-94A4-4DFA-80FC-5EA18A3D9448}" vid="{EF3B0839-D10A-4653-A559-C757C0AE9AA9}"/>
    </a:ext>
  </a:extLst>
</a:theme>
</file>

<file path=ppt/theme/theme2.xml><?xml version="1.0" encoding="utf-8"?>
<a:theme xmlns:a="http://schemas.openxmlformats.org/drawingml/2006/main" name="Light Master ">
  <a:themeElements>
    <a:clrScheme name="Custom 1">
      <a:dk1>
        <a:srgbClr val="000000"/>
      </a:dk1>
      <a:lt1>
        <a:srgbClr val="FFFFFF"/>
      </a:lt1>
      <a:dk2>
        <a:srgbClr val="0072BC"/>
      </a:dk2>
      <a:lt2>
        <a:srgbClr val="CCCCCC"/>
      </a:lt2>
      <a:accent1>
        <a:srgbClr val="D1350F"/>
      </a:accent1>
      <a:accent2>
        <a:srgbClr val="FAEB00"/>
      </a:accent2>
      <a:accent3>
        <a:srgbClr val="CCE3F2"/>
      </a:accent3>
      <a:accent4>
        <a:srgbClr val="FCF266"/>
      </a:accent4>
      <a:accent5>
        <a:srgbClr val="2C5967"/>
      </a:accent5>
      <a:accent6>
        <a:srgbClr val="AE562C"/>
      </a:accent6>
      <a:hlink>
        <a:srgbClr val="2C5967"/>
      </a:hlink>
      <a:folHlink>
        <a:srgbClr val="F5B642"/>
      </a:folHlink>
    </a:clrScheme>
    <a:fontScheme name="Oracle">
      <a:majorFont>
        <a:latin typeface="Georgia"/>
        <a:ea typeface=""/>
        <a:cs typeface=""/>
      </a:majorFont>
      <a:minorFont>
        <a:latin typeface="Oracl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38100">
          <a:solidFill>
            <a:srgbClr val="FF0000"/>
          </a:solidFill>
        </a:ln>
      </a:spPr>
      <a:bodyPr rtlCol="0" anchor="ctr"/>
      <a:lstStyle>
        <a:defPPr algn="l">
          <a:defRPr sz="1400" dirty="0" smtClean="0">
            <a:solidFill>
              <a:schemeClr val="tx1"/>
            </a:solidFill>
            <a:latin typeface="Lato" panose="020F0502020204030203" pitchFamily="34" charset="0"/>
            <a:ea typeface="Lato" panose="020F0502020204030203" pitchFamily="34" charset="0"/>
            <a:cs typeface="Lato" panose="020F050202020403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285750" indent="-285750" algn="l">
          <a:buFont typeface="Arial" panose="020B0604020202020204" pitchFamily="34" charset="0"/>
          <a:buChar char="•"/>
          <a:defRPr sz="1400" dirty="0" smtClean="0">
            <a:latin typeface="Lato" panose="020F0502020204030203" pitchFamily="34" charset="0"/>
            <a:ea typeface="Lato" panose="020F0502020204030203" pitchFamily="34" charset="0"/>
            <a:cs typeface="Lato" panose="020F0502020204030203" pitchFamily="34" charset="0"/>
          </a:defRPr>
        </a:defPPr>
      </a:lstStyle>
    </a:txDef>
  </a:objectDefaults>
  <a:extraClrSchemeLst/>
  <a:extLst>
    <a:ext uri="{05A4C25C-085E-4340-85A3-A5531E510DB2}">
      <thm15:themeFamily xmlns:thm15="http://schemas.microsoft.com/office/thememl/2012/main" name="test (NXPowerLite Copy).pptx" id="{AE310C2E-BC4D-4F56-BD76-471CBE522D37}" vid="{029E71FD-0602-46C5-BB56-049A17F1B990}"/>
    </a:ext>
  </a:extLst>
</a:theme>
</file>

<file path=ppt/theme/theme3.xml><?xml version="1.0" encoding="utf-8"?>
<a:theme xmlns:a="http://schemas.openxmlformats.org/drawingml/2006/main" name="Light Master ">
  <a:themeElements>
    <a:clrScheme name="Custom 1">
      <a:dk1>
        <a:srgbClr val="000000"/>
      </a:dk1>
      <a:lt1>
        <a:srgbClr val="FFFFFF"/>
      </a:lt1>
      <a:dk2>
        <a:srgbClr val="0072BC"/>
      </a:dk2>
      <a:lt2>
        <a:srgbClr val="CCCCCC"/>
      </a:lt2>
      <a:accent1>
        <a:srgbClr val="D1350F"/>
      </a:accent1>
      <a:accent2>
        <a:srgbClr val="FAEB00"/>
      </a:accent2>
      <a:accent3>
        <a:srgbClr val="CCE3F2"/>
      </a:accent3>
      <a:accent4>
        <a:srgbClr val="FCF266"/>
      </a:accent4>
      <a:accent5>
        <a:srgbClr val="2C5967"/>
      </a:accent5>
      <a:accent6>
        <a:srgbClr val="AE562C"/>
      </a:accent6>
      <a:hlink>
        <a:srgbClr val="2C5967"/>
      </a:hlink>
      <a:folHlink>
        <a:srgbClr val="F5B642"/>
      </a:folHlink>
    </a:clrScheme>
    <a:fontScheme name="Oracle">
      <a:majorFont>
        <a:latin typeface="Georgia"/>
        <a:ea typeface=""/>
        <a:cs typeface=""/>
      </a:majorFont>
      <a:minorFont>
        <a:latin typeface="Oracl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st (NXPowerLite Copy).pptx" id="{AE310C2E-BC4D-4F56-BD76-471CBE522D37}" vid="{029E71FD-0602-46C5-BB56-049A17F1B990}"/>
    </a:ext>
  </a:extLst>
</a:theme>
</file>

<file path=ppt/theme/theme4.xml><?xml version="1.0" encoding="utf-8"?>
<a:theme xmlns:a="http://schemas.openxmlformats.org/drawingml/2006/main" name="Light Master ">
  <a:themeElements>
    <a:clrScheme name="Custom 1">
      <a:dk1>
        <a:srgbClr val="000000"/>
      </a:dk1>
      <a:lt1>
        <a:srgbClr val="FFFFFF"/>
      </a:lt1>
      <a:dk2>
        <a:srgbClr val="0072BC"/>
      </a:dk2>
      <a:lt2>
        <a:srgbClr val="CCCCCC"/>
      </a:lt2>
      <a:accent1>
        <a:srgbClr val="D1350F"/>
      </a:accent1>
      <a:accent2>
        <a:srgbClr val="FAEB00"/>
      </a:accent2>
      <a:accent3>
        <a:srgbClr val="CCE3F2"/>
      </a:accent3>
      <a:accent4>
        <a:srgbClr val="FCF266"/>
      </a:accent4>
      <a:accent5>
        <a:srgbClr val="2C5967"/>
      </a:accent5>
      <a:accent6>
        <a:srgbClr val="AE562C"/>
      </a:accent6>
      <a:hlink>
        <a:srgbClr val="2C5967"/>
      </a:hlink>
      <a:folHlink>
        <a:srgbClr val="F5B642"/>
      </a:folHlink>
    </a:clrScheme>
    <a:fontScheme name="Oracle">
      <a:majorFont>
        <a:latin typeface="Georgia"/>
        <a:ea typeface=""/>
        <a:cs typeface=""/>
      </a:majorFont>
      <a:minorFont>
        <a:latin typeface="Oracl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st (NXPowerLite Copy).pptx" id="{AE310C2E-BC4D-4F56-BD76-471CBE522D37}" vid="{029E71FD-0602-46C5-BB56-049A17F1B990}"/>
    </a:ext>
  </a:extLst>
</a:theme>
</file>

<file path=ppt/theme/theme5.xml><?xml version="1.0" encoding="utf-8"?>
<a:theme xmlns:a="http://schemas.openxmlformats.org/drawingml/2006/main" name="Light Master ">
  <a:themeElements>
    <a:clrScheme name="Custom 1">
      <a:dk1>
        <a:srgbClr val="000000"/>
      </a:dk1>
      <a:lt1>
        <a:srgbClr val="FFFFFF"/>
      </a:lt1>
      <a:dk2>
        <a:srgbClr val="0072BC"/>
      </a:dk2>
      <a:lt2>
        <a:srgbClr val="CCCCCC"/>
      </a:lt2>
      <a:accent1>
        <a:srgbClr val="D1350F"/>
      </a:accent1>
      <a:accent2>
        <a:srgbClr val="FAEB00"/>
      </a:accent2>
      <a:accent3>
        <a:srgbClr val="CCE3F2"/>
      </a:accent3>
      <a:accent4>
        <a:srgbClr val="FCF266"/>
      </a:accent4>
      <a:accent5>
        <a:srgbClr val="2C5967"/>
      </a:accent5>
      <a:accent6>
        <a:srgbClr val="AE562C"/>
      </a:accent6>
      <a:hlink>
        <a:srgbClr val="2C5967"/>
      </a:hlink>
      <a:folHlink>
        <a:srgbClr val="F5B642"/>
      </a:folHlink>
    </a:clrScheme>
    <a:fontScheme name="Oracle">
      <a:majorFont>
        <a:latin typeface="Georgia"/>
        <a:ea typeface=""/>
        <a:cs typeface=""/>
      </a:majorFont>
      <a:minorFont>
        <a:latin typeface="Oracl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st (NXPowerLite Copy).pptx" id="{AE310C2E-BC4D-4F56-BD76-471CBE522D37}" vid="{029E71FD-0602-46C5-BB56-049A17F1B99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47ED7E8D2667C44BAE85EF54621761D" ma:contentTypeVersion="16" ma:contentTypeDescription="Create a new document." ma:contentTypeScope="" ma:versionID="7901f497ec2119b3c5124e0fb7375355">
  <xsd:schema xmlns:xsd="http://www.w3.org/2001/XMLSchema" xmlns:xs="http://www.w3.org/2001/XMLSchema" xmlns:p="http://schemas.microsoft.com/office/2006/metadata/properties" xmlns:ns2="d94f3683-4bfc-48a1-b975-3527eb126567" xmlns:ns3="786eb7c8-3c42-4964-93bf-a284187f68d1" targetNamespace="http://schemas.microsoft.com/office/2006/metadata/properties" ma:root="true" ma:fieldsID="b8295fb76bbc0a4f3b177819f597991f" ns2:_="" ns3:_="">
    <xsd:import namespace="d94f3683-4bfc-48a1-b975-3527eb126567"/>
    <xsd:import namespace="786eb7c8-3c42-4964-93bf-a284187f68d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element ref="ns2:ImportantInformation"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4f3683-4bfc-48a1-b975-3527eb1265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ImportantInformation" ma:index="16" nillable="true" ma:displayName="Important Information" ma:format="Dropdown" ma:internalName="ImportantInformation">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5f3f4cc-79b9-4d17-b8fa-dd7577b1fbe8"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6eb7c8-3c42-4964-93bf-a284187f68d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d595866-eb3d-4714-b56e-c25548d70ba1}" ma:internalName="TaxCatchAll" ma:showField="CatchAllData" ma:web="786eb7c8-3c42-4964-93bf-a284187f68d1">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94f3683-4bfc-48a1-b975-3527eb126567">
      <Terms xmlns="http://schemas.microsoft.com/office/infopath/2007/PartnerControls"/>
    </lcf76f155ced4ddcb4097134ff3c332f>
    <SharedWithUsers xmlns="786eb7c8-3c42-4964-93bf-a284187f68d1">
      <UserInfo>
        <DisplayName>Christophe Dudt</DisplayName>
        <AccountId>83</AccountId>
        <AccountType/>
      </UserInfo>
      <UserInfo>
        <DisplayName>Oksana Pokhitonova</DisplayName>
        <AccountId>31</AccountId>
        <AccountType/>
      </UserInfo>
      <UserInfo>
        <DisplayName>Everyone</DisplayName>
        <AccountId>10</AccountId>
        <AccountType/>
      </UserInfo>
      <UserInfo>
        <DisplayName>Santosh Jhaveri</DisplayName>
        <AccountId>62</AccountId>
        <AccountType/>
      </UserInfo>
      <UserInfo>
        <DisplayName>Burak Sinanoglu</DisplayName>
        <AccountId>32</AccountId>
        <AccountType/>
      </UserInfo>
      <UserInfo>
        <DisplayName>Erkut Kostak</DisplayName>
        <AccountId>109</AccountId>
        <AccountType/>
      </UserInfo>
      <UserInfo>
        <DisplayName>SharingLinks.71401af4-ad81-4491-a227-227db587d813.Flexible.d1c0ff11-e141-4f80-8775-8cd1c93c1b38</DisplayName>
        <AccountId>606</AccountId>
        <AccountType/>
      </UserInfo>
      <UserInfo>
        <DisplayName>Vijay Karuppiah</DisplayName>
        <AccountId>59</AccountId>
        <AccountType/>
      </UserInfo>
      <UserInfo>
        <DisplayName>SharingLinks.55787c56-536b-45ac-ac51-77a48959ea29.Flexible.64568b5b-1580-4125-a0de-7b618b1677f6</DisplayName>
        <AccountId>880</AccountId>
        <AccountType/>
      </UserInfo>
      <UserInfo>
        <DisplayName>Srikanth Potru (Admin)</DisplayName>
        <AccountId>12</AccountId>
        <AccountType/>
      </UserInfo>
      <UserInfo>
        <DisplayName>- Gurleen</DisplayName>
        <AccountId>308</AccountId>
        <AccountType/>
      </UserInfo>
      <UserInfo>
        <DisplayName>Zsuzsanna Egyed</DisplayName>
        <AccountId>1822</AccountId>
        <AccountType/>
      </UserInfo>
      <UserInfo>
        <DisplayName>Maryliz San Buenaventura Zubiri</DisplayName>
        <AccountId>550</AccountId>
        <AccountType/>
      </UserInfo>
      <UserInfo>
        <DisplayName>Timea Vanka</DisplayName>
        <AccountId>1811</AccountId>
        <AccountType/>
      </UserInfo>
      <UserInfo>
        <DisplayName>Taeko Kuwahara</DisplayName>
        <AccountId>503</AccountId>
        <AccountType/>
      </UserInfo>
      <UserInfo>
        <DisplayName>Angelica Flores Gheno</DisplayName>
        <AccountId>66</AccountId>
        <AccountType/>
      </UserInfo>
      <UserInfo>
        <DisplayName>Hafedh Ben Mimoun</DisplayName>
        <AccountId>1207</AccountId>
        <AccountType/>
      </UserInfo>
      <UserInfo>
        <DisplayName>Ahmadou Deoua</DisplayName>
        <AccountId>1205</AccountId>
        <AccountType/>
      </UserInfo>
      <UserInfo>
        <DisplayName>Luis Felipe Alfaro Navarro</DisplayName>
        <AccountId>1091</AccountId>
        <AccountType/>
      </UserInfo>
      <UserInfo>
        <DisplayName>Ioulia Zagkana</DisplayName>
        <AccountId>1403</AccountId>
        <AccountType/>
      </UserInfo>
      <UserInfo>
        <DisplayName>Tzvetomir Ivanov</DisplayName>
        <AccountId>360</AccountId>
        <AccountType/>
      </UserInfo>
      <UserInfo>
        <DisplayName>Tsedendash Enkhtuya</DisplayName>
        <AccountId>1410</AccountId>
        <AccountType/>
      </UserInfo>
      <UserInfo>
        <DisplayName>Fadi Samir Ibrahim</DisplayName>
        <AccountId>1316</AccountId>
        <AccountType/>
      </UserInfo>
      <UserInfo>
        <DisplayName>Natallia Rudnitskaya</DisplayName>
        <AccountId>1200</AccountId>
        <AccountType/>
      </UserInfo>
    </SharedWithUsers>
    <TaxCatchAll xmlns="786eb7c8-3c42-4964-93bf-a284187f68d1" xsi:nil="true"/>
    <ImportantInformation xmlns="d94f3683-4bfc-48a1-b975-3527eb126567" xsi:nil="true"/>
  </documentManagement>
</p:properties>
</file>

<file path=customXml/itemProps1.xml><?xml version="1.0" encoding="utf-8"?>
<ds:datastoreItem xmlns:ds="http://schemas.openxmlformats.org/officeDocument/2006/customXml" ds:itemID="{75693D67-6543-4354-985E-873DB4F9D2CD}">
  <ds:schemaRefs>
    <ds:schemaRef ds:uri="http://schemas.microsoft.com/sharepoint/v3/contenttype/forms"/>
  </ds:schemaRefs>
</ds:datastoreItem>
</file>

<file path=customXml/itemProps2.xml><?xml version="1.0" encoding="utf-8"?>
<ds:datastoreItem xmlns:ds="http://schemas.openxmlformats.org/officeDocument/2006/customXml" ds:itemID="{CFB4E50F-AD75-4CF2-A566-31B0C2BBB77C}">
  <ds:schemaRefs>
    <ds:schemaRef ds:uri="786eb7c8-3c42-4964-93bf-a284187f68d1"/>
    <ds:schemaRef ds:uri="d94f3683-4bfc-48a1-b975-3527eb12656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46F4482-A42F-401C-A023-24828049181C}">
  <ds:schemaRefs>
    <ds:schemaRef ds:uri="786eb7c8-3c42-4964-93bf-a284187f68d1"/>
    <ds:schemaRef ds:uri="d94f3683-4bfc-48a1-b975-3527eb12656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7125</Words>
  <Application>Microsoft Office PowerPoint</Application>
  <PresentationFormat>Widescreen</PresentationFormat>
  <Paragraphs>746</Paragraphs>
  <Slides>81</Slides>
  <Notes>57</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81</vt:i4>
      </vt:variant>
    </vt:vector>
  </HeadingPairs>
  <TitlesOfParts>
    <vt:vector size="100" baseType="lpstr">
      <vt:lpstr>Arial</vt:lpstr>
      <vt:lpstr>Calibri</vt:lpstr>
      <vt:lpstr>Calibri Light</vt:lpstr>
      <vt:lpstr>Lato</vt:lpstr>
      <vt:lpstr>Oracle Sans</vt:lpstr>
      <vt:lpstr>Oracle Sans Light</vt:lpstr>
      <vt:lpstr>Proxima Nova</vt:lpstr>
      <vt:lpstr>Proxima Nova Extrabold</vt:lpstr>
      <vt:lpstr>Proxima Nova Light</vt:lpstr>
      <vt:lpstr>Proxima Nova Rg</vt:lpstr>
      <vt:lpstr>Proxima Nova Th</vt:lpstr>
      <vt:lpstr>proxima_nova</vt:lpstr>
      <vt:lpstr>Segoe</vt:lpstr>
      <vt:lpstr>Wingdings</vt:lpstr>
      <vt:lpstr>3_UNHCR2016</vt:lpstr>
      <vt:lpstr>Light Master </vt:lpstr>
      <vt:lpstr>Light Master </vt:lpstr>
      <vt:lpstr>Light Master </vt:lpstr>
      <vt:lpstr>Light Master </vt:lpstr>
      <vt:lpstr>Інструкції для постачальників УВКБ ООН Як користуватися Порталом постачальників </vt:lpstr>
      <vt:lpstr>PowerPoint Presentation</vt:lpstr>
      <vt:lpstr>PowerPoint Presentation</vt:lpstr>
      <vt:lpstr>PowerPoint Presentation</vt:lpstr>
      <vt:lpstr>Зміст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3.1 Пошук переговорів</vt:lpstr>
      <vt:lpstr>Домашня сторінка порталу постачальників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Maryliz San Buenaventura Zubiri</dc:creator>
  <cp:lastModifiedBy>Maksym Petrenko</cp:lastModifiedBy>
  <cp:revision>9</cp:revision>
  <cp:lastPrinted>2023-04-26T08:09:00Z</cp:lastPrinted>
  <dcterms:created xsi:type="dcterms:W3CDTF">2022-09-23T14:17:20Z</dcterms:created>
  <dcterms:modified xsi:type="dcterms:W3CDTF">2025-07-22T08:50:16Z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0x010100A47ED7E8D2667C44BAE85EF54621761D</vt:lpwstr>
  </property>
  <property fmtid="{D5CDD505-2E9C-101B-9397-08002B2CF9AE}" pid="3" name="MediaServiceImageTags">
    <vt:lpwstr/>
  </property>
</Properties>
</file>