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1.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modernComment_7FFFD57B_CAD14C9C.xml" ContentType="application/vnd.ms-powerpoint.comments+xml"/>
  <Override PartName="/ppt/notesSlides/notesSlide2.xml" ContentType="application/vnd.openxmlformats-officedocument.presentationml.notesSlide+xml"/>
  <Override PartName="/ppt/comments/modernComment_7FFFD57C_BED02A2F.xml" ContentType="application/vnd.ms-powerpoint.comments+xml"/>
  <Override PartName="/ppt/notesSlides/notesSlide3.xml" ContentType="application/vnd.openxmlformats-officedocument.presentationml.notesSlide+xml"/>
  <Override PartName="/ppt/comments/modernComment_7FFFD77A_7EC016B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D500_9DC928F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 id="2147483878" r:id="rId5"/>
    <p:sldMasterId id="2147483870" r:id="rId6"/>
    <p:sldMasterId id="2147483666" r:id="rId7"/>
    <p:sldMasterId id="2147483932" r:id="rId8"/>
  </p:sldMasterIdLst>
  <p:notesMasterIdLst>
    <p:notesMasterId r:id="rId90"/>
  </p:notesMasterIdLst>
  <p:sldIdLst>
    <p:sldId id="2147472279" r:id="rId9"/>
    <p:sldId id="2147472763" r:id="rId10"/>
    <p:sldId id="2147472764" r:id="rId11"/>
    <p:sldId id="2147473274" r:id="rId12"/>
    <p:sldId id="2147472678" r:id="rId13"/>
    <p:sldId id="2147472679" r:id="rId14"/>
    <p:sldId id="2147472645" r:id="rId15"/>
    <p:sldId id="2147472640" r:id="rId16"/>
    <p:sldId id="2147472641" r:id="rId17"/>
    <p:sldId id="2147472642" r:id="rId18"/>
    <p:sldId id="2147472643" r:id="rId19"/>
    <p:sldId id="2147472680" r:id="rId20"/>
    <p:sldId id="2147472647" r:id="rId21"/>
    <p:sldId id="2147472648" r:id="rId22"/>
    <p:sldId id="2147472649" r:id="rId23"/>
    <p:sldId id="2147472682" r:id="rId24"/>
    <p:sldId id="2147472684" r:id="rId25"/>
    <p:sldId id="2147472685" r:id="rId26"/>
    <p:sldId id="2147472689" r:id="rId27"/>
    <p:sldId id="2147472683" r:id="rId28"/>
    <p:sldId id="2147472686" r:id="rId29"/>
    <p:sldId id="2147472688" r:id="rId30"/>
    <p:sldId id="2147472687" r:id="rId31"/>
    <p:sldId id="2147472696" r:id="rId32"/>
    <p:sldId id="2147472695" r:id="rId33"/>
    <p:sldId id="2147472690" r:id="rId34"/>
    <p:sldId id="2147472691" r:id="rId35"/>
    <p:sldId id="2147472692" r:id="rId36"/>
    <p:sldId id="2147472693" r:id="rId37"/>
    <p:sldId id="2147472694" r:id="rId38"/>
    <p:sldId id="2147472671" r:id="rId39"/>
    <p:sldId id="2147472757" r:id="rId40"/>
    <p:sldId id="2147472697" r:id="rId41"/>
    <p:sldId id="2147472736" r:id="rId42"/>
    <p:sldId id="2147472737" r:id="rId43"/>
    <p:sldId id="2147472738" r:id="rId44"/>
    <p:sldId id="2147472739" r:id="rId45"/>
    <p:sldId id="2147472740" r:id="rId46"/>
    <p:sldId id="2147472742" r:id="rId47"/>
    <p:sldId id="2147472743" r:id="rId48"/>
    <p:sldId id="2147472744" r:id="rId49"/>
    <p:sldId id="2147472699" r:id="rId50"/>
    <p:sldId id="2147472453" r:id="rId51"/>
    <p:sldId id="2147472704" r:id="rId52"/>
    <p:sldId id="2147472451" r:id="rId53"/>
    <p:sldId id="2147472701" r:id="rId54"/>
    <p:sldId id="2147472702" r:id="rId55"/>
    <p:sldId id="2147472703" r:id="rId56"/>
    <p:sldId id="2147472705" r:id="rId57"/>
    <p:sldId id="2147472706" r:id="rId58"/>
    <p:sldId id="2147472708" r:id="rId59"/>
    <p:sldId id="2147472707" r:id="rId60"/>
    <p:sldId id="2147472709" r:id="rId61"/>
    <p:sldId id="2147472720" r:id="rId62"/>
    <p:sldId id="2147472710" r:id="rId63"/>
    <p:sldId id="2147472711" r:id="rId64"/>
    <p:sldId id="2147472712" r:id="rId65"/>
    <p:sldId id="2147472713" r:id="rId66"/>
    <p:sldId id="2147472714" r:id="rId67"/>
    <p:sldId id="2147472716" r:id="rId68"/>
    <p:sldId id="2147472717" r:id="rId69"/>
    <p:sldId id="2147472715" r:id="rId70"/>
    <p:sldId id="2147472718" r:id="rId71"/>
    <p:sldId id="2147472723" r:id="rId72"/>
    <p:sldId id="2147472725" r:id="rId73"/>
    <p:sldId id="2147472722" r:id="rId74"/>
    <p:sldId id="2147472724" r:id="rId75"/>
    <p:sldId id="2147472726" r:id="rId76"/>
    <p:sldId id="2147472727" r:id="rId77"/>
    <p:sldId id="2147472728" r:id="rId78"/>
    <p:sldId id="2147472734" r:id="rId79"/>
    <p:sldId id="2147472735" r:id="rId80"/>
    <p:sldId id="2147472624" r:id="rId81"/>
    <p:sldId id="2147472745" r:id="rId82"/>
    <p:sldId id="2147472747" r:id="rId83"/>
    <p:sldId id="2147472752" r:id="rId84"/>
    <p:sldId id="2147472755" r:id="rId85"/>
    <p:sldId id="2147472760" r:id="rId86"/>
    <p:sldId id="2147472746" r:id="rId87"/>
    <p:sldId id="2147472761" r:id="rId88"/>
    <p:sldId id="2147472758" r:id="rId8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90E44E9-11DE-424A-AAD7-DB18CDBE835A}">
          <p14:sldIdLst>
            <p14:sldId id="2147472279"/>
            <p14:sldId id="2147472763"/>
            <p14:sldId id="2147472764"/>
            <p14:sldId id="2147473274"/>
            <p14:sldId id="2147472678"/>
            <p14:sldId id="2147472679"/>
            <p14:sldId id="2147472645"/>
            <p14:sldId id="2147472640"/>
            <p14:sldId id="2147472641"/>
            <p14:sldId id="2147472642"/>
            <p14:sldId id="2147472643"/>
          </p14:sldIdLst>
        </p14:section>
        <p14:section name="2. Registration of Supplier Profile" id="{544EE68D-E469-4A2D-AAB6-D4E6932CDAE1}">
          <p14:sldIdLst>
            <p14:sldId id="2147472680"/>
            <p14:sldId id="2147472647"/>
            <p14:sldId id="2147472648"/>
            <p14:sldId id="2147472649"/>
            <p14:sldId id="2147472682"/>
            <p14:sldId id="2147472684"/>
            <p14:sldId id="2147472685"/>
            <p14:sldId id="2147472689"/>
            <p14:sldId id="2147472683"/>
            <p14:sldId id="2147472686"/>
            <p14:sldId id="2147472688"/>
            <p14:sldId id="2147472687"/>
            <p14:sldId id="2147472696"/>
            <p14:sldId id="2147472695"/>
            <p14:sldId id="2147472690"/>
            <p14:sldId id="2147472691"/>
            <p14:sldId id="2147472692"/>
            <p14:sldId id="2147472693"/>
            <p14:sldId id="2147472694"/>
            <p14:sldId id="2147472671"/>
            <p14:sldId id="2147472757"/>
            <p14:sldId id="2147472697"/>
            <p14:sldId id="2147472736"/>
            <p14:sldId id="2147472737"/>
            <p14:sldId id="2147472738"/>
            <p14:sldId id="2147472739"/>
            <p14:sldId id="2147472740"/>
            <p14:sldId id="2147472742"/>
            <p14:sldId id="2147472743"/>
            <p14:sldId id="2147472744"/>
          </p14:sldIdLst>
        </p14:section>
        <p14:section name="3. Submission of Offer" id="{C8BE489F-B78C-4284-90E0-A01C58E01D26}">
          <p14:sldIdLst>
            <p14:sldId id="2147472699"/>
            <p14:sldId id="2147472453"/>
            <p14:sldId id="2147472704"/>
            <p14:sldId id="2147472451"/>
            <p14:sldId id="2147472701"/>
            <p14:sldId id="2147472702"/>
            <p14:sldId id="2147472703"/>
            <p14:sldId id="2147472705"/>
            <p14:sldId id="2147472706"/>
            <p14:sldId id="2147472708"/>
            <p14:sldId id="2147472707"/>
            <p14:sldId id="2147472709"/>
            <p14:sldId id="2147472720"/>
            <p14:sldId id="2147472710"/>
            <p14:sldId id="2147472711"/>
            <p14:sldId id="2147472712"/>
            <p14:sldId id="2147472713"/>
            <p14:sldId id="2147472714"/>
            <p14:sldId id="2147472716"/>
            <p14:sldId id="2147472717"/>
            <p14:sldId id="2147472715"/>
            <p14:sldId id="2147472718"/>
          </p14:sldIdLst>
        </p14:section>
        <p14:section name="4. Manage order and invoice" id="{53A1E200-197B-4AFB-A4D3-DBB037FF7A9B}">
          <p14:sldIdLst>
            <p14:sldId id="2147472723"/>
            <p14:sldId id="2147472725"/>
            <p14:sldId id="2147472722"/>
            <p14:sldId id="2147472724"/>
            <p14:sldId id="2147472726"/>
            <p14:sldId id="2147472727"/>
            <p14:sldId id="2147472728"/>
            <p14:sldId id="2147472734"/>
            <p14:sldId id="2147472735"/>
            <p14:sldId id="2147472624"/>
            <p14:sldId id="2147472745"/>
            <p14:sldId id="2147472747"/>
            <p14:sldId id="2147472752"/>
            <p14:sldId id="2147472755"/>
            <p14:sldId id="2147472760"/>
            <p14:sldId id="2147472746"/>
            <p14:sldId id="2147472761"/>
            <p14:sldId id="21474727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4DB03-40DE-41F4-4880-91A883C5DB9D}" name="Valeria Dell'Aquila" initials="VD" userId="S::dellaqui@unhcr.org::fd11a9ba-b5dd-413f-b527-988a84d4b3c1" providerId="AD"/>
  <p188:author id="{E78D091B-F8A7-E9A7-0055-9B872422F312}" name="Arnaud Blazy" initials="AB" userId="S::blazy@unhcr.org::0d895098-186f-407f-8466-c32a6d70c364" providerId="AD"/>
  <p188:author id="{FF1EB41B-7C95-EAA9-031A-F71BB964282A}" name="Taeko Kuwahara" initials="TK" userId="S::kuwahara@unhcr.org::bd24c6e0-a101-41a1-92b0-d9b237defb23" providerId="AD"/>
  <p188:author id="{0F00CF2D-ADD8-1F16-B47E-FBE79A12FF33}" name="Shamal Sdeeq" initials="SS" userId="S::sdeeq@unhcr.org::3c72c53f-8235-48ef-b60c-328685ed247a" providerId="AD"/>
  <p188:author id="{468A4C36-92D2-3F77-BC2A-10B98AF0C98E}" name="Katalin Fischerne Freund" initials="KFF" userId="S::freund@unhcr.org::51ca2719-57c4-4fbc-8948-14d5e1ebd800" providerId="AD"/>
  <p188:author id="{CA9CF34A-7D8F-B8DC-5E69-FFDAC0216B8B}" name="Fadi Samir Ibrahim" initials="FI" userId="S::samiribr@unhcr.org::d75c178f-0f75-4593-9137-7f38efd6a168" providerId="AD"/>
  <p188:author id="{3DE1685F-6827-76BD-3EF2-CDC45110A1BD}" name="Gaye Ulutas Khanal" initials="GK" userId="S::ulutas@unhcr.org::d7fa69c4-e9e1-4a3f-8afe-d0f7c3c1b039" providerId="AD"/>
  <p188:author id="{2FAF5664-825D-5D32-346A-FE094CB7FFEA}" name="Kamilla Peter" initials="KP" userId="S::peterk@unhcr.org::482a0716-79db-4891-82dd-f0c8a5d019bb" providerId="AD"/>
  <p188:author id="{5B456D65-9811-2B51-3DAE-BAB483098414}" name="Anatolii Shcherbyna" initials="AS" userId="S::shcherby@unhcr.org::02e4f5af-e6e9-4f8e-8bff-51d00c2c90ae" providerId="AD"/>
  <p188:author id="{DAC2DF6C-53D5-FC8C-6220-6580E57F2A78}" name="Benjamin Safari" initials="BS" userId="S::safarib@unhcr.org::90682d55-b8c9-48e4-aa0a-a05d5f517edb" providerId="AD"/>
  <p188:author id="{546DD679-0A76-F1BC-223C-4D5259EC3131}" name="Anil Aadimulam" initials="AA" userId="S::aadimula@unhcr.org::367ed7ba-1d91-4704-b6f5-445039eb85f4" providerId="AD"/>
  <p188:author id="{E9E0308A-004A-C054-320C-17193FE159D6}" name="Lina Santana Chilra" initials="LC" userId="S::santanac@unhcr.org::e2cd31b8-b61b-4938-a341-5116c88e06ed" providerId="AD"/>
  <p188:author id="{CC63198B-B1CE-1E6A-ABAD-2F02E4E799FC}" name="Maryliz San Buenaventura Zubiri" initials="MSBZ" userId="S::zubiri@unhcr.org::c77dd24e-bab2-440c-9f52-747c959f8746" providerId="AD"/>
  <p188:author id="{C2EA4991-657E-EA5F-345B-B624864808CF}" name="Salmeen Idelbi" initials="SI" userId="S::idelbi@unhcr.org::8445db96-6485-4a02-9439-f1a61deaa63d" providerId="AD"/>
  <p188:author id="{CF092B96-7964-3B89-4686-EEC69D5C9B5A}" name="Fabrizio Bertora" initials="FB" userId="S::bertora@unhcr.org::b8187239-b41a-44d6-9a58-cd36f7afc83b" providerId="AD"/>
  <p188:author id="{7D67499D-8442-C7C9-91BF-064D40C93FDE}" name="Angelica Flores Gheno" initials="AG" userId="S::flores@unhcr.org::ad4cfa24-5dc6-428f-8c7a-64223510f2a4" providerId="AD"/>
  <p188:author id="{B52CD0AA-1CAC-A043-2907-C5D4E2CAEBCF}" name="Ichiro Ruben Ruiz Obregon" initials="IO" userId="S::ruizobre@unhcr.org::08a2e333-63b6-4854-bf89-11e98bdf1f4d" providerId="AD"/>
  <p188:author id="{592EBAAD-85B7-36AC-D382-5D331F9EB1E6}" name="Irmak Gungor" initials="IG" userId="S::gungori@unhcr.org::4046f758-393a-4b25-8436-e3db0cee1533" providerId="AD"/>
  <p188:author id="{E26DB0B0-D405-549A-B644-E1367E83DDAD}" name="Gurleen" initials="Gu" userId="S::gurleen@unhcr.org::554f6d4c-2d34-4eac-a6e4-565f80526833" providerId="AD"/>
  <p188:author id="{719878B2-CF97-6280-3626-4BE81D46956B}" name="Guadalupe Perez Casares" initials="GC" userId="S::perezcas@unhcr.org::41009e06-f9e4-46aa-80a3-bce672073fe6" providerId="AD"/>
  <p188:author id="{E856CDB6-1A3D-FA24-1283-455838BEA56E}" name="Luis Felipe Alfaro Navarro" initials="LN" userId="S::alfarona@unhcr.org::17720edb-0367-4b4b-b7df-e3aafbe72a4a" providerId="AD"/>
  <p188:author id="{0EB219CE-4BAA-6452-44FF-5EEF0CF02608}" name="Tsedendash Enkhtuya" initials="TE" userId="S::enkhtuya@unhcr.org::23fa05ff-cefb-462d-a22a-78fa00be02b3" providerId="AD"/>
  <p188:author id="{ABC2ACDE-D795-0EDD-6790-DCCF34390D79}" name="Nino Jeffrey Trinidad" initials="NT" userId="S::trinidad@unhcr.org::e8e0a3ee-fc70-4036-b0ef-793bb7e3182c" providerId="AD"/>
  <p188:author id="{6F6D6DE3-F9D3-CBAC-67DE-2D57EA004529}" name="Zsuzsanna Egyed" initials="ZE" userId="S::egyed@unhcr.org::db6e2867-5f9a-41d6-8034-b25a50794fdc" providerId="AD"/>
  <p188:author id="{284B99F9-5506-5CCC-5D74-0A7A218E2AC5}" name="Kai Kettunen" initials="KK" userId="S::kettunen@unhcr.org::2c4dbc07-81d9-489e-9b9b-a844c45f64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B00"/>
    <a:srgbClr val="FFFFFF"/>
    <a:srgbClr val="CCECFF"/>
    <a:srgbClr val="F5FCFC"/>
    <a:srgbClr val="CBE2F1"/>
    <a:srgbClr val="1293D0"/>
    <a:srgbClr val="008CCC"/>
    <a:srgbClr val="F2F2F2"/>
    <a:srgbClr val="FFFEEB"/>
    <a:srgbClr val="C5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0A8B5-19C0-4FD8-B748-7FF41E12DBA1}" v="1" dt="2025-07-22T08:48:47.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notesMaster" Target="notesMasters/notesMaster1.xml"/><Relationship Id="rId95" Type="http://schemas.microsoft.com/office/2015/10/relationships/revisionInfo" Target="revisionInfo.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comments/modernComment_7FFFD500_9DC928FB.xml><?xml version="1.0" encoding="utf-8"?>
<p188:cmLst xmlns:a="http://schemas.openxmlformats.org/drawingml/2006/main" xmlns:r="http://schemas.openxmlformats.org/officeDocument/2006/relationships" xmlns:p188="http://schemas.microsoft.com/office/powerpoint/2018/8/main">
  <p188:cm id="{A6E9634B-B14C-43FD-B831-3EFFC4769DA9}" authorId="{CA9CF34A-7D8F-B8DC-5E69-FFDAC0216B8B}" status="resolved" created="2024-04-17T09:44:45.465" complete="100000">
    <ac:txMkLst xmlns:ac="http://schemas.microsoft.com/office/drawing/2013/main/command">
      <pc:docMk xmlns:pc="http://schemas.microsoft.com/office/powerpoint/2013/main/command"/>
      <pc:sldMk xmlns:pc="http://schemas.microsoft.com/office/powerpoint/2013/main/command" cId="2647206139" sldId="2147472640"/>
      <ac:spMk id="4" creationId="{89C36FFB-F256-D425-F45A-60E33718558C}"/>
      <ac:txMk cp="242" len="70">
        <ac:context len="1092" hash="3903671668"/>
      </ac:txMk>
    </ac:txMkLst>
    <p188:pos x="6439465" y="783939"/>
    <p188:txBody>
      <a:bodyPr/>
      <a:lstStyle/>
      <a:p>
        <a:r>
          <a:rPr lang="en-US"/>
          <a:t>The phrase has been added</a:t>
        </a:r>
      </a:p>
    </p188:txBody>
  </p188:cm>
</p188:cmLst>
</file>

<file path=ppt/comments/modernComment_7FFFD57B_CAD14C9C.xml><?xml version="1.0" encoding="utf-8"?>
<p188:cmLst xmlns:a="http://schemas.openxmlformats.org/drawingml/2006/main" xmlns:r="http://schemas.openxmlformats.org/officeDocument/2006/relationships" xmlns:p188="http://schemas.microsoft.com/office/powerpoint/2018/8/main">
  <p188:cm id="{AFC6B766-B615-48BC-B6EB-59510DC4ED00}" authorId="{CC63198B-B1CE-1E6A-ABAD-2F02E4E799FC}" created="2024-08-07T14:09:18.534">
    <pc:sldMkLst xmlns:pc="http://schemas.microsoft.com/office/powerpoint/2013/main/command">
      <pc:docMk/>
      <pc:sldMk cId="3402714268" sldId="2147472763"/>
    </pc:sldMkLst>
    <p188:txBody>
      <a:bodyPr/>
      <a:lstStyle/>
      <a:p>
        <a:r>
          <a:rPr lang="en-PH"/>
          <a:t>[@- Gurleen], can you please check if these will help answer most questions from suppliers?</a:t>
        </a:r>
      </a:p>
    </p188:txBody>
  </p188:cm>
</p188:cmLst>
</file>

<file path=ppt/comments/modernComment_7FFFD57C_BED02A2F.xml><?xml version="1.0" encoding="utf-8"?>
<p188:cmLst xmlns:a="http://schemas.openxmlformats.org/drawingml/2006/main" xmlns:r="http://schemas.openxmlformats.org/officeDocument/2006/relationships" xmlns:p188="http://schemas.microsoft.com/office/powerpoint/2018/8/main">
  <p188:cm id="{E6B74321-03B4-4DC4-BA21-43A886B0D10B}" authorId="{CC63198B-B1CE-1E6A-ABAD-2F02E4E799FC}" created="2024-08-07T14:09:34.518">
    <pc:sldMkLst xmlns:pc="http://schemas.microsoft.com/office/powerpoint/2013/main/command">
      <pc:docMk/>
      <pc:sldMk cId="3201313327" sldId="2147472764"/>
    </pc:sldMkLst>
    <p188:txBody>
      <a:bodyPr/>
      <a:lstStyle/>
      <a:p>
        <a:r>
          <a:rPr lang="en-PH"/>
          <a:t>[@- Gurleen] , can you please check if these will help answer most questions from suppliers?</a:t>
        </a:r>
      </a:p>
    </p188:txBody>
  </p188:cm>
</p188:cmLst>
</file>

<file path=ppt/comments/modernComment_7FFFD77A_7EC016BB.xml><?xml version="1.0" encoding="utf-8"?>
<p188:cmLst xmlns:a="http://schemas.openxmlformats.org/drawingml/2006/main" xmlns:r="http://schemas.openxmlformats.org/officeDocument/2006/relationships" xmlns:p188="http://schemas.microsoft.com/office/powerpoint/2018/8/main">
  <p188:cm id="{61763CC2-0607-48B1-BFC6-6C2D54993876}" authorId="{CC63198B-B1CE-1E6A-ABAD-2F02E4E799FC}" created="2024-08-07T14:09:55.982">
    <pc:sldMkLst xmlns:pc="http://schemas.microsoft.com/office/powerpoint/2013/main/command">
      <pc:docMk/>
      <pc:sldMk cId="2126517947" sldId="2147473274"/>
    </pc:sldMkLst>
    <p188:txBody>
      <a:bodyPr/>
      <a:lstStyle/>
      <a:p>
        <a:r>
          <a:rPr lang="en-PH"/>
          <a:t>[@- Gurleen] , can you please check if these will help answer most questions from suppliers?</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5480D-74F3-4DD4-9F8F-A278745C5B01}" type="doc">
      <dgm:prSet loTypeId="urn:microsoft.com/office/officeart/2005/8/layout/hierarchy3" loCatId="hierarchy" qsTypeId="urn:microsoft.com/office/officeart/2005/8/quickstyle/simple1" qsCatId="simple" csTypeId="urn:microsoft.com/office/officeart/2005/8/colors/accent1_5" csCatId="accent1" phldr="1"/>
      <dgm:spPr/>
      <dgm:t>
        <a:bodyPr/>
        <a:lstStyle/>
        <a:p>
          <a:endParaRPr lang="en-US"/>
        </a:p>
      </dgm:t>
    </dgm:pt>
    <dgm:pt modelId="{124846FF-A6B9-495C-A829-4DEFF971A918}">
      <dgm:prSet phldrT="[Text]" phldr="0"/>
      <dgm:spPr/>
      <dgm:t>
        <a:bodyPr/>
        <a:lstStyle/>
        <a:p>
          <a:r>
            <a:rPr lang="en-US">
              <a:latin typeface="Arial"/>
            </a:rPr>
            <a:t>Requirements</a:t>
          </a:r>
          <a:endParaRPr lang="en-US"/>
        </a:p>
      </dgm:t>
    </dgm:pt>
    <dgm:pt modelId="{723CD392-E54F-4CD1-9B5B-1E7D13B9471B}" type="parTrans" cxnId="{69C9D806-4429-4765-B77C-38EF322606A4}">
      <dgm:prSet/>
      <dgm:spPr/>
      <dgm:t>
        <a:bodyPr/>
        <a:lstStyle/>
        <a:p>
          <a:endParaRPr lang="en-US"/>
        </a:p>
      </dgm:t>
    </dgm:pt>
    <dgm:pt modelId="{0E7861FD-785C-41A7-AFBD-31BCD3004104}" type="sibTrans" cxnId="{69C9D806-4429-4765-B77C-38EF322606A4}">
      <dgm:prSet/>
      <dgm:spPr/>
      <dgm:t>
        <a:bodyPr/>
        <a:lstStyle/>
        <a:p>
          <a:endParaRPr lang="en-US"/>
        </a:p>
      </dgm:t>
    </dgm:pt>
    <dgm:pt modelId="{7D03405F-B11C-4D32-BA8E-58442D61DE1B}">
      <dgm:prSet phldrT="[Text]" phldr="0"/>
      <dgm:spPr/>
      <dgm:t>
        <a:bodyPr/>
        <a:lstStyle/>
        <a:p>
          <a:pPr rtl="0"/>
          <a:r>
            <a:rPr lang="en-US">
              <a:latin typeface="Arial"/>
            </a:rPr>
            <a:t>Section 1: Mandatory Certifications</a:t>
          </a:r>
          <a:endParaRPr lang="en-US"/>
        </a:p>
      </dgm:t>
    </dgm:pt>
    <dgm:pt modelId="{AA762C4A-9185-4968-82AB-9AEC72FF8052}" type="parTrans" cxnId="{A677B8B9-CA8C-4D26-B466-253D98DEE7C8}">
      <dgm:prSet/>
      <dgm:spPr/>
      <dgm:t>
        <a:bodyPr/>
        <a:lstStyle/>
        <a:p>
          <a:endParaRPr lang="en-US"/>
        </a:p>
      </dgm:t>
    </dgm:pt>
    <dgm:pt modelId="{100F83FB-5FCC-4ECF-BB23-926BB3EB2B46}" type="sibTrans" cxnId="{A677B8B9-CA8C-4D26-B466-253D98DEE7C8}">
      <dgm:prSet/>
      <dgm:spPr/>
      <dgm:t>
        <a:bodyPr/>
        <a:lstStyle/>
        <a:p>
          <a:endParaRPr lang="en-US"/>
        </a:p>
      </dgm:t>
    </dgm:pt>
    <dgm:pt modelId="{FF536161-8F7D-4A9D-8185-7598B2836A4D}">
      <dgm:prSet phldrT="[Text]" phldr="0"/>
      <dgm:spPr/>
      <dgm:t>
        <a:bodyPr/>
        <a:lstStyle/>
        <a:p>
          <a:pPr rtl="0"/>
          <a:r>
            <a:rPr lang="en-US">
              <a:latin typeface="Arial"/>
            </a:rPr>
            <a:t>Sections 2: Technical Specifications</a:t>
          </a:r>
          <a:endParaRPr lang="en-US"/>
        </a:p>
      </dgm:t>
    </dgm:pt>
    <dgm:pt modelId="{0650F29C-0306-4C1B-AD3E-C00D321AF426}" type="parTrans" cxnId="{EFEA327B-590D-4B35-8D9C-76C5558B6D3B}">
      <dgm:prSet/>
      <dgm:spPr/>
      <dgm:t>
        <a:bodyPr/>
        <a:lstStyle/>
        <a:p>
          <a:endParaRPr lang="en-US"/>
        </a:p>
      </dgm:t>
    </dgm:pt>
    <dgm:pt modelId="{CE51BEAB-D0AE-4493-BB1C-D48744A559EB}" type="sibTrans" cxnId="{EFEA327B-590D-4B35-8D9C-76C5558B6D3B}">
      <dgm:prSet/>
      <dgm:spPr/>
      <dgm:t>
        <a:bodyPr/>
        <a:lstStyle/>
        <a:p>
          <a:endParaRPr lang="en-US"/>
        </a:p>
      </dgm:t>
    </dgm:pt>
    <dgm:pt modelId="{920347AB-04BC-433C-88F4-52D6B9DD8D37}">
      <dgm:prSet phldr="0"/>
      <dgm:spPr/>
      <dgm:t>
        <a:bodyPr/>
        <a:lstStyle/>
        <a:p>
          <a:pPr rtl="0"/>
          <a:r>
            <a:rPr lang="en-US">
              <a:latin typeface="Arial"/>
            </a:rPr>
            <a:t>Sections 3: Financial proposal</a:t>
          </a:r>
        </a:p>
      </dgm:t>
    </dgm:pt>
    <dgm:pt modelId="{5742DB79-2B48-4542-AF37-EBB1876AC25D}" type="parTrans" cxnId="{8B3ADC6D-CE35-4DB2-A272-50ABE4E2CBD1}">
      <dgm:prSet/>
      <dgm:spPr/>
    </dgm:pt>
    <dgm:pt modelId="{95E5A0A9-7978-4873-8B38-669242E39307}" type="sibTrans" cxnId="{8B3ADC6D-CE35-4DB2-A272-50ABE4E2CBD1}">
      <dgm:prSet/>
      <dgm:spPr/>
    </dgm:pt>
    <dgm:pt modelId="{37161DF9-8E91-4009-9EE9-1AEE2603EFD0}" type="pres">
      <dgm:prSet presAssocID="{5F85480D-74F3-4DD4-9F8F-A278745C5B01}" presName="diagram" presStyleCnt="0">
        <dgm:presLayoutVars>
          <dgm:chPref val="1"/>
          <dgm:dir/>
          <dgm:animOne val="branch"/>
          <dgm:animLvl val="lvl"/>
          <dgm:resizeHandles/>
        </dgm:presLayoutVars>
      </dgm:prSet>
      <dgm:spPr/>
    </dgm:pt>
    <dgm:pt modelId="{E5ABE6BD-9A0B-4C18-B8D7-563A2ADCABB2}" type="pres">
      <dgm:prSet presAssocID="{124846FF-A6B9-495C-A829-4DEFF971A918}" presName="root" presStyleCnt="0"/>
      <dgm:spPr/>
    </dgm:pt>
    <dgm:pt modelId="{2C7C9E70-FBB7-4668-AAEA-E419166970C5}" type="pres">
      <dgm:prSet presAssocID="{124846FF-A6B9-495C-A829-4DEFF971A918}" presName="rootComposite" presStyleCnt="0"/>
      <dgm:spPr/>
    </dgm:pt>
    <dgm:pt modelId="{64B0D403-F37E-4B40-853C-07E4AADDF11B}" type="pres">
      <dgm:prSet presAssocID="{124846FF-A6B9-495C-A829-4DEFF971A918}" presName="rootText" presStyleLbl="node1" presStyleIdx="0" presStyleCnt="1"/>
      <dgm:spPr/>
    </dgm:pt>
    <dgm:pt modelId="{071FAC93-7C7B-4E19-9AB6-3D2E73A888C7}" type="pres">
      <dgm:prSet presAssocID="{124846FF-A6B9-495C-A829-4DEFF971A918}" presName="rootConnector" presStyleLbl="node1" presStyleIdx="0" presStyleCnt="1"/>
      <dgm:spPr/>
    </dgm:pt>
    <dgm:pt modelId="{F6ECBF9F-F382-4D5F-9AF1-DE32634F8570}" type="pres">
      <dgm:prSet presAssocID="{124846FF-A6B9-495C-A829-4DEFF971A918}" presName="childShape" presStyleCnt="0"/>
      <dgm:spPr/>
    </dgm:pt>
    <dgm:pt modelId="{7E399CF0-154B-458A-A24E-55177746B3C7}" type="pres">
      <dgm:prSet presAssocID="{AA762C4A-9185-4968-82AB-9AEC72FF8052}" presName="Name13" presStyleLbl="parChTrans1D2" presStyleIdx="0" presStyleCnt="3"/>
      <dgm:spPr/>
    </dgm:pt>
    <dgm:pt modelId="{5B01C001-C64D-4B5E-B5B9-2529638C5DDF}" type="pres">
      <dgm:prSet presAssocID="{7D03405F-B11C-4D32-BA8E-58442D61DE1B}" presName="childText" presStyleLbl="bgAcc1" presStyleIdx="0" presStyleCnt="3">
        <dgm:presLayoutVars>
          <dgm:bulletEnabled val="1"/>
        </dgm:presLayoutVars>
      </dgm:prSet>
      <dgm:spPr/>
    </dgm:pt>
    <dgm:pt modelId="{18803B9D-00F7-4991-8D3F-374B20618614}" type="pres">
      <dgm:prSet presAssocID="{0650F29C-0306-4C1B-AD3E-C00D321AF426}" presName="Name13" presStyleLbl="parChTrans1D2" presStyleIdx="1" presStyleCnt="3"/>
      <dgm:spPr/>
    </dgm:pt>
    <dgm:pt modelId="{02A48144-ED52-432A-BB50-544F9F5B5C94}" type="pres">
      <dgm:prSet presAssocID="{FF536161-8F7D-4A9D-8185-7598B2836A4D}" presName="childText" presStyleLbl="bgAcc1" presStyleIdx="1" presStyleCnt="3">
        <dgm:presLayoutVars>
          <dgm:bulletEnabled val="1"/>
        </dgm:presLayoutVars>
      </dgm:prSet>
      <dgm:spPr/>
    </dgm:pt>
    <dgm:pt modelId="{334FD68D-FAD8-4765-8301-BC9F30E03641}" type="pres">
      <dgm:prSet presAssocID="{5742DB79-2B48-4542-AF37-EBB1876AC25D}" presName="Name13" presStyleLbl="parChTrans1D2" presStyleIdx="2" presStyleCnt="3"/>
      <dgm:spPr/>
    </dgm:pt>
    <dgm:pt modelId="{C49038D5-8B1F-4992-8EEB-CB9D260EC120}" type="pres">
      <dgm:prSet presAssocID="{920347AB-04BC-433C-88F4-52D6B9DD8D37}" presName="childText" presStyleLbl="bgAcc1" presStyleIdx="2" presStyleCnt="3">
        <dgm:presLayoutVars>
          <dgm:bulletEnabled val="1"/>
        </dgm:presLayoutVars>
      </dgm:prSet>
      <dgm:spPr/>
    </dgm:pt>
  </dgm:ptLst>
  <dgm:cxnLst>
    <dgm:cxn modelId="{02B72200-FD83-4342-887A-AFA75DED2B9E}" type="presOf" srcId="{124846FF-A6B9-495C-A829-4DEFF971A918}" destId="{64B0D403-F37E-4B40-853C-07E4AADDF11B}" srcOrd="0" destOrd="0" presId="urn:microsoft.com/office/officeart/2005/8/layout/hierarchy3"/>
    <dgm:cxn modelId="{69C9D806-4429-4765-B77C-38EF322606A4}" srcId="{5F85480D-74F3-4DD4-9F8F-A278745C5B01}" destId="{124846FF-A6B9-495C-A829-4DEFF971A918}" srcOrd="0" destOrd="0" parTransId="{723CD392-E54F-4CD1-9B5B-1E7D13B9471B}" sibTransId="{0E7861FD-785C-41A7-AFBD-31BCD3004104}"/>
    <dgm:cxn modelId="{74CFB335-93A3-4A2F-A678-78FC2EAFBE8D}" type="presOf" srcId="{5742DB79-2B48-4542-AF37-EBB1876AC25D}" destId="{334FD68D-FAD8-4765-8301-BC9F30E03641}" srcOrd="0" destOrd="0" presId="urn:microsoft.com/office/officeart/2005/8/layout/hierarchy3"/>
    <dgm:cxn modelId="{1111F740-2D36-4EAA-BCBC-9B94C869EAE4}" type="presOf" srcId="{7D03405F-B11C-4D32-BA8E-58442D61DE1B}" destId="{5B01C001-C64D-4B5E-B5B9-2529638C5DDF}" srcOrd="0" destOrd="0" presId="urn:microsoft.com/office/officeart/2005/8/layout/hierarchy3"/>
    <dgm:cxn modelId="{37CE4C4C-35AB-49D8-AEF4-BF92819A9F7A}" type="presOf" srcId="{5F85480D-74F3-4DD4-9F8F-A278745C5B01}" destId="{37161DF9-8E91-4009-9EE9-1AEE2603EFD0}" srcOrd="0" destOrd="0" presId="urn:microsoft.com/office/officeart/2005/8/layout/hierarchy3"/>
    <dgm:cxn modelId="{8B3ADC6D-CE35-4DB2-A272-50ABE4E2CBD1}" srcId="{124846FF-A6B9-495C-A829-4DEFF971A918}" destId="{920347AB-04BC-433C-88F4-52D6B9DD8D37}" srcOrd="2" destOrd="0" parTransId="{5742DB79-2B48-4542-AF37-EBB1876AC25D}" sibTransId="{95E5A0A9-7978-4873-8B38-669242E39307}"/>
    <dgm:cxn modelId="{7DCC6F6E-5E13-426C-AD6D-B50C6458186D}" type="presOf" srcId="{FF536161-8F7D-4A9D-8185-7598B2836A4D}" destId="{02A48144-ED52-432A-BB50-544F9F5B5C94}" srcOrd="0" destOrd="0" presId="urn:microsoft.com/office/officeart/2005/8/layout/hierarchy3"/>
    <dgm:cxn modelId="{EFEA327B-590D-4B35-8D9C-76C5558B6D3B}" srcId="{124846FF-A6B9-495C-A829-4DEFF971A918}" destId="{FF536161-8F7D-4A9D-8185-7598B2836A4D}" srcOrd="1" destOrd="0" parTransId="{0650F29C-0306-4C1B-AD3E-C00D321AF426}" sibTransId="{CE51BEAB-D0AE-4493-BB1C-D48744A559EB}"/>
    <dgm:cxn modelId="{0C8D0B7C-48BD-49CD-A247-136193A97111}" type="presOf" srcId="{124846FF-A6B9-495C-A829-4DEFF971A918}" destId="{071FAC93-7C7B-4E19-9AB6-3D2E73A888C7}" srcOrd="1" destOrd="0" presId="urn:microsoft.com/office/officeart/2005/8/layout/hierarchy3"/>
    <dgm:cxn modelId="{11C8287D-6CB4-4320-B08E-B588EC76CFA2}" type="presOf" srcId="{AA762C4A-9185-4968-82AB-9AEC72FF8052}" destId="{7E399CF0-154B-458A-A24E-55177746B3C7}" srcOrd="0" destOrd="0" presId="urn:microsoft.com/office/officeart/2005/8/layout/hierarchy3"/>
    <dgm:cxn modelId="{A677B8B9-CA8C-4D26-B466-253D98DEE7C8}" srcId="{124846FF-A6B9-495C-A829-4DEFF971A918}" destId="{7D03405F-B11C-4D32-BA8E-58442D61DE1B}" srcOrd="0" destOrd="0" parTransId="{AA762C4A-9185-4968-82AB-9AEC72FF8052}" sibTransId="{100F83FB-5FCC-4ECF-BB23-926BB3EB2B46}"/>
    <dgm:cxn modelId="{D59706F6-3224-4CE8-8725-0C74B4F0B97A}" type="presOf" srcId="{920347AB-04BC-433C-88F4-52D6B9DD8D37}" destId="{C49038D5-8B1F-4992-8EEB-CB9D260EC120}" srcOrd="0" destOrd="0" presId="urn:microsoft.com/office/officeart/2005/8/layout/hierarchy3"/>
    <dgm:cxn modelId="{E94919F6-943E-4A0C-9311-F3DD9C161646}" type="presOf" srcId="{0650F29C-0306-4C1B-AD3E-C00D321AF426}" destId="{18803B9D-00F7-4991-8D3F-374B20618614}" srcOrd="0" destOrd="0" presId="urn:microsoft.com/office/officeart/2005/8/layout/hierarchy3"/>
    <dgm:cxn modelId="{71255F22-407E-4058-9188-9D907B7D96D6}" type="presParOf" srcId="{37161DF9-8E91-4009-9EE9-1AEE2603EFD0}" destId="{E5ABE6BD-9A0B-4C18-B8D7-563A2ADCABB2}" srcOrd="0" destOrd="0" presId="urn:microsoft.com/office/officeart/2005/8/layout/hierarchy3"/>
    <dgm:cxn modelId="{1575A65C-8430-4A4E-86BE-139DBDEADE71}" type="presParOf" srcId="{E5ABE6BD-9A0B-4C18-B8D7-563A2ADCABB2}" destId="{2C7C9E70-FBB7-4668-AAEA-E419166970C5}" srcOrd="0" destOrd="0" presId="urn:microsoft.com/office/officeart/2005/8/layout/hierarchy3"/>
    <dgm:cxn modelId="{089D6956-8083-4276-A2D6-14CE0A1A2B19}" type="presParOf" srcId="{2C7C9E70-FBB7-4668-AAEA-E419166970C5}" destId="{64B0D403-F37E-4B40-853C-07E4AADDF11B}" srcOrd="0" destOrd="0" presId="urn:microsoft.com/office/officeart/2005/8/layout/hierarchy3"/>
    <dgm:cxn modelId="{7755243D-A2A2-4BC2-948C-E0D64B67B514}" type="presParOf" srcId="{2C7C9E70-FBB7-4668-AAEA-E419166970C5}" destId="{071FAC93-7C7B-4E19-9AB6-3D2E73A888C7}" srcOrd="1" destOrd="0" presId="urn:microsoft.com/office/officeart/2005/8/layout/hierarchy3"/>
    <dgm:cxn modelId="{F3D9F773-15E3-41EA-961F-D69B209172AC}" type="presParOf" srcId="{E5ABE6BD-9A0B-4C18-B8D7-563A2ADCABB2}" destId="{F6ECBF9F-F382-4D5F-9AF1-DE32634F8570}" srcOrd="1" destOrd="0" presId="urn:microsoft.com/office/officeart/2005/8/layout/hierarchy3"/>
    <dgm:cxn modelId="{B2899613-E324-48D9-9301-F0EE49B0050B}" type="presParOf" srcId="{F6ECBF9F-F382-4D5F-9AF1-DE32634F8570}" destId="{7E399CF0-154B-458A-A24E-55177746B3C7}" srcOrd="0" destOrd="0" presId="urn:microsoft.com/office/officeart/2005/8/layout/hierarchy3"/>
    <dgm:cxn modelId="{E629FD9A-3165-45D7-82C5-700D576376C6}" type="presParOf" srcId="{F6ECBF9F-F382-4D5F-9AF1-DE32634F8570}" destId="{5B01C001-C64D-4B5E-B5B9-2529638C5DDF}" srcOrd="1" destOrd="0" presId="urn:microsoft.com/office/officeart/2005/8/layout/hierarchy3"/>
    <dgm:cxn modelId="{0F5A1628-F9F2-40AC-8088-A3686117D821}" type="presParOf" srcId="{F6ECBF9F-F382-4D5F-9AF1-DE32634F8570}" destId="{18803B9D-00F7-4991-8D3F-374B20618614}" srcOrd="2" destOrd="0" presId="urn:microsoft.com/office/officeart/2005/8/layout/hierarchy3"/>
    <dgm:cxn modelId="{131BA910-E21C-4944-BC2B-A8165963C2A1}" type="presParOf" srcId="{F6ECBF9F-F382-4D5F-9AF1-DE32634F8570}" destId="{02A48144-ED52-432A-BB50-544F9F5B5C94}" srcOrd="3" destOrd="0" presId="urn:microsoft.com/office/officeart/2005/8/layout/hierarchy3"/>
    <dgm:cxn modelId="{DCCC36C0-947C-4619-9A94-907FF3822AA2}" type="presParOf" srcId="{F6ECBF9F-F382-4D5F-9AF1-DE32634F8570}" destId="{334FD68D-FAD8-4765-8301-BC9F30E03641}" srcOrd="4" destOrd="0" presId="urn:microsoft.com/office/officeart/2005/8/layout/hierarchy3"/>
    <dgm:cxn modelId="{488084D9-2FDD-49AD-9C67-F50296BA0121}" type="presParOf" srcId="{F6ECBF9F-F382-4D5F-9AF1-DE32634F8570}" destId="{C49038D5-8B1F-4992-8EEB-CB9D260EC12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D403-F37E-4B40-853C-07E4AADDF11B}">
      <dsp:nvSpPr>
        <dsp:cNvPr id="0" name=""/>
        <dsp:cNvSpPr/>
      </dsp:nvSpPr>
      <dsp:spPr>
        <a:xfrm>
          <a:off x="2218526" y="527"/>
          <a:ext cx="878585" cy="439292"/>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a:rPr>
            <a:t>Requirements</a:t>
          </a:r>
          <a:endParaRPr lang="en-US" sz="1000" kern="1200"/>
        </a:p>
      </dsp:txBody>
      <dsp:txXfrm>
        <a:off x="2231392" y="13393"/>
        <a:ext cx="852853" cy="413560"/>
      </dsp:txXfrm>
    </dsp:sp>
    <dsp:sp modelId="{7E399CF0-154B-458A-A24E-55177746B3C7}">
      <dsp:nvSpPr>
        <dsp:cNvPr id="0" name=""/>
        <dsp:cNvSpPr/>
      </dsp:nvSpPr>
      <dsp:spPr>
        <a:xfrm>
          <a:off x="2260665" y="439820"/>
          <a:ext cx="91440" cy="329469"/>
        </a:xfrm>
        <a:custGeom>
          <a:avLst/>
          <a:gdLst/>
          <a:ahLst/>
          <a:cxnLst/>
          <a:rect l="0" t="0" r="0" b="0"/>
          <a:pathLst>
            <a:path>
              <a:moveTo>
                <a:pt x="45720" y="0"/>
              </a:moveTo>
              <a:lnTo>
                <a:pt x="45720" y="329469"/>
              </a:lnTo>
              <a:lnTo>
                <a:pt x="133578" y="329469"/>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1C001-C64D-4B5E-B5B9-2529638C5DDF}">
      <dsp:nvSpPr>
        <dsp:cNvPr id="0" name=""/>
        <dsp:cNvSpPr/>
      </dsp:nvSpPr>
      <dsp:spPr>
        <a:xfrm>
          <a:off x="2394243" y="549643"/>
          <a:ext cx="702868" cy="439292"/>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Section 1: Mandatory Certifications</a:t>
          </a:r>
          <a:endParaRPr lang="en-US" sz="800" kern="1200"/>
        </a:p>
      </dsp:txBody>
      <dsp:txXfrm>
        <a:off x="2407109" y="562509"/>
        <a:ext cx="677136" cy="413560"/>
      </dsp:txXfrm>
    </dsp:sp>
    <dsp:sp modelId="{18803B9D-00F7-4991-8D3F-374B20618614}">
      <dsp:nvSpPr>
        <dsp:cNvPr id="0" name=""/>
        <dsp:cNvSpPr/>
      </dsp:nvSpPr>
      <dsp:spPr>
        <a:xfrm>
          <a:off x="2260665" y="439820"/>
          <a:ext cx="91440" cy="878585"/>
        </a:xfrm>
        <a:custGeom>
          <a:avLst/>
          <a:gdLst/>
          <a:ahLst/>
          <a:cxnLst/>
          <a:rect l="0" t="0" r="0" b="0"/>
          <a:pathLst>
            <a:path>
              <a:moveTo>
                <a:pt x="45720" y="0"/>
              </a:moveTo>
              <a:lnTo>
                <a:pt x="45720" y="878585"/>
              </a:lnTo>
              <a:lnTo>
                <a:pt x="133578" y="878585"/>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A48144-ED52-432A-BB50-544F9F5B5C94}">
      <dsp:nvSpPr>
        <dsp:cNvPr id="0" name=""/>
        <dsp:cNvSpPr/>
      </dsp:nvSpPr>
      <dsp:spPr>
        <a:xfrm>
          <a:off x="2394243" y="1098760"/>
          <a:ext cx="702868" cy="439292"/>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Sections 2: Technical Specifications</a:t>
          </a:r>
          <a:endParaRPr lang="en-US" sz="800" kern="1200"/>
        </a:p>
      </dsp:txBody>
      <dsp:txXfrm>
        <a:off x="2407109" y="1111626"/>
        <a:ext cx="677136" cy="413560"/>
      </dsp:txXfrm>
    </dsp:sp>
    <dsp:sp modelId="{334FD68D-FAD8-4765-8301-BC9F30E03641}">
      <dsp:nvSpPr>
        <dsp:cNvPr id="0" name=""/>
        <dsp:cNvSpPr/>
      </dsp:nvSpPr>
      <dsp:spPr>
        <a:xfrm>
          <a:off x="2260665" y="439820"/>
          <a:ext cx="91440" cy="1427701"/>
        </a:xfrm>
        <a:custGeom>
          <a:avLst/>
          <a:gdLst/>
          <a:ahLst/>
          <a:cxnLst/>
          <a:rect l="0" t="0" r="0" b="0"/>
          <a:pathLst>
            <a:path>
              <a:moveTo>
                <a:pt x="45720" y="0"/>
              </a:moveTo>
              <a:lnTo>
                <a:pt x="45720" y="1427701"/>
              </a:lnTo>
              <a:lnTo>
                <a:pt x="133578" y="142770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038D5-8B1F-4992-8EEB-CB9D260EC120}">
      <dsp:nvSpPr>
        <dsp:cNvPr id="0" name=""/>
        <dsp:cNvSpPr/>
      </dsp:nvSpPr>
      <dsp:spPr>
        <a:xfrm>
          <a:off x="2394243" y="1647876"/>
          <a:ext cx="702868" cy="439292"/>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Sections 3: Financial proposal</a:t>
          </a:r>
        </a:p>
      </dsp:txBody>
      <dsp:txXfrm>
        <a:off x="2407109" y="1660742"/>
        <a:ext cx="677136" cy="4135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1440" tIns="45720" rIns="91440" bIns="45720" rtlCol="0"/>
          <a:lstStyle>
            <a:lvl1pPr algn="r">
              <a:defRPr sz="1200"/>
            </a:lvl1pPr>
          </a:lstStyle>
          <a:p>
            <a:fld id="{81E213F5-63B8-4A5B-9B91-10EF3606BAC1}" type="datetimeFigureOut">
              <a:t>7/22/2025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vl1pPr>
          </a:lstStyle>
          <a:p>
            <a:fld id="{F9233175-A0A6-4B09-9672-8269E2D54E94}" type="slidenum">
              <a:t>‹#›</a:t>
            </a:fld>
            <a:endParaRPr lang="en-US"/>
          </a:p>
        </p:txBody>
      </p:sp>
    </p:spTree>
    <p:extLst>
      <p:ext uri="{BB962C8B-B14F-4D97-AF65-F5344CB8AC3E}">
        <p14:creationId xmlns:p14="http://schemas.microsoft.com/office/powerpoint/2010/main" val="379875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a:t>
            </a:fld>
            <a:endParaRPr lang="en-PH"/>
          </a:p>
        </p:txBody>
      </p:sp>
    </p:spTree>
    <p:extLst>
      <p:ext uri="{BB962C8B-B14F-4D97-AF65-F5344CB8AC3E}">
        <p14:creationId xmlns:p14="http://schemas.microsoft.com/office/powerpoint/2010/main" val="165946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14</a:t>
            </a:fld>
            <a:endParaRPr lang="en-PH"/>
          </a:p>
        </p:txBody>
      </p:sp>
    </p:spTree>
    <p:extLst>
      <p:ext uri="{BB962C8B-B14F-4D97-AF65-F5344CB8AC3E}">
        <p14:creationId xmlns:p14="http://schemas.microsoft.com/office/powerpoint/2010/main" val="346668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15</a:t>
            </a:fld>
            <a:endParaRPr lang="en-PH"/>
          </a:p>
        </p:txBody>
      </p:sp>
    </p:spTree>
    <p:extLst>
      <p:ext uri="{BB962C8B-B14F-4D97-AF65-F5344CB8AC3E}">
        <p14:creationId xmlns:p14="http://schemas.microsoft.com/office/powerpoint/2010/main" val="68274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16</a:t>
            </a:fld>
            <a:endParaRPr lang="en-PH"/>
          </a:p>
        </p:txBody>
      </p:sp>
    </p:spTree>
    <p:extLst>
      <p:ext uri="{BB962C8B-B14F-4D97-AF65-F5344CB8AC3E}">
        <p14:creationId xmlns:p14="http://schemas.microsoft.com/office/powerpoint/2010/main" val="399466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17</a:t>
            </a:fld>
            <a:endParaRPr lang="en-PH"/>
          </a:p>
        </p:txBody>
      </p:sp>
    </p:spTree>
    <p:extLst>
      <p:ext uri="{BB962C8B-B14F-4D97-AF65-F5344CB8AC3E}">
        <p14:creationId xmlns:p14="http://schemas.microsoft.com/office/powerpoint/2010/main" val="277388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18</a:t>
            </a:fld>
            <a:endParaRPr lang="en-PH"/>
          </a:p>
        </p:txBody>
      </p:sp>
    </p:spTree>
    <p:extLst>
      <p:ext uri="{BB962C8B-B14F-4D97-AF65-F5344CB8AC3E}">
        <p14:creationId xmlns:p14="http://schemas.microsoft.com/office/powerpoint/2010/main" val="406305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19</a:t>
            </a:fld>
            <a:endParaRPr lang="en-PH"/>
          </a:p>
        </p:txBody>
      </p:sp>
    </p:spTree>
    <p:extLst>
      <p:ext uri="{BB962C8B-B14F-4D97-AF65-F5344CB8AC3E}">
        <p14:creationId xmlns:p14="http://schemas.microsoft.com/office/powerpoint/2010/main" val="253016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20</a:t>
            </a:fld>
            <a:endParaRPr lang="en-PH"/>
          </a:p>
        </p:txBody>
      </p:sp>
    </p:spTree>
    <p:extLst>
      <p:ext uri="{BB962C8B-B14F-4D97-AF65-F5344CB8AC3E}">
        <p14:creationId xmlns:p14="http://schemas.microsoft.com/office/powerpoint/2010/main" val="403917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21</a:t>
            </a:fld>
            <a:endParaRPr lang="en-PH"/>
          </a:p>
        </p:txBody>
      </p:sp>
    </p:spTree>
    <p:extLst>
      <p:ext uri="{BB962C8B-B14F-4D97-AF65-F5344CB8AC3E}">
        <p14:creationId xmlns:p14="http://schemas.microsoft.com/office/powerpoint/2010/main" val="357220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22</a:t>
            </a:fld>
            <a:endParaRPr lang="en-PH"/>
          </a:p>
        </p:txBody>
      </p:sp>
    </p:spTree>
    <p:extLst>
      <p:ext uri="{BB962C8B-B14F-4D97-AF65-F5344CB8AC3E}">
        <p14:creationId xmlns:p14="http://schemas.microsoft.com/office/powerpoint/2010/main" val="3309160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23</a:t>
            </a:fld>
            <a:endParaRPr lang="en-PH"/>
          </a:p>
        </p:txBody>
      </p:sp>
    </p:spTree>
    <p:extLst>
      <p:ext uri="{BB962C8B-B14F-4D97-AF65-F5344CB8AC3E}">
        <p14:creationId xmlns:p14="http://schemas.microsoft.com/office/powerpoint/2010/main" val="210977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a:t>
            </a:fld>
            <a:endParaRPr lang="en-PH"/>
          </a:p>
        </p:txBody>
      </p:sp>
    </p:spTree>
    <p:extLst>
      <p:ext uri="{BB962C8B-B14F-4D97-AF65-F5344CB8AC3E}">
        <p14:creationId xmlns:p14="http://schemas.microsoft.com/office/powerpoint/2010/main" val="413853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24</a:t>
            </a:fld>
            <a:endParaRPr lang="en-PH"/>
          </a:p>
        </p:txBody>
      </p:sp>
    </p:spTree>
    <p:extLst>
      <p:ext uri="{BB962C8B-B14F-4D97-AF65-F5344CB8AC3E}">
        <p14:creationId xmlns:p14="http://schemas.microsoft.com/office/powerpoint/2010/main" val="124835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25</a:t>
            </a:fld>
            <a:endParaRPr lang="en-PH"/>
          </a:p>
        </p:txBody>
      </p:sp>
    </p:spTree>
    <p:extLst>
      <p:ext uri="{BB962C8B-B14F-4D97-AF65-F5344CB8AC3E}">
        <p14:creationId xmlns:p14="http://schemas.microsoft.com/office/powerpoint/2010/main" val="622005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26</a:t>
            </a:fld>
            <a:endParaRPr lang="en-PH"/>
          </a:p>
        </p:txBody>
      </p:sp>
    </p:spTree>
    <p:extLst>
      <p:ext uri="{BB962C8B-B14F-4D97-AF65-F5344CB8AC3E}">
        <p14:creationId xmlns:p14="http://schemas.microsoft.com/office/powerpoint/2010/main" val="3432584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27</a:t>
            </a:fld>
            <a:endParaRPr lang="en-PH"/>
          </a:p>
        </p:txBody>
      </p:sp>
    </p:spTree>
    <p:extLst>
      <p:ext uri="{BB962C8B-B14F-4D97-AF65-F5344CB8AC3E}">
        <p14:creationId xmlns:p14="http://schemas.microsoft.com/office/powerpoint/2010/main" val="102010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28</a:t>
            </a:fld>
            <a:endParaRPr lang="en-PH"/>
          </a:p>
        </p:txBody>
      </p:sp>
    </p:spTree>
    <p:extLst>
      <p:ext uri="{BB962C8B-B14F-4D97-AF65-F5344CB8AC3E}">
        <p14:creationId xmlns:p14="http://schemas.microsoft.com/office/powerpoint/2010/main" val="3193813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29</a:t>
            </a:fld>
            <a:endParaRPr lang="en-PH"/>
          </a:p>
        </p:txBody>
      </p:sp>
    </p:spTree>
    <p:extLst>
      <p:ext uri="{BB962C8B-B14F-4D97-AF65-F5344CB8AC3E}">
        <p14:creationId xmlns:p14="http://schemas.microsoft.com/office/powerpoint/2010/main" val="2449812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30</a:t>
            </a:fld>
            <a:endParaRPr lang="en-PH"/>
          </a:p>
        </p:txBody>
      </p:sp>
    </p:spTree>
    <p:extLst>
      <p:ext uri="{BB962C8B-B14F-4D97-AF65-F5344CB8AC3E}">
        <p14:creationId xmlns:p14="http://schemas.microsoft.com/office/powerpoint/2010/main" val="2353624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31</a:t>
            </a:fld>
            <a:endParaRPr lang="en-PH"/>
          </a:p>
        </p:txBody>
      </p:sp>
    </p:spTree>
    <p:extLst>
      <p:ext uri="{BB962C8B-B14F-4D97-AF65-F5344CB8AC3E}">
        <p14:creationId xmlns:p14="http://schemas.microsoft.com/office/powerpoint/2010/main" val="3563556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32</a:t>
            </a:fld>
            <a:endParaRPr lang="en-PH"/>
          </a:p>
        </p:txBody>
      </p:sp>
    </p:spTree>
    <p:extLst>
      <p:ext uri="{BB962C8B-B14F-4D97-AF65-F5344CB8AC3E}">
        <p14:creationId xmlns:p14="http://schemas.microsoft.com/office/powerpoint/2010/main" val="4214407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33</a:t>
            </a:fld>
            <a:endParaRPr lang="en-PH"/>
          </a:p>
        </p:txBody>
      </p:sp>
    </p:spTree>
    <p:extLst>
      <p:ext uri="{BB962C8B-B14F-4D97-AF65-F5344CB8AC3E}">
        <p14:creationId xmlns:p14="http://schemas.microsoft.com/office/powerpoint/2010/main" val="267016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4</a:t>
            </a:fld>
            <a:endParaRPr lang="en-PH"/>
          </a:p>
        </p:txBody>
      </p:sp>
    </p:spTree>
    <p:extLst>
      <p:ext uri="{BB962C8B-B14F-4D97-AF65-F5344CB8AC3E}">
        <p14:creationId xmlns:p14="http://schemas.microsoft.com/office/powerpoint/2010/main" val="2995304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34</a:t>
            </a:fld>
            <a:endParaRPr lang="en-PH"/>
          </a:p>
        </p:txBody>
      </p:sp>
    </p:spTree>
    <p:extLst>
      <p:ext uri="{BB962C8B-B14F-4D97-AF65-F5344CB8AC3E}">
        <p14:creationId xmlns:p14="http://schemas.microsoft.com/office/powerpoint/2010/main" val="2747015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35</a:t>
            </a:fld>
            <a:endParaRPr lang="en-PH"/>
          </a:p>
        </p:txBody>
      </p:sp>
    </p:spTree>
    <p:extLst>
      <p:ext uri="{BB962C8B-B14F-4D97-AF65-F5344CB8AC3E}">
        <p14:creationId xmlns:p14="http://schemas.microsoft.com/office/powerpoint/2010/main" val="789983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36</a:t>
            </a:fld>
            <a:endParaRPr lang="en-PH"/>
          </a:p>
        </p:txBody>
      </p:sp>
    </p:spTree>
    <p:extLst>
      <p:ext uri="{BB962C8B-B14F-4D97-AF65-F5344CB8AC3E}">
        <p14:creationId xmlns:p14="http://schemas.microsoft.com/office/powerpoint/2010/main" val="2058629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37</a:t>
            </a:fld>
            <a:endParaRPr lang="en-PH"/>
          </a:p>
        </p:txBody>
      </p:sp>
    </p:spTree>
    <p:extLst>
      <p:ext uri="{BB962C8B-B14F-4D97-AF65-F5344CB8AC3E}">
        <p14:creationId xmlns:p14="http://schemas.microsoft.com/office/powerpoint/2010/main" val="3432613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38</a:t>
            </a:fld>
            <a:endParaRPr lang="en-PH"/>
          </a:p>
        </p:txBody>
      </p:sp>
    </p:spTree>
    <p:extLst>
      <p:ext uri="{BB962C8B-B14F-4D97-AF65-F5344CB8AC3E}">
        <p14:creationId xmlns:p14="http://schemas.microsoft.com/office/powerpoint/2010/main" val="1018277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39</a:t>
            </a:fld>
            <a:endParaRPr lang="en-PH"/>
          </a:p>
        </p:txBody>
      </p:sp>
    </p:spTree>
    <p:extLst>
      <p:ext uri="{BB962C8B-B14F-4D97-AF65-F5344CB8AC3E}">
        <p14:creationId xmlns:p14="http://schemas.microsoft.com/office/powerpoint/2010/main" val="2358888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40</a:t>
            </a:fld>
            <a:endParaRPr lang="en-PH"/>
          </a:p>
        </p:txBody>
      </p:sp>
    </p:spTree>
    <p:extLst>
      <p:ext uri="{BB962C8B-B14F-4D97-AF65-F5344CB8AC3E}">
        <p14:creationId xmlns:p14="http://schemas.microsoft.com/office/powerpoint/2010/main" val="1313103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41</a:t>
            </a:fld>
            <a:endParaRPr lang="en-PH"/>
          </a:p>
        </p:txBody>
      </p:sp>
    </p:spTree>
    <p:extLst>
      <p:ext uri="{BB962C8B-B14F-4D97-AF65-F5344CB8AC3E}">
        <p14:creationId xmlns:p14="http://schemas.microsoft.com/office/powerpoint/2010/main" val="169390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64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63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7</a:t>
            </a:fld>
            <a:endParaRPr lang="en-PH"/>
          </a:p>
        </p:txBody>
      </p:sp>
    </p:spTree>
    <p:extLst>
      <p:ext uri="{BB962C8B-B14F-4D97-AF65-F5344CB8AC3E}">
        <p14:creationId xmlns:p14="http://schemas.microsoft.com/office/powerpoint/2010/main" val="3970735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941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961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197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06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724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628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290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901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972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1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8</a:t>
            </a:fld>
            <a:endParaRPr lang="en-PH"/>
          </a:p>
        </p:txBody>
      </p:sp>
    </p:spTree>
    <p:extLst>
      <p:ext uri="{BB962C8B-B14F-4D97-AF65-F5344CB8AC3E}">
        <p14:creationId xmlns:p14="http://schemas.microsoft.com/office/powerpoint/2010/main" val="1870306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8467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965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8839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0656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336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97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252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233175-A0A6-4B09-9672-8269E2D54E94}" type="slidenum">
              <a:rPr lang="en-US" smtClean="0"/>
              <a:t>73</a:t>
            </a:fld>
            <a:endParaRPr lang="en-US"/>
          </a:p>
        </p:txBody>
      </p:sp>
    </p:spTree>
    <p:extLst>
      <p:ext uri="{BB962C8B-B14F-4D97-AF65-F5344CB8AC3E}">
        <p14:creationId xmlns:p14="http://schemas.microsoft.com/office/powerpoint/2010/main" val="102775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9</a:t>
            </a:fld>
            <a:endParaRPr lang="en-PH"/>
          </a:p>
        </p:txBody>
      </p:sp>
    </p:spTree>
    <p:extLst>
      <p:ext uri="{BB962C8B-B14F-4D97-AF65-F5344CB8AC3E}">
        <p14:creationId xmlns:p14="http://schemas.microsoft.com/office/powerpoint/2010/main" val="279990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10</a:t>
            </a:fld>
            <a:endParaRPr lang="en-PH"/>
          </a:p>
        </p:txBody>
      </p:sp>
    </p:spTree>
    <p:extLst>
      <p:ext uri="{BB962C8B-B14F-4D97-AF65-F5344CB8AC3E}">
        <p14:creationId xmlns:p14="http://schemas.microsoft.com/office/powerpoint/2010/main" val="169877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11</a:t>
            </a:fld>
            <a:endParaRPr lang="en-PH"/>
          </a:p>
        </p:txBody>
      </p:sp>
    </p:spTree>
    <p:extLst>
      <p:ext uri="{BB962C8B-B14F-4D97-AF65-F5344CB8AC3E}">
        <p14:creationId xmlns:p14="http://schemas.microsoft.com/office/powerpoint/2010/main" val="232952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9233175-A0A6-4B09-9672-8269E2D54E94}" type="slidenum">
              <a:rPr lang="en-PH" smtClean="0"/>
              <a:t>13</a:t>
            </a:fld>
            <a:endParaRPr lang="en-PH"/>
          </a:p>
        </p:txBody>
      </p:sp>
    </p:spTree>
    <p:extLst>
      <p:ext uri="{BB962C8B-B14F-4D97-AF65-F5344CB8AC3E}">
        <p14:creationId xmlns:p14="http://schemas.microsoft.com/office/powerpoint/2010/main" val="466250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9.e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5" name="Ovale 2">
            <a:extLst>
              <a:ext uri="{FF2B5EF4-FFF2-40B4-BE49-F238E27FC236}">
                <a16:creationId xmlns:a16="http://schemas.microsoft.com/office/drawing/2014/main" id="{E4CFEB35-C244-CC45-B43C-CC3D6F7FF984}"/>
              </a:ext>
            </a:extLst>
          </p:cNvPr>
          <p:cNvSpPr/>
          <p:nvPr userDrawn="1"/>
        </p:nvSpPr>
        <p:spPr bwMode="gray">
          <a:xfrm>
            <a:off x="7064318" y="1014941"/>
            <a:ext cx="6501210" cy="6501210"/>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6" name="Ovale 11">
            <a:extLst>
              <a:ext uri="{FF2B5EF4-FFF2-40B4-BE49-F238E27FC236}">
                <a16:creationId xmlns:a16="http://schemas.microsoft.com/office/drawing/2014/main" id="{C5DA6624-1822-254A-8501-0E5E6185B078}"/>
              </a:ext>
            </a:extLst>
          </p:cNvPr>
          <p:cNvSpPr/>
          <p:nvPr userDrawn="1"/>
        </p:nvSpPr>
        <p:spPr bwMode="gray">
          <a:xfrm>
            <a:off x="6269141" y="-410238"/>
            <a:ext cx="2193718" cy="2193718"/>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7" name="Ovale 12">
            <a:extLst>
              <a:ext uri="{FF2B5EF4-FFF2-40B4-BE49-F238E27FC236}">
                <a16:creationId xmlns:a16="http://schemas.microsoft.com/office/drawing/2014/main" id="{3521F8C4-3B94-2742-9559-532C249C01E1}"/>
              </a:ext>
            </a:extLst>
          </p:cNvPr>
          <p:cNvSpPr/>
          <p:nvPr userDrawn="1"/>
        </p:nvSpPr>
        <p:spPr bwMode="gray">
          <a:xfrm>
            <a:off x="6269141" y="2043330"/>
            <a:ext cx="893803" cy="893803"/>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INSERT TITLE</a:t>
            </a:r>
          </a:p>
        </p:txBody>
      </p:sp>
      <p:sp>
        <p:nvSpPr>
          <p:cNvPr id="25" name="Text Placeholder 22">
            <a:extLst>
              <a:ext uri="{FF2B5EF4-FFF2-40B4-BE49-F238E27FC236}">
                <a16:creationId xmlns:a16="http://schemas.microsoft.com/office/drawing/2014/main" id="{C0080A3F-EEAD-7D4E-B30C-73B57E7DC963}"/>
              </a:ext>
            </a:extLst>
          </p:cNvPr>
          <p:cNvSpPr>
            <a:spLocks noGrp="1"/>
          </p:cNvSpPr>
          <p:nvPr>
            <p:ph type="body" sz="quarter" idx="11" hasCustomPrompt="1"/>
          </p:nvPr>
        </p:nvSpPr>
        <p:spPr>
          <a:xfrm>
            <a:off x="231783" y="5130171"/>
            <a:ext cx="6570663" cy="506951"/>
          </a:xfrm>
        </p:spPr>
        <p:txBody>
          <a:bodyPr>
            <a:normAutofit/>
          </a:bodyPr>
          <a:lstStyle>
            <a:lvl1pPr marL="0" indent="0">
              <a:buNone/>
              <a:defRPr sz="2400" b="0" i="0">
                <a:solidFill>
                  <a:schemeClr val="bg1"/>
                </a:solidFill>
                <a:latin typeface="Proxima Nova Light" panose="02000506030000020004" pitchFamily="2" charset="0"/>
              </a:defRPr>
            </a:lvl1pPr>
          </a:lstStyle>
          <a:p>
            <a:pPr lvl="0"/>
            <a:r>
              <a:rPr lang="en-IT"/>
              <a:t>Subtitle</a:t>
            </a:r>
          </a:p>
        </p:txBody>
      </p:sp>
      <p:sp>
        <p:nvSpPr>
          <p:cNvPr id="26" name="Text Placeholder 22">
            <a:extLst>
              <a:ext uri="{FF2B5EF4-FFF2-40B4-BE49-F238E27FC236}">
                <a16:creationId xmlns:a16="http://schemas.microsoft.com/office/drawing/2014/main" id="{EE18FB50-C6D0-C543-AC74-CC154CEB30BD}"/>
              </a:ext>
            </a:extLst>
          </p:cNvPr>
          <p:cNvSpPr>
            <a:spLocks noGrp="1"/>
          </p:cNvSpPr>
          <p:nvPr>
            <p:ph type="body" sz="quarter" idx="12" hasCustomPrompt="1"/>
          </p:nvPr>
        </p:nvSpPr>
        <p:spPr>
          <a:xfrm>
            <a:off x="231783" y="5967255"/>
            <a:ext cx="6570663" cy="506951"/>
          </a:xfrm>
        </p:spPr>
        <p:txBody>
          <a:bodyPr anchor="ctr">
            <a:normAutofit/>
          </a:bodyPr>
          <a:lstStyle>
            <a:lvl1pPr marL="0" indent="0">
              <a:buNone/>
              <a:defRPr sz="1400" b="0" i="0">
                <a:solidFill>
                  <a:schemeClr val="bg1"/>
                </a:solidFill>
                <a:latin typeface="Proxima Nova Light" panose="02000506030000020004" pitchFamily="2" charset="0"/>
              </a:defRPr>
            </a:lvl1pPr>
          </a:lstStyle>
          <a:p>
            <a:pPr lvl="0"/>
            <a:r>
              <a:rPr lang="en-IT"/>
              <a:t>April 2022</a:t>
            </a:r>
          </a:p>
        </p:txBody>
      </p:sp>
      <p:pic>
        <p:nvPicPr>
          <p:cNvPr id="7" name="Picture 6" descr="Icon&#10;&#10;Description automatically generated">
            <a:extLst>
              <a:ext uri="{FF2B5EF4-FFF2-40B4-BE49-F238E27FC236}">
                <a16:creationId xmlns:a16="http://schemas.microsoft.com/office/drawing/2014/main" id="{4BFFB554-49A4-47B2-A67E-B9035386A9F1}"/>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spTree>
    <p:extLst>
      <p:ext uri="{BB962C8B-B14F-4D97-AF65-F5344CB8AC3E}">
        <p14:creationId xmlns:p14="http://schemas.microsoft.com/office/powerpoint/2010/main" val="120329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1993568"/>
            <a:ext cx="2794347" cy="391013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1553187"/>
            <a:ext cx="279434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1487871"/>
            <a:ext cx="279490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Immagine 2">
            <a:extLst>
              <a:ext uri="{FF2B5EF4-FFF2-40B4-BE49-F238E27FC236}">
                <a16:creationId xmlns:a16="http://schemas.microsoft.com/office/drawing/2014/main" id="{F8146F8A-2A84-5F4A-9B6F-BABDB0A44CEE}"/>
              </a:ext>
            </a:extLst>
          </p:cNvPr>
          <p:cNvPicPr>
            <a:picLocks noChangeAspect="1"/>
          </p:cNvPicPr>
          <p:nvPr userDrawn="1"/>
        </p:nvPicPr>
        <p:blipFill>
          <a:blip r:embed="rId2"/>
          <a:stretch>
            <a:fillRect/>
          </a:stretch>
        </p:blipFill>
        <p:spPr>
          <a:xfrm>
            <a:off x="3250511" y="1298409"/>
            <a:ext cx="9148357" cy="4605296"/>
          </a:xfrm>
          <a:prstGeom prst="rect">
            <a:avLst/>
          </a:prstGeom>
        </p:spPr>
      </p:pic>
      <p:pic>
        <p:nvPicPr>
          <p:cNvPr id="13" name="Picture 12" descr="Icon&#10;&#10;Description automatically generated">
            <a:extLst>
              <a:ext uri="{FF2B5EF4-FFF2-40B4-BE49-F238E27FC236}">
                <a16:creationId xmlns:a16="http://schemas.microsoft.com/office/drawing/2014/main" id="{CC09D8FF-91BD-45A6-9F79-358BFB682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5026548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ue Quote">
    <p:bg>
      <p:bgPr>
        <a:solidFill>
          <a:schemeClr val="tx2"/>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bg1"/>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chemeClr val="bg1"/>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3" name="Picture 12">
            <a:extLst>
              <a:ext uri="{FF2B5EF4-FFF2-40B4-BE49-F238E27FC236}">
                <a16:creationId xmlns:a16="http://schemas.microsoft.com/office/drawing/2014/main" id="{8F0715ED-D026-7744-A499-C22B489E1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67D56932-8FD8-5246-8A08-3C859F6C4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5" name="Rectangle 14">
            <a:extLst>
              <a:ext uri="{FF2B5EF4-FFF2-40B4-BE49-F238E27FC236}">
                <a16:creationId xmlns:a16="http://schemas.microsoft.com/office/drawing/2014/main" id="{3837C4CF-1CD5-8744-9661-531A6004F9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066D0A-0D84-554E-AF30-92AF81C7504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0C1C56-9407-8641-BD8F-0AD62D8C39C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B02428-5F77-7847-A5C1-D5004E6B71B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E9F1D-39EC-4741-891C-9B25148B92A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9F1CBE-E6FD-464C-A0B0-9C0FD7DD04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FC76549-B64C-824A-8508-BF37A1F4D1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807C2A-85BA-DA42-8586-C6DC9441530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7E1141-238D-1145-9552-334B4274E9B6}"/>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F5F19E-026E-634A-BC88-8220AA4F81A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10267C0-956A-7849-89F9-CCA7C4ADB23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D26535-A342-5847-A0F8-D74E06242CF0}"/>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1AF9FED-F8DD-B044-A944-A60CC97B65F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5EAE73F-EE5A-8C42-AC9E-3C1EB3057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C5A9F0B-C7F7-7043-BED6-6DC917BA120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ooter Placeholder 2">
            <a:extLst>
              <a:ext uri="{FF2B5EF4-FFF2-40B4-BE49-F238E27FC236}">
                <a16:creationId xmlns:a16="http://schemas.microsoft.com/office/drawing/2014/main" id="{3E9AA87D-FA02-429A-A71B-1119D54D3528}"/>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7BA82566-9908-4CF7-8F89-B80A503BED31}"/>
              </a:ext>
            </a:extLst>
          </p:cNvPr>
          <p:cNvSpPr>
            <a:spLocks noGrp="1"/>
          </p:cNvSpPr>
          <p:nvPr>
            <p:ph type="sldNum" sz="quarter" idx="18"/>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6537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1993568"/>
            <a:ext cx="2794347" cy="391013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1553187"/>
            <a:ext cx="279434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1487871"/>
            <a:ext cx="279490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Immagine 2">
            <a:extLst>
              <a:ext uri="{FF2B5EF4-FFF2-40B4-BE49-F238E27FC236}">
                <a16:creationId xmlns:a16="http://schemas.microsoft.com/office/drawing/2014/main" id="{F8146F8A-2A84-5F4A-9B6F-BABDB0A44C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0511" y="1298409"/>
            <a:ext cx="9148357" cy="4605296"/>
          </a:xfrm>
          <a:prstGeom prst="rect">
            <a:avLst/>
          </a:prstGeom>
        </p:spPr>
      </p:pic>
      <p:pic>
        <p:nvPicPr>
          <p:cNvPr id="13" name="Picture 12" descr="Icon&#10;&#10;Description automatically generated">
            <a:extLst>
              <a:ext uri="{FF2B5EF4-FFF2-40B4-BE49-F238E27FC236}">
                <a16:creationId xmlns:a16="http://schemas.microsoft.com/office/drawing/2014/main" id="{CC09D8FF-91BD-45A6-9F79-358BFB682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50265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5593584"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5593584"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0966DD93-331A-EA4B-A3C1-260987193038}"/>
              </a:ext>
            </a:extLst>
          </p:cNvPr>
          <p:cNvSpPr>
            <a:spLocks noGrp="1"/>
          </p:cNvSpPr>
          <p:nvPr>
            <p:ph type="pic" sz="quarter" idx="15" hasCustomPrompt="1"/>
          </p:nvPr>
        </p:nvSpPr>
        <p:spPr>
          <a:xfrm>
            <a:off x="6096000" y="0"/>
            <a:ext cx="6096000" cy="6305336"/>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13" name="Picture 12" descr="Icon&#10;&#10;Description automatically generated">
            <a:extLst>
              <a:ext uri="{FF2B5EF4-FFF2-40B4-BE49-F238E27FC236}">
                <a16:creationId xmlns:a16="http://schemas.microsoft.com/office/drawing/2014/main" id="{B1DC8397-9C3C-4D39-9697-0729BF2D3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98279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2 Pictures">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5593584"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5593584"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0966DD93-331A-EA4B-A3C1-260987193038}"/>
              </a:ext>
            </a:extLst>
          </p:cNvPr>
          <p:cNvSpPr>
            <a:spLocks noGrp="1"/>
          </p:cNvSpPr>
          <p:nvPr>
            <p:ph type="pic" sz="quarter" idx="15" hasCustomPrompt="1"/>
          </p:nvPr>
        </p:nvSpPr>
        <p:spPr>
          <a:xfrm>
            <a:off x="6096000" y="332784"/>
            <a:ext cx="5593583" cy="2722209"/>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sp>
        <p:nvSpPr>
          <p:cNvPr id="13" name="Picture Placeholder 13">
            <a:extLst>
              <a:ext uri="{FF2B5EF4-FFF2-40B4-BE49-F238E27FC236}">
                <a16:creationId xmlns:a16="http://schemas.microsoft.com/office/drawing/2014/main" id="{001A5A52-F4BB-9A43-83FD-E4B5468A45FA}"/>
              </a:ext>
            </a:extLst>
          </p:cNvPr>
          <p:cNvSpPr>
            <a:spLocks noGrp="1"/>
          </p:cNvSpPr>
          <p:nvPr>
            <p:ph type="pic" sz="quarter" idx="16" hasCustomPrompt="1"/>
          </p:nvPr>
        </p:nvSpPr>
        <p:spPr>
          <a:xfrm>
            <a:off x="6096000" y="3260036"/>
            <a:ext cx="5593583" cy="264367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14" name="Picture 13" descr="Icon&#10;&#10;Description automatically generated">
            <a:extLst>
              <a:ext uri="{FF2B5EF4-FFF2-40B4-BE49-F238E27FC236}">
                <a16:creationId xmlns:a16="http://schemas.microsoft.com/office/drawing/2014/main" id="{E3CEF3A0-76C0-4E89-97C4-5888377A61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87842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11671299"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83711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2311121"/>
            <a:ext cx="11671858"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3F91B57B-B561-4EA4-AD88-A122130AC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402472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BE847C3E-B30D-D644-9315-603E8AE63EE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B452CD88-BC60-5B40-835A-7AD8CCC4D87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1DC9B179-2D62-BF4D-AB66-1321DF14DA53}"/>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Picture Placeholder 13">
            <a:extLst>
              <a:ext uri="{FF2B5EF4-FFF2-40B4-BE49-F238E27FC236}">
                <a16:creationId xmlns:a16="http://schemas.microsoft.com/office/drawing/2014/main" id="{2F11F10A-2454-A345-9842-AB2DBE9EF531}"/>
              </a:ext>
            </a:extLst>
          </p:cNvPr>
          <p:cNvSpPr>
            <a:spLocks noGrp="1"/>
          </p:cNvSpPr>
          <p:nvPr>
            <p:ph type="pic" sz="quarter" idx="12" hasCustomPrompt="1"/>
          </p:nvPr>
        </p:nvSpPr>
        <p:spPr>
          <a:xfrm>
            <a:off x="0" y="0"/>
            <a:ext cx="12192000" cy="630555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7" name="Picture 6" descr="Icon&#10;&#10;Description automatically generated">
            <a:extLst>
              <a:ext uri="{FF2B5EF4-FFF2-40B4-BE49-F238E27FC236}">
                <a16:creationId xmlns:a16="http://schemas.microsoft.com/office/drawing/2014/main" id="{4AD5CCAA-B2DF-4D23-BE8B-F7CA34864B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8432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_Shad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BE847C3E-B30D-D644-9315-603E8AE63EE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B452CD88-BC60-5B40-835A-7AD8CCC4D87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1DC9B179-2D62-BF4D-AB66-1321DF14DA53}"/>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Picture Placeholder 13">
            <a:extLst>
              <a:ext uri="{FF2B5EF4-FFF2-40B4-BE49-F238E27FC236}">
                <a16:creationId xmlns:a16="http://schemas.microsoft.com/office/drawing/2014/main" id="{2F11F10A-2454-A345-9842-AB2DBE9EF531}"/>
              </a:ext>
            </a:extLst>
          </p:cNvPr>
          <p:cNvSpPr>
            <a:spLocks noGrp="1"/>
          </p:cNvSpPr>
          <p:nvPr>
            <p:ph type="pic" sz="quarter" idx="12" hasCustomPrompt="1"/>
          </p:nvPr>
        </p:nvSpPr>
        <p:spPr>
          <a:xfrm>
            <a:off x="0" y="0"/>
            <a:ext cx="12192000" cy="630555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sp>
        <p:nvSpPr>
          <p:cNvPr id="7" name="Text Placeholder 3">
            <a:extLst>
              <a:ext uri="{FF2B5EF4-FFF2-40B4-BE49-F238E27FC236}">
                <a16:creationId xmlns:a16="http://schemas.microsoft.com/office/drawing/2014/main" id="{92CFCBFC-D3E3-6243-9173-DECD7C2B3D9A}"/>
              </a:ext>
            </a:extLst>
          </p:cNvPr>
          <p:cNvSpPr>
            <a:spLocks noGrp="1"/>
          </p:cNvSpPr>
          <p:nvPr>
            <p:ph type="body" sz="half" idx="2" hasCustomPrompt="1"/>
          </p:nvPr>
        </p:nvSpPr>
        <p:spPr>
          <a:xfrm>
            <a:off x="0" y="4407772"/>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normAutofit/>
          </a:bodyPr>
          <a:lstStyle>
            <a:lvl1pPr marL="0" indent="0">
              <a:buNone/>
              <a:defRPr sz="1800" b="1" i="0">
                <a:solidFill>
                  <a:schemeClr val="tx2"/>
                </a:solidFill>
                <a:latin typeface="Proxima Nova" panose="02000506030000020004"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Insert text here</a:t>
            </a:r>
          </a:p>
        </p:txBody>
      </p:sp>
      <p:pic>
        <p:nvPicPr>
          <p:cNvPr id="8" name="Picture 7" descr="Icon&#10;&#10;Description automatically generated">
            <a:extLst>
              <a:ext uri="{FF2B5EF4-FFF2-40B4-BE49-F238E27FC236}">
                <a16:creationId xmlns:a16="http://schemas.microsoft.com/office/drawing/2014/main" id="{05E96722-08DB-47B2-ADDA-CF4A82AB5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12482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1736035"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1736451"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2422430"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193872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1530350"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2007429"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1323456"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85CC1C54-8594-4BFC-99DB-A6C57F202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44561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1278581"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1278997"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2422430"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879643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9204812"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2007429"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866002"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29547852-D376-4740-B2C8-FFD5BD5EC9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144177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793446"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793862"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8305445"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879643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9204812"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8720446"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380867"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62644BED-5D58-49A4-93C8-FBE198CC8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07890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ttangolo 4">
            <a:extLst>
              <a:ext uri="{FF2B5EF4-FFF2-40B4-BE49-F238E27FC236}">
                <a16:creationId xmlns:a16="http://schemas.microsoft.com/office/drawing/2014/main" id="{B758FC2B-16BB-1E4D-82A2-76219FC212BB}"/>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0" name="Rettangolo 4">
            <a:extLst>
              <a:ext uri="{FF2B5EF4-FFF2-40B4-BE49-F238E27FC236}">
                <a16:creationId xmlns:a16="http://schemas.microsoft.com/office/drawing/2014/main" id="{1DD4BBD1-89E6-8249-8539-815E3CA710F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CE8D57AB-86BC-E84B-9DC7-1691CDE3C4A2}"/>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5" name="Title 1">
            <a:extLst>
              <a:ext uri="{FF2B5EF4-FFF2-40B4-BE49-F238E27FC236}">
                <a16:creationId xmlns:a16="http://schemas.microsoft.com/office/drawing/2014/main" id="{FD9BDDD1-145E-0140-B85A-135994ED41DC}"/>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CasellaDiTesto 5">
            <a:extLst>
              <a:ext uri="{FF2B5EF4-FFF2-40B4-BE49-F238E27FC236}">
                <a16:creationId xmlns:a16="http://schemas.microsoft.com/office/drawing/2014/main" id="{C44A59E1-B1FC-6C43-A3FF-30798C879C75}"/>
              </a:ext>
            </a:extLst>
          </p:cNvPr>
          <p:cNvSpPr txBox="1"/>
          <p:nvPr/>
        </p:nvSpPr>
        <p:spPr bwMode="gray">
          <a:xfrm>
            <a:off x="256132"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1</a:t>
            </a:r>
            <a:endParaRPr lang="en-GB" sz="6000"/>
          </a:p>
        </p:txBody>
      </p:sp>
      <p:cxnSp>
        <p:nvCxnSpPr>
          <p:cNvPr id="19" name="Connettore 1 21">
            <a:extLst>
              <a:ext uri="{FF2B5EF4-FFF2-40B4-BE49-F238E27FC236}">
                <a16:creationId xmlns:a16="http://schemas.microsoft.com/office/drawing/2014/main" id="{842B2594-12B1-2840-8C14-D0727C6455FC}"/>
              </a:ext>
            </a:extLst>
          </p:cNvPr>
          <p:cNvCxnSpPr/>
          <p:nvPr/>
        </p:nvCxnSpPr>
        <p:spPr bwMode="gray">
          <a:xfrm>
            <a:off x="33496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7" name="Text Placeholder 36">
            <a:extLst>
              <a:ext uri="{FF2B5EF4-FFF2-40B4-BE49-F238E27FC236}">
                <a16:creationId xmlns:a16="http://schemas.microsoft.com/office/drawing/2014/main" id="{5BAA1AE7-A161-8C45-8558-4014445E7679}"/>
              </a:ext>
            </a:extLst>
          </p:cNvPr>
          <p:cNvSpPr>
            <a:spLocks noGrp="1"/>
          </p:cNvSpPr>
          <p:nvPr>
            <p:ph type="body" sz="quarter" idx="12" hasCustomPrompt="1"/>
          </p:nvPr>
        </p:nvSpPr>
        <p:spPr>
          <a:xfrm>
            <a:off x="276981"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2" name="CasellaDiTesto 5">
            <a:extLst>
              <a:ext uri="{FF2B5EF4-FFF2-40B4-BE49-F238E27FC236}">
                <a16:creationId xmlns:a16="http://schemas.microsoft.com/office/drawing/2014/main" id="{6AF434AF-ADB9-BD4E-8416-9D3461D06C00}"/>
              </a:ext>
            </a:extLst>
          </p:cNvPr>
          <p:cNvSpPr txBox="1"/>
          <p:nvPr userDrawn="1"/>
        </p:nvSpPr>
        <p:spPr bwMode="gray">
          <a:xfrm>
            <a:off x="2750494"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2</a:t>
            </a:r>
            <a:endParaRPr lang="en-GB" sz="6000"/>
          </a:p>
        </p:txBody>
      </p:sp>
      <p:cxnSp>
        <p:nvCxnSpPr>
          <p:cNvPr id="63" name="Connettore 1 21">
            <a:extLst>
              <a:ext uri="{FF2B5EF4-FFF2-40B4-BE49-F238E27FC236}">
                <a16:creationId xmlns:a16="http://schemas.microsoft.com/office/drawing/2014/main" id="{69AF90AB-36F3-634E-8711-BFF7FE532A0D}"/>
              </a:ext>
            </a:extLst>
          </p:cNvPr>
          <p:cNvCxnSpPr/>
          <p:nvPr userDrawn="1"/>
        </p:nvCxnSpPr>
        <p:spPr bwMode="gray">
          <a:xfrm>
            <a:off x="280685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4" name="Text Placeholder 36">
            <a:extLst>
              <a:ext uri="{FF2B5EF4-FFF2-40B4-BE49-F238E27FC236}">
                <a16:creationId xmlns:a16="http://schemas.microsoft.com/office/drawing/2014/main" id="{3EF9DF25-20B8-1045-94CC-D2AAA12BCBC4}"/>
              </a:ext>
            </a:extLst>
          </p:cNvPr>
          <p:cNvSpPr>
            <a:spLocks noGrp="1"/>
          </p:cNvSpPr>
          <p:nvPr>
            <p:ph type="body" sz="quarter" idx="13" hasCustomPrompt="1"/>
          </p:nvPr>
        </p:nvSpPr>
        <p:spPr>
          <a:xfrm>
            <a:off x="2763367"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5" name="CasellaDiTesto 5">
            <a:extLst>
              <a:ext uri="{FF2B5EF4-FFF2-40B4-BE49-F238E27FC236}">
                <a16:creationId xmlns:a16="http://schemas.microsoft.com/office/drawing/2014/main" id="{6149F0C1-90BD-1941-BC95-E69274159D96}"/>
              </a:ext>
            </a:extLst>
          </p:cNvPr>
          <p:cNvSpPr txBox="1"/>
          <p:nvPr userDrawn="1"/>
        </p:nvSpPr>
        <p:spPr bwMode="gray">
          <a:xfrm>
            <a:off x="5244856"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3</a:t>
            </a:r>
            <a:endParaRPr lang="en-GB" sz="6000"/>
          </a:p>
        </p:txBody>
      </p:sp>
      <p:cxnSp>
        <p:nvCxnSpPr>
          <p:cNvPr id="66" name="Connettore 1 21">
            <a:extLst>
              <a:ext uri="{FF2B5EF4-FFF2-40B4-BE49-F238E27FC236}">
                <a16:creationId xmlns:a16="http://schemas.microsoft.com/office/drawing/2014/main" id="{9FEA270B-8855-E04C-BED2-12E6F5FF3195}"/>
              </a:ext>
            </a:extLst>
          </p:cNvPr>
          <p:cNvCxnSpPr/>
          <p:nvPr userDrawn="1"/>
        </p:nvCxnSpPr>
        <p:spPr bwMode="gray">
          <a:xfrm>
            <a:off x="527874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7" name="Text Placeholder 36">
            <a:extLst>
              <a:ext uri="{FF2B5EF4-FFF2-40B4-BE49-F238E27FC236}">
                <a16:creationId xmlns:a16="http://schemas.microsoft.com/office/drawing/2014/main" id="{0055968F-895D-2345-BAF4-DA80040CE64C}"/>
              </a:ext>
            </a:extLst>
          </p:cNvPr>
          <p:cNvSpPr>
            <a:spLocks noGrp="1"/>
          </p:cNvSpPr>
          <p:nvPr>
            <p:ph type="body" sz="quarter" idx="14" hasCustomPrompt="1"/>
          </p:nvPr>
        </p:nvSpPr>
        <p:spPr>
          <a:xfrm>
            <a:off x="5249753"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8" name="CasellaDiTesto 5">
            <a:extLst>
              <a:ext uri="{FF2B5EF4-FFF2-40B4-BE49-F238E27FC236}">
                <a16:creationId xmlns:a16="http://schemas.microsoft.com/office/drawing/2014/main" id="{0F3511D4-885E-8747-BC6C-97C0409AF094}"/>
              </a:ext>
            </a:extLst>
          </p:cNvPr>
          <p:cNvSpPr txBox="1"/>
          <p:nvPr userDrawn="1"/>
        </p:nvSpPr>
        <p:spPr bwMode="gray">
          <a:xfrm>
            <a:off x="7739218"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4</a:t>
            </a:r>
            <a:endParaRPr lang="en-GB" sz="6000"/>
          </a:p>
        </p:txBody>
      </p:sp>
      <p:cxnSp>
        <p:nvCxnSpPr>
          <p:cNvPr id="69" name="Connettore 1 21">
            <a:extLst>
              <a:ext uri="{FF2B5EF4-FFF2-40B4-BE49-F238E27FC236}">
                <a16:creationId xmlns:a16="http://schemas.microsoft.com/office/drawing/2014/main" id="{EBF1B997-D9AC-8947-8660-2D7003B3FE09}"/>
              </a:ext>
            </a:extLst>
          </p:cNvPr>
          <p:cNvCxnSpPr/>
          <p:nvPr userDrawn="1"/>
        </p:nvCxnSpPr>
        <p:spPr bwMode="gray">
          <a:xfrm>
            <a:off x="775063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0" name="Text Placeholder 36">
            <a:extLst>
              <a:ext uri="{FF2B5EF4-FFF2-40B4-BE49-F238E27FC236}">
                <a16:creationId xmlns:a16="http://schemas.microsoft.com/office/drawing/2014/main" id="{1B5C9E94-69FA-F142-B6B6-31D6023E58D4}"/>
              </a:ext>
            </a:extLst>
          </p:cNvPr>
          <p:cNvSpPr>
            <a:spLocks noGrp="1"/>
          </p:cNvSpPr>
          <p:nvPr>
            <p:ph type="body" sz="quarter" idx="15" hasCustomPrompt="1"/>
          </p:nvPr>
        </p:nvSpPr>
        <p:spPr>
          <a:xfrm>
            <a:off x="7736139"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71" name="CasellaDiTesto 5">
            <a:extLst>
              <a:ext uri="{FF2B5EF4-FFF2-40B4-BE49-F238E27FC236}">
                <a16:creationId xmlns:a16="http://schemas.microsoft.com/office/drawing/2014/main" id="{80ED8958-EC95-AC47-9965-2809F25525D0}"/>
              </a:ext>
            </a:extLst>
          </p:cNvPr>
          <p:cNvSpPr txBox="1"/>
          <p:nvPr userDrawn="1"/>
        </p:nvSpPr>
        <p:spPr bwMode="gray">
          <a:xfrm>
            <a:off x="10233579"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5</a:t>
            </a:r>
            <a:endParaRPr lang="en-GB" sz="6000"/>
          </a:p>
        </p:txBody>
      </p:sp>
      <p:cxnSp>
        <p:nvCxnSpPr>
          <p:cNvPr id="72" name="Connettore 1 21">
            <a:extLst>
              <a:ext uri="{FF2B5EF4-FFF2-40B4-BE49-F238E27FC236}">
                <a16:creationId xmlns:a16="http://schemas.microsoft.com/office/drawing/2014/main" id="{73D90A6E-D3F2-FF4A-B045-78E423FDF0AB}"/>
              </a:ext>
            </a:extLst>
          </p:cNvPr>
          <p:cNvCxnSpPr/>
          <p:nvPr userDrawn="1"/>
        </p:nvCxnSpPr>
        <p:spPr bwMode="gray">
          <a:xfrm>
            <a:off x="10222523"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3" name="Text Placeholder 36">
            <a:extLst>
              <a:ext uri="{FF2B5EF4-FFF2-40B4-BE49-F238E27FC236}">
                <a16:creationId xmlns:a16="http://schemas.microsoft.com/office/drawing/2014/main" id="{56B81C13-B1E8-8E4E-B71E-F3EED3C45FBE}"/>
              </a:ext>
            </a:extLst>
          </p:cNvPr>
          <p:cNvSpPr>
            <a:spLocks noGrp="1"/>
          </p:cNvSpPr>
          <p:nvPr>
            <p:ph type="body" sz="quarter" idx="16" hasCustomPrompt="1"/>
          </p:nvPr>
        </p:nvSpPr>
        <p:spPr>
          <a:xfrm>
            <a:off x="10222523"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pic>
        <p:nvPicPr>
          <p:cNvPr id="23" name="Picture 22" descr="Icon&#10;&#10;Description automatically generated">
            <a:extLst>
              <a:ext uri="{FF2B5EF4-FFF2-40B4-BE49-F238E27FC236}">
                <a16:creationId xmlns:a16="http://schemas.microsoft.com/office/drawing/2014/main" id="{BB39DEFB-478E-4F90-8FC8-D6941A6B4F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040154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43FC2F37-6AA7-0C45-AAC0-04CACD1A98E1}"/>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6" name="Rettangolo 4">
            <a:extLst>
              <a:ext uri="{FF2B5EF4-FFF2-40B4-BE49-F238E27FC236}">
                <a16:creationId xmlns:a16="http://schemas.microsoft.com/office/drawing/2014/main" id="{15D8BEBC-ACEA-4C40-AE27-F7CA125058CB}"/>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8" name="Slide Number Placeholder 5">
            <a:extLst>
              <a:ext uri="{FF2B5EF4-FFF2-40B4-BE49-F238E27FC236}">
                <a16:creationId xmlns:a16="http://schemas.microsoft.com/office/drawing/2014/main" id="{ADCCE620-E03E-BA4E-A025-28AA5043C1FE}"/>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pic>
        <p:nvPicPr>
          <p:cNvPr id="9" name="Picture 8" descr="Icon&#10;&#10;Description automatically generated">
            <a:extLst>
              <a:ext uri="{FF2B5EF4-FFF2-40B4-BE49-F238E27FC236}">
                <a16:creationId xmlns:a16="http://schemas.microsoft.com/office/drawing/2014/main" id="{55BD91EA-4C0F-445A-B137-1AEC5CD03E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181260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5" name="Ovale 2">
            <a:extLst>
              <a:ext uri="{FF2B5EF4-FFF2-40B4-BE49-F238E27FC236}">
                <a16:creationId xmlns:a16="http://schemas.microsoft.com/office/drawing/2014/main" id="{E4CFEB35-C244-CC45-B43C-CC3D6F7FF984}"/>
              </a:ext>
            </a:extLst>
          </p:cNvPr>
          <p:cNvSpPr/>
          <p:nvPr userDrawn="1"/>
        </p:nvSpPr>
        <p:spPr bwMode="gray">
          <a:xfrm>
            <a:off x="7064318" y="1014941"/>
            <a:ext cx="6501210" cy="6501210"/>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6" name="Ovale 11">
            <a:extLst>
              <a:ext uri="{FF2B5EF4-FFF2-40B4-BE49-F238E27FC236}">
                <a16:creationId xmlns:a16="http://schemas.microsoft.com/office/drawing/2014/main" id="{C5DA6624-1822-254A-8501-0E5E6185B078}"/>
              </a:ext>
            </a:extLst>
          </p:cNvPr>
          <p:cNvSpPr/>
          <p:nvPr userDrawn="1"/>
        </p:nvSpPr>
        <p:spPr bwMode="gray">
          <a:xfrm>
            <a:off x="6269141" y="-410238"/>
            <a:ext cx="2193718" cy="2193718"/>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7" name="Ovale 12">
            <a:extLst>
              <a:ext uri="{FF2B5EF4-FFF2-40B4-BE49-F238E27FC236}">
                <a16:creationId xmlns:a16="http://schemas.microsoft.com/office/drawing/2014/main" id="{3521F8C4-3B94-2742-9559-532C249C01E1}"/>
              </a:ext>
            </a:extLst>
          </p:cNvPr>
          <p:cNvSpPr/>
          <p:nvPr userDrawn="1"/>
        </p:nvSpPr>
        <p:spPr bwMode="gray">
          <a:xfrm>
            <a:off x="6269141" y="2043330"/>
            <a:ext cx="893803" cy="893803"/>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THANK YOU</a:t>
            </a:r>
          </a:p>
        </p:txBody>
      </p:sp>
      <p:sp>
        <p:nvSpPr>
          <p:cNvPr id="26" name="Text Placeholder 22">
            <a:extLst>
              <a:ext uri="{FF2B5EF4-FFF2-40B4-BE49-F238E27FC236}">
                <a16:creationId xmlns:a16="http://schemas.microsoft.com/office/drawing/2014/main" id="{EE18FB50-C6D0-C543-AC74-CC154CEB30BD}"/>
              </a:ext>
            </a:extLst>
          </p:cNvPr>
          <p:cNvSpPr>
            <a:spLocks noGrp="1"/>
          </p:cNvSpPr>
          <p:nvPr>
            <p:ph type="body" sz="quarter" idx="12" hasCustomPrompt="1"/>
          </p:nvPr>
        </p:nvSpPr>
        <p:spPr>
          <a:xfrm>
            <a:off x="231783" y="5967255"/>
            <a:ext cx="6570663" cy="506951"/>
          </a:xfrm>
        </p:spPr>
        <p:txBody>
          <a:bodyPr anchor="ctr">
            <a:normAutofit/>
          </a:bodyPr>
          <a:lstStyle>
            <a:lvl1pPr marL="0" indent="0">
              <a:buNone/>
              <a:defRPr sz="1400" b="0" i="0">
                <a:solidFill>
                  <a:schemeClr val="bg1"/>
                </a:solidFill>
                <a:latin typeface="Proxima Nova Light" panose="02000506030000020004" pitchFamily="2" charset="0"/>
              </a:defRPr>
            </a:lvl1pPr>
          </a:lstStyle>
          <a:p>
            <a:pPr lvl="0"/>
            <a:r>
              <a:rPr lang="en-IT"/>
              <a:t>April 2022</a:t>
            </a:r>
          </a:p>
        </p:txBody>
      </p:sp>
      <p:pic>
        <p:nvPicPr>
          <p:cNvPr id="11" name="Picture 10" descr="Icon&#10;&#10;Description automatically generated">
            <a:extLst>
              <a:ext uri="{FF2B5EF4-FFF2-40B4-BE49-F238E27FC236}">
                <a16:creationId xmlns:a16="http://schemas.microsoft.com/office/drawing/2014/main" id="{E7780116-BE60-4AA1-BADF-0FEF711669FE}"/>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spTree>
    <p:extLst>
      <p:ext uri="{BB962C8B-B14F-4D97-AF65-F5344CB8AC3E}">
        <p14:creationId xmlns:p14="http://schemas.microsoft.com/office/powerpoint/2010/main" val="78619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46371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924263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463714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8712" y="272465"/>
            <a:ext cx="11617453" cy="1291135"/>
          </a:xfrm>
        </p:spPr>
        <p:txBody>
          <a:bodyPr/>
          <a:lstStyle/>
          <a:p>
            <a:r>
              <a:rPr lang="en-US"/>
              <a:t>Click to edit title</a:t>
            </a:r>
          </a:p>
        </p:txBody>
      </p:sp>
      <p:sp>
        <p:nvSpPr>
          <p:cNvPr id="3" name="Content Placeholder 2"/>
          <p:cNvSpPr>
            <a:spLocks noGrp="1"/>
          </p:cNvSpPr>
          <p:nvPr>
            <p:ph idx="1" hasCustomPrompt="1"/>
          </p:nvPr>
        </p:nvSpPr>
        <p:spPr>
          <a:xfrm>
            <a:off x="278712" y="2388839"/>
            <a:ext cx="11617453" cy="3371979"/>
          </a:xfrm>
        </p:spPr>
        <p:txBody>
          <a:body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78712" y="6473119"/>
            <a:ext cx="869693" cy="207888"/>
          </a:xfrm>
        </p:spPr>
        <p:txBody>
          <a:bodyPr/>
          <a:lstStyle/>
          <a:p>
            <a:fld id="{68C2560D-EC28-3B41-86E8-18F1CE0113B4}" type="datetimeFigureOut">
              <a:rPr lang="en-US" smtClean="0"/>
              <a:t>7/22/2025</a:t>
            </a:fld>
            <a:endParaRPr lang="en-US"/>
          </a:p>
        </p:txBody>
      </p:sp>
      <p:sp>
        <p:nvSpPr>
          <p:cNvPr id="8" name="Footer Placeholder 4"/>
          <p:cNvSpPr>
            <a:spLocks noGrp="1"/>
          </p:cNvSpPr>
          <p:nvPr>
            <p:ph type="ftr" sz="quarter" idx="11"/>
          </p:nvPr>
        </p:nvSpPr>
        <p:spPr>
          <a:xfrm>
            <a:off x="278712" y="6125647"/>
            <a:ext cx="5628733" cy="303596"/>
          </a:xfrm>
        </p:spPr>
        <p:txBody>
          <a:bodyPr/>
          <a:lstStyle/>
          <a:p>
            <a:endParaRPr lang="en-US"/>
          </a:p>
        </p:txBody>
      </p:sp>
      <p:sp>
        <p:nvSpPr>
          <p:cNvPr id="9" name="Slide Number Placeholder 5"/>
          <p:cNvSpPr>
            <a:spLocks noGrp="1"/>
          </p:cNvSpPr>
          <p:nvPr>
            <p:ph type="sldNum" sz="quarter" idx="12"/>
          </p:nvPr>
        </p:nvSpPr>
        <p:spPr>
          <a:xfrm>
            <a:off x="1148406" y="6473119"/>
            <a:ext cx="606917" cy="207888"/>
          </a:xfrm>
        </p:spPr>
        <p:txBody>
          <a:bodyPr/>
          <a:lstStyle/>
          <a:p>
            <a:fld id="{2066355A-084C-D24E-9AD2-7E4FC41EA627}" type="slidenum">
              <a:rPr lang="en-US" smtClean="0"/>
              <a:t>‹#›</a:t>
            </a:fld>
            <a:endParaRPr lang="en-US"/>
          </a:p>
        </p:txBody>
      </p:sp>
      <p:sp>
        <p:nvSpPr>
          <p:cNvPr id="10" name="Subtitle 2"/>
          <p:cNvSpPr>
            <a:spLocks noGrp="1"/>
          </p:cNvSpPr>
          <p:nvPr>
            <p:ph type="subTitle" idx="13" hasCustomPrompt="1"/>
          </p:nvPr>
        </p:nvSpPr>
        <p:spPr>
          <a:xfrm>
            <a:off x="278712" y="1607475"/>
            <a:ext cx="11617453" cy="737488"/>
          </a:xfrm>
        </p:spPr>
        <p:txBody>
          <a:bodyPr tIns="0" bIns="0" anchor="ctr" anchorCtr="0">
            <a:normAutofit/>
          </a:bodyPr>
          <a:lstStyle>
            <a:lvl1pPr marL="0" indent="0" algn="l">
              <a:spcBef>
                <a:spcPts val="0"/>
              </a:spcBef>
              <a:buNone/>
              <a:defRPr sz="3200" b="0">
                <a:solidFill>
                  <a:srgbClr val="0072BC"/>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7022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Copyright © 2022, Oracle and/or its affiliates | Confidential – Oracle &amp; UNHCR Internal</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21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Copyright © 2022, Oracle and/or its affiliates | Confidential – Oracle &amp; UNHCR Internal</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21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5" name="Ovale 2">
            <a:extLst>
              <a:ext uri="{FF2B5EF4-FFF2-40B4-BE49-F238E27FC236}">
                <a16:creationId xmlns:a16="http://schemas.microsoft.com/office/drawing/2014/main" id="{E4CFEB35-C244-CC45-B43C-CC3D6F7FF984}"/>
              </a:ext>
            </a:extLst>
          </p:cNvPr>
          <p:cNvSpPr/>
          <p:nvPr userDrawn="1"/>
        </p:nvSpPr>
        <p:spPr bwMode="gray">
          <a:xfrm>
            <a:off x="7064318" y="1014941"/>
            <a:ext cx="6501210" cy="6501210"/>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6" name="Ovale 11">
            <a:extLst>
              <a:ext uri="{FF2B5EF4-FFF2-40B4-BE49-F238E27FC236}">
                <a16:creationId xmlns:a16="http://schemas.microsoft.com/office/drawing/2014/main" id="{C5DA6624-1822-254A-8501-0E5E6185B078}"/>
              </a:ext>
            </a:extLst>
          </p:cNvPr>
          <p:cNvSpPr/>
          <p:nvPr userDrawn="1"/>
        </p:nvSpPr>
        <p:spPr bwMode="gray">
          <a:xfrm>
            <a:off x="6269141" y="-410238"/>
            <a:ext cx="2193718" cy="2193718"/>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7" name="Ovale 12">
            <a:extLst>
              <a:ext uri="{FF2B5EF4-FFF2-40B4-BE49-F238E27FC236}">
                <a16:creationId xmlns:a16="http://schemas.microsoft.com/office/drawing/2014/main" id="{3521F8C4-3B94-2742-9559-532C249C01E1}"/>
              </a:ext>
            </a:extLst>
          </p:cNvPr>
          <p:cNvSpPr/>
          <p:nvPr userDrawn="1"/>
        </p:nvSpPr>
        <p:spPr bwMode="gray">
          <a:xfrm>
            <a:off x="6269141" y="2043330"/>
            <a:ext cx="893803" cy="893803"/>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INSERT TITLE</a:t>
            </a:r>
          </a:p>
        </p:txBody>
      </p:sp>
      <p:sp>
        <p:nvSpPr>
          <p:cNvPr id="25" name="Text Placeholder 22">
            <a:extLst>
              <a:ext uri="{FF2B5EF4-FFF2-40B4-BE49-F238E27FC236}">
                <a16:creationId xmlns:a16="http://schemas.microsoft.com/office/drawing/2014/main" id="{C0080A3F-EEAD-7D4E-B30C-73B57E7DC963}"/>
              </a:ext>
            </a:extLst>
          </p:cNvPr>
          <p:cNvSpPr>
            <a:spLocks noGrp="1"/>
          </p:cNvSpPr>
          <p:nvPr>
            <p:ph type="body" sz="quarter" idx="11" hasCustomPrompt="1"/>
          </p:nvPr>
        </p:nvSpPr>
        <p:spPr>
          <a:xfrm>
            <a:off x="231783" y="5130171"/>
            <a:ext cx="6570663" cy="506951"/>
          </a:xfrm>
        </p:spPr>
        <p:txBody>
          <a:bodyPr>
            <a:normAutofit/>
          </a:bodyPr>
          <a:lstStyle>
            <a:lvl1pPr marL="0" indent="0">
              <a:buNone/>
              <a:defRPr sz="2400" b="0" i="0">
                <a:solidFill>
                  <a:schemeClr val="bg1"/>
                </a:solidFill>
                <a:latin typeface="Proxima Nova Light" panose="02000506030000020004" pitchFamily="2" charset="0"/>
              </a:defRPr>
            </a:lvl1pPr>
          </a:lstStyle>
          <a:p>
            <a:pPr lvl="0"/>
            <a:r>
              <a:rPr lang="en-IT"/>
              <a:t>Subtitle</a:t>
            </a:r>
          </a:p>
        </p:txBody>
      </p:sp>
      <p:sp>
        <p:nvSpPr>
          <p:cNvPr id="26" name="Text Placeholder 22">
            <a:extLst>
              <a:ext uri="{FF2B5EF4-FFF2-40B4-BE49-F238E27FC236}">
                <a16:creationId xmlns:a16="http://schemas.microsoft.com/office/drawing/2014/main" id="{EE18FB50-C6D0-C543-AC74-CC154CEB30BD}"/>
              </a:ext>
            </a:extLst>
          </p:cNvPr>
          <p:cNvSpPr>
            <a:spLocks noGrp="1"/>
          </p:cNvSpPr>
          <p:nvPr>
            <p:ph type="body" sz="quarter" idx="12" hasCustomPrompt="1"/>
          </p:nvPr>
        </p:nvSpPr>
        <p:spPr>
          <a:xfrm>
            <a:off x="231783" y="5967255"/>
            <a:ext cx="6570663" cy="506951"/>
          </a:xfrm>
        </p:spPr>
        <p:txBody>
          <a:bodyPr anchor="ctr">
            <a:normAutofit/>
          </a:bodyPr>
          <a:lstStyle>
            <a:lvl1pPr marL="0" indent="0">
              <a:buNone/>
              <a:defRPr sz="1400" b="0" i="0">
                <a:solidFill>
                  <a:schemeClr val="bg1"/>
                </a:solidFill>
                <a:latin typeface="Proxima Nova Light" panose="02000506030000020004" pitchFamily="2" charset="0"/>
              </a:defRPr>
            </a:lvl1pPr>
          </a:lstStyle>
          <a:p>
            <a:pPr lvl="0"/>
            <a:r>
              <a:rPr lang="en-IT"/>
              <a:t>April 2022</a:t>
            </a:r>
          </a:p>
        </p:txBody>
      </p:sp>
      <p:pic>
        <p:nvPicPr>
          <p:cNvPr id="7" name="Picture 6" descr="Icon&#10;&#10;Description automatically generated">
            <a:extLst>
              <a:ext uri="{FF2B5EF4-FFF2-40B4-BE49-F238E27FC236}">
                <a16:creationId xmlns:a16="http://schemas.microsoft.com/office/drawing/2014/main" id="{4BFFB554-49A4-47B2-A67E-B9035386A9F1}"/>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spTree>
    <p:extLst>
      <p:ext uri="{BB962C8B-B14F-4D97-AF65-F5344CB8AC3E}">
        <p14:creationId xmlns:p14="http://schemas.microsoft.com/office/powerpoint/2010/main" val="1203292562"/>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ttangolo 4">
            <a:extLst>
              <a:ext uri="{FF2B5EF4-FFF2-40B4-BE49-F238E27FC236}">
                <a16:creationId xmlns:a16="http://schemas.microsoft.com/office/drawing/2014/main" id="{B758FC2B-16BB-1E4D-82A2-76219FC212BB}"/>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0" name="Rettangolo 4">
            <a:extLst>
              <a:ext uri="{FF2B5EF4-FFF2-40B4-BE49-F238E27FC236}">
                <a16:creationId xmlns:a16="http://schemas.microsoft.com/office/drawing/2014/main" id="{1DD4BBD1-89E6-8249-8539-815E3CA710F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CE8D57AB-86BC-E84B-9DC7-1691CDE3C4A2}"/>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5" name="Title 1">
            <a:extLst>
              <a:ext uri="{FF2B5EF4-FFF2-40B4-BE49-F238E27FC236}">
                <a16:creationId xmlns:a16="http://schemas.microsoft.com/office/drawing/2014/main" id="{FD9BDDD1-145E-0140-B85A-135994ED41DC}"/>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CasellaDiTesto 5">
            <a:extLst>
              <a:ext uri="{FF2B5EF4-FFF2-40B4-BE49-F238E27FC236}">
                <a16:creationId xmlns:a16="http://schemas.microsoft.com/office/drawing/2014/main" id="{C44A59E1-B1FC-6C43-A3FF-30798C879C75}"/>
              </a:ext>
            </a:extLst>
          </p:cNvPr>
          <p:cNvSpPr txBox="1"/>
          <p:nvPr/>
        </p:nvSpPr>
        <p:spPr bwMode="gray">
          <a:xfrm>
            <a:off x="256132"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1</a:t>
            </a:r>
            <a:endParaRPr lang="en-GB" sz="6000"/>
          </a:p>
        </p:txBody>
      </p:sp>
      <p:cxnSp>
        <p:nvCxnSpPr>
          <p:cNvPr id="19" name="Connettore 1 21">
            <a:extLst>
              <a:ext uri="{FF2B5EF4-FFF2-40B4-BE49-F238E27FC236}">
                <a16:creationId xmlns:a16="http://schemas.microsoft.com/office/drawing/2014/main" id="{842B2594-12B1-2840-8C14-D0727C6455FC}"/>
              </a:ext>
            </a:extLst>
          </p:cNvPr>
          <p:cNvCxnSpPr/>
          <p:nvPr/>
        </p:nvCxnSpPr>
        <p:spPr bwMode="gray">
          <a:xfrm>
            <a:off x="33496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7" name="Text Placeholder 36">
            <a:extLst>
              <a:ext uri="{FF2B5EF4-FFF2-40B4-BE49-F238E27FC236}">
                <a16:creationId xmlns:a16="http://schemas.microsoft.com/office/drawing/2014/main" id="{5BAA1AE7-A161-8C45-8558-4014445E7679}"/>
              </a:ext>
            </a:extLst>
          </p:cNvPr>
          <p:cNvSpPr>
            <a:spLocks noGrp="1"/>
          </p:cNvSpPr>
          <p:nvPr>
            <p:ph type="body" sz="quarter" idx="12" hasCustomPrompt="1"/>
          </p:nvPr>
        </p:nvSpPr>
        <p:spPr>
          <a:xfrm>
            <a:off x="276981"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2" name="CasellaDiTesto 5">
            <a:extLst>
              <a:ext uri="{FF2B5EF4-FFF2-40B4-BE49-F238E27FC236}">
                <a16:creationId xmlns:a16="http://schemas.microsoft.com/office/drawing/2014/main" id="{6AF434AF-ADB9-BD4E-8416-9D3461D06C00}"/>
              </a:ext>
            </a:extLst>
          </p:cNvPr>
          <p:cNvSpPr txBox="1"/>
          <p:nvPr userDrawn="1"/>
        </p:nvSpPr>
        <p:spPr bwMode="gray">
          <a:xfrm>
            <a:off x="2750494"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2</a:t>
            </a:r>
            <a:endParaRPr lang="en-GB" sz="6000"/>
          </a:p>
        </p:txBody>
      </p:sp>
      <p:cxnSp>
        <p:nvCxnSpPr>
          <p:cNvPr id="63" name="Connettore 1 21">
            <a:extLst>
              <a:ext uri="{FF2B5EF4-FFF2-40B4-BE49-F238E27FC236}">
                <a16:creationId xmlns:a16="http://schemas.microsoft.com/office/drawing/2014/main" id="{69AF90AB-36F3-634E-8711-BFF7FE532A0D}"/>
              </a:ext>
            </a:extLst>
          </p:cNvPr>
          <p:cNvCxnSpPr/>
          <p:nvPr userDrawn="1"/>
        </p:nvCxnSpPr>
        <p:spPr bwMode="gray">
          <a:xfrm>
            <a:off x="280685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4" name="Text Placeholder 36">
            <a:extLst>
              <a:ext uri="{FF2B5EF4-FFF2-40B4-BE49-F238E27FC236}">
                <a16:creationId xmlns:a16="http://schemas.microsoft.com/office/drawing/2014/main" id="{3EF9DF25-20B8-1045-94CC-D2AAA12BCBC4}"/>
              </a:ext>
            </a:extLst>
          </p:cNvPr>
          <p:cNvSpPr>
            <a:spLocks noGrp="1"/>
          </p:cNvSpPr>
          <p:nvPr>
            <p:ph type="body" sz="quarter" idx="13" hasCustomPrompt="1"/>
          </p:nvPr>
        </p:nvSpPr>
        <p:spPr>
          <a:xfrm>
            <a:off x="2763367"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5" name="CasellaDiTesto 5">
            <a:extLst>
              <a:ext uri="{FF2B5EF4-FFF2-40B4-BE49-F238E27FC236}">
                <a16:creationId xmlns:a16="http://schemas.microsoft.com/office/drawing/2014/main" id="{6149F0C1-90BD-1941-BC95-E69274159D96}"/>
              </a:ext>
            </a:extLst>
          </p:cNvPr>
          <p:cNvSpPr txBox="1"/>
          <p:nvPr userDrawn="1"/>
        </p:nvSpPr>
        <p:spPr bwMode="gray">
          <a:xfrm>
            <a:off x="5244856"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3</a:t>
            </a:r>
            <a:endParaRPr lang="en-GB" sz="6000"/>
          </a:p>
        </p:txBody>
      </p:sp>
      <p:cxnSp>
        <p:nvCxnSpPr>
          <p:cNvPr id="66" name="Connettore 1 21">
            <a:extLst>
              <a:ext uri="{FF2B5EF4-FFF2-40B4-BE49-F238E27FC236}">
                <a16:creationId xmlns:a16="http://schemas.microsoft.com/office/drawing/2014/main" id="{9FEA270B-8855-E04C-BED2-12E6F5FF3195}"/>
              </a:ext>
            </a:extLst>
          </p:cNvPr>
          <p:cNvCxnSpPr/>
          <p:nvPr userDrawn="1"/>
        </p:nvCxnSpPr>
        <p:spPr bwMode="gray">
          <a:xfrm>
            <a:off x="527874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7" name="Text Placeholder 36">
            <a:extLst>
              <a:ext uri="{FF2B5EF4-FFF2-40B4-BE49-F238E27FC236}">
                <a16:creationId xmlns:a16="http://schemas.microsoft.com/office/drawing/2014/main" id="{0055968F-895D-2345-BAF4-DA80040CE64C}"/>
              </a:ext>
            </a:extLst>
          </p:cNvPr>
          <p:cNvSpPr>
            <a:spLocks noGrp="1"/>
          </p:cNvSpPr>
          <p:nvPr>
            <p:ph type="body" sz="quarter" idx="14" hasCustomPrompt="1"/>
          </p:nvPr>
        </p:nvSpPr>
        <p:spPr>
          <a:xfrm>
            <a:off x="5249753"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8" name="CasellaDiTesto 5">
            <a:extLst>
              <a:ext uri="{FF2B5EF4-FFF2-40B4-BE49-F238E27FC236}">
                <a16:creationId xmlns:a16="http://schemas.microsoft.com/office/drawing/2014/main" id="{0F3511D4-885E-8747-BC6C-97C0409AF094}"/>
              </a:ext>
            </a:extLst>
          </p:cNvPr>
          <p:cNvSpPr txBox="1"/>
          <p:nvPr userDrawn="1"/>
        </p:nvSpPr>
        <p:spPr bwMode="gray">
          <a:xfrm>
            <a:off x="7739218"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4</a:t>
            </a:r>
            <a:endParaRPr lang="en-GB" sz="6000"/>
          </a:p>
        </p:txBody>
      </p:sp>
      <p:cxnSp>
        <p:nvCxnSpPr>
          <p:cNvPr id="69" name="Connettore 1 21">
            <a:extLst>
              <a:ext uri="{FF2B5EF4-FFF2-40B4-BE49-F238E27FC236}">
                <a16:creationId xmlns:a16="http://schemas.microsoft.com/office/drawing/2014/main" id="{EBF1B997-D9AC-8947-8660-2D7003B3FE09}"/>
              </a:ext>
            </a:extLst>
          </p:cNvPr>
          <p:cNvCxnSpPr/>
          <p:nvPr userDrawn="1"/>
        </p:nvCxnSpPr>
        <p:spPr bwMode="gray">
          <a:xfrm>
            <a:off x="775063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0" name="Text Placeholder 36">
            <a:extLst>
              <a:ext uri="{FF2B5EF4-FFF2-40B4-BE49-F238E27FC236}">
                <a16:creationId xmlns:a16="http://schemas.microsoft.com/office/drawing/2014/main" id="{1B5C9E94-69FA-F142-B6B6-31D6023E58D4}"/>
              </a:ext>
            </a:extLst>
          </p:cNvPr>
          <p:cNvSpPr>
            <a:spLocks noGrp="1"/>
          </p:cNvSpPr>
          <p:nvPr>
            <p:ph type="body" sz="quarter" idx="15" hasCustomPrompt="1"/>
          </p:nvPr>
        </p:nvSpPr>
        <p:spPr>
          <a:xfrm>
            <a:off x="7736139"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71" name="CasellaDiTesto 5">
            <a:extLst>
              <a:ext uri="{FF2B5EF4-FFF2-40B4-BE49-F238E27FC236}">
                <a16:creationId xmlns:a16="http://schemas.microsoft.com/office/drawing/2014/main" id="{80ED8958-EC95-AC47-9965-2809F25525D0}"/>
              </a:ext>
            </a:extLst>
          </p:cNvPr>
          <p:cNvSpPr txBox="1"/>
          <p:nvPr userDrawn="1"/>
        </p:nvSpPr>
        <p:spPr bwMode="gray">
          <a:xfrm>
            <a:off x="10233579" y="2324360"/>
            <a:ext cx="696686" cy="1015663"/>
          </a:xfrm>
          <a:prstGeom prst="rect">
            <a:avLst/>
          </a:prstGeom>
          <a:noFill/>
        </p:spPr>
        <p:txBody>
          <a:bodyPr wrap="square">
            <a:spAutoFit/>
          </a:bodyPr>
          <a:lstStyle/>
          <a:p>
            <a:pPr marL="0" indent="0">
              <a:buNone/>
            </a:pPr>
            <a:r>
              <a:rPr lang="en-US" sz="6000" b="1" spc="300">
                <a:solidFill>
                  <a:srgbClr val="0072BC"/>
                </a:solidFill>
                <a:latin typeface="Proxima Nova Extrabold" panose="02000506030000020004" pitchFamily="2" charset="0"/>
              </a:rPr>
              <a:t>5</a:t>
            </a:r>
            <a:endParaRPr lang="en-GB" sz="6000"/>
          </a:p>
        </p:txBody>
      </p:sp>
      <p:cxnSp>
        <p:nvCxnSpPr>
          <p:cNvPr id="72" name="Connettore 1 21">
            <a:extLst>
              <a:ext uri="{FF2B5EF4-FFF2-40B4-BE49-F238E27FC236}">
                <a16:creationId xmlns:a16="http://schemas.microsoft.com/office/drawing/2014/main" id="{73D90A6E-D3F2-FF4A-B045-78E423FDF0AB}"/>
              </a:ext>
            </a:extLst>
          </p:cNvPr>
          <p:cNvCxnSpPr/>
          <p:nvPr userDrawn="1"/>
        </p:nvCxnSpPr>
        <p:spPr bwMode="gray">
          <a:xfrm>
            <a:off x="10222523"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3" name="Text Placeholder 36">
            <a:extLst>
              <a:ext uri="{FF2B5EF4-FFF2-40B4-BE49-F238E27FC236}">
                <a16:creationId xmlns:a16="http://schemas.microsoft.com/office/drawing/2014/main" id="{56B81C13-B1E8-8E4E-B71E-F3EED3C45FBE}"/>
              </a:ext>
            </a:extLst>
          </p:cNvPr>
          <p:cNvSpPr>
            <a:spLocks noGrp="1"/>
          </p:cNvSpPr>
          <p:nvPr>
            <p:ph type="body" sz="quarter" idx="16" hasCustomPrompt="1"/>
          </p:nvPr>
        </p:nvSpPr>
        <p:spPr>
          <a:xfrm>
            <a:off x="10222523"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pic>
        <p:nvPicPr>
          <p:cNvPr id="23" name="Picture 22" descr="Icon&#10;&#10;Description automatically generated">
            <a:extLst>
              <a:ext uri="{FF2B5EF4-FFF2-40B4-BE49-F238E27FC236}">
                <a16:creationId xmlns:a16="http://schemas.microsoft.com/office/drawing/2014/main" id="{BB39DEFB-478E-4F90-8FC8-D6941A6B4F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04015448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INSERT TITLE</a:t>
            </a:r>
          </a:p>
        </p:txBody>
      </p:sp>
      <p:sp>
        <p:nvSpPr>
          <p:cNvPr id="25" name="Text Placeholder 22">
            <a:extLst>
              <a:ext uri="{FF2B5EF4-FFF2-40B4-BE49-F238E27FC236}">
                <a16:creationId xmlns:a16="http://schemas.microsoft.com/office/drawing/2014/main" id="{C0080A3F-EEAD-7D4E-B30C-73B57E7DC963}"/>
              </a:ext>
            </a:extLst>
          </p:cNvPr>
          <p:cNvSpPr>
            <a:spLocks noGrp="1"/>
          </p:cNvSpPr>
          <p:nvPr>
            <p:ph type="body" sz="quarter" idx="11" hasCustomPrompt="1"/>
          </p:nvPr>
        </p:nvSpPr>
        <p:spPr>
          <a:xfrm>
            <a:off x="231783" y="5130171"/>
            <a:ext cx="6570663" cy="506951"/>
          </a:xfrm>
        </p:spPr>
        <p:txBody>
          <a:bodyPr>
            <a:normAutofit/>
          </a:bodyPr>
          <a:lstStyle>
            <a:lvl1pPr marL="0" indent="0">
              <a:buNone/>
              <a:defRPr sz="2400" b="0" i="0">
                <a:solidFill>
                  <a:schemeClr val="bg1"/>
                </a:solidFill>
                <a:latin typeface="Proxima Nova Light" panose="02000506030000020004" pitchFamily="2" charset="0"/>
              </a:defRPr>
            </a:lvl1pPr>
          </a:lstStyle>
          <a:p>
            <a:pPr lvl="0"/>
            <a:r>
              <a:rPr lang="en-IT"/>
              <a:t>Subtitle</a:t>
            </a:r>
          </a:p>
        </p:txBody>
      </p:sp>
      <p:sp>
        <p:nvSpPr>
          <p:cNvPr id="12" name="Rettangolo 4">
            <a:extLst>
              <a:ext uri="{FF2B5EF4-FFF2-40B4-BE49-F238E27FC236}">
                <a16:creationId xmlns:a16="http://schemas.microsoft.com/office/drawing/2014/main" id="{4F585CC3-C2BF-1B43-9F3F-3FA4DDDEC97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20" name="Rettangolo 4">
            <a:extLst>
              <a:ext uri="{FF2B5EF4-FFF2-40B4-BE49-F238E27FC236}">
                <a16:creationId xmlns:a16="http://schemas.microsoft.com/office/drawing/2014/main" id="{2415A398-C64F-6B43-8D40-A4E3FDCBE46D}"/>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22" name="Slide Number Placeholder 5">
            <a:extLst>
              <a:ext uri="{FF2B5EF4-FFF2-40B4-BE49-F238E27FC236}">
                <a16:creationId xmlns:a16="http://schemas.microsoft.com/office/drawing/2014/main" id="{8F1C1784-3EDF-9D44-80E7-8148A1D3C16E}"/>
              </a:ext>
            </a:extLst>
          </p:cNvPr>
          <p:cNvSpPr>
            <a:spLocks noGrp="1"/>
          </p:cNvSpPr>
          <p:nvPr>
            <p:ph type="sldNum" sz="quarter" idx="12"/>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pic>
        <p:nvPicPr>
          <p:cNvPr id="15" name="Picture 14" descr="Icon&#10;&#10;Description automatically generated">
            <a:extLst>
              <a:ext uri="{FF2B5EF4-FFF2-40B4-BE49-F238E27FC236}">
                <a16:creationId xmlns:a16="http://schemas.microsoft.com/office/drawing/2014/main" id="{FF5F3B98-A693-4F3E-91DD-929F6AE2037E}"/>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pic>
        <p:nvPicPr>
          <p:cNvPr id="14" name="Picture 13" descr="Icon&#10;&#10;Description automatically generated">
            <a:extLst>
              <a:ext uri="{FF2B5EF4-FFF2-40B4-BE49-F238E27FC236}">
                <a16:creationId xmlns:a16="http://schemas.microsoft.com/office/drawing/2014/main" id="{8996139A-9B7F-4885-9B5C-2E12BEF7DB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157398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INSERT TITLE</a:t>
            </a:r>
          </a:p>
        </p:txBody>
      </p:sp>
      <p:sp>
        <p:nvSpPr>
          <p:cNvPr id="25" name="Text Placeholder 22">
            <a:extLst>
              <a:ext uri="{FF2B5EF4-FFF2-40B4-BE49-F238E27FC236}">
                <a16:creationId xmlns:a16="http://schemas.microsoft.com/office/drawing/2014/main" id="{C0080A3F-EEAD-7D4E-B30C-73B57E7DC963}"/>
              </a:ext>
            </a:extLst>
          </p:cNvPr>
          <p:cNvSpPr>
            <a:spLocks noGrp="1"/>
          </p:cNvSpPr>
          <p:nvPr>
            <p:ph type="body" sz="quarter" idx="11" hasCustomPrompt="1"/>
          </p:nvPr>
        </p:nvSpPr>
        <p:spPr>
          <a:xfrm>
            <a:off x="231783" y="5130171"/>
            <a:ext cx="6570663" cy="506951"/>
          </a:xfrm>
        </p:spPr>
        <p:txBody>
          <a:bodyPr>
            <a:normAutofit/>
          </a:bodyPr>
          <a:lstStyle>
            <a:lvl1pPr marL="0" indent="0">
              <a:buNone/>
              <a:defRPr sz="2400" b="0" i="0">
                <a:solidFill>
                  <a:schemeClr val="bg1"/>
                </a:solidFill>
                <a:latin typeface="Proxima Nova Light" panose="02000506030000020004" pitchFamily="2" charset="0"/>
              </a:defRPr>
            </a:lvl1pPr>
          </a:lstStyle>
          <a:p>
            <a:pPr lvl="0"/>
            <a:r>
              <a:rPr lang="en-IT"/>
              <a:t>Subtitle</a:t>
            </a:r>
          </a:p>
        </p:txBody>
      </p:sp>
      <p:sp>
        <p:nvSpPr>
          <p:cNvPr id="12" name="Rettangolo 4">
            <a:extLst>
              <a:ext uri="{FF2B5EF4-FFF2-40B4-BE49-F238E27FC236}">
                <a16:creationId xmlns:a16="http://schemas.microsoft.com/office/drawing/2014/main" id="{4F585CC3-C2BF-1B43-9F3F-3FA4DDDEC97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20" name="Rettangolo 4">
            <a:extLst>
              <a:ext uri="{FF2B5EF4-FFF2-40B4-BE49-F238E27FC236}">
                <a16:creationId xmlns:a16="http://schemas.microsoft.com/office/drawing/2014/main" id="{2415A398-C64F-6B43-8D40-A4E3FDCBE46D}"/>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22" name="Slide Number Placeholder 5">
            <a:extLst>
              <a:ext uri="{FF2B5EF4-FFF2-40B4-BE49-F238E27FC236}">
                <a16:creationId xmlns:a16="http://schemas.microsoft.com/office/drawing/2014/main" id="{8F1C1784-3EDF-9D44-80E7-8148A1D3C16E}"/>
              </a:ext>
            </a:extLst>
          </p:cNvPr>
          <p:cNvSpPr>
            <a:spLocks noGrp="1"/>
          </p:cNvSpPr>
          <p:nvPr>
            <p:ph type="sldNum" sz="quarter" idx="12"/>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pic>
        <p:nvPicPr>
          <p:cNvPr id="15" name="Picture 14" descr="Icon&#10;&#10;Description automatically generated">
            <a:extLst>
              <a:ext uri="{FF2B5EF4-FFF2-40B4-BE49-F238E27FC236}">
                <a16:creationId xmlns:a16="http://schemas.microsoft.com/office/drawing/2014/main" id="{FF5F3B98-A693-4F3E-91DD-929F6AE2037E}"/>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pic>
        <p:nvPicPr>
          <p:cNvPr id="14" name="Picture 13" descr="Icon&#10;&#10;Description automatically generated">
            <a:extLst>
              <a:ext uri="{FF2B5EF4-FFF2-40B4-BE49-F238E27FC236}">
                <a16:creationId xmlns:a16="http://schemas.microsoft.com/office/drawing/2014/main" id="{8996139A-9B7F-4885-9B5C-2E12BEF7DB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157398797"/>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3" name="Picture 2" descr="Icon&#10;&#10;Description automatically generated">
            <a:extLst>
              <a:ext uri="{FF2B5EF4-FFF2-40B4-BE49-F238E27FC236}">
                <a16:creationId xmlns:a16="http://schemas.microsoft.com/office/drawing/2014/main" id="{D42B1498-9949-4D76-A059-D9B448932B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994860206"/>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3" name="Text Placeholder 10">
            <a:extLst>
              <a:ext uri="{FF2B5EF4-FFF2-40B4-BE49-F238E27FC236}">
                <a16:creationId xmlns:a16="http://schemas.microsoft.com/office/drawing/2014/main" id="{6DE7B57A-C2B3-A247-B0E2-390375B74395}"/>
              </a:ext>
            </a:extLst>
          </p:cNvPr>
          <p:cNvSpPr>
            <a:spLocks noGrp="1"/>
          </p:cNvSpPr>
          <p:nvPr>
            <p:ph type="body" sz="quarter" idx="15" hasCustomPrompt="1"/>
          </p:nvPr>
        </p:nvSpPr>
        <p:spPr>
          <a:xfrm>
            <a:off x="6350557"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4" name="Text Placeholder 10">
            <a:extLst>
              <a:ext uri="{FF2B5EF4-FFF2-40B4-BE49-F238E27FC236}">
                <a16:creationId xmlns:a16="http://schemas.microsoft.com/office/drawing/2014/main" id="{437775F3-2D64-514A-AF79-0FECFB39C86D}"/>
              </a:ext>
            </a:extLst>
          </p:cNvPr>
          <p:cNvSpPr>
            <a:spLocks noGrp="1"/>
          </p:cNvSpPr>
          <p:nvPr>
            <p:ph type="body" sz="quarter" idx="16" hasCustomPrompt="1"/>
          </p:nvPr>
        </p:nvSpPr>
        <p:spPr>
          <a:xfrm>
            <a:off x="6350557"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5C016C-5CC5-DC42-8C7C-4C69DCCB62EE}"/>
              </a:ext>
            </a:extLst>
          </p:cNvPr>
          <p:cNvCxnSpPr/>
          <p:nvPr userDrawn="1"/>
        </p:nvCxnSpPr>
        <p:spPr>
          <a:xfrm>
            <a:off x="6339045"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1D4DFECD-91A7-4218-8B66-270D355FD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28244983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point">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1567543" y="2574018"/>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1567543" y="2376437"/>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1567076" y="2311121"/>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9645E3FF-5597-574A-A156-268558330730}"/>
              </a:ext>
            </a:extLst>
          </p:cNvPr>
          <p:cNvSpPr>
            <a:spLocks noGrp="1"/>
          </p:cNvSpPr>
          <p:nvPr>
            <p:ph type="body" sz="quarter" idx="15" hasCustomPrompt="1"/>
          </p:nvPr>
        </p:nvSpPr>
        <p:spPr>
          <a:xfrm>
            <a:off x="1567543" y="3550203"/>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9" name="Text Placeholder 10">
            <a:extLst>
              <a:ext uri="{FF2B5EF4-FFF2-40B4-BE49-F238E27FC236}">
                <a16:creationId xmlns:a16="http://schemas.microsoft.com/office/drawing/2014/main" id="{1B79E238-2CFE-B547-B0B2-25609258F6ED}"/>
              </a:ext>
            </a:extLst>
          </p:cNvPr>
          <p:cNvSpPr>
            <a:spLocks noGrp="1"/>
          </p:cNvSpPr>
          <p:nvPr>
            <p:ph type="body" sz="quarter" idx="16" hasCustomPrompt="1"/>
          </p:nvPr>
        </p:nvSpPr>
        <p:spPr>
          <a:xfrm>
            <a:off x="1567543" y="3352622"/>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0" name="Straight Connector 19">
            <a:extLst>
              <a:ext uri="{FF2B5EF4-FFF2-40B4-BE49-F238E27FC236}">
                <a16:creationId xmlns:a16="http://schemas.microsoft.com/office/drawing/2014/main" id="{74F49183-12F0-1A40-B598-70366BEEACD6}"/>
              </a:ext>
            </a:extLst>
          </p:cNvPr>
          <p:cNvCxnSpPr>
            <a:cxnSpLocks/>
          </p:cNvCxnSpPr>
          <p:nvPr userDrawn="1"/>
        </p:nvCxnSpPr>
        <p:spPr>
          <a:xfrm>
            <a:off x="1567076" y="3287306"/>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EB9AD109-3406-5E43-A2DF-52CB4F3405F7}"/>
              </a:ext>
            </a:extLst>
          </p:cNvPr>
          <p:cNvSpPr>
            <a:spLocks noGrp="1"/>
          </p:cNvSpPr>
          <p:nvPr>
            <p:ph type="body" sz="quarter" idx="17" hasCustomPrompt="1"/>
          </p:nvPr>
        </p:nvSpPr>
        <p:spPr>
          <a:xfrm>
            <a:off x="1567543" y="4526386"/>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23" name="Text Placeholder 10">
            <a:extLst>
              <a:ext uri="{FF2B5EF4-FFF2-40B4-BE49-F238E27FC236}">
                <a16:creationId xmlns:a16="http://schemas.microsoft.com/office/drawing/2014/main" id="{150990D4-5681-A340-BC8B-8BD0037A2260}"/>
              </a:ext>
            </a:extLst>
          </p:cNvPr>
          <p:cNvSpPr>
            <a:spLocks noGrp="1"/>
          </p:cNvSpPr>
          <p:nvPr>
            <p:ph type="body" sz="quarter" idx="18" hasCustomPrompt="1"/>
          </p:nvPr>
        </p:nvSpPr>
        <p:spPr>
          <a:xfrm>
            <a:off x="1567543" y="4328805"/>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4" name="Straight Connector 23">
            <a:extLst>
              <a:ext uri="{FF2B5EF4-FFF2-40B4-BE49-F238E27FC236}">
                <a16:creationId xmlns:a16="http://schemas.microsoft.com/office/drawing/2014/main" id="{3E8B1C78-03EF-E04A-AF20-A15EF9153D5D}"/>
              </a:ext>
            </a:extLst>
          </p:cNvPr>
          <p:cNvCxnSpPr>
            <a:cxnSpLocks/>
          </p:cNvCxnSpPr>
          <p:nvPr userDrawn="1"/>
        </p:nvCxnSpPr>
        <p:spPr>
          <a:xfrm>
            <a:off x="1567076" y="4263489"/>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10">
            <a:extLst>
              <a:ext uri="{FF2B5EF4-FFF2-40B4-BE49-F238E27FC236}">
                <a16:creationId xmlns:a16="http://schemas.microsoft.com/office/drawing/2014/main" id="{7EF48470-DDFE-E74F-9A52-80B66BD131D0}"/>
              </a:ext>
            </a:extLst>
          </p:cNvPr>
          <p:cNvSpPr>
            <a:spLocks noGrp="1"/>
          </p:cNvSpPr>
          <p:nvPr>
            <p:ph type="body" sz="quarter" idx="19" hasCustomPrompt="1"/>
          </p:nvPr>
        </p:nvSpPr>
        <p:spPr>
          <a:xfrm>
            <a:off x="1567543" y="5453142"/>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27" name="Text Placeholder 10">
            <a:extLst>
              <a:ext uri="{FF2B5EF4-FFF2-40B4-BE49-F238E27FC236}">
                <a16:creationId xmlns:a16="http://schemas.microsoft.com/office/drawing/2014/main" id="{C0B75B7F-F67C-1047-816B-528C41C9A382}"/>
              </a:ext>
            </a:extLst>
          </p:cNvPr>
          <p:cNvSpPr>
            <a:spLocks noGrp="1"/>
          </p:cNvSpPr>
          <p:nvPr>
            <p:ph type="body" sz="quarter" idx="20" hasCustomPrompt="1"/>
          </p:nvPr>
        </p:nvSpPr>
        <p:spPr>
          <a:xfrm>
            <a:off x="1567543" y="5255561"/>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8" name="Straight Connector 27">
            <a:extLst>
              <a:ext uri="{FF2B5EF4-FFF2-40B4-BE49-F238E27FC236}">
                <a16:creationId xmlns:a16="http://schemas.microsoft.com/office/drawing/2014/main" id="{E87F4180-BB77-0E49-830B-35B373C6FFB9}"/>
              </a:ext>
            </a:extLst>
          </p:cNvPr>
          <p:cNvCxnSpPr>
            <a:cxnSpLocks/>
          </p:cNvCxnSpPr>
          <p:nvPr userDrawn="1"/>
        </p:nvCxnSpPr>
        <p:spPr>
          <a:xfrm>
            <a:off x="1567076" y="5190245"/>
            <a:ext cx="1036514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483AD57D-B98D-4757-AC30-EC82977428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90344890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8" name="Immagine 41">
            <a:extLst>
              <a:ext uri="{FF2B5EF4-FFF2-40B4-BE49-F238E27FC236}">
                <a16:creationId xmlns:a16="http://schemas.microsoft.com/office/drawing/2014/main" id="{76AA23AB-2796-FB48-A923-2E24FB2498E9}"/>
              </a:ext>
            </a:extLst>
          </p:cNvPr>
          <p:cNvPicPr>
            <a:picLocks noChangeAspect="1"/>
          </p:cNvPicPr>
          <p:nvPr userDrawn="1"/>
        </p:nvPicPr>
        <p:blipFill>
          <a:blip r:embed="rId2"/>
          <a:stretch>
            <a:fillRect/>
          </a:stretch>
        </p:blipFill>
        <p:spPr>
          <a:xfrm>
            <a:off x="-6081449" y="2502499"/>
            <a:ext cx="32489082" cy="2941982"/>
          </a:xfrm>
          <a:prstGeom prst="rect">
            <a:avLst/>
          </a:prstGeom>
        </p:spPr>
      </p:pic>
      <p:pic>
        <p:nvPicPr>
          <p:cNvPr id="9" name="Picture 8" descr="Icon&#10;&#10;Description automatically generated">
            <a:extLst>
              <a:ext uri="{FF2B5EF4-FFF2-40B4-BE49-F238E27FC236}">
                <a16:creationId xmlns:a16="http://schemas.microsoft.com/office/drawing/2014/main" id="{2A0DD2CD-E8D6-49AE-A41E-C206A0FB4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555238328"/>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8" name="Immagine 41">
            <a:extLst>
              <a:ext uri="{FF2B5EF4-FFF2-40B4-BE49-F238E27FC236}">
                <a16:creationId xmlns:a16="http://schemas.microsoft.com/office/drawing/2014/main" id="{76AA23AB-2796-FB48-A923-2E24FB2498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449" y="2502499"/>
            <a:ext cx="32489082" cy="2941982"/>
          </a:xfrm>
          <a:prstGeom prst="rect">
            <a:avLst/>
          </a:prstGeom>
        </p:spPr>
      </p:pic>
      <p:pic>
        <p:nvPicPr>
          <p:cNvPr id="9" name="Picture 8" descr="Icon&#10;&#10;Description automatically generated">
            <a:extLst>
              <a:ext uri="{FF2B5EF4-FFF2-40B4-BE49-F238E27FC236}">
                <a16:creationId xmlns:a16="http://schemas.microsoft.com/office/drawing/2014/main" id="{2A0DD2CD-E8D6-49AE-A41E-C206A0FB4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555238328"/>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st or Detailed 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9" name="Rettangolo 12">
            <a:extLst>
              <a:ext uri="{FF2B5EF4-FFF2-40B4-BE49-F238E27FC236}">
                <a16:creationId xmlns:a16="http://schemas.microsoft.com/office/drawing/2014/main" id="{8D7E210D-1605-3C4D-89B4-246393E3907A}"/>
              </a:ext>
            </a:extLst>
          </p:cNvPr>
          <p:cNvSpPr/>
          <p:nvPr userDrawn="1"/>
        </p:nvSpPr>
        <p:spPr bwMode="gray">
          <a:xfrm>
            <a:off x="7258816" y="2291794"/>
            <a:ext cx="2275931" cy="4010847"/>
          </a:xfrm>
          <a:prstGeom prst="rect">
            <a:avLst/>
          </a:prstGeom>
          <a:solidFill>
            <a:srgbClr val="E0E9F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15" name="Rettangolo 13">
            <a:extLst>
              <a:ext uri="{FF2B5EF4-FFF2-40B4-BE49-F238E27FC236}">
                <a16:creationId xmlns:a16="http://schemas.microsoft.com/office/drawing/2014/main" id="{9D6FD498-B67B-BC43-A7D5-C57E47295E37}"/>
              </a:ext>
            </a:extLst>
          </p:cNvPr>
          <p:cNvSpPr/>
          <p:nvPr userDrawn="1"/>
        </p:nvSpPr>
        <p:spPr bwMode="gray">
          <a:xfrm>
            <a:off x="4943880" y="2291793"/>
            <a:ext cx="2275931" cy="4013531"/>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16" name="Rettangolo 11">
            <a:extLst>
              <a:ext uri="{FF2B5EF4-FFF2-40B4-BE49-F238E27FC236}">
                <a16:creationId xmlns:a16="http://schemas.microsoft.com/office/drawing/2014/main" id="{8BB3C482-0457-1C4D-AB09-8A53A3442056}"/>
              </a:ext>
            </a:extLst>
          </p:cNvPr>
          <p:cNvSpPr/>
          <p:nvPr userDrawn="1"/>
        </p:nvSpPr>
        <p:spPr bwMode="gray">
          <a:xfrm>
            <a:off x="2617368" y="2291794"/>
            <a:ext cx="2275931" cy="4013540"/>
          </a:xfrm>
          <a:prstGeom prst="rect">
            <a:avLst/>
          </a:prstGeom>
          <a:solidFill>
            <a:srgbClr val="E0E9F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18" name="Rettangolo 2">
            <a:extLst>
              <a:ext uri="{FF2B5EF4-FFF2-40B4-BE49-F238E27FC236}">
                <a16:creationId xmlns:a16="http://schemas.microsoft.com/office/drawing/2014/main" id="{FA48E2D9-E75F-EF4C-B71B-C867B4A8407A}"/>
              </a:ext>
            </a:extLst>
          </p:cNvPr>
          <p:cNvSpPr/>
          <p:nvPr userDrawn="1"/>
        </p:nvSpPr>
        <p:spPr bwMode="gray">
          <a:xfrm>
            <a:off x="-22644" y="2291793"/>
            <a:ext cx="2601008" cy="4013545"/>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23" name="Rettangolo 14">
            <a:extLst>
              <a:ext uri="{FF2B5EF4-FFF2-40B4-BE49-F238E27FC236}">
                <a16:creationId xmlns:a16="http://schemas.microsoft.com/office/drawing/2014/main" id="{A0D8093A-2A7D-4840-80DB-9DED699A27A4}"/>
              </a:ext>
            </a:extLst>
          </p:cNvPr>
          <p:cNvSpPr/>
          <p:nvPr userDrawn="1"/>
        </p:nvSpPr>
        <p:spPr bwMode="gray">
          <a:xfrm>
            <a:off x="9631627" y="2291794"/>
            <a:ext cx="2651966" cy="4010844"/>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cxnSp>
        <p:nvCxnSpPr>
          <p:cNvPr id="25" name="Connettore 1 20">
            <a:extLst>
              <a:ext uri="{FF2B5EF4-FFF2-40B4-BE49-F238E27FC236}">
                <a16:creationId xmlns:a16="http://schemas.microsoft.com/office/drawing/2014/main" id="{3A3F8C86-7E96-6A4B-82E1-997D65127393}"/>
              </a:ext>
            </a:extLst>
          </p:cNvPr>
          <p:cNvCxnSpPr/>
          <p:nvPr userDrawn="1"/>
        </p:nvCxnSpPr>
        <p:spPr bwMode="gray">
          <a:xfrm>
            <a:off x="0" y="2291794"/>
            <a:ext cx="12192000" cy="0"/>
          </a:xfrm>
          <a:prstGeom prst="line">
            <a:avLst/>
          </a:prstGeom>
          <a:ln w="19050" cap="rnd">
            <a:solidFill>
              <a:srgbClr val="0072BC"/>
            </a:solidFill>
            <a:prstDash val="solid"/>
            <a:round/>
            <a:tailEnd type="none" w="med" len="lg"/>
          </a:ln>
        </p:spPr>
        <p:style>
          <a:lnRef idx="1">
            <a:schemeClr val="accent1"/>
          </a:lnRef>
          <a:fillRef idx="0">
            <a:schemeClr val="accent1"/>
          </a:fillRef>
          <a:effectRef idx="0">
            <a:schemeClr val="accent1"/>
          </a:effectRef>
          <a:fontRef idx="minor">
            <a:schemeClr val="tx1"/>
          </a:fontRef>
        </p:style>
      </p:cxnSp>
      <p:sp>
        <p:nvSpPr>
          <p:cNvPr id="26" name="Ovale 15">
            <a:extLst>
              <a:ext uri="{FF2B5EF4-FFF2-40B4-BE49-F238E27FC236}">
                <a16:creationId xmlns:a16="http://schemas.microsoft.com/office/drawing/2014/main" id="{C9655A6A-AABE-5945-839D-6906F9CFB708}"/>
              </a:ext>
            </a:extLst>
          </p:cNvPr>
          <p:cNvSpPr/>
          <p:nvPr userDrawn="1"/>
        </p:nvSpPr>
        <p:spPr bwMode="gray">
          <a:xfrm>
            <a:off x="334963"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27" name="Ovale 16">
            <a:extLst>
              <a:ext uri="{FF2B5EF4-FFF2-40B4-BE49-F238E27FC236}">
                <a16:creationId xmlns:a16="http://schemas.microsoft.com/office/drawing/2014/main" id="{3F181688-153A-9B41-A6D5-3430A07A0E4D}"/>
              </a:ext>
            </a:extLst>
          </p:cNvPr>
          <p:cNvSpPr/>
          <p:nvPr userDrawn="1"/>
        </p:nvSpPr>
        <p:spPr bwMode="gray">
          <a:xfrm>
            <a:off x="2603601"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28" name="Ovale 17">
            <a:extLst>
              <a:ext uri="{FF2B5EF4-FFF2-40B4-BE49-F238E27FC236}">
                <a16:creationId xmlns:a16="http://schemas.microsoft.com/office/drawing/2014/main" id="{0FC03F87-728D-C949-AFB6-8F869BBE346F}"/>
              </a:ext>
            </a:extLst>
          </p:cNvPr>
          <p:cNvSpPr/>
          <p:nvPr userDrawn="1"/>
        </p:nvSpPr>
        <p:spPr bwMode="gray">
          <a:xfrm>
            <a:off x="4941687"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29" name="Ovale 18">
            <a:extLst>
              <a:ext uri="{FF2B5EF4-FFF2-40B4-BE49-F238E27FC236}">
                <a16:creationId xmlns:a16="http://schemas.microsoft.com/office/drawing/2014/main" id="{E559306D-AD0A-5844-89B8-89AD02A91B50}"/>
              </a:ext>
            </a:extLst>
          </p:cNvPr>
          <p:cNvSpPr/>
          <p:nvPr userDrawn="1"/>
        </p:nvSpPr>
        <p:spPr bwMode="gray">
          <a:xfrm>
            <a:off x="7256624"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30" name="Ovale 19">
            <a:extLst>
              <a:ext uri="{FF2B5EF4-FFF2-40B4-BE49-F238E27FC236}">
                <a16:creationId xmlns:a16="http://schemas.microsoft.com/office/drawing/2014/main" id="{7603344C-E703-0444-9DA8-EADF26EE2CDD}"/>
              </a:ext>
            </a:extLst>
          </p:cNvPr>
          <p:cNvSpPr/>
          <p:nvPr userDrawn="1"/>
        </p:nvSpPr>
        <p:spPr bwMode="gray">
          <a:xfrm>
            <a:off x="9629434"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32" name="Text Placeholder 10">
            <a:extLst>
              <a:ext uri="{FF2B5EF4-FFF2-40B4-BE49-F238E27FC236}">
                <a16:creationId xmlns:a16="http://schemas.microsoft.com/office/drawing/2014/main" id="{6FAA16D5-7CB0-764B-85F9-3E1CC61799F7}"/>
              </a:ext>
            </a:extLst>
          </p:cNvPr>
          <p:cNvSpPr>
            <a:spLocks noGrp="1"/>
          </p:cNvSpPr>
          <p:nvPr>
            <p:ph type="body" sz="quarter" idx="13" hasCustomPrompt="1"/>
          </p:nvPr>
        </p:nvSpPr>
        <p:spPr>
          <a:xfrm>
            <a:off x="334964"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3" name="Text Placeholder 10">
            <a:extLst>
              <a:ext uri="{FF2B5EF4-FFF2-40B4-BE49-F238E27FC236}">
                <a16:creationId xmlns:a16="http://schemas.microsoft.com/office/drawing/2014/main" id="{58F49EA6-3DF1-E448-96D8-FC44B87EF86E}"/>
              </a:ext>
            </a:extLst>
          </p:cNvPr>
          <p:cNvSpPr>
            <a:spLocks noGrp="1"/>
          </p:cNvSpPr>
          <p:nvPr>
            <p:ph type="body" sz="quarter" idx="14" hasCustomPrompt="1"/>
          </p:nvPr>
        </p:nvSpPr>
        <p:spPr>
          <a:xfrm>
            <a:off x="334964"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4" name="Text Placeholder 10">
            <a:extLst>
              <a:ext uri="{FF2B5EF4-FFF2-40B4-BE49-F238E27FC236}">
                <a16:creationId xmlns:a16="http://schemas.microsoft.com/office/drawing/2014/main" id="{58BEF371-D823-024D-9D80-3F282371CE5D}"/>
              </a:ext>
            </a:extLst>
          </p:cNvPr>
          <p:cNvSpPr>
            <a:spLocks noGrp="1"/>
          </p:cNvSpPr>
          <p:nvPr>
            <p:ph type="body" sz="quarter" idx="15" hasCustomPrompt="1"/>
          </p:nvPr>
        </p:nvSpPr>
        <p:spPr>
          <a:xfrm>
            <a:off x="2680599"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5" name="Text Placeholder 10">
            <a:extLst>
              <a:ext uri="{FF2B5EF4-FFF2-40B4-BE49-F238E27FC236}">
                <a16:creationId xmlns:a16="http://schemas.microsoft.com/office/drawing/2014/main" id="{EC812D56-EC65-D540-958A-FA2F89822648}"/>
              </a:ext>
            </a:extLst>
          </p:cNvPr>
          <p:cNvSpPr>
            <a:spLocks noGrp="1"/>
          </p:cNvSpPr>
          <p:nvPr>
            <p:ph type="body" sz="quarter" idx="16" hasCustomPrompt="1"/>
          </p:nvPr>
        </p:nvSpPr>
        <p:spPr>
          <a:xfrm>
            <a:off x="2680599"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6" name="Text Placeholder 10">
            <a:extLst>
              <a:ext uri="{FF2B5EF4-FFF2-40B4-BE49-F238E27FC236}">
                <a16:creationId xmlns:a16="http://schemas.microsoft.com/office/drawing/2014/main" id="{A3491F57-8BAC-714C-9624-107ED75F86A6}"/>
              </a:ext>
            </a:extLst>
          </p:cNvPr>
          <p:cNvSpPr>
            <a:spLocks noGrp="1"/>
          </p:cNvSpPr>
          <p:nvPr>
            <p:ph type="body" sz="quarter" idx="17" hasCustomPrompt="1"/>
          </p:nvPr>
        </p:nvSpPr>
        <p:spPr>
          <a:xfrm>
            <a:off x="5026234"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7" name="Text Placeholder 10">
            <a:extLst>
              <a:ext uri="{FF2B5EF4-FFF2-40B4-BE49-F238E27FC236}">
                <a16:creationId xmlns:a16="http://schemas.microsoft.com/office/drawing/2014/main" id="{32FFFAD7-335C-114E-A3DF-8C85474B08F1}"/>
              </a:ext>
            </a:extLst>
          </p:cNvPr>
          <p:cNvSpPr>
            <a:spLocks noGrp="1"/>
          </p:cNvSpPr>
          <p:nvPr>
            <p:ph type="body" sz="quarter" idx="18" hasCustomPrompt="1"/>
          </p:nvPr>
        </p:nvSpPr>
        <p:spPr>
          <a:xfrm>
            <a:off x="5026234"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8" name="Text Placeholder 10">
            <a:extLst>
              <a:ext uri="{FF2B5EF4-FFF2-40B4-BE49-F238E27FC236}">
                <a16:creationId xmlns:a16="http://schemas.microsoft.com/office/drawing/2014/main" id="{2BE3D9C6-8435-914F-8176-CEBABDA5D051}"/>
              </a:ext>
            </a:extLst>
          </p:cNvPr>
          <p:cNvSpPr>
            <a:spLocks noGrp="1"/>
          </p:cNvSpPr>
          <p:nvPr>
            <p:ph type="body" sz="quarter" idx="19" hasCustomPrompt="1"/>
          </p:nvPr>
        </p:nvSpPr>
        <p:spPr>
          <a:xfrm>
            <a:off x="7332112"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9" name="Text Placeholder 10">
            <a:extLst>
              <a:ext uri="{FF2B5EF4-FFF2-40B4-BE49-F238E27FC236}">
                <a16:creationId xmlns:a16="http://schemas.microsoft.com/office/drawing/2014/main" id="{1F5F4C82-740B-6841-B626-99CFF7240E1C}"/>
              </a:ext>
            </a:extLst>
          </p:cNvPr>
          <p:cNvSpPr>
            <a:spLocks noGrp="1"/>
          </p:cNvSpPr>
          <p:nvPr>
            <p:ph type="body" sz="quarter" idx="20" hasCustomPrompt="1"/>
          </p:nvPr>
        </p:nvSpPr>
        <p:spPr>
          <a:xfrm>
            <a:off x="7332112"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40" name="Text Placeholder 10">
            <a:extLst>
              <a:ext uri="{FF2B5EF4-FFF2-40B4-BE49-F238E27FC236}">
                <a16:creationId xmlns:a16="http://schemas.microsoft.com/office/drawing/2014/main" id="{742F10E2-48E8-B247-B474-03B9D9747528}"/>
              </a:ext>
            </a:extLst>
          </p:cNvPr>
          <p:cNvSpPr>
            <a:spLocks noGrp="1"/>
          </p:cNvSpPr>
          <p:nvPr>
            <p:ph type="body" sz="quarter" idx="21" hasCustomPrompt="1"/>
          </p:nvPr>
        </p:nvSpPr>
        <p:spPr>
          <a:xfrm>
            <a:off x="9744008"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41" name="Text Placeholder 10">
            <a:extLst>
              <a:ext uri="{FF2B5EF4-FFF2-40B4-BE49-F238E27FC236}">
                <a16:creationId xmlns:a16="http://schemas.microsoft.com/office/drawing/2014/main" id="{63AEC88B-CAA8-984E-B997-741628F040CE}"/>
              </a:ext>
            </a:extLst>
          </p:cNvPr>
          <p:cNvSpPr>
            <a:spLocks noGrp="1"/>
          </p:cNvSpPr>
          <p:nvPr>
            <p:ph type="body" sz="quarter" idx="22" hasCustomPrompt="1"/>
          </p:nvPr>
        </p:nvSpPr>
        <p:spPr>
          <a:xfrm>
            <a:off x="9744008"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pic>
        <p:nvPicPr>
          <p:cNvPr id="31" name="Picture 30" descr="Icon&#10;&#10;Description automatically generated">
            <a:extLst>
              <a:ext uri="{FF2B5EF4-FFF2-40B4-BE49-F238E27FC236}">
                <a16:creationId xmlns:a16="http://schemas.microsoft.com/office/drawing/2014/main" id="{437C7330-F420-4B70-ADA5-DD7297F266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892246535"/>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1993568"/>
            <a:ext cx="2794347" cy="391013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1553187"/>
            <a:ext cx="279434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1487871"/>
            <a:ext cx="279490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Immagine 2">
            <a:extLst>
              <a:ext uri="{FF2B5EF4-FFF2-40B4-BE49-F238E27FC236}">
                <a16:creationId xmlns:a16="http://schemas.microsoft.com/office/drawing/2014/main" id="{F8146F8A-2A84-5F4A-9B6F-BABDB0A44CEE}"/>
              </a:ext>
            </a:extLst>
          </p:cNvPr>
          <p:cNvPicPr>
            <a:picLocks noChangeAspect="1"/>
          </p:cNvPicPr>
          <p:nvPr userDrawn="1"/>
        </p:nvPicPr>
        <p:blipFill>
          <a:blip r:embed="rId2"/>
          <a:stretch>
            <a:fillRect/>
          </a:stretch>
        </p:blipFill>
        <p:spPr>
          <a:xfrm>
            <a:off x="3250511" y="1298409"/>
            <a:ext cx="9148357" cy="4605296"/>
          </a:xfrm>
          <a:prstGeom prst="rect">
            <a:avLst/>
          </a:prstGeom>
        </p:spPr>
      </p:pic>
      <p:pic>
        <p:nvPicPr>
          <p:cNvPr id="13" name="Picture 12" descr="Icon&#10;&#10;Description automatically generated">
            <a:extLst>
              <a:ext uri="{FF2B5EF4-FFF2-40B4-BE49-F238E27FC236}">
                <a16:creationId xmlns:a16="http://schemas.microsoft.com/office/drawing/2014/main" id="{CC09D8FF-91BD-45A6-9F79-358BFB682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502654892"/>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1993568"/>
            <a:ext cx="2794347" cy="391013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1553187"/>
            <a:ext cx="279434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1487871"/>
            <a:ext cx="279490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Immagine 2">
            <a:extLst>
              <a:ext uri="{FF2B5EF4-FFF2-40B4-BE49-F238E27FC236}">
                <a16:creationId xmlns:a16="http://schemas.microsoft.com/office/drawing/2014/main" id="{F8146F8A-2A84-5F4A-9B6F-BABDB0A44C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0511" y="1298409"/>
            <a:ext cx="9148357" cy="4605296"/>
          </a:xfrm>
          <a:prstGeom prst="rect">
            <a:avLst/>
          </a:prstGeom>
        </p:spPr>
      </p:pic>
      <p:pic>
        <p:nvPicPr>
          <p:cNvPr id="13" name="Picture 12" descr="Icon&#10;&#10;Description automatically generated">
            <a:extLst>
              <a:ext uri="{FF2B5EF4-FFF2-40B4-BE49-F238E27FC236}">
                <a16:creationId xmlns:a16="http://schemas.microsoft.com/office/drawing/2014/main" id="{CC09D8FF-91BD-45A6-9F79-358BFB682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502654892"/>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5593584"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5593584"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0966DD93-331A-EA4B-A3C1-260987193038}"/>
              </a:ext>
            </a:extLst>
          </p:cNvPr>
          <p:cNvSpPr>
            <a:spLocks noGrp="1"/>
          </p:cNvSpPr>
          <p:nvPr>
            <p:ph type="pic" sz="quarter" idx="15" hasCustomPrompt="1"/>
          </p:nvPr>
        </p:nvSpPr>
        <p:spPr>
          <a:xfrm>
            <a:off x="6096000" y="0"/>
            <a:ext cx="6096000" cy="6305336"/>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13" name="Picture 12" descr="Icon&#10;&#10;Description automatically generated">
            <a:extLst>
              <a:ext uri="{FF2B5EF4-FFF2-40B4-BE49-F238E27FC236}">
                <a16:creationId xmlns:a16="http://schemas.microsoft.com/office/drawing/2014/main" id="{B1DC8397-9C3C-4D39-9697-0729BF2D3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98279649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3" name="Picture 2" descr="Icon&#10;&#10;Description automatically generated">
            <a:extLst>
              <a:ext uri="{FF2B5EF4-FFF2-40B4-BE49-F238E27FC236}">
                <a16:creationId xmlns:a16="http://schemas.microsoft.com/office/drawing/2014/main" id="{D42B1498-9949-4D76-A059-D9B448932B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994860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2 Pictures">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5593584"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5593584"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0966DD93-331A-EA4B-A3C1-260987193038}"/>
              </a:ext>
            </a:extLst>
          </p:cNvPr>
          <p:cNvSpPr>
            <a:spLocks noGrp="1"/>
          </p:cNvSpPr>
          <p:nvPr>
            <p:ph type="pic" sz="quarter" idx="15" hasCustomPrompt="1"/>
          </p:nvPr>
        </p:nvSpPr>
        <p:spPr>
          <a:xfrm>
            <a:off x="6096000" y="332784"/>
            <a:ext cx="5593583" cy="2722209"/>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sp>
        <p:nvSpPr>
          <p:cNvPr id="13" name="Picture Placeholder 13">
            <a:extLst>
              <a:ext uri="{FF2B5EF4-FFF2-40B4-BE49-F238E27FC236}">
                <a16:creationId xmlns:a16="http://schemas.microsoft.com/office/drawing/2014/main" id="{001A5A52-F4BB-9A43-83FD-E4B5468A45FA}"/>
              </a:ext>
            </a:extLst>
          </p:cNvPr>
          <p:cNvSpPr>
            <a:spLocks noGrp="1"/>
          </p:cNvSpPr>
          <p:nvPr>
            <p:ph type="pic" sz="quarter" idx="16" hasCustomPrompt="1"/>
          </p:nvPr>
        </p:nvSpPr>
        <p:spPr>
          <a:xfrm>
            <a:off x="6096000" y="3260036"/>
            <a:ext cx="5593583" cy="264367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14" name="Picture 13" descr="Icon&#10;&#10;Description automatically generated">
            <a:extLst>
              <a:ext uri="{FF2B5EF4-FFF2-40B4-BE49-F238E27FC236}">
                <a16:creationId xmlns:a16="http://schemas.microsoft.com/office/drawing/2014/main" id="{E3CEF3A0-76C0-4E89-97C4-5888377A61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87842302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11671299"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83711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2311121"/>
            <a:ext cx="11671858"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3F91B57B-B561-4EA4-AD88-A122130AC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402472950"/>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BE847C3E-B30D-D644-9315-603E8AE63EE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B452CD88-BC60-5B40-835A-7AD8CCC4D87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1DC9B179-2D62-BF4D-AB66-1321DF14DA53}"/>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Picture Placeholder 13">
            <a:extLst>
              <a:ext uri="{FF2B5EF4-FFF2-40B4-BE49-F238E27FC236}">
                <a16:creationId xmlns:a16="http://schemas.microsoft.com/office/drawing/2014/main" id="{2F11F10A-2454-A345-9842-AB2DBE9EF531}"/>
              </a:ext>
            </a:extLst>
          </p:cNvPr>
          <p:cNvSpPr>
            <a:spLocks noGrp="1"/>
          </p:cNvSpPr>
          <p:nvPr>
            <p:ph type="pic" sz="quarter" idx="12" hasCustomPrompt="1"/>
          </p:nvPr>
        </p:nvSpPr>
        <p:spPr>
          <a:xfrm>
            <a:off x="0" y="0"/>
            <a:ext cx="12192000" cy="630555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7" name="Picture 6" descr="Icon&#10;&#10;Description automatically generated">
            <a:extLst>
              <a:ext uri="{FF2B5EF4-FFF2-40B4-BE49-F238E27FC236}">
                <a16:creationId xmlns:a16="http://schemas.microsoft.com/office/drawing/2014/main" id="{4AD5CCAA-B2DF-4D23-BE8B-F7CA34864B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8432142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_Shad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BE847C3E-B30D-D644-9315-603E8AE63EE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B452CD88-BC60-5B40-835A-7AD8CCC4D87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1DC9B179-2D62-BF4D-AB66-1321DF14DA53}"/>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Picture Placeholder 13">
            <a:extLst>
              <a:ext uri="{FF2B5EF4-FFF2-40B4-BE49-F238E27FC236}">
                <a16:creationId xmlns:a16="http://schemas.microsoft.com/office/drawing/2014/main" id="{2F11F10A-2454-A345-9842-AB2DBE9EF531}"/>
              </a:ext>
            </a:extLst>
          </p:cNvPr>
          <p:cNvSpPr>
            <a:spLocks noGrp="1"/>
          </p:cNvSpPr>
          <p:nvPr>
            <p:ph type="pic" sz="quarter" idx="12" hasCustomPrompt="1"/>
          </p:nvPr>
        </p:nvSpPr>
        <p:spPr>
          <a:xfrm>
            <a:off x="0" y="0"/>
            <a:ext cx="12192000" cy="630555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sp>
        <p:nvSpPr>
          <p:cNvPr id="7" name="Text Placeholder 3">
            <a:extLst>
              <a:ext uri="{FF2B5EF4-FFF2-40B4-BE49-F238E27FC236}">
                <a16:creationId xmlns:a16="http://schemas.microsoft.com/office/drawing/2014/main" id="{92CFCBFC-D3E3-6243-9173-DECD7C2B3D9A}"/>
              </a:ext>
            </a:extLst>
          </p:cNvPr>
          <p:cNvSpPr>
            <a:spLocks noGrp="1"/>
          </p:cNvSpPr>
          <p:nvPr>
            <p:ph type="body" sz="half" idx="2" hasCustomPrompt="1"/>
          </p:nvPr>
        </p:nvSpPr>
        <p:spPr>
          <a:xfrm>
            <a:off x="0" y="4407772"/>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normAutofit/>
          </a:bodyPr>
          <a:lstStyle>
            <a:lvl1pPr marL="0" indent="0">
              <a:buNone/>
              <a:defRPr sz="1800" b="1" i="0">
                <a:solidFill>
                  <a:schemeClr val="tx2"/>
                </a:solidFill>
                <a:latin typeface="Proxima Nova" panose="02000506030000020004"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Insert text here</a:t>
            </a:r>
          </a:p>
        </p:txBody>
      </p:sp>
      <p:pic>
        <p:nvPicPr>
          <p:cNvPr id="8" name="Picture 7" descr="Icon&#10;&#10;Description automatically generated">
            <a:extLst>
              <a:ext uri="{FF2B5EF4-FFF2-40B4-BE49-F238E27FC236}">
                <a16:creationId xmlns:a16="http://schemas.microsoft.com/office/drawing/2014/main" id="{05E96722-08DB-47B2-ADDA-CF4A82AB5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124828938"/>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1736035"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1736451"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2422430"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193872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1530350"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2007429"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1323456"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85CC1C54-8594-4BFC-99DB-A6C57F202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445612361"/>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1278581"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1278997"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2422430"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879643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9204812"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2007429"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866002"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29547852-D376-4740-B2C8-FFD5BD5EC9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144177758"/>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793446"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793862"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8305445"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879643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9204812"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8720446"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380867"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62644BED-5D58-49A4-93C8-FBE198CC8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078909326"/>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43FC2F37-6AA7-0C45-AAC0-04CACD1A98E1}"/>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6" name="Rettangolo 4">
            <a:extLst>
              <a:ext uri="{FF2B5EF4-FFF2-40B4-BE49-F238E27FC236}">
                <a16:creationId xmlns:a16="http://schemas.microsoft.com/office/drawing/2014/main" id="{15D8BEBC-ACEA-4C40-AE27-F7CA125058CB}"/>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8" name="Slide Number Placeholder 5">
            <a:extLst>
              <a:ext uri="{FF2B5EF4-FFF2-40B4-BE49-F238E27FC236}">
                <a16:creationId xmlns:a16="http://schemas.microsoft.com/office/drawing/2014/main" id="{ADCCE620-E03E-BA4E-A025-28AA5043C1FE}"/>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pic>
        <p:nvPicPr>
          <p:cNvPr id="9" name="Picture 8" descr="Icon&#10;&#10;Description automatically generated">
            <a:extLst>
              <a:ext uri="{FF2B5EF4-FFF2-40B4-BE49-F238E27FC236}">
                <a16:creationId xmlns:a16="http://schemas.microsoft.com/office/drawing/2014/main" id="{55BD91EA-4C0F-445A-B137-1AEC5CD03E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181260501"/>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5" name="Ovale 2">
            <a:extLst>
              <a:ext uri="{FF2B5EF4-FFF2-40B4-BE49-F238E27FC236}">
                <a16:creationId xmlns:a16="http://schemas.microsoft.com/office/drawing/2014/main" id="{E4CFEB35-C244-CC45-B43C-CC3D6F7FF984}"/>
              </a:ext>
            </a:extLst>
          </p:cNvPr>
          <p:cNvSpPr/>
          <p:nvPr userDrawn="1"/>
        </p:nvSpPr>
        <p:spPr bwMode="gray">
          <a:xfrm>
            <a:off x="7064318" y="1014941"/>
            <a:ext cx="6501210" cy="6501210"/>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6" name="Ovale 11">
            <a:extLst>
              <a:ext uri="{FF2B5EF4-FFF2-40B4-BE49-F238E27FC236}">
                <a16:creationId xmlns:a16="http://schemas.microsoft.com/office/drawing/2014/main" id="{C5DA6624-1822-254A-8501-0E5E6185B078}"/>
              </a:ext>
            </a:extLst>
          </p:cNvPr>
          <p:cNvSpPr/>
          <p:nvPr userDrawn="1"/>
        </p:nvSpPr>
        <p:spPr bwMode="gray">
          <a:xfrm>
            <a:off x="6269141" y="-410238"/>
            <a:ext cx="2193718" cy="2193718"/>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7" name="Ovale 12">
            <a:extLst>
              <a:ext uri="{FF2B5EF4-FFF2-40B4-BE49-F238E27FC236}">
                <a16:creationId xmlns:a16="http://schemas.microsoft.com/office/drawing/2014/main" id="{3521F8C4-3B94-2742-9559-532C249C01E1}"/>
              </a:ext>
            </a:extLst>
          </p:cNvPr>
          <p:cNvSpPr/>
          <p:nvPr userDrawn="1"/>
        </p:nvSpPr>
        <p:spPr bwMode="gray">
          <a:xfrm>
            <a:off x="6269141" y="2043330"/>
            <a:ext cx="893803" cy="893803"/>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THANK YOU</a:t>
            </a:r>
          </a:p>
        </p:txBody>
      </p:sp>
      <p:sp>
        <p:nvSpPr>
          <p:cNvPr id="26" name="Text Placeholder 22">
            <a:extLst>
              <a:ext uri="{FF2B5EF4-FFF2-40B4-BE49-F238E27FC236}">
                <a16:creationId xmlns:a16="http://schemas.microsoft.com/office/drawing/2014/main" id="{EE18FB50-C6D0-C543-AC74-CC154CEB30BD}"/>
              </a:ext>
            </a:extLst>
          </p:cNvPr>
          <p:cNvSpPr>
            <a:spLocks noGrp="1"/>
          </p:cNvSpPr>
          <p:nvPr>
            <p:ph type="body" sz="quarter" idx="12" hasCustomPrompt="1"/>
          </p:nvPr>
        </p:nvSpPr>
        <p:spPr>
          <a:xfrm>
            <a:off x="231783" y="5967255"/>
            <a:ext cx="6570663" cy="506951"/>
          </a:xfrm>
        </p:spPr>
        <p:txBody>
          <a:bodyPr anchor="ctr">
            <a:normAutofit/>
          </a:bodyPr>
          <a:lstStyle>
            <a:lvl1pPr marL="0" indent="0">
              <a:buNone/>
              <a:defRPr sz="1400" b="0" i="0">
                <a:solidFill>
                  <a:schemeClr val="bg1"/>
                </a:solidFill>
                <a:latin typeface="Proxima Nova Light" panose="02000506030000020004" pitchFamily="2" charset="0"/>
              </a:defRPr>
            </a:lvl1pPr>
          </a:lstStyle>
          <a:p>
            <a:pPr lvl="0"/>
            <a:r>
              <a:rPr lang="en-IT"/>
              <a:t>April 2022</a:t>
            </a:r>
          </a:p>
        </p:txBody>
      </p:sp>
      <p:pic>
        <p:nvPicPr>
          <p:cNvPr id="11" name="Picture 10" descr="Icon&#10;&#10;Description automatically generated">
            <a:extLst>
              <a:ext uri="{FF2B5EF4-FFF2-40B4-BE49-F238E27FC236}">
                <a16:creationId xmlns:a16="http://schemas.microsoft.com/office/drawing/2014/main" id="{E7780116-BE60-4AA1-BADF-0FEF711669FE}"/>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spTree>
    <p:extLst>
      <p:ext uri="{BB962C8B-B14F-4D97-AF65-F5344CB8AC3E}">
        <p14:creationId xmlns:p14="http://schemas.microsoft.com/office/powerpoint/2010/main" val="786199537"/>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46371485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3" name="Text Placeholder 10">
            <a:extLst>
              <a:ext uri="{FF2B5EF4-FFF2-40B4-BE49-F238E27FC236}">
                <a16:creationId xmlns:a16="http://schemas.microsoft.com/office/drawing/2014/main" id="{6DE7B57A-C2B3-A247-B0E2-390375B74395}"/>
              </a:ext>
            </a:extLst>
          </p:cNvPr>
          <p:cNvSpPr>
            <a:spLocks noGrp="1"/>
          </p:cNvSpPr>
          <p:nvPr>
            <p:ph type="body" sz="quarter" idx="15" hasCustomPrompt="1"/>
          </p:nvPr>
        </p:nvSpPr>
        <p:spPr>
          <a:xfrm>
            <a:off x="6350557"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4" name="Text Placeholder 10">
            <a:extLst>
              <a:ext uri="{FF2B5EF4-FFF2-40B4-BE49-F238E27FC236}">
                <a16:creationId xmlns:a16="http://schemas.microsoft.com/office/drawing/2014/main" id="{437775F3-2D64-514A-AF79-0FECFB39C86D}"/>
              </a:ext>
            </a:extLst>
          </p:cNvPr>
          <p:cNvSpPr>
            <a:spLocks noGrp="1"/>
          </p:cNvSpPr>
          <p:nvPr>
            <p:ph type="body" sz="quarter" idx="16" hasCustomPrompt="1"/>
          </p:nvPr>
        </p:nvSpPr>
        <p:spPr>
          <a:xfrm>
            <a:off x="6350557"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5C016C-5CC5-DC42-8C7C-4C69DCCB62EE}"/>
              </a:ext>
            </a:extLst>
          </p:cNvPr>
          <p:cNvCxnSpPr/>
          <p:nvPr userDrawn="1"/>
        </p:nvCxnSpPr>
        <p:spPr>
          <a:xfrm>
            <a:off x="6339045"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1D4DFECD-91A7-4218-8B66-270D355FD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282449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463714858"/>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8712" y="272465"/>
            <a:ext cx="11617453" cy="1291135"/>
          </a:xfrm>
        </p:spPr>
        <p:txBody>
          <a:bodyPr/>
          <a:lstStyle/>
          <a:p>
            <a:r>
              <a:rPr lang="en-US"/>
              <a:t>Click to edit title</a:t>
            </a:r>
          </a:p>
        </p:txBody>
      </p:sp>
      <p:sp>
        <p:nvSpPr>
          <p:cNvPr id="3" name="Content Placeholder 2"/>
          <p:cNvSpPr>
            <a:spLocks noGrp="1"/>
          </p:cNvSpPr>
          <p:nvPr>
            <p:ph idx="1" hasCustomPrompt="1"/>
          </p:nvPr>
        </p:nvSpPr>
        <p:spPr>
          <a:xfrm>
            <a:off x="278712" y="2388839"/>
            <a:ext cx="11617453" cy="3371979"/>
          </a:xfrm>
        </p:spPr>
        <p:txBody>
          <a:body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78712" y="6473119"/>
            <a:ext cx="869693" cy="207888"/>
          </a:xfrm>
        </p:spPr>
        <p:txBody>
          <a:bodyPr/>
          <a:lstStyle/>
          <a:p>
            <a:fld id="{68C2560D-EC28-3B41-86E8-18F1CE0113B4}" type="datetimeFigureOut">
              <a:rPr lang="en-US" smtClean="0"/>
              <a:t>7/22/2025</a:t>
            </a:fld>
            <a:endParaRPr lang="en-US"/>
          </a:p>
        </p:txBody>
      </p:sp>
      <p:sp>
        <p:nvSpPr>
          <p:cNvPr id="8" name="Footer Placeholder 4"/>
          <p:cNvSpPr>
            <a:spLocks noGrp="1"/>
          </p:cNvSpPr>
          <p:nvPr>
            <p:ph type="ftr" sz="quarter" idx="11"/>
          </p:nvPr>
        </p:nvSpPr>
        <p:spPr>
          <a:xfrm>
            <a:off x="278712" y="6125647"/>
            <a:ext cx="5628733" cy="303596"/>
          </a:xfrm>
        </p:spPr>
        <p:txBody>
          <a:bodyPr/>
          <a:lstStyle/>
          <a:p>
            <a:r>
              <a:rPr lang="en-US"/>
              <a:t>2</a:t>
            </a:r>
          </a:p>
        </p:txBody>
      </p:sp>
      <p:sp>
        <p:nvSpPr>
          <p:cNvPr id="9" name="Slide Number Placeholder 5"/>
          <p:cNvSpPr>
            <a:spLocks noGrp="1"/>
          </p:cNvSpPr>
          <p:nvPr>
            <p:ph type="sldNum" sz="quarter" idx="12"/>
          </p:nvPr>
        </p:nvSpPr>
        <p:spPr>
          <a:xfrm>
            <a:off x="1148406" y="6473119"/>
            <a:ext cx="606917" cy="207888"/>
          </a:xfrm>
        </p:spPr>
        <p:txBody>
          <a:bodyPr/>
          <a:lstStyle/>
          <a:p>
            <a:fld id="{2066355A-084C-D24E-9AD2-7E4FC41EA627}" type="slidenum">
              <a:rPr lang="en-US" smtClean="0"/>
              <a:t>‹#›</a:t>
            </a:fld>
            <a:endParaRPr lang="en-US"/>
          </a:p>
        </p:txBody>
      </p:sp>
      <p:sp>
        <p:nvSpPr>
          <p:cNvPr id="10" name="Subtitle 2"/>
          <p:cNvSpPr>
            <a:spLocks noGrp="1"/>
          </p:cNvSpPr>
          <p:nvPr>
            <p:ph type="subTitle" idx="13" hasCustomPrompt="1"/>
          </p:nvPr>
        </p:nvSpPr>
        <p:spPr>
          <a:xfrm>
            <a:off x="278712" y="1607475"/>
            <a:ext cx="11617453" cy="737488"/>
          </a:xfrm>
        </p:spPr>
        <p:txBody>
          <a:bodyPr tIns="0" bIns="0" anchor="ctr" anchorCtr="0">
            <a:normAutofit/>
          </a:bodyPr>
          <a:lstStyle>
            <a:lvl1pPr marL="0" indent="0" algn="l">
              <a:spcBef>
                <a:spcPts val="0"/>
              </a:spcBef>
              <a:buNone/>
              <a:defRPr sz="3200" b="0">
                <a:solidFill>
                  <a:srgbClr val="0072BC"/>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70225188"/>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2</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94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2</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94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8713" y="2840483"/>
            <a:ext cx="11594559"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278713" y="1233253"/>
            <a:ext cx="11594559" cy="1500187"/>
          </a:xfrm>
        </p:spPr>
        <p:txBody>
          <a:bodyPr lIns="0" tIns="0" rIns="0" bIns="0" anchor="b">
            <a:normAutofit/>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3277366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186" y="273049"/>
            <a:ext cx="4240551"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7164931" cy="555588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5186" y="1732801"/>
            <a:ext cx="4240551" cy="409613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455735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Bg">
    <p:bg>
      <p:bgPr>
        <a:solidFill>
          <a:srgbClr val="0072BC"/>
        </a:solidFill>
        <a:effectLst/>
      </p:bgPr>
    </p:bg>
    <p:spTree>
      <p:nvGrpSpPr>
        <p:cNvPr id="1" name=""/>
        <p:cNvGrpSpPr/>
        <p:nvPr/>
      </p:nvGrpSpPr>
      <p:grpSpPr>
        <a:xfrm>
          <a:off x="0" y="0"/>
          <a:ext cx="0" cy="0"/>
          <a:chOff x="0" y="0"/>
          <a:chExt cx="0" cy="0"/>
        </a:xfrm>
      </p:grpSpPr>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757516" y="1628775"/>
            <a:ext cx="10702648" cy="1800225"/>
          </a:xfrm>
        </p:spPr>
        <p:txBody>
          <a:bodyPr/>
          <a:lstStyle>
            <a:lvl1pPr algn="ctr">
              <a:defRPr sz="6000">
                <a:solidFill>
                  <a:srgbClr val="EFEEF3"/>
                </a:solidFill>
              </a:defRPr>
            </a:lvl1pPr>
          </a:lstStyle>
          <a:p>
            <a:r>
              <a:rPr lang="en-US"/>
              <a:t>Click to edit Master title style</a:t>
            </a:r>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757515" y="3429000"/>
            <a:ext cx="10702648" cy="416073"/>
          </a:xfrm>
        </p:spPr>
        <p:txBody>
          <a:bodyPr wrap="none" lIns="0">
            <a:noAutofit/>
          </a:bodyPr>
          <a:lstStyle>
            <a:lvl1pPr marL="0" indent="0" algn="ctr">
              <a:spcBef>
                <a:spcPts val="0"/>
              </a:spcBef>
              <a:buNone/>
              <a:defRPr sz="2000" b="0" i="0">
                <a:solidFill>
                  <a:srgbClr val="EFEEF3"/>
                </a:solidFill>
                <a:latin typeface="Proxima Nova Rg" panose="02000506030000020004" pitchFamily="50" charset="0"/>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sp>
        <p:nvSpPr>
          <p:cNvPr id="3" name="Footer Placeholder 2">
            <a:extLst>
              <a:ext uri="{FF2B5EF4-FFF2-40B4-BE49-F238E27FC236}">
                <a16:creationId xmlns:a16="http://schemas.microsoft.com/office/drawing/2014/main" id="{70ADB96B-56B7-46AB-80A5-E740BBCB8B19}"/>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4" name="Slide Number Placeholder 3">
            <a:extLst>
              <a:ext uri="{FF2B5EF4-FFF2-40B4-BE49-F238E27FC236}">
                <a16:creationId xmlns:a16="http://schemas.microsoft.com/office/drawing/2014/main" id="{1B40259F-EE98-4E77-9839-4C299CEA3019}"/>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pic>
        <p:nvPicPr>
          <p:cNvPr id="18" name="Picture 17">
            <a:extLst>
              <a:ext uri="{FF2B5EF4-FFF2-40B4-BE49-F238E27FC236}">
                <a16:creationId xmlns:a16="http://schemas.microsoft.com/office/drawing/2014/main" id="{C4CE053D-9020-B04D-8F0E-7006ABD624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9" name="Picture 18">
            <a:extLst>
              <a:ext uri="{FF2B5EF4-FFF2-40B4-BE49-F238E27FC236}">
                <a16:creationId xmlns:a16="http://schemas.microsoft.com/office/drawing/2014/main" id="{3D448714-3231-7445-AB65-68BA320EA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20" name="Rectangle 19">
            <a:extLst>
              <a:ext uri="{FF2B5EF4-FFF2-40B4-BE49-F238E27FC236}">
                <a16:creationId xmlns:a16="http://schemas.microsoft.com/office/drawing/2014/main" id="{F0940C2D-8798-D94B-9871-E27A11B1D8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9685B42-B530-AF4E-94AD-61244B6F0CF6}"/>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0DA30A2-C23C-9342-99A2-7354DF82EF2C}"/>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F9F03D-E227-B04E-83CF-E8235B3B353B}"/>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0039218-91DE-AE4C-80DB-3CDB6046606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0FABBA-73E4-394D-9051-A3C9BE7183CE}"/>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D6F93D-50FC-DA4E-B9DC-E1C0C86E9375}"/>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6F542B-12F2-274F-A886-2EE97F2E6CE4}"/>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6130BA0-455F-7749-ABE0-7C6DE0CE8105}"/>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072848C-C1F7-BA41-9081-C4DE9FDABAD2}"/>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66A3301-A4B8-DD45-B3BE-98B5F12305F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B8B6F31-40A0-6A47-9445-9AC52C2D386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AFC4D5-FF34-5141-A1AC-8F570F83F97C}"/>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AE83E44-F6A8-C348-A9AD-E1B0029FC5A3}"/>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E6EC2C-D49C-2644-A168-EB63E0D09BC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2">
          <p15:clr>
            <a:srgbClr val="FBAE40"/>
          </p15:clr>
        </p15:guide>
        <p15:guide id="4" pos="336">
          <p15:clr>
            <a:srgbClr val="FBAE40"/>
          </p15:clr>
        </p15:guide>
        <p15:guide id="5" pos="7344">
          <p15:clr>
            <a:srgbClr val="FBAE40"/>
          </p15:clr>
        </p15:guide>
        <p15:guide id="6" orient="horz" pos="38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with blue border">
    <p:bg>
      <p:bgPr>
        <a:solidFill>
          <a:srgbClr val="0072B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DCCA6E-9F34-F549-8728-AFFA5BB9549D}"/>
              </a:ext>
            </a:extLst>
          </p:cNvPr>
          <p:cNvSpPr/>
          <p:nvPr userDrawn="1"/>
        </p:nvSpPr>
        <p:spPr>
          <a:xfrm>
            <a:off x="723901" y="590550"/>
            <a:ext cx="7886700" cy="558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33" name="Text Placeholder 9">
            <a:extLst>
              <a:ext uri="{FF2B5EF4-FFF2-40B4-BE49-F238E27FC236}">
                <a16:creationId xmlns:a16="http://schemas.microsoft.com/office/drawing/2014/main" id="{C08E0869-9921-1B40-A001-9F36EFAFD21B}"/>
              </a:ext>
            </a:extLst>
          </p:cNvPr>
          <p:cNvSpPr>
            <a:spLocks noGrp="1"/>
          </p:cNvSpPr>
          <p:nvPr>
            <p:ph type="body" sz="quarter" idx="13" hasCustomPrompt="1"/>
          </p:nvPr>
        </p:nvSpPr>
        <p:spPr>
          <a:xfrm>
            <a:off x="1053612" y="3725262"/>
            <a:ext cx="5042388" cy="1830180"/>
          </a:xfrm>
        </p:spPr>
        <p:txBody>
          <a:bodyPr lIns="0" rIns="0">
            <a:noAutofit/>
          </a:bodyPr>
          <a:lstStyle>
            <a:lvl1pPr marL="0" indent="0">
              <a:lnSpc>
                <a:spcPct val="100000"/>
              </a:lnSpc>
              <a:spcAft>
                <a:spcPts val="300"/>
              </a:spcAft>
              <a:buFont typeface="+mj-lt"/>
              <a:buNone/>
              <a:defRPr sz="1400" b="0" i="0">
                <a:solidFill>
                  <a:schemeClr val="tx1">
                    <a:lumMod val="75000"/>
                    <a:lumOff val="25000"/>
                  </a:schemeClr>
                </a:solidFill>
                <a:latin typeface="Lato" panose="020F0502020204030203" pitchFamily="34" charset="77"/>
                <a:cs typeface="Oracle Sans Light" panose="020B0403020204020204" pitchFamily="34" charset="0"/>
              </a:defRPr>
            </a:lvl1pPr>
            <a:lvl5pPr>
              <a:defRPr/>
            </a:lvl5pPr>
          </a:lstStyle>
          <a:p>
            <a:pPr lvl="0"/>
            <a:r>
              <a:rPr lang="en-US"/>
              <a:t>Click to add presenter’s name, title, division/business unit/organization and date</a:t>
            </a:r>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9" y="2100929"/>
            <a:ext cx="6944856" cy="909981"/>
          </a:xfrm>
        </p:spPr>
        <p:txBody>
          <a:bodyPr/>
          <a:lstStyle>
            <a:lvl1pPr>
              <a:defRPr sz="4000"/>
            </a:lvl1pPr>
          </a:lstStyle>
          <a:p>
            <a:r>
              <a:rPr lang="en-US"/>
              <a:t>Click to edit Master title style</a:t>
            </a:r>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047035"/>
            <a:ext cx="6944856" cy="416073"/>
          </a:xfrm>
        </p:spPr>
        <p:txBody>
          <a:bodyPr wrap="none" lIns="0">
            <a:noAutofit/>
          </a:bodyPr>
          <a:lstStyle>
            <a:lvl1pPr marL="0" indent="0">
              <a:spcBef>
                <a:spcPts val="0"/>
              </a:spcBef>
              <a:buNone/>
              <a:defRPr sz="2000" b="1" i="0">
                <a:solidFill>
                  <a:schemeClr val="tx2">
                    <a:lumMod val="50000"/>
                  </a:schemeClr>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1" name="Picture 10">
            <a:extLst>
              <a:ext uri="{FF2B5EF4-FFF2-40B4-BE49-F238E27FC236}">
                <a16:creationId xmlns:a16="http://schemas.microsoft.com/office/drawing/2014/main" id="{C32C3264-EC5A-704B-A938-D93A496BDA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2" name="Picture 11">
            <a:extLst>
              <a:ext uri="{FF2B5EF4-FFF2-40B4-BE49-F238E27FC236}">
                <a16:creationId xmlns:a16="http://schemas.microsoft.com/office/drawing/2014/main" id="{67D0FCA5-837C-B14F-B32C-F8BAA2E9F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6" name="Rectangle 15">
            <a:extLst>
              <a:ext uri="{FF2B5EF4-FFF2-40B4-BE49-F238E27FC236}">
                <a16:creationId xmlns:a16="http://schemas.microsoft.com/office/drawing/2014/main" id="{16F8E058-BB1C-B14E-B671-B01AD9644F2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A7E612-0C6B-8440-87B8-F2B4BE6075E7}"/>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FB9C32-8658-DF4A-A22F-A59243F425E3}"/>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10EE18-9496-384F-96AF-119448B92065}"/>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649695-EB75-1342-8FE0-2E622EE140F9}"/>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50DCA1-B22A-E747-BFBC-D1A5C9F27C40}"/>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28E251E-C293-2640-97B8-A430AE26C4E0}"/>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F78163-4665-BD44-843C-D82F07C208E4}"/>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3A95C19-24C0-4248-A942-D38F1109AA6D}"/>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5EA006E-2605-3147-948E-E25B7F10421E}"/>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98B79B-0830-4542-9442-65D341CCD8A3}"/>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9A40968-C63C-1A45-98F6-657D6E02B7E6}"/>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053FA9-D03B-454A-BC36-3F0F3EBB913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B0D37A4-8DB9-F041-8DA5-41F2884F09E7}"/>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765271-0B57-1A4B-AC06-65836B114A9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oter Placeholder 2">
            <a:extLst>
              <a:ext uri="{FF2B5EF4-FFF2-40B4-BE49-F238E27FC236}">
                <a16:creationId xmlns:a16="http://schemas.microsoft.com/office/drawing/2014/main" id="{494555A4-FEF1-41F1-934D-FC4C8C896497}"/>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2" name="Slide Number Placeholder 3">
            <a:extLst>
              <a:ext uri="{FF2B5EF4-FFF2-40B4-BE49-F238E27FC236}">
                <a16:creationId xmlns:a16="http://schemas.microsoft.com/office/drawing/2014/main" id="{7EA9EA21-4B91-4990-A9E9-E8902091CD39}"/>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155287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2">
          <p15:clr>
            <a:srgbClr val="FBAE40"/>
          </p15:clr>
        </p15:guide>
        <p15:guide id="4" pos="336" userDrawn="1">
          <p15:clr>
            <a:srgbClr val="FBAE40"/>
          </p15:clr>
        </p15:guide>
        <p15:guide id="5" pos="7344" userDrawn="1">
          <p15:clr>
            <a:srgbClr val="FBAE40"/>
          </p15:clr>
        </p15:guide>
        <p15:guide id="6" orient="horz" pos="388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 1">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6324599" y="-10501"/>
            <a:ext cx="5867401" cy="2438400"/>
            <a:chOff x="6324599" y="-10501"/>
            <a:chExt cx="5867401" cy="243840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flipV="1">
              <a:off x="6337182" y="-10501"/>
              <a:ext cx="5854818" cy="2341927"/>
            </a:xfrm>
            <a:prstGeom prst="rect">
              <a:avLst/>
            </a:prstGeom>
          </p:spPr>
        </p:pic>
        <p:sp>
          <p:nvSpPr>
            <p:cNvPr id="17" name="Rectangle 16"/>
            <p:cNvSpPr/>
            <p:nvPr userDrawn="1"/>
          </p:nvSpPr>
          <p:spPr>
            <a:xfrm>
              <a:off x="6324599" y="-10501"/>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32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E01446A-F471-5244-B15C-8AE7E4DBB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4" name="Picture 23">
            <a:extLst>
              <a:ext uri="{FF2B5EF4-FFF2-40B4-BE49-F238E27FC236}">
                <a16:creationId xmlns:a16="http://schemas.microsoft.com/office/drawing/2014/main" id="{E9AF51C1-3DA1-B84E-ADA1-447270B4BB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5" name="Rectangle 24">
            <a:extLst>
              <a:ext uri="{FF2B5EF4-FFF2-40B4-BE49-F238E27FC236}">
                <a16:creationId xmlns:a16="http://schemas.microsoft.com/office/drawing/2014/main" id="{CE4F0D7E-F2DF-A64C-BFC8-F8ADDE96548E}"/>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B4DA64-0B50-7F41-B411-417BC54F978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F92A112-4C44-E64C-9CAD-74B96ACDCE29}"/>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649676E-7D50-1442-BE6E-27DF02DC9E4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6ABF7A8-BEA2-AC48-955B-5F603D35ADA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8C9CB5-D428-C448-950F-590D19E89B7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E6AE164-5A64-5F4F-AD3A-7F482C25D05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97AC22C-C07A-CF40-8F22-57D53B2F6A2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2E6A4B0-844C-C54D-A3A3-BBD6FB19C279}"/>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119743A-4F66-B54A-B8D5-A4D682BE3B6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E7E7E9-DE86-DF40-9112-4E16C4E81BAD}"/>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13011AD-4578-1F46-B792-0072F9FA0A29}"/>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C19A31D-1CB2-DE44-942C-2C0EA454DBA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2C5938F-18F3-0347-A9E9-9745C4AC14EC}"/>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D02FDF-B086-2541-AD7A-DC3C1A5C2917}"/>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ooter Placeholder 1">
            <a:extLst>
              <a:ext uri="{FF2B5EF4-FFF2-40B4-BE49-F238E27FC236}">
                <a16:creationId xmlns:a16="http://schemas.microsoft.com/office/drawing/2014/main" id="{DEE4A418-6CDA-4D03-981E-52852062D06E}"/>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41" name="Slide Number Placeholder 2">
            <a:extLst>
              <a:ext uri="{FF2B5EF4-FFF2-40B4-BE49-F238E27FC236}">
                <a16:creationId xmlns:a16="http://schemas.microsoft.com/office/drawing/2014/main" id="{54D285E3-AB8B-4BA4-85AB-E694CB3629C9}"/>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2093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Light 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54000"/>
            <a:ext cx="5099304" cy="1373121"/>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509930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p:cNvSpPr>
            <a:spLocks noGrp="1"/>
          </p:cNvSpPr>
          <p:nvPr>
            <p:ph type="pic" sz="quarter" idx="12"/>
          </p:nvPr>
        </p:nvSpPr>
        <p:spPr>
          <a:xfrm>
            <a:off x="6096000" y="0"/>
            <a:ext cx="6096000" cy="6096000"/>
          </a:xfrm>
          <a:solidFill>
            <a:schemeClr val="accent3"/>
          </a:solidFill>
        </p:spPr>
        <p:txBody>
          <a:bodyPr anchor="ctr"/>
          <a:lstStyle>
            <a:lvl1pPr algn="ctr">
              <a:defRPr/>
            </a:lvl1pPr>
          </a:lstStyle>
          <a:p>
            <a:endParaRPr lang="en-US"/>
          </a:p>
        </p:txBody>
      </p:sp>
      <p:pic>
        <p:nvPicPr>
          <p:cNvPr id="17" name="Picture 16">
            <a:extLst>
              <a:ext uri="{FF2B5EF4-FFF2-40B4-BE49-F238E27FC236}">
                <a16:creationId xmlns:a16="http://schemas.microsoft.com/office/drawing/2014/main" id="{F21D519C-9E1D-9641-B081-6D9F05AF33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8" name="Picture 17">
            <a:extLst>
              <a:ext uri="{FF2B5EF4-FFF2-40B4-BE49-F238E27FC236}">
                <a16:creationId xmlns:a16="http://schemas.microsoft.com/office/drawing/2014/main" id="{D1935558-3CE3-F845-9C3F-707622DB68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9" name="Rectangle 18">
            <a:extLst>
              <a:ext uri="{FF2B5EF4-FFF2-40B4-BE49-F238E27FC236}">
                <a16:creationId xmlns:a16="http://schemas.microsoft.com/office/drawing/2014/main" id="{68F61E90-0068-164B-BF63-28EDE77D4C49}"/>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C4B6D4-191D-A84F-B7EA-CB4B1217BA5E}"/>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D4FC19-65A5-F047-8FDB-2E1B62C76E98}"/>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187C6E-2193-354D-826D-9226B6419C6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14F447-EB99-A94D-8249-0088A22039A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08E7218-0FB6-1B4B-A7B3-695B7C7C808F}"/>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F850ED-CD55-0841-8425-5B1F42588345}"/>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F4B466-4FC5-3049-86A9-DE685E0A026A}"/>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AF4AF-A5E7-2E49-A57E-76A57984CD9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BBB44C9-1606-074F-8835-905CDC7B698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52C104C-D408-A941-AEB8-0A990FEB629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F4083FB-C0A9-2C4F-9C99-FEF3E7D37999}"/>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1F57B80-B4EB-0847-BDFF-C347AC3ACC0C}"/>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77A501A-AEC0-BD46-9936-2F7A564C1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051F4DD-DE0E-2546-B348-2E638F1BF1B2}"/>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ooter Placeholder 1">
            <a:extLst>
              <a:ext uri="{FF2B5EF4-FFF2-40B4-BE49-F238E27FC236}">
                <a16:creationId xmlns:a16="http://schemas.microsoft.com/office/drawing/2014/main" id="{6F3D4784-4F1F-4638-868B-E777132D0B2C}"/>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5" name="Slide Number Placeholder 2">
            <a:extLst>
              <a:ext uri="{FF2B5EF4-FFF2-40B4-BE49-F238E27FC236}">
                <a16:creationId xmlns:a16="http://schemas.microsoft.com/office/drawing/2014/main" id="{719B57A4-38DB-4316-995C-58A2A18EFEDF}"/>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26456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8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1567543" y="2574018"/>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1567543" y="2376437"/>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1567076" y="2311121"/>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9645E3FF-5597-574A-A156-268558330730}"/>
              </a:ext>
            </a:extLst>
          </p:cNvPr>
          <p:cNvSpPr>
            <a:spLocks noGrp="1"/>
          </p:cNvSpPr>
          <p:nvPr>
            <p:ph type="body" sz="quarter" idx="15" hasCustomPrompt="1"/>
          </p:nvPr>
        </p:nvSpPr>
        <p:spPr>
          <a:xfrm>
            <a:off x="1567543" y="3550203"/>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9" name="Text Placeholder 10">
            <a:extLst>
              <a:ext uri="{FF2B5EF4-FFF2-40B4-BE49-F238E27FC236}">
                <a16:creationId xmlns:a16="http://schemas.microsoft.com/office/drawing/2014/main" id="{1B79E238-2CFE-B547-B0B2-25609258F6ED}"/>
              </a:ext>
            </a:extLst>
          </p:cNvPr>
          <p:cNvSpPr>
            <a:spLocks noGrp="1"/>
          </p:cNvSpPr>
          <p:nvPr>
            <p:ph type="body" sz="quarter" idx="16" hasCustomPrompt="1"/>
          </p:nvPr>
        </p:nvSpPr>
        <p:spPr>
          <a:xfrm>
            <a:off x="1567543" y="3352622"/>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0" name="Straight Connector 19">
            <a:extLst>
              <a:ext uri="{FF2B5EF4-FFF2-40B4-BE49-F238E27FC236}">
                <a16:creationId xmlns:a16="http://schemas.microsoft.com/office/drawing/2014/main" id="{74F49183-12F0-1A40-B598-70366BEEACD6}"/>
              </a:ext>
            </a:extLst>
          </p:cNvPr>
          <p:cNvCxnSpPr>
            <a:cxnSpLocks/>
          </p:cNvCxnSpPr>
          <p:nvPr userDrawn="1"/>
        </p:nvCxnSpPr>
        <p:spPr>
          <a:xfrm>
            <a:off x="1567076" y="3287306"/>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EB9AD109-3406-5E43-A2DF-52CB4F3405F7}"/>
              </a:ext>
            </a:extLst>
          </p:cNvPr>
          <p:cNvSpPr>
            <a:spLocks noGrp="1"/>
          </p:cNvSpPr>
          <p:nvPr>
            <p:ph type="body" sz="quarter" idx="17" hasCustomPrompt="1"/>
          </p:nvPr>
        </p:nvSpPr>
        <p:spPr>
          <a:xfrm>
            <a:off x="1567543" y="4526386"/>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23" name="Text Placeholder 10">
            <a:extLst>
              <a:ext uri="{FF2B5EF4-FFF2-40B4-BE49-F238E27FC236}">
                <a16:creationId xmlns:a16="http://schemas.microsoft.com/office/drawing/2014/main" id="{150990D4-5681-A340-BC8B-8BD0037A2260}"/>
              </a:ext>
            </a:extLst>
          </p:cNvPr>
          <p:cNvSpPr>
            <a:spLocks noGrp="1"/>
          </p:cNvSpPr>
          <p:nvPr>
            <p:ph type="body" sz="quarter" idx="18" hasCustomPrompt="1"/>
          </p:nvPr>
        </p:nvSpPr>
        <p:spPr>
          <a:xfrm>
            <a:off x="1567543" y="4328805"/>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4" name="Straight Connector 23">
            <a:extLst>
              <a:ext uri="{FF2B5EF4-FFF2-40B4-BE49-F238E27FC236}">
                <a16:creationId xmlns:a16="http://schemas.microsoft.com/office/drawing/2014/main" id="{3E8B1C78-03EF-E04A-AF20-A15EF9153D5D}"/>
              </a:ext>
            </a:extLst>
          </p:cNvPr>
          <p:cNvCxnSpPr>
            <a:cxnSpLocks/>
          </p:cNvCxnSpPr>
          <p:nvPr userDrawn="1"/>
        </p:nvCxnSpPr>
        <p:spPr>
          <a:xfrm>
            <a:off x="1567076" y="4263489"/>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10">
            <a:extLst>
              <a:ext uri="{FF2B5EF4-FFF2-40B4-BE49-F238E27FC236}">
                <a16:creationId xmlns:a16="http://schemas.microsoft.com/office/drawing/2014/main" id="{7EF48470-DDFE-E74F-9A52-80B66BD131D0}"/>
              </a:ext>
            </a:extLst>
          </p:cNvPr>
          <p:cNvSpPr>
            <a:spLocks noGrp="1"/>
          </p:cNvSpPr>
          <p:nvPr>
            <p:ph type="body" sz="quarter" idx="19" hasCustomPrompt="1"/>
          </p:nvPr>
        </p:nvSpPr>
        <p:spPr>
          <a:xfrm>
            <a:off x="1567543" y="5453142"/>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27" name="Text Placeholder 10">
            <a:extLst>
              <a:ext uri="{FF2B5EF4-FFF2-40B4-BE49-F238E27FC236}">
                <a16:creationId xmlns:a16="http://schemas.microsoft.com/office/drawing/2014/main" id="{C0B75B7F-F67C-1047-816B-528C41C9A382}"/>
              </a:ext>
            </a:extLst>
          </p:cNvPr>
          <p:cNvSpPr>
            <a:spLocks noGrp="1"/>
          </p:cNvSpPr>
          <p:nvPr>
            <p:ph type="body" sz="quarter" idx="20" hasCustomPrompt="1"/>
          </p:nvPr>
        </p:nvSpPr>
        <p:spPr>
          <a:xfrm>
            <a:off x="1567543" y="5255561"/>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8" name="Straight Connector 27">
            <a:extLst>
              <a:ext uri="{FF2B5EF4-FFF2-40B4-BE49-F238E27FC236}">
                <a16:creationId xmlns:a16="http://schemas.microsoft.com/office/drawing/2014/main" id="{E87F4180-BB77-0E49-830B-35B373C6FFB9}"/>
              </a:ext>
            </a:extLst>
          </p:cNvPr>
          <p:cNvCxnSpPr>
            <a:cxnSpLocks/>
          </p:cNvCxnSpPr>
          <p:nvPr userDrawn="1"/>
        </p:nvCxnSpPr>
        <p:spPr>
          <a:xfrm>
            <a:off x="1567076" y="5190245"/>
            <a:ext cx="1036514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483AD57D-B98D-4757-AC30-EC82977428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903448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Light Title and content 1">
    <p:bg>
      <p:bgPr>
        <a:solidFill>
          <a:srgbClr val="0072B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flipV="1">
            <a:off x="6337183" y="0"/>
            <a:ext cx="5854818" cy="2341927"/>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solidFill>
                  <a:srgbClr val="EFEEF3"/>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rgbClr val="EFEEF3"/>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FA6292-F6F0-EC4E-A21F-129E9DA768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6" name="Picture 15">
            <a:extLst>
              <a:ext uri="{FF2B5EF4-FFF2-40B4-BE49-F238E27FC236}">
                <a16:creationId xmlns:a16="http://schemas.microsoft.com/office/drawing/2014/main" id="{554A4717-0D11-494C-97E9-9531E9CE5D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7" name="Rectangle 16">
            <a:extLst>
              <a:ext uri="{FF2B5EF4-FFF2-40B4-BE49-F238E27FC236}">
                <a16:creationId xmlns:a16="http://schemas.microsoft.com/office/drawing/2014/main" id="{2651F828-725D-2F48-AD35-217448C896B1}"/>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B47B7A-6131-5741-8766-57D793FB61A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03FCFC-4FDC-8F48-A7F6-1F3AC75BE02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F2E480-B202-7549-85E3-106C1B20106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DB522F3-16BF-054C-A472-F2325971B23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71CD5D-EE4F-0140-99F6-C719CEF476A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64F42B4-E8E8-164A-AB1D-36C12190D37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962D4A-DAB0-3743-9E84-28E253BFF6A0}"/>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23A5EB6-E245-9C40-961C-7CFA29574CC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CF49834-F879-C740-A2D3-6CF3488B411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566B65B-9B4B-D84C-8229-D35EA7B7EC1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3AC93E-87E6-624E-B1F7-00A015A1618C}"/>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D74F72-FD97-0546-9132-B4982AAE6B2B}"/>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7B0FDCE-3210-EA40-A80B-619192AA37EC}"/>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94A4E0-475E-4345-9C56-C29F3E1EC90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oter Placeholder 2">
            <a:extLst>
              <a:ext uri="{FF2B5EF4-FFF2-40B4-BE49-F238E27FC236}">
                <a16:creationId xmlns:a16="http://schemas.microsoft.com/office/drawing/2014/main" id="{743B0451-2DEA-46A6-A3DD-27C65547DAEF}"/>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3" name="Slide Number Placeholder 3">
            <a:extLst>
              <a:ext uri="{FF2B5EF4-FFF2-40B4-BE49-F238E27FC236}">
                <a16:creationId xmlns:a16="http://schemas.microsoft.com/office/drawing/2014/main" id="{EFA192C6-7914-4923-B4AE-76F965FACEAF}"/>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392865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Light Title and content 1">
    <p:bg>
      <p:bgPr>
        <a:solidFill>
          <a:srgbClr val="0072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54000"/>
            <a:ext cx="5099304" cy="1373121"/>
          </a:xfrm>
        </p:spPr>
        <p:txBody>
          <a:bodyPr vert="horz" lIns="0" tIns="45720" rIns="0" bIns="45720" rtlCol="0" anchor="b">
            <a:noAutofit/>
          </a:bodyPr>
          <a:lstStyle>
            <a:lvl1pPr>
              <a:lnSpc>
                <a:spcPct val="100000"/>
              </a:lnSpc>
              <a:defRPr lang="en-US" sz="4400" b="1" i="0" baseline="0">
                <a:solidFill>
                  <a:srgbClr val="EFEEF3"/>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509930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rgbClr val="EFEEF3"/>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p:cNvSpPr>
            <a:spLocks noGrp="1"/>
          </p:cNvSpPr>
          <p:nvPr>
            <p:ph type="pic" sz="quarter" idx="12"/>
          </p:nvPr>
        </p:nvSpPr>
        <p:spPr>
          <a:xfrm>
            <a:off x="6096000" y="0"/>
            <a:ext cx="6096000" cy="6096000"/>
          </a:xfrm>
          <a:solidFill>
            <a:schemeClr val="accent3"/>
          </a:solidFill>
        </p:spPr>
        <p:txBody>
          <a:bodyPr anchor="ctr"/>
          <a:lstStyle>
            <a:lvl1pPr algn="ctr">
              <a:defRPr/>
            </a:lvl1pPr>
          </a:lstStyle>
          <a:p>
            <a:endParaRPr lang="en-US"/>
          </a:p>
        </p:txBody>
      </p:sp>
      <p:pic>
        <p:nvPicPr>
          <p:cNvPr id="16" name="Picture 15">
            <a:extLst>
              <a:ext uri="{FF2B5EF4-FFF2-40B4-BE49-F238E27FC236}">
                <a16:creationId xmlns:a16="http://schemas.microsoft.com/office/drawing/2014/main" id="{43B81377-55CB-1A42-8F6F-BC78530B3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7" name="Picture 16">
            <a:extLst>
              <a:ext uri="{FF2B5EF4-FFF2-40B4-BE49-F238E27FC236}">
                <a16:creationId xmlns:a16="http://schemas.microsoft.com/office/drawing/2014/main" id="{17AE600C-A31F-FF4F-939C-2325108D09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8" name="Rectangle 17">
            <a:extLst>
              <a:ext uri="{FF2B5EF4-FFF2-40B4-BE49-F238E27FC236}">
                <a16:creationId xmlns:a16="http://schemas.microsoft.com/office/drawing/2014/main" id="{5E578FCB-15EC-8C4C-B4F5-E917BCD34BBC}"/>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32CAD2-B2EB-CD47-97A2-96A28937E9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B45E3-A92A-1041-B367-DB9E44A1DD4A}"/>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4E0D2F-E421-BB4B-A2A4-BAA7EC53EFE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5F4AD62-61BC-EF4F-A74B-92F3E415624F}"/>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0019CA-DF23-A24F-83A7-76113E27851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90C7411-10B7-B548-ACD3-1BDB645E474F}"/>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6965A9-09A8-1142-A160-B8908D41C037}"/>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27566EA-0967-A640-9806-214AF66B3248}"/>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99F8558-BFA0-AC45-BED0-5ED10EF58BB8}"/>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F23DF8A-86AC-9149-A3F4-F16DE6246B3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02091A4-D7F4-AC45-8248-523B0E99BAAC}"/>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1CA83CF-3189-2448-BA61-1233E770FAD0}"/>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0CF00C1-1FF0-674B-92ED-20220E00D80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C6FAB69-EAAF-5B45-A462-A3B313258443}"/>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ooter Placeholder 2">
            <a:extLst>
              <a:ext uri="{FF2B5EF4-FFF2-40B4-BE49-F238E27FC236}">
                <a16:creationId xmlns:a16="http://schemas.microsoft.com/office/drawing/2014/main" id="{87D70F99-7433-4DF9-8A75-D14E709BD28E}"/>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91E7E9AA-4F57-411A-BA90-E516AE0CB65F}"/>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35158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oter Placeholder 1">
            <a:extLst>
              <a:ext uri="{FF2B5EF4-FFF2-40B4-BE49-F238E27FC236}">
                <a16:creationId xmlns:a16="http://schemas.microsoft.com/office/drawing/2014/main" id="{10BD8949-68E2-4BF7-BE8D-15C8F4DD248C}"/>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2" name="Slide Number Placeholder 2">
            <a:extLst>
              <a:ext uri="{FF2B5EF4-FFF2-40B4-BE49-F238E27FC236}">
                <a16:creationId xmlns:a16="http://schemas.microsoft.com/office/drawing/2014/main" id="{B52E3205-B132-4757-8DE9-06FFDB8CAA2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6093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454387"/>
            <a:ext cx="9887834" cy="844095"/>
          </a:xfrm>
        </p:spPr>
        <p:txBody>
          <a:bodyPr vert="horz" lIns="0" tIns="45720" rIns="0" bIns="45720" rtlCol="0" anchor="b">
            <a:noAutofit/>
          </a:bodyPr>
          <a:lstStyle>
            <a:lvl1pPr>
              <a:lnSpc>
                <a:spcPct val="100000"/>
              </a:lnSpc>
              <a:defRPr lang="en-US" sz="36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162498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pic>
        <p:nvPicPr>
          <p:cNvPr id="16" name="Picture 15">
            <a:extLst>
              <a:ext uri="{FF2B5EF4-FFF2-40B4-BE49-F238E27FC236}">
                <a16:creationId xmlns:a16="http://schemas.microsoft.com/office/drawing/2014/main" id="{47A547B5-0C5C-B44B-81D5-1A29EC87D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8" name="Picture 17">
            <a:extLst>
              <a:ext uri="{FF2B5EF4-FFF2-40B4-BE49-F238E27FC236}">
                <a16:creationId xmlns:a16="http://schemas.microsoft.com/office/drawing/2014/main" id="{D66E17ED-E464-FF4B-8EE8-EC1ACE7602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9" name="Rectangle 18">
            <a:extLst>
              <a:ext uri="{FF2B5EF4-FFF2-40B4-BE49-F238E27FC236}">
                <a16:creationId xmlns:a16="http://schemas.microsoft.com/office/drawing/2014/main" id="{23B5361A-52DE-C248-A0D1-A3FCA3761D1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EE9676-981A-5646-BBD0-DBC686E28CE6}"/>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6B35EA-D1A9-DB4B-A3FE-80D1A13052E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F5CF40-DFAA-AD49-AFDE-25293CBE481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C23B92C-DA11-2B43-A456-3D693973DF2C}"/>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588607-457F-614D-BB86-144501FF43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9DB26B-EDF2-9442-A222-2F806F3484C1}"/>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EB70787-2278-394E-9576-3C0B821E74AD}"/>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06B5AF-295E-D449-B3CD-6FA43301E950}"/>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733623-D4D2-A144-A0B8-50570CA7DB1D}"/>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B3C1B86-55ED-F54A-937C-18D573E9818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71ADDB3-5A2B-3B46-A769-916BFDA32ED8}"/>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3CAA05D-216D-B94C-94FE-118A007AF66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89A2CCD-68BD-2242-88C6-E0210D52E9B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5227B0-653F-574D-8498-D578751122F1}"/>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ooter Placeholder 1">
            <a:extLst>
              <a:ext uri="{FF2B5EF4-FFF2-40B4-BE49-F238E27FC236}">
                <a16:creationId xmlns:a16="http://schemas.microsoft.com/office/drawing/2014/main" id="{73FF8A49-5EC5-403D-8C47-8E1D38AB24A5}"/>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5" name="Slide Number Placeholder 2">
            <a:extLst>
              <a:ext uri="{FF2B5EF4-FFF2-40B4-BE49-F238E27FC236}">
                <a16:creationId xmlns:a16="http://schemas.microsoft.com/office/drawing/2014/main" id="{ABB3A59B-A211-4D80-A72A-90E59E21FFE0}"/>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273852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ight 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582B0-5C98-5B49-9CEB-6D78A4D59D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3" name="Picture 12">
            <a:extLst>
              <a:ext uri="{FF2B5EF4-FFF2-40B4-BE49-F238E27FC236}">
                <a16:creationId xmlns:a16="http://schemas.microsoft.com/office/drawing/2014/main" id="{E3FBADED-2631-C54E-83D1-582DCC1257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4" name="Rectangle 13">
            <a:extLst>
              <a:ext uri="{FF2B5EF4-FFF2-40B4-BE49-F238E27FC236}">
                <a16:creationId xmlns:a16="http://schemas.microsoft.com/office/drawing/2014/main" id="{C90E421E-EF03-D146-A30B-350D0834A38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D9F290-3665-E44B-9074-9E38F5B19C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65D984-7451-4549-A162-E10AFAE86587}"/>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3D6753-86C3-BC4E-A09C-F0354C73837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1F96DF-C458-1247-B73A-6BAC1B80750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0D9318-3D2B-194E-BAB4-1FEBA3CF5608}"/>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5EDAC8-1207-CB40-9796-55C5715A2F6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8AE966-63DD-BA4F-B82C-7749B287C01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6A2ED8-2C22-0540-A534-8102217EEF9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4258C3-A0D1-984D-8714-D77BF9F06135}"/>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D239181-4C45-E943-BD20-6C6A656B0F0B}"/>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007285-D70F-4644-A863-F40486CF745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D7003CC-D432-964A-8F71-F43CF6000A1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DB6991-EAE6-0249-9C9C-76C029466C2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B75A7F-C7CD-6F47-AF88-E6F471C5F8A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ooter Placeholder 1">
            <a:extLst>
              <a:ext uri="{FF2B5EF4-FFF2-40B4-BE49-F238E27FC236}">
                <a16:creationId xmlns:a16="http://schemas.microsoft.com/office/drawing/2014/main" id="{A9FD57BA-B19E-46EB-9488-7216BBD4998F}"/>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0" name="Slide Number Placeholder 2">
            <a:extLst>
              <a:ext uri="{FF2B5EF4-FFF2-40B4-BE49-F238E27FC236}">
                <a16:creationId xmlns:a16="http://schemas.microsoft.com/office/drawing/2014/main" id="{2D641D67-8B99-476A-B500-08597363CF8D}"/>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5120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ight Title and numbered lis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8"/>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1"/>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4"/>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7"/>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3"/>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Two</a:t>
            </a:r>
          </a:p>
          <a:p>
            <a:pPr lvl="0"/>
            <a:endParaRPr lang="en-US"/>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8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77"/>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6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Five</a:t>
            </a:r>
          </a:p>
        </p:txBody>
      </p:sp>
      <p:sp>
        <p:nvSpPr>
          <p:cNvPr id="29" name="Text Placeholder 5">
            <a:extLst>
              <a:ext uri="{FF2B5EF4-FFF2-40B4-BE49-F238E27FC236}">
                <a16:creationId xmlns:a16="http://schemas.microsoft.com/office/drawing/2014/main" id="{0EC907BF-0F79-AE40-A0E1-10EDEEBBAE51}"/>
              </a:ext>
            </a:extLst>
          </p:cNvPr>
          <p:cNvSpPr>
            <a:spLocks noGrp="1"/>
          </p:cNvSpPr>
          <p:nvPr>
            <p:ph type="body" sz="quarter" idx="22" hasCustomPrompt="1"/>
          </p:nvPr>
        </p:nvSpPr>
        <p:spPr>
          <a:xfrm>
            <a:off x="1461153" y="4898861"/>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6</a:t>
            </a:r>
          </a:p>
        </p:txBody>
      </p:sp>
      <p:sp>
        <p:nvSpPr>
          <p:cNvPr id="30" name="Text Placeholder 2">
            <a:extLst>
              <a:ext uri="{FF2B5EF4-FFF2-40B4-BE49-F238E27FC236}">
                <a16:creationId xmlns:a16="http://schemas.microsoft.com/office/drawing/2014/main" id="{6D1BD307-5E4B-9647-A402-54CF30BEC3C6}"/>
              </a:ext>
            </a:extLst>
          </p:cNvPr>
          <p:cNvSpPr>
            <a:spLocks noGrp="1"/>
          </p:cNvSpPr>
          <p:nvPr>
            <p:ph type="body" idx="23" hasCustomPrompt="1"/>
          </p:nvPr>
        </p:nvSpPr>
        <p:spPr>
          <a:xfrm>
            <a:off x="2064470" y="489886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Six</a:t>
            </a:r>
          </a:p>
        </p:txBody>
      </p:sp>
      <p:pic>
        <p:nvPicPr>
          <p:cNvPr id="32" name="Picture 31">
            <a:extLst>
              <a:ext uri="{FF2B5EF4-FFF2-40B4-BE49-F238E27FC236}">
                <a16:creationId xmlns:a16="http://schemas.microsoft.com/office/drawing/2014/main" id="{A6118CDE-3280-1F47-BB66-B10DC26C7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3" name="Picture 32">
            <a:extLst>
              <a:ext uri="{FF2B5EF4-FFF2-40B4-BE49-F238E27FC236}">
                <a16:creationId xmlns:a16="http://schemas.microsoft.com/office/drawing/2014/main" id="{FD889B61-7854-C643-BB7D-2AC0738429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34" name="Rectangle 33">
            <a:extLst>
              <a:ext uri="{FF2B5EF4-FFF2-40B4-BE49-F238E27FC236}">
                <a16:creationId xmlns:a16="http://schemas.microsoft.com/office/drawing/2014/main" id="{A65FE340-5C70-734B-A6AE-B3F1485C0C01}"/>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3151924-AD3F-B44D-9597-BC0751EDD06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41B24B-0346-7E4B-9B3B-C2D5BE8E1F09}"/>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E66956E-FD9E-ED48-9C23-0166642D674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B18880D-854B-4E41-85E8-8BB63385E64D}"/>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8564846-91BD-B24F-8698-6633661D862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F39EAAF-F84D-6D46-B5DC-B1247608547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0B48D64-4ABB-7E41-BB4D-ECBEAF9D189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4B9466C-A07C-C047-8DD0-BBF5F3CC6550}"/>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BF0458-F79D-C94A-91BA-E4561670DFCA}"/>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283D95F-165C-334A-98C9-E4B187E5326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F9FB272-EA4C-C240-9F08-2E3E3407E12D}"/>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EF99E81-9BCF-A343-BD81-0086813E549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512483F-5870-A746-8EB6-7AEF5D281FD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3C7190F-F15C-F84F-8E11-5C79A541D54A}"/>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ooter Placeholder 1">
            <a:extLst>
              <a:ext uri="{FF2B5EF4-FFF2-40B4-BE49-F238E27FC236}">
                <a16:creationId xmlns:a16="http://schemas.microsoft.com/office/drawing/2014/main" id="{E3F5C910-245D-406A-8D81-30E004DF2502}"/>
              </a:ext>
            </a:extLst>
          </p:cNvPr>
          <p:cNvSpPr>
            <a:spLocks noGrp="1"/>
          </p:cNvSpPr>
          <p:nvPr>
            <p:ph type="ftr" sz="quarter" idx="24"/>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50" name="Slide Number Placeholder 2">
            <a:extLst>
              <a:ext uri="{FF2B5EF4-FFF2-40B4-BE49-F238E27FC236}">
                <a16:creationId xmlns:a16="http://schemas.microsoft.com/office/drawing/2014/main" id="{A81F3D2A-1317-45EB-BEAE-5DCE3D024397}"/>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06060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ue Title and numbered list">
    <p:bg>
      <p:bgPr>
        <a:solidFill>
          <a:srgbClr val="0072BC"/>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lnSpc>
                <a:spcPct val="100000"/>
              </a:lnSpc>
              <a:defRPr lang="en-US" sz="4400" b="1" i="0" baseline="0">
                <a:solidFill>
                  <a:schemeClr val="bg1"/>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8"/>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1"/>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4"/>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7"/>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3"/>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Two</a:t>
            </a:r>
          </a:p>
          <a:p>
            <a:pPr lvl="0"/>
            <a:endParaRPr lang="en-US"/>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8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77"/>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6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Five</a:t>
            </a:r>
          </a:p>
        </p:txBody>
      </p:sp>
      <p:sp>
        <p:nvSpPr>
          <p:cNvPr id="28" name="Text Placeholder 5">
            <a:extLst>
              <a:ext uri="{FF2B5EF4-FFF2-40B4-BE49-F238E27FC236}">
                <a16:creationId xmlns:a16="http://schemas.microsoft.com/office/drawing/2014/main" id="{0EC907BF-0F79-AE40-A0E1-10EDEEBBAE51}"/>
              </a:ext>
            </a:extLst>
          </p:cNvPr>
          <p:cNvSpPr>
            <a:spLocks noGrp="1"/>
          </p:cNvSpPr>
          <p:nvPr>
            <p:ph type="body" sz="quarter" idx="21" hasCustomPrompt="1"/>
          </p:nvPr>
        </p:nvSpPr>
        <p:spPr>
          <a:xfrm>
            <a:off x="1461153" y="4898861"/>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6</a:t>
            </a:r>
          </a:p>
        </p:txBody>
      </p:sp>
      <p:sp>
        <p:nvSpPr>
          <p:cNvPr id="29" name="Text Placeholder 2">
            <a:extLst>
              <a:ext uri="{FF2B5EF4-FFF2-40B4-BE49-F238E27FC236}">
                <a16:creationId xmlns:a16="http://schemas.microsoft.com/office/drawing/2014/main" id="{6D1BD307-5E4B-9647-A402-54CF30BEC3C6}"/>
              </a:ext>
            </a:extLst>
          </p:cNvPr>
          <p:cNvSpPr>
            <a:spLocks noGrp="1"/>
          </p:cNvSpPr>
          <p:nvPr>
            <p:ph type="body" idx="22" hasCustomPrompt="1"/>
          </p:nvPr>
        </p:nvSpPr>
        <p:spPr>
          <a:xfrm>
            <a:off x="2064470" y="489886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Six</a:t>
            </a:r>
          </a:p>
        </p:txBody>
      </p:sp>
      <p:pic>
        <p:nvPicPr>
          <p:cNvPr id="32" name="Picture 31">
            <a:extLst>
              <a:ext uri="{FF2B5EF4-FFF2-40B4-BE49-F238E27FC236}">
                <a16:creationId xmlns:a16="http://schemas.microsoft.com/office/drawing/2014/main" id="{448EC8D6-CB9C-424A-9FA2-055EDF34D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3" name="Picture 32">
            <a:extLst>
              <a:ext uri="{FF2B5EF4-FFF2-40B4-BE49-F238E27FC236}">
                <a16:creationId xmlns:a16="http://schemas.microsoft.com/office/drawing/2014/main" id="{A914CD12-A656-6E48-80DB-61487C5FD5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34" name="Rectangle 33">
            <a:extLst>
              <a:ext uri="{FF2B5EF4-FFF2-40B4-BE49-F238E27FC236}">
                <a16:creationId xmlns:a16="http://schemas.microsoft.com/office/drawing/2014/main" id="{D682B938-2FEE-B140-B7B9-3BBBD8AE15B9}"/>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F7D3D4-420B-5A4D-A02A-B4C26ABA599D}"/>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CB70BEF-22FF-8548-A829-9A558CDDE0FC}"/>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B497727-6A49-AA4B-9A89-A017FB11C29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EAD65F9-C9C5-8744-A258-E39D978AFAF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7DFC01-AC80-404F-9BAD-4D511956BDFF}"/>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6838544-610D-FE49-9880-56738304A93B}"/>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75E289E-96A7-3D44-9017-8D38E0D2B99D}"/>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9C6B992-0461-AE49-B982-85E3B071FAA2}"/>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F1C586-02E1-3D46-8CD1-9260D6938932}"/>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1DE06A4-3423-5D43-895C-DD579CB1BDC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10DA86E-230C-4246-A0D0-C8C431ED932B}"/>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F9F0728-2558-D344-9F66-25B8C62EAA92}"/>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B98769F-C77E-EE4C-B19A-30B3AABCA58F}"/>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79671FE-FE23-0A40-8EC0-CDE25114169A}"/>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ooter Placeholder 2">
            <a:extLst>
              <a:ext uri="{FF2B5EF4-FFF2-40B4-BE49-F238E27FC236}">
                <a16:creationId xmlns:a16="http://schemas.microsoft.com/office/drawing/2014/main" id="{E70FF4AF-99EE-40DD-8D40-E7E573D1E902}"/>
              </a:ext>
            </a:extLst>
          </p:cNvPr>
          <p:cNvSpPr>
            <a:spLocks noGrp="1"/>
          </p:cNvSpPr>
          <p:nvPr>
            <p:ph type="ftr" sz="quarter" idx="23"/>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50" name="Slide Number Placeholder 3">
            <a:extLst>
              <a:ext uri="{FF2B5EF4-FFF2-40B4-BE49-F238E27FC236}">
                <a16:creationId xmlns:a16="http://schemas.microsoft.com/office/drawing/2014/main" id="{175D89F6-A82B-47D0-8279-AE8105FF9A9F}"/>
              </a:ext>
            </a:extLst>
          </p:cNvPr>
          <p:cNvSpPr>
            <a:spLocks noGrp="1"/>
          </p:cNvSpPr>
          <p:nvPr>
            <p:ph type="sldNum" sz="quarter" idx="24"/>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100369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ight Quot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tx2"/>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rgbClr val="0072BC"/>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4" name="Picture 13">
            <a:extLst>
              <a:ext uri="{FF2B5EF4-FFF2-40B4-BE49-F238E27FC236}">
                <a16:creationId xmlns:a16="http://schemas.microsoft.com/office/drawing/2014/main" id="{74172CDB-EBD4-534C-B1A2-5E89130E1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5" name="Picture 14">
            <a:extLst>
              <a:ext uri="{FF2B5EF4-FFF2-40B4-BE49-F238E27FC236}">
                <a16:creationId xmlns:a16="http://schemas.microsoft.com/office/drawing/2014/main" id="{DD732514-AA9A-404C-A85C-AA8542F280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6" name="Rectangle 15">
            <a:extLst>
              <a:ext uri="{FF2B5EF4-FFF2-40B4-BE49-F238E27FC236}">
                <a16:creationId xmlns:a16="http://schemas.microsoft.com/office/drawing/2014/main" id="{1F175938-1A68-CD49-9D69-556A0B83E608}"/>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1EA5A7-B426-CF44-A2DD-647865E332E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3C0011-44D7-BA4B-9DEA-94B292F529E2}"/>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803AFB-6D48-034C-A827-0B078C738C9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2D8FA7-441F-6647-B5B6-C5BEC348EE8E}"/>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B11A85-9214-D549-8F90-7741F0B7BF02}"/>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858CBC-805D-164D-9C64-23BF3D8DEE16}"/>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1F292EB-7640-6043-AA2E-7E439774F12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5E0775C-0C99-134D-AA08-AA3004258E01}"/>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138012D-A7A7-9B4C-BA3D-6868EF9D1B66}"/>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26DBB48-BD2D-A848-93AC-B744A8EF9A61}"/>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87E58CE-C5A4-3542-9789-06CE4898967F}"/>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B488246-C634-D449-B130-ECA87DA27A9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7FB31C6-8715-CC47-A66C-CF829614A516}"/>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CF0A567-0DE7-3D4C-8A08-7ECD08F508C3}"/>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ooter Placeholder 1">
            <a:extLst>
              <a:ext uri="{FF2B5EF4-FFF2-40B4-BE49-F238E27FC236}">
                <a16:creationId xmlns:a16="http://schemas.microsoft.com/office/drawing/2014/main" id="{76209BB1-E289-4B1B-994E-FE0F8A539F30}"/>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7" name="Slide Number Placeholder 2">
            <a:extLst>
              <a:ext uri="{FF2B5EF4-FFF2-40B4-BE49-F238E27FC236}">
                <a16:creationId xmlns:a16="http://schemas.microsoft.com/office/drawing/2014/main" id="{61D89F0A-DDE7-4E0B-A744-BF7C3964184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68641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ue Quote">
    <p:bg>
      <p:bgPr>
        <a:solidFill>
          <a:schemeClr val="tx2"/>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bg1"/>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chemeClr val="bg1"/>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3" name="Picture 12">
            <a:extLst>
              <a:ext uri="{FF2B5EF4-FFF2-40B4-BE49-F238E27FC236}">
                <a16:creationId xmlns:a16="http://schemas.microsoft.com/office/drawing/2014/main" id="{8F0715ED-D026-7744-A499-C22B489E1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67D56932-8FD8-5246-8A08-3C859F6C4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5" name="Rectangle 14">
            <a:extLst>
              <a:ext uri="{FF2B5EF4-FFF2-40B4-BE49-F238E27FC236}">
                <a16:creationId xmlns:a16="http://schemas.microsoft.com/office/drawing/2014/main" id="{3837C4CF-1CD5-8744-9661-531A6004F9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066D0A-0D84-554E-AF30-92AF81C7504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0C1C56-9407-8641-BD8F-0AD62D8C39C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B02428-5F77-7847-A5C1-D5004E6B71B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E9F1D-39EC-4741-891C-9B25148B92A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9F1CBE-E6FD-464C-A0B0-9C0FD7DD04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FC76549-B64C-824A-8508-BF37A1F4D1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807C2A-85BA-DA42-8586-C6DC9441530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7E1141-238D-1145-9552-334B4274E9B6}"/>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F5F19E-026E-634A-BC88-8220AA4F81A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10267C0-956A-7849-89F9-CCA7C4ADB23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D26535-A342-5847-A0F8-D74E06242CF0}"/>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1AF9FED-F8DD-B044-A944-A60CC97B65F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5EAE73F-EE5A-8C42-AC9E-3C1EB3057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C5A9F0B-C7F7-7043-BED6-6DC917BA120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ooter Placeholder 2">
            <a:extLst>
              <a:ext uri="{FF2B5EF4-FFF2-40B4-BE49-F238E27FC236}">
                <a16:creationId xmlns:a16="http://schemas.microsoft.com/office/drawing/2014/main" id="{3E9AA87D-FA02-429A-A71B-1119D54D3528}"/>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7BA82566-9908-4CF7-8F89-B80A503BED31}"/>
              </a:ext>
            </a:extLst>
          </p:cNvPr>
          <p:cNvSpPr>
            <a:spLocks noGrp="1"/>
          </p:cNvSpPr>
          <p:nvPr>
            <p:ph type="sldNum" sz="quarter" idx="18"/>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6537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ight Title with two column ">
    <p:spTree>
      <p:nvGrpSpPr>
        <p:cNvPr id="1" name=""/>
        <p:cNvGrpSpPr/>
        <p:nvPr/>
      </p:nvGrpSpPr>
      <p:grpSpPr>
        <a:xfrm>
          <a:off x="0" y="0"/>
          <a:ext cx="0" cy="0"/>
          <a:chOff x="0" y="0"/>
          <a:chExt cx="0" cy="0"/>
        </a:xfrm>
      </p:grpSpPr>
      <p:grpSp>
        <p:nvGrpSpPr>
          <p:cNvPr id="16" name="Group 15"/>
          <p:cNvGrpSpPr/>
          <p:nvPr userDrawn="1"/>
        </p:nvGrpSpPr>
        <p:grpSpPr>
          <a:xfrm>
            <a:off x="6324599" y="4419600"/>
            <a:ext cx="5867402" cy="2438400"/>
            <a:chOff x="6324599" y="4419600"/>
            <a:chExt cx="5867402" cy="2438400"/>
          </a:xfrm>
        </p:grpSpPr>
        <p:pic>
          <p:nvPicPr>
            <p:cNvPr id="17" name="Picture 16">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18" name="Rectangle 17"/>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Two Content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502920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3">
            <a:extLst>
              <a:ext uri="{FF2B5EF4-FFF2-40B4-BE49-F238E27FC236}">
                <a16:creationId xmlns:a16="http://schemas.microsoft.com/office/drawing/2014/main" id="{0A188CAD-EDD5-0B4B-ACA6-7BB921B67304}"/>
              </a:ext>
            </a:extLst>
          </p:cNvPr>
          <p:cNvSpPr>
            <a:spLocks noGrp="1"/>
          </p:cNvSpPr>
          <p:nvPr>
            <p:ph type="body" sz="quarter" idx="18"/>
          </p:nvPr>
        </p:nvSpPr>
        <p:spPr>
          <a:xfrm>
            <a:off x="5949192" y="2289175"/>
            <a:ext cx="502920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a16="http://schemas.microsoft.com/office/drawing/2014/main" id="{049AD828-BC4A-834E-BC71-724D9DEE7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3" name="Picture 22">
            <a:extLst>
              <a:ext uri="{FF2B5EF4-FFF2-40B4-BE49-F238E27FC236}">
                <a16:creationId xmlns:a16="http://schemas.microsoft.com/office/drawing/2014/main" id="{567FE46A-0283-8D4A-B59C-CC07822509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4" name="Rectangle 23">
            <a:extLst>
              <a:ext uri="{FF2B5EF4-FFF2-40B4-BE49-F238E27FC236}">
                <a16:creationId xmlns:a16="http://schemas.microsoft.com/office/drawing/2014/main" id="{26482073-F23B-A94A-8B45-AB7878FED597}"/>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6E3B2E-F739-5B43-8123-AB76DA8BE7ED}"/>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D71845C-6A59-204D-BC3D-4469076BB255}"/>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16F476E-E977-6541-8C12-A4B60F6B656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BCD6330-6F55-704F-947B-DA8C49ADB2B5}"/>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237208A-A869-614F-91F4-FB7098D55909}"/>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584D567-420B-2947-A6CA-68AFDBF16BD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4925DFA-2DBB-B840-A9B7-E380CB6659B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036A400-AF28-9F45-8068-9D01D863E9D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F146525-1060-4844-A4E9-060D89FC5C07}"/>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C1B45E8-3777-004C-8AC9-FA29B9AC7AA3}"/>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204AEAA-6C7A-E44B-9198-C93E20005AF1}"/>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0BC069F-2250-5449-A674-696DF8FB2883}"/>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9B01CE8-E873-0047-989C-9377799C27B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8C144E-E958-3542-84CA-FA4714AAA707}"/>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ooter Placeholder 1">
            <a:extLst>
              <a:ext uri="{FF2B5EF4-FFF2-40B4-BE49-F238E27FC236}">
                <a16:creationId xmlns:a16="http://schemas.microsoft.com/office/drawing/2014/main" id="{AE5DD2C0-C6AF-4196-AC96-EEC4C718A31B}"/>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43" name="Slide Number Placeholder 2">
            <a:extLst>
              <a:ext uri="{FF2B5EF4-FFF2-40B4-BE49-F238E27FC236}">
                <a16:creationId xmlns:a16="http://schemas.microsoft.com/office/drawing/2014/main" id="{1B34369C-6587-4C54-97E6-4AEF5ED2FC77}"/>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27293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6">
                                            <p:txEl>
                                              <p:pRg st="1" end="1"/>
                                            </p:txEl>
                                          </p:spTgt>
                                        </p:tgtEl>
                                        <p:attrNameLst>
                                          <p:attrName>style.visibility</p:attrName>
                                        </p:attrNameLst>
                                      </p:cBhvr>
                                      <p:to>
                                        <p:strVal val="visible"/>
                                      </p:to>
                                    </p:set>
                                    <p:animEffect transition="in" filter="fade">
                                      <p:cBhvr>
                                        <p:cTn id="25" dur="500"/>
                                        <p:tgtEl>
                                          <p:spTgt spid="36">
                                            <p:txEl>
                                              <p:pRg st="1" end="1"/>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36">
                                            <p:txEl>
                                              <p:pRg st="2" end="2"/>
                                            </p:txEl>
                                          </p:spTgt>
                                        </p:tgtEl>
                                        <p:attrNameLst>
                                          <p:attrName>style.visibility</p:attrName>
                                        </p:attrNameLst>
                                      </p:cBhvr>
                                      <p:to>
                                        <p:strVal val="visible"/>
                                      </p:to>
                                    </p:set>
                                    <p:animEffect transition="in" filter="fade">
                                      <p:cBhvr>
                                        <p:cTn id="28" dur="500"/>
                                        <p:tgtEl>
                                          <p:spTgt spid="36">
                                            <p:txEl>
                                              <p:pRg st="2" end="2"/>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36">
                                            <p:txEl>
                                              <p:pRg st="3" end="3"/>
                                            </p:txEl>
                                          </p:spTgt>
                                        </p:tgtEl>
                                        <p:attrNameLst>
                                          <p:attrName>style.visibility</p:attrName>
                                        </p:attrNameLst>
                                      </p:cBhvr>
                                      <p:to>
                                        <p:strVal val="visible"/>
                                      </p:to>
                                    </p:set>
                                    <p:animEffect transition="in" filter="fade">
                                      <p:cBhvr>
                                        <p:cTn id="31" dur="500"/>
                                        <p:tgtEl>
                                          <p:spTgt spid="36">
                                            <p:txEl>
                                              <p:pRg st="3" end="3"/>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6">
                                            <p:txEl>
                                              <p:pRg st="4" end="4"/>
                                            </p:txEl>
                                          </p:spTgt>
                                        </p:tgtEl>
                                        <p:attrNameLst>
                                          <p:attrName>style.visibility</p:attrName>
                                        </p:attrNameLst>
                                      </p:cBhvr>
                                      <p:to>
                                        <p:strVal val="visible"/>
                                      </p:to>
                                    </p:set>
                                    <p:animEffect transition="in" filter="fade">
                                      <p:cBhvr>
                                        <p:cTn id="34"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build="p">
        <p:tmplLst>
          <p:tmpl lvl="1">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8" name="Immagine 41">
            <a:extLst>
              <a:ext uri="{FF2B5EF4-FFF2-40B4-BE49-F238E27FC236}">
                <a16:creationId xmlns:a16="http://schemas.microsoft.com/office/drawing/2014/main" id="{76AA23AB-2796-FB48-A923-2E24FB2498E9}"/>
              </a:ext>
            </a:extLst>
          </p:cNvPr>
          <p:cNvPicPr>
            <a:picLocks noChangeAspect="1"/>
          </p:cNvPicPr>
          <p:nvPr userDrawn="1"/>
        </p:nvPicPr>
        <p:blipFill>
          <a:blip r:embed="rId2"/>
          <a:stretch>
            <a:fillRect/>
          </a:stretch>
        </p:blipFill>
        <p:spPr>
          <a:xfrm>
            <a:off x="-6081449" y="2502499"/>
            <a:ext cx="32489082" cy="2941982"/>
          </a:xfrm>
          <a:prstGeom prst="rect">
            <a:avLst/>
          </a:prstGeom>
        </p:spPr>
      </p:pic>
      <p:pic>
        <p:nvPicPr>
          <p:cNvPr id="9" name="Picture 8" descr="Icon&#10;&#10;Description automatically generated">
            <a:extLst>
              <a:ext uri="{FF2B5EF4-FFF2-40B4-BE49-F238E27FC236}">
                <a16:creationId xmlns:a16="http://schemas.microsoft.com/office/drawing/2014/main" id="{2A0DD2CD-E8D6-49AE-A41E-C206A0FB4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5552383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ight Title with three column">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0" name="Rectangle 19"/>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Three Content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3">
            <a:extLst>
              <a:ext uri="{FF2B5EF4-FFF2-40B4-BE49-F238E27FC236}">
                <a16:creationId xmlns:a16="http://schemas.microsoft.com/office/drawing/2014/main" id="{8BB1C4CD-239E-1A45-BED4-F5593A57A275}"/>
              </a:ext>
            </a:extLst>
          </p:cNvPr>
          <p:cNvSpPr>
            <a:spLocks noGrp="1"/>
          </p:cNvSpPr>
          <p:nvPr>
            <p:ph type="body" sz="quarter" idx="18"/>
          </p:nvPr>
        </p:nvSpPr>
        <p:spPr>
          <a:xfrm>
            <a:off x="4237508"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3">
            <a:extLst>
              <a:ext uri="{FF2B5EF4-FFF2-40B4-BE49-F238E27FC236}">
                <a16:creationId xmlns:a16="http://schemas.microsoft.com/office/drawing/2014/main" id="{C944C2F4-C444-E840-AF85-154A3F44C6F0}"/>
              </a:ext>
            </a:extLst>
          </p:cNvPr>
          <p:cNvSpPr>
            <a:spLocks noGrp="1"/>
          </p:cNvSpPr>
          <p:nvPr>
            <p:ph type="body" sz="quarter" idx="19"/>
          </p:nvPr>
        </p:nvSpPr>
        <p:spPr>
          <a:xfrm>
            <a:off x="7706922"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23">
            <a:extLst>
              <a:ext uri="{FF2B5EF4-FFF2-40B4-BE49-F238E27FC236}">
                <a16:creationId xmlns:a16="http://schemas.microsoft.com/office/drawing/2014/main" id="{94879A25-767C-5F45-A747-8C84A9A376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5" name="Picture 24">
            <a:extLst>
              <a:ext uri="{FF2B5EF4-FFF2-40B4-BE49-F238E27FC236}">
                <a16:creationId xmlns:a16="http://schemas.microsoft.com/office/drawing/2014/main" id="{F3643889-E37B-454C-A82F-9C1CA01591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6" name="Rectangle 25">
            <a:extLst>
              <a:ext uri="{FF2B5EF4-FFF2-40B4-BE49-F238E27FC236}">
                <a16:creationId xmlns:a16="http://schemas.microsoft.com/office/drawing/2014/main" id="{B32DD541-F7CC-AF40-BD75-9BF1D715AB2A}"/>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E6BDED-897F-5D4A-BA5C-58832A1E2EF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75FF0C6-EC26-5D4F-9C99-3A29E0C3C3DE}"/>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2E48FE-A0A6-3843-A366-AFC411331FE9}"/>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E144AF5-0FF7-3546-AA45-5A439250867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691E86-0203-9E49-9C69-DBA1BF7E8D07}"/>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CEF5E60-480E-F04B-A0A5-84E6FD9C09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05F2C5-4328-0F48-AC1B-C478A0D2CE03}"/>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676382C-9660-D149-8BBB-C0FE47FF9F17}"/>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E7401C6-2731-EA47-8052-84ED51D53848}"/>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B7028FC-06D4-8D43-81D9-EDE4416BBE71}"/>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194F1EB-017D-374A-8BB2-2EBD18DDDED7}"/>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D30116-F4D7-0B4B-BB2C-615733A5C435}"/>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C3A728A-6D3E-1243-BD97-4F5B523F18E1}"/>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357D722-4EB3-A14D-B979-1BC8FC57424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ooter Placeholder 1">
            <a:extLst>
              <a:ext uri="{FF2B5EF4-FFF2-40B4-BE49-F238E27FC236}">
                <a16:creationId xmlns:a16="http://schemas.microsoft.com/office/drawing/2014/main" id="{9A2FAC8E-B8B1-41DA-9625-4220951F5F9C}"/>
              </a:ext>
            </a:extLst>
          </p:cNvPr>
          <p:cNvSpPr>
            <a:spLocks noGrp="1"/>
          </p:cNvSpPr>
          <p:nvPr>
            <p:ph type="ftr" sz="quarter" idx="20"/>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44" name="Slide Number Placeholder 2">
            <a:extLst>
              <a:ext uri="{FF2B5EF4-FFF2-40B4-BE49-F238E27FC236}">
                <a16:creationId xmlns:a16="http://schemas.microsoft.com/office/drawing/2014/main" id="{0A829104-C762-4688-85B8-FBD61D8BDF6B}"/>
              </a:ext>
            </a:extLst>
          </p:cNvPr>
          <p:cNvSpPr>
            <a:spLocks noGrp="1"/>
          </p:cNvSpPr>
          <p:nvPr>
            <p:ph type="sldNum" sz="quarter" idx="21"/>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315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Quadrant for infographics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3">
            <a:extLst>
              <a:ext uri="{FF2B5EF4-FFF2-40B4-BE49-F238E27FC236}">
                <a16:creationId xmlns:a16="http://schemas.microsoft.com/office/drawing/2014/main" id="{83F18B1C-2F6B-9349-8DAB-48E7D54A83F1}"/>
              </a:ext>
            </a:extLst>
          </p:cNvPr>
          <p:cNvSpPr>
            <a:spLocks noGrp="1"/>
          </p:cNvSpPr>
          <p:nvPr>
            <p:ph type="body" sz="quarter" idx="18" hasCustomPrompt="1"/>
          </p:nvPr>
        </p:nvSpPr>
        <p:spPr>
          <a:xfrm>
            <a:off x="2204246" y="4162024"/>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2" name="Text Placeholder 33">
            <a:extLst>
              <a:ext uri="{FF2B5EF4-FFF2-40B4-BE49-F238E27FC236}">
                <a16:creationId xmlns:a16="http://schemas.microsoft.com/office/drawing/2014/main" id="{0EF89F6D-A8E2-0348-8488-D69D62914376}"/>
              </a:ext>
            </a:extLst>
          </p:cNvPr>
          <p:cNvSpPr>
            <a:spLocks noGrp="1"/>
          </p:cNvSpPr>
          <p:nvPr>
            <p:ph type="body" sz="quarter" idx="19" hasCustomPrompt="1"/>
          </p:nvPr>
        </p:nvSpPr>
        <p:spPr>
          <a:xfrm>
            <a:off x="6400800" y="2271143"/>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4" name="Text Placeholder 33">
            <a:extLst>
              <a:ext uri="{FF2B5EF4-FFF2-40B4-BE49-F238E27FC236}">
                <a16:creationId xmlns:a16="http://schemas.microsoft.com/office/drawing/2014/main" id="{A0723324-5918-2C42-9A87-949E736CBF15}"/>
              </a:ext>
            </a:extLst>
          </p:cNvPr>
          <p:cNvSpPr>
            <a:spLocks noGrp="1"/>
          </p:cNvSpPr>
          <p:nvPr>
            <p:ph type="body" sz="quarter" idx="20" hasCustomPrompt="1"/>
          </p:nvPr>
        </p:nvSpPr>
        <p:spPr>
          <a:xfrm>
            <a:off x="6400800" y="4162024"/>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8" name="Text Placeholder 33">
            <a:extLst>
              <a:ext uri="{FF2B5EF4-FFF2-40B4-BE49-F238E27FC236}">
                <a16:creationId xmlns:a16="http://schemas.microsoft.com/office/drawing/2014/main" id="{B4578909-EA57-4049-8339-75544D89FCD0}"/>
              </a:ext>
            </a:extLst>
          </p:cNvPr>
          <p:cNvSpPr>
            <a:spLocks noGrp="1"/>
          </p:cNvSpPr>
          <p:nvPr>
            <p:ph type="body" sz="quarter" idx="21" hasCustomPrompt="1"/>
          </p:nvPr>
        </p:nvSpPr>
        <p:spPr>
          <a:xfrm>
            <a:off x="2204246" y="2278497"/>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pic>
        <p:nvPicPr>
          <p:cNvPr id="31" name="Picture 30">
            <a:extLst>
              <a:ext uri="{FF2B5EF4-FFF2-40B4-BE49-F238E27FC236}">
                <a16:creationId xmlns:a16="http://schemas.microsoft.com/office/drawing/2014/main" id="{F702EEAF-F0F5-814E-9196-86026AF9E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2" name="Picture 31">
            <a:extLst>
              <a:ext uri="{FF2B5EF4-FFF2-40B4-BE49-F238E27FC236}">
                <a16:creationId xmlns:a16="http://schemas.microsoft.com/office/drawing/2014/main" id="{70B2A580-1ED7-6946-86A5-B4F6484407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33" name="Rectangle 32">
            <a:extLst>
              <a:ext uri="{FF2B5EF4-FFF2-40B4-BE49-F238E27FC236}">
                <a16:creationId xmlns:a16="http://schemas.microsoft.com/office/drawing/2014/main" id="{A91F1F4E-5422-7F4A-9624-187900AD67B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C94D577-AC68-4C44-BA90-ABF756117D3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ED6C7C4-0B61-0C4E-ABA4-69082FAC6F08}"/>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313765C-BFCA-0743-BD5F-92F0330F2B4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38DAA2-0E76-BF4F-89F1-1352343D1DDF}"/>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574BF92-9118-7646-BC8B-9CE746B24E27}"/>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B1E20C5-8882-0F4F-92A1-20B0D28F713A}"/>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F8E729C-C4C1-9448-A93C-1156EFCF5B7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155CB2D-6BE4-F448-A61A-129F80A1A90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E175746-1214-D74A-98DD-FF8B830D4E06}"/>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85F2623-F72C-D447-8A14-14C15122AF1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8ED52C-A6FB-5347-A5DE-3E4F8E6EBB7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5CBC851-2B70-7545-8F47-E3F598FBCC87}"/>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5958A5E-BE55-4448-A49B-1186A8122713}"/>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AAA7986-E0FE-5349-B59E-DD99B629B6F1}"/>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ooter Placeholder 1">
            <a:extLst>
              <a:ext uri="{FF2B5EF4-FFF2-40B4-BE49-F238E27FC236}">
                <a16:creationId xmlns:a16="http://schemas.microsoft.com/office/drawing/2014/main" id="{46607642-B90B-44C1-92FE-EB788AF5153C}"/>
              </a:ext>
            </a:extLst>
          </p:cNvPr>
          <p:cNvSpPr>
            <a:spLocks noGrp="1"/>
          </p:cNvSpPr>
          <p:nvPr>
            <p:ph type="ftr" sz="quarter" idx="22"/>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49" name="Slide Number Placeholder 2">
            <a:extLst>
              <a:ext uri="{FF2B5EF4-FFF2-40B4-BE49-F238E27FC236}">
                <a16:creationId xmlns:a16="http://schemas.microsoft.com/office/drawing/2014/main" id="{E7C7092A-A2A1-48B0-90CD-28834DEDC8D0}"/>
              </a:ext>
            </a:extLst>
          </p:cNvPr>
          <p:cNvSpPr>
            <a:spLocks noGrp="1"/>
          </p:cNvSpPr>
          <p:nvPr>
            <p:ph type="sldNum" sz="quarter" idx="23"/>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33269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ight Metric">
    <p:bg>
      <p:bgPr>
        <a:solidFill>
          <a:schemeClr val="bg1"/>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6" y="1387037"/>
            <a:ext cx="3831736" cy="1707608"/>
          </a:xfrm>
        </p:spPr>
        <p:txBody>
          <a:bodyPr lIns="0" rIns="0" anchor="b">
            <a:noAutofit/>
          </a:bodyPr>
          <a:lstStyle>
            <a:lvl1pPr>
              <a:defRPr sz="12000" b="0">
                <a:solidFill>
                  <a:schemeClr val="tx2"/>
                </a:solidFill>
                <a:latin typeface="Proxima Nova Th" panose="02000506030000020004" pitchFamily="50" charset="0"/>
              </a:defRPr>
            </a:lvl1pPr>
          </a:lstStyle>
          <a:p>
            <a:pPr lvl="0"/>
            <a:r>
              <a:rPr lang="en-US"/>
              <a:t>XX%</a:t>
            </a:r>
          </a:p>
        </p:txBody>
      </p:sp>
      <p:sp>
        <p:nvSpPr>
          <p:cNvPr id="13" name="Text Placeholder 15">
            <a:extLst>
              <a:ext uri="{FF2B5EF4-FFF2-40B4-BE49-F238E27FC236}">
                <a16:creationId xmlns:a16="http://schemas.microsoft.com/office/drawing/2014/main" id="{4354AFA5-AF57-6040-82D7-328298E6DAEA}"/>
              </a:ext>
            </a:extLst>
          </p:cNvPr>
          <p:cNvSpPr>
            <a:spLocks noGrp="1"/>
          </p:cNvSpPr>
          <p:nvPr>
            <p:ph type="body" sz="quarter" idx="13" hasCustomPrompt="1"/>
          </p:nvPr>
        </p:nvSpPr>
        <p:spPr>
          <a:xfrm>
            <a:off x="761286" y="3231646"/>
            <a:ext cx="4371153" cy="914400"/>
          </a:xfrm>
        </p:spPr>
        <p:txBody>
          <a:bodyPr lIns="0" rIns="0">
            <a:noAutofit/>
          </a:bodyPr>
          <a:lstStyle>
            <a:lvl1pPr>
              <a:lnSpc>
                <a:spcPct val="100000"/>
              </a:lnSpc>
              <a:spcAft>
                <a:spcPts val="600"/>
              </a:spcAft>
              <a:defRPr sz="1800" b="0" i="0">
                <a:solidFill>
                  <a:srgbClr val="0072BC"/>
                </a:solidFill>
                <a:latin typeface="Lato" panose="020F0502020204030203" pitchFamily="34" charset="77"/>
                <a:cs typeface="Oracle Sans Light" panose="020B0403020204020204" pitchFamily="34"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vitae </a:t>
            </a:r>
            <a:r>
              <a:rPr lang="en-US" err="1"/>
              <a:t>interdum</a:t>
            </a:r>
            <a:r>
              <a:rPr lang="en-US"/>
              <a:t> diam, non </a:t>
            </a:r>
            <a:r>
              <a:rPr lang="en-US" err="1"/>
              <a:t>aliquet</a:t>
            </a:r>
            <a:r>
              <a:rPr lang="en-US"/>
              <a:t> </a:t>
            </a:r>
            <a:r>
              <a:rPr lang="en-US" err="1"/>
              <a:t>enim</a:t>
            </a:r>
            <a:r>
              <a:rPr lang="en-US"/>
              <a:t>.</a:t>
            </a:r>
          </a:p>
        </p:txBody>
      </p:sp>
      <p:pic>
        <p:nvPicPr>
          <p:cNvPr id="10" name="Picture 9">
            <a:extLst>
              <a:ext uri="{FF2B5EF4-FFF2-40B4-BE49-F238E27FC236}">
                <a16:creationId xmlns:a16="http://schemas.microsoft.com/office/drawing/2014/main" id="{8535EE8B-95EA-4038-994D-5F9FD147E460}"/>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6096000" y="1"/>
            <a:ext cx="6096000" cy="6857999"/>
          </a:xfrm>
          <a:prstGeom prst="rect">
            <a:avLst/>
          </a:prstGeom>
        </p:spPr>
      </p:pic>
      <p:pic>
        <p:nvPicPr>
          <p:cNvPr id="18" name="Picture 17">
            <a:extLst>
              <a:ext uri="{FF2B5EF4-FFF2-40B4-BE49-F238E27FC236}">
                <a16:creationId xmlns:a16="http://schemas.microsoft.com/office/drawing/2014/main" id="{732895E0-E36A-814D-89A6-71AE881490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9" name="Picture 18">
            <a:extLst>
              <a:ext uri="{FF2B5EF4-FFF2-40B4-BE49-F238E27FC236}">
                <a16:creationId xmlns:a16="http://schemas.microsoft.com/office/drawing/2014/main" id="{D50FF5DE-B8DE-9048-B721-F107BA079E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0" name="Rectangle 19">
            <a:extLst>
              <a:ext uri="{FF2B5EF4-FFF2-40B4-BE49-F238E27FC236}">
                <a16:creationId xmlns:a16="http://schemas.microsoft.com/office/drawing/2014/main" id="{C0CCBAF5-6471-4F4E-BFD1-FAA3C6B65272}"/>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37D001-DF76-E944-B64F-013E9D9B9427}"/>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A106E3-11BF-B043-B253-68B2A8DAFDF0}"/>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B35A40-0587-D84B-9570-E7373034AFF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0BC9057-9225-3342-9AD0-BB5960D246B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D3640F6-1BFB-2745-816D-FFDF2752FEC3}"/>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3C5E2F-B547-CD4F-91DE-C17B7D9C5F3D}"/>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2B10CE-4305-974E-B53B-DAA42A0EA3C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3A2415-E818-D145-B12C-7CE98AE4A31D}"/>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46F58D-7CA2-0141-9A51-6FBF95EAD549}"/>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B102A1-D67D-ED48-98EF-CC354AAF956F}"/>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E3FFC95-2AB6-CF49-8806-AB94A49B0E5E}"/>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E8EBDF5-7AD1-094A-866B-3316B75B9981}"/>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5BA3E3E-ECF7-BC44-A55D-0E7759283C5E}"/>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C0FD770-94C2-ED49-8F80-370E41E6ACFB}"/>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ooter Placeholder 1">
            <a:extLst>
              <a:ext uri="{FF2B5EF4-FFF2-40B4-BE49-F238E27FC236}">
                <a16:creationId xmlns:a16="http://schemas.microsoft.com/office/drawing/2014/main" id="{142B61B7-FBF1-41CB-B71C-778E3603B979}"/>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6" name="Slide Number Placeholder 2">
            <a:extLst>
              <a:ext uri="{FF2B5EF4-FFF2-40B4-BE49-F238E27FC236}">
                <a16:creationId xmlns:a16="http://schemas.microsoft.com/office/drawing/2014/main" id="{083D03B8-365B-4CC9-B22A-36029364384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36527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Best Practice - small font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23" name="Oval 22">
            <a:extLst>
              <a:ext uri="{FF2B5EF4-FFF2-40B4-BE49-F238E27FC236}">
                <a16:creationId xmlns:a16="http://schemas.microsoft.com/office/drawing/2014/main" id="{6A2BD740-A4C2-0946-9E63-C33AA3983D5F}"/>
              </a:ext>
            </a:extLst>
          </p:cNvPr>
          <p:cNvSpPr/>
          <p:nvPr userDrawn="1"/>
        </p:nvSpPr>
        <p:spPr>
          <a:xfrm>
            <a:off x="884583"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1800" b="1">
                <a:solidFill>
                  <a:schemeClr val="bg1"/>
                </a:solidFill>
                <a:latin typeface="Lato" panose="020F0502020204030203" pitchFamily="34" charset="77"/>
                <a:cs typeface="Oracle Sans" panose="020B0503020204020204" pitchFamily="34" charset="0"/>
              </a:rPr>
              <a:t>1</a:t>
            </a:r>
          </a:p>
        </p:txBody>
      </p:sp>
      <p:sp>
        <p:nvSpPr>
          <p:cNvPr id="25" name="Oval 24">
            <a:extLst>
              <a:ext uri="{FF2B5EF4-FFF2-40B4-BE49-F238E27FC236}">
                <a16:creationId xmlns:a16="http://schemas.microsoft.com/office/drawing/2014/main" id="{7C6C0532-F063-0042-AFA6-3DA7FE3A89DF}"/>
              </a:ext>
            </a:extLst>
          </p:cNvPr>
          <p:cNvSpPr/>
          <p:nvPr userDrawn="1"/>
        </p:nvSpPr>
        <p:spPr>
          <a:xfrm>
            <a:off x="3437582"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Oracle Sans" panose="020B0503020204020204" pitchFamily="34" charset="0"/>
              </a:rPr>
              <a:t>2</a:t>
            </a:r>
          </a:p>
        </p:txBody>
      </p:sp>
      <p:sp>
        <p:nvSpPr>
          <p:cNvPr id="26" name="Oval 25">
            <a:extLst>
              <a:ext uri="{FF2B5EF4-FFF2-40B4-BE49-F238E27FC236}">
                <a16:creationId xmlns:a16="http://schemas.microsoft.com/office/drawing/2014/main" id="{42C987BC-9341-934C-826D-28D491B929F6}"/>
              </a:ext>
            </a:extLst>
          </p:cNvPr>
          <p:cNvSpPr/>
          <p:nvPr userDrawn="1"/>
        </p:nvSpPr>
        <p:spPr>
          <a:xfrm>
            <a:off x="6046427"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Oracle Sans" panose="020B0503020204020204" pitchFamily="34" charset="0"/>
              </a:rPr>
              <a:t>3</a:t>
            </a:r>
          </a:p>
        </p:txBody>
      </p:sp>
      <p:sp>
        <p:nvSpPr>
          <p:cNvPr id="29" name="Oval 28">
            <a:extLst>
              <a:ext uri="{FF2B5EF4-FFF2-40B4-BE49-F238E27FC236}">
                <a16:creationId xmlns:a16="http://schemas.microsoft.com/office/drawing/2014/main" id="{6BF47A4F-E017-7542-9BAD-BBC6E14F894B}"/>
              </a:ext>
            </a:extLst>
          </p:cNvPr>
          <p:cNvSpPr/>
          <p:nvPr userDrawn="1"/>
        </p:nvSpPr>
        <p:spPr>
          <a:xfrm>
            <a:off x="8629710"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r>
              <a:rPr lang="aa-ET" sz="1800" b="1">
                <a:solidFill>
                  <a:schemeClr val="bg1"/>
                </a:solidFill>
                <a:latin typeface="Lato" panose="020F0502020204030203" pitchFamily="34" charset="77"/>
                <a:cs typeface="Oracle Sans" panose="020B0503020204020204" pitchFamily="34" charset="0"/>
              </a:rPr>
              <a:t>4</a:t>
            </a:r>
          </a:p>
        </p:txBody>
      </p:sp>
      <p:sp>
        <p:nvSpPr>
          <p:cNvPr id="30" name="TextBox 29">
            <a:extLst>
              <a:ext uri="{FF2B5EF4-FFF2-40B4-BE49-F238E27FC236}">
                <a16:creationId xmlns:a16="http://schemas.microsoft.com/office/drawing/2014/main" id="{DF55FADD-4F43-5942-8B7A-24BA347A99E8}"/>
              </a:ext>
            </a:extLst>
          </p:cNvPr>
          <p:cNvSpPr txBox="1"/>
          <p:nvPr userDrawn="1"/>
        </p:nvSpPr>
        <p:spPr>
          <a:xfrm>
            <a:off x="2770322"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31" name="TextBox 30">
            <a:extLst>
              <a:ext uri="{FF2B5EF4-FFF2-40B4-BE49-F238E27FC236}">
                <a16:creationId xmlns:a16="http://schemas.microsoft.com/office/drawing/2014/main" id="{5FD48095-5C98-7A41-BF3F-0DB38DECCDDC}"/>
              </a:ext>
            </a:extLst>
          </p:cNvPr>
          <p:cNvSpPr txBox="1"/>
          <p:nvPr userDrawn="1"/>
        </p:nvSpPr>
        <p:spPr>
          <a:xfrm>
            <a:off x="5345480"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32" name="TextBox 31">
            <a:extLst>
              <a:ext uri="{FF2B5EF4-FFF2-40B4-BE49-F238E27FC236}">
                <a16:creationId xmlns:a16="http://schemas.microsoft.com/office/drawing/2014/main" id="{B4806D60-648D-9548-848D-DC13EC61F854}"/>
              </a:ext>
            </a:extLst>
          </p:cNvPr>
          <p:cNvSpPr txBox="1"/>
          <p:nvPr userDrawn="1"/>
        </p:nvSpPr>
        <p:spPr>
          <a:xfrm>
            <a:off x="7972148"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33" name="TextBox 32">
            <a:extLst>
              <a:ext uri="{FF2B5EF4-FFF2-40B4-BE49-F238E27FC236}">
                <a16:creationId xmlns:a16="http://schemas.microsoft.com/office/drawing/2014/main" id="{47044AA0-E789-E049-AA4D-791F9FB95F7A}"/>
              </a:ext>
            </a:extLst>
          </p:cNvPr>
          <p:cNvSpPr txBox="1"/>
          <p:nvPr userDrawn="1"/>
        </p:nvSpPr>
        <p:spPr>
          <a:xfrm>
            <a:off x="10535653"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34" name="Text Placeholder 16">
            <a:extLst>
              <a:ext uri="{FF2B5EF4-FFF2-40B4-BE49-F238E27FC236}">
                <a16:creationId xmlns:a16="http://schemas.microsoft.com/office/drawing/2014/main" id="{A7A3CBC9-EEB6-6A4B-82C1-442C1CF9D439}"/>
              </a:ext>
            </a:extLst>
          </p:cNvPr>
          <p:cNvSpPr>
            <a:spLocks noGrp="1"/>
          </p:cNvSpPr>
          <p:nvPr>
            <p:ph type="body" sz="quarter" idx="46" hasCustomPrompt="1"/>
          </p:nvPr>
        </p:nvSpPr>
        <p:spPr>
          <a:xfrm>
            <a:off x="1336529"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5" name="Text Placeholder 16">
            <a:extLst>
              <a:ext uri="{FF2B5EF4-FFF2-40B4-BE49-F238E27FC236}">
                <a16:creationId xmlns:a16="http://schemas.microsoft.com/office/drawing/2014/main" id="{6F826F71-842F-9344-A1A2-BF934F9100DB}"/>
              </a:ext>
            </a:extLst>
          </p:cNvPr>
          <p:cNvSpPr>
            <a:spLocks noGrp="1"/>
          </p:cNvSpPr>
          <p:nvPr>
            <p:ph type="body" sz="quarter" idx="47" hasCustomPrompt="1"/>
          </p:nvPr>
        </p:nvSpPr>
        <p:spPr>
          <a:xfrm>
            <a:off x="391177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6" name="Text Placeholder 16">
            <a:extLst>
              <a:ext uri="{FF2B5EF4-FFF2-40B4-BE49-F238E27FC236}">
                <a16:creationId xmlns:a16="http://schemas.microsoft.com/office/drawing/2014/main" id="{F50C35BA-C4AE-BC46-A95C-AF7D0B4990E7}"/>
              </a:ext>
            </a:extLst>
          </p:cNvPr>
          <p:cNvSpPr>
            <a:spLocks noGrp="1"/>
          </p:cNvSpPr>
          <p:nvPr>
            <p:ph type="body" sz="quarter" idx="48" hasCustomPrompt="1"/>
          </p:nvPr>
        </p:nvSpPr>
        <p:spPr>
          <a:xfrm>
            <a:off x="654300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7" name="Text Placeholder 16">
            <a:extLst>
              <a:ext uri="{FF2B5EF4-FFF2-40B4-BE49-F238E27FC236}">
                <a16:creationId xmlns:a16="http://schemas.microsoft.com/office/drawing/2014/main" id="{9C5C6C2F-5C43-FD4C-90E2-E9EEE9576A84}"/>
              </a:ext>
            </a:extLst>
          </p:cNvPr>
          <p:cNvSpPr>
            <a:spLocks noGrp="1"/>
          </p:cNvSpPr>
          <p:nvPr>
            <p:ph type="body" sz="quarter" idx="49" hasCustomPrompt="1"/>
          </p:nvPr>
        </p:nvSpPr>
        <p:spPr>
          <a:xfrm>
            <a:off x="909959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8" name="Oval 37">
            <a:extLst>
              <a:ext uri="{FF2B5EF4-FFF2-40B4-BE49-F238E27FC236}">
                <a16:creationId xmlns:a16="http://schemas.microsoft.com/office/drawing/2014/main" id="{67BF547B-B3D6-9D46-9C54-14A46CFE5857}"/>
              </a:ext>
            </a:extLst>
          </p:cNvPr>
          <p:cNvSpPr/>
          <p:nvPr userDrawn="1"/>
        </p:nvSpPr>
        <p:spPr>
          <a:xfrm>
            <a:off x="884583"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latin typeface="Lato" panose="020F0502020204030203" pitchFamily="34" charset="77"/>
                <a:cs typeface="Oracle Sans" panose="020B0503020204020204" pitchFamily="34" charset="0"/>
              </a:rPr>
              <a:t>5</a:t>
            </a:r>
            <a:endParaRPr lang="aa-ET" sz="1800" b="1">
              <a:solidFill>
                <a:schemeClr val="bg1"/>
              </a:solidFill>
              <a:latin typeface="Lato" panose="020F0502020204030203" pitchFamily="34" charset="77"/>
              <a:cs typeface="Oracle Sans" panose="020B0503020204020204" pitchFamily="34" charset="0"/>
            </a:endParaRPr>
          </a:p>
        </p:txBody>
      </p:sp>
      <p:sp>
        <p:nvSpPr>
          <p:cNvPr id="39" name="Oval 38">
            <a:extLst>
              <a:ext uri="{FF2B5EF4-FFF2-40B4-BE49-F238E27FC236}">
                <a16:creationId xmlns:a16="http://schemas.microsoft.com/office/drawing/2014/main" id="{D42753FA-89E9-6743-B6FC-DCB1E087A48F}"/>
              </a:ext>
            </a:extLst>
          </p:cNvPr>
          <p:cNvSpPr/>
          <p:nvPr userDrawn="1"/>
        </p:nvSpPr>
        <p:spPr>
          <a:xfrm>
            <a:off x="3437582"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a:solidFill>
                  <a:schemeClr val="bg1"/>
                </a:solidFill>
                <a:latin typeface="Lato" panose="020F0502020204030203" pitchFamily="34" charset="77"/>
                <a:cs typeface="Oracle Sans" panose="020B0503020204020204" pitchFamily="34" charset="0"/>
              </a:rPr>
              <a:t>6</a:t>
            </a:r>
            <a:endParaRPr lang="aa-ET" sz="1800" b="1">
              <a:solidFill>
                <a:schemeClr val="bg1"/>
              </a:solidFill>
              <a:latin typeface="Lato" panose="020F0502020204030203" pitchFamily="34" charset="77"/>
              <a:cs typeface="Oracle Sans" panose="020B0503020204020204" pitchFamily="34" charset="0"/>
            </a:endParaRPr>
          </a:p>
        </p:txBody>
      </p:sp>
      <p:sp>
        <p:nvSpPr>
          <p:cNvPr id="40" name="Oval 39">
            <a:extLst>
              <a:ext uri="{FF2B5EF4-FFF2-40B4-BE49-F238E27FC236}">
                <a16:creationId xmlns:a16="http://schemas.microsoft.com/office/drawing/2014/main" id="{D6CE70FA-815D-B447-90E3-C47F0F732537}"/>
              </a:ext>
            </a:extLst>
          </p:cNvPr>
          <p:cNvSpPr/>
          <p:nvPr userDrawn="1"/>
        </p:nvSpPr>
        <p:spPr>
          <a:xfrm>
            <a:off x="6046427"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a:solidFill>
                  <a:schemeClr val="bg1"/>
                </a:solidFill>
                <a:latin typeface="Lato" panose="020F0502020204030203" pitchFamily="34" charset="77"/>
                <a:cs typeface="Oracle Sans" panose="020B0503020204020204" pitchFamily="34" charset="0"/>
              </a:rPr>
              <a:t>7</a:t>
            </a:r>
            <a:endParaRPr lang="aa-ET" sz="1800" b="1">
              <a:solidFill>
                <a:schemeClr val="bg1"/>
              </a:solidFill>
              <a:latin typeface="Lato" panose="020F0502020204030203" pitchFamily="34" charset="77"/>
              <a:cs typeface="Oracle Sans" panose="020B0503020204020204" pitchFamily="34" charset="0"/>
            </a:endParaRPr>
          </a:p>
        </p:txBody>
      </p:sp>
      <p:sp>
        <p:nvSpPr>
          <p:cNvPr id="41" name="Oval 40">
            <a:extLst>
              <a:ext uri="{FF2B5EF4-FFF2-40B4-BE49-F238E27FC236}">
                <a16:creationId xmlns:a16="http://schemas.microsoft.com/office/drawing/2014/main" id="{A0F79411-240C-2744-B442-8EB07B96E2B7}"/>
              </a:ext>
            </a:extLst>
          </p:cNvPr>
          <p:cNvSpPr/>
          <p:nvPr userDrawn="1"/>
        </p:nvSpPr>
        <p:spPr>
          <a:xfrm>
            <a:off x="8629710"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r>
              <a:rPr lang="en-GB" sz="1800" b="1">
                <a:solidFill>
                  <a:schemeClr val="bg1"/>
                </a:solidFill>
                <a:latin typeface="Lato" panose="020F0502020204030203" pitchFamily="34" charset="77"/>
                <a:cs typeface="Oracle Sans" panose="020B0503020204020204" pitchFamily="34" charset="0"/>
              </a:rPr>
              <a:t>8</a:t>
            </a:r>
            <a:endParaRPr lang="aa-ET" sz="1800" b="1">
              <a:solidFill>
                <a:schemeClr val="bg1"/>
              </a:solidFill>
              <a:latin typeface="Lato" panose="020F0502020204030203" pitchFamily="34" charset="77"/>
              <a:cs typeface="Oracle Sans" panose="020B0503020204020204" pitchFamily="34" charset="0"/>
            </a:endParaRPr>
          </a:p>
        </p:txBody>
      </p:sp>
      <p:sp>
        <p:nvSpPr>
          <p:cNvPr id="42" name="TextBox 41">
            <a:extLst>
              <a:ext uri="{FF2B5EF4-FFF2-40B4-BE49-F238E27FC236}">
                <a16:creationId xmlns:a16="http://schemas.microsoft.com/office/drawing/2014/main" id="{0526467B-D106-6148-AF6E-D805B40DD665}"/>
              </a:ext>
            </a:extLst>
          </p:cNvPr>
          <p:cNvSpPr txBox="1"/>
          <p:nvPr userDrawn="1"/>
        </p:nvSpPr>
        <p:spPr>
          <a:xfrm>
            <a:off x="2770322"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43" name="TextBox 42">
            <a:extLst>
              <a:ext uri="{FF2B5EF4-FFF2-40B4-BE49-F238E27FC236}">
                <a16:creationId xmlns:a16="http://schemas.microsoft.com/office/drawing/2014/main" id="{106876C1-F7E6-B248-B9B4-D99711AB40E7}"/>
              </a:ext>
            </a:extLst>
          </p:cNvPr>
          <p:cNvSpPr txBox="1"/>
          <p:nvPr userDrawn="1"/>
        </p:nvSpPr>
        <p:spPr>
          <a:xfrm>
            <a:off x="5345480"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44" name="TextBox 43">
            <a:extLst>
              <a:ext uri="{FF2B5EF4-FFF2-40B4-BE49-F238E27FC236}">
                <a16:creationId xmlns:a16="http://schemas.microsoft.com/office/drawing/2014/main" id="{84D04BCC-CB80-5C4A-BF42-45E214260C52}"/>
              </a:ext>
            </a:extLst>
          </p:cNvPr>
          <p:cNvSpPr txBox="1"/>
          <p:nvPr userDrawn="1"/>
        </p:nvSpPr>
        <p:spPr>
          <a:xfrm>
            <a:off x="7972148"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45" name="TextBox 44">
            <a:extLst>
              <a:ext uri="{FF2B5EF4-FFF2-40B4-BE49-F238E27FC236}">
                <a16:creationId xmlns:a16="http://schemas.microsoft.com/office/drawing/2014/main" id="{FD787E88-EF4E-C340-B1BE-68FA105A8EEB}"/>
              </a:ext>
            </a:extLst>
          </p:cNvPr>
          <p:cNvSpPr txBox="1"/>
          <p:nvPr userDrawn="1"/>
        </p:nvSpPr>
        <p:spPr>
          <a:xfrm>
            <a:off x="10535653"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46" name="Text Placeholder 16">
            <a:extLst>
              <a:ext uri="{FF2B5EF4-FFF2-40B4-BE49-F238E27FC236}">
                <a16:creationId xmlns:a16="http://schemas.microsoft.com/office/drawing/2014/main" id="{A7D1A3FD-8613-EB4A-9865-12B8F1176892}"/>
              </a:ext>
            </a:extLst>
          </p:cNvPr>
          <p:cNvSpPr>
            <a:spLocks noGrp="1"/>
          </p:cNvSpPr>
          <p:nvPr>
            <p:ph type="body" sz="quarter" idx="62" hasCustomPrompt="1"/>
          </p:nvPr>
        </p:nvSpPr>
        <p:spPr>
          <a:xfrm>
            <a:off x="1336529"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7" name="Text Placeholder 16">
            <a:extLst>
              <a:ext uri="{FF2B5EF4-FFF2-40B4-BE49-F238E27FC236}">
                <a16:creationId xmlns:a16="http://schemas.microsoft.com/office/drawing/2014/main" id="{F8036747-BBFB-834B-BEB4-1A07E43E4676}"/>
              </a:ext>
            </a:extLst>
          </p:cNvPr>
          <p:cNvSpPr>
            <a:spLocks noGrp="1"/>
          </p:cNvSpPr>
          <p:nvPr>
            <p:ph type="body" sz="quarter" idx="63" hasCustomPrompt="1"/>
          </p:nvPr>
        </p:nvSpPr>
        <p:spPr>
          <a:xfrm>
            <a:off x="391177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8" name="Text Placeholder 16">
            <a:extLst>
              <a:ext uri="{FF2B5EF4-FFF2-40B4-BE49-F238E27FC236}">
                <a16:creationId xmlns:a16="http://schemas.microsoft.com/office/drawing/2014/main" id="{B04BDA99-BDB1-DF49-B7FA-152759D710CF}"/>
              </a:ext>
            </a:extLst>
          </p:cNvPr>
          <p:cNvSpPr>
            <a:spLocks noGrp="1"/>
          </p:cNvSpPr>
          <p:nvPr>
            <p:ph type="body" sz="quarter" idx="64" hasCustomPrompt="1"/>
          </p:nvPr>
        </p:nvSpPr>
        <p:spPr>
          <a:xfrm>
            <a:off x="654300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9" name="Text Placeholder 16">
            <a:extLst>
              <a:ext uri="{FF2B5EF4-FFF2-40B4-BE49-F238E27FC236}">
                <a16:creationId xmlns:a16="http://schemas.microsoft.com/office/drawing/2014/main" id="{C717AC22-547D-9645-BCD6-D83EC5C65D89}"/>
              </a:ext>
            </a:extLst>
          </p:cNvPr>
          <p:cNvSpPr>
            <a:spLocks noGrp="1"/>
          </p:cNvSpPr>
          <p:nvPr>
            <p:ph type="body" sz="quarter" idx="65" hasCustomPrompt="1"/>
          </p:nvPr>
        </p:nvSpPr>
        <p:spPr>
          <a:xfrm>
            <a:off x="909959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50" name="Oval 49">
            <a:extLst>
              <a:ext uri="{FF2B5EF4-FFF2-40B4-BE49-F238E27FC236}">
                <a16:creationId xmlns:a16="http://schemas.microsoft.com/office/drawing/2014/main" id="{0A5BD78A-F997-6842-A9B0-1B38FF4DB19A}"/>
              </a:ext>
            </a:extLst>
          </p:cNvPr>
          <p:cNvSpPr/>
          <p:nvPr userDrawn="1"/>
        </p:nvSpPr>
        <p:spPr>
          <a:xfrm>
            <a:off x="884583"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latin typeface="Lato" panose="020F0502020204030203" pitchFamily="34" charset="77"/>
                <a:cs typeface="Oracle Sans" panose="020B0503020204020204" pitchFamily="34" charset="0"/>
              </a:rPr>
              <a:t>9</a:t>
            </a:r>
            <a:endParaRPr lang="aa-ET" sz="1800" b="1">
              <a:solidFill>
                <a:schemeClr val="bg1"/>
              </a:solidFill>
              <a:latin typeface="Lato" panose="020F0502020204030203" pitchFamily="34" charset="77"/>
              <a:cs typeface="Oracle Sans" panose="020B0503020204020204" pitchFamily="34" charset="0"/>
            </a:endParaRPr>
          </a:p>
        </p:txBody>
      </p:sp>
      <p:sp>
        <p:nvSpPr>
          <p:cNvPr id="51" name="Oval 50">
            <a:extLst>
              <a:ext uri="{FF2B5EF4-FFF2-40B4-BE49-F238E27FC236}">
                <a16:creationId xmlns:a16="http://schemas.microsoft.com/office/drawing/2014/main" id="{D550B27B-81C0-F942-99FE-2D134A99F2B2}"/>
              </a:ext>
            </a:extLst>
          </p:cNvPr>
          <p:cNvSpPr/>
          <p:nvPr userDrawn="1"/>
        </p:nvSpPr>
        <p:spPr>
          <a:xfrm>
            <a:off x="3437582"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000" b="1">
              <a:solidFill>
                <a:schemeClr val="bg1"/>
              </a:solidFill>
              <a:latin typeface="Lato" panose="020F0502020204030203" pitchFamily="34" charset="77"/>
              <a:cs typeface="Oracle Sans" panose="020B0503020204020204" pitchFamily="34" charset="0"/>
            </a:endParaRPr>
          </a:p>
        </p:txBody>
      </p:sp>
      <p:sp>
        <p:nvSpPr>
          <p:cNvPr id="52" name="Oval 51">
            <a:extLst>
              <a:ext uri="{FF2B5EF4-FFF2-40B4-BE49-F238E27FC236}">
                <a16:creationId xmlns:a16="http://schemas.microsoft.com/office/drawing/2014/main" id="{FF1C9131-B72C-5042-8756-410230F4E780}"/>
              </a:ext>
            </a:extLst>
          </p:cNvPr>
          <p:cNvSpPr/>
          <p:nvPr userDrawn="1"/>
        </p:nvSpPr>
        <p:spPr>
          <a:xfrm>
            <a:off x="6046427"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800" b="1">
              <a:solidFill>
                <a:schemeClr val="bg1"/>
              </a:solidFill>
              <a:latin typeface="Lato" panose="020F0502020204030203" pitchFamily="34" charset="77"/>
              <a:cs typeface="Oracle Sans" panose="020B0503020204020204" pitchFamily="34" charset="0"/>
            </a:endParaRPr>
          </a:p>
        </p:txBody>
      </p:sp>
      <p:sp>
        <p:nvSpPr>
          <p:cNvPr id="53" name="Oval 52">
            <a:extLst>
              <a:ext uri="{FF2B5EF4-FFF2-40B4-BE49-F238E27FC236}">
                <a16:creationId xmlns:a16="http://schemas.microsoft.com/office/drawing/2014/main" id="{F7C3EED8-59E2-6F41-A908-15629BD0D59B}"/>
              </a:ext>
            </a:extLst>
          </p:cNvPr>
          <p:cNvSpPr/>
          <p:nvPr userDrawn="1"/>
        </p:nvSpPr>
        <p:spPr>
          <a:xfrm>
            <a:off x="8629710"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endParaRPr lang="aa-ET" sz="1800" b="1">
              <a:solidFill>
                <a:schemeClr val="bg1"/>
              </a:solidFill>
              <a:latin typeface="Lato" panose="020F0502020204030203" pitchFamily="34" charset="77"/>
              <a:cs typeface="Oracle Sans" panose="020B0503020204020204" pitchFamily="34" charset="0"/>
            </a:endParaRPr>
          </a:p>
        </p:txBody>
      </p:sp>
      <p:sp>
        <p:nvSpPr>
          <p:cNvPr id="54" name="TextBox 53">
            <a:extLst>
              <a:ext uri="{FF2B5EF4-FFF2-40B4-BE49-F238E27FC236}">
                <a16:creationId xmlns:a16="http://schemas.microsoft.com/office/drawing/2014/main" id="{6A681A9F-85FB-F84E-A9AE-15232DF537F0}"/>
              </a:ext>
            </a:extLst>
          </p:cNvPr>
          <p:cNvSpPr txBox="1"/>
          <p:nvPr userDrawn="1"/>
        </p:nvSpPr>
        <p:spPr>
          <a:xfrm>
            <a:off x="2770322"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55" name="TextBox 54">
            <a:extLst>
              <a:ext uri="{FF2B5EF4-FFF2-40B4-BE49-F238E27FC236}">
                <a16:creationId xmlns:a16="http://schemas.microsoft.com/office/drawing/2014/main" id="{CAC6DDB2-283C-914C-967C-42684E6E6BC8}"/>
              </a:ext>
            </a:extLst>
          </p:cNvPr>
          <p:cNvSpPr txBox="1"/>
          <p:nvPr userDrawn="1"/>
        </p:nvSpPr>
        <p:spPr>
          <a:xfrm>
            <a:off x="5345480"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56" name="TextBox 55">
            <a:extLst>
              <a:ext uri="{FF2B5EF4-FFF2-40B4-BE49-F238E27FC236}">
                <a16:creationId xmlns:a16="http://schemas.microsoft.com/office/drawing/2014/main" id="{C232959A-E485-D14D-A1A8-F826DE7B18A1}"/>
              </a:ext>
            </a:extLst>
          </p:cNvPr>
          <p:cNvSpPr txBox="1"/>
          <p:nvPr userDrawn="1"/>
        </p:nvSpPr>
        <p:spPr>
          <a:xfrm>
            <a:off x="7972148"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57" name="TextBox 56">
            <a:extLst>
              <a:ext uri="{FF2B5EF4-FFF2-40B4-BE49-F238E27FC236}">
                <a16:creationId xmlns:a16="http://schemas.microsoft.com/office/drawing/2014/main" id="{BDC177CD-A9D7-904E-8015-B5D3B746C892}"/>
              </a:ext>
            </a:extLst>
          </p:cNvPr>
          <p:cNvSpPr txBox="1"/>
          <p:nvPr userDrawn="1"/>
        </p:nvSpPr>
        <p:spPr>
          <a:xfrm>
            <a:off x="10535653"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58" name="Text Placeholder 16">
            <a:extLst>
              <a:ext uri="{FF2B5EF4-FFF2-40B4-BE49-F238E27FC236}">
                <a16:creationId xmlns:a16="http://schemas.microsoft.com/office/drawing/2014/main" id="{E7348C33-16B9-0742-8578-C98DBE168492}"/>
              </a:ext>
            </a:extLst>
          </p:cNvPr>
          <p:cNvSpPr>
            <a:spLocks noGrp="1"/>
          </p:cNvSpPr>
          <p:nvPr>
            <p:ph type="body" sz="quarter" idx="66" hasCustomPrompt="1"/>
          </p:nvPr>
        </p:nvSpPr>
        <p:spPr>
          <a:xfrm>
            <a:off x="1336529"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59" name="Text Placeholder 16">
            <a:extLst>
              <a:ext uri="{FF2B5EF4-FFF2-40B4-BE49-F238E27FC236}">
                <a16:creationId xmlns:a16="http://schemas.microsoft.com/office/drawing/2014/main" id="{9E6243AC-02B3-D34E-A442-A514C13D603D}"/>
              </a:ext>
            </a:extLst>
          </p:cNvPr>
          <p:cNvSpPr>
            <a:spLocks noGrp="1"/>
          </p:cNvSpPr>
          <p:nvPr>
            <p:ph type="body" sz="quarter" idx="67" hasCustomPrompt="1"/>
          </p:nvPr>
        </p:nvSpPr>
        <p:spPr>
          <a:xfrm>
            <a:off x="391177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0" name="Text Placeholder 16">
            <a:extLst>
              <a:ext uri="{FF2B5EF4-FFF2-40B4-BE49-F238E27FC236}">
                <a16:creationId xmlns:a16="http://schemas.microsoft.com/office/drawing/2014/main" id="{9DC70977-6698-1844-A64F-F36C46175075}"/>
              </a:ext>
            </a:extLst>
          </p:cNvPr>
          <p:cNvSpPr>
            <a:spLocks noGrp="1"/>
          </p:cNvSpPr>
          <p:nvPr>
            <p:ph type="body" sz="quarter" idx="68" hasCustomPrompt="1"/>
          </p:nvPr>
        </p:nvSpPr>
        <p:spPr>
          <a:xfrm>
            <a:off x="654300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1" name="Text Placeholder 16">
            <a:extLst>
              <a:ext uri="{FF2B5EF4-FFF2-40B4-BE49-F238E27FC236}">
                <a16:creationId xmlns:a16="http://schemas.microsoft.com/office/drawing/2014/main" id="{966754E1-7D78-464F-9E82-CD328AD9FFDF}"/>
              </a:ext>
            </a:extLst>
          </p:cNvPr>
          <p:cNvSpPr>
            <a:spLocks noGrp="1"/>
          </p:cNvSpPr>
          <p:nvPr>
            <p:ph type="body" sz="quarter" idx="69" hasCustomPrompt="1"/>
          </p:nvPr>
        </p:nvSpPr>
        <p:spPr>
          <a:xfrm>
            <a:off x="909959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2" name="TextBox 61">
            <a:extLst>
              <a:ext uri="{FF2B5EF4-FFF2-40B4-BE49-F238E27FC236}">
                <a16:creationId xmlns:a16="http://schemas.microsoft.com/office/drawing/2014/main" id="{E0D882F1-656E-FD45-91D1-456C004DE284}"/>
              </a:ext>
            </a:extLst>
          </p:cNvPr>
          <p:cNvSpPr txBox="1"/>
          <p:nvPr userDrawn="1"/>
        </p:nvSpPr>
        <p:spPr>
          <a:xfrm>
            <a:off x="3363986" y="4857764"/>
            <a:ext cx="453970" cy="369332"/>
          </a:xfrm>
          <a:prstGeom prst="rect">
            <a:avLst/>
          </a:prstGeom>
          <a:noFill/>
        </p:spPr>
        <p:txBody>
          <a:bodyPr wrap="none" rtlCol="0">
            <a:spAutoFit/>
          </a:bodyPr>
          <a:lstStyle/>
          <a:p>
            <a:r>
              <a:rPr lang="en-US" b="1" i="0">
                <a:solidFill>
                  <a:schemeClr val="bg1"/>
                </a:solidFill>
                <a:latin typeface="Lato" panose="020F0502020204030203" pitchFamily="34" charset="77"/>
                <a:cs typeface="Oracle Sans" panose="020B0503020204020204" pitchFamily="34" charset="0"/>
              </a:rPr>
              <a:t>10</a:t>
            </a:r>
          </a:p>
        </p:txBody>
      </p:sp>
      <p:sp>
        <p:nvSpPr>
          <p:cNvPr id="63" name="TextBox 62">
            <a:extLst>
              <a:ext uri="{FF2B5EF4-FFF2-40B4-BE49-F238E27FC236}">
                <a16:creationId xmlns:a16="http://schemas.microsoft.com/office/drawing/2014/main" id="{49EA85D1-A7CB-7948-BE0D-B21CF8D272F2}"/>
              </a:ext>
            </a:extLst>
          </p:cNvPr>
          <p:cNvSpPr txBox="1"/>
          <p:nvPr userDrawn="1"/>
        </p:nvSpPr>
        <p:spPr>
          <a:xfrm>
            <a:off x="5983028" y="4857764"/>
            <a:ext cx="453970" cy="369332"/>
          </a:xfrm>
          <a:prstGeom prst="rect">
            <a:avLst/>
          </a:prstGeom>
          <a:noFill/>
        </p:spPr>
        <p:txBody>
          <a:bodyPr wrap="none" rtlCol="0">
            <a:spAutoFit/>
          </a:bodyPr>
          <a:lstStyle/>
          <a:p>
            <a:r>
              <a:rPr lang="en-US" b="1" i="0">
                <a:solidFill>
                  <a:schemeClr val="bg1"/>
                </a:solidFill>
                <a:latin typeface="Lato" panose="020F0502020204030203" pitchFamily="34" charset="77"/>
                <a:cs typeface="Oracle Sans" panose="020B0503020204020204" pitchFamily="34" charset="0"/>
              </a:rPr>
              <a:t>11</a:t>
            </a:r>
          </a:p>
        </p:txBody>
      </p:sp>
      <p:sp>
        <p:nvSpPr>
          <p:cNvPr id="64" name="TextBox 63">
            <a:extLst>
              <a:ext uri="{FF2B5EF4-FFF2-40B4-BE49-F238E27FC236}">
                <a16:creationId xmlns:a16="http://schemas.microsoft.com/office/drawing/2014/main" id="{4E4C9B5B-8BD0-514C-B9FD-5C2DEDB97488}"/>
              </a:ext>
            </a:extLst>
          </p:cNvPr>
          <p:cNvSpPr txBox="1"/>
          <p:nvPr userDrawn="1"/>
        </p:nvSpPr>
        <p:spPr>
          <a:xfrm>
            <a:off x="8566740" y="4857764"/>
            <a:ext cx="453970" cy="369332"/>
          </a:xfrm>
          <a:prstGeom prst="rect">
            <a:avLst/>
          </a:prstGeom>
          <a:noFill/>
        </p:spPr>
        <p:txBody>
          <a:bodyPr wrap="none" rtlCol="0">
            <a:spAutoFit/>
          </a:bodyPr>
          <a:lstStyle/>
          <a:p>
            <a:r>
              <a:rPr lang="en-US" b="1" i="0">
                <a:solidFill>
                  <a:schemeClr val="bg1"/>
                </a:solidFill>
                <a:latin typeface="Lato" panose="020F0502020204030203" pitchFamily="34" charset="77"/>
                <a:cs typeface="Oracle Sans" panose="020B0503020204020204" pitchFamily="34" charset="0"/>
              </a:rPr>
              <a:t>12</a:t>
            </a:r>
          </a:p>
        </p:txBody>
      </p:sp>
      <p:pic>
        <p:nvPicPr>
          <p:cNvPr id="68" name="Picture 67">
            <a:extLst>
              <a:ext uri="{FF2B5EF4-FFF2-40B4-BE49-F238E27FC236}">
                <a16:creationId xmlns:a16="http://schemas.microsoft.com/office/drawing/2014/main" id="{C68915E1-5FAF-6947-90B5-56C070F5B9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69" name="Picture 68">
            <a:extLst>
              <a:ext uri="{FF2B5EF4-FFF2-40B4-BE49-F238E27FC236}">
                <a16:creationId xmlns:a16="http://schemas.microsoft.com/office/drawing/2014/main" id="{39F954AD-ED5C-4E4A-BD61-8D9EEDA3E5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70" name="Rectangle 69">
            <a:extLst>
              <a:ext uri="{FF2B5EF4-FFF2-40B4-BE49-F238E27FC236}">
                <a16:creationId xmlns:a16="http://schemas.microsoft.com/office/drawing/2014/main" id="{5FC83CC7-9029-6B41-AFE3-5B843BAB69D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01C3D71-DF76-9741-8A9E-608C450FAEB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8285D22-6928-324E-87AD-82140933770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B8EC623-491B-A146-B1F7-F8EED1ACECA9}"/>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A90A367-5B92-7C4A-8CE9-AF65994E30C5}"/>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A7EC6A3-28EA-2242-B396-8DF77B18C64A}"/>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309F4A-EE5E-9540-95EC-B702B3687C4E}"/>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41E110D-9EE8-EB46-B830-F5B54258110B}"/>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2E311FC-BB39-8249-833F-BE12131C80B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CED1C9B-E120-B847-BEF4-CD9EFCFF427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AED604C-67B0-FA47-B129-7398BE4B24E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92C1965-4768-4D4F-9C28-C73607EC1AB8}"/>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34C14F5-0F52-8B40-83F3-1717C7E8498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BF47DFF-4D0F-514A-9B32-CD25B8E99964}"/>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940C92-CD81-754E-83B6-96921126C3A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Footer Placeholder 1">
            <a:extLst>
              <a:ext uri="{FF2B5EF4-FFF2-40B4-BE49-F238E27FC236}">
                <a16:creationId xmlns:a16="http://schemas.microsoft.com/office/drawing/2014/main" id="{630D1401-1187-4DE4-9A9E-574B2058C475}"/>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85" name="Slide Number Placeholder 2">
            <a:extLst>
              <a:ext uri="{FF2B5EF4-FFF2-40B4-BE49-F238E27FC236}">
                <a16:creationId xmlns:a16="http://schemas.microsoft.com/office/drawing/2014/main" id="{5E26EBB8-F07B-4D6C-86C0-391CA04B33B2}"/>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38837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Best Practice - large font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43EB61E4-B059-9149-93B5-4DE4A77B4732}"/>
              </a:ext>
            </a:extLst>
          </p:cNvPr>
          <p:cNvSpPr/>
          <p:nvPr userDrawn="1"/>
        </p:nvSpPr>
        <p:spPr>
          <a:xfrm>
            <a:off x="884583"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1800" b="1">
                <a:solidFill>
                  <a:schemeClr val="bg1"/>
                </a:solidFill>
                <a:latin typeface="Lato" panose="020F0502020204030203" pitchFamily="34" charset="77"/>
                <a:cs typeface="Arial" panose="020B0604020202020204" pitchFamily="34" charset="0"/>
              </a:rPr>
              <a:t>1</a:t>
            </a:r>
          </a:p>
        </p:txBody>
      </p:sp>
      <p:sp>
        <p:nvSpPr>
          <p:cNvPr id="66" name="Oval 65">
            <a:extLst>
              <a:ext uri="{FF2B5EF4-FFF2-40B4-BE49-F238E27FC236}">
                <a16:creationId xmlns:a16="http://schemas.microsoft.com/office/drawing/2014/main" id="{3FB713D9-FB1A-8641-A751-E37BBBB482EE}"/>
              </a:ext>
            </a:extLst>
          </p:cNvPr>
          <p:cNvSpPr/>
          <p:nvPr userDrawn="1"/>
        </p:nvSpPr>
        <p:spPr>
          <a:xfrm>
            <a:off x="4485786"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Arial" panose="020B0604020202020204" pitchFamily="34" charset="0"/>
              </a:rPr>
              <a:t>2</a:t>
            </a:r>
          </a:p>
        </p:txBody>
      </p:sp>
      <p:sp>
        <p:nvSpPr>
          <p:cNvPr id="67" name="Oval 66">
            <a:extLst>
              <a:ext uri="{FF2B5EF4-FFF2-40B4-BE49-F238E27FC236}">
                <a16:creationId xmlns:a16="http://schemas.microsoft.com/office/drawing/2014/main" id="{2E68F28E-84AA-BB44-9360-69324B964414}"/>
              </a:ext>
            </a:extLst>
          </p:cNvPr>
          <p:cNvSpPr/>
          <p:nvPr userDrawn="1"/>
        </p:nvSpPr>
        <p:spPr>
          <a:xfrm>
            <a:off x="8159548"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Arial" panose="020B0604020202020204" pitchFamily="34" charset="0"/>
              </a:rPr>
              <a:t>3</a:t>
            </a:r>
          </a:p>
        </p:txBody>
      </p:sp>
      <p:sp>
        <p:nvSpPr>
          <p:cNvPr id="68" name="TextBox 67">
            <a:extLst>
              <a:ext uri="{FF2B5EF4-FFF2-40B4-BE49-F238E27FC236}">
                <a16:creationId xmlns:a16="http://schemas.microsoft.com/office/drawing/2014/main" id="{0615BE3B-A5F7-CB44-85A9-B20EE79A45D6}"/>
              </a:ext>
            </a:extLst>
          </p:cNvPr>
          <p:cNvSpPr txBox="1"/>
          <p:nvPr userDrawn="1"/>
        </p:nvSpPr>
        <p:spPr>
          <a:xfrm>
            <a:off x="3509848"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69" name="TextBox 68">
            <a:extLst>
              <a:ext uri="{FF2B5EF4-FFF2-40B4-BE49-F238E27FC236}">
                <a16:creationId xmlns:a16="http://schemas.microsoft.com/office/drawing/2014/main" id="{0FD6E761-5475-9047-9947-CD3751FC9DFC}"/>
              </a:ext>
            </a:extLst>
          </p:cNvPr>
          <p:cNvSpPr txBox="1"/>
          <p:nvPr userDrawn="1"/>
        </p:nvSpPr>
        <p:spPr>
          <a:xfrm>
            <a:off x="7113057"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70" name="TextBox 69">
            <a:extLst>
              <a:ext uri="{FF2B5EF4-FFF2-40B4-BE49-F238E27FC236}">
                <a16:creationId xmlns:a16="http://schemas.microsoft.com/office/drawing/2014/main" id="{58DCD3B5-0939-7743-9305-6C900C630B6E}"/>
              </a:ext>
            </a:extLst>
          </p:cNvPr>
          <p:cNvSpPr txBox="1"/>
          <p:nvPr userDrawn="1"/>
        </p:nvSpPr>
        <p:spPr>
          <a:xfrm>
            <a:off x="10827406"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71" name="Text Placeholder 16">
            <a:extLst>
              <a:ext uri="{FF2B5EF4-FFF2-40B4-BE49-F238E27FC236}">
                <a16:creationId xmlns:a16="http://schemas.microsoft.com/office/drawing/2014/main" id="{EDC02CDD-76F3-6948-8A7E-EE730A50FB78}"/>
              </a:ext>
            </a:extLst>
          </p:cNvPr>
          <p:cNvSpPr>
            <a:spLocks noGrp="1"/>
          </p:cNvSpPr>
          <p:nvPr>
            <p:ph type="body" sz="quarter" idx="46" hasCustomPrompt="1"/>
          </p:nvPr>
        </p:nvSpPr>
        <p:spPr>
          <a:xfrm>
            <a:off x="1336528"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2" name="Text Placeholder 16">
            <a:extLst>
              <a:ext uri="{FF2B5EF4-FFF2-40B4-BE49-F238E27FC236}">
                <a16:creationId xmlns:a16="http://schemas.microsoft.com/office/drawing/2014/main" id="{178365F8-0EDC-EB49-8474-42A7A3D1D5E8}"/>
              </a:ext>
            </a:extLst>
          </p:cNvPr>
          <p:cNvSpPr>
            <a:spLocks noGrp="1"/>
          </p:cNvSpPr>
          <p:nvPr>
            <p:ph type="body" sz="quarter" idx="47" hasCustomPrompt="1"/>
          </p:nvPr>
        </p:nvSpPr>
        <p:spPr>
          <a:xfrm>
            <a:off x="4959981"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3" name="Text Placeholder 16">
            <a:extLst>
              <a:ext uri="{FF2B5EF4-FFF2-40B4-BE49-F238E27FC236}">
                <a16:creationId xmlns:a16="http://schemas.microsoft.com/office/drawing/2014/main" id="{AACCC09F-5166-E34C-850D-9924AE736AEE}"/>
              </a:ext>
            </a:extLst>
          </p:cNvPr>
          <p:cNvSpPr>
            <a:spLocks noGrp="1"/>
          </p:cNvSpPr>
          <p:nvPr>
            <p:ph type="body" sz="quarter" idx="48" hasCustomPrompt="1"/>
          </p:nvPr>
        </p:nvSpPr>
        <p:spPr>
          <a:xfrm>
            <a:off x="8656128"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4" name="Oval 73">
            <a:extLst>
              <a:ext uri="{FF2B5EF4-FFF2-40B4-BE49-F238E27FC236}">
                <a16:creationId xmlns:a16="http://schemas.microsoft.com/office/drawing/2014/main" id="{554C730F-6C46-144D-8A09-6FC8F3EA7FEA}"/>
              </a:ext>
            </a:extLst>
          </p:cNvPr>
          <p:cNvSpPr/>
          <p:nvPr userDrawn="1"/>
        </p:nvSpPr>
        <p:spPr>
          <a:xfrm>
            <a:off x="884583"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latin typeface="Lato" panose="020F0502020204030203" pitchFamily="34" charset="77"/>
                <a:cs typeface="Arial" panose="020B0604020202020204" pitchFamily="34" charset="0"/>
              </a:rPr>
              <a:t>4</a:t>
            </a:r>
            <a:endParaRPr lang="aa-ET" sz="1800" b="1">
              <a:solidFill>
                <a:schemeClr val="bg1"/>
              </a:solidFill>
              <a:latin typeface="Lato" panose="020F0502020204030203" pitchFamily="34" charset="77"/>
              <a:cs typeface="Arial" panose="020B0604020202020204" pitchFamily="34" charset="0"/>
            </a:endParaRPr>
          </a:p>
        </p:txBody>
      </p:sp>
      <p:sp>
        <p:nvSpPr>
          <p:cNvPr id="75" name="Oval 74">
            <a:extLst>
              <a:ext uri="{FF2B5EF4-FFF2-40B4-BE49-F238E27FC236}">
                <a16:creationId xmlns:a16="http://schemas.microsoft.com/office/drawing/2014/main" id="{13D33FBD-FAAD-CC41-8F8B-07A4B92A87EA}"/>
              </a:ext>
            </a:extLst>
          </p:cNvPr>
          <p:cNvSpPr/>
          <p:nvPr userDrawn="1"/>
        </p:nvSpPr>
        <p:spPr>
          <a:xfrm>
            <a:off x="4485786"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a:solidFill>
                  <a:schemeClr val="bg1"/>
                </a:solidFill>
                <a:latin typeface="Lato" panose="020F0502020204030203" pitchFamily="34" charset="77"/>
                <a:cs typeface="Arial" panose="020B0604020202020204" pitchFamily="34" charset="0"/>
              </a:rPr>
              <a:t>5</a:t>
            </a:r>
            <a:endParaRPr lang="aa-ET" sz="1800" b="1">
              <a:solidFill>
                <a:schemeClr val="bg1"/>
              </a:solidFill>
              <a:latin typeface="Lato" panose="020F0502020204030203" pitchFamily="34" charset="77"/>
              <a:cs typeface="Arial" panose="020B0604020202020204" pitchFamily="34" charset="0"/>
            </a:endParaRPr>
          </a:p>
        </p:txBody>
      </p:sp>
      <p:sp>
        <p:nvSpPr>
          <p:cNvPr id="76" name="Oval 75">
            <a:extLst>
              <a:ext uri="{FF2B5EF4-FFF2-40B4-BE49-F238E27FC236}">
                <a16:creationId xmlns:a16="http://schemas.microsoft.com/office/drawing/2014/main" id="{5B853B13-0EC9-B249-8124-A80C88C5CF81}"/>
              </a:ext>
            </a:extLst>
          </p:cNvPr>
          <p:cNvSpPr/>
          <p:nvPr userDrawn="1"/>
        </p:nvSpPr>
        <p:spPr>
          <a:xfrm>
            <a:off x="8159548"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a:solidFill>
                  <a:schemeClr val="bg1"/>
                </a:solidFill>
                <a:latin typeface="Lato" panose="020F0502020204030203" pitchFamily="34" charset="77"/>
                <a:cs typeface="Arial" panose="020B0604020202020204" pitchFamily="34" charset="0"/>
              </a:rPr>
              <a:t>6</a:t>
            </a:r>
            <a:endParaRPr lang="aa-ET" sz="1800" b="1">
              <a:solidFill>
                <a:schemeClr val="bg1"/>
              </a:solidFill>
              <a:latin typeface="Lato" panose="020F0502020204030203" pitchFamily="34" charset="77"/>
              <a:cs typeface="Arial" panose="020B0604020202020204" pitchFamily="34" charset="0"/>
            </a:endParaRPr>
          </a:p>
        </p:txBody>
      </p:sp>
      <p:sp>
        <p:nvSpPr>
          <p:cNvPr id="77" name="TextBox 76">
            <a:extLst>
              <a:ext uri="{FF2B5EF4-FFF2-40B4-BE49-F238E27FC236}">
                <a16:creationId xmlns:a16="http://schemas.microsoft.com/office/drawing/2014/main" id="{608C4C20-AA49-E340-94D6-0659B7BCEB65}"/>
              </a:ext>
            </a:extLst>
          </p:cNvPr>
          <p:cNvSpPr txBox="1"/>
          <p:nvPr userDrawn="1"/>
        </p:nvSpPr>
        <p:spPr>
          <a:xfrm>
            <a:off x="3509848"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78" name="TextBox 77">
            <a:extLst>
              <a:ext uri="{FF2B5EF4-FFF2-40B4-BE49-F238E27FC236}">
                <a16:creationId xmlns:a16="http://schemas.microsoft.com/office/drawing/2014/main" id="{4B6FC91D-E560-BD40-8F73-B31DE805CE56}"/>
              </a:ext>
            </a:extLst>
          </p:cNvPr>
          <p:cNvSpPr txBox="1"/>
          <p:nvPr userDrawn="1"/>
        </p:nvSpPr>
        <p:spPr>
          <a:xfrm>
            <a:off x="7113057"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79" name="TextBox 78">
            <a:extLst>
              <a:ext uri="{FF2B5EF4-FFF2-40B4-BE49-F238E27FC236}">
                <a16:creationId xmlns:a16="http://schemas.microsoft.com/office/drawing/2014/main" id="{063AFDF1-1231-3B43-B384-4B6B0E1AEC54}"/>
              </a:ext>
            </a:extLst>
          </p:cNvPr>
          <p:cNvSpPr txBox="1"/>
          <p:nvPr userDrawn="1"/>
        </p:nvSpPr>
        <p:spPr>
          <a:xfrm>
            <a:off x="10827406"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80" name="Text Placeholder 16">
            <a:extLst>
              <a:ext uri="{FF2B5EF4-FFF2-40B4-BE49-F238E27FC236}">
                <a16:creationId xmlns:a16="http://schemas.microsoft.com/office/drawing/2014/main" id="{1A7B21AE-B00D-9341-A58F-EF6C763FB75E}"/>
              </a:ext>
            </a:extLst>
          </p:cNvPr>
          <p:cNvSpPr>
            <a:spLocks noGrp="1"/>
          </p:cNvSpPr>
          <p:nvPr>
            <p:ph type="body" sz="quarter" idx="62" hasCustomPrompt="1"/>
          </p:nvPr>
        </p:nvSpPr>
        <p:spPr>
          <a:xfrm>
            <a:off x="1336528"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1" name="Text Placeholder 16">
            <a:extLst>
              <a:ext uri="{FF2B5EF4-FFF2-40B4-BE49-F238E27FC236}">
                <a16:creationId xmlns:a16="http://schemas.microsoft.com/office/drawing/2014/main" id="{80D75E5C-0AE1-7D42-9484-D547D6ACF8AC}"/>
              </a:ext>
            </a:extLst>
          </p:cNvPr>
          <p:cNvSpPr>
            <a:spLocks noGrp="1"/>
          </p:cNvSpPr>
          <p:nvPr>
            <p:ph type="body" sz="quarter" idx="63" hasCustomPrompt="1"/>
          </p:nvPr>
        </p:nvSpPr>
        <p:spPr>
          <a:xfrm>
            <a:off x="4959981"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2" name="Text Placeholder 16">
            <a:extLst>
              <a:ext uri="{FF2B5EF4-FFF2-40B4-BE49-F238E27FC236}">
                <a16:creationId xmlns:a16="http://schemas.microsoft.com/office/drawing/2014/main" id="{4AFF81A7-47E8-9B43-88A1-73614CEC8A72}"/>
              </a:ext>
            </a:extLst>
          </p:cNvPr>
          <p:cNvSpPr>
            <a:spLocks noGrp="1"/>
          </p:cNvSpPr>
          <p:nvPr>
            <p:ph type="body" sz="quarter" idx="64" hasCustomPrompt="1"/>
          </p:nvPr>
        </p:nvSpPr>
        <p:spPr>
          <a:xfrm>
            <a:off x="8656128"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3" name="Oval 82">
            <a:extLst>
              <a:ext uri="{FF2B5EF4-FFF2-40B4-BE49-F238E27FC236}">
                <a16:creationId xmlns:a16="http://schemas.microsoft.com/office/drawing/2014/main" id="{482D7183-6BB0-E042-A9E8-D6B7FC377775}"/>
              </a:ext>
            </a:extLst>
          </p:cNvPr>
          <p:cNvSpPr/>
          <p:nvPr userDrawn="1"/>
        </p:nvSpPr>
        <p:spPr>
          <a:xfrm>
            <a:off x="884583"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latin typeface="Lato" panose="020F0502020204030203" pitchFamily="34" charset="77"/>
                <a:cs typeface="Arial" panose="020B0604020202020204" pitchFamily="34" charset="0"/>
              </a:rPr>
              <a:t>7</a:t>
            </a:r>
            <a:endParaRPr lang="aa-ET" sz="1800" b="1">
              <a:solidFill>
                <a:schemeClr val="bg1"/>
              </a:solidFill>
              <a:latin typeface="Lato" panose="020F0502020204030203" pitchFamily="34" charset="77"/>
              <a:cs typeface="Arial" panose="020B0604020202020204" pitchFamily="34" charset="0"/>
            </a:endParaRPr>
          </a:p>
        </p:txBody>
      </p:sp>
      <p:sp>
        <p:nvSpPr>
          <p:cNvPr id="84" name="Oval 83">
            <a:extLst>
              <a:ext uri="{FF2B5EF4-FFF2-40B4-BE49-F238E27FC236}">
                <a16:creationId xmlns:a16="http://schemas.microsoft.com/office/drawing/2014/main" id="{0CB0938A-FC0A-EF4A-A7D7-B9A55B2B6FEA}"/>
              </a:ext>
            </a:extLst>
          </p:cNvPr>
          <p:cNvSpPr/>
          <p:nvPr userDrawn="1"/>
        </p:nvSpPr>
        <p:spPr>
          <a:xfrm>
            <a:off x="4485786"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000" b="1">
              <a:solidFill>
                <a:schemeClr val="bg1"/>
              </a:solidFill>
              <a:latin typeface="Lato" panose="020F0502020204030203" pitchFamily="34" charset="77"/>
              <a:cs typeface="Arial" panose="020B0604020202020204" pitchFamily="34" charset="0"/>
            </a:endParaRPr>
          </a:p>
        </p:txBody>
      </p:sp>
      <p:sp>
        <p:nvSpPr>
          <p:cNvPr id="85" name="Oval 84">
            <a:extLst>
              <a:ext uri="{FF2B5EF4-FFF2-40B4-BE49-F238E27FC236}">
                <a16:creationId xmlns:a16="http://schemas.microsoft.com/office/drawing/2014/main" id="{451D873C-6D81-FD42-830C-4EB7BC265DB9}"/>
              </a:ext>
            </a:extLst>
          </p:cNvPr>
          <p:cNvSpPr/>
          <p:nvPr userDrawn="1"/>
        </p:nvSpPr>
        <p:spPr>
          <a:xfrm>
            <a:off x="8159548"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800" b="1">
              <a:solidFill>
                <a:schemeClr val="bg1"/>
              </a:solidFill>
              <a:latin typeface="Lato" panose="020F0502020204030203" pitchFamily="34" charset="77"/>
              <a:cs typeface="Arial" panose="020B0604020202020204" pitchFamily="34" charset="0"/>
            </a:endParaRPr>
          </a:p>
        </p:txBody>
      </p:sp>
      <p:sp>
        <p:nvSpPr>
          <p:cNvPr id="86" name="TextBox 85">
            <a:extLst>
              <a:ext uri="{FF2B5EF4-FFF2-40B4-BE49-F238E27FC236}">
                <a16:creationId xmlns:a16="http://schemas.microsoft.com/office/drawing/2014/main" id="{5CD8DD16-0566-504A-9FCA-7BAA7580045A}"/>
              </a:ext>
            </a:extLst>
          </p:cNvPr>
          <p:cNvSpPr txBox="1"/>
          <p:nvPr userDrawn="1"/>
        </p:nvSpPr>
        <p:spPr>
          <a:xfrm>
            <a:off x="3509848"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87" name="TextBox 86">
            <a:extLst>
              <a:ext uri="{FF2B5EF4-FFF2-40B4-BE49-F238E27FC236}">
                <a16:creationId xmlns:a16="http://schemas.microsoft.com/office/drawing/2014/main" id="{42175DBD-A189-0541-BB77-EB1D13623855}"/>
              </a:ext>
            </a:extLst>
          </p:cNvPr>
          <p:cNvSpPr txBox="1"/>
          <p:nvPr userDrawn="1"/>
        </p:nvSpPr>
        <p:spPr>
          <a:xfrm>
            <a:off x="7113057"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88" name="TextBox 87">
            <a:extLst>
              <a:ext uri="{FF2B5EF4-FFF2-40B4-BE49-F238E27FC236}">
                <a16:creationId xmlns:a16="http://schemas.microsoft.com/office/drawing/2014/main" id="{B503F811-EEF1-B948-B96D-E22904CB5E91}"/>
              </a:ext>
            </a:extLst>
          </p:cNvPr>
          <p:cNvSpPr txBox="1"/>
          <p:nvPr userDrawn="1"/>
        </p:nvSpPr>
        <p:spPr>
          <a:xfrm>
            <a:off x="10827406"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89" name="Text Placeholder 16">
            <a:extLst>
              <a:ext uri="{FF2B5EF4-FFF2-40B4-BE49-F238E27FC236}">
                <a16:creationId xmlns:a16="http://schemas.microsoft.com/office/drawing/2014/main" id="{196778A7-2DCC-2146-9481-72DB039AC47D}"/>
              </a:ext>
            </a:extLst>
          </p:cNvPr>
          <p:cNvSpPr>
            <a:spLocks noGrp="1"/>
          </p:cNvSpPr>
          <p:nvPr>
            <p:ph type="body" sz="quarter" idx="66" hasCustomPrompt="1"/>
          </p:nvPr>
        </p:nvSpPr>
        <p:spPr>
          <a:xfrm>
            <a:off x="1336528"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0" name="Text Placeholder 16">
            <a:extLst>
              <a:ext uri="{FF2B5EF4-FFF2-40B4-BE49-F238E27FC236}">
                <a16:creationId xmlns:a16="http://schemas.microsoft.com/office/drawing/2014/main" id="{E1C209B1-3179-6146-A380-B0BF5BCCDEBA}"/>
              </a:ext>
            </a:extLst>
          </p:cNvPr>
          <p:cNvSpPr>
            <a:spLocks noGrp="1"/>
          </p:cNvSpPr>
          <p:nvPr>
            <p:ph type="body" sz="quarter" idx="67" hasCustomPrompt="1"/>
          </p:nvPr>
        </p:nvSpPr>
        <p:spPr>
          <a:xfrm>
            <a:off x="4959981"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1" name="Text Placeholder 16">
            <a:extLst>
              <a:ext uri="{FF2B5EF4-FFF2-40B4-BE49-F238E27FC236}">
                <a16:creationId xmlns:a16="http://schemas.microsoft.com/office/drawing/2014/main" id="{7C4D575D-44CC-0E42-AA4D-734242B0B10E}"/>
              </a:ext>
            </a:extLst>
          </p:cNvPr>
          <p:cNvSpPr>
            <a:spLocks noGrp="1"/>
          </p:cNvSpPr>
          <p:nvPr>
            <p:ph type="body" sz="quarter" idx="68" hasCustomPrompt="1"/>
          </p:nvPr>
        </p:nvSpPr>
        <p:spPr>
          <a:xfrm>
            <a:off x="8656128"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2" name="TextBox 91">
            <a:extLst>
              <a:ext uri="{FF2B5EF4-FFF2-40B4-BE49-F238E27FC236}">
                <a16:creationId xmlns:a16="http://schemas.microsoft.com/office/drawing/2014/main" id="{8CD4AB0A-26B4-634A-9117-D91190356A57}"/>
              </a:ext>
            </a:extLst>
          </p:cNvPr>
          <p:cNvSpPr txBox="1"/>
          <p:nvPr userDrawn="1"/>
        </p:nvSpPr>
        <p:spPr>
          <a:xfrm>
            <a:off x="4494997" y="4872164"/>
            <a:ext cx="319318" cy="369332"/>
          </a:xfrm>
          <a:prstGeom prst="rect">
            <a:avLst/>
          </a:prstGeom>
          <a:noFill/>
        </p:spPr>
        <p:txBody>
          <a:bodyPr wrap="none" rtlCol="0">
            <a:spAutoFit/>
          </a:bodyPr>
          <a:lstStyle/>
          <a:p>
            <a:r>
              <a:rPr lang="en-US" b="1" i="0">
                <a:solidFill>
                  <a:schemeClr val="bg1"/>
                </a:solidFill>
                <a:latin typeface="Lato" panose="020F0502020204030203" pitchFamily="34" charset="77"/>
                <a:cs typeface="Arial" panose="020B0604020202020204" pitchFamily="34" charset="0"/>
              </a:rPr>
              <a:t>8</a:t>
            </a:r>
          </a:p>
        </p:txBody>
      </p:sp>
      <p:sp>
        <p:nvSpPr>
          <p:cNvPr id="93" name="TextBox 92">
            <a:extLst>
              <a:ext uri="{FF2B5EF4-FFF2-40B4-BE49-F238E27FC236}">
                <a16:creationId xmlns:a16="http://schemas.microsoft.com/office/drawing/2014/main" id="{A5F08475-68E8-FF43-90F9-69E7589B3CC4}"/>
              </a:ext>
            </a:extLst>
          </p:cNvPr>
          <p:cNvSpPr txBox="1"/>
          <p:nvPr userDrawn="1"/>
        </p:nvSpPr>
        <p:spPr>
          <a:xfrm>
            <a:off x="8166003" y="4872164"/>
            <a:ext cx="319318" cy="369332"/>
          </a:xfrm>
          <a:prstGeom prst="rect">
            <a:avLst/>
          </a:prstGeom>
          <a:noFill/>
        </p:spPr>
        <p:txBody>
          <a:bodyPr wrap="none" rtlCol="0">
            <a:spAutoFit/>
          </a:bodyPr>
          <a:lstStyle/>
          <a:p>
            <a:r>
              <a:rPr lang="en-US" b="1" i="0">
                <a:solidFill>
                  <a:schemeClr val="bg1"/>
                </a:solidFill>
                <a:latin typeface="Lato" panose="020F0502020204030203" pitchFamily="34" charset="77"/>
                <a:cs typeface="Arial" panose="020B0604020202020204" pitchFamily="34" charset="0"/>
              </a:rPr>
              <a:t>9</a:t>
            </a:r>
          </a:p>
        </p:txBody>
      </p:sp>
      <p:pic>
        <p:nvPicPr>
          <p:cNvPr id="42" name="Picture 41">
            <a:extLst>
              <a:ext uri="{FF2B5EF4-FFF2-40B4-BE49-F238E27FC236}">
                <a16:creationId xmlns:a16="http://schemas.microsoft.com/office/drawing/2014/main" id="{1CFF2C68-6BB9-7142-9AE8-5A2039A903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43" name="Picture 42">
            <a:extLst>
              <a:ext uri="{FF2B5EF4-FFF2-40B4-BE49-F238E27FC236}">
                <a16:creationId xmlns:a16="http://schemas.microsoft.com/office/drawing/2014/main" id="{2D8DF16E-FAD7-6F4D-B5E1-E7DB34C8E2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44" name="Rectangle 43">
            <a:extLst>
              <a:ext uri="{FF2B5EF4-FFF2-40B4-BE49-F238E27FC236}">
                <a16:creationId xmlns:a16="http://schemas.microsoft.com/office/drawing/2014/main" id="{79FA3372-69EC-DB40-B3B1-ED831B85945A}"/>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0353EE-6FFB-D241-916E-5D3B851C88BA}"/>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FE0B474-B20D-BD4A-85D9-095333E9393B}"/>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3006EF2-59B1-E74D-ACFF-D91A3FAF7985}"/>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8B3F09C-8B2E-9845-82F6-00A48C93CE94}"/>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2249B4D-C665-F841-8028-60C98213E7A4}"/>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E0715B8-FC63-0547-9A1B-7B8998A0B97D}"/>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05315B2-B164-4C4D-80B6-928E5452C5F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47AFEF0-EA1F-454C-9598-5589267E732A}"/>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9DAB44-1CE5-5E46-91B9-068395B83B70}"/>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623BAF1-1E9A-7E41-B55A-E3B8D20A24C2}"/>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189948F-1797-F145-936D-700ACDD16243}"/>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8E8AEE7-BC4B-8F4E-AC45-431CDAD1A47F}"/>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E8EDEC1-09EA-784B-9200-3BA661F0B6FF}"/>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AEE41C0-2EC2-B645-A7ED-9699B9BAB46F}"/>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ooter Placeholder 1">
            <a:extLst>
              <a:ext uri="{FF2B5EF4-FFF2-40B4-BE49-F238E27FC236}">
                <a16:creationId xmlns:a16="http://schemas.microsoft.com/office/drawing/2014/main" id="{28C4ED18-F685-41FC-8ABB-8F5FE8923075}"/>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60" name="Slide Number Placeholder 2">
            <a:extLst>
              <a:ext uri="{FF2B5EF4-FFF2-40B4-BE49-F238E27FC236}">
                <a16:creationId xmlns:a16="http://schemas.microsoft.com/office/drawing/2014/main" id="{624F6906-477B-4B5A-9755-F1C61AAA5014}"/>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33695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8713" y="2840483"/>
            <a:ext cx="11594559"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278713" y="1233253"/>
            <a:ext cx="11594559" cy="1500187"/>
          </a:xfrm>
        </p:spPr>
        <p:txBody>
          <a:bodyPr lIns="0" tIns="0" rIns="0" bIns="0" anchor="b">
            <a:normAutofit/>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2904BA8-6D1B-4631-9619-BF2912E3300B}"/>
              </a:ext>
            </a:extLst>
          </p:cNvPr>
          <p:cNvSpPr>
            <a:spLocks noGrp="1"/>
          </p:cNvSpPr>
          <p:nvPr>
            <p:ph type="dt" sz="half" idx="2"/>
          </p:nvPr>
        </p:nvSpPr>
        <p:spPr>
          <a:xfrm>
            <a:off x="903827"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fld id="{70145B16-026E-4790-B596-01300A299498}" type="datetime1">
              <a:rPr lang="en-US" smtClean="0"/>
              <a:t>7/22/2025</a:t>
            </a:fld>
            <a:endParaRPr lang="en-US"/>
          </a:p>
        </p:txBody>
      </p:sp>
      <p:sp>
        <p:nvSpPr>
          <p:cNvPr id="8" name="Footer Placeholder 4">
            <a:extLst>
              <a:ext uri="{FF2B5EF4-FFF2-40B4-BE49-F238E27FC236}">
                <a16:creationId xmlns:a16="http://schemas.microsoft.com/office/drawing/2014/main" id="{A9CD5FDA-F816-4BF9-99A2-69806F22C9B3}"/>
              </a:ext>
            </a:extLst>
          </p:cNvPr>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defRPr lang="en-US" sz="1333" smtClean="0">
                <a:solidFill>
                  <a:schemeClr val="bg2"/>
                </a:solidFill>
              </a:defRPr>
            </a:lvl1pPr>
          </a:lstStyle>
          <a:p>
            <a:r>
              <a:rPr lang="de-CH"/>
              <a:t>#More4Refugees</a:t>
            </a:r>
          </a:p>
        </p:txBody>
      </p:sp>
      <p:sp>
        <p:nvSpPr>
          <p:cNvPr id="9" name="Slide Number Placeholder 5">
            <a:extLst>
              <a:ext uri="{FF2B5EF4-FFF2-40B4-BE49-F238E27FC236}">
                <a16:creationId xmlns:a16="http://schemas.microsoft.com/office/drawing/2014/main" id="{01808D03-4916-4405-8EB8-B64115177F32}"/>
              </a:ext>
            </a:extLst>
          </p:cNvPr>
          <p:cNvSpPr>
            <a:spLocks noGrp="1"/>
          </p:cNvSpPr>
          <p:nvPr>
            <p:ph type="sldNum" sz="quarter" idx="4"/>
          </p:nvPr>
        </p:nvSpPr>
        <p:spPr>
          <a:xfrm>
            <a:off x="278712"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095974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81CC3B90-0A26-488E-8BA4-8B70B416600D}"/>
              </a:ext>
            </a:extLst>
          </p:cNvPr>
          <p:cNvSpPr>
            <a:spLocks noGrp="1"/>
          </p:cNvSpPr>
          <p:nvPr>
            <p:ph type="dt" sz="half" idx="2"/>
          </p:nvPr>
        </p:nvSpPr>
        <p:spPr>
          <a:xfrm>
            <a:off x="903827"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fld id="{70145B16-026E-4790-B596-01300A299498}" type="datetime1">
              <a:rPr lang="en-US" smtClean="0"/>
              <a:t>7/22/2025</a:t>
            </a:fld>
            <a:endParaRPr lang="en-US"/>
          </a:p>
        </p:txBody>
      </p:sp>
      <p:sp>
        <p:nvSpPr>
          <p:cNvPr id="11" name="Footer Placeholder 4">
            <a:extLst>
              <a:ext uri="{FF2B5EF4-FFF2-40B4-BE49-F238E27FC236}">
                <a16:creationId xmlns:a16="http://schemas.microsoft.com/office/drawing/2014/main" id="{F3317233-3DD8-4A7D-8D3A-B2F0B54836B9}"/>
              </a:ext>
            </a:extLst>
          </p:cNvPr>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defRPr lang="en-US" sz="1333" smtClean="0">
                <a:solidFill>
                  <a:schemeClr val="bg2"/>
                </a:solidFill>
              </a:defRPr>
            </a:lvl1pPr>
          </a:lstStyle>
          <a:p>
            <a:r>
              <a:rPr lang="de-CH"/>
              <a:t>#More4Refugees</a:t>
            </a:r>
          </a:p>
        </p:txBody>
      </p:sp>
      <p:sp>
        <p:nvSpPr>
          <p:cNvPr id="12" name="Slide Number Placeholder 5">
            <a:extLst>
              <a:ext uri="{FF2B5EF4-FFF2-40B4-BE49-F238E27FC236}">
                <a16:creationId xmlns:a16="http://schemas.microsoft.com/office/drawing/2014/main" id="{AF5219FE-FEE0-4D2F-A408-71F93CBC81D1}"/>
              </a:ext>
            </a:extLst>
          </p:cNvPr>
          <p:cNvSpPr>
            <a:spLocks noGrp="1"/>
          </p:cNvSpPr>
          <p:nvPr>
            <p:ph type="sldNum" sz="quarter" idx="4"/>
          </p:nvPr>
        </p:nvSpPr>
        <p:spPr>
          <a:xfrm>
            <a:off x="278712"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2066355A-084C-D24E-9AD2-7E4FC41EA627}" type="slidenum">
              <a:rPr lang="en-US" smtClean="0"/>
              <a:pPr/>
              <a:t>‹#›</a:t>
            </a:fld>
            <a:endParaRPr lang="en-US"/>
          </a:p>
        </p:txBody>
      </p:sp>
    </p:spTree>
    <p:custDataLst>
      <p:tags r:id="rId1"/>
    </p:custDataLst>
    <p:extLst>
      <p:ext uri="{BB962C8B-B14F-4D97-AF65-F5344CB8AC3E}">
        <p14:creationId xmlns:p14="http://schemas.microsoft.com/office/powerpoint/2010/main" val="3840303645"/>
      </p:ext>
    </p:extLst>
  </p:cSld>
  <p:clrMapOvr>
    <a:masterClrMapping/>
  </p:clrMapOvr>
  <p:extLst>
    <p:ext uri="{DCECCB84-F9BA-43D5-87BE-67443E8EF086}">
      <p15:sldGuideLst xmlns:p15="http://schemas.microsoft.com/office/powerpoint/2012/main">
        <p15:guide id="1" pos="128">
          <p15:clr>
            <a:srgbClr val="CCCCCC"/>
          </p15:clr>
        </p15:guide>
        <p15:guide id="2" pos="5648">
          <p15:clr>
            <a:srgbClr val="CCCCCC"/>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2691396-B643-4307-B1E2-A67FC0FF23B2}"/>
              </a:ext>
            </a:extLst>
          </p:cNvPr>
          <p:cNvSpPr>
            <a:spLocks noGrp="1"/>
          </p:cNvSpPr>
          <p:nvPr>
            <p:ph type="dt" sz="half" idx="2"/>
          </p:nvPr>
        </p:nvSpPr>
        <p:spPr>
          <a:xfrm>
            <a:off x="903827"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fld id="{70145B16-026E-4790-B596-01300A299498}" type="datetime1">
              <a:rPr lang="en-US" smtClean="0"/>
              <a:t>7/22/2025</a:t>
            </a:fld>
            <a:endParaRPr lang="en-US"/>
          </a:p>
        </p:txBody>
      </p:sp>
      <p:sp>
        <p:nvSpPr>
          <p:cNvPr id="6" name="Footer Placeholder 4">
            <a:extLst>
              <a:ext uri="{FF2B5EF4-FFF2-40B4-BE49-F238E27FC236}">
                <a16:creationId xmlns:a16="http://schemas.microsoft.com/office/drawing/2014/main" id="{3A447776-0473-4F8F-9F65-E84077BDC603}"/>
              </a:ext>
            </a:extLst>
          </p:cNvPr>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defRPr lang="en-US" sz="1333" smtClean="0">
                <a:solidFill>
                  <a:schemeClr val="bg2"/>
                </a:solidFill>
              </a:defRPr>
            </a:lvl1pPr>
          </a:lstStyle>
          <a:p>
            <a:r>
              <a:rPr lang="de-CH"/>
              <a:t>#More4Refugees</a:t>
            </a:r>
          </a:p>
        </p:txBody>
      </p:sp>
      <p:sp>
        <p:nvSpPr>
          <p:cNvPr id="7" name="Slide Number Placeholder 5">
            <a:extLst>
              <a:ext uri="{FF2B5EF4-FFF2-40B4-BE49-F238E27FC236}">
                <a16:creationId xmlns:a16="http://schemas.microsoft.com/office/drawing/2014/main" id="{AF1AE473-4753-4192-904E-C14EDB97C06D}"/>
              </a:ext>
            </a:extLst>
          </p:cNvPr>
          <p:cNvSpPr>
            <a:spLocks noGrp="1"/>
          </p:cNvSpPr>
          <p:nvPr>
            <p:ph type="sldNum" sz="quarter" idx="4"/>
          </p:nvPr>
        </p:nvSpPr>
        <p:spPr>
          <a:xfrm>
            <a:off x="278712"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733709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Copyright © 2022, Oracle and/or its affiliates | Confidential – Oracle &amp; UNHCR Internal</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3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Bg">
    <p:bg>
      <p:bgPr>
        <a:solidFill>
          <a:srgbClr val="0072BC"/>
        </a:solidFill>
        <a:effectLst/>
      </p:bgPr>
    </p:bg>
    <p:spTree>
      <p:nvGrpSpPr>
        <p:cNvPr id="1" name=""/>
        <p:cNvGrpSpPr/>
        <p:nvPr/>
      </p:nvGrpSpPr>
      <p:grpSpPr>
        <a:xfrm>
          <a:off x="0" y="0"/>
          <a:ext cx="0" cy="0"/>
          <a:chOff x="0" y="0"/>
          <a:chExt cx="0" cy="0"/>
        </a:xfrm>
      </p:grpSpPr>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757516" y="1628775"/>
            <a:ext cx="10702648" cy="1800225"/>
          </a:xfrm>
        </p:spPr>
        <p:txBody>
          <a:bodyPr/>
          <a:lstStyle>
            <a:lvl1pPr algn="ctr">
              <a:defRPr sz="6000">
                <a:solidFill>
                  <a:srgbClr val="EFEEF3"/>
                </a:solidFill>
              </a:defRPr>
            </a:lvl1pPr>
          </a:lstStyle>
          <a:p>
            <a:r>
              <a:rPr lang="en-US"/>
              <a:t>Click to edit Master title style</a:t>
            </a:r>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757515" y="3429000"/>
            <a:ext cx="10702648" cy="416073"/>
          </a:xfrm>
        </p:spPr>
        <p:txBody>
          <a:bodyPr wrap="none" lIns="0">
            <a:noAutofit/>
          </a:bodyPr>
          <a:lstStyle>
            <a:lvl1pPr marL="0" indent="0" algn="ctr">
              <a:spcBef>
                <a:spcPts val="0"/>
              </a:spcBef>
              <a:buNone/>
              <a:defRPr sz="2000" b="0" i="0">
                <a:solidFill>
                  <a:srgbClr val="EFEEF3"/>
                </a:solidFill>
                <a:latin typeface="Proxima Nova Rg" panose="02000506030000020004" pitchFamily="50" charset="0"/>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sp>
        <p:nvSpPr>
          <p:cNvPr id="3" name="Footer Placeholder 2">
            <a:extLst>
              <a:ext uri="{FF2B5EF4-FFF2-40B4-BE49-F238E27FC236}">
                <a16:creationId xmlns:a16="http://schemas.microsoft.com/office/drawing/2014/main" id="{70ADB96B-56B7-46AB-80A5-E740BBCB8B19}"/>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4" name="Slide Number Placeholder 3">
            <a:extLst>
              <a:ext uri="{FF2B5EF4-FFF2-40B4-BE49-F238E27FC236}">
                <a16:creationId xmlns:a16="http://schemas.microsoft.com/office/drawing/2014/main" id="{1B40259F-EE98-4E77-9839-4C299CEA3019}"/>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pic>
        <p:nvPicPr>
          <p:cNvPr id="18" name="Picture 17">
            <a:extLst>
              <a:ext uri="{FF2B5EF4-FFF2-40B4-BE49-F238E27FC236}">
                <a16:creationId xmlns:a16="http://schemas.microsoft.com/office/drawing/2014/main" id="{C4CE053D-9020-B04D-8F0E-7006ABD624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9" name="Picture 18">
            <a:extLst>
              <a:ext uri="{FF2B5EF4-FFF2-40B4-BE49-F238E27FC236}">
                <a16:creationId xmlns:a16="http://schemas.microsoft.com/office/drawing/2014/main" id="{3D448714-3231-7445-AB65-68BA320EA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20" name="Rectangle 19">
            <a:extLst>
              <a:ext uri="{FF2B5EF4-FFF2-40B4-BE49-F238E27FC236}">
                <a16:creationId xmlns:a16="http://schemas.microsoft.com/office/drawing/2014/main" id="{F0940C2D-8798-D94B-9871-E27A11B1D8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9685B42-B530-AF4E-94AD-61244B6F0CF6}"/>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0DA30A2-C23C-9342-99A2-7354DF82EF2C}"/>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F9F03D-E227-B04E-83CF-E8235B3B353B}"/>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0039218-91DE-AE4C-80DB-3CDB6046606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0FABBA-73E4-394D-9051-A3C9BE7183CE}"/>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D6F93D-50FC-DA4E-B9DC-E1C0C86E9375}"/>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6F542B-12F2-274F-A886-2EE97F2E6CE4}"/>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6130BA0-455F-7749-ABE0-7C6DE0CE8105}"/>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072848C-C1F7-BA41-9081-C4DE9FDABAD2}"/>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66A3301-A4B8-DD45-B3BE-98B5F12305F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B8B6F31-40A0-6A47-9445-9AC52C2D386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AFC4D5-FF34-5141-A1AC-8F570F83F97C}"/>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AE83E44-F6A8-C348-A9AD-E1B0029FC5A3}"/>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E6EC2C-D49C-2644-A168-EB63E0D09BC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2">
          <p15:clr>
            <a:srgbClr val="FBAE40"/>
          </p15:clr>
        </p15:guide>
        <p15:guide id="4" pos="336">
          <p15:clr>
            <a:srgbClr val="FBAE40"/>
          </p15:clr>
        </p15:guide>
        <p15:guide id="5" pos="7344">
          <p15:clr>
            <a:srgbClr val="FBAE40"/>
          </p15:clr>
        </p15:guide>
        <p15:guide id="6" orient="horz" pos="38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8" name="Immagine 41">
            <a:extLst>
              <a:ext uri="{FF2B5EF4-FFF2-40B4-BE49-F238E27FC236}">
                <a16:creationId xmlns:a16="http://schemas.microsoft.com/office/drawing/2014/main" id="{76AA23AB-2796-FB48-A923-2E24FB2498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449" y="2502499"/>
            <a:ext cx="32489082" cy="2941982"/>
          </a:xfrm>
          <a:prstGeom prst="rect">
            <a:avLst/>
          </a:prstGeom>
        </p:spPr>
      </p:pic>
      <p:pic>
        <p:nvPicPr>
          <p:cNvPr id="9" name="Picture 8" descr="Icon&#10;&#10;Description automatically generated">
            <a:extLst>
              <a:ext uri="{FF2B5EF4-FFF2-40B4-BE49-F238E27FC236}">
                <a16:creationId xmlns:a16="http://schemas.microsoft.com/office/drawing/2014/main" id="{2A0DD2CD-E8D6-49AE-A41E-C206A0FB4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5552383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with blue border">
    <p:bg>
      <p:bgPr>
        <a:solidFill>
          <a:srgbClr val="0072B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DCCA6E-9F34-F549-8728-AFFA5BB9549D}"/>
              </a:ext>
            </a:extLst>
          </p:cNvPr>
          <p:cNvSpPr/>
          <p:nvPr userDrawn="1"/>
        </p:nvSpPr>
        <p:spPr>
          <a:xfrm>
            <a:off x="723901" y="590550"/>
            <a:ext cx="7886700" cy="558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33" name="Text Placeholder 9">
            <a:extLst>
              <a:ext uri="{FF2B5EF4-FFF2-40B4-BE49-F238E27FC236}">
                <a16:creationId xmlns:a16="http://schemas.microsoft.com/office/drawing/2014/main" id="{C08E0869-9921-1B40-A001-9F36EFAFD21B}"/>
              </a:ext>
            </a:extLst>
          </p:cNvPr>
          <p:cNvSpPr>
            <a:spLocks noGrp="1"/>
          </p:cNvSpPr>
          <p:nvPr>
            <p:ph type="body" sz="quarter" idx="13" hasCustomPrompt="1"/>
          </p:nvPr>
        </p:nvSpPr>
        <p:spPr>
          <a:xfrm>
            <a:off x="1053612" y="3725262"/>
            <a:ext cx="5042388" cy="1830180"/>
          </a:xfrm>
        </p:spPr>
        <p:txBody>
          <a:bodyPr lIns="0" rIns="0">
            <a:noAutofit/>
          </a:bodyPr>
          <a:lstStyle>
            <a:lvl1pPr marL="0" indent="0">
              <a:lnSpc>
                <a:spcPct val="100000"/>
              </a:lnSpc>
              <a:spcAft>
                <a:spcPts val="300"/>
              </a:spcAft>
              <a:buFont typeface="+mj-lt"/>
              <a:buNone/>
              <a:defRPr sz="1400" b="0" i="0">
                <a:solidFill>
                  <a:schemeClr val="tx1">
                    <a:lumMod val="75000"/>
                    <a:lumOff val="25000"/>
                  </a:schemeClr>
                </a:solidFill>
                <a:latin typeface="Lato" panose="020F0502020204030203" pitchFamily="34" charset="77"/>
                <a:cs typeface="Oracle Sans Light" panose="020B0403020204020204" pitchFamily="34" charset="0"/>
              </a:defRPr>
            </a:lvl1pPr>
            <a:lvl5pPr>
              <a:defRPr/>
            </a:lvl5pPr>
          </a:lstStyle>
          <a:p>
            <a:pPr lvl="0"/>
            <a:r>
              <a:rPr lang="en-US"/>
              <a:t>Click to add presenter’s name, title, division/business unit/organization and date</a:t>
            </a:r>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9" y="2100929"/>
            <a:ext cx="6944856" cy="909981"/>
          </a:xfrm>
        </p:spPr>
        <p:txBody>
          <a:bodyPr/>
          <a:lstStyle>
            <a:lvl1pPr>
              <a:defRPr sz="4000"/>
            </a:lvl1pPr>
          </a:lstStyle>
          <a:p>
            <a:r>
              <a:rPr lang="en-US"/>
              <a:t>Click to edit Master title style</a:t>
            </a:r>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047035"/>
            <a:ext cx="6944856" cy="416073"/>
          </a:xfrm>
        </p:spPr>
        <p:txBody>
          <a:bodyPr wrap="none" lIns="0">
            <a:noAutofit/>
          </a:bodyPr>
          <a:lstStyle>
            <a:lvl1pPr marL="0" indent="0">
              <a:spcBef>
                <a:spcPts val="0"/>
              </a:spcBef>
              <a:buNone/>
              <a:defRPr sz="2000" b="1" i="0">
                <a:solidFill>
                  <a:schemeClr val="tx2">
                    <a:lumMod val="50000"/>
                  </a:schemeClr>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1" name="Picture 10">
            <a:extLst>
              <a:ext uri="{FF2B5EF4-FFF2-40B4-BE49-F238E27FC236}">
                <a16:creationId xmlns:a16="http://schemas.microsoft.com/office/drawing/2014/main" id="{C32C3264-EC5A-704B-A938-D93A496BDA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2" name="Picture 11">
            <a:extLst>
              <a:ext uri="{FF2B5EF4-FFF2-40B4-BE49-F238E27FC236}">
                <a16:creationId xmlns:a16="http://schemas.microsoft.com/office/drawing/2014/main" id="{67D0FCA5-837C-B14F-B32C-F8BAA2E9F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6" name="Rectangle 15">
            <a:extLst>
              <a:ext uri="{FF2B5EF4-FFF2-40B4-BE49-F238E27FC236}">
                <a16:creationId xmlns:a16="http://schemas.microsoft.com/office/drawing/2014/main" id="{16F8E058-BB1C-B14E-B671-B01AD9644F2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A7E612-0C6B-8440-87B8-F2B4BE6075E7}"/>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FB9C32-8658-DF4A-A22F-A59243F425E3}"/>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10EE18-9496-384F-96AF-119448B92065}"/>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649695-EB75-1342-8FE0-2E622EE140F9}"/>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50DCA1-B22A-E747-BFBC-D1A5C9F27C40}"/>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28E251E-C293-2640-97B8-A430AE26C4E0}"/>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F78163-4665-BD44-843C-D82F07C208E4}"/>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3A95C19-24C0-4248-A942-D38F1109AA6D}"/>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5EA006E-2605-3147-948E-E25B7F10421E}"/>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98B79B-0830-4542-9442-65D341CCD8A3}"/>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9A40968-C63C-1A45-98F6-657D6E02B7E6}"/>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053FA9-D03B-454A-BC36-3F0F3EBB913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B0D37A4-8DB9-F041-8DA5-41F2884F09E7}"/>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765271-0B57-1A4B-AC06-65836B114A9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oter Placeholder 2">
            <a:extLst>
              <a:ext uri="{FF2B5EF4-FFF2-40B4-BE49-F238E27FC236}">
                <a16:creationId xmlns:a16="http://schemas.microsoft.com/office/drawing/2014/main" id="{494555A4-FEF1-41F1-934D-FC4C8C896497}"/>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2" name="Slide Number Placeholder 3">
            <a:extLst>
              <a:ext uri="{FF2B5EF4-FFF2-40B4-BE49-F238E27FC236}">
                <a16:creationId xmlns:a16="http://schemas.microsoft.com/office/drawing/2014/main" id="{7EA9EA21-4B91-4990-A9E9-E8902091CD39}"/>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155287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2">
          <p15:clr>
            <a:srgbClr val="FBAE40"/>
          </p15:clr>
        </p15:guide>
        <p15:guide id="4" pos="336" userDrawn="1">
          <p15:clr>
            <a:srgbClr val="FBAE40"/>
          </p15:clr>
        </p15:guide>
        <p15:guide id="5" pos="7344" userDrawn="1">
          <p15:clr>
            <a:srgbClr val="FBAE40"/>
          </p15:clr>
        </p15:guide>
        <p15:guide id="6" orient="horz" pos="3888"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 1">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6324599" y="-10501"/>
            <a:ext cx="5867401" cy="2438400"/>
            <a:chOff x="6324599" y="-10501"/>
            <a:chExt cx="5867401" cy="243840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flipV="1">
              <a:off x="6337182" y="-10501"/>
              <a:ext cx="5854818" cy="2341927"/>
            </a:xfrm>
            <a:prstGeom prst="rect">
              <a:avLst/>
            </a:prstGeom>
          </p:spPr>
        </p:pic>
        <p:sp>
          <p:nvSpPr>
            <p:cNvPr id="17" name="Rectangle 16"/>
            <p:cNvSpPr/>
            <p:nvPr userDrawn="1"/>
          </p:nvSpPr>
          <p:spPr>
            <a:xfrm>
              <a:off x="6324599" y="-10501"/>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32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E01446A-F471-5244-B15C-8AE7E4DBB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4" name="Picture 23">
            <a:extLst>
              <a:ext uri="{FF2B5EF4-FFF2-40B4-BE49-F238E27FC236}">
                <a16:creationId xmlns:a16="http://schemas.microsoft.com/office/drawing/2014/main" id="{E9AF51C1-3DA1-B84E-ADA1-447270B4BB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5" name="Rectangle 24">
            <a:extLst>
              <a:ext uri="{FF2B5EF4-FFF2-40B4-BE49-F238E27FC236}">
                <a16:creationId xmlns:a16="http://schemas.microsoft.com/office/drawing/2014/main" id="{CE4F0D7E-F2DF-A64C-BFC8-F8ADDE96548E}"/>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B4DA64-0B50-7F41-B411-417BC54F978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F92A112-4C44-E64C-9CAD-74B96ACDCE29}"/>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649676E-7D50-1442-BE6E-27DF02DC9E4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6ABF7A8-BEA2-AC48-955B-5F603D35ADA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8C9CB5-D428-C448-950F-590D19E89B7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E6AE164-5A64-5F4F-AD3A-7F482C25D05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97AC22C-C07A-CF40-8F22-57D53B2F6A2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2E6A4B0-844C-C54D-A3A3-BBD6FB19C279}"/>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119743A-4F66-B54A-B8D5-A4D682BE3B6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E7E7E9-DE86-DF40-9112-4E16C4E81BAD}"/>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13011AD-4578-1F46-B792-0072F9FA0A29}"/>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C19A31D-1CB2-DE44-942C-2C0EA454DBA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2C5938F-18F3-0347-A9E9-9745C4AC14EC}"/>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D02FDF-B086-2541-AD7A-DC3C1A5C2917}"/>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ooter Placeholder 1">
            <a:extLst>
              <a:ext uri="{FF2B5EF4-FFF2-40B4-BE49-F238E27FC236}">
                <a16:creationId xmlns:a16="http://schemas.microsoft.com/office/drawing/2014/main" id="{DEE4A418-6CDA-4D03-981E-52852062D06E}"/>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41" name="Slide Number Placeholder 2">
            <a:extLst>
              <a:ext uri="{FF2B5EF4-FFF2-40B4-BE49-F238E27FC236}">
                <a16:creationId xmlns:a16="http://schemas.microsoft.com/office/drawing/2014/main" id="{54D285E3-AB8B-4BA4-85AB-E694CB3629C9}"/>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2093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Light 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54000"/>
            <a:ext cx="5099304" cy="1373121"/>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509930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p:cNvSpPr>
            <a:spLocks noGrp="1"/>
          </p:cNvSpPr>
          <p:nvPr>
            <p:ph type="pic" sz="quarter" idx="12"/>
          </p:nvPr>
        </p:nvSpPr>
        <p:spPr>
          <a:xfrm>
            <a:off x="6096000" y="0"/>
            <a:ext cx="6096000" cy="6096000"/>
          </a:xfrm>
          <a:solidFill>
            <a:schemeClr val="accent3"/>
          </a:solidFill>
        </p:spPr>
        <p:txBody>
          <a:bodyPr anchor="ctr"/>
          <a:lstStyle>
            <a:lvl1pPr algn="ctr">
              <a:defRPr/>
            </a:lvl1pPr>
          </a:lstStyle>
          <a:p>
            <a:endParaRPr lang="en-US"/>
          </a:p>
        </p:txBody>
      </p:sp>
      <p:pic>
        <p:nvPicPr>
          <p:cNvPr id="17" name="Picture 16">
            <a:extLst>
              <a:ext uri="{FF2B5EF4-FFF2-40B4-BE49-F238E27FC236}">
                <a16:creationId xmlns:a16="http://schemas.microsoft.com/office/drawing/2014/main" id="{F21D519C-9E1D-9641-B081-6D9F05AF33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8" name="Picture 17">
            <a:extLst>
              <a:ext uri="{FF2B5EF4-FFF2-40B4-BE49-F238E27FC236}">
                <a16:creationId xmlns:a16="http://schemas.microsoft.com/office/drawing/2014/main" id="{D1935558-3CE3-F845-9C3F-707622DB68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9" name="Rectangle 18">
            <a:extLst>
              <a:ext uri="{FF2B5EF4-FFF2-40B4-BE49-F238E27FC236}">
                <a16:creationId xmlns:a16="http://schemas.microsoft.com/office/drawing/2014/main" id="{68F61E90-0068-164B-BF63-28EDE77D4C49}"/>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C4B6D4-191D-A84F-B7EA-CB4B1217BA5E}"/>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D4FC19-65A5-F047-8FDB-2E1B62C76E98}"/>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187C6E-2193-354D-826D-9226B6419C6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14F447-EB99-A94D-8249-0088A22039A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08E7218-0FB6-1B4B-A7B3-695B7C7C808F}"/>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F850ED-CD55-0841-8425-5B1F42588345}"/>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F4B466-4FC5-3049-86A9-DE685E0A026A}"/>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AF4AF-A5E7-2E49-A57E-76A57984CD9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BBB44C9-1606-074F-8835-905CDC7B698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52C104C-D408-A941-AEB8-0A990FEB629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F4083FB-C0A9-2C4F-9C99-FEF3E7D37999}"/>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1F57B80-B4EB-0847-BDFF-C347AC3ACC0C}"/>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77A501A-AEC0-BD46-9936-2F7A564C1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051F4DD-DE0E-2546-B348-2E638F1BF1B2}"/>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ooter Placeholder 1">
            <a:extLst>
              <a:ext uri="{FF2B5EF4-FFF2-40B4-BE49-F238E27FC236}">
                <a16:creationId xmlns:a16="http://schemas.microsoft.com/office/drawing/2014/main" id="{6F3D4784-4F1F-4638-868B-E777132D0B2C}"/>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5" name="Slide Number Placeholder 2">
            <a:extLst>
              <a:ext uri="{FF2B5EF4-FFF2-40B4-BE49-F238E27FC236}">
                <a16:creationId xmlns:a16="http://schemas.microsoft.com/office/drawing/2014/main" id="{719B57A4-38DB-4316-995C-58A2A18EFEDF}"/>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26456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88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Light Title and content 1">
    <p:bg>
      <p:bgPr>
        <a:solidFill>
          <a:srgbClr val="0072B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flipV="1">
            <a:off x="6337183" y="0"/>
            <a:ext cx="5854818" cy="2341927"/>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solidFill>
                  <a:srgbClr val="EFEEF3"/>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rgbClr val="EFEEF3"/>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FA6292-F6F0-EC4E-A21F-129E9DA768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6" name="Picture 15">
            <a:extLst>
              <a:ext uri="{FF2B5EF4-FFF2-40B4-BE49-F238E27FC236}">
                <a16:creationId xmlns:a16="http://schemas.microsoft.com/office/drawing/2014/main" id="{554A4717-0D11-494C-97E9-9531E9CE5D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7" name="Rectangle 16">
            <a:extLst>
              <a:ext uri="{FF2B5EF4-FFF2-40B4-BE49-F238E27FC236}">
                <a16:creationId xmlns:a16="http://schemas.microsoft.com/office/drawing/2014/main" id="{2651F828-725D-2F48-AD35-217448C896B1}"/>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B47B7A-6131-5741-8766-57D793FB61A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03FCFC-4FDC-8F48-A7F6-1F3AC75BE02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F2E480-B202-7549-85E3-106C1B20106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DB522F3-16BF-054C-A472-F2325971B23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71CD5D-EE4F-0140-99F6-C719CEF476A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64F42B4-E8E8-164A-AB1D-36C12190D37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962D4A-DAB0-3743-9E84-28E253BFF6A0}"/>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23A5EB6-E245-9C40-961C-7CFA29574CC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CF49834-F879-C740-A2D3-6CF3488B411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566B65B-9B4B-D84C-8229-D35EA7B7EC1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3AC93E-87E6-624E-B1F7-00A015A1618C}"/>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D74F72-FD97-0546-9132-B4982AAE6B2B}"/>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7B0FDCE-3210-EA40-A80B-619192AA37EC}"/>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94A4E0-475E-4345-9C56-C29F3E1EC90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oter Placeholder 2">
            <a:extLst>
              <a:ext uri="{FF2B5EF4-FFF2-40B4-BE49-F238E27FC236}">
                <a16:creationId xmlns:a16="http://schemas.microsoft.com/office/drawing/2014/main" id="{743B0451-2DEA-46A6-A3DD-27C65547DAEF}"/>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3" name="Slide Number Placeholder 3">
            <a:extLst>
              <a:ext uri="{FF2B5EF4-FFF2-40B4-BE49-F238E27FC236}">
                <a16:creationId xmlns:a16="http://schemas.microsoft.com/office/drawing/2014/main" id="{EFA192C6-7914-4923-B4AE-76F965FACEAF}"/>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392865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4_Light Title and content 1">
    <p:bg>
      <p:bgPr>
        <a:solidFill>
          <a:srgbClr val="0072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54000"/>
            <a:ext cx="5099304" cy="1373121"/>
          </a:xfrm>
        </p:spPr>
        <p:txBody>
          <a:bodyPr vert="horz" lIns="0" tIns="45720" rIns="0" bIns="45720" rtlCol="0" anchor="b">
            <a:noAutofit/>
          </a:bodyPr>
          <a:lstStyle>
            <a:lvl1pPr>
              <a:lnSpc>
                <a:spcPct val="100000"/>
              </a:lnSpc>
              <a:defRPr lang="en-US" sz="4400" b="1" i="0" baseline="0">
                <a:solidFill>
                  <a:srgbClr val="EFEEF3"/>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509930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rgbClr val="EFEEF3"/>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p:cNvSpPr>
            <a:spLocks noGrp="1"/>
          </p:cNvSpPr>
          <p:nvPr>
            <p:ph type="pic" sz="quarter" idx="12"/>
          </p:nvPr>
        </p:nvSpPr>
        <p:spPr>
          <a:xfrm>
            <a:off x="6096000" y="0"/>
            <a:ext cx="6096000" cy="6096000"/>
          </a:xfrm>
          <a:solidFill>
            <a:schemeClr val="accent3"/>
          </a:solidFill>
        </p:spPr>
        <p:txBody>
          <a:bodyPr anchor="ctr"/>
          <a:lstStyle>
            <a:lvl1pPr algn="ctr">
              <a:defRPr/>
            </a:lvl1pPr>
          </a:lstStyle>
          <a:p>
            <a:endParaRPr lang="en-US"/>
          </a:p>
        </p:txBody>
      </p:sp>
      <p:pic>
        <p:nvPicPr>
          <p:cNvPr id="16" name="Picture 15">
            <a:extLst>
              <a:ext uri="{FF2B5EF4-FFF2-40B4-BE49-F238E27FC236}">
                <a16:creationId xmlns:a16="http://schemas.microsoft.com/office/drawing/2014/main" id="{43B81377-55CB-1A42-8F6F-BC78530B3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7" name="Picture 16">
            <a:extLst>
              <a:ext uri="{FF2B5EF4-FFF2-40B4-BE49-F238E27FC236}">
                <a16:creationId xmlns:a16="http://schemas.microsoft.com/office/drawing/2014/main" id="{17AE600C-A31F-FF4F-939C-2325108D09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8" name="Rectangle 17">
            <a:extLst>
              <a:ext uri="{FF2B5EF4-FFF2-40B4-BE49-F238E27FC236}">
                <a16:creationId xmlns:a16="http://schemas.microsoft.com/office/drawing/2014/main" id="{5E578FCB-15EC-8C4C-B4F5-E917BCD34BBC}"/>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32CAD2-B2EB-CD47-97A2-96A28937E9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B45E3-A92A-1041-B367-DB9E44A1DD4A}"/>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4E0D2F-E421-BB4B-A2A4-BAA7EC53EFE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5F4AD62-61BC-EF4F-A74B-92F3E415624F}"/>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0019CA-DF23-A24F-83A7-76113E27851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90C7411-10B7-B548-ACD3-1BDB645E474F}"/>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6965A9-09A8-1142-A160-B8908D41C037}"/>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27566EA-0967-A640-9806-214AF66B3248}"/>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99F8558-BFA0-AC45-BED0-5ED10EF58BB8}"/>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F23DF8A-86AC-9149-A3F4-F16DE6246B3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02091A4-D7F4-AC45-8248-523B0E99BAAC}"/>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1CA83CF-3189-2448-BA61-1233E770FAD0}"/>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0CF00C1-1FF0-674B-92ED-20220E00D80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C6FAB69-EAAF-5B45-A462-A3B313258443}"/>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ooter Placeholder 2">
            <a:extLst>
              <a:ext uri="{FF2B5EF4-FFF2-40B4-BE49-F238E27FC236}">
                <a16:creationId xmlns:a16="http://schemas.microsoft.com/office/drawing/2014/main" id="{87D70F99-7433-4DF9-8A75-D14E709BD28E}"/>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91E7E9AA-4F57-411A-BA90-E516AE0CB65F}"/>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35158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oter Placeholder 1">
            <a:extLst>
              <a:ext uri="{FF2B5EF4-FFF2-40B4-BE49-F238E27FC236}">
                <a16:creationId xmlns:a16="http://schemas.microsoft.com/office/drawing/2014/main" id="{10BD8949-68E2-4BF7-BE8D-15C8F4DD248C}"/>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2" name="Slide Number Placeholder 2">
            <a:extLst>
              <a:ext uri="{FF2B5EF4-FFF2-40B4-BE49-F238E27FC236}">
                <a16:creationId xmlns:a16="http://schemas.microsoft.com/office/drawing/2014/main" id="{B52E3205-B132-4757-8DE9-06FFDB8CAA2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6093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454387"/>
            <a:ext cx="9887834" cy="844095"/>
          </a:xfrm>
        </p:spPr>
        <p:txBody>
          <a:bodyPr vert="horz" lIns="0" tIns="45720" rIns="0" bIns="45720" rtlCol="0" anchor="b">
            <a:noAutofit/>
          </a:bodyPr>
          <a:lstStyle>
            <a:lvl1pPr>
              <a:lnSpc>
                <a:spcPct val="100000"/>
              </a:lnSpc>
              <a:defRPr lang="en-US" sz="36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162498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pic>
        <p:nvPicPr>
          <p:cNvPr id="16" name="Picture 15">
            <a:extLst>
              <a:ext uri="{FF2B5EF4-FFF2-40B4-BE49-F238E27FC236}">
                <a16:creationId xmlns:a16="http://schemas.microsoft.com/office/drawing/2014/main" id="{47A547B5-0C5C-B44B-81D5-1A29EC87D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8" name="Picture 17">
            <a:extLst>
              <a:ext uri="{FF2B5EF4-FFF2-40B4-BE49-F238E27FC236}">
                <a16:creationId xmlns:a16="http://schemas.microsoft.com/office/drawing/2014/main" id="{D66E17ED-E464-FF4B-8EE8-EC1ACE7602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9" name="Rectangle 18">
            <a:extLst>
              <a:ext uri="{FF2B5EF4-FFF2-40B4-BE49-F238E27FC236}">
                <a16:creationId xmlns:a16="http://schemas.microsoft.com/office/drawing/2014/main" id="{23B5361A-52DE-C248-A0D1-A3FCA3761D1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EE9676-981A-5646-BBD0-DBC686E28CE6}"/>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6B35EA-D1A9-DB4B-A3FE-80D1A13052E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F5CF40-DFAA-AD49-AFDE-25293CBE481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C23B92C-DA11-2B43-A456-3D693973DF2C}"/>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588607-457F-614D-BB86-144501FF43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9DB26B-EDF2-9442-A222-2F806F3484C1}"/>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EB70787-2278-394E-9576-3C0B821E74AD}"/>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06B5AF-295E-D449-B3CD-6FA43301E950}"/>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733623-D4D2-A144-A0B8-50570CA7DB1D}"/>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B3C1B86-55ED-F54A-937C-18D573E9818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71ADDB3-5A2B-3B46-A769-916BFDA32ED8}"/>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3CAA05D-216D-B94C-94FE-118A007AF66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89A2CCD-68BD-2242-88C6-E0210D52E9B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5227B0-653F-574D-8498-D578751122F1}"/>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ooter Placeholder 1">
            <a:extLst>
              <a:ext uri="{FF2B5EF4-FFF2-40B4-BE49-F238E27FC236}">
                <a16:creationId xmlns:a16="http://schemas.microsoft.com/office/drawing/2014/main" id="{73FF8A49-5EC5-403D-8C47-8E1D38AB24A5}"/>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5" name="Slide Number Placeholder 2">
            <a:extLst>
              <a:ext uri="{FF2B5EF4-FFF2-40B4-BE49-F238E27FC236}">
                <a16:creationId xmlns:a16="http://schemas.microsoft.com/office/drawing/2014/main" id="{ABB3A59B-A211-4D80-A72A-90E59E21FFE0}"/>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273852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Light 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582B0-5C98-5B49-9CEB-6D78A4D59D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3" name="Picture 12">
            <a:extLst>
              <a:ext uri="{FF2B5EF4-FFF2-40B4-BE49-F238E27FC236}">
                <a16:creationId xmlns:a16="http://schemas.microsoft.com/office/drawing/2014/main" id="{E3FBADED-2631-C54E-83D1-582DCC1257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4" name="Rectangle 13">
            <a:extLst>
              <a:ext uri="{FF2B5EF4-FFF2-40B4-BE49-F238E27FC236}">
                <a16:creationId xmlns:a16="http://schemas.microsoft.com/office/drawing/2014/main" id="{C90E421E-EF03-D146-A30B-350D0834A38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D9F290-3665-E44B-9074-9E38F5B19C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65D984-7451-4549-A162-E10AFAE86587}"/>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3D6753-86C3-BC4E-A09C-F0354C73837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1F96DF-C458-1247-B73A-6BAC1B80750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0D9318-3D2B-194E-BAB4-1FEBA3CF5608}"/>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5EDAC8-1207-CB40-9796-55C5715A2F6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8AE966-63DD-BA4F-B82C-7749B287C01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6A2ED8-2C22-0540-A534-8102217EEF9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4258C3-A0D1-984D-8714-D77BF9F06135}"/>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D239181-4C45-E943-BD20-6C6A656B0F0B}"/>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007285-D70F-4644-A863-F40486CF745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D7003CC-D432-964A-8F71-F43CF6000A1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DB6991-EAE6-0249-9C9C-76C029466C2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B75A7F-C7CD-6F47-AF88-E6F471C5F8A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ooter Placeholder 1">
            <a:extLst>
              <a:ext uri="{FF2B5EF4-FFF2-40B4-BE49-F238E27FC236}">
                <a16:creationId xmlns:a16="http://schemas.microsoft.com/office/drawing/2014/main" id="{A9FD57BA-B19E-46EB-9488-7216BBD4998F}"/>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0" name="Slide Number Placeholder 2">
            <a:extLst>
              <a:ext uri="{FF2B5EF4-FFF2-40B4-BE49-F238E27FC236}">
                <a16:creationId xmlns:a16="http://schemas.microsoft.com/office/drawing/2014/main" id="{2D641D67-8B99-476A-B500-08597363CF8D}"/>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5120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ight Title and numbered lis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8"/>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1"/>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4"/>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7"/>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3"/>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Two</a:t>
            </a:r>
          </a:p>
          <a:p>
            <a:pPr lvl="0"/>
            <a:endParaRPr lang="en-US"/>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8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77"/>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6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Five</a:t>
            </a:r>
          </a:p>
        </p:txBody>
      </p:sp>
      <p:sp>
        <p:nvSpPr>
          <p:cNvPr id="29" name="Text Placeholder 5">
            <a:extLst>
              <a:ext uri="{FF2B5EF4-FFF2-40B4-BE49-F238E27FC236}">
                <a16:creationId xmlns:a16="http://schemas.microsoft.com/office/drawing/2014/main" id="{0EC907BF-0F79-AE40-A0E1-10EDEEBBAE51}"/>
              </a:ext>
            </a:extLst>
          </p:cNvPr>
          <p:cNvSpPr>
            <a:spLocks noGrp="1"/>
          </p:cNvSpPr>
          <p:nvPr>
            <p:ph type="body" sz="quarter" idx="22" hasCustomPrompt="1"/>
          </p:nvPr>
        </p:nvSpPr>
        <p:spPr>
          <a:xfrm>
            <a:off x="1461153" y="4898861"/>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6</a:t>
            </a:r>
          </a:p>
        </p:txBody>
      </p:sp>
      <p:sp>
        <p:nvSpPr>
          <p:cNvPr id="30" name="Text Placeholder 2">
            <a:extLst>
              <a:ext uri="{FF2B5EF4-FFF2-40B4-BE49-F238E27FC236}">
                <a16:creationId xmlns:a16="http://schemas.microsoft.com/office/drawing/2014/main" id="{6D1BD307-5E4B-9647-A402-54CF30BEC3C6}"/>
              </a:ext>
            </a:extLst>
          </p:cNvPr>
          <p:cNvSpPr>
            <a:spLocks noGrp="1"/>
          </p:cNvSpPr>
          <p:nvPr>
            <p:ph type="body" idx="23" hasCustomPrompt="1"/>
          </p:nvPr>
        </p:nvSpPr>
        <p:spPr>
          <a:xfrm>
            <a:off x="2064470" y="489886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Six</a:t>
            </a:r>
          </a:p>
        </p:txBody>
      </p:sp>
      <p:pic>
        <p:nvPicPr>
          <p:cNvPr id="32" name="Picture 31">
            <a:extLst>
              <a:ext uri="{FF2B5EF4-FFF2-40B4-BE49-F238E27FC236}">
                <a16:creationId xmlns:a16="http://schemas.microsoft.com/office/drawing/2014/main" id="{A6118CDE-3280-1F47-BB66-B10DC26C7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3" name="Picture 32">
            <a:extLst>
              <a:ext uri="{FF2B5EF4-FFF2-40B4-BE49-F238E27FC236}">
                <a16:creationId xmlns:a16="http://schemas.microsoft.com/office/drawing/2014/main" id="{FD889B61-7854-C643-BB7D-2AC0738429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34" name="Rectangle 33">
            <a:extLst>
              <a:ext uri="{FF2B5EF4-FFF2-40B4-BE49-F238E27FC236}">
                <a16:creationId xmlns:a16="http://schemas.microsoft.com/office/drawing/2014/main" id="{A65FE340-5C70-734B-A6AE-B3F1485C0C01}"/>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3151924-AD3F-B44D-9597-BC0751EDD06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41B24B-0346-7E4B-9B3B-C2D5BE8E1F09}"/>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E66956E-FD9E-ED48-9C23-0166642D674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B18880D-854B-4E41-85E8-8BB63385E64D}"/>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8564846-91BD-B24F-8698-6633661D862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F39EAAF-F84D-6D46-B5DC-B1247608547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0B48D64-4ABB-7E41-BB4D-ECBEAF9D189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4B9466C-A07C-C047-8DD0-BBF5F3CC6550}"/>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BF0458-F79D-C94A-91BA-E4561670DFCA}"/>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283D95F-165C-334A-98C9-E4B187E5326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F9FB272-EA4C-C240-9F08-2E3E3407E12D}"/>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EF99E81-9BCF-A343-BD81-0086813E549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512483F-5870-A746-8EB6-7AEF5D281FD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3C7190F-F15C-F84F-8E11-5C79A541D54A}"/>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ooter Placeholder 1">
            <a:extLst>
              <a:ext uri="{FF2B5EF4-FFF2-40B4-BE49-F238E27FC236}">
                <a16:creationId xmlns:a16="http://schemas.microsoft.com/office/drawing/2014/main" id="{E3F5C910-245D-406A-8D81-30E004DF2502}"/>
              </a:ext>
            </a:extLst>
          </p:cNvPr>
          <p:cNvSpPr>
            <a:spLocks noGrp="1"/>
          </p:cNvSpPr>
          <p:nvPr>
            <p:ph type="ftr" sz="quarter" idx="24"/>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50" name="Slide Number Placeholder 2">
            <a:extLst>
              <a:ext uri="{FF2B5EF4-FFF2-40B4-BE49-F238E27FC236}">
                <a16:creationId xmlns:a16="http://schemas.microsoft.com/office/drawing/2014/main" id="{A81F3D2A-1317-45EB-BEAE-5DCE3D024397}"/>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06060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ue Title and numbered list">
    <p:bg>
      <p:bgPr>
        <a:solidFill>
          <a:srgbClr val="0072BC"/>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lnSpc>
                <a:spcPct val="100000"/>
              </a:lnSpc>
              <a:defRPr lang="en-US" sz="4400" b="1" i="0" baseline="0">
                <a:solidFill>
                  <a:schemeClr val="bg1"/>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8"/>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1"/>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4"/>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7"/>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3"/>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Two</a:t>
            </a:r>
          </a:p>
          <a:p>
            <a:pPr lvl="0"/>
            <a:endParaRPr lang="en-US"/>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8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77"/>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6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Five</a:t>
            </a:r>
          </a:p>
        </p:txBody>
      </p:sp>
      <p:sp>
        <p:nvSpPr>
          <p:cNvPr id="28" name="Text Placeholder 5">
            <a:extLst>
              <a:ext uri="{FF2B5EF4-FFF2-40B4-BE49-F238E27FC236}">
                <a16:creationId xmlns:a16="http://schemas.microsoft.com/office/drawing/2014/main" id="{0EC907BF-0F79-AE40-A0E1-10EDEEBBAE51}"/>
              </a:ext>
            </a:extLst>
          </p:cNvPr>
          <p:cNvSpPr>
            <a:spLocks noGrp="1"/>
          </p:cNvSpPr>
          <p:nvPr>
            <p:ph type="body" sz="quarter" idx="21" hasCustomPrompt="1"/>
          </p:nvPr>
        </p:nvSpPr>
        <p:spPr>
          <a:xfrm>
            <a:off x="1461153" y="4898861"/>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6</a:t>
            </a:r>
          </a:p>
        </p:txBody>
      </p:sp>
      <p:sp>
        <p:nvSpPr>
          <p:cNvPr id="29" name="Text Placeholder 2">
            <a:extLst>
              <a:ext uri="{FF2B5EF4-FFF2-40B4-BE49-F238E27FC236}">
                <a16:creationId xmlns:a16="http://schemas.microsoft.com/office/drawing/2014/main" id="{6D1BD307-5E4B-9647-A402-54CF30BEC3C6}"/>
              </a:ext>
            </a:extLst>
          </p:cNvPr>
          <p:cNvSpPr>
            <a:spLocks noGrp="1"/>
          </p:cNvSpPr>
          <p:nvPr>
            <p:ph type="body" idx="22" hasCustomPrompt="1"/>
          </p:nvPr>
        </p:nvSpPr>
        <p:spPr>
          <a:xfrm>
            <a:off x="2064470" y="489886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Six</a:t>
            </a:r>
          </a:p>
        </p:txBody>
      </p:sp>
      <p:pic>
        <p:nvPicPr>
          <p:cNvPr id="32" name="Picture 31">
            <a:extLst>
              <a:ext uri="{FF2B5EF4-FFF2-40B4-BE49-F238E27FC236}">
                <a16:creationId xmlns:a16="http://schemas.microsoft.com/office/drawing/2014/main" id="{448EC8D6-CB9C-424A-9FA2-055EDF34D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3" name="Picture 32">
            <a:extLst>
              <a:ext uri="{FF2B5EF4-FFF2-40B4-BE49-F238E27FC236}">
                <a16:creationId xmlns:a16="http://schemas.microsoft.com/office/drawing/2014/main" id="{A914CD12-A656-6E48-80DB-61487C5FD5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34" name="Rectangle 33">
            <a:extLst>
              <a:ext uri="{FF2B5EF4-FFF2-40B4-BE49-F238E27FC236}">
                <a16:creationId xmlns:a16="http://schemas.microsoft.com/office/drawing/2014/main" id="{D682B938-2FEE-B140-B7B9-3BBBD8AE15B9}"/>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F7D3D4-420B-5A4D-A02A-B4C26ABA599D}"/>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CB70BEF-22FF-8548-A829-9A558CDDE0FC}"/>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B497727-6A49-AA4B-9A89-A017FB11C29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EAD65F9-C9C5-8744-A258-E39D978AFAF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7DFC01-AC80-404F-9BAD-4D511956BDFF}"/>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6838544-610D-FE49-9880-56738304A93B}"/>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75E289E-96A7-3D44-9017-8D38E0D2B99D}"/>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9C6B992-0461-AE49-B982-85E3B071FAA2}"/>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F1C586-02E1-3D46-8CD1-9260D6938932}"/>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1DE06A4-3423-5D43-895C-DD579CB1BDC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10DA86E-230C-4246-A0D0-C8C431ED932B}"/>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F9F0728-2558-D344-9F66-25B8C62EAA92}"/>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B98769F-C77E-EE4C-B19A-30B3AABCA58F}"/>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79671FE-FE23-0A40-8EC0-CDE25114169A}"/>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ooter Placeholder 2">
            <a:extLst>
              <a:ext uri="{FF2B5EF4-FFF2-40B4-BE49-F238E27FC236}">
                <a16:creationId xmlns:a16="http://schemas.microsoft.com/office/drawing/2014/main" id="{E70FF4AF-99EE-40DD-8D40-E7E573D1E902}"/>
              </a:ext>
            </a:extLst>
          </p:cNvPr>
          <p:cNvSpPr>
            <a:spLocks noGrp="1"/>
          </p:cNvSpPr>
          <p:nvPr>
            <p:ph type="ftr" sz="quarter" idx="23"/>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50" name="Slide Number Placeholder 3">
            <a:extLst>
              <a:ext uri="{FF2B5EF4-FFF2-40B4-BE49-F238E27FC236}">
                <a16:creationId xmlns:a16="http://schemas.microsoft.com/office/drawing/2014/main" id="{175D89F6-A82B-47D0-8279-AE8105FF9A9F}"/>
              </a:ext>
            </a:extLst>
          </p:cNvPr>
          <p:cNvSpPr>
            <a:spLocks noGrp="1"/>
          </p:cNvSpPr>
          <p:nvPr>
            <p:ph type="sldNum" sz="quarter" idx="24"/>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100369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or Detailed 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9" name="Rettangolo 12">
            <a:extLst>
              <a:ext uri="{FF2B5EF4-FFF2-40B4-BE49-F238E27FC236}">
                <a16:creationId xmlns:a16="http://schemas.microsoft.com/office/drawing/2014/main" id="{8D7E210D-1605-3C4D-89B4-246393E3907A}"/>
              </a:ext>
            </a:extLst>
          </p:cNvPr>
          <p:cNvSpPr/>
          <p:nvPr userDrawn="1"/>
        </p:nvSpPr>
        <p:spPr bwMode="gray">
          <a:xfrm>
            <a:off x="7258816" y="2291794"/>
            <a:ext cx="2275931" cy="4010847"/>
          </a:xfrm>
          <a:prstGeom prst="rect">
            <a:avLst/>
          </a:prstGeom>
          <a:solidFill>
            <a:srgbClr val="E0E9F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15" name="Rettangolo 13">
            <a:extLst>
              <a:ext uri="{FF2B5EF4-FFF2-40B4-BE49-F238E27FC236}">
                <a16:creationId xmlns:a16="http://schemas.microsoft.com/office/drawing/2014/main" id="{9D6FD498-B67B-BC43-A7D5-C57E47295E37}"/>
              </a:ext>
            </a:extLst>
          </p:cNvPr>
          <p:cNvSpPr/>
          <p:nvPr userDrawn="1"/>
        </p:nvSpPr>
        <p:spPr bwMode="gray">
          <a:xfrm>
            <a:off x="4943880" y="2291793"/>
            <a:ext cx="2275931" cy="4013531"/>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16" name="Rettangolo 11">
            <a:extLst>
              <a:ext uri="{FF2B5EF4-FFF2-40B4-BE49-F238E27FC236}">
                <a16:creationId xmlns:a16="http://schemas.microsoft.com/office/drawing/2014/main" id="{8BB3C482-0457-1C4D-AB09-8A53A3442056}"/>
              </a:ext>
            </a:extLst>
          </p:cNvPr>
          <p:cNvSpPr/>
          <p:nvPr userDrawn="1"/>
        </p:nvSpPr>
        <p:spPr bwMode="gray">
          <a:xfrm>
            <a:off x="2617368" y="2291794"/>
            <a:ext cx="2275931" cy="4013540"/>
          </a:xfrm>
          <a:prstGeom prst="rect">
            <a:avLst/>
          </a:prstGeom>
          <a:solidFill>
            <a:srgbClr val="E0E9F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18" name="Rettangolo 2">
            <a:extLst>
              <a:ext uri="{FF2B5EF4-FFF2-40B4-BE49-F238E27FC236}">
                <a16:creationId xmlns:a16="http://schemas.microsoft.com/office/drawing/2014/main" id="{FA48E2D9-E75F-EF4C-B71B-C867B4A8407A}"/>
              </a:ext>
            </a:extLst>
          </p:cNvPr>
          <p:cNvSpPr/>
          <p:nvPr userDrawn="1"/>
        </p:nvSpPr>
        <p:spPr bwMode="gray">
          <a:xfrm>
            <a:off x="-22644" y="2291793"/>
            <a:ext cx="2601008" cy="4013545"/>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23" name="Rettangolo 14">
            <a:extLst>
              <a:ext uri="{FF2B5EF4-FFF2-40B4-BE49-F238E27FC236}">
                <a16:creationId xmlns:a16="http://schemas.microsoft.com/office/drawing/2014/main" id="{A0D8093A-2A7D-4840-80DB-9DED699A27A4}"/>
              </a:ext>
            </a:extLst>
          </p:cNvPr>
          <p:cNvSpPr/>
          <p:nvPr userDrawn="1"/>
        </p:nvSpPr>
        <p:spPr bwMode="gray">
          <a:xfrm>
            <a:off x="9631627" y="2291794"/>
            <a:ext cx="2651966" cy="4010844"/>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cxnSp>
        <p:nvCxnSpPr>
          <p:cNvPr id="25" name="Connettore 1 20">
            <a:extLst>
              <a:ext uri="{FF2B5EF4-FFF2-40B4-BE49-F238E27FC236}">
                <a16:creationId xmlns:a16="http://schemas.microsoft.com/office/drawing/2014/main" id="{3A3F8C86-7E96-6A4B-82E1-997D65127393}"/>
              </a:ext>
            </a:extLst>
          </p:cNvPr>
          <p:cNvCxnSpPr/>
          <p:nvPr userDrawn="1"/>
        </p:nvCxnSpPr>
        <p:spPr bwMode="gray">
          <a:xfrm>
            <a:off x="0" y="2291794"/>
            <a:ext cx="12192000" cy="0"/>
          </a:xfrm>
          <a:prstGeom prst="line">
            <a:avLst/>
          </a:prstGeom>
          <a:ln w="19050" cap="rnd">
            <a:solidFill>
              <a:srgbClr val="0072BC"/>
            </a:solidFill>
            <a:prstDash val="solid"/>
            <a:round/>
            <a:tailEnd type="none" w="med" len="lg"/>
          </a:ln>
        </p:spPr>
        <p:style>
          <a:lnRef idx="1">
            <a:schemeClr val="accent1"/>
          </a:lnRef>
          <a:fillRef idx="0">
            <a:schemeClr val="accent1"/>
          </a:fillRef>
          <a:effectRef idx="0">
            <a:schemeClr val="accent1"/>
          </a:effectRef>
          <a:fontRef idx="minor">
            <a:schemeClr val="tx1"/>
          </a:fontRef>
        </p:style>
      </p:cxnSp>
      <p:sp>
        <p:nvSpPr>
          <p:cNvPr id="26" name="Ovale 15">
            <a:extLst>
              <a:ext uri="{FF2B5EF4-FFF2-40B4-BE49-F238E27FC236}">
                <a16:creationId xmlns:a16="http://schemas.microsoft.com/office/drawing/2014/main" id="{C9655A6A-AABE-5945-839D-6906F9CFB708}"/>
              </a:ext>
            </a:extLst>
          </p:cNvPr>
          <p:cNvSpPr/>
          <p:nvPr userDrawn="1"/>
        </p:nvSpPr>
        <p:spPr bwMode="gray">
          <a:xfrm>
            <a:off x="334963"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27" name="Ovale 16">
            <a:extLst>
              <a:ext uri="{FF2B5EF4-FFF2-40B4-BE49-F238E27FC236}">
                <a16:creationId xmlns:a16="http://schemas.microsoft.com/office/drawing/2014/main" id="{3F181688-153A-9B41-A6D5-3430A07A0E4D}"/>
              </a:ext>
            </a:extLst>
          </p:cNvPr>
          <p:cNvSpPr/>
          <p:nvPr userDrawn="1"/>
        </p:nvSpPr>
        <p:spPr bwMode="gray">
          <a:xfrm>
            <a:off x="2603601"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28" name="Ovale 17">
            <a:extLst>
              <a:ext uri="{FF2B5EF4-FFF2-40B4-BE49-F238E27FC236}">
                <a16:creationId xmlns:a16="http://schemas.microsoft.com/office/drawing/2014/main" id="{0FC03F87-728D-C949-AFB6-8F869BBE346F}"/>
              </a:ext>
            </a:extLst>
          </p:cNvPr>
          <p:cNvSpPr/>
          <p:nvPr userDrawn="1"/>
        </p:nvSpPr>
        <p:spPr bwMode="gray">
          <a:xfrm>
            <a:off x="4941687"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29" name="Ovale 18">
            <a:extLst>
              <a:ext uri="{FF2B5EF4-FFF2-40B4-BE49-F238E27FC236}">
                <a16:creationId xmlns:a16="http://schemas.microsoft.com/office/drawing/2014/main" id="{E559306D-AD0A-5844-89B8-89AD02A91B50}"/>
              </a:ext>
            </a:extLst>
          </p:cNvPr>
          <p:cNvSpPr/>
          <p:nvPr userDrawn="1"/>
        </p:nvSpPr>
        <p:spPr bwMode="gray">
          <a:xfrm>
            <a:off x="7256624"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30" name="Ovale 19">
            <a:extLst>
              <a:ext uri="{FF2B5EF4-FFF2-40B4-BE49-F238E27FC236}">
                <a16:creationId xmlns:a16="http://schemas.microsoft.com/office/drawing/2014/main" id="{7603344C-E703-0444-9DA8-EADF26EE2CDD}"/>
              </a:ext>
            </a:extLst>
          </p:cNvPr>
          <p:cNvSpPr/>
          <p:nvPr userDrawn="1"/>
        </p:nvSpPr>
        <p:spPr bwMode="gray">
          <a:xfrm>
            <a:off x="9629434"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accent3"/>
              </a:solidFill>
            </a:endParaRPr>
          </a:p>
        </p:txBody>
      </p:sp>
      <p:sp>
        <p:nvSpPr>
          <p:cNvPr id="32" name="Text Placeholder 10">
            <a:extLst>
              <a:ext uri="{FF2B5EF4-FFF2-40B4-BE49-F238E27FC236}">
                <a16:creationId xmlns:a16="http://schemas.microsoft.com/office/drawing/2014/main" id="{6FAA16D5-7CB0-764B-85F9-3E1CC61799F7}"/>
              </a:ext>
            </a:extLst>
          </p:cNvPr>
          <p:cNvSpPr>
            <a:spLocks noGrp="1"/>
          </p:cNvSpPr>
          <p:nvPr>
            <p:ph type="body" sz="quarter" idx="13" hasCustomPrompt="1"/>
          </p:nvPr>
        </p:nvSpPr>
        <p:spPr>
          <a:xfrm>
            <a:off x="334964"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3" name="Text Placeholder 10">
            <a:extLst>
              <a:ext uri="{FF2B5EF4-FFF2-40B4-BE49-F238E27FC236}">
                <a16:creationId xmlns:a16="http://schemas.microsoft.com/office/drawing/2014/main" id="{58F49EA6-3DF1-E448-96D8-FC44B87EF86E}"/>
              </a:ext>
            </a:extLst>
          </p:cNvPr>
          <p:cNvSpPr>
            <a:spLocks noGrp="1"/>
          </p:cNvSpPr>
          <p:nvPr>
            <p:ph type="body" sz="quarter" idx="14" hasCustomPrompt="1"/>
          </p:nvPr>
        </p:nvSpPr>
        <p:spPr>
          <a:xfrm>
            <a:off x="334964"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4" name="Text Placeholder 10">
            <a:extLst>
              <a:ext uri="{FF2B5EF4-FFF2-40B4-BE49-F238E27FC236}">
                <a16:creationId xmlns:a16="http://schemas.microsoft.com/office/drawing/2014/main" id="{58BEF371-D823-024D-9D80-3F282371CE5D}"/>
              </a:ext>
            </a:extLst>
          </p:cNvPr>
          <p:cNvSpPr>
            <a:spLocks noGrp="1"/>
          </p:cNvSpPr>
          <p:nvPr>
            <p:ph type="body" sz="quarter" idx="15" hasCustomPrompt="1"/>
          </p:nvPr>
        </p:nvSpPr>
        <p:spPr>
          <a:xfrm>
            <a:off x="2680599"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5" name="Text Placeholder 10">
            <a:extLst>
              <a:ext uri="{FF2B5EF4-FFF2-40B4-BE49-F238E27FC236}">
                <a16:creationId xmlns:a16="http://schemas.microsoft.com/office/drawing/2014/main" id="{EC812D56-EC65-D540-958A-FA2F89822648}"/>
              </a:ext>
            </a:extLst>
          </p:cNvPr>
          <p:cNvSpPr>
            <a:spLocks noGrp="1"/>
          </p:cNvSpPr>
          <p:nvPr>
            <p:ph type="body" sz="quarter" idx="16" hasCustomPrompt="1"/>
          </p:nvPr>
        </p:nvSpPr>
        <p:spPr>
          <a:xfrm>
            <a:off x="2680599"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6" name="Text Placeholder 10">
            <a:extLst>
              <a:ext uri="{FF2B5EF4-FFF2-40B4-BE49-F238E27FC236}">
                <a16:creationId xmlns:a16="http://schemas.microsoft.com/office/drawing/2014/main" id="{A3491F57-8BAC-714C-9624-107ED75F86A6}"/>
              </a:ext>
            </a:extLst>
          </p:cNvPr>
          <p:cNvSpPr>
            <a:spLocks noGrp="1"/>
          </p:cNvSpPr>
          <p:nvPr>
            <p:ph type="body" sz="quarter" idx="17" hasCustomPrompt="1"/>
          </p:nvPr>
        </p:nvSpPr>
        <p:spPr>
          <a:xfrm>
            <a:off x="5026234"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7" name="Text Placeholder 10">
            <a:extLst>
              <a:ext uri="{FF2B5EF4-FFF2-40B4-BE49-F238E27FC236}">
                <a16:creationId xmlns:a16="http://schemas.microsoft.com/office/drawing/2014/main" id="{32FFFAD7-335C-114E-A3DF-8C85474B08F1}"/>
              </a:ext>
            </a:extLst>
          </p:cNvPr>
          <p:cNvSpPr>
            <a:spLocks noGrp="1"/>
          </p:cNvSpPr>
          <p:nvPr>
            <p:ph type="body" sz="quarter" idx="18" hasCustomPrompt="1"/>
          </p:nvPr>
        </p:nvSpPr>
        <p:spPr>
          <a:xfrm>
            <a:off x="5026234"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8" name="Text Placeholder 10">
            <a:extLst>
              <a:ext uri="{FF2B5EF4-FFF2-40B4-BE49-F238E27FC236}">
                <a16:creationId xmlns:a16="http://schemas.microsoft.com/office/drawing/2014/main" id="{2BE3D9C6-8435-914F-8176-CEBABDA5D051}"/>
              </a:ext>
            </a:extLst>
          </p:cNvPr>
          <p:cNvSpPr>
            <a:spLocks noGrp="1"/>
          </p:cNvSpPr>
          <p:nvPr>
            <p:ph type="body" sz="quarter" idx="19" hasCustomPrompt="1"/>
          </p:nvPr>
        </p:nvSpPr>
        <p:spPr>
          <a:xfrm>
            <a:off x="7332112"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9" name="Text Placeholder 10">
            <a:extLst>
              <a:ext uri="{FF2B5EF4-FFF2-40B4-BE49-F238E27FC236}">
                <a16:creationId xmlns:a16="http://schemas.microsoft.com/office/drawing/2014/main" id="{1F5F4C82-740B-6841-B626-99CFF7240E1C}"/>
              </a:ext>
            </a:extLst>
          </p:cNvPr>
          <p:cNvSpPr>
            <a:spLocks noGrp="1"/>
          </p:cNvSpPr>
          <p:nvPr>
            <p:ph type="body" sz="quarter" idx="20" hasCustomPrompt="1"/>
          </p:nvPr>
        </p:nvSpPr>
        <p:spPr>
          <a:xfrm>
            <a:off x="7332112"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40" name="Text Placeholder 10">
            <a:extLst>
              <a:ext uri="{FF2B5EF4-FFF2-40B4-BE49-F238E27FC236}">
                <a16:creationId xmlns:a16="http://schemas.microsoft.com/office/drawing/2014/main" id="{742F10E2-48E8-B247-B474-03B9D9747528}"/>
              </a:ext>
            </a:extLst>
          </p:cNvPr>
          <p:cNvSpPr>
            <a:spLocks noGrp="1"/>
          </p:cNvSpPr>
          <p:nvPr>
            <p:ph type="body" sz="quarter" idx="21" hasCustomPrompt="1"/>
          </p:nvPr>
        </p:nvSpPr>
        <p:spPr>
          <a:xfrm>
            <a:off x="9744008"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41" name="Text Placeholder 10">
            <a:extLst>
              <a:ext uri="{FF2B5EF4-FFF2-40B4-BE49-F238E27FC236}">
                <a16:creationId xmlns:a16="http://schemas.microsoft.com/office/drawing/2014/main" id="{63AEC88B-CAA8-984E-B997-741628F040CE}"/>
              </a:ext>
            </a:extLst>
          </p:cNvPr>
          <p:cNvSpPr>
            <a:spLocks noGrp="1"/>
          </p:cNvSpPr>
          <p:nvPr>
            <p:ph type="body" sz="quarter" idx="22" hasCustomPrompt="1"/>
          </p:nvPr>
        </p:nvSpPr>
        <p:spPr>
          <a:xfrm>
            <a:off x="9744008"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pic>
        <p:nvPicPr>
          <p:cNvPr id="31" name="Picture 30" descr="Icon&#10;&#10;Description automatically generated">
            <a:extLst>
              <a:ext uri="{FF2B5EF4-FFF2-40B4-BE49-F238E27FC236}">
                <a16:creationId xmlns:a16="http://schemas.microsoft.com/office/drawing/2014/main" id="{437C7330-F420-4B70-ADA5-DD7297F266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892246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ight Quot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tx2"/>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rgbClr val="0072BC"/>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4" name="Picture 13">
            <a:extLst>
              <a:ext uri="{FF2B5EF4-FFF2-40B4-BE49-F238E27FC236}">
                <a16:creationId xmlns:a16="http://schemas.microsoft.com/office/drawing/2014/main" id="{74172CDB-EBD4-534C-B1A2-5E89130E1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5" name="Picture 14">
            <a:extLst>
              <a:ext uri="{FF2B5EF4-FFF2-40B4-BE49-F238E27FC236}">
                <a16:creationId xmlns:a16="http://schemas.microsoft.com/office/drawing/2014/main" id="{DD732514-AA9A-404C-A85C-AA8542F280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6" name="Rectangle 15">
            <a:extLst>
              <a:ext uri="{FF2B5EF4-FFF2-40B4-BE49-F238E27FC236}">
                <a16:creationId xmlns:a16="http://schemas.microsoft.com/office/drawing/2014/main" id="{1F175938-1A68-CD49-9D69-556A0B83E608}"/>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1EA5A7-B426-CF44-A2DD-647865E332E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3C0011-44D7-BA4B-9DEA-94B292F529E2}"/>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803AFB-6D48-034C-A827-0B078C738C9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2D8FA7-441F-6647-B5B6-C5BEC348EE8E}"/>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B11A85-9214-D549-8F90-7741F0B7BF02}"/>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858CBC-805D-164D-9C64-23BF3D8DEE16}"/>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1F292EB-7640-6043-AA2E-7E439774F12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5E0775C-0C99-134D-AA08-AA3004258E01}"/>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138012D-A7A7-9B4C-BA3D-6868EF9D1B66}"/>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26DBB48-BD2D-A848-93AC-B744A8EF9A61}"/>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87E58CE-C5A4-3542-9789-06CE4898967F}"/>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B488246-C634-D449-B130-ECA87DA27A9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7FB31C6-8715-CC47-A66C-CF829614A516}"/>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CF0A567-0DE7-3D4C-8A08-7ECD08F508C3}"/>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ooter Placeholder 1">
            <a:extLst>
              <a:ext uri="{FF2B5EF4-FFF2-40B4-BE49-F238E27FC236}">
                <a16:creationId xmlns:a16="http://schemas.microsoft.com/office/drawing/2014/main" id="{76209BB1-E289-4B1B-994E-FE0F8A539F30}"/>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7" name="Slide Number Placeholder 2">
            <a:extLst>
              <a:ext uri="{FF2B5EF4-FFF2-40B4-BE49-F238E27FC236}">
                <a16:creationId xmlns:a16="http://schemas.microsoft.com/office/drawing/2014/main" id="{61D89F0A-DDE7-4E0B-A744-BF7C3964184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68641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ue Quote">
    <p:bg>
      <p:bgPr>
        <a:solidFill>
          <a:schemeClr val="tx2"/>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bg1"/>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chemeClr val="bg1"/>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3" name="Picture 12">
            <a:extLst>
              <a:ext uri="{FF2B5EF4-FFF2-40B4-BE49-F238E27FC236}">
                <a16:creationId xmlns:a16="http://schemas.microsoft.com/office/drawing/2014/main" id="{8F0715ED-D026-7744-A499-C22B489E1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67D56932-8FD8-5246-8A08-3C859F6C4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5" name="Rectangle 14">
            <a:extLst>
              <a:ext uri="{FF2B5EF4-FFF2-40B4-BE49-F238E27FC236}">
                <a16:creationId xmlns:a16="http://schemas.microsoft.com/office/drawing/2014/main" id="{3837C4CF-1CD5-8744-9661-531A6004F9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066D0A-0D84-554E-AF30-92AF81C7504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0C1C56-9407-8641-BD8F-0AD62D8C39C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B02428-5F77-7847-A5C1-D5004E6B71B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E9F1D-39EC-4741-891C-9B25148B92A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9F1CBE-E6FD-464C-A0B0-9C0FD7DD04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FC76549-B64C-824A-8508-BF37A1F4D1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807C2A-85BA-DA42-8586-C6DC9441530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7E1141-238D-1145-9552-334B4274E9B6}"/>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F5F19E-026E-634A-BC88-8220AA4F81A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10267C0-956A-7849-89F9-CCA7C4ADB23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D26535-A342-5847-A0F8-D74E06242CF0}"/>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1AF9FED-F8DD-B044-A944-A60CC97B65F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5EAE73F-EE5A-8C42-AC9E-3C1EB3057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C5A9F0B-C7F7-7043-BED6-6DC917BA120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ooter Placeholder 2">
            <a:extLst>
              <a:ext uri="{FF2B5EF4-FFF2-40B4-BE49-F238E27FC236}">
                <a16:creationId xmlns:a16="http://schemas.microsoft.com/office/drawing/2014/main" id="{3E9AA87D-FA02-429A-A71B-1119D54D3528}"/>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7BA82566-9908-4CF7-8F89-B80A503BED31}"/>
              </a:ext>
            </a:extLst>
          </p:cNvPr>
          <p:cNvSpPr>
            <a:spLocks noGrp="1"/>
          </p:cNvSpPr>
          <p:nvPr>
            <p:ph type="sldNum" sz="quarter" idx="18"/>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a:p>
        </p:txBody>
      </p:sp>
    </p:spTree>
    <p:extLst>
      <p:ext uri="{BB962C8B-B14F-4D97-AF65-F5344CB8AC3E}">
        <p14:creationId xmlns:p14="http://schemas.microsoft.com/office/powerpoint/2010/main" val="6537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ight Title with two column ">
    <p:spTree>
      <p:nvGrpSpPr>
        <p:cNvPr id="1" name=""/>
        <p:cNvGrpSpPr/>
        <p:nvPr/>
      </p:nvGrpSpPr>
      <p:grpSpPr>
        <a:xfrm>
          <a:off x="0" y="0"/>
          <a:ext cx="0" cy="0"/>
          <a:chOff x="0" y="0"/>
          <a:chExt cx="0" cy="0"/>
        </a:xfrm>
      </p:grpSpPr>
      <p:grpSp>
        <p:nvGrpSpPr>
          <p:cNvPr id="16" name="Group 15"/>
          <p:cNvGrpSpPr/>
          <p:nvPr userDrawn="1"/>
        </p:nvGrpSpPr>
        <p:grpSpPr>
          <a:xfrm>
            <a:off x="6324599" y="4419600"/>
            <a:ext cx="5867402" cy="2438400"/>
            <a:chOff x="6324599" y="4419600"/>
            <a:chExt cx="5867402" cy="2438400"/>
          </a:xfrm>
        </p:grpSpPr>
        <p:pic>
          <p:nvPicPr>
            <p:cNvPr id="17" name="Picture 16">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18" name="Rectangle 17"/>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Two Content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502920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3">
            <a:extLst>
              <a:ext uri="{FF2B5EF4-FFF2-40B4-BE49-F238E27FC236}">
                <a16:creationId xmlns:a16="http://schemas.microsoft.com/office/drawing/2014/main" id="{0A188CAD-EDD5-0B4B-ACA6-7BB921B67304}"/>
              </a:ext>
            </a:extLst>
          </p:cNvPr>
          <p:cNvSpPr>
            <a:spLocks noGrp="1"/>
          </p:cNvSpPr>
          <p:nvPr>
            <p:ph type="body" sz="quarter" idx="18"/>
          </p:nvPr>
        </p:nvSpPr>
        <p:spPr>
          <a:xfrm>
            <a:off x="5949192" y="2289175"/>
            <a:ext cx="502920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a16="http://schemas.microsoft.com/office/drawing/2014/main" id="{049AD828-BC4A-834E-BC71-724D9DEE7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3" name="Picture 22">
            <a:extLst>
              <a:ext uri="{FF2B5EF4-FFF2-40B4-BE49-F238E27FC236}">
                <a16:creationId xmlns:a16="http://schemas.microsoft.com/office/drawing/2014/main" id="{567FE46A-0283-8D4A-B59C-CC07822509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4" name="Rectangle 23">
            <a:extLst>
              <a:ext uri="{FF2B5EF4-FFF2-40B4-BE49-F238E27FC236}">
                <a16:creationId xmlns:a16="http://schemas.microsoft.com/office/drawing/2014/main" id="{26482073-F23B-A94A-8B45-AB7878FED597}"/>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6E3B2E-F739-5B43-8123-AB76DA8BE7ED}"/>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D71845C-6A59-204D-BC3D-4469076BB255}"/>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16F476E-E977-6541-8C12-A4B60F6B656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BCD6330-6F55-704F-947B-DA8C49ADB2B5}"/>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237208A-A869-614F-91F4-FB7098D55909}"/>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584D567-420B-2947-A6CA-68AFDBF16BD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4925DFA-2DBB-B840-A9B7-E380CB6659B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036A400-AF28-9F45-8068-9D01D863E9D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F146525-1060-4844-A4E9-060D89FC5C07}"/>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C1B45E8-3777-004C-8AC9-FA29B9AC7AA3}"/>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204AEAA-6C7A-E44B-9198-C93E20005AF1}"/>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0BC069F-2250-5449-A674-696DF8FB2883}"/>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9B01CE8-E873-0047-989C-9377799C27B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8C144E-E958-3542-84CA-FA4714AAA707}"/>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ooter Placeholder 1">
            <a:extLst>
              <a:ext uri="{FF2B5EF4-FFF2-40B4-BE49-F238E27FC236}">
                <a16:creationId xmlns:a16="http://schemas.microsoft.com/office/drawing/2014/main" id="{AE5DD2C0-C6AF-4196-AC96-EEC4C718A31B}"/>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43" name="Slide Number Placeholder 2">
            <a:extLst>
              <a:ext uri="{FF2B5EF4-FFF2-40B4-BE49-F238E27FC236}">
                <a16:creationId xmlns:a16="http://schemas.microsoft.com/office/drawing/2014/main" id="{1B34369C-6587-4C54-97E6-4AEF5ED2FC77}"/>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27293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6">
                                            <p:txEl>
                                              <p:pRg st="1" end="1"/>
                                            </p:txEl>
                                          </p:spTgt>
                                        </p:tgtEl>
                                        <p:attrNameLst>
                                          <p:attrName>style.visibility</p:attrName>
                                        </p:attrNameLst>
                                      </p:cBhvr>
                                      <p:to>
                                        <p:strVal val="visible"/>
                                      </p:to>
                                    </p:set>
                                    <p:animEffect transition="in" filter="fade">
                                      <p:cBhvr>
                                        <p:cTn id="25" dur="500"/>
                                        <p:tgtEl>
                                          <p:spTgt spid="36">
                                            <p:txEl>
                                              <p:pRg st="1" end="1"/>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36">
                                            <p:txEl>
                                              <p:pRg st="2" end="2"/>
                                            </p:txEl>
                                          </p:spTgt>
                                        </p:tgtEl>
                                        <p:attrNameLst>
                                          <p:attrName>style.visibility</p:attrName>
                                        </p:attrNameLst>
                                      </p:cBhvr>
                                      <p:to>
                                        <p:strVal val="visible"/>
                                      </p:to>
                                    </p:set>
                                    <p:animEffect transition="in" filter="fade">
                                      <p:cBhvr>
                                        <p:cTn id="28" dur="500"/>
                                        <p:tgtEl>
                                          <p:spTgt spid="36">
                                            <p:txEl>
                                              <p:pRg st="2" end="2"/>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36">
                                            <p:txEl>
                                              <p:pRg st="3" end="3"/>
                                            </p:txEl>
                                          </p:spTgt>
                                        </p:tgtEl>
                                        <p:attrNameLst>
                                          <p:attrName>style.visibility</p:attrName>
                                        </p:attrNameLst>
                                      </p:cBhvr>
                                      <p:to>
                                        <p:strVal val="visible"/>
                                      </p:to>
                                    </p:set>
                                    <p:animEffect transition="in" filter="fade">
                                      <p:cBhvr>
                                        <p:cTn id="31" dur="500"/>
                                        <p:tgtEl>
                                          <p:spTgt spid="36">
                                            <p:txEl>
                                              <p:pRg st="3" end="3"/>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6">
                                            <p:txEl>
                                              <p:pRg st="4" end="4"/>
                                            </p:txEl>
                                          </p:spTgt>
                                        </p:tgtEl>
                                        <p:attrNameLst>
                                          <p:attrName>style.visibility</p:attrName>
                                        </p:attrNameLst>
                                      </p:cBhvr>
                                      <p:to>
                                        <p:strVal val="visible"/>
                                      </p:to>
                                    </p:set>
                                    <p:animEffect transition="in" filter="fade">
                                      <p:cBhvr>
                                        <p:cTn id="34"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build="p">
        <p:tmplLst>
          <p:tmpl lvl="1">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Light Title with three column">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0" name="Rectangle 19"/>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Three Content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3">
            <a:extLst>
              <a:ext uri="{FF2B5EF4-FFF2-40B4-BE49-F238E27FC236}">
                <a16:creationId xmlns:a16="http://schemas.microsoft.com/office/drawing/2014/main" id="{8BB1C4CD-239E-1A45-BED4-F5593A57A275}"/>
              </a:ext>
            </a:extLst>
          </p:cNvPr>
          <p:cNvSpPr>
            <a:spLocks noGrp="1"/>
          </p:cNvSpPr>
          <p:nvPr>
            <p:ph type="body" sz="quarter" idx="18"/>
          </p:nvPr>
        </p:nvSpPr>
        <p:spPr>
          <a:xfrm>
            <a:off x="4237508"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3">
            <a:extLst>
              <a:ext uri="{FF2B5EF4-FFF2-40B4-BE49-F238E27FC236}">
                <a16:creationId xmlns:a16="http://schemas.microsoft.com/office/drawing/2014/main" id="{C944C2F4-C444-E840-AF85-154A3F44C6F0}"/>
              </a:ext>
            </a:extLst>
          </p:cNvPr>
          <p:cNvSpPr>
            <a:spLocks noGrp="1"/>
          </p:cNvSpPr>
          <p:nvPr>
            <p:ph type="body" sz="quarter" idx="19"/>
          </p:nvPr>
        </p:nvSpPr>
        <p:spPr>
          <a:xfrm>
            <a:off x="7706922"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23">
            <a:extLst>
              <a:ext uri="{FF2B5EF4-FFF2-40B4-BE49-F238E27FC236}">
                <a16:creationId xmlns:a16="http://schemas.microsoft.com/office/drawing/2014/main" id="{94879A25-767C-5F45-A747-8C84A9A376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5" name="Picture 24">
            <a:extLst>
              <a:ext uri="{FF2B5EF4-FFF2-40B4-BE49-F238E27FC236}">
                <a16:creationId xmlns:a16="http://schemas.microsoft.com/office/drawing/2014/main" id="{F3643889-E37B-454C-A82F-9C1CA01591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6" name="Rectangle 25">
            <a:extLst>
              <a:ext uri="{FF2B5EF4-FFF2-40B4-BE49-F238E27FC236}">
                <a16:creationId xmlns:a16="http://schemas.microsoft.com/office/drawing/2014/main" id="{B32DD541-F7CC-AF40-BD75-9BF1D715AB2A}"/>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E6BDED-897F-5D4A-BA5C-58832A1E2EF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75FF0C6-EC26-5D4F-9C99-3A29E0C3C3DE}"/>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2E48FE-A0A6-3843-A366-AFC411331FE9}"/>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E144AF5-0FF7-3546-AA45-5A439250867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691E86-0203-9E49-9C69-DBA1BF7E8D07}"/>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CEF5E60-480E-F04B-A0A5-84E6FD9C09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05F2C5-4328-0F48-AC1B-C478A0D2CE03}"/>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676382C-9660-D149-8BBB-C0FE47FF9F17}"/>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E7401C6-2731-EA47-8052-84ED51D53848}"/>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B7028FC-06D4-8D43-81D9-EDE4416BBE71}"/>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194F1EB-017D-374A-8BB2-2EBD18DDDED7}"/>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D30116-F4D7-0B4B-BB2C-615733A5C435}"/>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C3A728A-6D3E-1243-BD97-4F5B523F18E1}"/>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357D722-4EB3-A14D-B979-1BC8FC57424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ooter Placeholder 1">
            <a:extLst>
              <a:ext uri="{FF2B5EF4-FFF2-40B4-BE49-F238E27FC236}">
                <a16:creationId xmlns:a16="http://schemas.microsoft.com/office/drawing/2014/main" id="{9A2FAC8E-B8B1-41DA-9625-4220951F5F9C}"/>
              </a:ext>
            </a:extLst>
          </p:cNvPr>
          <p:cNvSpPr>
            <a:spLocks noGrp="1"/>
          </p:cNvSpPr>
          <p:nvPr>
            <p:ph type="ftr" sz="quarter" idx="20"/>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44" name="Slide Number Placeholder 2">
            <a:extLst>
              <a:ext uri="{FF2B5EF4-FFF2-40B4-BE49-F238E27FC236}">
                <a16:creationId xmlns:a16="http://schemas.microsoft.com/office/drawing/2014/main" id="{0A829104-C762-4688-85B8-FBD61D8BDF6B}"/>
              </a:ext>
            </a:extLst>
          </p:cNvPr>
          <p:cNvSpPr>
            <a:spLocks noGrp="1"/>
          </p:cNvSpPr>
          <p:nvPr>
            <p:ph type="sldNum" sz="quarter" idx="21"/>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315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Quadrant for infographics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3">
            <a:extLst>
              <a:ext uri="{FF2B5EF4-FFF2-40B4-BE49-F238E27FC236}">
                <a16:creationId xmlns:a16="http://schemas.microsoft.com/office/drawing/2014/main" id="{83F18B1C-2F6B-9349-8DAB-48E7D54A83F1}"/>
              </a:ext>
            </a:extLst>
          </p:cNvPr>
          <p:cNvSpPr>
            <a:spLocks noGrp="1"/>
          </p:cNvSpPr>
          <p:nvPr>
            <p:ph type="body" sz="quarter" idx="18" hasCustomPrompt="1"/>
          </p:nvPr>
        </p:nvSpPr>
        <p:spPr>
          <a:xfrm>
            <a:off x="2204246" y="4162024"/>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2" name="Text Placeholder 33">
            <a:extLst>
              <a:ext uri="{FF2B5EF4-FFF2-40B4-BE49-F238E27FC236}">
                <a16:creationId xmlns:a16="http://schemas.microsoft.com/office/drawing/2014/main" id="{0EF89F6D-A8E2-0348-8488-D69D62914376}"/>
              </a:ext>
            </a:extLst>
          </p:cNvPr>
          <p:cNvSpPr>
            <a:spLocks noGrp="1"/>
          </p:cNvSpPr>
          <p:nvPr>
            <p:ph type="body" sz="quarter" idx="19" hasCustomPrompt="1"/>
          </p:nvPr>
        </p:nvSpPr>
        <p:spPr>
          <a:xfrm>
            <a:off x="6400800" y="2271143"/>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4" name="Text Placeholder 33">
            <a:extLst>
              <a:ext uri="{FF2B5EF4-FFF2-40B4-BE49-F238E27FC236}">
                <a16:creationId xmlns:a16="http://schemas.microsoft.com/office/drawing/2014/main" id="{A0723324-5918-2C42-9A87-949E736CBF15}"/>
              </a:ext>
            </a:extLst>
          </p:cNvPr>
          <p:cNvSpPr>
            <a:spLocks noGrp="1"/>
          </p:cNvSpPr>
          <p:nvPr>
            <p:ph type="body" sz="quarter" idx="20" hasCustomPrompt="1"/>
          </p:nvPr>
        </p:nvSpPr>
        <p:spPr>
          <a:xfrm>
            <a:off x="6400800" y="4162024"/>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8" name="Text Placeholder 33">
            <a:extLst>
              <a:ext uri="{FF2B5EF4-FFF2-40B4-BE49-F238E27FC236}">
                <a16:creationId xmlns:a16="http://schemas.microsoft.com/office/drawing/2014/main" id="{B4578909-EA57-4049-8339-75544D89FCD0}"/>
              </a:ext>
            </a:extLst>
          </p:cNvPr>
          <p:cNvSpPr>
            <a:spLocks noGrp="1"/>
          </p:cNvSpPr>
          <p:nvPr>
            <p:ph type="body" sz="quarter" idx="21" hasCustomPrompt="1"/>
          </p:nvPr>
        </p:nvSpPr>
        <p:spPr>
          <a:xfrm>
            <a:off x="2204246" y="2278497"/>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pic>
        <p:nvPicPr>
          <p:cNvPr id="31" name="Picture 30">
            <a:extLst>
              <a:ext uri="{FF2B5EF4-FFF2-40B4-BE49-F238E27FC236}">
                <a16:creationId xmlns:a16="http://schemas.microsoft.com/office/drawing/2014/main" id="{F702EEAF-F0F5-814E-9196-86026AF9E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2" name="Picture 31">
            <a:extLst>
              <a:ext uri="{FF2B5EF4-FFF2-40B4-BE49-F238E27FC236}">
                <a16:creationId xmlns:a16="http://schemas.microsoft.com/office/drawing/2014/main" id="{70B2A580-1ED7-6946-86A5-B4F6484407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33" name="Rectangle 32">
            <a:extLst>
              <a:ext uri="{FF2B5EF4-FFF2-40B4-BE49-F238E27FC236}">
                <a16:creationId xmlns:a16="http://schemas.microsoft.com/office/drawing/2014/main" id="{A91F1F4E-5422-7F4A-9624-187900AD67B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C94D577-AC68-4C44-BA90-ABF756117D3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ED6C7C4-0B61-0C4E-ABA4-69082FAC6F08}"/>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313765C-BFCA-0743-BD5F-92F0330F2B4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38DAA2-0E76-BF4F-89F1-1352343D1DDF}"/>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574BF92-9118-7646-BC8B-9CE746B24E27}"/>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B1E20C5-8882-0F4F-92A1-20B0D28F713A}"/>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F8E729C-C4C1-9448-A93C-1156EFCF5B7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155CB2D-6BE4-F448-A61A-129F80A1A90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E175746-1214-D74A-98DD-FF8B830D4E06}"/>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85F2623-F72C-D447-8A14-14C15122AF1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8ED52C-A6FB-5347-A5DE-3E4F8E6EBB7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5CBC851-2B70-7545-8F47-E3F598FBCC87}"/>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5958A5E-BE55-4448-A49B-1186A8122713}"/>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AAA7986-E0FE-5349-B59E-DD99B629B6F1}"/>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ooter Placeholder 1">
            <a:extLst>
              <a:ext uri="{FF2B5EF4-FFF2-40B4-BE49-F238E27FC236}">
                <a16:creationId xmlns:a16="http://schemas.microsoft.com/office/drawing/2014/main" id="{46607642-B90B-44C1-92FE-EB788AF5153C}"/>
              </a:ext>
            </a:extLst>
          </p:cNvPr>
          <p:cNvSpPr>
            <a:spLocks noGrp="1"/>
          </p:cNvSpPr>
          <p:nvPr>
            <p:ph type="ftr" sz="quarter" idx="22"/>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49" name="Slide Number Placeholder 2">
            <a:extLst>
              <a:ext uri="{FF2B5EF4-FFF2-40B4-BE49-F238E27FC236}">
                <a16:creationId xmlns:a16="http://schemas.microsoft.com/office/drawing/2014/main" id="{E7C7092A-A2A1-48B0-90CD-28834DEDC8D0}"/>
              </a:ext>
            </a:extLst>
          </p:cNvPr>
          <p:cNvSpPr>
            <a:spLocks noGrp="1"/>
          </p:cNvSpPr>
          <p:nvPr>
            <p:ph type="sldNum" sz="quarter" idx="23"/>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33269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ight Metric">
    <p:bg>
      <p:bgPr>
        <a:solidFill>
          <a:schemeClr val="bg1"/>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6" y="1387037"/>
            <a:ext cx="3831736" cy="1707608"/>
          </a:xfrm>
        </p:spPr>
        <p:txBody>
          <a:bodyPr lIns="0" rIns="0" anchor="b">
            <a:noAutofit/>
          </a:bodyPr>
          <a:lstStyle>
            <a:lvl1pPr>
              <a:defRPr sz="12000" b="0">
                <a:solidFill>
                  <a:schemeClr val="tx2"/>
                </a:solidFill>
                <a:latin typeface="Proxima Nova Th" panose="02000506030000020004" pitchFamily="50" charset="0"/>
              </a:defRPr>
            </a:lvl1pPr>
          </a:lstStyle>
          <a:p>
            <a:pPr lvl="0"/>
            <a:r>
              <a:rPr lang="en-US"/>
              <a:t>XX%</a:t>
            </a:r>
          </a:p>
        </p:txBody>
      </p:sp>
      <p:sp>
        <p:nvSpPr>
          <p:cNvPr id="13" name="Text Placeholder 15">
            <a:extLst>
              <a:ext uri="{FF2B5EF4-FFF2-40B4-BE49-F238E27FC236}">
                <a16:creationId xmlns:a16="http://schemas.microsoft.com/office/drawing/2014/main" id="{4354AFA5-AF57-6040-82D7-328298E6DAEA}"/>
              </a:ext>
            </a:extLst>
          </p:cNvPr>
          <p:cNvSpPr>
            <a:spLocks noGrp="1"/>
          </p:cNvSpPr>
          <p:nvPr>
            <p:ph type="body" sz="quarter" idx="13" hasCustomPrompt="1"/>
          </p:nvPr>
        </p:nvSpPr>
        <p:spPr>
          <a:xfrm>
            <a:off x="761286" y="3231646"/>
            <a:ext cx="4371153" cy="914400"/>
          </a:xfrm>
        </p:spPr>
        <p:txBody>
          <a:bodyPr lIns="0" rIns="0">
            <a:noAutofit/>
          </a:bodyPr>
          <a:lstStyle>
            <a:lvl1pPr>
              <a:lnSpc>
                <a:spcPct val="100000"/>
              </a:lnSpc>
              <a:spcAft>
                <a:spcPts val="600"/>
              </a:spcAft>
              <a:defRPr sz="1800" b="0" i="0">
                <a:solidFill>
                  <a:srgbClr val="0072BC"/>
                </a:solidFill>
                <a:latin typeface="Lato" panose="020F0502020204030203" pitchFamily="34" charset="77"/>
                <a:cs typeface="Oracle Sans Light" panose="020B0403020204020204" pitchFamily="34"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vitae </a:t>
            </a:r>
            <a:r>
              <a:rPr lang="en-US" err="1"/>
              <a:t>interdum</a:t>
            </a:r>
            <a:r>
              <a:rPr lang="en-US"/>
              <a:t> diam, non </a:t>
            </a:r>
            <a:r>
              <a:rPr lang="en-US" err="1"/>
              <a:t>aliquet</a:t>
            </a:r>
            <a:r>
              <a:rPr lang="en-US"/>
              <a:t> </a:t>
            </a:r>
            <a:r>
              <a:rPr lang="en-US" err="1"/>
              <a:t>enim</a:t>
            </a:r>
            <a:r>
              <a:rPr lang="en-US"/>
              <a:t>.</a:t>
            </a:r>
          </a:p>
        </p:txBody>
      </p:sp>
      <p:pic>
        <p:nvPicPr>
          <p:cNvPr id="10" name="Picture 9">
            <a:extLst>
              <a:ext uri="{FF2B5EF4-FFF2-40B4-BE49-F238E27FC236}">
                <a16:creationId xmlns:a16="http://schemas.microsoft.com/office/drawing/2014/main" id="{8535EE8B-95EA-4038-994D-5F9FD147E460}"/>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6096000" y="1"/>
            <a:ext cx="6096000" cy="6857999"/>
          </a:xfrm>
          <a:prstGeom prst="rect">
            <a:avLst/>
          </a:prstGeom>
        </p:spPr>
      </p:pic>
      <p:pic>
        <p:nvPicPr>
          <p:cNvPr id="18" name="Picture 17">
            <a:extLst>
              <a:ext uri="{FF2B5EF4-FFF2-40B4-BE49-F238E27FC236}">
                <a16:creationId xmlns:a16="http://schemas.microsoft.com/office/drawing/2014/main" id="{732895E0-E36A-814D-89A6-71AE881490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9" name="Picture 18">
            <a:extLst>
              <a:ext uri="{FF2B5EF4-FFF2-40B4-BE49-F238E27FC236}">
                <a16:creationId xmlns:a16="http://schemas.microsoft.com/office/drawing/2014/main" id="{D50FF5DE-B8DE-9048-B721-F107BA079E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0" name="Rectangle 19">
            <a:extLst>
              <a:ext uri="{FF2B5EF4-FFF2-40B4-BE49-F238E27FC236}">
                <a16:creationId xmlns:a16="http://schemas.microsoft.com/office/drawing/2014/main" id="{C0CCBAF5-6471-4F4E-BFD1-FAA3C6B65272}"/>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37D001-DF76-E944-B64F-013E9D9B9427}"/>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A106E3-11BF-B043-B253-68B2A8DAFDF0}"/>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B35A40-0587-D84B-9570-E7373034AFF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0BC9057-9225-3342-9AD0-BB5960D246B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D3640F6-1BFB-2745-816D-FFDF2752FEC3}"/>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3C5E2F-B547-CD4F-91DE-C17B7D9C5F3D}"/>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2B10CE-4305-974E-B53B-DAA42A0EA3C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3A2415-E818-D145-B12C-7CE98AE4A31D}"/>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46F58D-7CA2-0141-9A51-6FBF95EAD549}"/>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B102A1-D67D-ED48-98EF-CC354AAF956F}"/>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E3FFC95-2AB6-CF49-8806-AB94A49B0E5E}"/>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E8EBDF5-7AD1-094A-866B-3316B75B9981}"/>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5BA3E3E-ECF7-BC44-A55D-0E7759283C5E}"/>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C0FD770-94C2-ED49-8F80-370E41E6ACFB}"/>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ooter Placeholder 1">
            <a:extLst>
              <a:ext uri="{FF2B5EF4-FFF2-40B4-BE49-F238E27FC236}">
                <a16:creationId xmlns:a16="http://schemas.microsoft.com/office/drawing/2014/main" id="{142B61B7-FBF1-41CB-B71C-778E3603B979}"/>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6" name="Slide Number Placeholder 2">
            <a:extLst>
              <a:ext uri="{FF2B5EF4-FFF2-40B4-BE49-F238E27FC236}">
                <a16:creationId xmlns:a16="http://schemas.microsoft.com/office/drawing/2014/main" id="{083D03B8-365B-4CC9-B22A-36029364384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36527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Best Practice - small font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23" name="Oval 22">
            <a:extLst>
              <a:ext uri="{FF2B5EF4-FFF2-40B4-BE49-F238E27FC236}">
                <a16:creationId xmlns:a16="http://schemas.microsoft.com/office/drawing/2014/main" id="{6A2BD740-A4C2-0946-9E63-C33AA3983D5F}"/>
              </a:ext>
            </a:extLst>
          </p:cNvPr>
          <p:cNvSpPr/>
          <p:nvPr userDrawn="1"/>
        </p:nvSpPr>
        <p:spPr>
          <a:xfrm>
            <a:off x="884583"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1800" b="1">
                <a:solidFill>
                  <a:schemeClr val="bg1"/>
                </a:solidFill>
                <a:latin typeface="Lato" panose="020F0502020204030203" pitchFamily="34" charset="77"/>
                <a:cs typeface="Oracle Sans" panose="020B0503020204020204" pitchFamily="34" charset="0"/>
              </a:rPr>
              <a:t>1</a:t>
            </a:r>
          </a:p>
        </p:txBody>
      </p:sp>
      <p:sp>
        <p:nvSpPr>
          <p:cNvPr id="25" name="Oval 24">
            <a:extLst>
              <a:ext uri="{FF2B5EF4-FFF2-40B4-BE49-F238E27FC236}">
                <a16:creationId xmlns:a16="http://schemas.microsoft.com/office/drawing/2014/main" id="{7C6C0532-F063-0042-AFA6-3DA7FE3A89DF}"/>
              </a:ext>
            </a:extLst>
          </p:cNvPr>
          <p:cNvSpPr/>
          <p:nvPr userDrawn="1"/>
        </p:nvSpPr>
        <p:spPr>
          <a:xfrm>
            <a:off x="3437582"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Oracle Sans" panose="020B0503020204020204" pitchFamily="34" charset="0"/>
              </a:rPr>
              <a:t>2</a:t>
            </a:r>
          </a:p>
        </p:txBody>
      </p:sp>
      <p:sp>
        <p:nvSpPr>
          <p:cNvPr id="26" name="Oval 25">
            <a:extLst>
              <a:ext uri="{FF2B5EF4-FFF2-40B4-BE49-F238E27FC236}">
                <a16:creationId xmlns:a16="http://schemas.microsoft.com/office/drawing/2014/main" id="{42C987BC-9341-934C-826D-28D491B929F6}"/>
              </a:ext>
            </a:extLst>
          </p:cNvPr>
          <p:cNvSpPr/>
          <p:nvPr userDrawn="1"/>
        </p:nvSpPr>
        <p:spPr>
          <a:xfrm>
            <a:off x="6046427"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Oracle Sans" panose="020B0503020204020204" pitchFamily="34" charset="0"/>
              </a:rPr>
              <a:t>3</a:t>
            </a:r>
          </a:p>
        </p:txBody>
      </p:sp>
      <p:sp>
        <p:nvSpPr>
          <p:cNvPr id="29" name="Oval 28">
            <a:extLst>
              <a:ext uri="{FF2B5EF4-FFF2-40B4-BE49-F238E27FC236}">
                <a16:creationId xmlns:a16="http://schemas.microsoft.com/office/drawing/2014/main" id="{6BF47A4F-E017-7542-9BAD-BBC6E14F894B}"/>
              </a:ext>
            </a:extLst>
          </p:cNvPr>
          <p:cNvSpPr/>
          <p:nvPr userDrawn="1"/>
        </p:nvSpPr>
        <p:spPr>
          <a:xfrm>
            <a:off x="8629710"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r>
              <a:rPr lang="aa-ET" sz="1800" b="1">
                <a:solidFill>
                  <a:schemeClr val="bg1"/>
                </a:solidFill>
                <a:latin typeface="Lato" panose="020F0502020204030203" pitchFamily="34" charset="77"/>
                <a:cs typeface="Oracle Sans" panose="020B0503020204020204" pitchFamily="34" charset="0"/>
              </a:rPr>
              <a:t>4</a:t>
            </a:r>
          </a:p>
        </p:txBody>
      </p:sp>
      <p:sp>
        <p:nvSpPr>
          <p:cNvPr id="30" name="TextBox 29">
            <a:extLst>
              <a:ext uri="{FF2B5EF4-FFF2-40B4-BE49-F238E27FC236}">
                <a16:creationId xmlns:a16="http://schemas.microsoft.com/office/drawing/2014/main" id="{DF55FADD-4F43-5942-8B7A-24BA347A99E8}"/>
              </a:ext>
            </a:extLst>
          </p:cNvPr>
          <p:cNvSpPr txBox="1"/>
          <p:nvPr userDrawn="1"/>
        </p:nvSpPr>
        <p:spPr>
          <a:xfrm>
            <a:off x="2770322"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31" name="TextBox 30">
            <a:extLst>
              <a:ext uri="{FF2B5EF4-FFF2-40B4-BE49-F238E27FC236}">
                <a16:creationId xmlns:a16="http://schemas.microsoft.com/office/drawing/2014/main" id="{5FD48095-5C98-7A41-BF3F-0DB38DECCDDC}"/>
              </a:ext>
            </a:extLst>
          </p:cNvPr>
          <p:cNvSpPr txBox="1"/>
          <p:nvPr userDrawn="1"/>
        </p:nvSpPr>
        <p:spPr>
          <a:xfrm>
            <a:off x="5345480"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32" name="TextBox 31">
            <a:extLst>
              <a:ext uri="{FF2B5EF4-FFF2-40B4-BE49-F238E27FC236}">
                <a16:creationId xmlns:a16="http://schemas.microsoft.com/office/drawing/2014/main" id="{B4806D60-648D-9548-848D-DC13EC61F854}"/>
              </a:ext>
            </a:extLst>
          </p:cNvPr>
          <p:cNvSpPr txBox="1"/>
          <p:nvPr userDrawn="1"/>
        </p:nvSpPr>
        <p:spPr>
          <a:xfrm>
            <a:off x="7972148"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33" name="TextBox 32">
            <a:extLst>
              <a:ext uri="{FF2B5EF4-FFF2-40B4-BE49-F238E27FC236}">
                <a16:creationId xmlns:a16="http://schemas.microsoft.com/office/drawing/2014/main" id="{47044AA0-E789-E049-AA4D-791F9FB95F7A}"/>
              </a:ext>
            </a:extLst>
          </p:cNvPr>
          <p:cNvSpPr txBox="1"/>
          <p:nvPr userDrawn="1"/>
        </p:nvSpPr>
        <p:spPr>
          <a:xfrm>
            <a:off x="10535653"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34" name="Text Placeholder 16">
            <a:extLst>
              <a:ext uri="{FF2B5EF4-FFF2-40B4-BE49-F238E27FC236}">
                <a16:creationId xmlns:a16="http://schemas.microsoft.com/office/drawing/2014/main" id="{A7A3CBC9-EEB6-6A4B-82C1-442C1CF9D439}"/>
              </a:ext>
            </a:extLst>
          </p:cNvPr>
          <p:cNvSpPr>
            <a:spLocks noGrp="1"/>
          </p:cNvSpPr>
          <p:nvPr>
            <p:ph type="body" sz="quarter" idx="46" hasCustomPrompt="1"/>
          </p:nvPr>
        </p:nvSpPr>
        <p:spPr>
          <a:xfrm>
            <a:off x="1336529"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5" name="Text Placeholder 16">
            <a:extLst>
              <a:ext uri="{FF2B5EF4-FFF2-40B4-BE49-F238E27FC236}">
                <a16:creationId xmlns:a16="http://schemas.microsoft.com/office/drawing/2014/main" id="{6F826F71-842F-9344-A1A2-BF934F9100DB}"/>
              </a:ext>
            </a:extLst>
          </p:cNvPr>
          <p:cNvSpPr>
            <a:spLocks noGrp="1"/>
          </p:cNvSpPr>
          <p:nvPr>
            <p:ph type="body" sz="quarter" idx="47" hasCustomPrompt="1"/>
          </p:nvPr>
        </p:nvSpPr>
        <p:spPr>
          <a:xfrm>
            <a:off x="391177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6" name="Text Placeholder 16">
            <a:extLst>
              <a:ext uri="{FF2B5EF4-FFF2-40B4-BE49-F238E27FC236}">
                <a16:creationId xmlns:a16="http://schemas.microsoft.com/office/drawing/2014/main" id="{F50C35BA-C4AE-BC46-A95C-AF7D0B4990E7}"/>
              </a:ext>
            </a:extLst>
          </p:cNvPr>
          <p:cNvSpPr>
            <a:spLocks noGrp="1"/>
          </p:cNvSpPr>
          <p:nvPr>
            <p:ph type="body" sz="quarter" idx="48" hasCustomPrompt="1"/>
          </p:nvPr>
        </p:nvSpPr>
        <p:spPr>
          <a:xfrm>
            <a:off x="654300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7" name="Text Placeholder 16">
            <a:extLst>
              <a:ext uri="{FF2B5EF4-FFF2-40B4-BE49-F238E27FC236}">
                <a16:creationId xmlns:a16="http://schemas.microsoft.com/office/drawing/2014/main" id="{9C5C6C2F-5C43-FD4C-90E2-E9EEE9576A84}"/>
              </a:ext>
            </a:extLst>
          </p:cNvPr>
          <p:cNvSpPr>
            <a:spLocks noGrp="1"/>
          </p:cNvSpPr>
          <p:nvPr>
            <p:ph type="body" sz="quarter" idx="49" hasCustomPrompt="1"/>
          </p:nvPr>
        </p:nvSpPr>
        <p:spPr>
          <a:xfrm>
            <a:off x="909959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8" name="Oval 37">
            <a:extLst>
              <a:ext uri="{FF2B5EF4-FFF2-40B4-BE49-F238E27FC236}">
                <a16:creationId xmlns:a16="http://schemas.microsoft.com/office/drawing/2014/main" id="{67BF547B-B3D6-9D46-9C54-14A46CFE5857}"/>
              </a:ext>
            </a:extLst>
          </p:cNvPr>
          <p:cNvSpPr/>
          <p:nvPr userDrawn="1"/>
        </p:nvSpPr>
        <p:spPr>
          <a:xfrm>
            <a:off x="884583"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latin typeface="Lato" panose="020F0502020204030203" pitchFamily="34" charset="77"/>
                <a:cs typeface="Oracle Sans" panose="020B0503020204020204" pitchFamily="34" charset="0"/>
              </a:rPr>
              <a:t>5</a:t>
            </a:r>
            <a:endParaRPr lang="aa-ET" sz="1800" b="1">
              <a:solidFill>
                <a:schemeClr val="bg1"/>
              </a:solidFill>
              <a:latin typeface="Lato" panose="020F0502020204030203" pitchFamily="34" charset="77"/>
              <a:cs typeface="Oracle Sans" panose="020B0503020204020204" pitchFamily="34" charset="0"/>
            </a:endParaRPr>
          </a:p>
        </p:txBody>
      </p:sp>
      <p:sp>
        <p:nvSpPr>
          <p:cNvPr id="39" name="Oval 38">
            <a:extLst>
              <a:ext uri="{FF2B5EF4-FFF2-40B4-BE49-F238E27FC236}">
                <a16:creationId xmlns:a16="http://schemas.microsoft.com/office/drawing/2014/main" id="{D42753FA-89E9-6743-B6FC-DCB1E087A48F}"/>
              </a:ext>
            </a:extLst>
          </p:cNvPr>
          <p:cNvSpPr/>
          <p:nvPr userDrawn="1"/>
        </p:nvSpPr>
        <p:spPr>
          <a:xfrm>
            <a:off x="3437582"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a:solidFill>
                  <a:schemeClr val="bg1"/>
                </a:solidFill>
                <a:latin typeface="Lato" panose="020F0502020204030203" pitchFamily="34" charset="77"/>
                <a:cs typeface="Oracle Sans" panose="020B0503020204020204" pitchFamily="34" charset="0"/>
              </a:rPr>
              <a:t>6</a:t>
            </a:r>
            <a:endParaRPr lang="aa-ET" sz="1800" b="1">
              <a:solidFill>
                <a:schemeClr val="bg1"/>
              </a:solidFill>
              <a:latin typeface="Lato" panose="020F0502020204030203" pitchFamily="34" charset="77"/>
              <a:cs typeface="Oracle Sans" panose="020B0503020204020204" pitchFamily="34" charset="0"/>
            </a:endParaRPr>
          </a:p>
        </p:txBody>
      </p:sp>
      <p:sp>
        <p:nvSpPr>
          <p:cNvPr id="40" name="Oval 39">
            <a:extLst>
              <a:ext uri="{FF2B5EF4-FFF2-40B4-BE49-F238E27FC236}">
                <a16:creationId xmlns:a16="http://schemas.microsoft.com/office/drawing/2014/main" id="{D6CE70FA-815D-B447-90E3-C47F0F732537}"/>
              </a:ext>
            </a:extLst>
          </p:cNvPr>
          <p:cNvSpPr/>
          <p:nvPr userDrawn="1"/>
        </p:nvSpPr>
        <p:spPr>
          <a:xfrm>
            <a:off x="6046427"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a:solidFill>
                  <a:schemeClr val="bg1"/>
                </a:solidFill>
                <a:latin typeface="Lato" panose="020F0502020204030203" pitchFamily="34" charset="77"/>
                <a:cs typeface="Oracle Sans" panose="020B0503020204020204" pitchFamily="34" charset="0"/>
              </a:rPr>
              <a:t>7</a:t>
            </a:r>
            <a:endParaRPr lang="aa-ET" sz="1800" b="1">
              <a:solidFill>
                <a:schemeClr val="bg1"/>
              </a:solidFill>
              <a:latin typeface="Lato" panose="020F0502020204030203" pitchFamily="34" charset="77"/>
              <a:cs typeface="Oracle Sans" panose="020B0503020204020204" pitchFamily="34" charset="0"/>
            </a:endParaRPr>
          </a:p>
        </p:txBody>
      </p:sp>
      <p:sp>
        <p:nvSpPr>
          <p:cNvPr id="41" name="Oval 40">
            <a:extLst>
              <a:ext uri="{FF2B5EF4-FFF2-40B4-BE49-F238E27FC236}">
                <a16:creationId xmlns:a16="http://schemas.microsoft.com/office/drawing/2014/main" id="{A0F79411-240C-2744-B442-8EB07B96E2B7}"/>
              </a:ext>
            </a:extLst>
          </p:cNvPr>
          <p:cNvSpPr/>
          <p:nvPr userDrawn="1"/>
        </p:nvSpPr>
        <p:spPr>
          <a:xfrm>
            <a:off x="8629710"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r>
              <a:rPr lang="en-GB" sz="1800" b="1">
                <a:solidFill>
                  <a:schemeClr val="bg1"/>
                </a:solidFill>
                <a:latin typeface="Lato" panose="020F0502020204030203" pitchFamily="34" charset="77"/>
                <a:cs typeface="Oracle Sans" panose="020B0503020204020204" pitchFamily="34" charset="0"/>
              </a:rPr>
              <a:t>8</a:t>
            </a:r>
            <a:endParaRPr lang="aa-ET" sz="1800" b="1">
              <a:solidFill>
                <a:schemeClr val="bg1"/>
              </a:solidFill>
              <a:latin typeface="Lato" panose="020F0502020204030203" pitchFamily="34" charset="77"/>
              <a:cs typeface="Oracle Sans" panose="020B0503020204020204" pitchFamily="34" charset="0"/>
            </a:endParaRPr>
          </a:p>
        </p:txBody>
      </p:sp>
      <p:sp>
        <p:nvSpPr>
          <p:cNvPr id="42" name="TextBox 41">
            <a:extLst>
              <a:ext uri="{FF2B5EF4-FFF2-40B4-BE49-F238E27FC236}">
                <a16:creationId xmlns:a16="http://schemas.microsoft.com/office/drawing/2014/main" id="{0526467B-D106-6148-AF6E-D805B40DD665}"/>
              </a:ext>
            </a:extLst>
          </p:cNvPr>
          <p:cNvSpPr txBox="1"/>
          <p:nvPr userDrawn="1"/>
        </p:nvSpPr>
        <p:spPr>
          <a:xfrm>
            <a:off x="2770322"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43" name="TextBox 42">
            <a:extLst>
              <a:ext uri="{FF2B5EF4-FFF2-40B4-BE49-F238E27FC236}">
                <a16:creationId xmlns:a16="http://schemas.microsoft.com/office/drawing/2014/main" id="{106876C1-F7E6-B248-B9B4-D99711AB40E7}"/>
              </a:ext>
            </a:extLst>
          </p:cNvPr>
          <p:cNvSpPr txBox="1"/>
          <p:nvPr userDrawn="1"/>
        </p:nvSpPr>
        <p:spPr>
          <a:xfrm>
            <a:off x="5345480"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44" name="TextBox 43">
            <a:extLst>
              <a:ext uri="{FF2B5EF4-FFF2-40B4-BE49-F238E27FC236}">
                <a16:creationId xmlns:a16="http://schemas.microsoft.com/office/drawing/2014/main" id="{84D04BCC-CB80-5C4A-BF42-45E214260C52}"/>
              </a:ext>
            </a:extLst>
          </p:cNvPr>
          <p:cNvSpPr txBox="1"/>
          <p:nvPr userDrawn="1"/>
        </p:nvSpPr>
        <p:spPr>
          <a:xfrm>
            <a:off x="7972148"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45" name="TextBox 44">
            <a:extLst>
              <a:ext uri="{FF2B5EF4-FFF2-40B4-BE49-F238E27FC236}">
                <a16:creationId xmlns:a16="http://schemas.microsoft.com/office/drawing/2014/main" id="{FD787E88-EF4E-C340-B1BE-68FA105A8EEB}"/>
              </a:ext>
            </a:extLst>
          </p:cNvPr>
          <p:cNvSpPr txBox="1"/>
          <p:nvPr userDrawn="1"/>
        </p:nvSpPr>
        <p:spPr>
          <a:xfrm>
            <a:off x="10535653"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46" name="Text Placeholder 16">
            <a:extLst>
              <a:ext uri="{FF2B5EF4-FFF2-40B4-BE49-F238E27FC236}">
                <a16:creationId xmlns:a16="http://schemas.microsoft.com/office/drawing/2014/main" id="{A7D1A3FD-8613-EB4A-9865-12B8F1176892}"/>
              </a:ext>
            </a:extLst>
          </p:cNvPr>
          <p:cNvSpPr>
            <a:spLocks noGrp="1"/>
          </p:cNvSpPr>
          <p:nvPr>
            <p:ph type="body" sz="quarter" idx="62" hasCustomPrompt="1"/>
          </p:nvPr>
        </p:nvSpPr>
        <p:spPr>
          <a:xfrm>
            <a:off x="1336529"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7" name="Text Placeholder 16">
            <a:extLst>
              <a:ext uri="{FF2B5EF4-FFF2-40B4-BE49-F238E27FC236}">
                <a16:creationId xmlns:a16="http://schemas.microsoft.com/office/drawing/2014/main" id="{F8036747-BBFB-834B-BEB4-1A07E43E4676}"/>
              </a:ext>
            </a:extLst>
          </p:cNvPr>
          <p:cNvSpPr>
            <a:spLocks noGrp="1"/>
          </p:cNvSpPr>
          <p:nvPr>
            <p:ph type="body" sz="quarter" idx="63" hasCustomPrompt="1"/>
          </p:nvPr>
        </p:nvSpPr>
        <p:spPr>
          <a:xfrm>
            <a:off x="391177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8" name="Text Placeholder 16">
            <a:extLst>
              <a:ext uri="{FF2B5EF4-FFF2-40B4-BE49-F238E27FC236}">
                <a16:creationId xmlns:a16="http://schemas.microsoft.com/office/drawing/2014/main" id="{B04BDA99-BDB1-DF49-B7FA-152759D710CF}"/>
              </a:ext>
            </a:extLst>
          </p:cNvPr>
          <p:cNvSpPr>
            <a:spLocks noGrp="1"/>
          </p:cNvSpPr>
          <p:nvPr>
            <p:ph type="body" sz="quarter" idx="64" hasCustomPrompt="1"/>
          </p:nvPr>
        </p:nvSpPr>
        <p:spPr>
          <a:xfrm>
            <a:off x="654300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9" name="Text Placeholder 16">
            <a:extLst>
              <a:ext uri="{FF2B5EF4-FFF2-40B4-BE49-F238E27FC236}">
                <a16:creationId xmlns:a16="http://schemas.microsoft.com/office/drawing/2014/main" id="{C717AC22-547D-9645-BCD6-D83EC5C65D89}"/>
              </a:ext>
            </a:extLst>
          </p:cNvPr>
          <p:cNvSpPr>
            <a:spLocks noGrp="1"/>
          </p:cNvSpPr>
          <p:nvPr>
            <p:ph type="body" sz="quarter" idx="65" hasCustomPrompt="1"/>
          </p:nvPr>
        </p:nvSpPr>
        <p:spPr>
          <a:xfrm>
            <a:off x="909959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50" name="Oval 49">
            <a:extLst>
              <a:ext uri="{FF2B5EF4-FFF2-40B4-BE49-F238E27FC236}">
                <a16:creationId xmlns:a16="http://schemas.microsoft.com/office/drawing/2014/main" id="{0A5BD78A-F997-6842-A9B0-1B38FF4DB19A}"/>
              </a:ext>
            </a:extLst>
          </p:cNvPr>
          <p:cNvSpPr/>
          <p:nvPr userDrawn="1"/>
        </p:nvSpPr>
        <p:spPr>
          <a:xfrm>
            <a:off x="884583"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latin typeface="Lato" panose="020F0502020204030203" pitchFamily="34" charset="77"/>
                <a:cs typeface="Oracle Sans" panose="020B0503020204020204" pitchFamily="34" charset="0"/>
              </a:rPr>
              <a:t>9</a:t>
            </a:r>
            <a:endParaRPr lang="aa-ET" sz="1800" b="1">
              <a:solidFill>
                <a:schemeClr val="bg1"/>
              </a:solidFill>
              <a:latin typeface="Lato" panose="020F0502020204030203" pitchFamily="34" charset="77"/>
              <a:cs typeface="Oracle Sans" panose="020B0503020204020204" pitchFamily="34" charset="0"/>
            </a:endParaRPr>
          </a:p>
        </p:txBody>
      </p:sp>
      <p:sp>
        <p:nvSpPr>
          <p:cNvPr id="51" name="Oval 50">
            <a:extLst>
              <a:ext uri="{FF2B5EF4-FFF2-40B4-BE49-F238E27FC236}">
                <a16:creationId xmlns:a16="http://schemas.microsoft.com/office/drawing/2014/main" id="{D550B27B-81C0-F942-99FE-2D134A99F2B2}"/>
              </a:ext>
            </a:extLst>
          </p:cNvPr>
          <p:cNvSpPr/>
          <p:nvPr userDrawn="1"/>
        </p:nvSpPr>
        <p:spPr>
          <a:xfrm>
            <a:off x="3437582"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000" b="1">
              <a:solidFill>
                <a:schemeClr val="bg1"/>
              </a:solidFill>
              <a:latin typeface="Lato" panose="020F0502020204030203" pitchFamily="34" charset="77"/>
              <a:cs typeface="Oracle Sans" panose="020B0503020204020204" pitchFamily="34" charset="0"/>
            </a:endParaRPr>
          </a:p>
        </p:txBody>
      </p:sp>
      <p:sp>
        <p:nvSpPr>
          <p:cNvPr id="52" name="Oval 51">
            <a:extLst>
              <a:ext uri="{FF2B5EF4-FFF2-40B4-BE49-F238E27FC236}">
                <a16:creationId xmlns:a16="http://schemas.microsoft.com/office/drawing/2014/main" id="{FF1C9131-B72C-5042-8756-410230F4E780}"/>
              </a:ext>
            </a:extLst>
          </p:cNvPr>
          <p:cNvSpPr/>
          <p:nvPr userDrawn="1"/>
        </p:nvSpPr>
        <p:spPr>
          <a:xfrm>
            <a:off x="6046427"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800" b="1">
              <a:solidFill>
                <a:schemeClr val="bg1"/>
              </a:solidFill>
              <a:latin typeface="Lato" panose="020F0502020204030203" pitchFamily="34" charset="77"/>
              <a:cs typeface="Oracle Sans" panose="020B0503020204020204" pitchFamily="34" charset="0"/>
            </a:endParaRPr>
          </a:p>
        </p:txBody>
      </p:sp>
      <p:sp>
        <p:nvSpPr>
          <p:cNvPr id="53" name="Oval 52">
            <a:extLst>
              <a:ext uri="{FF2B5EF4-FFF2-40B4-BE49-F238E27FC236}">
                <a16:creationId xmlns:a16="http://schemas.microsoft.com/office/drawing/2014/main" id="{F7C3EED8-59E2-6F41-A908-15629BD0D59B}"/>
              </a:ext>
            </a:extLst>
          </p:cNvPr>
          <p:cNvSpPr/>
          <p:nvPr userDrawn="1"/>
        </p:nvSpPr>
        <p:spPr>
          <a:xfrm>
            <a:off x="8629710"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endParaRPr lang="aa-ET" sz="1800" b="1">
              <a:solidFill>
                <a:schemeClr val="bg1"/>
              </a:solidFill>
              <a:latin typeface="Lato" panose="020F0502020204030203" pitchFamily="34" charset="77"/>
              <a:cs typeface="Oracle Sans" panose="020B0503020204020204" pitchFamily="34" charset="0"/>
            </a:endParaRPr>
          </a:p>
        </p:txBody>
      </p:sp>
      <p:sp>
        <p:nvSpPr>
          <p:cNvPr id="54" name="TextBox 53">
            <a:extLst>
              <a:ext uri="{FF2B5EF4-FFF2-40B4-BE49-F238E27FC236}">
                <a16:creationId xmlns:a16="http://schemas.microsoft.com/office/drawing/2014/main" id="{6A681A9F-85FB-F84E-A9AE-15232DF537F0}"/>
              </a:ext>
            </a:extLst>
          </p:cNvPr>
          <p:cNvSpPr txBox="1"/>
          <p:nvPr userDrawn="1"/>
        </p:nvSpPr>
        <p:spPr>
          <a:xfrm>
            <a:off x="2770322"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55" name="TextBox 54">
            <a:extLst>
              <a:ext uri="{FF2B5EF4-FFF2-40B4-BE49-F238E27FC236}">
                <a16:creationId xmlns:a16="http://schemas.microsoft.com/office/drawing/2014/main" id="{CAC6DDB2-283C-914C-967C-42684E6E6BC8}"/>
              </a:ext>
            </a:extLst>
          </p:cNvPr>
          <p:cNvSpPr txBox="1"/>
          <p:nvPr userDrawn="1"/>
        </p:nvSpPr>
        <p:spPr>
          <a:xfrm>
            <a:off x="5345480"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56" name="TextBox 55">
            <a:extLst>
              <a:ext uri="{FF2B5EF4-FFF2-40B4-BE49-F238E27FC236}">
                <a16:creationId xmlns:a16="http://schemas.microsoft.com/office/drawing/2014/main" id="{C232959A-E485-D14D-A1A8-F826DE7B18A1}"/>
              </a:ext>
            </a:extLst>
          </p:cNvPr>
          <p:cNvSpPr txBox="1"/>
          <p:nvPr userDrawn="1"/>
        </p:nvSpPr>
        <p:spPr>
          <a:xfrm>
            <a:off x="7972148"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57" name="TextBox 56">
            <a:extLst>
              <a:ext uri="{FF2B5EF4-FFF2-40B4-BE49-F238E27FC236}">
                <a16:creationId xmlns:a16="http://schemas.microsoft.com/office/drawing/2014/main" id="{BDC177CD-A9D7-904E-8015-B5D3B746C892}"/>
              </a:ext>
            </a:extLst>
          </p:cNvPr>
          <p:cNvSpPr txBox="1"/>
          <p:nvPr userDrawn="1"/>
        </p:nvSpPr>
        <p:spPr>
          <a:xfrm>
            <a:off x="10535653"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58" name="Text Placeholder 16">
            <a:extLst>
              <a:ext uri="{FF2B5EF4-FFF2-40B4-BE49-F238E27FC236}">
                <a16:creationId xmlns:a16="http://schemas.microsoft.com/office/drawing/2014/main" id="{E7348C33-16B9-0742-8578-C98DBE168492}"/>
              </a:ext>
            </a:extLst>
          </p:cNvPr>
          <p:cNvSpPr>
            <a:spLocks noGrp="1"/>
          </p:cNvSpPr>
          <p:nvPr>
            <p:ph type="body" sz="quarter" idx="66" hasCustomPrompt="1"/>
          </p:nvPr>
        </p:nvSpPr>
        <p:spPr>
          <a:xfrm>
            <a:off x="1336529"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59" name="Text Placeholder 16">
            <a:extLst>
              <a:ext uri="{FF2B5EF4-FFF2-40B4-BE49-F238E27FC236}">
                <a16:creationId xmlns:a16="http://schemas.microsoft.com/office/drawing/2014/main" id="{9E6243AC-02B3-D34E-A442-A514C13D603D}"/>
              </a:ext>
            </a:extLst>
          </p:cNvPr>
          <p:cNvSpPr>
            <a:spLocks noGrp="1"/>
          </p:cNvSpPr>
          <p:nvPr>
            <p:ph type="body" sz="quarter" idx="67" hasCustomPrompt="1"/>
          </p:nvPr>
        </p:nvSpPr>
        <p:spPr>
          <a:xfrm>
            <a:off x="391177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0" name="Text Placeholder 16">
            <a:extLst>
              <a:ext uri="{FF2B5EF4-FFF2-40B4-BE49-F238E27FC236}">
                <a16:creationId xmlns:a16="http://schemas.microsoft.com/office/drawing/2014/main" id="{9DC70977-6698-1844-A64F-F36C46175075}"/>
              </a:ext>
            </a:extLst>
          </p:cNvPr>
          <p:cNvSpPr>
            <a:spLocks noGrp="1"/>
          </p:cNvSpPr>
          <p:nvPr>
            <p:ph type="body" sz="quarter" idx="68" hasCustomPrompt="1"/>
          </p:nvPr>
        </p:nvSpPr>
        <p:spPr>
          <a:xfrm>
            <a:off x="654300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1" name="Text Placeholder 16">
            <a:extLst>
              <a:ext uri="{FF2B5EF4-FFF2-40B4-BE49-F238E27FC236}">
                <a16:creationId xmlns:a16="http://schemas.microsoft.com/office/drawing/2014/main" id="{966754E1-7D78-464F-9E82-CD328AD9FFDF}"/>
              </a:ext>
            </a:extLst>
          </p:cNvPr>
          <p:cNvSpPr>
            <a:spLocks noGrp="1"/>
          </p:cNvSpPr>
          <p:nvPr>
            <p:ph type="body" sz="quarter" idx="69" hasCustomPrompt="1"/>
          </p:nvPr>
        </p:nvSpPr>
        <p:spPr>
          <a:xfrm>
            <a:off x="909959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2" name="TextBox 61">
            <a:extLst>
              <a:ext uri="{FF2B5EF4-FFF2-40B4-BE49-F238E27FC236}">
                <a16:creationId xmlns:a16="http://schemas.microsoft.com/office/drawing/2014/main" id="{E0D882F1-656E-FD45-91D1-456C004DE284}"/>
              </a:ext>
            </a:extLst>
          </p:cNvPr>
          <p:cNvSpPr txBox="1"/>
          <p:nvPr userDrawn="1"/>
        </p:nvSpPr>
        <p:spPr>
          <a:xfrm>
            <a:off x="3363986" y="4857764"/>
            <a:ext cx="453970" cy="369332"/>
          </a:xfrm>
          <a:prstGeom prst="rect">
            <a:avLst/>
          </a:prstGeom>
          <a:noFill/>
        </p:spPr>
        <p:txBody>
          <a:bodyPr wrap="none" rtlCol="0">
            <a:spAutoFit/>
          </a:bodyPr>
          <a:lstStyle/>
          <a:p>
            <a:r>
              <a:rPr lang="en-US" b="1" i="0">
                <a:solidFill>
                  <a:schemeClr val="bg1"/>
                </a:solidFill>
                <a:latin typeface="Lato" panose="020F0502020204030203" pitchFamily="34" charset="77"/>
                <a:cs typeface="Oracle Sans" panose="020B0503020204020204" pitchFamily="34" charset="0"/>
              </a:rPr>
              <a:t>10</a:t>
            </a:r>
          </a:p>
        </p:txBody>
      </p:sp>
      <p:sp>
        <p:nvSpPr>
          <p:cNvPr id="63" name="TextBox 62">
            <a:extLst>
              <a:ext uri="{FF2B5EF4-FFF2-40B4-BE49-F238E27FC236}">
                <a16:creationId xmlns:a16="http://schemas.microsoft.com/office/drawing/2014/main" id="{49EA85D1-A7CB-7948-BE0D-B21CF8D272F2}"/>
              </a:ext>
            </a:extLst>
          </p:cNvPr>
          <p:cNvSpPr txBox="1"/>
          <p:nvPr userDrawn="1"/>
        </p:nvSpPr>
        <p:spPr>
          <a:xfrm>
            <a:off x="5983028" y="4857764"/>
            <a:ext cx="453970" cy="369332"/>
          </a:xfrm>
          <a:prstGeom prst="rect">
            <a:avLst/>
          </a:prstGeom>
          <a:noFill/>
        </p:spPr>
        <p:txBody>
          <a:bodyPr wrap="none" rtlCol="0">
            <a:spAutoFit/>
          </a:bodyPr>
          <a:lstStyle/>
          <a:p>
            <a:r>
              <a:rPr lang="en-US" b="1" i="0">
                <a:solidFill>
                  <a:schemeClr val="bg1"/>
                </a:solidFill>
                <a:latin typeface="Lato" panose="020F0502020204030203" pitchFamily="34" charset="77"/>
                <a:cs typeface="Oracle Sans" panose="020B0503020204020204" pitchFamily="34" charset="0"/>
              </a:rPr>
              <a:t>11</a:t>
            </a:r>
          </a:p>
        </p:txBody>
      </p:sp>
      <p:sp>
        <p:nvSpPr>
          <p:cNvPr id="64" name="TextBox 63">
            <a:extLst>
              <a:ext uri="{FF2B5EF4-FFF2-40B4-BE49-F238E27FC236}">
                <a16:creationId xmlns:a16="http://schemas.microsoft.com/office/drawing/2014/main" id="{4E4C9B5B-8BD0-514C-B9FD-5C2DEDB97488}"/>
              </a:ext>
            </a:extLst>
          </p:cNvPr>
          <p:cNvSpPr txBox="1"/>
          <p:nvPr userDrawn="1"/>
        </p:nvSpPr>
        <p:spPr>
          <a:xfrm>
            <a:off x="8566740" y="4857764"/>
            <a:ext cx="453970" cy="369332"/>
          </a:xfrm>
          <a:prstGeom prst="rect">
            <a:avLst/>
          </a:prstGeom>
          <a:noFill/>
        </p:spPr>
        <p:txBody>
          <a:bodyPr wrap="none" rtlCol="0">
            <a:spAutoFit/>
          </a:bodyPr>
          <a:lstStyle/>
          <a:p>
            <a:r>
              <a:rPr lang="en-US" b="1" i="0">
                <a:solidFill>
                  <a:schemeClr val="bg1"/>
                </a:solidFill>
                <a:latin typeface="Lato" panose="020F0502020204030203" pitchFamily="34" charset="77"/>
                <a:cs typeface="Oracle Sans" panose="020B0503020204020204" pitchFamily="34" charset="0"/>
              </a:rPr>
              <a:t>12</a:t>
            </a:r>
          </a:p>
        </p:txBody>
      </p:sp>
      <p:pic>
        <p:nvPicPr>
          <p:cNvPr id="68" name="Picture 67">
            <a:extLst>
              <a:ext uri="{FF2B5EF4-FFF2-40B4-BE49-F238E27FC236}">
                <a16:creationId xmlns:a16="http://schemas.microsoft.com/office/drawing/2014/main" id="{C68915E1-5FAF-6947-90B5-56C070F5B9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69" name="Picture 68">
            <a:extLst>
              <a:ext uri="{FF2B5EF4-FFF2-40B4-BE49-F238E27FC236}">
                <a16:creationId xmlns:a16="http://schemas.microsoft.com/office/drawing/2014/main" id="{39F954AD-ED5C-4E4A-BD61-8D9EEDA3E5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70" name="Rectangle 69">
            <a:extLst>
              <a:ext uri="{FF2B5EF4-FFF2-40B4-BE49-F238E27FC236}">
                <a16:creationId xmlns:a16="http://schemas.microsoft.com/office/drawing/2014/main" id="{5FC83CC7-9029-6B41-AFE3-5B843BAB69D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01C3D71-DF76-9741-8A9E-608C450FAEB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8285D22-6928-324E-87AD-82140933770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B8EC623-491B-A146-B1F7-F8EED1ACECA9}"/>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A90A367-5B92-7C4A-8CE9-AF65994E30C5}"/>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A7EC6A3-28EA-2242-B396-8DF77B18C64A}"/>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309F4A-EE5E-9540-95EC-B702B3687C4E}"/>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41E110D-9EE8-EB46-B830-F5B54258110B}"/>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2E311FC-BB39-8249-833F-BE12131C80B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CED1C9B-E120-B847-BEF4-CD9EFCFF427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AED604C-67B0-FA47-B129-7398BE4B24E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92C1965-4768-4D4F-9C28-C73607EC1AB8}"/>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34C14F5-0F52-8B40-83F3-1717C7E8498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BF47DFF-4D0F-514A-9B32-CD25B8E99964}"/>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940C92-CD81-754E-83B6-96921126C3A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Footer Placeholder 1">
            <a:extLst>
              <a:ext uri="{FF2B5EF4-FFF2-40B4-BE49-F238E27FC236}">
                <a16:creationId xmlns:a16="http://schemas.microsoft.com/office/drawing/2014/main" id="{630D1401-1187-4DE4-9A9E-574B2058C475}"/>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85" name="Slide Number Placeholder 2">
            <a:extLst>
              <a:ext uri="{FF2B5EF4-FFF2-40B4-BE49-F238E27FC236}">
                <a16:creationId xmlns:a16="http://schemas.microsoft.com/office/drawing/2014/main" id="{5E26EBB8-F07B-4D6C-86C0-391CA04B33B2}"/>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38837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Best Practice - large font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43EB61E4-B059-9149-93B5-4DE4A77B4732}"/>
              </a:ext>
            </a:extLst>
          </p:cNvPr>
          <p:cNvSpPr/>
          <p:nvPr userDrawn="1"/>
        </p:nvSpPr>
        <p:spPr>
          <a:xfrm>
            <a:off x="884583"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1800" b="1">
                <a:solidFill>
                  <a:schemeClr val="bg1"/>
                </a:solidFill>
                <a:latin typeface="Lato" panose="020F0502020204030203" pitchFamily="34" charset="77"/>
                <a:cs typeface="Arial" panose="020B0604020202020204" pitchFamily="34" charset="0"/>
              </a:rPr>
              <a:t>1</a:t>
            </a:r>
          </a:p>
        </p:txBody>
      </p:sp>
      <p:sp>
        <p:nvSpPr>
          <p:cNvPr id="66" name="Oval 65">
            <a:extLst>
              <a:ext uri="{FF2B5EF4-FFF2-40B4-BE49-F238E27FC236}">
                <a16:creationId xmlns:a16="http://schemas.microsoft.com/office/drawing/2014/main" id="{3FB713D9-FB1A-8641-A751-E37BBBB482EE}"/>
              </a:ext>
            </a:extLst>
          </p:cNvPr>
          <p:cNvSpPr/>
          <p:nvPr userDrawn="1"/>
        </p:nvSpPr>
        <p:spPr>
          <a:xfrm>
            <a:off x="4485786"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Arial" panose="020B0604020202020204" pitchFamily="34" charset="0"/>
              </a:rPr>
              <a:t>2</a:t>
            </a:r>
          </a:p>
        </p:txBody>
      </p:sp>
      <p:sp>
        <p:nvSpPr>
          <p:cNvPr id="67" name="Oval 66">
            <a:extLst>
              <a:ext uri="{FF2B5EF4-FFF2-40B4-BE49-F238E27FC236}">
                <a16:creationId xmlns:a16="http://schemas.microsoft.com/office/drawing/2014/main" id="{2E68F28E-84AA-BB44-9360-69324B964414}"/>
              </a:ext>
            </a:extLst>
          </p:cNvPr>
          <p:cNvSpPr/>
          <p:nvPr userDrawn="1"/>
        </p:nvSpPr>
        <p:spPr>
          <a:xfrm>
            <a:off x="8159548"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Arial" panose="020B0604020202020204" pitchFamily="34" charset="0"/>
              </a:rPr>
              <a:t>3</a:t>
            </a:r>
          </a:p>
        </p:txBody>
      </p:sp>
      <p:sp>
        <p:nvSpPr>
          <p:cNvPr id="68" name="TextBox 67">
            <a:extLst>
              <a:ext uri="{FF2B5EF4-FFF2-40B4-BE49-F238E27FC236}">
                <a16:creationId xmlns:a16="http://schemas.microsoft.com/office/drawing/2014/main" id="{0615BE3B-A5F7-CB44-85A9-B20EE79A45D6}"/>
              </a:ext>
            </a:extLst>
          </p:cNvPr>
          <p:cNvSpPr txBox="1"/>
          <p:nvPr userDrawn="1"/>
        </p:nvSpPr>
        <p:spPr>
          <a:xfrm>
            <a:off x="3509848"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69" name="TextBox 68">
            <a:extLst>
              <a:ext uri="{FF2B5EF4-FFF2-40B4-BE49-F238E27FC236}">
                <a16:creationId xmlns:a16="http://schemas.microsoft.com/office/drawing/2014/main" id="{0FD6E761-5475-9047-9947-CD3751FC9DFC}"/>
              </a:ext>
            </a:extLst>
          </p:cNvPr>
          <p:cNvSpPr txBox="1"/>
          <p:nvPr userDrawn="1"/>
        </p:nvSpPr>
        <p:spPr>
          <a:xfrm>
            <a:off x="7113057"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70" name="TextBox 69">
            <a:extLst>
              <a:ext uri="{FF2B5EF4-FFF2-40B4-BE49-F238E27FC236}">
                <a16:creationId xmlns:a16="http://schemas.microsoft.com/office/drawing/2014/main" id="{58DCD3B5-0939-7743-9305-6C900C630B6E}"/>
              </a:ext>
            </a:extLst>
          </p:cNvPr>
          <p:cNvSpPr txBox="1"/>
          <p:nvPr userDrawn="1"/>
        </p:nvSpPr>
        <p:spPr>
          <a:xfrm>
            <a:off x="10827406" y="2026210"/>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71" name="Text Placeholder 16">
            <a:extLst>
              <a:ext uri="{FF2B5EF4-FFF2-40B4-BE49-F238E27FC236}">
                <a16:creationId xmlns:a16="http://schemas.microsoft.com/office/drawing/2014/main" id="{EDC02CDD-76F3-6948-8A7E-EE730A50FB78}"/>
              </a:ext>
            </a:extLst>
          </p:cNvPr>
          <p:cNvSpPr>
            <a:spLocks noGrp="1"/>
          </p:cNvSpPr>
          <p:nvPr>
            <p:ph type="body" sz="quarter" idx="46" hasCustomPrompt="1"/>
          </p:nvPr>
        </p:nvSpPr>
        <p:spPr>
          <a:xfrm>
            <a:off x="1336528"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2" name="Text Placeholder 16">
            <a:extLst>
              <a:ext uri="{FF2B5EF4-FFF2-40B4-BE49-F238E27FC236}">
                <a16:creationId xmlns:a16="http://schemas.microsoft.com/office/drawing/2014/main" id="{178365F8-0EDC-EB49-8474-42A7A3D1D5E8}"/>
              </a:ext>
            </a:extLst>
          </p:cNvPr>
          <p:cNvSpPr>
            <a:spLocks noGrp="1"/>
          </p:cNvSpPr>
          <p:nvPr>
            <p:ph type="body" sz="quarter" idx="47" hasCustomPrompt="1"/>
          </p:nvPr>
        </p:nvSpPr>
        <p:spPr>
          <a:xfrm>
            <a:off x="4959981"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3" name="Text Placeholder 16">
            <a:extLst>
              <a:ext uri="{FF2B5EF4-FFF2-40B4-BE49-F238E27FC236}">
                <a16:creationId xmlns:a16="http://schemas.microsoft.com/office/drawing/2014/main" id="{AACCC09F-5166-E34C-850D-9924AE736AEE}"/>
              </a:ext>
            </a:extLst>
          </p:cNvPr>
          <p:cNvSpPr>
            <a:spLocks noGrp="1"/>
          </p:cNvSpPr>
          <p:nvPr>
            <p:ph type="body" sz="quarter" idx="48" hasCustomPrompt="1"/>
          </p:nvPr>
        </p:nvSpPr>
        <p:spPr>
          <a:xfrm>
            <a:off x="8656128"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4" name="Oval 73">
            <a:extLst>
              <a:ext uri="{FF2B5EF4-FFF2-40B4-BE49-F238E27FC236}">
                <a16:creationId xmlns:a16="http://schemas.microsoft.com/office/drawing/2014/main" id="{554C730F-6C46-144D-8A09-6FC8F3EA7FEA}"/>
              </a:ext>
            </a:extLst>
          </p:cNvPr>
          <p:cNvSpPr/>
          <p:nvPr userDrawn="1"/>
        </p:nvSpPr>
        <p:spPr>
          <a:xfrm>
            <a:off x="884583"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latin typeface="Lato" panose="020F0502020204030203" pitchFamily="34" charset="77"/>
                <a:cs typeface="Arial" panose="020B0604020202020204" pitchFamily="34" charset="0"/>
              </a:rPr>
              <a:t>4</a:t>
            </a:r>
            <a:endParaRPr lang="aa-ET" sz="1800" b="1">
              <a:solidFill>
                <a:schemeClr val="bg1"/>
              </a:solidFill>
              <a:latin typeface="Lato" panose="020F0502020204030203" pitchFamily="34" charset="77"/>
              <a:cs typeface="Arial" panose="020B0604020202020204" pitchFamily="34" charset="0"/>
            </a:endParaRPr>
          </a:p>
        </p:txBody>
      </p:sp>
      <p:sp>
        <p:nvSpPr>
          <p:cNvPr id="75" name="Oval 74">
            <a:extLst>
              <a:ext uri="{FF2B5EF4-FFF2-40B4-BE49-F238E27FC236}">
                <a16:creationId xmlns:a16="http://schemas.microsoft.com/office/drawing/2014/main" id="{13D33FBD-FAAD-CC41-8F8B-07A4B92A87EA}"/>
              </a:ext>
            </a:extLst>
          </p:cNvPr>
          <p:cNvSpPr/>
          <p:nvPr userDrawn="1"/>
        </p:nvSpPr>
        <p:spPr>
          <a:xfrm>
            <a:off x="4485786"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a:solidFill>
                  <a:schemeClr val="bg1"/>
                </a:solidFill>
                <a:latin typeface="Lato" panose="020F0502020204030203" pitchFamily="34" charset="77"/>
                <a:cs typeface="Arial" panose="020B0604020202020204" pitchFamily="34" charset="0"/>
              </a:rPr>
              <a:t>5</a:t>
            </a:r>
            <a:endParaRPr lang="aa-ET" sz="1800" b="1">
              <a:solidFill>
                <a:schemeClr val="bg1"/>
              </a:solidFill>
              <a:latin typeface="Lato" panose="020F0502020204030203" pitchFamily="34" charset="77"/>
              <a:cs typeface="Arial" panose="020B0604020202020204" pitchFamily="34" charset="0"/>
            </a:endParaRPr>
          </a:p>
        </p:txBody>
      </p:sp>
      <p:sp>
        <p:nvSpPr>
          <p:cNvPr id="76" name="Oval 75">
            <a:extLst>
              <a:ext uri="{FF2B5EF4-FFF2-40B4-BE49-F238E27FC236}">
                <a16:creationId xmlns:a16="http://schemas.microsoft.com/office/drawing/2014/main" id="{5B853B13-0EC9-B249-8124-A80C88C5CF81}"/>
              </a:ext>
            </a:extLst>
          </p:cNvPr>
          <p:cNvSpPr/>
          <p:nvPr userDrawn="1"/>
        </p:nvSpPr>
        <p:spPr>
          <a:xfrm>
            <a:off x="8159548"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a:solidFill>
                  <a:schemeClr val="bg1"/>
                </a:solidFill>
                <a:latin typeface="Lato" panose="020F0502020204030203" pitchFamily="34" charset="77"/>
                <a:cs typeface="Arial" panose="020B0604020202020204" pitchFamily="34" charset="0"/>
              </a:rPr>
              <a:t>6</a:t>
            </a:r>
            <a:endParaRPr lang="aa-ET" sz="1800" b="1">
              <a:solidFill>
                <a:schemeClr val="bg1"/>
              </a:solidFill>
              <a:latin typeface="Lato" panose="020F0502020204030203" pitchFamily="34" charset="77"/>
              <a:cs typeface="Arial" panose="020B0604020202020204" pitchFamily="34" charset="0"/>
            </a:endParaRPr>
          </a:p>
        </p:txBody>
      </p:sp>
      <p:sp>
        <p:nvSpPr>
          <p:cNvPr id="77" name="TextBox 76">
            <a:extLst>
              <a:ext uri="{FF2B5EF4-FFF2-40B4-BE49-F238E27FC236}">
                <a16:creationId xmlns:a16="http://schemas.microsoft.com/office/drawing/2014/main" id="{608C4C20-AA49-E340-94D6-0659B7BCEB65}"/>
              </a:ext>
            </a:extLst>
          </p:cNvPr>
          <p:cNvSpPr txBox="1"/>
          <p:nvPr userDrawn="1"/>
        </p:nvSpPr>
        <p:spPr>
          <a:xfrm>
            <a:off x="3509848"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78" name="TextBox 77">
            <a:extLst>
              <a:ext uri="{FF2B5EF4-FFF2-40B4-BE49-F238E27FC236}">
                <a16:creationId xmlns:a16="http://schemas.microsoft.com/office/drawing/2014/main" id="{4B6FC91D-E560-BD40-8F73-B31DE805CE56}"/>
              </a:ext>
            </a:extLst>
          </p:cNvPr>
          <p:cNvSpPr txBox="1"/>
          <p:nvPr userDrawn="1"/>
        </p:nvSpPr>
        <p:spPr>
          <a:xfrm>
            <a:off x="7113057"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79" name="TextBox 78">
            <a:extLst>
              <a:ext uri="{FF2B5EF4-FFF2-40B4-BE49-F238E27FC236}">
                <a16:creationId xmlns:a16="http://schemas.microsoft.com/office/drawing/2014/main" id="{063AFDF1-1231-3B43-B384-4B6B0E1AEC54}"/>
              </a:ext>
            </a:extLst>
          </p:cNvPr>
          <p:cNvSpPr txBox="1"/>
          <p:nvPr userDrawn="1"/>
        </p:nvSpPr>
        <p:spPr>
          <a:xfrm>
            <a:off x="10827406" y="3461603"/>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80" name="Text Placeholder 16">
            <a:extLst>
              <a:ext uri="{FF2B5EF4-FFF2-40B4-BE49-F238E27FC236}">
                <a16:creationId xmlns:a16="http://schemas.microsoft.com/office/drawing/2014/main" id="{1A7B21AE-B00D-9341-A58F-EF6C763FB75E}"/>
              </a:ext>
            </a:extLst>
          </p:cNvPr>
          <p:cNvSpPr>
            <a:spLocks noGrp="1"/>
          </p:cNvSpPr>
          <p:nvPr>
            <p:ph type="body" sz="quarter" idx="62" hasCustomPrompt="1"/>
          </p:nvPr>
        </p:nvSpPr>
        <p:spPr>
          <a:xfrm>
            <a:off x="1336528"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1" name="Text Placeholder 16">
            <a:extLst>
              <a:ext uri="{FF2B5EF4-FFF2-40B4-BE49-F238E27FC236}">
                <a16:creationId xmlns:a16="http://schemas.microsoft.com/office/drawing/2014/main" id="{80D75E5C-0AE1-7D42-9484-D547D6ACF8AC}"/>
              </a:ext>
            </a:extLst>
          </p:cNvPr>
          <p:cNvSpPr>
            <a:spLocks noGrp="1"/>
          </p:cNvSpPr>
          <p:nvPr>
            <p:ph type="body" sz="quarter" idx="63" hasCustomPrompt="1"/>
          </p:nvPr>
        </p:nvSpPr>
        <p:spPr>
          <a:xfrm>
            <a:off x="4959981"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2" name="Text Placeholder 16">
            <a:extLst>
              <a:ext uri="{FF2B5EF4-FFF2-40B4-BE49-F238E27FC236}">
                <a16:creationId xmlns:a16="http://schemas.microsoft.com/office/drawing/2014/main" id="{4AFF81A7-47E8-9B43-88A1-73614CEC8A72}"/>
              </a:ext>
            </a:extLst>
          </p:cNvPr>
          <p:cNvSpPr>
            <a:spLocks noGrp="1"/>
          </p:cNvSpPr>
          <p:nvPr>
            <p:ph type="body" sz="quarter" idx="64" hasCustomPrompt="1"/>
          </p:nvPr>
        </p:nvSpPr>
        <p:spPr>
          <a:xfrm>
            <a:off x="8656128"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3" name="Oval 82">
            <a:extLst>
              <a:ext uri="{FF2B5EF4-FFF2-40B4-BE49-F238E27FC236}">
                <a16:creationId xmlns:a16="http://schemas.microsoft.com/office/drawing/2014/main" id="{482D7183-6BB0-E042-A9E8-D6B7FC377775}"/>
              </a:ext>
            </a:extLst>
          </p:cNvPr>
          <p:cNvSpPr/>
          <p:nvPr userDrawn="1"/>
        </p:nvSpPr>
        <p:spPr>
          <a:xfrm>
            <a:off x="884583"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latin typeface="Lato" panose="020F0502020204030203" pitchFamily="34" charset="77"/>
                <a:cs typeface="Arial" panose="020B0604020202020204" pitchFamily="34" charset="0"/>
              </a:rPr>
              <a:t>7</a:t>
            </a:r>
            <a:endParaRPr lang="aa-ET" sz="1800" b="1">
              <a:solidFill>
                <a:schemeClr val="bg1"/>
              </a:solidFill>
              <a:latin typeface="Lato" panose="020F0502020204030203" pitchFamily="34" charset="77"/>
              <a:cs typeface="Arial" panose="020B0604020202020204" pitchFamily="34" charset="0"/>
            </a:endParaRPr>
          </a:p>
        </p:txBody>
      </p:sp>
      <p:sp>
        <p:nvSpPr>
          <p:cNvPr id="84" name="Oval 83">
            <a:extLst>
              <a:ext uri="{FF2B5EF4-FFF2-40B4-BE49-F238E27FC236}">
                <a16:creationId xmlns:a16="http://schemas.microsoft.com/office/drawing/2014/main" id="{0CB0938A-FC0A-EF4A-A7D7-B9A55B2B6FEA}"/>
              </a:ext>
            </a:extLst>
          </p:cNvPr>
          <p:cNvSpPr/>
          <p:nvPr userDrawn="1"/>
        </p:nvSpPr>
        <p:spPr>
          <a:xfrm>
            <a:off x="4485786"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000" b="1">
              <a:solidFill>
                <a:schemeClr val="bg1"/>
              </a:solidFill>
              <a:latin typeface="Lato" panose="020F0502020204030203" pitchFamily="34" charset="77"/>
              <a:cs typeface="Arial" panose="020B0604020202020204" pitchFamily="34" charset="0"/>
            </a:endParaRPr>
          </a:p>
        </p:txBody>
      </p:sp>
      <p:sp>
        <p:nvSpPr>
          <p:cNvPr id="85" name="Oval 84">
            <a:extLst>
              <a:ext uri="{FF2B5EF4-FFF2-40B4-BE49-F238E27FC236}">
                <a16:creationId xmlns:a16="http://schemas.microsoft.com/office/drawing/2014/main" id="{451D873C-6D81-FD42-830C-4EB7BC265DB9}"/>
              </a:ext>
            </a:extLst>
          </p:cNvPr>
          <p:cNvSpPr/>
          <p:nvPr userDrawn="1"/>
        </p:nvSpPr>
        <p:spPr>
          <a:xfrm>
            <a:off x="8159548"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800" b="1">
              <a:solidFill>
                <a:schemeClr val="bg1"/>
              </a:solidFill>
              <a:latin typeface="Lato" panose="020F0502020204030203" pitchFamily="34" charset="77"/>
              <a:cs typeface="Arial" panose="020B0604020202020204" pitchFamily="34" charset="0"/>
            </a:endParaRPr>
          </a:p>
        </p:txBody>
      </p:sp>
      <p:sp>
        <p:nvSpPr>
          <p:cNvPr id="86" name="TextBox 85">
            <a:extLst>
              <a:ext uri="{FF2B5EF4-FFF2-40B4-BE49-F238E27FC236}">
                <a16:creationId xmlns:a16="http://schemas.microsoft.com/office/drawing/2014/main" id="{5CD8DD16-0566-504A-9FCA-7BAA7580045A}"/>
              </a:ext>
            </a:extLst>
          </p:cNvPr>
          <p:cNvSpPr txBox="1"/>
          <p:nvPr userDrawn="1"/>
        </p:nvSpPr>
        <p:spPr>
          <a:xfrm>
            <a:off x="3509848"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87" name="TextBox 86">
            <a:extLst>
              <a:ext uri="{FF2B5EF4-FFF2-40B4-BE49-F238E27FC236}">
                <a16:creationId xmlns:a16="http://schemas.microsoft.com/office/drawing/2014/main" id="{42175DBD-A189-0541-BB77-EB1D13623855}"/>
              </a:ext>
            </a:extLst>
          </p:cNvPr>
          <p:cNvSpPr txBox="1"/>
          <p:nvPr userDrawn="1"/>
        </p:nvSpPr>
        <p:spPr>
          <a:xfrm>
            <a:off x="7113057"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88" name="TextBox 87">
            <a:extLst>
              <a:ext uri="{FF2B5EF4-FFF2-40B4-BE49-F238E27FC236}">
                <a16:creationId xmlns:a16="http://schemas.microsoft.com/office/drawing/2014/main" id="{B503F811-EEF1-B948-B96D-E22904CB5E91}"/>
              </a:ext>
            </a:extLst>
          </p:cNvPr>
          <p:cNvSpPr txBox="1"/>
          <p:nvPr userDrawn="1"/>
        </p:nvSpPr>
        <p:spPr>
          <a:xfrm>
            <a:off x="10827406" y="4854471"/>
            <a:ext cx="319818" cy="584775"/>
          </a:xfrm>
          <a:prstGeom prst="rect">
            <a:avLst/>
          </a:prstGeom>
          <a:noFill/>
        </p:spPr>
        <p:txBody>
          <a:bodyPr wrap="square" rtlCol="0">
            <a:spAutoFit/>
          </a:bodyPr>
          <a:lstStyle/>
          <a:p>
            <a:r>
              <a:rPr lang="en-GB" sz="3200">
                <a:solidFill>
                  <a:schemeClr val="tx2">
                    <a:lumMod val="75000"/>
                  </a:schemeClr>
                </a:solidFill>
                <a:latin typeface="Lato" panose="020F0502020204030203" pitchFamily="34" charset="77"/>
                <a:cs typeface="Arial" panose="020B0604020202020204" pitchFamily="34" charset="0"/>
              </a:rPr>
              <a:t>&gt;</a:t>
            </a:r>
          </a:p>
        </p:txBody>
      </p:sp>
      <p:sp>
        <p:nvSpPr>
          <p:cNvPr id="89" name="Text Placeholder 16">
            <a:extLst>
              <a:ext uri="{FF2B5EF4-FFF2-40B4-BE49-F238E27FC236}">
                <a16:creationId xmlns:a16="http://schemas.microsoft.com/office/drawing/2014/main" id="{196778A7-2DCC-2146-9481-72DB039AC47D}"/>
              </a:ext>
            </a:extLst>
          </p:cNvPr>
          <p:cNvSpPr>
            <a:spLocks noGrp="1"/>
          </p:cNvSpPr>
          <p:nvPr>
            <p:ph type="body" sz="quarter" idx="66" hasCustomPrompt="1"/>
          </p:nvPr>
        </p:nvSpPr>
        <p:spPr>
          <a:xfrm>
            <a:off x="1336528"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0" name="Text Placeholder 16">
            <a:extLst>
              <a:ext uri="{FF2B5EF4-FFF2-40B4-BE49-F238E27FC236}">
                <a16:creationId xmlns:a16="http://schemas.microsoft.com/office/drawing/2014/main" id="{E1C209B1-3179-6146-A380-B0BF5BCCDEBA}"/>
              </a:ext>
            </a:extLst>
          </p:cNvPr>
          <p:cNvSpPr>
            <a:spLocks noGrp="1"/>
          </p:cNvSpPr>
          <p:nvPr>
            <p:ph type="body" sz="quarter" idx="67" hasCustomPrompt="1"/>
          </p:nvPr>
        </p:nvSpPr>
        <p:spPr>
          <a:xfrm>
            <a:off x="4959981"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1" name="Text Placeholder 16">
            <a:extLst>
              <a:ext uri="{FF2B5EF4-FFF2-40B4-BE49-F238E27FC236}">
                <a16:creationId xmlns:a16="http://schemas.microsoft.com/office/drawing/2014/main" id="{7C4D575D-44CC-0E42-AA4D-734242B0B10E}"/>
              </a:ext>
            </a:extLst>
          </p:cNvPr>
          <p:cNvSpPr>
            <a:spLocks noGrp="1"/>
          </p:cNvSpPr>
          <p:nvPr>
            <p:ph type="body" sz="quarter" idx="68" hasCustomPrompt="1"/>
          </p:nvPr>
        </p:nvSpPr>
        <p:spPr>
          <a:xfrm>
            <a:off x="8656128"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2" name="TextBox 91">
            <a:extLst>
              <a:ext uri="{FF2B5EF4-FFF2-40B4-BE49-F238E27FC236}">
                <a16:creationId xmlns:a16="http://schemas.microsoft.com/office/drawing/2014/main" id="{8CD4AB0A-26B4-634A-9117-D91190356A57}"/>
              </a:ext>
            </a:extLst>
          </p:cNvPr>
          <p:cNvSpPr txBox="1"/>
          <p:nvPr userDrawn="1"/>
        </p:nvSpPr>
        <p:spPr>
          <a:xfrm>
            <a:off x="4494997" y="4872164"/>
            <a:ext cx="319318" cy="369332"/>
          </a:xfrm>
          <a:prstGeom prst="rect">
            <a:avLst/>
          </a:prstGeom>
          <a:noFill/>
        </p:spPr>
        <p:txBody>
          <a:bodyPr wrap="none" rtlCol="0">
            <a:spAutoFit/>
          </a:bodyPr>
          <a:lstStyle/>
          <a:p>
            <a:r>
              <a:rPr lang="en-US" b="1" i="0">
                <a:solidFill>
                  <a:schemeClr val="bg1"/>
                </a:solidFill>
                <a:latin typeface="Lato" panose="020F0502020204030203" pitchFamily="34" charset="77"/>
                <a:cs typeface="Arial" panose="020B0604020202020204" pitchFamily="34" charset="0"/>
              </a:rPr>
              <a:t>8</a:t>
            </a:r>
          </a:p>
        </p:txBody>
      </p:sp>
      <p:sp>
        <p:nvSpPr>
          <p:cNvPr id="93" name="TextBox 92">
            <a:extLst>
              <a:ext uri="{FF2B5EF4-FFF2-40B4-BE49-F238E27FC236}">
                <a16:creationId xmlns:a16="http://schemas.microsoft.com/office/drawing/2014/main" id="{A5F08475-68E8-FF43-90F9-69E7589B3CC4}"/>
              </a:ext>
            </a:extLst>
          </p:cNvPr>
          <p:cNvSpPr txBox="1"/>
          <p:nvPr userDrawn="1"/>
        </p:nvSpPr>
        <p:spPr>
          <a:xfrm>
            <a:off x="8166003" y="4872164"/>
            <a:ext cx="319318" cy="369332"/>
          </a:xfrm>
          <a:prstGeom prst="rect">
            <a:avLst/>
          </a:prstGeom>
          <a:noFill/>
        </p:spPr>
        <p:txBody>
          <a:bodyPr wrap="none" rtlCol="0">
            <a:spAutoFit/>
          </a:bodyPr>
          <a:lstStyle/>
          <a:p>
            <a:r>
              <a:rPr lang="en-US" b="1" i="0">
                <a:solidFill>
                  <a:schemeClr val="bg1"/>
                </a:solidFill>
                <a:latin typeface="Lato" panose="020F0502020204030203" pitchFamily="34" charset="77"/>
                <a:cs typeface="Arial" panose="020B0604020202020204" pitchFamily="34" charset="0"/>
              </a:rPr>
              <a:t>9</a:t>
            </a:r>
          </a:p>
        </p:txBody>
      </p:sp>
      <p:pic>
        <p:nvPicPr>
          <p:cNvPr id="42" name="Picture 41">
            <a:extLst>
              <a:ext uri="{FF2B5EF4-FFF2-40B4-BE49-F238E27FC236}">
                <a16:creationId xmlns:a16="http://schemas.microsoft.com/office/drawing/2014/main" id="{1CFF2C68-6BB9-7142-9AE8-5A2039A903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43" name="Picture 42">
            <a:extLst>
              <a:ext uri="{FF2B5EF4-FFF2-40B4-BE49-F238E27FC236}">
                <a16:creationId xmlns:a16="http://schemas.microsoft.com/office/drawing/2014/main" id="{2D8DF16E-FAD7-6F4D-B5E1-E7DB34C8E2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44" name="Rectangle 43">
            <a:extLst>
              <a:ext uri="{FF2B5EF4-FFF2-40B4-BE49-F238E27FC236}">
                <a16:creationId xmlns:a16="http://schemas.microsoft.com/office/drawing/2014/main" id="{79FA3372-69EC-DB40-B3B1-ED831B85945A}"/>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0353EE-6FFB-D241-916E-5D3B851C88BA}"/>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FE0B474-B20D-BD4A-85D9-095333E9393B}"/>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3006EF2-59B1-E74D-ACFF-D91A3FAF7985}"/>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8B3F09C-8B2E-9845-82F6-00A48C93CE94}"/>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2249B4D-C665-F841-8028-60C98213E7A4}"/>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E0715B8-FC63-0547-9A1B-7B8998A0B97D}"/>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05315B2-B164-4C4D-80B6-928E5452C5F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47AFEF0-EA1F-454C-9598-5589267E732A}"/>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9DAB44-1CE5-5E46-91B9-068395B83B70}"/>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623BAF1-1E9A-7E41-B55A-E3B8D20A24C2}"/>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189948F-1797-F145-936D-700ACDD16243}"/>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8E8AEE7-BC4B-8F4E-AC45-431CDAD1A47F}"/>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E8EDEC1-09EA-784B-9200-3BA661F0B6FF}"/>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AEE41C0-2EC2-B645-A7ED-9699B9BAB46F}"/>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ooter Placeholder 1">
            <a:extLst>
              <a:ext uri="{FF2B5EF4-FFF2-40B4-BE49-F238E27FC236}">
                <a16:creationId xmlns:a16="http://schemas.microsoft.com/office/drawing/2014/main" id="{28C4ED18-F685-41FC-8ABB-8F5FE8923075}"/>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60" name="Slide Number Placeholder 2">
            <a:extLst>
              <a:ext uri="{FF2B5EF4-FFF2-40B4-BE49-F238E27FC236}">
                <a16:creationId xmlns:a16="http://schemas.microsoft.com/office/drawing/2014/main" id="{624F6906-477B-4B5A-9755-F1C61AAA5014}"/>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33695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ight 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582B0-5C98-5B49-9CEB-6D78A4D59D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3" name="Picture 12">
            <a:extLst>
              <a:ext uri="{FF2B5EF4-FFF2-40B4-BE49-F238E27FC236}">
                <a16:creationId xmlns:a16="http://schemas.microsoft.com/office/drawing/2014/main" id="{E3FBADED-2631-C54E-83D1-582DCC1257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4" name="Rectangle 13">
            <a:extLst>
              <a:ext uri="{FF2B5EF4-FFF2-40B4-BE49-F238E27FC236}">
                <a16:creationId xmlns:a16="http://schemas.microsoft.com/office/drawing/2014/main" id="{C90E421E-EF03-D146-A30B-350D0834A38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D9F290-3665-E44B-9074-9E38F5B19C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65D984-7451-4549-A162-E10AFAE86587}"/>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3D6753-86C3-BC4E-A09C-F0354C73837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1F96DF-C458-1247-B73A-6BAC1B80750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0D9318-3D2B-194E-BAB4-1FEBA3CF5608}"/>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5EDAC8-1207-CB40-9796-55C5715A2F6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8AE966-63DD-BA4F-B82C-7749B287C01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6A2ED8-2C22-0540-A534-8102217EEF9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4258C3-A0D1-984D-8714-D77BF9F06135}"/>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D239181-4C45-E943-BD20-6C6A656B0F0B}"/>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007285-D70F-4644-A863-F40486CF745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D7003CC-D432-964A-8F71-F43CF6000A1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DB6991-EAE6-0249-9C9C-76C029466C2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B75A7F-C7CD-6F47-AF88-E6F471C5F8A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ooter Placeholder 1">
            <a:extLst>
              <a:ext uri="{FF2B5EF4-FFF2-40B4-BE49-F238E27FC236}">
                <a16:creationId xmlns:a16="http://schemas.microsoft.com/office/drawing/2014/main" id="{A9FD57BA-B19E-46EB-9488-7216BBD4998F}"/>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0" name="Slide Number Placeholder 2">
            <a:extLst>
              <a:ext uri="{FF2B5EF4-FFF2-40B4-BE49-F238E27FC236}">
                <a16:creationId xmlns:a16="http://schemas.microsoft.com/office/drawing/2014/main" id="{2D641D67-8B99-476A-B500-08597363CF8D}"/>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5120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oter Placeholder 1">
            <a:extLst>
              <a:ext uri="{FF2B5EF4-FFF2-40B4-BE49-F238E27FC236}">
                <a16:creationId xmlns:a16="http://schemas.microsoft.com/office/drawing/2014/main" id="{10BD8949-68E2-4BF7-BE8D-15C8F4DD248C}"/>
              </a:ext>
            </a:extLst>
          </p:cNvPr>
          <p:cNvSpPr>
            <a:spLocks noGrp="1"/>
          </p:cNvSpPr>
          <p:nvPr>
            <p:ph type="ftr" sz="quarter" idx="19"/>
          </p:nvPr>
        </p:nvSpPr>
        <p:spPr>
          <a:xfrm>
            <a:off x="838199" y="6356350"/>
            <a:ext cx="5100687" cy="365125"/>
          </a:xfrm>
          <a:prstGeom prst="rect">
            <a:avLst/>
          </a:prstGeom>
        </p:spPr>
        <p:txBody>
          <a:bodyPr/>
          <a:lstStyle/>
          <a:p>
            <a:r>
              <a:rPr lang="en-US"/>
              <a:t>Copyright © 2023, Oracle and/or its affiliates | Confidential – Oracle &amp; UNHCR Internal</a:t>
            </a:r>
          </a:p>
        </p:txBody>
      </p:sp>
      <p:sp>
        <p:nvSpPr>
          <p:cNvPr id="32" name="Slide Number Placeholder 2">
            <a:extLst>
              <a:ext uri="{FF2B5EF4-FFF2-40B4-BE49-F238E27FC236}">
                <a16:creationId xmlns:a16="http://schemas.microsoft.com/office/drawing/2014/main" id="{B52E3205-B132-4757-8DE9-06FFDB8CAA2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a:p>
        </p:txBody>
      </p:sp>
    </p:spTree>
    <p:extLst>
      <p:ext uri="{BB962C8B-B14F-4D97-AF65-F5344CB8AC3E}">
        <p14:creationId xmlns:p14="http://schemas.microsoft.com/office/powerpoint/2010/main" val="16093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8.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7.pn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2.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78.xml"/><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image" Target="../media/image7.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28F91E-36E2-4297-A4E3-B4BAA5472CD1}"/>
              </a:ext>
            </a:extLst>
          </p:cNvPr>
          <p:cNvSpPr>
            <a:spLocks noGrp="1" noChangeArrowheads="1"/>
          </p:cNvSpPr>
          <p:nvPr>
            <p:ph type="title"/>
          </p:nvPr>
        </p:nvSpPr>
        <p:spPr bwMode="auto">
          <a:xfrm>
            <a:off x="279400" y="273050"/>
            <a:ext cx="116713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endParaRPr lang="en-US" altLang="en-US"/>
          </a:p>
        </p:txBody>
      </p:sp>
      <p:sp>
        <p:nvSpPr>
          <p:cNvPr id="3" name="Text Placeholder 2">
            <a:extLst>
              <a:ext uri="{FF2B5EF4-FFF2-40B4-BE49-F238E27FC236}">
                <a16:creationId xmlns:a16="http://schemas.microsoft.com/office/drawing/2014/main" id="{54B90F04-94F0-4BD3-8E89-6C8B796FA3EE}"/>
              </a:ext>
            </a:extLst>
          </p:cNvPr>
          <p:cNvSpPr>
            <a:spLocks noGrp="1"/>
          </p:cNvSpPr>
          <p:nvPr>
            <p:ph type="body" idx="1"/>
          </p:nvPr>
        </p:nvSpPr>
        <p:spPr>
          <a:xfrm>
            <a:off x="279400" y="1731963"/>
            <a:ext cx="11671300" cy="4029075"/>
          </a:xfrm>
          <a:prstGeom prst="rect">
            <a:avLst/>
          </a:prstGeom>
        </p:spPr>
        <p:txBody>
          <a:bodyPr vert="horz" lIns="91440" tIns="45720" rIns="9144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78F6DDE0-F3AA-4C15-AEE2-2466A3D9B35B}"/>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97A885-74A0-4645-82C1-0F0DC5DE9C08}"/>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9A99A1-0D9A-4712-BCDB-FC48381625F2}"/>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18CCA3-E5BD-4508-B78F-EE0971D66AD8}"/>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8E163B-E50C-431F-A7F7-C59820219838}"/>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E70975-590E-47BF-B99F-BC25ED5D5409}"/>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1627AE-69FE-4BDC-8D0C-F59FBC20A550}"/>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6EA890-1CC3-42DC-B0D9-40EDA560DFE7}"/>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9EC9C7-188B-461F-AA76-83A2D22B3432}"/>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E75B7B-FBB5-4D3D-AD8A-986AB281B04A}"/>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509D3C-B162-4C56-ABC8-15BDE275634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4540F2-54A4-4596-B49D-A2BAD1CF02CE}"/>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7A92EC-DDFB-4C7F-A355-1DC51AA3149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2E75DC-29D7-4841-BB26-C05A728064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00D372-A126-40B5-8065-D94A5C331BC2}"/>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57"/>
    </p:custDataLst>
    <p:extLst>
      <p:ext uri="{BB962C8B-B14F-4D97-AF65-F5344CB8AC3E}">
        <p14:creationId xmlns:p14="http://schemas.microsoft.com/office/powerpoint/2010/main" val="14462282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5" r:id="rId3"/>
    <p:sldLayoutId id="2147483749" r:id="rId4"/>
    <p:sldLayoutId id="2147483750" r:id="rId5"/>
    <p:sldLayoutId id="2147483770" r:id="rId6"/>
    <p:sldLayoutId id="2147483922" r:id="rId7"/>
    <p:sldLayoutId id="2147483772" r:id="rId8"/>
    <p:sldLayoutId id="2147483773" r:id="rId9"/>
    <p:sldLayoutId id="2147483923" r:id="rId10"/>
    <p:sldLayoutId id="2147483771" r:id="rId11"/>
    <p:sldLayoutId id="2147483769" r:id="rId12"/>
    <p:sldLayoutId id="2147483774" r:id="rId13"/>
    <p:sldLayoutId id="2147483768" r:id="rId14"/>
    <p:sldLayoutId id="2147483751" r:id="rId15"/>
    <p:sldLayoutId id="2147483766" r:id="rId16"/>
    <p:sldLayoutId id="2147483775" r:id="rId17"/>
    <p:sldLayoutId id="2147483777" r:id="rId18"/>
    <p:sldLayoutId id="2147483778" r:id="rId19"/>
    <p:sldLayoutId id="2147483758" r:id="rId20"/>
    <p:sldLayoutId id="2147483767" r:id="rId21"/>
    <p:sldLayoutId id="2147483799" r:id="rId22"/>
    <p:sldLayoutId id="2147483680" r:id="rId23"/>
    <p:sldLayoutId id="2147483919" r:id="rId24"/>
    <p:sldLayoutId id="2147483800" r:id="rId25"/>
    <p:sldLayoutId id="2147483867" r:id="rId26"/>
    <p:sldLayoutId id="2147483921" r:id="rId27"/>
    <p:sldLayoutId id="2147483915" r:id="rId28"/>
    <p:sldLayoutId id="2147483916" r:id="rId29"/>
    <p:sldLayoutId id="2147483917" r:id="rId30"/>
    <p:sldLayoutId id="2147483918" r:id="rId31"/>
    <p:sldLayoutId id="2147483898" r:id="rId32"/>
    <p:sldLayoutId id="2147483899" r:id="rId33"/>
    <p:sldLayoutId id="2147483900" r:id="rId34"/>
    <p:sldLayoutId id="2147483920" r:id="rId35"/>
    <p:sldLayoutId id="2147483901" r:id="rId36"/>
    <p:sldLayoutId id="2147483928" r:id="rId37"/>
    <p:sldLayoutId id="2147483902" r:id="rId38"/>
    <p:sldLayoutId id="2147483903" r:id="rId39"/>
    <p:sldLayoutId id="2147483904" r:id="rId40"/>
    <p:sldLayoutId id="2147483905" r:id="rId41"/>
    <p:sldLayoutId id="2147483906" r:id="rId42"/>
    <p:sldLayoutId id="2147483907" r:id="rId43"/>
    <p:sldLayoutId id="2147483908" r:id="rId44"/>
    <p:sldLayoutId id="2147483909" r:id="rId45"/>
    <p:sldLayoutId id="2147483910" r:id="rId46"/>
    <p:sldLayoutId id="2147483911" r:id="rId47"/>
    <p:sldLayoutId id="2147483912" r:id="rId48"/>
    <p:sldLayoutId id="2147483929" r:id="rId49"/>
    <p:sldLayoutId id="2147483913" r:id="rId50"/>
    <p:sldLayoutId id="2147483914" r:id="rId51"/>
    <p:sldLayoutId id="2147483930" r:id="rId52"/>
    <p:sldLayoutId id="2147483872" r:id="rId53"/>
    <p:sldLayoutId id="2147483837" r:id="rId54"/>
    <p:sldLayoutId id="2147483838" r:id="rId55"/>
  </p:sldLayoutIdLst>
  <p:hf sldNum="0" hdr="0" dt="0"/>
  <p:txStyles>
    <p:titleStyle>
      <a:lvl1pPr algn="l" defTabSz="608013" rtl="0" eaLnBrk="1" fontAlgn="base" hangingPunct="1">
        <a:lnSpc>
          <a:spcPct val="90000"/>
        </a:lnSpc>
        <a:spcBef>
          <a:spcPct val="0"/>
        </a:spcBef>
        <a:spcAft>
          <a:spcPct val="0"/>
        </a:spcAft>
        <a:defRPr sz="4800" b="1" kern="1200">
          <a:solidFill>
            <a:schemeClr val="accent1"/>
          </a:solidFill>
          <a:latin typeface="+mj-lt"/>
          <a:ea typeface="+mj-ea"/>
          <a:cs typeface="+mj-cs"/>
        </a:defRPr>
      </a:lvl1pPr>
      <a:lvl2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2pPr>
      <a:lvl3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3pPr>
      <a:lvl4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4pPr>
      <a:lvl5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5pPr>
      <a:lvl6pPr marL="4572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6pPr>
      <a:lvl7pPr marL="9144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7pPr>
      <a:lvl8pPr marL="13716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8pPr>
      <a:lvl9pPr marL="18288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9pPr>
    </p:titleStyle>
    <p:bodyStyle>
      <a:lvl1pPr marL="455613" indent="-455613" algn="l" defTabSz="608013" rtl="0" eaLnBrk="1" fontAlgn="base" hangingPunct="1">
        <a:spcBef>
          <a:spcPct val="20000"/>
        </a:spcBef>
        <a:spcAft>
          <a:spcPct val="0"/>
        </a:spcAft>
        <a:buClr>
          <a:schemeClr val="accent1"/>
        </a:buClr>
        <a:buFont typeface="Arial" panose="020B0604020202020204" pitchFamily="34" charset="0"/>
        <a:buChar char="•"/>
        <a:defRPr sz="3700" kern="1200">
          <a:solidFill>
            <a:schemeClr val="tx1"/>
          </a:solidFill>
          <a:latin typeface="+mn-lt"/>
          <a:ea typeface="+mn-ea"/>
          <a:cs typeface="+mn-cs"/>
        </a:defRPr>
      </a:lvl1pPr>
      <a:lvl2pPr marL="989013" indent="-379413" algn="l" defTabSz="608013" rtl="0" eaLnBrk="1" fontAlgn="base" hangingPunct="1">
        <a:spcBef>
          <a:spcPct val="20000"/>
        </a:spcBef>
        <a:spcAft>
          <a:spcPct val="0"/>
        </a:spcAft>
        <a:buClr>
          <a:schemeClr val="accent1"/>
        </a:buClr>
        <a:buFont typeface="Arial" panose="020B0604020202020204" pitchFamily="34" charset="0"/>
        <a:buChar char="–"/>
        <a:defRPr sz="3200" kern="1200">
          <a:solidFill>
            <a:schemeClr val="tx1"/>
          </a:solidFill>
          <a:latin typeface="+mn-lt"/>
          <a:ea typeface="+mn-ea"/>
          <a:cs typeface="+mn-cs"/>
        </a:defRPr>
      </a:lvl2pPr>
      <a:lvl3pPr marL="1522413" indent="-303213" algn="l" defTabSz="608013" rtl="0" eaLnBrk="1" fontAlgn="base" hangingPunct="1">
        <a:spcBef>
          <a:spcPct val="20000"/>
        </a:spcBef>
        <a:spcAft>
          <a:spcPct val="0"/>
        </a:spcAft>
        <a:buClr>
          <a:schemeClr val="accent1"/>
        </a:buClr>
        <a:buFont typeface="Arial" panose="020B0604020202020204" pitchFamily="34" charset="0"/>
        <a:buChar char="•"/>
        <a:defRPr sz="2600" kern="1200">
          <a:solidFill>
            <a:schemeClr val="tx1"/>
          </a:solidFill>
          <a:latin typeface="+mn-lt"/>
          <a:ea typeface="+mn-ea"/>
          <a:cs typeface="+mn-cs"/>
        </a:defRPr>
      </a:lvl3pPr>
      <a:lvl4pPr marL="2132013" indent="-303213" algn="l" defTabSz="608013" rtl="0" eaLnBrk="1" fontAlgn="base" hangingPunct="1">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4pPr>
      <a:lvl5pPr marL="2741613" indent="-303213" algn="l" defTabSz="608013" rtl="0" eaLnBrk="1" fontAlgn="base" hangingPunct="1">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757515" y="521082"/>
            <a:ext cx="10515600" cy="971168"/>
          </a:xfrm>
          <a:prstGeom prst="rect">
            <a:avLst/>
          </a:prstGeom>
        </p:spPr>
        <p:txBody>
          <a:bodyPr vert="horz" lIns="0" tIns="45720" rIns="0" bIns="45720" rtlCol="0" anchor="ctr">
            <a:noAutofit/>
          </a:bodyPr>
          <a:lstStyle/>
          <a:p>
            <a:r>
              <a:rPr lang="en-US"/>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766763" y="1628775"/>
            <a:ext cx="10515600" cy="4548188"/>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838199" y="6356350"/>
            <a:ext cx="511011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Copyright © 2023, Oracle and/or its affiliates | Confidential – Oracle &amp; UNHCR Internal</a:t>
            </a:r>
          </a:p>
        </p:txBody>
      </p:sp>
      <p:sp>
        <p:nvSpPr>
          <p:cNvPr id="7" name="Rectangle 6">
            <a:extLst>
              <a:ext uri="{FF2B5EF4-FFF2-40B4-BE49-F238E27FC236}">
                <a16:creationId xmlns:a16="http://schemas.microsoft.com/office/drawing/2014/main" id="{AD3247F5-CC92-2941-9586-1671EC4940C8}"/>
              </a:ext>
            </a:extLst>
          </p:cNvPr>
          <p:cNvSpPr/>
          <p:nvPr userDrawn="1"/>
        </p:nvSpPr>
        <p:spPr>
          <a:xfrm>
            <a:off x="-357052" y="0"/>
            <a:ext cx="261256" cy="261256"/>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9ABBB14F-FC8C-5640-9755-A586A65C962F}"/>
              </a:ext>
            </a:extLst>
          </p:cNvPr>
          <p:cNvSpPr/>
          <p:nvPr userDrawn="1"/>
        </p:nvSpPr>
        <p:spPr>
          <a:xfrm>
            <a:off x="-357052" y="333828"/>
            <a:ext cx="261256" cy="261256"/>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9F18EEB6-060D-8043-B3D6-F907D7D66FDF}"/>
              </a:ext>
            </a:extLst>
          </p:cNvPr>
          <p:cNvSpPr/>
          <p:nvPr userDrawn="1"/>
        </p:nvSpPr>
        <p:spPr>
          <a:xfrm>
            <a:off x="-357052" y="667656"/>
            <a:ext cx="261256" cy="261256"/>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9C2864D2-5238-8D4E-A906-1441F6A87B67}"/>
              </a:ext>
            </a:extLst>
          </p:cNvPr>
          <p:cNvSpPr/>
          <p:nvPr userDrawn="1"/>
        </p:nvSpPr>
        <p:spPr>
          <a:xfrm>
            <a:off x="-357052" y="1001484"/>
            <a:ext cx="261256" cy="261256"/>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93ACC090-CFE7-3443-8BD0-A45609AA18F1}"/>
              </a:ext>
            </a:extLst>
          </p:cNvPr>
          <p:cNvSpPr/>
          <p:nvPr userDrawn="1"/>
        </p:nvSpPr>
        <p:spPr>
          <a:xfrm>
            <a:off x="-353021" y="1335312"/>
            <a:ext cx="261256" cy="261256"/>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595AE4EE-30CF-F34D-A5D9-3E673986292F}"/>
              </a:ext>
            </a:extLst>
          </p:cNvPr>
          <p:cNvSpPr/>
          <p:nvPr userDrawn="1"/>
        </p:nvSpPr>
        <p:spPr>
          <a:xfrm>
            <a:off x="-361729" y="1991552"/>
            <a:ext cx="261256" cy="26125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F859A210-496D-E34F-832C-DC6B1FCE026E}"/>
              </a:ext>
            </a:extLst>
          </p:cNvPr>
          <p:cNvSpPr/>
          <p:nvPr userDrawn="1"/>
        </p:nvSpPr>
        <p:spPr>
          <a:xfrm>
            <a:off x="-361732" y="2331088"/>
            <a:ext cx="261256" cy="261256"/>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BBC4D7E8-758F-7643-AF75-FE1DDCD09AB8}"/>
              </a:ext>
            </a:extLst>
          </p:cNvPr>
          <p:cNvSpPr/>
          <p:nvPr userDrawn="1"/>
        </p:nvSpPr>
        <p:spPr>
          <a:xfrm>
            <a:off x="-361732" y="2664916"/>
            <a:ext cx="261256" cy="261256"/>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CFBDFFB1-9F2A-424A-8729-9576A1FCE6C0}"/>
              </a:ext>
            </a:extLst>
          </p:cNvPr>
          <p:cNvSpPr/>
          <p:nvPr userDrawn="1"/>
        </p:nvSpPr>
        <p:spPr>
          <a:xfrm>
            <a:off x="-361732" y="2998744"/>
            <a:ext cx="261256" cy="261256"/>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8E802CFD-0B6B-DD42-92ED-631DF7FDF8EC}"/>
              </a:ext>
            </a:extLst>
          </p:cNvPr>
          <p:cNvSpPr/>
          <p:nvPr userDrawn="1"/>
        </p:nvSpPr>
        <p:spPr>
          <a:xfrm>
            <a:off x="-361732" y="3332572"/>
            <a:ext cx="261256" cy="26125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1952FDFF-BF59-504D-8F7B-A6E58DA04898}"/>
              </a:ext>
            </a:extLst>
          </p:cNvPr>
          <p:cNvSpPr/>
          <p:nvPr userDrawn="1"/>
        </p:nvSpPr>
        <p:spPr>
          <a:xfrm>
            <a:off x="-360039" y="3994431"/>
            <a:ext cx="261256" cy="261256"/>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CB8E6AB4-0F58-3E4B-B85C-5BF88387A14A}"/>
              </a:ext>
            </a:extLst>
          </p:cNvPr>
          <p:cNvSpPr/>
          <p:nvPr userDrawn="1"/>
        </p:nvSpPr>
        <p:spPr>
          <a:xfrm>
            <a:off x="-360041" y="4333967"/>
            <a:ext cx="261256" cy="261256"/>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F40451C4-E933-3146-B308-AA5DD38C6CC2}"/>
              </a:ext>
            </a:extLst>
          </p:cNvPr>
          <p:cNvSpPr/>
          <p:nvPr userDrawn="1"/>
        </p:nvSpPr>
        <p:spPr>
          <a:xfrm>
            <a:off x="-360041" y="4667795"/>
            <a:ext cx="261256" cy="261256"/>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FBE519F0-964F-5B43-A234-DAAE4970D920}"/>
              </a:ext>
            </a:extLst>
          </p:cNvPr>
          <p:cNvSpPr/>
          <p:nvPr userDrawn="1"/>
        </p:nvSpPr>
        <p:spPr>
          <a:xfrm>
            <a:off x="-360041" y="5001623"/>
            <a:ext cx="261256" cy="261256"/>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A0FFF837-CB7B-624F-A37D-226AF0F7CA83}"/>
              </a:ext>
            </a:extLst>
          </p:cNvPr>
          <p:cNvSpPr/>
          <p:nvPr userDrawn="1"/>
        </p:nvSpPr>
        <p:spPr>
          <a:xfrm>
            <a:off x="-360041" y="5335451"/>
            <a:ext cx="261256" cy="261256"/>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Picture 25">
            <a:extLst>
              <a:ext uri="{FF2B5EF4-FFF2-40B4-BE49-F238E27FC236}">
                <a16:creationId xmlns:a16="http://schemas.microsoft.com/office/drawing/2014/main" id="{26B15833-7397-D744-8562-518DE95D76F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7" name="Picture 26">
            <a:extLst>
              <a:ext uri="{FF2B5EF4-FFF2-40B4-BE49-F238E27FC236}">
                <a16:creationId xmlns:a16="http://schemas.microsoft.com/office/drawing/2014/main" id="{F076DEC9-D9DC-BB44-9459-29629582807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Tree>
    <p:extLst>
      <p:ext uri="{BB962C8B-B14F-4D97-AF65-F5344CB8AC3E}">
        <p14:creationId xmlns:p14="http://schemas.microsoft.com/office/powerpoint/2010/main" val="29364485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64" r:id="rId20"/>
    <p:sldLayoutId id="2147483865" r:id="rId21"/>
    <p:sldLayoutId id="214748386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tx2"/>
          </a:solidFill>
          <a:latin typeface="Proxima Nova Rg" panose="02000506030000020004" pitchFamily="50" charset="0"/>
          <a:ea typeface="+mj-ea"/>
          <a:cs typeface="Oracle Sans" panose="020B05030202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Lato" panose="020F0502020204030203" pitchFamily="34" charset="77"/>
          <a:ea typeface="+mn-ea"/>
          <a:cs typeface="Oracle Sans Light" panose="020B0403020204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2pPr>
      <a:lvl3pPr marL="12573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4pPr>
      <a:lvl5pPr marL="2114550" indent="-285750"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0">
          <p15:clr>
            <a:srgbClr val="F26B43"/>
          </p15:clr>
        </p15:guide>
        <p15:guide id="4" orient="horz" pos="1026">
          <p15:clr>
            <a:srgbClr val="F26B43"/>
          </p15:clr>
        </p15:guide>
        <p15:guide id="5" orient="horz" pos="731">
          <p15:clr>
            <a:srgbClr val="F26B43"/>
          </p15:clr>
        </p15:guide>
        <p15:guide id="6" pos="3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757515" y="521082"/>
            <a:ext cx="10515600" cy="971168"/>
          </a:xfrm>
          <a:prstGeom prst="rect">
            <a:avLst/>
          </a:prstGeom>
        </p:spPr>
        <p:txBody>
          <a:bodyPr vert="horz" lIns="0" tIns="45720" rIns="0" bIns="45720" rtlCol="0" anchor="ctr">
            <a:noAutofit/>
          </a:bodyPr>
          <a:lstStyle/>
          <a:p>
            <a:r>
              <a:rPr lang="en-US"/>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766763" y="1628775"/>
            <a:ext cx="10515600" cy="4548188"/>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Copyright © 2022, Oracle and/or its affiliates | Confidential – Oracle &amp; UNHCR Internal</a:t>
            </a:r>
          </a:p>
        </p:txBody>
      </p:sp>
      <p:sp>
        <p:nvSpPr>
          <p:cNvPr id="7" name="Rectangle 6">
            <a:extLst>
              <a:ext uri="{FF2B5EF4-FFF2-40B4-BE49-F238E27FC236}">
                <a16:creationId xmlns:a16="http://schemas.microsoft.com/office/drawing/2014/main" id="{AD3247F5-CC92-2941-9586-1671EC4940C8}"/>
              </a:ext>
            </a:extLst>
          </p:cNvPr>
          <p:cNvSpPr/>
          <p:nvPr userDrawn="1"/>
        </p:nvSpPr>
        <p:spPr>
          <a:xfrm>
            <a:off x="-357052" y="0"/>
            <a:ext cx="261256" cy="261256"/>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9ABBB14F-FC8C-5640-9755-A586A65C962F}"/>
              </a:ext>
            </a:extLst>
          </p:cNvPr>
          <p:cNvSpPr/>
          <p:nvPr userDrawn="1"/>
        </p:nvSpPr>
        <p:spPr>
          <a:xfrm>
            <a:off x="-357052" y="333828"/>
            <a:ext cx="261256" cy="261256"/>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9F18EEB6-060D-8043-B3D6-F907D7D66FDF}"/>
              </a:ext>
            </a:extLst>
          </p:cNvPr>
          <p:cNvSpPr/>
          <p:nvPr userDrawn="1"/>
        </p:nvSpPr>
        <p:spPr>
          <a:xfrm>
            <a:off x="-357052" y="667656"/>
            <a:ext cx="261256" cy="261256"/>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9C2864D2-5238-8D4E-A906-1441F6A87B67}"/>
              </a:ext>
            </a:extLst>
          </p:cNvPr>
          <p:cNvSpPr/>
          <p:nvPr userDrawn="1"/>
        </p:nvSpPr>
        <p:spPr>
          <a:xfrm>
            <a:off x="-357052" y="1001484"/>
            <a:ext cx="261256" cy="261256"/>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93ACC090-CFE7-3443-8BD0-A45609AA18F1}"/>
              </a:ext>
            </a:extLst>
          </p:cNvPr>
          <p:cNvSpPr/>
          <p:nvPr userDrawn="1"/>
        </p:nvSpPr>
        <p:spPr>
          <a:xfrm>
            <a:off x="-353021" y="1335312"/>
            <a:ext cx="261256" cy="261256"/>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595AE4EE-30CF-F34D-A5D9-3E673986292F}"/>
              </a:ext>
            </a:extLst>
          </p:cNvPr>
          <p:cNvSpPr/>
          <p:nvPr userDrawn="1"/>
        </p:nvSpPr>
        <p:spPr>
          <a:xfrm>
            <a:off x="-361729" y="1991552"/>
            <a:ext cx="261256" cy="26125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F859A210-496D-E34F-832C-DC6B1FCE026E}"/>
              </a:ext>
            </a:extLst>
          </p:cNvPr>
          <p:cNvSpPr/>
          <p:nvPr userDrawn="1"/>
        </p:nvSpPr>
        <p:spPr>
          <a:xfrm>
            <a:off x="-361732" y="2331088"/>
            <a:ext cx="261256" cy="261256"/>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BBC4D7E8-758F-7643-AF75-FE1DDCD09AB8}"/>
              </a:ext>
            </a:extLst>
          </p:cNvPr>
          <p:cNvSpPr/>
          <p:nvPr userDrawn="1"/>
        </p:nvSpPr>
        <p:spPr>
          <a:xfrm>
            <a:off x="-361732" y="2664916"/>
            <a:ext cx="261256" cy="261256"/>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CFBDFFB1-9F2A-424A-8729-9576A1FCE6C0}"/>
              </a:ext>
            </a:extLst>
          </p:cNvPr>
          <p:cNvSpPr/>
          <p:nvPr userDrawn="1"/>
        </p:nvSpPr>
        <p:spPr>
          <a:xfrm>
            <a:off x="-361732" y="2998744"/>
            <a:ext cx="261256" cy="261256"/>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8E802CFD-0B6B-DD42-92ED-631DF7FDF8EC}"/>
              </a:ext>
            </a:extLst>
          </p:cNvPr>
          <p:cNvSpPr/>
          <p:nvPr userDrawn="1"/>
        </p:nvSpPr>
        <p:spPr>
          <a:xfrm>
            <a:off x="-361732" y="3332572"/>
            <a:ext cx="261256" cy="26125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1952FDFF-BF59-504D-8F7B-A6E58DA04898}"/>
              </a:ext>
            </a:extLst>
          </p:cNvPr>
          <p:cNvSpPr/>
          <p:nvPr userDrawn="1"/>
        </p:nvSpPr>
        <p:spPr>
          <a:xfrm>
            <a:off x="-360039" y="3994431"/>
            <a:ext cx="261256" cy="261256"/>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CB8E6AB4-0F58-3E4B-B85C-5BF88387A14A}"/>
              </a:ext>
            </a:extLst>
          </p:cNvPr>
          <p:cNvSpPr/>
          <p:nvPr userDrawn="1"/>
        </p:nvSpPr>
        <p:spPr>
          <a:xfrm>
            <a:off x="-360041" y="4333967"/>
            <a:ext cx="261256" cy="261256"/>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F40451C4-E933-3146-B308-AA5DD38C6CC2}"/>
              </a:ext>
            </a:extLst>
          </p:cNvPr>
          <p:cNvSpPr/>
          <p:nvPr userDrawn="1"/>
        </p:nvSpPr>
        <p:spPr>
          <a:xfrm>
            <a:off x="-360041" y="4667795"/>
            <a:ext cx="261256" cy="261256"/>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FBE519F0-964F-5B43-A234-DAAE4970D920}"/>
              </a:ext>
            </a:extLst>
          </p:cNvPr>
          <p:cNvSpPr/>
          <p:nvPr userDrawn="1"/>
        </p:nvSpPr>
        <p:spPr>
          <a:xfrm>
            <a:off x="-360041" y="5001623"/>
            <a:ext cx="261256" cy="261256"/>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A0FFF837-CB7B-624F-A37D-226AF0F7CA83}"/>
              </a:ext>
            </a:extLst>
          </p:cNvPr>
          <p:cNvSpPr/>
          <p:nvPr userDrawn="1"/>
        </p:nvSpPr>
        <p:spPr>
          <a:xfrm>
            <a:off x="-360041" y="5335451"/>
            <a:ext cx="261256" cy="261256"/>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Picture 25">
            <a:extLst>
              <a:ext uri="{FF2B5EF4-FFF2-40B4-BE49-F238E27FC236}">
                <a16:creationId xmlns:a16="http://schemas.microsoft.com/office/drawing/2014/main" id="{26B15833-7397-D744-8562-518DE95D76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7" name="Picture 26">
            <a:extLst>
              <a:ext uri="{FF2B5EF4-FFF2-40B4-BE49-F238E27FC236}">
                <a16:creationId xmlns:a16="http://schemas.microsoft.com/office/drawing/2014/main" id="{F076DEC9-D9DC-BB44-9459-2962958280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Tree>
    <p:extLst>
      <p:ext uri="{BB962C8B-B14F-4D97-AF65-F5344CB8AC3E}">
        <p14:creationId xmlns:p14="http://schemas.microsoft.com/office/powerpoint/2010/main" val="2936448573"/>
      </p:ext>
    </p:extLst>
  </p:cSld>
  <p:clrMap bg1="lt1" tx1="dk1" bg2="lt2" tx2="dk2" accent1="accent1" accent2="accent2" accent3="accent3" accent4="accent4" accent5="accent5" accent6="accent6" hlink="hlink" folHlink="folHlink"/>
  <p:sldLayoutIdLst>
    <p:sldLayoutId id="21474838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tx2"/>
          </a:solidFill>
          <a:latin typeface="Proxima Nova Rg" panose="02000506030000020004" pitchFamily="50" charset="0"/>
          <a:ea typeface="+mj-ea"/>
          <a:cs typeface="Oracle Sans" panose="020B05030202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Lato" panose="020F0502020204030203" pitchFamily="34" charset="77"/>
          <a:ea typeface="+mn-ea"/>
          <a:cs typeface="Oracle Sans Light" panose="020B0403020204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2pPr>
      <a:lvl3pPr marL="12573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4pPr>
      <a:lvl5pPr marL="2114550" indent="-285750"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0">
          <p15:clr>
            <a:srgbClr val="F26B43"/>
          </p15:clr>
        </p15:guide>
        <p15:guide id="4" orient="horz" pos="1026">
          <p15:clr>
            <a:srgbClr val="F26B43"/>
          </p15:clr>
        </p15:guide>
        <p15:guide id="5" orient="horz" pos="731">
          <p15:clr>
            <a:srgbClr val="F26B43"/>
          </p15:clr>
        </p15:guide>
        <p15:guide id="6" pos="3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757515" y="521082"/>
            <a:ext cx="10515600" cy="971168"/>
          </a:xfrm>
          <a:prstGeom prst="rect">
            <a:avLst/>
          </a:prstGeom>
        </p:spPr>
        <p:txBody>
          <a:bodyPr vert="horz" lIns="0" tIns="45720" rIns="0" bIns="45720" rtlCol="0" anchor="ctr">
            <a:noAutofit/>
          </a:bodyPr>
          <a:lstStyle/>
          <a:p>
            <a:r>
              <a:rPr lang="en-US"/>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766763" y="1628775"/>
            <a:ext cx="10515600" cy="4548188"/>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9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838199" y="6356350"/>
            <a:ext cx="511011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Copyright © 2023, Oracle and/or its affiliates | Confidential – Oracle &amp; UNHCR Internal</a:t>
            </a:r>
          </a:p>
        </p:txBody>
      </p:sp>
      <p:sp>
        <p:nvSpPr>
          <p:cNvPr id="7" name="Rectangle 6">
            <a:extLst>
              <a:ext uri="{FF2B5EF4-FFF2-40B4-BE49-F238E27FC236}">
                <a16:creationId xmlns:a16="http://schemas.microsoft.com/office/drawing/2014/main" id="{AD3247F5-CC92-2941-9586-1671EC4940C8}"/>
              </a:ext>
            </a:extLst>
          </p:cNvPr>
          <p:cNvSpPr/>
          <p:nvPr userDrawn="1"/>
        </p:nvSpPr>
        <p:spPr>
          <a:xfrm>
            <a:off x="-357052" y="0"/>
            <a:ext cx="261256" cy="261256"/>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9ABBB14F-FC8C-5640-9755-A586A65C962F}"/>
              </a:ext>
            </a:extLst>
          </p:cNvPr>
          <p:cNvSpPr/>
          <p:nvPr userDrawn="1"/>
        </p:nvSpPr>
        <p:spPr>
          <a:xfrm>
            <a:off x="-357052" y="333828"/>
            <a:ext cx="261256" cy="261256"/>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9F18EEB6-060D-8043-B3D6-F907D7D66FDF}"/>
              </a:ext>
            </a:extLst>
          </p:cNvPr>
          <p:cNvSpPr/>
          <p:nvPr userDrawn="1"/>
        </p:nvSpPr>
        <p:spPr>
          <a:xfrm>
            <a:off x="-357052" y="667656"/>
            <a:ext cx="261256" cy="261256"/>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9C2864D2-5238-8D4E-A906-1441F6A87B67}"/>
              </a:ext>
            </a:extLst>
          </p:cNvPr>
          <p:cNvSpPr/>
          <p:nvPr userDrawn="1"/>
        </p:nvSpPr>
        <p:spPr>
          <a:xfrm>
            <a:off x="-357052" y="1001484"/>
            <a:ext cx="261256" cy="261256"/>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93ACC090-CFE7-3443-8BD0-A45609AA18F1}"/>
              </a:ext>
            </a:extLst>
          </p:cNvPr>
          <p:cNvSpPr/>
          <p:nvPr userDrawn="1"/>
        </p:nvSpPr>
        <p:spPr>
          <a:xfrm>
            <a:off x="-353021" y="1335312"/>
            <a:ext cx="261256" cy="261256"/>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595AE4EE-30CF-F34D-A5D9-3E673986292F}"/>
              </a:ext>
            </a:extLst>
          </p:cNvPr>
          <p:cNvSpPr/>
          <p:nvPr userDrawn="1"/>
        </p:nvSpPr>
        <p:spPr>
          <a:xfrm>
            <a:off x="-361729" y="1991552"/>
            <a:ext cx="261256" cy="26125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F859A210-496D-E34F-832C-DC6B1FCE026E}"/>
              </a:ext>
            </a:extLst>
          </p:cNvPr>
          <p:cNvSpPr/>
          <p:nvPr userDrawn="1"/>
        </p:nvSpPr>
        <p:spPr>
          <a:xfrm>
            <a:off x="-361732" y="2331088"/>
            <a:ext cx="261256" cy="261256"/>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BBC4D7E8-758F-7643-AF75-FE1DDCD09AB8}"/>
              </a:ext>
            </a:extLst>
          </p:cNvPr>
          <p:cNvSpPr/>
          <p:nvPr userDrawn="1"/>
        </p:nvSpPr>
        <p:spPr>
          <a:xfrm>
            <a:off x="-361732" y="2664916"/>
            <a:ext cx="261256" cy="261256"/>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CFBDFFB1-9F2A-424A-8729-9576A1FCE6C0}"/>
              </a:ext>
            </a:extLst>
          </p:cNvPr>
          <p:cNvSpPr/>
          <p:nvPr userDrawn="1"/>
        </p:nvSpPr>
        <p:spPr>
          <a:xfrm>
            <a:off x="-361732" y="2998744"/>
            <a:ext cx="261256" cy="261256"/>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8E802CFD-0B6B-DD42-92ED-631DF7FDF8EC}"/>
              </a:ext>
            </a:extLst>
          </p:cNvPr>
          <p:cNvSpPr/>
          <p:nvPr userDrawn="1"/>
        </p:nvSpPr>
        <p:spPr>
          <a:xfrm>
            <a:off x="-361732" y="3332572"/>
            <a:ext cx="261256" cy="26125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1952FDFF-BF59-504D-8F7B-A6E58DA04898}"/>
              </a:ext>
            </a:extLst>
          </p:cNvPr>
          <p:cNvSpPr/>
          <p:nvPr userDrawn="1"/>
        </p:nvSpPr>
        <p:spPr>
          <a:xfrm>
            <a:off x="-360039" y="3994431"/>
            <a:ext cx="261256" cy="261256"/>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CB8E6AB4-0F58-3E4B-B85C-5BF88387A14A}"/>
              </a:ext>
            </a:extLst>
          </p:cNvPr>
          <p:cNvSpPr/>
          <p:nvPr userDrawn="1"/>
        </p:nvSpPr>
        <p:spPr>
          <a:xfrm>
            <a:off x="-360041" y="4333967"/>
            <a:ext cx="261256" cy="261256"/>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F40451C4-E933-3146-B308-AA5DD38C6CC2}"/>
              </a:ext>
            </a:extLst>
          </p:cNvPr>
          <p:cNvSpPr/>
          <p:nvPr userDrawn="1"/>
        </p:nvSpPr>
        <p:spPr>
          <a:xfrm>
            <a:off x="-360041" y="4667795"/>
            <a:ext cx="261256" cy="261256"/>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FBE519F0-964F-5B43-A234-DAAE4970D920}"/>
              </a:ext>
            </a:extLst>
          </p:cNvPr>
          <p:cNvSpPr/>
          <p:nvPr userDrawn="1"/>
        </p:nvSpPr>
        <p:spPr>
          <a:xfrm>
            <a:off x="-360041" y="5001623"/>
            <a:ext cx="261256" cy="261256"/>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A0FFF837-CB7B-624F-A37D-226AF0F7CA83}"/>
              </a:ext>
            </a:extLst>
          </p:cNvPr>
          <p:cNvSpPr/>
          <p:nvPr userDrawn="1"/>
        </p:nvSpPr>
        <p:spPr>
          <a:xfrm>
            <a:off x="-360041" y="5335451"/>
            <a:ext cx="261256" cy="261256"/>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Picture 25">
            <a:extLst>
              <a:ext uri="{FF2B5EF4-FFF2-40B4-BE49-F238E27FC236}">
                <a16:creationId xmlns:a16="http://schemas.microsoft.com/office/drawing/2014/main" id="{26B15833-7397-D744-8562-518DE95D76F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7" name="Picture 26">
            <a:extLst>
              <a:ext uri="{FF2B5EF4-FFF2-40B4-BE49-F238E27FC236}">
                <a16:creationId xmlns:a16="http://schemas.microsoft.com/office/drawing/2014/main" id="{F076DEC9-D9DC-BB44-9459-29629582807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Tree>
    <p:extLst>
      <p:ext uri="{BB962C8B-B14F-4D97-AF65-F5344CB8AC3E}">
        <p14:creationId xmlns:p14="http://schemas.microsoft.com/office/powerpoint/2010/main" val="2936448573"/>
      </p:ext>
    </p:extLst>
  </p:cSld>
  <p:clrMap bg1="lt1" tx1="dk1" bg2="lt2" tx2="dk2" accent1="accent1" accent2="accent2" accent3="accent3" accent4="accent4" accent5="accent5" accent6="accent6" hlink="hlink" folHlink="folHlink"/>
  <p:sldLayoutIdLst>
    <p:sldLayoutId id="2147483821" r:id="rId1"/>
    <p:sldLayoutId id="2147483668" r:id="rId2"/>
    <p:sldLayoutId id="2147483669" r:id="rId3"/>
    <p:sldLayoutId id="2147483798" r:id="rId4"/>
    <p:sldLayoutId id="2147483797" r:id="rId5"/>
    <p:sldLayoutId id="2147483924" r:id="rId6"/>
    <p:sldLayoutId id="2147483795" r:id="rId7"/>
    <p:sldLayoutId id="2147483670" r:id="rId8"/>
    <p:sldLayoutId id="2147483671" r:id="rId9"/>
    <p:sldLayoutId id="2147483672" r:id="rId10"/>
    <p:sldLayoutId id="2147483803" r:id="rId11"/>
    <p:sldLayoutId id="2147483673" r:id="rId12"/>
    <p:sldLayoutId id="2147483802" r:id="rId13"/>
    <p:sldLayoutId id="2147483674" r:id="rId14"/>
    <p:sldLayoutId id="2147483675" r:id="rId15"/>
    <p:sldLayoutId id="2147483676" r:id="rId16"/>
    <p:sldLayoutId id="2147483677" r:id="rId17"/>
    <p:sldLayoutId id="2147483813" r:id="rId18"/>
    <p:sldLayoutId id="214748381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tx2"/>
          </a:solidFill>
          <a:latin typeface="Proxima Nova Rg" panose="02000506030000020004" pitchFamily="50" charset="0"/>
          <a:ea typeface="+mj-ea"/>
          <a:cs typeface="Oracle Sans" panose="020B05030202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Lato" panose="020F0502020204030203" pitchFamily="34" charset="77"/>
          <a:ea typeface="+mn-ea"/>
          <a:cs typeface="Oracle Sans Light" panose="020B0403020204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2pPr>
      <a:lvl3pPr marL="12573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4pPr>
      <a:lvl5pPr marL="2114550" indent="-285750"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0">
          <p15:clr>
            <a:srgbClr val="F26B43"/>
          </p15:clr>
        </p15:guide>
        <p15:guide id="4" orient="horz" pos="1026">
          <p15:clr>
            <a:srgbClr val="F26B43"/>
          </p15:clr>
        </p15:guide>
        <p15:guide id="5" orient="horz" pos="731">
          <p15:clr>
            <a:srgbClr val="F26B43"/>
          </p15:clr>
        </p15:guide>
        <p15:guide id="6" pos="33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757515" y="521082"/>
            <a:ext cx="10515600" cy="971168"/>
          </a:xfrm>
          <a:prstGeom prst="rect">
            <a:avLst/>
          </a:prstGeom>
        </p:spPr>
        <p:txBody>
          <a:bodyPr vert="horz" lIns="0" tIns="45720" rIns="0" bIns="45720" rtlCol="0" anchor="ctr">
            <a:noAutofit/>
          </a:bodyPr>
          <a:lstStyle/>
          <a:p>
            <a:r>
              <a:rPr lang="en-US"/>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766763" y="1628775"/>
            <a:ext cx="10515600" cy="4548188"/>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a:p>
        </p:txBody>
      </p:sp>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838199" y="6356350"/>
            <a:ext cx="511011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a:solidFill>
                  <a:srgbClr val="FFFFFF">
                    <a:lumMod val="50000"/>
                  </a:srgbClr>
                </a:solidFill>
                <a:latin typeface="Lato" panose="020F0502020204030203" pitchFamily="34" charset="77"/>
                <a:cs typeface="Oracle Sans" panose="020B0503020204020204" pitchFamily="34" charset="0"/>
              </a:rPr>
              <a:t>Copyright © 2023, Oracle and/or its affiliates | Confidential – Oracle &amp; UNHCR Internal</a:t>
            </a:r>
          </a:p>
        </p:txBody>
      </p:sp>
      <p:sp>
        <p:nvSpPr>
          <p:cNvPr id="7" name="Rectangle 6">
            <a:extLst>
              <a:ext uri="{FF2B5EF4-FFF2-40B4-BE49-F238E27FC236}">
                <a16:creationId xmlns:a16="http://schemas.microsoft.com/office/drawing/2014/main" id="{AD3247F5-CC92-2941-9586-1671EC4940C8}"/>
              </a:ext>
            </a:extLst>
          </p:cNvPr>
          <p:cNvSpPr/>
          <p:nvPr userDrawn="1"/>
        </p:nvSpPr>
        <p:spPr>
          <a:xfrm>
            <a:off x="-357052" y="0"/>
            <a:ext cx="261256" cy="261256"/>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9ABBB14F-FC8C-5640-9755-A586A65C962F}"/>
              </a:ext>
            </a:extLst>
          </p:cNvPr>
          <p:cNvSpPr/>
          <p:nvPr userDrawn="1"/>
        </p:nvSpPr>
        <p:spPr>
          <a:xfrm>
            <a:off x="-357052" y="333828"/>
            <a:ext cx="261256" cy="261256"/>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9F18EEB6-060D-8043-B3D6-F907D7D66FDF}"/>
              </a:ext>
            </a:extLst>
          </p:cNvPr>
          <p:cNvSpPr/>
          <p:nvPr userDrawn="1"/>
        </p:nvSpPr>
        <p:spPr>
          <a:xfrm>
            <a:off x="-357052" y="667656"/>
            <a:ext cx="261256" cy="261256"/>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9C2864D2-5238-8D4E-A906-1441F6A87B67}"/>
              </a:ext>
            </a:extLst>
          </p:cNvPr>
          <p:cNvSpPr/>
          <p:nvPr userDrawn="1"/>
        </p:nvSpPr>
        <p:spPr>
          <a:xfrm>
            <a:off x="-357052" y="1001484"/>
            <a:ext cx="261256" cy="261256"/>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93ACC090-CFE7-3443-8BD0-A45609AA18F1}"/>
              </a:ext>
            </a:extLst>
          </p:cNvPr>
          <p:cNvSpPr/>
          <p:nvPr userDrawn="1"/>
        </p:nvSpPr>
        <p:spPr>
          <a:xfrm>
            <a:off x="-353021" y="1335312"/>
            <a:ext cx="261256" cy="261256"/>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595AE4EE-30CF-F34D-A5D9-3E673986292F}"/>
              </a:ext>
            </a:extLst>
          </p:cNvPr>
          <p:cNvSpPr/>
          <p:nvPr userDrawn="1"/>
        </p:nvSpPr>
        <p:spPr>
          <a:xfrm>
            <a:off x="-361729" y="1991552"/>
            <a:ext cx="261256" cy="26125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F859A210-496D-E34F-832C-DC6B1FCE026E}"/>
              </a:ext>
            </a:extLst>
          </p:cNvPr>
          <p:cNvSpPr/>
          <p:nvPr userDrawn="1"/>
        </p:nvSpPr>
        <p:spPr>
          <a:xfrm>
            <a:off x="-361732" y="2331088"/>
            <a:ext cx="261256" cy="261256"/>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BBC4D7E8-758F-7643-AF75-FE1DDCD09AB8}"/>
              </a:ext>
            </a:extLst>
          </p:cNvPr>
          <p:cNvSpPr/>
          <p:nvPr userDrawn="1"/>
        </p:nvSpPr>
        <p:spPr>
          <a:xfrm>
            <a:off x="-361732" y="2664916"/>
            <a:ext cx="261256" cy="261256"/>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CFBDFFB1-9F2A-424A-8729-9576A1FCE6C0}"/>
              </a:ext>
            </a:extLst>
          </p:cNvPr>
          <p:cNvSpPr/>
          <p:nvPr userDrawn="1"/>
        </p:nvSpPr>
        <p:spPr>
          <a:xfrm>
            <a:off x="-361732" y="2998744"/>
            <a:ext cx="261256" cy="261256"/>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8E802CFD-0B6B-DD42-92ED-631DF7FDF8EC}"/>
              </a:ext>
            </a:extLst>
          </p:cNvPr>
          <p:cNvSpPr/>
          <p:nvPr userDrawn="1"/>
        </p:nvSpPr>
        <p:spPr>
          <a:xfrm>
            <a:off x="-361732" y="3332572"/>
            <a:ext cx="261256" cy="26125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1952FDFF-BF59-504D-8F7B-A6E58DA04898}"/>
              </a:ext>
            </a:extLst>
          </p:cNvPr>
          <p:cNvSpPr/>
          <p:nvPr userDrawn="1"/>
        </p:nvSpPr>
        <p:spPr>
          <a:xfrm>
            <a:off x="-360039" y="3994431"/>
            <a:ext cx="261256" cy="261256"/>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CB8E6AB4-0F58-3E4B-B85C-5BF88387A14A}"/>
              </a:ext>
            </a:extLst>
          </p:cNvPr>
          <p:cNvSpPr/>
          <p:nvPr userDrawn="1"/>
        </p:nvSpPr>
        <p:spPr>
          <a:xfrm>
            <a:off x="-360041" y="4333967"/>
            <a:ext cx="261256" cy="261256"/>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F40451C4-E933-3146-B308-AA5DD38C6CC2}"/>
              </a:ext>
            </a:extLst>
          </p:cNvPr>
          <p:cNvSpPr/>
          <p:nvPr userDrawn="1"/>
        </p:nvSpPr>
        <p:spPr>
          <a:xfrm>
            <a:off x="-360041" y="4667795"/>
            <a:ext cx="261256" cy="261256"/>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FBE519F0-964F-5B43-A234-DAAE4970D920}"/>
              </a:ext>
            </a:extLst>
          </p:cNvPr>
          <p:cNvSpPr/>
          <p:nvPr userDrawn="1"/>
        </p:nvSpPr>
        <p:spPr>
          <a:xfrm>
            <a:off x="-360041" y="5001623"/>
            <a:ext cx="261256" cy="261256"/>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A0FFF837-CB7B-624F-A37D-226AF0F7CA83}"/>
              </a:ext>
            </a:extLst>
          </p:cNvPr>
          <p:cNvSpPr/>
          <p:nvPr userDrawn="1"/>
        </p:nvSpPr>
        <p:spPr>
          <a:xfrm>
            <a:off x="-360041" y="5335451"/>
            <a:ext cx="261256" cy="261256"/>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Picture 25">
            <a:extLst>
              <a:ext uri="{FF2B5EF4-FFF2-40B4-BE49-F238E27FC236}">
                <a16:creationId xmlns:a16="http://schemas.microsoft.com/office/drawing/2014/main" id="{26B15833-7397-D744-8562-518DE95D76F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7" name="Picture 26">
            <a:extLst>
              <a:ext uri="{FF2B5EF4-FFF2-40B4-BE49-F238E27FC236}">
                <a16:creationId xmlns:a16="http://schemas.microsoft.com/office/drawing/2014/main" id="{F076DEC9-D9DC-BB44-9459-2962958280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Tree>
    <p:extLst>
      <p:ext uri="{BB962C8B-B14F-4D97-AF65-F5344CB8AC3E}">
        <p14:creationId xmlns:p14="http://schemas.microsoft.com/office/powerpoint/2010/main" val="2936448573"/>
      </p:ext>
    </p:extLst>
  </p:cSld>
  <p:clrMap bg1="lt1" tx1="dk1" bg2="lt2" tx2="dk2" accent1="accent1" accent2="accent2" accent3="accent3" accent4="accent4" accent5="accent5" accent6="accent6" hlink="hlink" folHlink="folHlink"/>
  <p:sldLayoutIdLst>
    <p:sldLayoutId id="2147483869" r:id="rId1"/>
    <p:sldLayoutId id="2147483868" r:id="rId2"/>
    <p:sldLayoutId id="214748393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tx2"/>
          </a:solidFill>
          <a:latin typeface="Proxima Nova Rg" panose="02000506030000020004" pitchFamily="50" charset="0"/>
          <a:ea typeface="+mj-ea"/>
          <a:cs typeface="Oracle Sans" panose="020B05030202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Lato" panose="020F0502020204030203" pitchFamily="34" charset="77"/>
          <a:ea typeface="+mn-ea"/>
          <a:cs typeface="Oracle Sans Light" panose="020B0403020204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2pPr>
      <a:lvl3pPr marL="12573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4pPr>
      <a:lvl5pPr marL="2114550" indent="-285750"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0">
          <p15:clr>
            <a:srgbClr val="F26B43"/>
          </p15:clr>
        </p15:guide>
        <p15:guide id="4" orient="horz" pos="1026">
          <p15:clr>
            <a:srgbClr val="F26B43"/>
          </p15:clr>
        </p15:guide>
        <p15:guide id="5" orient="horz" pos="731">
          <p15:clr>
            <a:srgbClr val="F26B43"/>
          </p15:clr>
        </p15:guide>
        <p15:guide id="6"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 Target="slide6.xml"/><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slide" Target="slide5.xml"/><Relationship Id="rId5" Type="http://schemas.openxmlformats.org/officeDocument/2006/relationships/image" Target="../media/image41.sv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 Target="slide6.xml"/><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slide" Target="slide5.xml"/><Relationship Id="rId5" Type="http://schemas.openxmlformats.org/officeDocument/2006/relationships/image" Target="../media/image41.svg"/><Relationship Id="rId10" Type="http://schemas.openxmlformats.org/officeDocument/2006/relationships/image" Target="../media/image45.svg"/><Relationship Id="rId4" Type="http://schemas.openxmlformats.org/officeDocument/2006/relationships/image" Target="../media/image40.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15.xml"/><Relationship Id="rId7" Type="http://schemas.openxmlformats.org/officeDocument/2006/relationships/slide" Target="slide36.xml"/><Relationship Id="rId2"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 Target="slide5.xml"/><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slide" Target="slide12.xml"/><Relationship Id="rId5" Type="http://schemas.openxmlformats.org/officeDocument/2006/relationships/image" Target="../media/image43.svg"/><Relationship Id="rId10" Type="http://schemas.openxmlformats.org/officeDocument/2006/relationships/hyperlink" Target="https://www.unhcr.org/get-involved/work-us/become-supplier/how-become-supplier" TargetMode="External"/><Relationship Id="rId4" Type="http://schemas.openxmlformats.org/officeDocument/2006/relationships/image" Target="../media/image42.png"/><Relationship Id="rId9" Type="http://schemas.openxmlformats.org/officeDocument/2006/relationships/hyperlink" Target="https://fa-esrv-saasfaprod1.fa.ocs.oraclecloud.com/fscmUI/redwood/supplier-registration/register-supplier/register-supplier-verification?id=FrlrE9xC081OtFrzT%2FjRWRhyK2OPZqgQH%2BUqHNkavrH1nbIHIQeKZxJ%2BRw%3D%3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39.xml"/><Relationship Id="rId3" Type="http://schemas.openxmlformats.org/officeDocument/2006/relationships/image" Target="../media/image46.png"/><Relationship Id="rId7" Type="http://schemas.openxmlformats.org/officeDocument/2006/relationships/slide" Target="slide12.xml"/><Relationship Id="rId12" Type="http://schemas.openxmlformats.org/officeDocument/2006/relationships/hyperlink" Target="https://supplier-portal.unhcr.org/"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43.svg"/><Relationship Id="rId11" Type="http://schemas.openxmlformats.org/officeDocument/2006/relationships/hyperlink" Target="https://www.unhcr.org/get-involved/work-us/become-supplier/how-become-supplier" TargetMode="External"/><Relationship Id="rId5" Type="http://schemas.openxmlformats.org/officeDocument/2006/relationships/image" Target="../media/image42.png"/><Relationship Id="rId15" Type="http://schemas.openxmlformats.org/officeDocument/2006/relationships/image" Target="../media/image48.png"/><Relationship Id="rId10" Type="http://schemas.openxmlformats.org/officeDocument/2006/relationships/hyperlink" Target="https://fa-esrv-saasfaprod1.fa.ocs.oraclecloud.com/fscmUI/faces/PrcPosRegisterSupplier?prcBuId=300000009859468&amp;_afrLoop=79820363765647762&amp;_afrWindowMode=0&amp;_afrWindowId=null&amp;_adf.ctrl-state=142dbhpwnh_97&amp;_afrFS=16&amp;_afrMT=screen&amp;_afrMFW=1016&amp;_afrMFH=646&amp;_afrMFDW=1024&amp;_afrMFDH=768&amp;_afrMFC=8&amp;_afrMFCI=0&amp;_afrMFM=0&amp;_afrMFR=96&amp;_afrMFG=0&amp;_afrMFS=0&amp;_afrMFO=0" TargetMode="External"/><Relationship Id="rId4" Type="http://schemas.openxmlformats.org/officeDocument/2006/relationships/slide" Target="slide5.xml"/><Relationship Id="rId9" Type="http://schemas.openxmlformats.org/officeDocument/2006/relationships/image" Target="../media/image41.sv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5.xml"/><Relationship Id="rId7" Type="http://schemas.openxmlformats.org/officeDocument/2006/relationships/image" Target="../media/image45.sv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svg"/><Relationship Id="rId10" Type="http://schemas.openxmlformats.org/officeDocument/2006/relationships/image" Target="../media/image41.svg"/><Relationship Id="rId4" Type="http://schemas.openxmlformats.org/officeDocument/2006/relationships/image" Target="../media/image42.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4.png"/><Relationship Id="rId3" Type="http://schemas.openxmlformats.org/officeDocument/2006/relationships/image" Target="../media/image50.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53.png"/><Relationship Id="rId11" Type="http://schemas.openxmlformats.org/officeDocument/2006/relationships/image" Target="../media/image40.png"/><Relationship Id="rId5" Type="http://schemas.openxmlformats.org/officeDocument/2006/relationships/image" Target="../media/image52.png"/><Relationship Id="rId10" Type="http://schemas.openxmlformats.org/officeDocument/2006/relationships/slide" Target="slide12.xml"/><Relationship Id="rId4" Type="http://schemas.openxmlformats.org/officeDocument/2006/relationships/image" Target="../media/image51.png"/><Relationship Id="rId9" Type="http://schemas.openxmlformats.org/officeDocument/2006/relationships/image" Target="../media/image43.svg"/><Relationship Id="rId14" Type="http://schemas.openxmlformats.org/officeDocument/2006/relationships/image" Target="../media/image45.sv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5.svg"/><Relationship Id="rId3" Type="http://schemas.openxmlformats.org/officeDocument/2006/relationships/image" Target="../media/image54.png"/><Relationship Id="rId7" Type="http://schemas.openxmlformats.org/officeDocument/2006/relationships/image" Target="../media/image42.png"/><Relationship Id="rId12"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55.png"/><Relationship Id="rId10" Type="http://schemas.openxmlformats.org/officeDocument/2006/relationships/image" Target="../media/image40.png"/><Relationship Id="rId4" Type="http://schemas.openxmlformats.org/officeDocument/2006/relationships/image" Target="../media/image50.png"/><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1.svg"/><Relationship Id="rId3" Type="http://schemas.openxmlformats.org/officeDocument/2006/relationships/image" Target="../media/image56.png"/><Relationship Id="rId7" Type="http://schemas.openxmlformats.org/officeDocument/2006/relationships/image" Target="../media/image45.svg"/><Relationship Id="rId12"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44.png"/><Relationship Id="rId11" Type="http://schemas.openxmlformats.org/officeDocument/2006/relationships/slide" Target="slide12.xml"/><Relationship Id="rId5" Type="http://schemas.openxmlformats.org/officeDocument/2006/relationships/image" Target="../media/image50.png"/><Relationship Id="rId10" Type="http://schemas.openxmlformats.org/officeDocument/2006/relationships/image" Target="../media/image43.svg"/><Relationship Id="rId4" Type="http://schemas.openxmlformats.org/officeDocument/2006/relationships/image" Target="../media/image5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0.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60.svg"/><Relationship Id="rId11" Type="http://schemas.openxmlformats.org/officeDocument/2006/relationships/image" Target="../media/image40.png"/><Relationship Id="rId5" Type="http://schemas.openxmlformats.org/officeDocument/2006/relationships/image" Target="../media/image59.png"/><Relationship Id="rId10" Type="http://schemas.openxmlformats.org/officeDocument/2006/relationships/slide" Target="slide12.xml"/><Relationship Id="rId4" Type="http://schemas.openxmlformats.org/officeDocument/2006/relationships/image" Target="../media/image58.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18/10/relationships/comments" Target="../comments/modernComment_7FFFD57B_CAD14C9C.xml"/><Relationship Id="rId7"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1.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63.png"/><Relationship Id="rId10" Type="http://schemas.openxmlformats.org/officeDocument/2006/relationships/image" Target="../media/image40.png"/><Relationship Id="rId4" Type="http://schemas.openxmlformats.org/officeDocument/2006/relationships/image" Target="../media/image62.png"/><Relationship Id="rId9" Type="http://schemas.openxmlformats.org/officeDocument/2006/relationships/slide" Target="slide12.xml"/></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1.png"/><Relationship Id="rId7" Type="http://schemas.openxmlformats.org/officeDocument/2006/relationships/image" Target="../media/image43.sv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64.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5.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67.png"/><Relationship Id="rId10" Type="http://schemas.openxmlformats.org/officeDocument/2006/relationships/image" Target="../media/image40.png"/><Relationship Id="rId4" Type="http://schemas.openxmlformats.org/officeDocument/2006/relationships/image" Target="../media/image66.png"/><Relationship Id="rId9" Type="http://schemas.openxmlformats.org/officeDocument/2006/relationships/slide" Target="slide1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5.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68.png"/><Relationship Id="rId11" Type="http://schemas.openxmlformats.org/officeDocument/2006/relationships/image" Target="../media/image40.png"/><Relationship Id="rId5" Type="http://schemas.openxmlformats.org/officeDocument/2006/relationships/image" Target="../media/image45.svg"/><Relationship Id="rId10" Type="http://schemas.openxmlformats.org/officeDocument/2006/relationships/slide" Target="slide12.xml"/><Relationship Id="rId4" Type="http://schemas.openxmlformats.org/officeDocument/2006/relationships/image" Target="../media/image44.png"/><Relationship Id="rId9"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5.png"/><Relationship Id="rId7" Type="http://schemas.openxmlformats.org/officeDocument/2006/relationships/slide" Target="slide12.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69.png"/><Relationship Id="rId4" Type="http://schemas.openxmlformats.org/officeDocument/2006/relationships/slide" Target="slide5.xml"/><Relationship Id="rId9" Type="http://schemas.openxmlformats.org/officeDocument/2006/relationships/image" Target="../media/image41.sv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5.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hyperlink" Target="https://en.wikipedia.org/wiki/ISO_3166-1" TargetMode="External"/><Relationship Id="rId11" Type="http://schemas.openxmlformats.org/officeDocument/2006/relationships/image" Target="../media/image40.png"/><Relationship Id="rId5" Type="http://schemas.openxmlformats.org/officeDocument/2006/relationships/image" Target="../media/image71.png"/><Relationship Id="rId10" Type="http://schemas.openxmlformats.org/officeDocument/2006/relationships/slide" Target="slide12.xml"/><Relationship Id="rId4" Type="http://schemas.openxmlformats.org/officeDocument/2006/relationships/image" Target="../media/image70.png"/><Relationship Id="rId9" Type="http://schemas.openxmlformats.org/officeDocument/2006/relationships/image" Target="../media/image43.sv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2.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73.png"/><Relationship Id="rId11" Type="http://schemas.openxmlformats.org/officeDocument/2006/relationships/image" Target="../media/image40.png"/><Relationship Id="rId5" Type="http://schemas.openxmlformats.org/officeDocument/2006/relationships/image" Target="../media/image45.svg"/><Relationship Id="rId10" Type="http://schemas.openxmlformats.org/officeDocument/2006/relationships/slide" Target="slide12.xml"/><Relationship Id="rId4" Type="http://schemas.openxmlformats.org/officeDocument/2006/relationships/image" Target="../media/image44.png"/><Relationship Id="rId9" Type="http://schemas.openxmlformats.org/officeDocument/2006/relationships/image" Target="../media/image43.sv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40.png"/><Relationship Id="rId3" Type="http://schemas.openxmlformats.org/officeDocument/2006/relationships/image" Target="../media/image74.png"/><Relationship Id="rId7" Type="http://schemas.openxmlformats.org/officeDocument/2006/relationships/image" Target="../media/image45.svg"/><Relationship Id="rId12" Type="http://schemas.openxmlformats.org/officeDocument/2006/relationships/slide" Target="slide12.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44.png"/><Relationship Id="rId11" Type="http://schemas.openxmlformats.org/officeDocument/2006/relationships/image" Target="../media/image43.svg"/><Relationship Id="rId5" Type="http://schemas.openxmlformats.org/officeDocument/2006/relationships/image" Target="../media/image73.png"/><Relationship Id="rId10" Type="http://schemas.openxmlformats.org/officeDocument/2006/relationships/image" Target="../media/image42.png"/><Relationship Id="rId4" Type="http://schemas.openxmlformats.org/officeDocument/2006/relationships/image" Target="../media/image75.png"/><Relationship Id="rId9" Type="http://schemas.openxmlformats.org/officeDocument/2006/relationships/slide" Target="slide5.xml"/><Relationship Id="rId14" Type="http://schemas.openxmlformats.org/officeDocument/2006/relationships/image" Target="../media/image41.svg"/></Relationships>
</file>

<file path=ppt/slides/_rels/slide2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60.svg"/><Relationship Id="rId3" Type="http://schemas.openxmlformats.org/officeDocument/2006/relationships/image" Target="../media/image77.png"/><Relationship Id="rId7" Type="http://schemas.openxmlformats.org/officeDocument/2006/relationships/image" Target="../media/image42.png"/><Relationship Id="rId12"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79.png"/><Relationship Id="rId10" Type="http://schemas.openxmlformats.org/officeDocument/2006/relationships/image" Target="../media/image40.png"/><Relationship Id="rId4" Type="http://schemas.openxmlformats.org/officeDocument/2006/relationships/image" Target="../media/image78.png"/><Relationship Id="rId9" Type="http://schemas.openxmlformats.org/officeDocument/2006/relationships/slide" Target="slide12.xml"/></Relationships>
</file>

<file path=ppt/slides/_rels/slide2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5.svg"/><Relationship Id="rId3" Type="http://schemas.openxmlformats.org/officeDocument/2006/relationships/image" Target="../media/image80.png"/><Relationship Id="rId7" Type="http://schemas.openxmlformats.org/officeDocument/2006/relationships/image" Target="../media/image42.png"/><Relationship Id="rId12"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79.png"/><Relationship Id="rId10" Type="http://schemas.openxmlformats.org/officeDocument/2006/relationships/image" Target="../media/image40.png"/><Relationship Id="rId4" Type="http://schemas.openxmlformats.org/officeDocument/2006/relationships/image" Target="../media/image81.png"/><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microsoft.com/office/2018/10/relationships/comments" Target="../comments/modernComment_7FFFD57C_BED02A2F.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2.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85.png"/><Relationship Id="rId11" Type="http://schemas.openxmlformats.org/officeDocument/2006/relationships/image" Target="../media/image40.png"/><Relationship Id="rId5" Type="http://schemas.openxmlformats.org/officeDocument/2006/relationships/image" Target="../media/image84.png"/><Relationship Id="rId10" Type="http://schemas.openxmlformats.org/officeDocument/2006/relationships/slide" Target="slide12.xml"/><Relationship Id="rId4" Type="http://schemas.openxmlformats.org/officeDocument/2006/relationships/image" Target="../media/image83.png"/><Relationship Id="rId9" Type="http://schemas.openxmlformats.org/officeDocument/2006/relationships/image" Target="../media/image43.sv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6.png"/><Relationship Id="rId7" Type="http://schemas.openxmlformats.org/officeDocument/2006/relationships/slide" Target="slide12.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7.png"/><Relationship Id="rId7" Type="http://schemas.openxmlformats.org/officeDocument/2006/relationships/slide" Target="slide12.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88.png"/><Relationship Id="rId4" Type="http://schemas.openxmlformats.org/officeDocument/2006/relationships/slide" Target="slide5.xml"/><Relationship Id="rId9" Type="http://schemas.openxmlformats.org/officeDocument/2006/relationships/image" Target="../media/image41.svg"/></Relationships>
</file>

<file path=ppt/slides/_rels/slide3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89.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91.png"/><Relationship Id="rId10" Type="http://schemas.openxmlformats.org/officeDocument/2006/relationships/image" Target="../media/image40.png"/><Relationship Id="rId4" Type="http://schemas.openxmlformats.org/officeDocument/2006/relationships/image" Target="../media/image90.png"/><Relationship Id="rId9" Type="http://schemas.openxmlformats.org/officeDocument/2006/relationships/slide" Target="slide12.xml"/></Relationships>
</file>

<file path=ppt/slides/_rels/slide3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92.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94.png"/><Relationship Id="rId10" Type="http://schemas.openxmlformats.org/officeDocument/2006/relationships/image" Target="../media/image40.png"/><Relationship Id="rId4" Type="http://schemas.openxmlformats.org/officeDocument/2006/relationships/image" Target="../media/image93.png"/><Relationship Id="rId9" Type="http://schemas.openxmlformats.org/officeDocument/2006/relationships/slide" Target="slide12.xml"/></Relationships>
</file>

<file path=ppt/slides/_rels/slide3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95.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97.png"/><Relationship Id="rId10" Type="http://schemas.openxmlformats.org/officeDocument/2006/relationships/image" Target="../media/image40.png"/><Relationship Id="rId4" Type="http://schemas.openxmlformats.org/officeDocument/2006/relationships/image" Target="../media/image96.png"/><Relationship Id="rId9" Type="http://schemas.openxmlformats.org/officeDocument/2006/relationships/slide" Target="slide12.xml"/></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8.png"/><Relationship Id="rId7" Type="http://schemas.openxmlformats.org/officeDocument/2006/relationships/slide" Target="slide12.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3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9.png"/><Relationship Id="rId7" Type="http://schemas.openxmlformats.org/officeDocument/2006/relationships/image" Target="../media/image43.svg"/><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00.png"/><Relationship Id="rId9" Type="http://schemas.openxmlformats.org/officeDocument/2006/relationships/image" Target="../media/image40.png"/></Relationships>
</file>

<file path=ppt/slides/_rels/slide3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9.png"/><Relationship Id="rId7" Type="http://schemas.openxmlformats.org/officeDocument/2006/relationships/image" Target="../media/image43.sv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01.png"/><Relationship Id="rId9" Type="http://schemas.openxmlformats.org/officeDocument/2006/relationships/image" Target="../media/image40.png"/></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supplier-portal.unhcr.org/" TargetMode="External"/><Relationship Id="rId7" Type="http://schemas.openxmlformats.org/officeDocument/2006/relationships/slide" Target="slide12.xml"/><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image" Target="../media/image43.svg"/><Relationship Id="rId11" Type="http://schemas.openxmlformats.org/officeDocument/2006/relationships/image" Target="../media/image103.png"/><Relationship Id="rId5" Type="http://schemas.openxmlformats.org/officeDocument/2006/relationships/image" Target="../media/image42.png"/><Relationship Id="rId10" Type="http://schemas.openxmlformats.org/officeDocument/2006/relationships/image" Target="../media/image102.png"/><Relationship Id="rId4" Type="http://schemas.openxmlformats.org/officeDocument/2006/relationships/slide" Target="slide5.xml"/><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18/10/relationships/comments" Target="../comments/modernComment_7FFFD77A_7EC016BB.xml"/><Relationship Id="rId7"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 Target="slide5.xml"/><Relationship Id="rId7"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slide" Target="slide12.xml"/><Relationship Id="rId5" Type="http://schemas.openxmlformats.org/officeDocument/2006/relationships/image" Target="../media/image43.svg"/><Relationship Id="rId10" Type="http://schemas.openxmlformats.org/officeDocument/2006/relationships/image" Target="../media/image105.png"/><Relationship Id="rId4" Type="http://schemas.openxmlformats.org/officeDocument/2006/relationships/image" Target="../media/image42.png"/><Relationship Id="rId9" Type="http://schemas.openxmlformats.org/officeDocument/2006/relationships/image" Target="../media/image104.png"/></Relationships>
</file>

<file path=ppt/slides/_rels/slide4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 Target="slide5.xml"/><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slide" Target="slide12.xml"/><Relationship Id="rId5" Type="http://schemas.openxmlformats.org/officeDocument/2006/relationships/image" Target="../media/image43.svg"/><Relationship Id="rId10" Type="http://schemas.openxmlformats.org/officeDocument/2006/relationships/image" Target="../media/image107.png"/><Relationship Id="rId4" Type="http://schemas.openxmlformats.org/officeDocument/2006/relationships/image" Target="../media/image42.png"/><Relationship Id="rId9" Type="http://schemas.openxmlformats.org/officeDocument/2006/relationships/image" Target="../media/image106.png"/></Relationships>
</file>

<file path=ppt/slides/_rels/slide4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3.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slide" Target="slide59.xml"/><Relationship Id="rId4" Type="http://schemas.openxmlformats.org/officeDocument/2006/relationships/slide" Target="slide49.xml"/></Relationships>
</file>

<file path=ppt/slides/_rels/slide4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08.png"/><Relationship Id="rId7"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hyperlink" Target="https://supplier-portal.unhcr.org/" TargetMode="External"/><Relationship Id="rId10" Type="http://schemas.openxmlformats.org/officeDocument/2006/relationships/image" Target="../media/image40.png"/><Relationship Id="rId4" Type="http://schemas.openxmlformats.org/officeDocument/2006/relationships/image" Target="../media/image109.png"/><Relationship Id="rId9" Type="http://schemas.openxmlformats.org/officeDocument/2006/relationships/slide" Target="slide42.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9.png"/><Relationship Id="rId7" Type="http://schemas.openxmlformats.org/officeDocument/2006/relationships/slide" Target="slide42.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43.svg"/><Relationship Id="rId11" Type="http://schemas.openxmlformats.org/officeDocument/2006/relationships/image" Target="../media/image45.svg"/><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slide" Target="slide5.xml"/><Relationship Id="rId9" Type="http://schemas.openxmlformats.org/officeDocument/2006/relationships/image" Target="../media/image41.svg"/></Relationships>
</file>

<file path=ppt/slides/_rels/slide4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0.png"/><Relationship Id="rId7" Type="http://schemas.openxmlformats.org/officeDocument/2006/relationships/slide" Target="slide42.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0.svg"/><Relationship Id="rId3" Type="http://schemas.openxmlformats.org/officeDocument/2006/relationships/image" Target="../media/image111.png"/><Relationship Id="rId7" Type="http://schemas.openxmlformats.org/officeDocument/2006/relationships/slide" Target="slide42.xml"/><Relationship Id="rId12"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3.svg"/><Relationship Id="rId11" Type="http://schemas.openxmlformats.org/officeDocument/2006/relationships/image" Target="../media/image45.svg"/><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slide" Target="slide5.xml"/><Relationship Id="rId9" Type="http://schemas.openxmlformats.org/officeDocument/2006/relationships/image" Target="../media/image41.svg"/></Relationships>
</file>

<file path=ppt/slides/_rels/slide4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12.png"/><Relationship Id="rId7" Type="http://schemas.openxmlformats.org/officeDocument/2006/relationships/image" Target="../media/image43.sv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13.png"/><Relationship Id="rId9" Type="http://schemas.openxmlformats.org/officeDocument/2006/relationships/image" Target="../media/image40.png"/></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4.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60.svg"/><Relationship Id="rId11" Type="http://schemas.openxmlformats.org/officeDocument/2006/relationships/image" Target="../media/image40.png"/><Relationship Id="rId5" Type="http://schemas.openxmlformats.org/officeDocument/2006/relationships/image" Target="../media/image59.png"/><Relationship Id="rId10" Type="http://schemas.openxmlformats.org/officeDocument/2006/relationships/slide" Target="slide42.xml"/><Relationship Id="rId4" Type="http://schemas.openxmlformats.org/officeDocument/2006/relationships/image" Target="../media/image115.png"/><Relationship Id="rId9" Type="http://schemas.openxmlformats.org/officeDocument/2006/relationships/image" Target="../media/image43.svg"/></Relationships>
</file>

<file path=ppt/slides/_rels/slide4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14.png"/><Relationship Id="rId7" Type="http://schemas.openxmlformats.org/officeDocument/2006/relationships/image" Target="../media/image43.sv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16.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9.xml"/><Relationship Id="rId6" Type="http://schemas.openxmlformats.org/officeDocument/2006/relationships/slide" Target="slide72.xml"/><Relationship Id="rId5" Type="http://schemas.openxmlformats.org/officeDocument/2006/relationships/slide" Target="slide64.xml"/><Relationship Id="rId4" Type="http://schemas.openxmlformats.org/officeDocument/2006/relationships/slide" Target="slide42.xml"/></Relationships>
</file>

<file path=ppt/slides/_rels/slide50.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svg"/><Relationship Id="rId18" Type="http://schemas.openxmlformats.org/officeDocument/2006/relationships/image" Target="../media/image40.png"/><Relationship Id="rId3" Type="http://schemas.openxmlformats.org/officeDocument/2006/relationships/image" Target="../media/image117.png"/><Relationship Id="rId7" Type="http://schemas.openxmlformats.org/officeDocument/2006/relationships/image" Target="../media/image121.svg"/><Relationship Id="rId12" Type="http://schemas.openxmlformats.org/officeDocument/2006/relationships/image" Target="../media/image126.png"/><Relationship Id="rId17" Type="http://schemas.openxmlformats.org/officeDocument/2006/relationships/slide" Target="slide42.xml"/><Relationship Id="rId2" Type="http://schemas.openxmlformats.org/officeDocument/2006/relationships/notesSlide" Target="../notesSlides/notesSlide45.xml"/><Relationship Id="rId16" Type="http://schemas.openxmlformats.org/officeDocument/2006/relationships/image" Target="../media/image43.svg"/><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image" Target="../media/image125.svg"/><Relationship Id="rId5" Type="http://schemas.openxmlformats.org/officeDocument/2006/relationships/image" Target="../media/image119.png"/><Relationship Id="rId15" Type="http://schemas.openxmlformats.org/officeDocument/2006/relationships/image" Target="../media/image42.png"/><Relationship Id="rId10" Type="http://schemas.openxmlformats.org/officeDocument/2006/relationships/image" Target="../media/image124.png"/><Relationship Id="rId19" Type="http://schemas.openxmlformats.org/officeDocument/2006/relationships/image" Target="../media/image41.svg"/><Relationship Id="rId4" Type="http://schemas.openxmlformats.org/officeDocument/2006/relationships/image" Target="../media/image118.png"/><Relationship Id="rId9" Type="http://schemas.openxmlformats.org/officeDocument/2006/relationships/image" Target="../media/image123.svg"/><Relationship Id="rId14" Type="http://schemas.openxmlformats.org/officeDocument/2006/relationships/slide" Target="slide5.xml"/></Relationships>
</file>

<file path=ppt/slides/_rels/slide5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1.svg"/><Relationship Id="rId3" Type="http://schemas.openxmlformats.org/officeDocument/2006/relationships/image" Target="../media/image128.png"/><Relationship Id="rId7" Type="http://schemas.openxmlformats.org/officeDocument/2006/relationships/image" Target="../media/image60.svg"/><Relationship Id="rId12"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slide" Target="slide42.xml"/><Relationship Id="rId5" Type="http://schemas.openxmlformats.org/officeDocument/2006/relationships/image" Target="../media/image119.png"/><Relationship Id="rId10" Type="http://schemas.openxmlformats.org/officeDocument/2006/relationships/image" Target="../media/image43.svg"/><Relationship Id="rId4" Type="http://schemas.openxmlformats.org/officeDocument/2006/relationships/image" Target="../media/image129.png"/><Relationship Id="rId9" Type="http://schemas.openxmlformats.org/officeDocument/2006/relationships/image" Target="../media/image42.png"/></Relationships>
</file>

<file path=ppt/slides/_rels/slide5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30.png"/><Relationship Id="rId7" Type="http://schemas.openxmlformats.org/officeDocument/2006/relationships/image" Target="../media/image43.sv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19.png"/><Relationship Id="rId9" Type="http://schemas.openxmlformats.org/officeDocument/2006/relationships/image" Target="../media/image40.png"/></Relationships>
</file>

<file path=ppt/slides/_rels/slide53.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5.xml"/><Relationship Id="rId17" Type="http://schemas.openxmlformats.org/officeDocument/2006/relationships/image" Target="../media/image41.svg"/><Relationship Id="rId2" Type="http://schemas.openxmlformats.org/officeDocument/2006/relationships/notesSlide" Target="../notesSlides/notesSlide48.xml"/><Relationship Id="rId16"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45.svg"/><Relationship Id="rId5" Type="http://schemas.openxmlformats.org/officeDocument/2006/relationships/diagramQuickStyle" Target="../diagrams/quickStyle1.xml"/><Relationship Id="rId15" Type="http://schemas.openxmlformats.org/officeDocument/2006/relationships/slide" Target="slide42.xml"/><Relationship Id="rId10" Type="http://schemas.openxmlformats.org/officeDocument/2006/relationships/image" Target="../media/image44.png"/><Relationship Id="rId4" Type="http://schemas.openxmlformats.org/officeDocument/2006/relationships/diagramLayout" Target="../diagrams/layout1.xml"/><Relationship Id="rId9" Type="http://schemas.openxmlformats.org/officeDocument/2006/relationships/image" Target="../media/image132.png"/><Relationship Id="rId14" Type="http://schemas.openxmlformats.org/officeDocument/2006/relationships/image" Target="../media/image43.svg"/></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2.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133.png"/><Relationship Id="rId11" Type="http://schemas.openxmlformats.org/officeDocument/2006/relationships/image" Target="../media/image40.png"/><Relationship Id="rId5" Type="http://schemas.openxmlformats.org/officeDocument/2006/relationships/image" Target="../media/image45.svg"/><Relationship Id="rId10" Type="http://schemas.openxmlformats.org/officeDocument/2006/relationships/slide" Target="slide42.xml"/><Relationship Id="rId4" Type="http://schemas.openxmlformats.org/officeDocument/2006/relationships/image" Target="../media/image44.png"/><Relationship Id="rId9" Type="http://schemas.openxmlformats.org/officeDocument/2006/relationships/image" Target="../media/image43.svg"/></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4.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45.svg"/><Relationship Id="rId11" Type="http://schemas.openxmlformats.org/officeDocument/2006/relationships/image" Target="../media/image40.png"/><Relationship Id="rId5" Type="http://schemas.openxmlformats.org/officeDocument/2006/relationships/image" Target="../media/image44.png"/><Relationship Id="rId10" Type="http://schemas.openxmlformats.org/officeDocument/2006/relationships/slide" Target="slide42.xml"/><Relationship Id="rId4" Type="http://schemas.openxmlformats.org/officeDocument/2006/relationships/image" Target="../media/image132.png"/><Relationship Id="rId9" Type="http://schemas.openxmlformats.org/officeDocument/2006/relationships/image" Target="../media/image43.svg"/></Relationships>
</file>

<file path=ppt/slides/_rels/slide5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35.png"/><Relationship Id="rId7"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137.png"/><Relationship Id="rId10" Type="http://schemas.openxmlformats.org/officeDocument/2006/relationships/image" Target="../media/image40.png"/><Relationship Id="rId4" Type="http://schemas.openxmlformats.org/officeDocument/2006/relationships/image" Target="../media/image136.png"/><Relationship Id="rId9" Type="http://schemas.openxmlformats.org/officeDocument/2006/relationships/slide" Target="slide42.xml"/></Relationships>
</file>

<file path=ppt/slides/_rels/slide5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41.svg"/><Relationship Id="rId18" Type="http://schemas.openxmlformats.org/officeDocument/2006/relationships/slide" Target="slide42.xml"/><Relationship Id="rId3" Type="http://schemas.openxmlformats.org/officeDocument/2006/relationships/image" Target="../media/image138.png"/><Relationship Id="rId7" Type="http://schemas.openxmlformats.org/officeDocument/2006/relationships/image" Target="../media/image123.svg"/><Relationship Id="rId12" Type="http://schemas.openxmlformats.org/officeDocument/2006/relationships/image" Target="../media/image126.png"/><Relationship Id="rId17" Type="http://schemas.openxmlformats.org/officeDocument/2006/relationships/image" Target="../media/image43.svg"/><Relationship Id="rId2" Type="http://schemas.openxmlformats.org/officeDocument/2006/relationships/notesSlide" Target="../notesSlides/notesSlide52.xml"/><Relationship Id="rId16" Type="http://schemas.openxmlformats.org/officeDocument/2006/relationships/image" Target="../media/image42.png"/><Relationship Id="rId20"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image" Target="../media/image122.png"/><Relationship Id="rId11" Type="http://schemas.openxmlformats.org/officeDocument/2006/relationships/image" Target="../media/image125.svg"/><Relationship Id="rId5" Type="http://schemas.openxmlformats.org/officeDocument/2006/relationships/image" Target="../media/image140.png"/><Relationship Id="rId15" Type="http://schemas.openxmlformats.org/officeDocument/2006/relationships/slide" Target="slide5.xml"/><Relationship Id="rId10" Type="http://schemas.openxmlformats.org/officeDocument/2006/relationships/image" Target="../media/image124.png"/><Relationship Id="rId19" Type="http://schemas.openxmlformats.org/officeDocument/2006/relationships/image" Target="../media/image40.png"/><Relationship Id="rId4" Type="http://schemas.openxmlformats.org/officeDocument/2006/relationships/image" Target="../media/image139.png"/><Relationship Id="rId9" Type="http://schemas.openxmlformats.org/officeDocument/2006/relationships/image" Target="../media/image121.svg"/><Relationship Id="rId14" Type="http://schemas.openxmlformats.org/officeDocument/2006/relationships/image" Target="../media/image142.png"/></Relationships>
</file>

<file path=ppt/slides/_rels/slide5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1.svg"/><Relationship Id="rId3" Type="http://schemas.openxmlformats.org/officeDocument/2006/relationships/image" Target="../media/image139.png"/><Relationship Id="rId7" Type="http://schemas.openxmlformats.org/officeDocument/2006/relationships/image" Target="../media/image45.svg"/><Relationship Id="rId12"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slide" Target="slide42.xml"/><Relationship Id="rId5" Type="http://schemas.openxmlformats.org/officeDocument/2006/relationships/image" Target="../media/image143.png"/><Relationship Id="rId10" Type="http://schemas.openxmlformats.org/officeDocument/2006/relationships/image" Target="../media/image43.svg"/><Relationship Id="rId4" Type="http://schemas.openxmlformats.org/officeDocument/2006/relationships/image" Target="../media/image140.png"/><Relationship Id="rId9" Type="http://schemas.openxmlformats.org/officeDocument/2006/relationships/image" Target="../media/image42.png"/></Relationships>
</file>

<file path=ppt/slides/_rels/slide5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5.png"/><Relationship Id="rId7" Type="http://schemas.openxmlformats.org/officeDocument/2006/relationships/slide" Target="slide42.xml"/><Relationship Id="rId2" Type="http://schemas.openxmlformats.org/officeDocument/2006/relationships/image" Target="../media/image144.png"/><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30.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60.xml.rels><?xml version="1.0" encoding="UTF-8" standalone="yes"?>
<Relationships xmlns="http://schemas.openxmlformats.org/package/2006/relationships"><Relationship Id="rId8" Type="http://schemas.openxmlformats.org/officeDocument/2006/relationships/image" Target="../media/image148.svg"/><Relationship Id="rId13" Type="http://schemas.openxmlformats.org/officeDocument/2006/relationships/image" Target="../media/image40.png"/><Relationship Id="rId3" Type="http://schemas.openxmlformats.org/officeDocument/2006/relationships/image" Target="../media/image110.png"/><Relationship Id="rId7" Type="http://schemas.openxmlformats.org/officeDocument/2006/relationships/image" Target="../media/image120.png"/><Relationship Id="rId12" Type="http://schemas.openxmlformats.org/officeDocument/2006/relationships/slide" Target="slide42.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147.svg"/><Relationship Id="rId11" Type="http://schemas.openxmlformats.org/officeDocument/2006/relationships/image" Target="../media/image43.svg"/><Relationship Id="rId5" Type="http://schemas.openxmlformats.org/officeDocument/2006/relationships/image" Target="../media/image122.png"/><Relationship Id="rId10" Type="http://schemas.openxmlformats.org/officeDocument/2006/relationships/image" Target="../media/image42.png"/><Relationship Id="rId4" Type="http://schemas.openxmlformats.org/officeDocument/2006/relationships/image" Target="../media/image146.png"/><Relationship Id="rId9" Type="http://schemas.openxmlformats.org/officeDocument/2006/relationships/slide" Target="slide5.xml"/><Relationship Id="rId14" Type="http://schemas.openxmlformats.org/officeDocument/2006/relationships/image" Target="../media/image41.svg"/></Relationships>
</file>

<file path=ppt/slides/_rels/slide6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9.png"/><Relationship Id="rId7" Type="http://schemas.openxmlformats.org/officeDocument/2006/relationships/slide" Target="slide42.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6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51.png"/><Relationship Id="rId7" Type="http://schemas.openxmlformats.org/officeDocument/2006/relationships/slide" Target="slide42.xml"/><Relationship Id="rId2" Type="http://schemas.openxmlformats.org/officeDocument/2006/relationships/image" Target="../media/image150.png"/><Relationship Id="rId1" Type="http://schemas.openxmlformats.org/officeDocument/2006/relationships/slideLayout" Target="../slideLayouts/slideLayout4.xml"/><Relationship Id="rId6" Type="http://schemas.openxmlformats.org/officeDocument/2006/relationships/image" Target="../media/image43.svg"/><Relationship Id="rId11" Type="http://schemas.openxmlformats.org/officeDocument/2006/relationships/image" Target="../media/image45.svg"/><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slide" Target="slide5.xml"/><Relationship Id="rId9" Type="http://schemas.openxmlformats.org/officeDocument/2006/relationships/image" Target="../media/image41.svg"/></Relationships>
</file>

<file path=ppt/slides/_rels/slide6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52.png"/><Relationship Id="rId7"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44.png"/><Relationship Id="rId9" Type="http://schemas.openxmlformats.org/officeDocument/2006/relationships/slide" Target="slide42.xml"/></Relationships>
</file>

<file path=ppt/slides/_rels/slide6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6.xml"/><Relationship Id="rId1" Type="http://schemas.openxmlformats.org/officeDocument/2006/relationships/slideLayout" Target="../slideLayouts/slideLayout3.xml"/><Relationship Id="rId4" Type="http://schemas.openxmlformats.org/officeDocument/2006/relationships/slide" Target="slide71.xml"/></Relationships>
</file>

<file path=ppt/slides/_rels/slide65.xml.rels><?xml version="1.0" encoding="UTF-8" standalone="yes"?>
<Relationships xmlns="http://schemas.openxmlformats.org/package/2006/relationships"><Relationship Id="rId8" Type="http://schemas.openxmlformats.org/officeDocument/2006/relationships/image" Target="../media/image148.svg"/><Relationship Id="rId13" Type="http://schemas.openxmlformats.org/officeDocument/2006/relationships/image" Target="../media/image154.png"/><Relationship Id="rId18" Type="http://schemas.openxmlformats.org/officeDocument/2006/relationships/slide" Target="slide64.xml"/><Relationship Id="rId3" Type="http://schemas.openxmlformats.org/officeDocument/2006/relationships/image" Target="../media/image44.png"/><Relationship Id="rId7" Type="http://schemas.openxmlformats.org/officeDocument/2006/relationships/image" Target="../media/image120.png"/><Relationship Id="rId12" Type="http://schemas.openxmlformats.org/officeDocument/2006/relationships/image" Target="../media/image141.svg"/><Relationship Id="rId17" Type="http://schemas.openxmlformats.org/officeDocument/2006/relationships/image" Target="../media/image43.svg"/><Relationship Id="rId2" Type="http://schemas.openxmlformats.org/officeDocument/2006/relationships/image" Target="../media/image153.png"/><Relationship Id="rId16" Type="http://schemas.openxmlformats.org/officeDocument/2006/relationships/image" Target="../media/image42.png"/><Relationship Id="rId20"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image" Target="../media/image147.svg"/><Relationship Id="rId11" Type="http://schemas.openxmlformats.org/officeDocument/2006/relationships/image" Target="../media/image126.png"/><Relationship Id="rId5" Type="http://schemas.openxmlformats.org/officeDocument/2006/relationships/image" Target="../media/image122.png"/><Relationship Id="rId15" Type="http://schemas.openxmlformats.org/officeDocument/2006/relationships/slide" Target="slide5.xml"/><Relationship Id="rId10" Type="http://schemas.openxmlformats.org/officeDocument/2006/relationships/image" Target="../media/image125.svg"/><Relationship Id="rId19" Type="http://schemas.openxmlformats.org/officeDocument/2006/relationships/image" Target="../media/image40.png"/><Relationship Id="rId4" Type="http://schemas.openxmlformats.org/officeDocument/2006/relationships/image" Target="../media/image45.svg"/><Relationship Id="rId9" Type="http://schemas.openxmlformats.org/officeDocument/2006/relationships/image" Target="../media/image124.png"/><Relationship Id="rId14" Type="http://schemas.openxmlformats.org/officeDocument/2006/relationships/image" Target="../media/image155.svg"/></Relationships>
</file>

<file path=ppt/slides/_rels/slide66.xml.rels><?xml version="1.0" encoding="UTF-8" standalone="yes"?>
<Relationships xmlns="http://schemas.openxmlformats.org/package/2006/relationships"><Relationship Id="rId8" Type="http://schemas.openxmlformats.org/officeDocument/2006/relationships/image" Target="../media/image148.svg"/><Relationship Id="rId13" Type="http://schemas.openxmlformats.org/officeDocument/2006/relationships/image" Target="../media/image154.png"/><Relationship Id="rId18" Type="http://schemas.openxmlformats.org/officeDocument/2006/relationships/slide" Target="slide64.xml"/><Relationship Id="rId3" Type="http://schemas.openxmlformats.org/officeDocument/2006/relationships/image" Target="../media/image59.png"/><Relationship Id="rId7" Type="http://schemas.openxmlformats.org/officeDocument/2006/relationships/image" Target="../media/image120.png"/><Relationship Id="rId12" Type="http://schemas.openxmlformats.org/officeDocument/2006/relationships/image" Target="../media/image141.svg"/><Relationship Id="rId17" Type="http://schemas.openxmlformats.org/officeDocument/2006/relationships/image" Target="../media/image43.svg"/><Relationship Id="rId2" Type="http://schemas.openxmlformats.org/officeDocument/2006/relationships/image" Target="../media/image156.png"/><Relationship Id="rId16" Type="http://schemas.openxmlformats.org/officeDocument/2006/relationships/image" Target="../media/image42.png"/><Relationship Id="rId20"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image" Target="../media/image147.svg"/><Relationship Id="rId11" Type="http://schemas.openxmlformats.org/officeDocument/2006/relationships/image" Target="../media/image126.png"/><Relationship Id="rId5" Type="http://schemas.openxmlformats.org/officeDocument/2006/relationships/image" Target="../media/image122.png"/><Relationship Id="rId15" Type="http://schemas.openxmlformats.org/officeDocument/2006/relationships/slide" Target="slide5.xml"/><Relationship Id="rId10" Type="http://schemas.openxmlformats.org/officeDocument/2006/relationships/image" Target="../media/image125.svg"/><Relationship Id="rId19" Type="http://schemas.openxmlformats.org/officeDocument/2006/relationships/image" Target="../media/image40.png"/><Relationship Id="rId4" Type="http://schemas.openxmlformats.org/officeDocument/2006/relationships/image" Target="../media/image60.svg"/><Relationship Id="rId9" Type="http://schemas.openxmlformats.org/officeDocument/2006/relationships/image" Target="../media/image124.png"/><Relationship Id="rId14" Type="http://schemas.openxmlformats.org/officeDocument/2006/relationships/image" Target="../media/image155.svg"/></Relationships>
</file>

<file path=ppt/slides/_rels/slide6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57.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image" Target="../media/image156.png"/><Relationship Id="rId1" Type="http://schemas.openxmlformats.org/officeDocument/2006/relationships/slideLayout" Target="../slideLayouts/slideLayout47.xml"/><Relationship Id="rId6" Type="http://schemas.openxmlformats.org/officeDocument/2006/relationships/image" Target="../media/image45.svg"/><Relationship Id="rId11" Type="http://schemas.openxmlformats.org/officeDocument/2006/relationships/image" Target="../media/image40.png"/><Relationship Id="rId5" Type="http://schemas.openxmlformats.org/officeDocument/2006/relationships/image" Target="../media/image44.png"/><Relationship Id="rId10" Type="http://schemas.openxmlformats.org/officeDocument/2006/relationships/slide" Target="slide64.xml"/><Relationship Id="rId4" Type="http://schemas.openxmlformats.org/officeDocument/2006/relationships/image" Target="../media/image158.png"/><Relationship Id="rId9" Type="http://schemas.openxmlformats.org/officeDocument/2006/relationships/image" Target="../media/image43.svg"/></Relationships>
</file>

<file path=ppt/slides/_rels/slide6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 Target="slide5.xml"/><Relationship Id="rId7" Type="http://schemas.openxmlformats.org/officeDocument/2006/relationships/image" Target="../media/image40.png"/><Relationship Id="rId2" Type="http://schemas.openxmlformats.org/officeDocument/2006/relationships/image" Target="../media/image159.png"/><Relationship Id="rId1" Type="http://schemas.openxmlformats.org/officeDocument/2006/relationships/slideLayout" Target="../slideLayouts/slideLayout47.xml"/><Relationship Id="rId6" Type="http://schemas.openxmlformats.org/officeDocument/2006/relationships/slide" Target="slide64.xml"/><Relationship Id="rId5" Type="http://schemas.openxmlformats.org/officeDocument/2006/relationships/image" Target="../media/image43.sv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8" Type="http://schemas.openxmlformats.org/officeDocument/2006/relationships/image" Target="../media/image125.svg"/><Relationship Id="rId13" Type="http://schemas.openxmlformats.org/officeDocument/2006/relationships/image" Target="../media/image43.svg"/><Relationship Id="rId3" Type="http://schemas.openxmlformats.org/officeDocument/2006/relationships/image" Target="../media/image122.png"/><Relationship Id="rId7" Type="http://schemas.openxmlformats.org/officeDocument/2006/relationships/image" Target="../media/image124.png"/><Relationship Id="rId12" Type="http://schemas.openxmlformats.org/officeDocument/2006/relationships/image" Target="../media/image42.png"/><Relationship Id="rId2" Type="http://schemas.openxmlformats.org/officeDocument/2006/relationships/image" Target="../media/image160.png"/><Relationship Id="rId16"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image" Target="../media/image148.svg"/><Relationship Id="rId11" Type="http://schemas.openxmlformats.org/officeDocument/2006/relationships/slide" Target="slide5.xml"/><Relationship Id="rId5" Type="http://schemas.openxmlformats.org/officeDocument/2006/relationships/image" Target="../media/image120.png"/><Relationship Id="rId15" Type="http://schemas.openxmlformats.org/officeDocument/2006/relationships/image" Target="../media/image40.png"/><Relationship Id="rId10" Type="http://schemas.openxmlformats.org/officeDocument/2006/relationships/image" Target="../media/image141.svg"/><Relationship Id="rId4" Type="http://schemas.openxmlformats.org/officeDocument/2006/relationships/image" Target="../media/image147.svg"/><Relationship Id="rId9" Type="http://schemas.openxmlformats.org/officeDocument/2006/relationships/image" Target="../media/image126.png"/><Relationship Id="rId14" Type="http://schemas.openxmlformats.org/officeDocument/2006/relationships/slide" Target="slide64.xml"/></Relationships>
</file>

<file path=ppt/slides/_rels/slide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 Target="slide6.xml"/><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slide" Target="slide5.xml"/><Relationship Id="rId5" Type="http://schemas.openxmlformats.org/officeDocument/2006/relationships/image" Target="../media/image41.svg"/><Relationship Id="rId4" Type="http://schemas.openxmlformats.org/officeDocument/2006/relationships/image" Target="../media/image40.png"/></Relationships>
</file>

<file path=ppt/slides/_rels/slide70.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image" Target="../media/image162.png"/><Relationship Id="rId7" Type="http://schemas.openxmlformats.org/officeDocument/2006/relationships/image" Target="../media/image43.svg"/><Relationship Id="rId2" Type="http://schemas.openxmlformats.org/officeDocument/2006/relationships/image" Target="../media/image161.png"/><Relationship Id="rId1" Type="http://schemas.openxmlformats.org/officeDocument/2006/relationships/slideLayout" Target="../slideLayouts/slideLayout47.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63.png"/><Relationship Id="rId9" Type="http://schemas.openxmlformats.org/officeDocument/2006/relationships/image" Target="../media/image40.png"/></Relationships>
</file>

<file path=ppt/slides/_rels/slide7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65.png"/><Relationship Id="rId7" Type="http://schemas.openxmlformats.org/officeDocument/2006/relationships/image" Target="../media/image42.png"/><Relationship Id="rId2" Type="http://schemas.openxmlformats.org/officeDocument/2006/relationships/image" Target="../media/image164.png"/><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141.svg"/><Relationship Id="rId10" Type="http://schemas.openxmlformats.org/officeDocument/2006/relationships/image" Target="../media/image40.png"/><Relationship Id="rId4" Type="http://schemas.openxmlformats.org/officeDocument/2006/relationships/image" Target="../media/image126.png"/><Relationship Id="rId9" Type="http://schemas.openxmlformats.org/officeDocument/2006/relationships/slide" Target="slide64.xml"/></Relationships>
</file>

<file path=ppt/slides/_rels/slide72.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3.xml"/><Relationship Id="rId1" Type="http://schemas.openxmlformats.org/officeDocument/2006/relationships/slideLayout" Target="../slideLayouts/slideLayout3.xml"/><Relationship Id="rId4" Type="http://schemas.openxmlformats.org/officeDocument/2006/relationships/slide" Target="slide79.xml"/></Relationships>
</file>

<file path=ppt/slides/_rels/slide7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4.png"/><Relationship Id="rId7" Type="http://schemas.openxmlformats.org/officeDocument/2006/relationships/slide" Target="slide72.xml"/><Relationship Id="rId12" Type="http://schemas.openxmlformats.org/officeDocument/2006/relationships/image" Target="../media/image43.svg"/><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image" Target="../media/image167.svg"/><Relationship Id="rId11" Type="http://schemas.openxmlformats.org/officeDocument/2006/relationships/image" Target="../media/image42.png"/><Relationship Id="rId5" Type="http://schemas.openxmlformats.org/officeDocument/2006/relationships/image" Target="../media/image166.png"/><Relationship Id="rId10" Type="http://schemas.openxmlformats.org/officeDocument/2006/relationships/slide" Target="slide5.xml"/><Relationship Id="rId4" Type="http://schemas.openxmlformats.org/officeDocument/2006/relationships/image" Target="../media/image45.svg"/><Relationship Id="rId9" Type="http://schemas.openxmlformats.org/officeDocument/2006/relationships/image" Target="../media/image41.sv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slide" Target="slide7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4" Type="http://schemas.openxmlformats.org/officeDocument/2006/relationships/image" Target="../media/image41.svg"/></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slide" Target="slide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slide" Target="slide72.xml"/><Relationship Id="rId4" Type="http://schemas.openxmlformats.org/officeDocument/2006/relationships/image" Target="../media/image43.svg"/></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slide" Target="slide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slide" Target="slide72.xml"/><Relationship Id="rId4" Type="http://schemas.openxmlformats.org/officeDocument/2006/relationships/image" Target="../media/image43.svg"/></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slide" Target="slide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slide" Target="slide72.xml"/><Relationship Id="rId4" Type="http://schemas.openxmlformats.org/officeDocument/2006/relationships/image" Target="../media/image43.svg"/></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slide" Target="slide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slide" Target="slide72.xml"/><Relationship Id="rId4" Type="http://schemas.openxmlformats.org/officeDocument/2006/relationships/image" Target="../media/image43.svg"/></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slide" Target="slide7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4"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2.png"/><Relationship Id="rId18" Type="http://schemas.openxmlformats.org/officeDocument/2006/relationships/image" Target="../media/image44.png"/><Relationship Id="rId3" Type="http://schemas.microsoft.com/office/2018/10/relationships/comments" Target="../comments/modernComment_7FFFD500_9DC928FB.xml"/><Relationship Id="rId7" Type="http://schemas.openxmlformats.org/officeDocument/2006/relationships/slide" Target="slide43.xml"/><Relationship Id="rId12" Type="http://schemas.openxmlformats.org/officeDocument/2006/relationships/slide" Target="slide5.xml"/><Relationship Id="rId17" Type="http://schemas.openxmlformats.org/officeDocument/2006/relationships/image" Target="../media/image41.sv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20.xml"/><Relationship Id="rId6" Type="http://schemas.openxmlformats.org/officeDocument/2006/relationships/slide" Target="slide42.xml"/><Relationship Id="rId11" Type="http://schemas.openxmlformats.org/officeDocument/2006/relationships/slide" Target="slide72.xml"/><Relationship Id="rId5" Type="http://schemas.openxmlformats.org/officeDocument/2006/relationships/slide" Target="slide12.xml"/><Relationship Id="rId15" Type="http://schemas.openxmlformats.org/officeDocument/2006/relationships/slide" Target="slide6.xml"/><Relationship Id="rId10" Type="http://schemas.openxmlformats.org/officeDocument/2006/relationships/slide" Target="slide39.xml"/><Relationship Id="rId19" Type="http://schemas.openxmlformats.org/officeDocument/2006/relationships/image" Target="../media/image45.svg"/><Relationship Id="rId4" Type="http://schemas.openxmlformats.org/officeDocument/2006/relationships/hyperlink" Target="https://supplier-portal.unhcr.org/" TargetMode="External"/><Relationship Id="rId9" Type="http://schemas.openxmlformats.org/officeDocument/2006/relationships/slide" Target="slide64.xml"/><Relationship Id="rId14" Type="http://schemas.openxmlformats.org/officeDocument/2006/relationships/image" Target="../media/image43.svg"/></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slide" Target="slide7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4" Type="http://schemas.openxmlformats.org/officeDocument/2006/relationships/image" Target="../media/image41.sv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 Target="slide5.xml"/><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04" y="883642"/>
            <a:ext cx="11111004" cy="3495531"/>
          </a:xfrm>
        </p:spPr>
        <p:txBody>
          <a:bodyPr/>
          <a:lstStyle/>
          <a:p>
            <a:pPr>
              <a:lnSpc>
                <a:spcPct val="150000"/>
              </a:lnSpc>
              <a:spcBef>
                <a:spcPts val="0"/>
              </a:spcBef>
              <a:spcAft>
                <a:spcPts val="800"/>
              </a:spcAft>
            </a:pPr>
            <a:r>
              <a:rPr lang="en-US" sz="4250"/>
              <a:t>Guidelines for UNHCR Suppliers</a:t>
            </a:r>
            <a:br>
              <a:rPr lang="en-US" sz="4250"/>
            </a:br>
            <a:r>
              <a:rPr lang="en-US" sz="2400">
                <a:solidFill>
                  <a:srgbClr val="FAEB00"/>
                </a:solidFill>
              </a:rPr>
              <a:t>How to use the Supplier Portal</a:t>
            </a:r>
            <a:br>
              <a:rPr lang="en-US" sz="3700"/>
            </a:br>
            <a:endParaRPr lang="en-US" sz="3733"/>
          </a:p>
        </p:txBody>
      </p:sp>
      <p:pic>
        <p:nvPicPr>
          <p:cNvPr id="4" name="Graphic 3">
            <a:extLst>
              <a:ext uri="{FF2B5EF4-FFF2-40B4-BE49-F238E27FC236}">
                <a16:creationId xmlns:a16="http://schemas.microsoft.com/office/drawing/2014/main" id="{B033D247-4A7A-499C-B5E9-0B8DA00BD5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557" y="4643535"/>
            <a:ext cx="9570723" cy="319965"/>
          </a:xfrm>
          <a:prstGeom prst="rect">
            <a:avLst/>
          </a:prstGeom>
        </p:spPr>
      </p:pic>
    </p:spTree>
    <p:extLst>
      <p:ext uri="{BB962C8B-B14F-4D97-AF65-F5344CB8AC3E}">
        <p14:creationId xmlns:p14="http://schemas.microsoft.com/office/powerpoint/2010/main" val="78039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171077" y="172678"/>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a:solidFill>
                  <a:srgbClr val="0072BC"/>
                </a:solidFill>
                <a:latin typeface="Proxima Nova"/>
                <a:ea typeface="+mn-lt"/>
                <a:cs typeface="+mn-lt"/>
              </a:rPr>
              <a:t>1.4 What is Supplier Portal? </a:t>
            </a:r>
            <a:endParaRPr lang="en-US">
              <a:latin typeface="Proxima Nova"/>
            </a:endParaRPr>
          </a:p>
        </p:txBody>
      </p:sp>
      <p:sp>
        <p:nvSpPr>
          <p:cNvPr id="4" name="TextBox 3">
            <a:extLst>
              <a:ext uri="{FF2B5EF4-FFF2-40B4-BE49-F238E27FC236}">
                <a16:creationId xmlns:a16="http://schemas.microsoft.com/office/drawing/2014/main" id="{89C36FFB-F256-D425-F45A-60E33718558C}"/>
              </a:ext>
            </a:extLst>
          </p:cNvPr>
          <p:cNvSpPr txBox="1"/>
          <p:nvPr/>
        </p:nvSpPr>
        <p:spPr>
          <a:xfrm>
            <a:off x="748594" y="1130070"/>
            <a:ext cx="10474464" cy="4770537"/>
          </a:xfrm>
          <a:prstGeom prst="rect">
            <a:avLst/>
          </a:prstGeom>
          <a:noFill/>
        </p:spPr>
        <p:txBody>
          <a:bodyPr wrap="square" lIns="91440" tIns="45720" rIns="91440" bIns="45720" rtlCol="0" anchor="t">
            <a:spAutoFit/>
          </a:bodyPr>
          <a:lstStyle/>
          <a:p>
            <a:pPr algn="just"/>
            <a:r>
              <a:rPr lang="en-US" sz="1600">
                <a:latin typeface="proxima_nova"/>
              </a:rPr>
              <a:t>The </a:t>
            </a:r>
            <a:r>
              <a:rPr lang="en-US" sz="1600" b="1">
                <a:solidFill>
                  <a:srgbClr val="0070C0"/>
                </a:solidFill>
                <a:latin typeface="proxima_nova"/>
              </a:rPr>
              <a:t>Supplier Portal </a:t>
            </a:r>
            <a:r>
              <a:rPr lang="en-US" sz="1600">
                <a:latin typeface="proxima_nova"/>
              </a:rPr>
              <a:t>module is designed to facilitate Supplier interactions during negotiation process and later for contract management. The system aims to enhance the integrity and transparency of the procurement process and enables the streamlining of the processes: Suppliers can use online portal to view negotiation documents, submit their bids, communicate with procurement office, etc.</a:t>
            </a:r>
          </a:p>
          <a:p>
            <a:pPr algn="just"/>
            <a:endParaRPr lang="en-US" sz="1600">
              <a:latin typeface="proxima_nova"/>
            </a:endParaRPr>
          </a:p>
          <a:p>
            <a:pPr algn="just"/>
            <a:r>
              <a:rPr lang="en-US" sz="1600">
                <a:latin typeface="proxima_nova"/>
              </a:rPr>
              <a:t>The Supplier Portal system addresses </a:t>
            </a:r>
            <a:r>
              <a:rPr lang="en-US" sz="1600" b="1">
                <a:solidFill>
                  <a:srgbClr val="0070C0"/>
                </a:solidFill>
                <a:latin typeface="proxima_nova"/>
              </a:rPr>
              <a:t>UNHCR’s fundamental procurement values</a:t>
            </a:r>
            <a:r>
              <a:rPr lang="en-US" sz="1600">
                <a:latin typeface="proxima_nova"/>
              </a:rPr>
              <a:t>, such as </a:t>
            </a:r>
            <a:r>
              <a:rPr lang="en-US" sz="1600" u="sng">
                <a:latin typeface="proxima_nova"/>
              </a:rPr>
              <a:t>fairness</a:t>
            </a:r>
            <a:r>
              <a:rPr lang="en-US" sz="1600">
                <a:latin typeface="proxima_nova"/>
              </a:rPr>
              <a:t>, </a:t>
            </a:r>
            <a:r>
              <a:rPr lang="en-US" sz="1600" u="sng">
                <a:latin typeface="proxima_nova"/>
              </a:rPr>
              <a:t>integrity</a:t>
            </a:r>
            <a:r>
              <a:rPr lang="en-US" sz="1600">
                <a:latin typeface="proxima_nova"/>
              </a:rPr>
              <a:t>, </a:t>
            </a:r>
            <a:r>
              <a:rPr lang="en-US" sz="1600" u="sng">
                <a:latin typeface="proxima_nova"/>
              </a:rPr>
              <a:t>transparency</a:t>
            </a:r>
            <a:r>
              <a:rPr lang="en-US" sz="1600">
                <a:latin typeface="proxima_nova"/>
              </a:rPr>
              <a:t> and </a:t>
            </a:r>
            <a:r>
              <a:rPr lang="en-US" sz="1600" u="sng">
                <a:latin typeface="proxima_nova"/>
              </a:rPr>
              <a:t>accountability</a:t>
            </a:r>
            <a:r>
              <a:rPr lang="en-US" sz="1600">
                <a:latin typeface="proxima_nova"/>
              </a:rPr>
              <a:t>. </a:t>
            </a:r>
          </a:p>
          <a:p>
            <a:pPr algn="just"/>
            <a:endParaRPr lang="en-US" sz="1600">
              <a:latin typeface="proxima_nova"/>
            </a:endParaRPr>
          </a:p>
          <a:p>
            <a:pPr algn="just"/>
            <a:r>
              <a:rPr lang="en-US" sz="1600">
                <a:latin typeface="proxima_nova"/>
              </a:rPr>
              <a:t>Some of the main benefits of the system are: </a:t>
            </a:r>
          </a:p>
          <a:p>
            <a:pPr marL="285750" indent="-285750" algn="just">
              <a:buFontTx/>
              <a:buChar char="-"/>
            </a:pPr>
            <a:r>
              <a:rPr lang="en-US" sz="1600" b="1">
                <a:solidFill>
                  <a:srgbClr val="0070C0"/>
                </a:solidFill>
                <a:latin typeface="proxima_nova"/>
              </a:rPr>
              <a:t>No late submissions are accepted</a:t>
            </a:r>
            <a:r>
              <a:rPr lang="en-US" sz="1600">
                <a:latin typeface="proxima_nova"/>
              </a:rPr>
              <a:t>: The system will automatically reject any bid after the deadline.</a:t>
            </a:r>
          </a:p>
          <a:p>
            <a:pPr marL="285750" indent="-285750" algn="just">
              <a:buFontTx/>
              <a:buChar char="-"/>
            </a:pPr>
            <a:r>
              <a:rPr lang="en-US" sz="1600" b="1">
                <a:solidFill>
                  <a:srgbClr val="0070C0"/>
                </a:solidFill>
                <a:latin typeface="proxima_nova"/>
              </a:rPr>
              <a:t>Electronic sealed bids</a:t>
            </a:r>
            <a:r>
              <a:rPr lang="en-US" sz="1600">
                <a:latin typeface="proxima_nova"/>
              </a:rPr>
              <a:t>: The system encrypts the bids submitted in the system and does not allow anyone to view any information provided before the bidding deadline. </a:t>
            </a:r>
          </a:p>
          <a:p>
            <a:pPr marL="285750" indent="-285750" algn="just">
              <a:buFontTx/>
              <a:buChar char="-"/>
            </a:pPr>
            <a:r>
              <a:rPr lang="en-US" sz="1600" b="1">
                <a:solidFill>
                  <a:srgbClr val="0070C0"/>
                </a:solidFill>
                <a:latin typeface="proxima_nova"/>
              </a:rPr>
              <a:t>Streamlines the bidding process</a:t>
            </a:r>
            <a:r>
              <a:rPr lang="en-US" sz="1600">
                <a:latin typeface="proxima_nova"/>
              </a:rPr>
              <a:t>: Suppliers can register in the system, retrieve all information and negotiation documents, submit their bid online, edit it directly in the system, and receive automatic notifications once the evaluation is finalized and the contract is awarded. </a:t>
            </a:r>
          </a:p>
          <a:p>
            <a:pPr marL="285750" indent="-285750" algn="just">
              <a:buFontTx/>
              <a:buChar char="-"/>
            </a:pPr>
            <a:r>
              <a:rPr lang="en-US" sz="1600" b="1">
                <a:solidFill>
                  <a:srgbClr val="0070C0"/>
                </a:solidFill>
                <a:latin typeface="proxima_nova"/>
              </a:rPr>
              <a:t>Electronic submissions of Invoices</a:t>
            </a:r>
            <a:r>
              <a:rPr lang="en-US" sz="1600">
                <a:latin typeface="proxima_nova"/>
              </a:rPr>
              <a:t>: The system enables suppliers to submit their own invoices and view payments, receipts and orders electronically. </a:t>
            </a:r>
          </a:p>
          <a:p>
            <a:pPr marL="285750" indent="-285750" algn="just">
              <a:buFontTx/>
              <a:buChar char="-"/>
            </a:pPr>
            <a:r>
              <a:rPr lang="en-US" sz="1600" b="1">
                <a:solidFill>
                  <a:srgbClr val="0070C0"/>
                </a:solidFill>
                <a:latin typeface="proxima_nova"/>
              </a:rPr>
              <a:t>Provides an audit trail: </a:t>
            </a:r>
            <a:r>
              <a:rPr lang="en-US" sz="1600">
                <a:latin typeface="proxima_nova"/>
              </a:rPr>
              <a:t>As the Supplier Portal system records all activity in the system, it keeps an audit trail for increased accountability and transparency.</a:t>
            </a:r>
          </a:p>
        </p:txBody>
      </p:sp>
      <p:pic>
        <p:nvPicPr>
          <p:cNvPr id="3" name="Graphic 2" descr="Priorities with solid fill">
            <a:hlinkClick r:id="rId3" action="ppaction://hlinksldjump"/>
            <a:extLst>
              <a:ext uri="{FF2B5EF4-FFF2-40B4-BE49-F238E27FC236}">
                <a16:creationId xmlns:a16="http://schemas.microsoft.com/office/drawing/2014/main" id="{9F47DBD3-7C65-9DC7-38F8-50C8B9D94E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6380946"/>
            <a:ext cx="477054" cy="477054"/>
          </a:xfrm>
          <a:prstGeom prst="rect">
            <a:avLst/>
          </a:prstGeom>
        </p:spPr>
      </p:pic>
      <p:pic>
        <p:nvPicPr>
          <p:cNvPr id="5" name="Graphic 4" descr="House outline">
            <a:hlinkClick r:id="rId6" action="ppaction://hlinksldjump"/>
            <a:extLst>
              <a:ext uri="{FF2B5EF4-FFF2-40B4-BE49-F238E27FC236}">
                <a16:creationId xmlns:a16="http://schemas.microsoft.com/office/drawing/2014/main" id="{A2C17BA4-3789-0B8B-4F9A-B70E2B9E11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91853" y="172678"/>
            <a:ext cx="471320" cy="477054"/>
          </a:xfrm>
          <a:prstGeom prst="rect">
            <a:avLst/>
          </a:prstGeom>
        </p:spPr>
      </p:pic>
    </p:spTree>
    <p:extLst>
      <p:ext uri="{BB962C8B-B14F-4D97-AF65-F5344CB8AC3E}">
        <p14:creationId xmlns:p14="http://schemas.microsoft.com/office/powerpoint/2010/main" val="356740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171077" y="172678"/>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a:solidFill>
                  <a:srgbClr val="0072BC"/>
                </a:solidFill>
                <a:latin typeface="Proxima Nova"/>
                <a:ea typeface="+mn-lt"/>
                <a:cs typeface="+mn-lt"/>
              </a:rPr>
              <a:t>1.5 Who can use the Supplier Portal? </a:t>
            </a:r>
            <a:endParaRPr lang="en-US">
              <a:latin typeface="Proxima Nova"/>
            </a:endParaRPr>
          </a:p>
        </p:txBody>
      </p:sp>
      <p:sp>
        <p:nvSpPr>
          <p:cNvPr id="3" name="Rectangle: Rounded Corners 2">
            <a:extLst>
              <a:ext uri="{FF2B5EF4-FFF2-40B4-BE49-F238E27FC236}">
                <a16:creationId xmlns:a16="http://schemas.microsoft.com/office/drawing/2014/main" id="{2DB44E72-1A37-597A-75A4-B8D4CDAA1C18}"/>
              </a:ext>
            </a:extLst>
          </p:cNvPr>
          <p:cNvSpPr/>
          <p:nvPr/>
        </p:nvSpPr>
        <p:spPr>
          <a:xfrm>
            <a:off x="1224118" y="1351024"/>
            <a:ext cx="4425102" cy="512335"/>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600" b="1">
                <a:solidFill>
                  <a:schemeClr val="tx1"/>
                </a:solidFill>
                <a:latin typeface="proxima_nova"/>
                <a:ea typeface="Lato"/>
                <a:cs typeface="Lato"/>
              </a:rPr>
              <a:t>Prospective Suppliers </a:t>
            </a:r>
            <a:endParaRPr lang="en-US" sz="1600" b="1">
              <a:solidFill>
                <a:schemeClr val="tx1"/>
              </a:solidFill>
              <a:latin typeface="proxima_nova"/>
            </a:endParaRPr>
          </a:p>
        </p:txBody>
      </p:sp>
      <p:sp>
        <p:nvSpPr>
          <p:cNvPr id="5" name="Rectangle: Rounded Corners 4">
            <a:extLst>
              <a:ext uri="{FF2B5EF4-FFF2-40B4-BE49-F238E27FC236}">
                <a16:creationId xmlns:a16="http://schemas.microsoft.com/office/drawing/2014/main" id="{EAD83261-E321-CE6F-6DE6-59B05BC749A6}"/>
              </a:ext>
            </a:extLst>
          </p:cNvPr>
          <p:cNvSpPr/>
          <p:nvPr/>
        </p:nvSpPr>
        <p:spPr>
          <a:xfrm>
            <a:off x="1224118" y="2154860"/>
            <a:ext cx="4425100" cy="2548279"/>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GB" sz="1600" b="1">
              <a:solidFill>
                <a:schemeClr val="tx1"/>
              </a:solidFill>
              <a:latin typeface="proxima_nova"/>
              <a:ea typeface="Lato"/>
              <a:cs typeface="Lato"/>
            </a:endParaRPr>
          </a:p>
          <a:p>
            <a:r>
              <a:rPr lang="en-GB" sz="1600" b="1">
                <a:solidFill>
                  <a:schemeClr val="tx1"/>
                </a:solidFill>
                <a:latin typeface="proxima_nova"/>
                <a:ea typeface="Lato"/>
                <a:cs typeface="Lato"/>
              </a:rPr>
              <a:t>Prospective Suppliers </a:t>
            </a:r>
            <a:r>
              <a:rPr lang="en-GB" sz="1600">
                <a:solidFill>
                  <a:schemeClr val="tx1"/>
                </a:solidFill>
                <a:latin typeface="proxima_nova"/>
                <a:ea typeface="Lato"/>
                <a:cs typeface="Lato"/>
              </a:rPr>
              <a:t>wishing to participate in a Negotiation can self-register in the Supplier Portal with a facilitated/light registration’s procedure </a:t>
            </a:r>
          </a:p>
          <a:p>
            <a:endParaRPr lang="en-GB" sz="1600" b="0">
              <a:solidFill>
                <a:schemeClr val="tx1"/>
              </a:solidFill>
              <a:latin typeface="proxima_nova"/>
              <a:ea typeface="Lato"/>
              <a:cs typeface="Lato"/>
            </a:endParaRPr>
          </a:p>
          <a:p>
            <a:endParaRPr lang="en-GB" sz="1600">
              <a:solidFill>
                <a:schemeClr val="tx1"/>
              </a:solidFill>
              <a:latin typeface="proxima_nova"/>
              <a:ea typeface="Lato"/>
              <a:cs typeface="Lato"/>
            </a:endParaRPr>
          </a:p>
          <a:p>
            <a:endParaRPr lang="en-GB" sz="1600" b="0">
              <a:solidFill>
                <a:schemeClr val="tx1"/>
              </a:solidFill>
              <a:latin typeface="proxima_nova"/>
              <a:ea typeface="Lato"/>
              <a:cs typeface="Lato"/>
            </a:endParaRPr>
          </a:p>
          <a:p>
            <a:endParaRPr lang="en-GB" sz="1600">
              <a:solidFill>
                <a:schemeClr val="tx1"/>
              </a:solidFill>
              <a:latin typeface="proxima_nova"/>
              <a:ea typeface="Lato"/>
              <a:cs typeface="Lato"/>
            </a:endParaRPr>
          </a:p>
          <a:p>
            <a:endParaRPr lang="en-GB" sz="1600" b="0">
              <a:solidFill>
                <a:schemeClr val="tx1"/>
              </a:solidFill>
              <a:latin typeface="proxima_nova"/>
              <a:ea typeface="Lato"/>
              <a:cs typeface="Lato"/>
            </a:endParaRPr>
          </a:p>
          <a:p>
            <a:endParaRPr lang="en-GB" sz="1600" b="0">
              <a:solidFill>
                <a:schemeClr val="tx1"/>
              </a:solidFill>
              <a:latin typeface="proxima_nova"/>
              <a:ea typeface="Lato"/>
              <a:cs typeface="Lato"/>
            </a:endParaRPr>
          </a:p>
        </p:txBody>
      </p:sp>
      <p:sp>
        <p:nvSpPr>
          <p:cNvPr id="8" name="Rectangle: Rounded Corners 7">
            <a:extLst>
              <a:ext uri="{FF2B5EF4-FFF2-40B4-BE49-F238E27FC236}">
                <a16:creationId xmlns:a16="http://schemas.microsoft.com/office/drawing/2014/main" id="{7ED82D1A-C2B1-FF70-191D-7F5670317473}"/>
              </a:ext>
            </a:extLst>
          </p:cNvPr>
          <p:cNvSpPr/>
          <p:nvPr/>
        </p:nvSpPr>
        <p:spPr>
          <a:xfrm>
            <a:off x="5877882" y="1358454"/>
            <a:ext cx="4425102" cy="512335"/>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600" b="1">
                <a:solidFill>
                  <a:schemeClr val="tx1"/>
                </a:solidFill>
                <a:latin typeface="proxima_nova"/>
                <a:ea typeface="Lato"/>
                <a:cs typeface="Lato"/>
              </a:rPr>
              <a:t>Spend-Authorized Suppliers</a:t>
            </a:r>
            <a:endParaRPr lang="en-US" sz="1600" b="1">
              <a:solidFill>
                <a:schemeClr val="tx1"/>
              </a:solidFill>
              <a:latin typeface="proxima_nova"/>
            </a:endParaRPr>
          </a:p>
        </p:txBody>
      </p:sp>
      <p:sp>
        <p:nvSpPr>
          <p:cNvPr id="11" name="Rectangle: Rounded Corners 10">
            <a:extLst>
              <a:ext uri="{FF2B5EF4-FFF2-40B4-BE49-F238E27FC236}">
                <a16:creationId xmlns:a16="http://schemas.microsoft.com/office/drawing/2014/main" id="{3E47F4DA-B1BF-674E-F3DB-8F3FB594B5FF}"/>
              </a:ext>
            </a:extLst>
          </p:cNvPr>
          <p:cNvSpPr/>
          <p:nvPr/>
        </p:nvSpPr>
        <p:spPr>
          <a:xfrm>
            <a:off x="5851332" y="2177295"/>
            <a:ext cx="4451651" cy="2548278"/>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1400" b="1">
                <a:solidFill>
                  <a:schemeClr val="tx1"/>
                </a:solidFill>
                <a:latin typeface="proxima_nova"/>
                <a:ea typeface="Lato"/>
                <a:cs typeface="Lato"/>
              </a:rPr>
              <a:t>Prospective Suppliers</a:t>
            </a:r>
            <a:r>
              <a:rPr lang="en-GB" sz="1400">
                <a:solidFill>
                  <a:schemeClr val="tx1"/>
                </a:solidFill>
                <a:latin typeface="proxima_nova"/>
                <a:ea typeface="Lato"/>
                <a:cs typeface="Lato"/>
              </a:rPr>
              <a:t> awarded by UNHCR to become </a:t>
            </a:r>
            <a:r>
              <a:rPr lang="en-GB" sz="1400" b="1">
                <a:solidFill>
                  <a:schemeClr val="tx1"/>
                </a:solidFill>
                <a:latin typeface="proxima_nova"/>
                <a:ea typeface="Lato"/>
                <a:cs typeface="Lato"/>
              </a:rPr>
              <a:t>Spend-Authorized Suppliers</a:t>
            </a:r>
            <a:r>
              <a:rPr lang="en-GB" sz="1400">
                <a:solidFill>
                  <a:schemeClr val="tx1"/>
                </a:solidFill>
                <a:latin typeface="proxima_nova"/>
                <a:ea typeface="Lato"/>
                <a:cs typeface="Lato"/>
              </a:rPr>
              <a:t> will be contacted in order to provide the required information and documentation to be approved for business transactions with UNHCR. </a:t>
            </a:r>
          </a:p>
          <a:p>
            <a:endParaRPr lang="en-GB" sz="1400" b="0">
              <a:solidFill>
                <a:schemeClr val="tx1"/>
              </a:solidFill>
              <a:latin typeface="proxima_nova"/>
              <a:ea typeface="Lato"/>
              <a:cs typeface="Lato"/>
            </a:endParaRPr>
          </a:p>
          <a:p>
            <a:r>
              <a:rPr lang="en-GB" sz="1400" b="1">
                <a:solidFill>
                  <a:schemeClr val="tx1"/>
                </a:solidFill>
                <a:latin typeface="proxima_nova"/>
                <a:ea typeface="Lato"/>
                <a:cs typeface="Lato"/>
              </a:rPr>
              <a:t>Previous UNHCR’s Spend-Authorized suppliers </a:t>
            </a:r>
            <a:r>
              <a:rPr lang="en-GB" sz="1400">
                <a:solidFill>
                  <a:schemeClr val="tx1"/>
                </a:solidFill>
                <a:latin typeface="proxima_nova"/>
                <a:ea typeface="Lato"/>
                <a:cs typeface="Lato"/>
              </a:rPr>
              <a:t>will receive notification by email to access and setup their new credentials in the Supplier Portal</a:t>
            </a:r>
            <a:endParaRPr lang="en-GB" sz="1400" b="0">
              <a:solidFill>
                <a:schemeClr val="tx1"/>
              </a:solidFill>
              <a:latin typeface="proxima_nova"/>
              <a:ea typeface="Lato"/>
              <a:cs typeface="Lato"/>
            </a:endParaRPr>
          </a:p>
        </p:txBody>
      </p:sp>
      <p:pic>
        <p:nvPicPr>
          <p:cNvPr id="4" name="Graphic 3" descr="Priorities with solid fill">
            <a:hlinkClick r:id="rId3" action="ppaction://hlinksldjump"/>
            <a:extLst>
              <a:ext uri="{FF2B5EF4-FFF2-40B4-BE49-F238E27FC236}">
                <a16:creationId xmlns:a16="http://schemas.microsoft.com/office/drawing/2014/main" id="{87D9D70E-1895-4C1B-F2C2-435F00650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6380946"/>
            <a:ext cx="477054" cy="477054"/>
          </a:xfrm>
          <a:prstGeom prst="rect">
            <a:avLst/>
          </a:prstGeom>
        </p:spPr>
      </p:pic>
      <p:pic>
        <p:nvPicPr>
          <p:cNvPr id="12" name="Graphic 11" descr="House outline">
            <a:hlinkClick r:id="rId6" action="ppaction://hlinksldjump"/>
            <a:extLst>
              <a:ext uri="{FF2B5EF4-FFF2-40B4-BE49-F238E27FC236}">
                <a16:creationId xmlns:a16="http://schemas.microsoft.com/office/drawing/2014/main" id="{9DFB5242-CD97-FA0C-D8AF-F90E7D0465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2297" y="172678"/>
            <a:ext cx="471320" cy="477054"/>
          </a:xfrm>
          <a:prstGeom prst="rect">
            <a:avLst/>
          </a:prstGeom>
        </p:spPr>
      </p:pic>
      <p:sp>
        <p:nvSpPr>
          <p:cNvPr id="2" name="Rectangle: Rounded Corners 1">
            <a:extLst>
              <a:ext uri="{FF2B5EF4-FFF2-40B4-BE49-F238E27FC236}">
                <a16:creationId xmlns:a16="http://schemas.microsoft.com/office/drawing/2014/main" id="{048C69EA-00CB-496C-075F-6F32DDF18B35}"/>
              </a:ext>
            </a:extLst>
          </p:cNvPr>
          <p:cNvSpPr/>
          <p:nvPr/>
        </p:nvSpPr>
        <p:spPr>
          <a:xfrm>
            <a:off x="8602059" y="5098015"/>
            <a:ext cx="3404987" cy="1104576"/>
          </a:xfrm>
          <a:prstGeom prst="roundRect">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600" b="1">
                <a:solidFill>
                  <a:schemeClr val="tx1"/>
                </a:solidFill>
                <a:latin typeface="proxima_nova"/>
                <a:ea typeface="Lato"/>
                <a:cs typeface="Lato"/>
              </a:rPr>
              <a:t>IMPORTANT: </a:t>
            </a:r>
          </a:p>
          <a:p>
            <a:pPr algn="ctr"/>
            <a:r>
              <a:rPr lang="en-US" sz="1400">
                <a:solidFill>
                  <a:schemeClr val="tx1"/>
                </a:solidFill>
                <a:latin typeface="proxima_nova"/>
                <a:ea typeface="Lato"/>
                <a:cs typeface="Lato"/>
              </a:rPr>
              <a:t>If a prospective supplier won the negotiation, they will be awarded after the profile is spend authorized. </a:t>
            </a:r>
            <a:endParaRPr lang="en-PH" sz="1400">
              <a:solidFill>
                <a:schemeClr val="tx1"/>
              </a:solidFill>
              <a:latin typeface="proxima_nova"/>
              <a:ea typeface="Lato"/>
              <a:cs typeface="Lato"/>
            </a:endParaRPr>
          </a:p>
        </p:txBody>
      </p:sp>
      <p:pic>
        <p:nvPicPr>
          <p:cNvPr id="13" name="Graphic 12" descr="A lightbulb">
            <a:extLst>
              <a:ext uri="{FF2B5EF4-FFF2-40B4-BE49-F238E27FC236}">
                <a16:creationId xmlns:a16="http://schemas.microsoft.com/office/drawing/2014/main" id="{D35C0BBD-B821-F038-21DC-2734A6AE0A7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10218" y="5098015"/>
            <a:ext cx="369693" cy="369693"/>
          </a:xfrm>
          <a:prstGeom prst="rect">
            <a:avLst/>
          </a:prstGeom>
        </p:spPr>
      </p:pic>
    </p:spTree>
    <p:extLst>
      <p:ext uri="{BB962C8B-B14F-4D97-AF65-F5344CB8AC3E}">
        <p14:creationId xmlns:p14="http://schemas.microsoft.com/office/powerpoint/2010/main" val="404935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a:xfrm>
            <a:off x="231784" y="3763478"/>
            <a:ext cx="5832134" cy="1036560"/>
          </a:xfrm>
        </p:spPr>
        <p:txBody>
          <a:bodyPr>
            <a:noAutofit/>
          </a:bodyPr>
          <a:lstStyle/>
          <a:p>
            <a:r>
              <a:rPr lang="en-US" sz="3200"/>
              <a:t>2. Register and manage </a:t>
            </a:r>
          </a:p>
          <a:p>
            <a:r>
              <a:rPr lang="en-US" sz="3200"/>
              <a:t>supplier profile</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472696" y="2837822"/>
            <a:ext cx="5440706" cy="2031325"/>
          </a:xfrm>
          <a:prstGeom prst="rect">
            <a:avLst/>
          </a:prstGeom>
          <a:noFill/>
        </p:spPr>
        <p:txBody>
          <a:bodyPr wrap="square" lIns="91440" tIns="45720" rIns="91440" bIns="45720" rtlCol="0" anchor="t">
            <a:spAutoFit/>
          </a:bodyPr>
          <a:lstStyle/>
          <a:p>
            <a:r>
              <a:rPr lang="en-US">
                <a:solidFill>
                  <a:schemeClr val="bg1"/>
                </a:solidFill>
                <a:latin typeface="Proxima Nova"/>
                <a:hlinkClick r:id="rId2" action="ppaction://hlinksldjump">
                  <a:extLst>
                    <a:ext uri="{A12FA001-AC4F-418D-AE19-62706E023703}">
                      <ahyp:hlinkClr xmlns:ahyp="http://schemas.microsoft.com/office/drawing/2018/hyperlinkcolor" val="tx"/>
                    </a:ext>
                  </a:extLst>
                </a:hlinkClick>
              </a:rPr>
              <a:t>2.1 Supplier registration overview</a:t>
            </a:r>
            <a:endParaRPr lang="en-US">
              <a:solidFill>
                <a:schemeClr val="bg1"/>
              </a:solidFill>
              <a:latin typeface="Proxima Nova"/>
            </a:endParaRPr>
          </a:p>
          <a:p>
            <a:r>
              <a:rPr lang="en-US">
                <a:solidFill>
                  <a:schemeClr val="bg1"/>
                </a:solidFill>
                <a:latin typeface="Proxima Nova"/>
                <a:hlinkClick r:id="rId3" action="ppaction://hlinksldjump">
                  <a:extLst>
                    <a:ext uri="{A12FA001-AC4F-418D-AE19-62706E023703}">
                      <ahyp:hlinkClr xmlns:ahyp="http://schemas.microsoft.com/office/drawing/2018/hyperlinkcolor" val="tx"/>
                    </a:ext>
                  </a:extLst>
                </a:hlinkClick>
              </a:rPr>
              <a:t>2.2 Enter Supplier profile</a:t>
            </a:r>
            <a:endParaRPr lang="en-US">
              <a:solidFill>
                <a:schemeClr val="bg1"/>
              </a:solidFill>
            </a:endParaRPr>
          </a:p>
          <a:p>
            <a:r>
              <a:rPr lang="en-US">
                <a:solidFill>
                  <a:schemeClr val="bg1"/>
                </a:solidFill>
                <a:latin typeface="Proxima Nova"/>
                <a:hlinkClick r:id="rId4" action="ppaction://hlinksldjump">
                  <a:extLst>
                    <a:ext uri="{A12FA001-AC4F-418D-AE19-62706E023703}">
                      <ahyp:hlinkClr xmlns:ahyp="http://schemas.microsoft.com/office/drawing/2018/hyperlinkcolor" val="tx"/>
                    </a:ext>
                  </a:extLst>
                </a:hlinkClick>
              </a:rPr>
              <a:t>2.3 Confirm registration and create new password</a:t>
            </a:r>
            <a:endParaRPr lang="en-US">
              <a:solidFill>
                <a:schemeClr val="bg1"/>
              </a:solidFill>
              <a:latin typeface="Proxima Nova"/>
            </a:endParaRPr>
          </a:p>
          <a:p>
            <a:r>
              <a:rPr lang="en-US">
                <a:solidFill>
                  <a:schemeClr val="bg1"/>
                </a:solidFill>
                <a:latin typeface="Proxima Nova"/>
                <a:hlinkClick r:id="rId5" action="ppaction://hlinksldjump">
                  <a:extLst>
                    <a:ext uri="{A12FA001-AC4F-418D-AE19-62706E023703}">
                      <ahyp:hlinkClr xmlns:ahyp="http://schemas.microsoft.com/office/drawing/2018/hyperlinkcolor" val="tx"/>
                    </a:ext>
                  </a:extLst>
                </a:hlinkClick>
              </a:rPr>
              <a:t>2.4 Update Supplier profile</a:t>
            </a:r>
            <a:endParaRPr lang="en-US">
              <a:solidFill>
                <a:schemeClr val="bg1"/>
              </a:solidFill>
            </a:endParaRPr>
          </a:p>
          <a:p>
            <a:r>
              <a:rPr lang="en-US">
                <a:solidFill>
                  <a:schemeClr val="bg1"/>
                </a:solidFill>
                <a:latin typeface="Proxima Nova"/>
                <a:hlinkClick r:id="rId6" action="ppaction://hlinksldjump">
                  <a:extLst>
                    <a:ext uri="{A12FA001-AC4F-418D-AE19-62706E023703}">
                      <ahyp:hlinkClr xmlns:ahyp="http://schemas.microsoft.com/office/drawing/2018/hyperlinkcolor" val="tx"/>
                    </a:ext>
                  </a:extLst>
                </a:hlinkClick>
              </a:rPr>
              <a:t>2.5 Manage user access </a:t>
            </a:r>
            <a:endParaRPr lang="en-US">
              <a:solidFill>
                <a:schemeClr val="bg1"/>
              </a:solidFill>
              <a:latin typeface="Proxima Nova"/>
            </a:endParaRPr>
          </a:p>
          <a:p>
            <a:r>
              <a:rPr lang="en-US">
                <a:solidFill>
                  <a:schemeClr val="bg1"/>
                </a:solidFill>
                <a:latin typeface="Proxima Nova"/>
                <a:hlinkClick r:id="rId7" action="ppaction://hlinksldjump">
                  <a:extLst>
                    <a:ext uri="{A12FA001-AC4F-418D-AE19-62706E023703}">
                      <ahyp:hlinkClr xmlns:ahyp="http://schemas.microsoft.com/office/drawing/2018/hyperlinkcolor" val="tx"/>
                    </a:ext>
                  </a:extLst>
                </a:hlinkClick>
              </a:rPr>
              <a:t>2.6 Setting profile preferences</a:t>
            </a:r>
          </a:p>
          <a:p>
            <a:r>
              <a:rPr lang="en-US">
                <a:solidFill>
                  <a:schemeClr val="tx2"/>
                </a:solidFill>
                <a:latin typeface="Proxima Nova"/>
                <a:hlinkClick r:id="rId8" action="ppaction://hlinksldjump">
                  <a:extLst>
                    <a:ext uri="{A12FA001-AC4F-418D-AE19-62706E023703}">
                      <ahyp:hlinkClr xmlns:ahyp="http://schemas.microsoft.com/office/drawing/2018/hyperlinkcolor" val="tx"/>
                    </a:ext>
                  </a:extLst>
                </a:hlinkClick>
              </a:rPr>
              <a:t>2.7 Forgotten password</a:t>
            </a:r>
            <a:endParaRPr lang="en-US">
              <a:solidFill>
                <a:schemeClr val="tx2"/>
              </a:solidFill>
              <a:latin typeface="Proxima Nova"/>
            </a:endParaRPr>
          </a:p>
        </p:txBody>
      </p:sp>
    </p:spTree>
    <p:extLst>
      <p:ext uri="{BB962C8B-B14F-4D97-AF65-F5344CB8AC3E}">
        <p14:creationId xmlns:p14="http://schemas.microsoft.com/office/powerpoint/2010/main" val="337431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264609" y="169718"/>
            <a:ext cx="66969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2.1 Supplier Registration Overview</a:t>
            </a:r>
            <a:endParaRPr lang="en-PH" sz="2500" b="1">
              <a:solidFill>
                <a:srgbClr val="0072BC"/>
              </a:solidFill>
              <a:latin typeface="Proxima Nova"/>
              <a:ea typeface="+mn-lt"/>
              <a:cs typeface="+mn-lt"/>
            </a:endParaRPr>
          </a:p>
        </p:txBody>
      </p:sp>
      <p:sp>
        <p:nvSpPr>
          <p:cNvPr id="8" name="Rectangle: Rounded Corners 7">
            <a:extLst>
              <a:ext uri="{FF2B5EF4-FFF2-40B4-BE49-F238E27FC236}">
                <a16:creationId xmlns:a16="http://schemas.microsoft.com/office/drawing/2014/main" id="{7ED82D1A-C2B1-FF70-191D-7F5670317473}"/>
              </a:ext>
            </a:extLst>
          </p:cNvPr>
          <p:cNvSpPr/>
          <p:nvPr/>
        </p:nvSpPr>
        <p:spPr>
          <a:xfrm>
            <a:off x="477055" y="2035846"/>
            <a:ext cx="2422296" cy="576280"/>
          </a:xfrm>
          <a:prstGeom prst="roundRect">
            <a:avLst/>
          </a:prstGeom>
          <a:solidFill>
            <a:srgbClr val="FAEB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PH" sz="1600" b="1">
                <a:solidFill>
                  <a:schemeClr val="tx1"/>
                </a:solidFill>
                <a:latin typeface="proxima_nova"/>
                <a:ea typeface="Lato"/>
                <a:cs typeface="Lato"/>
              </a:rPr>
              <a:t>Visit </a:t>
            </a:r>
          </a:p>
          <a:p>
            <a:pPr algn="ctr"/>
            <a:r>
              <a:rPr lang="en-PH" sz="1600" b="1">
                <a:solidFill>
                  <a:schemeClr val="tx1"/>
                </a:solidFill>
                <a:latin typeface="proxima_nova"/>
                <a:ea typeface="Lato"/>
                <a:cs typeface="Lato"/>
              </a:rPr>
              <a:t>Supplier Portal</a:t>
            </a:r>
            <a:endParaRPr lang="en-US" sz="1600" b="1">
              <a:solidFill>
                <a:schemeClr val="bg2"/>
              </a:solidFill>
              <a:latin typeface="proxima_nova"/>
            </a:endParaRPr>
          </a:p>
        </p:txBody>
      </p:sp>
      <p:sp>
        <p:nvSpPr>
          <p:cNvPr id="3" name="TextBox 2">
            <a:extLst>
              <a:ext uri="{FF2B5EF4-FFF2-40B4-BE49-F238E27FC236}">
                <a16:creationId xmlns:a16="http://schemas.microsoft.com/office/drawing/2014/main" id="{E908EBEB-7D61-0BD3-2D1A-FF7AF83C5971}"/>
              </a:ext>
            </a:extLst>
          </p:cNvPr>
          <p:cNvSpPr txBox="1"/>
          <p:nvPr/>
        </p:nvSpPr>
        <p:spPr>
          <a:xfrm>
            <a:off x="477055" y="792570"/>
            <a:ext cx="10652788" cy="1077218"/>
          </a:xfrm>
          <a:prstGeom prst="rect">
            <a:avLst/>
          </a:prstGeom>
          <a:noFill/>
        </p:spPr>
        <p:txBody>
          <a:bodyPr wrap="none" lIns="91440" tIns="45720" rIns="91440" bIns="45720" rtlCol="0" anchor="t">
            <a:spAutoFit/>
          </a:bodyPr>
          <a:lstStyle/>
          <a:p>
            <a:r>
              <a:rPr lang="en-US" sz="1600">
                <a:latin typeface="proxima_nova"/>
              </a:rPr>
              <a:t>The first time a </a:t>
            </a:r>
            <a:r>
              <a:rPr lang="en-US" sz="1600" b="1">
                <a:solidFill>
                  <a:schemeClr val="bg2"/>
                </a:solidFill>
                <a:latin typeface="proxima_nova"/>
              </a:rPr>
              <a:t>prospective supplier </a:t>
            </a:r>
            <a:r>
              <a:rPr lang="en-US" sz="1600">
                <a:latin typeface="proxima_nova"/>
              </a:rPr>
              <a:t>enters the UNHCR Cloud ERP Supplier Portal, a one-time registration process is required. </a:t>
            </a:r>
          </a:p>
          <a:p>
            <a:r>
              <a:rPr lang="en-US" sz="1600">
                <a:latin typeface="proxima_nova"/>
              </a:rPr>
              <a:t>Suppliers only register once, and thereafter enter the Portal with their own User ID and password.</a:t>
            </a:r>
            <a:r>
              <a:rPr lang="en-US" sz="1600">
                <a:solidFill>
                  <a:schemeClr val="tx1"/>
                </a:solidFill>
                <a:latin typeface="proxima_nova"/>
              </a:rPr>
              <a:t> </a:t>
            </a:r>
            <a:r>
              <a:rPr lang="en-US" sz="1600" b="1">
                <a:solidFill>
                  <a:schemeClr val="tx1"/>
                </a:solidFill>
                <a:latin typeface="proxima_nova"/>
              </a:rPr>
              <a:t>Companies with their own</a:t>
            </a:r>
          </a:p>
          <a:p>
            <a:r>
              <a:rPr lang="en-US" sz="1600" b="1">
                <a:solidFill>
                  <a:schemeClr val="tx1"/>
                </a:solidFill>
                <a:latin typeface="proxima_nova"/>
              </a:rPr>
              <a:t> email domains need to make sure that unhcr.org and oracle.com are not blocked by their email firewalls.</a:t>
            </a:r>
            <a:endParaRPr lang="en-PH" sz="1600" b="1">
              <a:solidFill>
                <a:schemeClr val="tx1"/>
              </a:solidFill>
              <a:latin typeface="proxima_nova"/>
              <a:ea typeface="Lato"/>
              <a:cs typeface="Lato"/>
            </a:endParaRPr>
          </a:p>
          <a:p>
            <a:endParaRPr lang="en-US" sz="1600">
              <a:latin typeface="proxima_nova"/>
            </a:endParaRPr>
          </a:p>
        </p:txBody>
      </p:sp>
      <p:sp>
        <p:nvSpPr>
          <p:cNvPr id="5" name="Rectangle: Rounded Corners 4">
            <a:extLst>
              <a:ext uri="{FF2B5EF4-FFF2-40B4-BE49-F238E27FC236}">
                <a16:creationId xmlns:a16="http://schemas.microsoft.com/office/drawing/2014/main" id="{81DE824B-87FD-2DE6-6F36-0DDF2812FB60}"/>
              </a:ext>
            </a:extLst>
          </p:cNvPr>
          <p:cNvSpPr/>
          <p:nvPr/>
        </p:nvSpPr>
        <p:spPr>
          <a:xfrm>
            <a:off x="3449390" y="2027351"/>
            <a:ext cx="2422297" cy="584775"/>
          </a:xfrm>
          <a:prstGeom prst="roundRect">
            <a:avLst/>
          </a:prstGeom>
          <a:solidFill>
            <a:srgbClr val="FAEB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US" sz="1600" b="1">
                <a:solidFill>
                  <a:schemeClr val="tx1"/>
                </a:solidFill>
                <a:latin typeface="proxima_nova"/>
                <a:ea typeface="Lato"/>
                <a:cs typeface="Lato"/>
              </a:rPr>
              <a:t>Register mandatory information</a:t>
            </a:r>
          </a:p>
        </p:txBody>
      </p:sp>
      <p:sp>
        <p:nvSpPr>
          <p:cNvPr id="15" name="Rectangle: Rounded Corners 14">
            <a:extLst>
              <a:ext uri="{FF2B5EF4-FFF2-40B4-BE49-F238E27FC236}">
                <a16:creationId xmlns:a16="http://schemas.microsoft.com/office/drawing/2014/main" id="{76C2A381-77F3-9EDB-AB3D-A68568A89E51}"/>
              </a:ext>
            </a:extLst>
          </p:cNvPr>
          <p:cNvSpPr/>
          <p:nvPr/>
        </p:nvSpPr>
        <p:spPr>
          <a:xfrm>
            <a:off x="9203988" y="2027351"/>
            <a:ext cx="2387142" cy="602873"/>
          </a:xfrm>
          <a:prstGeom prst="roundRect">
            <a:avLst/>
          </a:prstGeom>
          <a:solidFill>
            <a:srgbClr val="FAEB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US" sz="1600" b="1">
                <a:solidFill>
                  <a:schemeClr val="tx1"/>
                </a:solidFill>
                <a:latin typeface="proxima_nova"/>
                <a:ea typeface="Lato"/>
                <a:cs typeface="Lato"/>
              </a:rPr>
              <a:t>Check e-mail</a:t>
            </a:r>
          </a:p>
        </p:txBody>
      </p:sp>
      <p:sp>
        <p:nvSpPr>
          <p:cNvPr id="17" name="Rectangle: Rounded Corners 16">
            <a:extLst>
              <a:ext uri="{FF2B5EF4-FFF2-40B4-BE49-F238E27FC236}">
                <a16:creationId xmlns:a16="http://schemas.microsoft.com/office/drawing/2014/main" id="{80EF0C50-FBD4-7F5C-D48B-49122DD04F0E}"/>
              </a:ext>
            </a:extLst>
          </p:cNvPr>
          <p:cNvSpPr/>
          <p:nvPr/>
        </p:nvSpPr>
        <p:spPr>
          <a:xfrm>
            <a:off x="6248822" y="2015586"/>
            <a:ext cx="2405127" cy="599222"/>
          </a:xfrm>
          <a:prstGeom prst="roundRect">
            <a:avLst/>
          </a:prstGeom>
          <a:solidFill>
            <a:srgbClr val="FAEB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US" sz="1600" b="1">
                <a:solidFill>
                  <a:schemeClr val="tx1"/>
                </a:solidFill>
                <a:latin typeface="proxima_nova"/>
                <a:ea typeface="Lato"/>
                <a:cs typeface="Lato"/>
              </a:rPr>
              <a:t>Submit</a:t>
            </a:r>
          </a:p>
        </p:txBody>
      </p:sp>
      <p:pic>
        <p:nvPicPr>
          <p:cNvPr id="4" name="Graphic 3" descr="House outline">
            <a:hlinkClick r:id="rId3" action="ppaction://hlinksldjump"/>
            <a:extLst>
              <a:ext uri="{FF2B5EF4-FFF2-40B4-BE49-F238E27FC236}">
                <a16:creationId xmlns:a16="http://schemas.microsoft.com/office/drawing/2014/main" id="{A8DC78FE-6286-D71B-EC21-47C8593D35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91130" y="0"/>
            <a:ext cx="471320" cy="477054"/>
          </a:xfrm>
          <a:prstGeom prst="rect">
            <a:avLst/>
          </a:prstGeom>
        </p:spPr>
      </p:pic>
      <p:pic>
        <p:nvPicPr>
          <p:cNvPr id="7" name="Graphic 6" descr="Priorities with solid fill">
            <a:hlinkClick r:id="rId6" action="ppaction://hlinksldjump"/>
            <a:extLst>
              <a:ext uri="{FF2B5EF4-FFF2-40B4-BE49-F238E27FC236}">
                <a16:creationId xmlns:a16="http://schemas.microsoft.com/office/drawing/2014/main" id="{70991358-FDA7-831C-44C9-A46219D315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FB9DF036-38B2-E2AA-7FCE-F742A91FFD62}"/>
              </a:ext>
            </a:extLst>
          </p:cNvPr>
          <p:cNvSpPr/>
          <p:nvPr/>
        </p:nvSpPr>
        <p:spPr>
          <a:xfrm>
            <a:off x="477055" y="2757985"/>
            <a:ext cx="2422296" cy="22806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en-PH" sz="1400" dirty="0">
                <a:solidFill>
                  <a:schemeClr val="tx1"/>
                </a:solidFill>
                <a:latin typeface="proxima_nova"/>
                <a:ea typeface="Lato"/>
                <a:cs typeface="Lato"/>
              </a:rPr>
              <a:t>Click this </a:t>
            </a:r>
            <a:r>
              <a:rPr lang="en-PH" sz="1400" dirty="0">
                <a:solidFill>
                  <a:schemeClr val="bg2"/>
                </a:solidFill>
                <a:latin typeface="proxima_nova"/>
                <a:ea typeface="Lato"/>
                <a:cs typeface="Lato"/>
                <a:hlinkClick r:id="rId9"/>
              </a:rPr>
              <a:t>LINK</a:t>
            </a:r>
            <a:r>
              <a:rPr lang="en-PH" sz="1400" dirty="0">
                <a:solidFill>
                  <a:schemeClr val="tx1"/>
                </a:solidFill>
                <a:latin typeface="proxima_nova"/>
                <a:ea typeface="Lato"/>
                <a:cs typeface="Lato"/>
              </a:rPr>
              <a:t> or enter from the</a:t>
            </a:r>
            <a:r>
              <a:rPr lang="en-US" sz="1400" dirty="0">
                <a:solidFill>
                  <a:schemeClr val="bg1"/>
                </a:solidFill>
                <a:latin typeface="proxima_nova"/>
              </a:rPr>
              <a:t> </a:t>
            </a:r>
            <a:r>
              <a:rPr lang="en-US" sz="1400" dirty="0">
                <a:solidFill>
                  <a:schemeClr val="bg2"/>
                </a:solidFill>
                <a:latin typeface="proxima_nova"/>
                <a:hlinkClick r:id="rId10">
                  <a:extLst>
                    <a:ext uri="{A12FA001-AC4F-418D-AE19-62706E023703}">
                      <ahyp:hlinkClr xmlns:ahyp="http://schemas.microsoft.com/office/drawing/2018/hyperlinkcolor" val="tx"/>
                    </a:ext>
                  </a:extLst>
                </a:hlinkClick>
              </a:rPr>
              <a:t>UNHCR WEBSITE</a:t>
            </a:r>
            <a:r>
              <a:rPr lang="en-US" sz="1400" dirty="0">
                <a:solidFill>
                  <a:schemeClr val="bg2"/>
                </a:solidFill>
                <a:latin typeface="proxima_nova"/>
              </a:rPr>
              <a:t>. </a:t>
            </a:r>
          </a:p>
          <a:p>
            <a:endParaRPr lang="en-US" sz="1400" dirty="0">
              <a:solidFill>
                <a:schemeClr val="bg2"/>
              </a:solidFill>
              <a:latin typeface="proxima_nova"/>
            </a:endParaRPr>
          </a:p>
          <a:p>
            <a:r>
              <a:rPr lang="en-US" sz="1400" dirty="0">
                <a:solidFill>
                  <a:schemeClr val="tx1"/>
                </a:solidFill>
                <a:latin typeface="proxima_nova"/>
              </a:rPr>
              <a:t>Prepare all information and documentation before starting the registration process</a:t>
            </a:r>
            <a:r>
              <a:rPr lang="en-US" sz="1600" dirty="0">
                <a:solidFill>
                  <a:schemeClr val="tx1"/>
                </a:solidFill>
                <a:latin typeface="proxima_nova"/>
              </a:rPr>
              <a:t>. </a:t>
            </a:r>
          </a:p>
        </p:txBody>
      </p:sp>
      <p:sp>
        <p:nvSpPr>
          <p:cNvPr id="10" name="Rectangle: Rounded Corners 9">
            <a:extLst>
              <a:ext uri="{FF2B5EF4-FFF2-40B4-BE49-F238E27FC236}">
                <a16:creationId xmlns:a16="http://schemas.microsoft.com/office/drawing/2014/main" id="{48B5018B-AB71-5FB3-CB46-8A99389EC053}"/>
              </a:ext>
            </a:extLst>
          </p:cNvPr>
          <p:cNvSpPr/>
          <p:nvPr/>
        </p:nvSpPr>
        <p:spPr>
          <a:xfrm>
            <a:off x="3442130" y="2758791"/>
            <a:ext cx="2422296" cy="3061638"/>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en-PH" sz="1600">
                <a:solidFill>
                  <a:schemeClr val="tx1"/>
                </a:solidFill>
                <a:latin typeface="proxima_nova"/>
                <a:ea typeface="Lato"/>
                <a:cs typeface="Lato"/>
              </a:rPr>
              <a:t>Input mandatory information:</a:t>
            </a:r>
          </a:p>
          <a:p>
            <a:endParaRPr lang="en-PH" sz="1600">
              <a:solidFill>
                <a:schemeClr val="tx1"/>
              </a:solidFill>
              <a:latin typeface="proxima_nova"/>
              <a:ea typeface="Lato"/>
              <a:cs typeface="Lato"/>
            </a:endParaRPr>
          </a:p>
          <a:p>
            <a:pPr marL="285750" indent="-285750">
              <a:buFontTx/>
              <a:buChar char="-"/>
            </a:pPr>
            <a:r>
              <a:rPr lang="en-GB" sz="1200">
                <a:solidFill>
                  <a:schemeClr val="tx1"/>
                </a:solidFill>
                <a:latin typeface="proxima_nova"/>
                <a:ea typeface="Lato"/>
                <a:cs typeface="Lato"/>
              </a:rPr>
              <a:t>Company name as legally registered</a:t>
            </a:r>
          </a:p>
          <a:p>
            <a:pPr marL="285750" indent="-285750">
              <a:buFontTx/>
              <a:buChar char="-"/>
            </a:pPr>
            <a:r>
              <a:rPr lang="en-GB" sz="1200">
                <a:solidFill>
                  <a:schemeClr val="tx1"/>
                </a:solidFill>
                <a:latin typeface="proxima_nova"/>
                <a:ea typeface="Lato"/>
                <a:cs typeface="Lato"/>
              </a:rPr>
              <a:t>Tax Organisation Type</a:t>
            </a:r>
          </a:p>
          <a:p>
            <a:pPr marL="285750" indent="-285750">
              <a:buFontTx/>
              <a:buChar char="-"/>
            </a:pPr>
            <a:r>
              <a:rPr lang="en-GB" sz="1200">
                <a:solidFill>
                  <a:schemeClr val="tx1"/>
                </a:solidFill>
                <a:latin typeface="proxima_nova"/>
                <a:ea typeface="Lato"/>
                <a:cs typeface="Lato"/>
              </a:rPr>
              <a:t>Contact person details to maintain the account (email + telephone number)</a:t>
            </a:r>
          </a:p>
          <a:p>
            <a:pPr marL="285750" indent="-285750">
              <a:buFontTx/>
              <a:buChar char="-"/>
            </a:pPr>
            <a:r>
              <a:rPr lang="en-GB" sz="1200">
                <a:solidFill>
                  <a:schemeClr val="tx1"/>
                </a:solidFill>
                <a:latin typeface="proxima_nova"/>
                <a:ea typeface="Lato"/>
                <a:cs typeface="Lato"/>
              </a:rPr>
              <a:t>Company address with valid Postal Code</a:t>
            </a:r>
          </a:p>
          <a:p>
            <a:pPr marL="285750" indent="-285750">
              <a:buFontTx/>
              <a:buChar char="-"/>
            </a:pPr>
            <a:r>
              <a:rPr lang="en-GB" sz="1200">
                <a:solidFill>
                  <a:schemeClr val="tx1"/>
                </a:solidFill>
                <a:latin typeface="proxima_nova"/>
                <a:ea typeface="Lato"/>
                <a:cs typeface="Lato"/>
              </a:rPr>
              <a:t>Tax ID / Tax Registration Number</a:t>
            </a:r>
          </a:p>
          <a:p>
            <a:r>
              <a:rPr lang="en-PH" sz="1200">
                <a:solidFill>
                  <a:schemeClr val="tx1"/>
                </a:solidFill>
                <a:latin typeface="proxima_nova"/>
                <a:ea typeface="Lato"/>
                <a:cs typeface="Lato"/>
              </a:rPr>
              <a:t> </a:t>
            </a:r>
            <a:endParaRPr lang="en-US" sz="1200">
              <a:solidFill>
                <a:schemeClr val="tx1"/>
              </a:solidFill>
              <a:latin typeface="proxima_nova"/>
            </a:endParaRPr>
          </a:p>
        </p:txBody>
      </p:sp>
      <p:sp>
        <p:nvSpPr>
          <p:cNvPr id="11" name="Rectangle: Rounded Corners 10">
            <a:extLst>
              <a:ext uri="{FF2B5EF4-FFF2-40B4-BE49-F238E27FC236}">
                <a16:creationId xmlns:a16="http://schemas.microsoft.com/office/drawing/2014/main" id="{710D160C-A59A-BDA4-E4CD-56E80CDE2B9C}"/>
              </a:ext>
            </a:extLst>
          </p:cNvPr>
          <p:cNvSpPr/>
          <p:nvPr/>
        </p:nvSpPr>
        <p:spPr>
          <a:xfrm>
            <a:off x="9168834" y="2757984"/>
            <a:ext cx="2422296" cy="2280623"/>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en-PH" sz="1600">
                <a:solidFill>
                  <a:schemeClr val="tx1"/>
                </a:solidFill>
                <a:latin typeface="proxima_nova"/>
                <a:ea typeface="Lato"/>
                <a:cs typeface="Lato"/>
              </a:rPr>
              <a:t>Check email account to create password and log-in to the system</a:t>
            </a:r>
            <a:endParaRPr lang="en-US" sz="1200">
              <a:solidFill>
                <a:schemeClr val="tx1"/>
              </a:solidFill>
              <a:latin typeface="proxima_nova"/>
            </a:endParaRPr>
          </a:p>
        </p:txBody>
      </p:sp>
      <p:sp>
        <p:nvSpPr>
          <p:cNvPr id="12" name="Rectangle: Rounded Corners 11">
            <a:extLst>
              <a:ext uri="{FF2B5EF4-FFF2-40B4-BE49-F238E27FC236}">
                <a16:creationId xmlns:a16="http://schemas.microsoft.com/office/drawing/2014/main" id="{D2596654-6AA9-5224-4D8B-D4BD0B8A0A0C}"/>
              </a:ext>
            </a:extLst>
          </p:cNvPr>
          <p:cNvSpPr/>
          <p:nvPr/>
        </p:nvSpPr>
        <p:spPr>
          <a:xfrm>
            <a:off x="6247473" y="2757985"/>
            <a:ext cx="2422296" cy="2280623"/>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en-PH" sz="1600">
                <a:solidFill>
                  <a:schemeClr val="tx1"/>
                </a:solidFill>
                <a:latin typeface="proxima_nova"/>
                <a:ea typeface="Lato"/>
                <a:cs typeface="Lato"/>
              </a:rPr>
              <a:t>Registration will be auto-approved for prospective suppliers</a:t>
            </a:r>
            <a:endParaRPr lang="en-US" sz="1200">
              <a:solidFill>
                <a:schemeClr val="tx1"/>
              </a:solidFill>
              <a:latin typeface="proxima_nova"/>
            </a:endParaRPr>
          </a:p>
        </p:txBody>
      </p:sp>
    </p:spTree>
    <p:extLst>
      <p:ext uri="{BB962C8B-B14F-4D97-AF65-F5344CB8AC3E}">
        <p14:creationId xmlns:p14="http://schemas.microsoft.com/office/powerpoint/2010/main" val="261791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website&#10;&#10;Description automatically generated">
            <a:extLst>
              <a:ext uri="{FF2B5EF4-FFF2-40B4-BE49-F238E27FC236}">
                <a16:creationId xmlns:a16="http://schemas.microsoft.com/office/drawing/2014/main" id="{9138692F-9374-06FF-8F2F-E6ECF1DF82FD}"/>
              </a:ext>
            </a:extLst>
          </p:cNvPr>
          <p:cNvPicPr>
            <a:picLocks noChangeAspect="1"/>
          </p:cNvPicPr>
          <p:nvPr/>
        </p:nvPicPr>
        <p:blipFill rotWithShape="1">
          <a:blip r:embed="rId3">
            <a:extLst>
              <a:ext uri="{28A0092B-C50C-407E-A947-70E740481C1C}">
                <a14:useLocalDpi xmlns:a14="http://schemas.microsoft.com/office/drawing/2010/main" val="0"/>
              </a:ext>
            </a:extLst>
          </a:blip>
          <a:srcRect b="17421"/>
          <a:stretch/>
        </p:blipFill>
        <p:spPr>
          <a:xfrm>
            <a:off x="458393" y="580898"/>
            <a:ext cx="3238116" cy="4292027"/>
          </a:xfrm>
          <a:prstGeom prst="rect">
            <a:avLst/>
          </a:prstGeom>
        </p:spPr>
      </p:pic>
      <p:sp>
        <p:nvSpPr>
          <p:cNvPr id="2" name="TextBox 1">
            <a:extLst>
              <a:ext uri="{FF2B5EF4-FFF2-40B4-BE49-F238E27FC236}">
                <a16:creationId xmlns:a16="http://schemas.microsoft.com/office/drawing/2014/main" id="{817E5750-D7E6-23F9-B8CB-CDCC05E312D2}"/>
              </a:ext>
            </a:extLst>
          </p:cNvPr>
          <p:cNvSpPr txBox="1"/>
          <p:nvPr/>
        </p:nvSpPr>
        <p:spPr>
          <a:xfrm>
            <a:off x="264609" y="169718"/>
            <a:ext cx="79396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2.1 Supplier Registration: Visit Supplier Portal</a:t>
            </a:r>
            <a:endParaRPr lang="en-PH" sz="2500" b="1">
              <a:solidFill>
                <a:srgbClr val="0072BC"/>
              </a:solidFill>
              <a:latin typeface="Proxima Nova"/>
              <a:ea typeface="+mn-lt"/>
              <a:cs typeface="+mn-lt"/>
            </a:endParaRPr>
          </a:p>
        </p:txBody>
      </p:sp>
      <p:pic>
        <p:nvPicPr>
          <p:cNvPr id="5" name="Graphic 4" descr="House outline">
            <a:hlinkClick r:id="rId4" action="ppaction://hlinksldjump"/>
            <a:extLst>
              <a:ext uri="{FF2B5EF4-FFF2-40B4-BE49-F238E27FC236}">
                <a16:creationId xmlns:a16="http://schemas.microsoft.com/office/drawing/2014/main" id="{5DA54FD4-7F83-BA44-4644-DBCFCCED35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56070" y="0"/>
            <a:ext cx="471320" cy="477054"/>
          </a:xfrm>
          <a:prstGeom prst="rect">
            <a:avLst/>
          </a:prstGeom>
        </p:spPr>
      </p:pic>
      <p:pic>
        <p:nvPicPr>
          <p:cNvPr id="6" name="Graphic 5" descr="Priorities with solid fill">
            <a:hlinkClick r:id="rId7" action="ppaction://hlinksldjump"/>
            <a:extLst>
              <a:ext uri="{FF2B5EF4-FFF2-40B4-BE49-F238E27FC236}">
                <a16:creationId xmlns:a16="http://schemas.microsoft.com/office/drawing/2014/main" id="{A9C64A50-CDA4-5414-F6B6-C31BE8DF7D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16" name="TextBox 15">
            <a:extLst>
              <a:ext uri="{FF2B5EF4-FFF2-40B4-BE49-F238E27FC236}">
                <a16:creationId xmlns:a16="http://schemas.microsoft.com/office/drawing/2014/main" id="{DE7230B3-A16A-04FA-39FF-DE480B0CAA15}"/>
              </a:ext>
            </a:extLst>
          </p:cNvPr>
          <p:cNvSpPr txBox="1"/>
          <p:nvPr/>
        </p:nvSpPr>
        <p:spPr>
          <a:xfrm>
            <a:off x="7134666" y="918712"/>
            <a:ext cx="4436589" cy="5262979"/>
          </a:xfrm>
          <a:prstGeom prst="rect">
            <a:avLst/>
          </a:prstGeom>
          <a:noFill/>
        </p:spPr>
        <p:txBody>
          <a:bodyPr wrap="square" lIns="91440" tIns="45720" rIns="91440" bIns="45720" rtlCol="0" anchor="t">
            <a:spAutoFit/>
          </a:bodyPr>
          <a:lstStyle/>
          <a:p>
            <a:r>
              <a:rPr lang="en-PH" sz="1600">
                <a:solidFill>
                  <a:schemeClr val="tx1"/>
                </a:solidFill>
                <a:latin typeface="proxima_nova"/>
                <a:ea typeface="Lato"/>
                <a:cs typeface="Lato"/>
              </a:rPr>
              <a:t>Click this </a:t>
            </a:r>
            <a:r>
              <a:rPr lang="en-PH" sz="1600" b="1">
                <a:solidFill>
                  <a:schemeClr val="tx1"/>
                </a:solidFill>
                <a:latin typeface="proxima_nova"/>
                <a:ea typeface="Lato"/>
                <a:cs typeface="Lato"/>
                <a:hlinkClick r:id="rId10"/>
              </a:rPr>
              <a:t>LINK</a:t>
            </a:r>
            <a:r>
              <a:rPr lang="en-PH" sz="1600">
                <a:solidFill>
                  <a:schemeClr val="tx1"/>
                </a:solidFill>
                <a:latin typeface="proxima_nova"/>
                <a:ea typeface="Lato"/>
                <a:cs typeface="Lato"/>
              </a:rPr>
              <a:t> or enter from the</a:t>
            </a:r>
            <a:r>
              <a:rPr lang="en-US" sz="1600">
                <a:solidFill>
                  <a:schemeClr val="bg1"/>
                </a:solidFill>
                <a:latin typeface="proxima_nova"/>
              </a:rPr>
              <a:t> </a:t>
            </a:r>
            <a:r>
              <a:rPr lang="en-US" sz="1600" b="1">
                <a:solidFill>
                  <a:schemeClr val="bg1"/>
                </a:solidFill>
                <a:latin typeface="proxima_nova"/>
                <a:hlinkClick r:id="rId11"/>
              </a:rPr>
              <a:t>UNHCR WEBSITE</a:t>
            </a:r>
            <a:endParaRPr lang="en-US" sz="1600" b="1">
              <a:solidFill>
                <a:schemeClr val="bg1"/>
              </a:solidFill>
              <a:latin typeface="proxima_nova"/>
            </a:endParaRPr>
          </a:p>
          <a:p>
            <a:endParaRPr lang="en-US" sz="1600" b="1">
              <a:solidFill>
                <a:schemeClr val="bg1"/>
              </a:solidFill>
              <a:latin typeface="proxima_nova"/>
            </a:endParaRPr>
          </a:p>
          <a:p>
            <a:pPr algn="just"/>
            <a:r>
              <a:rPr lang="en-US" sz="1600">
                <a:solidFill>
                  <a:schemeClr val="tx1"/>
                </a:solidFill>
                <a:latin typeface="proxima_nova"/>
              </a:rPr>
              <a:t>If you are already registered in the system but do not remember your password, please </a:t>
            </a:r>
            <a:r>
              <a:rPr lang="en-US" sz="1600" b="1">
                <a:solidFill>
                  <a:schemeClr val="tx1"/>
                </a:solidFill>
                <a:latin typeface="proxima_nova"/>
              </a:rPr>
              <a:t>do not register again.</a:t>
            </a:r>
          </a:p>
          <a:p>
            <a:pPr algn="just"/>
            <a:endParaRPr lang="en-US" sz="1600">
              <a:solidFill>
                <a:schemeClr val="tx1"/>
              </a:solidFill>
              <a:latin typeface="proxima_nova"/>
              <a:ea typeface="Lato"/>
              <a:cs typeface="Lato"/>
            </a:endParaRPr>
          </a:p>
          <a:p>
            <a:pPr algn="just"/>
            <a:r>
              <a:rPr lang="en-US" sz="1600">
                <a:solidFill>
                  <a:schemeClr val="tx1"/>
                </a:solidFill>
                <a:latin typeface="proxima_nova"/>
                <a:ea typeface="Lato"/>
                <a:cs typeface="Lato"/>
              </a:rPr>
              <a:t>Please click </a:t>
            </a:r>
            <a:r>
              <a:rPr lang="en-US" sz="1600" u="sng">
                <a:solidFill>
                  <a:schemeClr val="tx1"/>
                </a:solidFill>
                <a:latin typeface="proxima_nova"/>
                <a:ea typeface="Lato"/>
                <a:cs typeface="Lato"/>
                <a:hlinkClick r:id="rId12"/>
              </a:rPr>
              <a:t>here</a:t>
            </a:r>
            <a:r>
              <a:rPr lang="en-US" sz="1600">
                <a:solidFill>
                  <a:schemeClr val="tx1"/>
                </a:solidFill>
                <a:latin typeface="proxima_nova"/>
                <a:ea typeface="Lato"/>
                <a:cs typeface="Lato"/>
              </a:rPr>
              <a:t> to login in the system with your User ID (e-mail address) and the password. If you have forgotten your password, you need to click on the </a:t>
            </a:r>
            <a:r>
              <a:rPr lang="en-US" sz="1600" b="1">
                <a:solidFill>
                  <a:schemeClr val="tx1"/>
                </a:solidFill>
                <a:latin typeface="proxima_nova"/>
                <a:ea typeface="Lato"/>
                <a:cs typeface="Lato"/>
              </a:rPr>
              <a:t>“Forgotten Password” </a:t>
            </a:r>
            <a:r>
              <a:rPr lang="en-US" sz="1600">
                <a:solidFill>
                  <a:schemeClr val="tx1"/>
                </a:solidFill>
                <a:latin typeface="proxima_nova"/>
                <a:ea typeface="Lato"/>
                <a:cs typeface="Lato"/>
              </a:rPr>
              <a:t>link and create a new password. Please see </a:t>
            </a:r>
            <a:r>
              <a:rPr lang="en-US" sz="1600" u="sng">
                <a:solidFill>
                  <a:schemeClr val="tx1"/>
                </a:solidFill>
                <a:latin typeface="proxima_nova"/>
                <a:ea typeface="Lato"/>
                <a:cs typeface="Lato"/>
                <a:hlinkClick r:id="rId13" action="ppaction://hlinksldjump"/>
              </a:rPr>
              <a:t>Instructions</a:t>
            </a:r>
            <a:r>
              <a:rPr lang="en-US" sz="1600">
                <a:solidFill>
                  <a:schemeClr val="tx1"/>
                </a:solidFill>
                <a:latin typeface="proxima_nova"/>
                <a:ea typeface="Lato"/>
                <a:cs typeface="Lato"/>
              </a:rPr>
              <a:t> on how to generate a new password if you forget it. </a:t>
            </a:r>
            <a:endParaRPr lang="en-PH" sz="1600">
              <a:solidFill>
                <a:schemeClr val="tx1"/>
              </a:solidFill>
              <a:latin typeface="proxima_nova"/>
              <a:ea typeface="Lato"/>
              <a:cs typeface="Lato"/>
            </a:endParaRPr>
          </a:p>
          <a:p>
            <a:endParaRPr lang="en-US" sz="1600" b="1">
              <a:solidFill>
                <a:schemeClr val="bg1"/>
              </a:solidFill>
              <a:latin typeface="proxima_nova"/>
            </a:endParaRPr>
          </a:p>
          <a:p>
            <a:r>
              <a:rPr lang="en-US" sz="1600" b="1">
                <a:latin typeface="proxima_nova"/>
              </a:rPr>
              <a:t>Important: </a:t>
            </a:r>
          </a:p>
          <a:p>
            <a:r>
              <a:rPr lang="en-PH" sz="1600">
                <a:solidFill>
                  <a:schemeClr val="tx1"/>
                </a:solidFill>
                <a:latin typeface="proxima_nova"/>
                <a:ea typeface="+mn-lt"/>
                <a:cs typeface="+mn-lt"/>
              </a:rPr>
              <a:t>The UNHCR Supplier Portal is not the same as the UNGM (United Nations Global Marketplace) or the e-tender box. If you want to conduct business with UNHCR, you must first register as a supplier in the UNHCR Supplier Portal.</a:t>
            </a:r>
            <a:r>
              <a:rPr lang="en-PH" sz="1600">
                <a:solidFill>
                  <a:schemeClr val="tx1"/>
                </a:solidFill>
                <a:latin typeface="proxima_nova"/>
                <a:ea typeface="Lato"/>
                <a:cs typeface="Lato"/>
              </a:rPr>
              <a:t> </a:t>
            </a:r>
            <a:endParaRPr lang="en-PH" sz="1600">
              <a:solidFill>
                <a:schemeClr val="tx1"/>
              </a:solidFill>
              <a:latin typeface="proxima_nova"/>
            </a:endParaRPr>
          </a:p>
          <a:p>
            <a:endParaRPr lang="en-US" sz="1600" b="1">
              <a:latin typeface="proxima_nova"/>
            </a:endParaRPr>
          </a:p>
          <a:p>
            <a:endParaRPr lang="en-US" sz="1600">
              <a:latin typeface="proxima_nova"/>
            </a:endParaRPr>
          </a:p>
        </p:txBody>
      </p:sp>
      <p:pic>
        <p:nvPicPr>
          <p:cNvPr id="4" name="Picture 3">
            <a:extLst>
              <a:ext uri="{FF2B5EF4-FFF2-40B4-BE49-F238E27FC236}">
                <a16:creationId xmlns:a16="http://schemas.microsoft.com/office/drawing/2014/main" id="{30A52231-B490-208C-2A4A-852E564A3250}"/>
              </a:ext>
            </a:extLst>
          </p:cNvPr>
          <p:cNvPicPr>
            <a:picLocks noChangeAspect="1"/>
          </p:cNvPicPr>
          <p:nvPr/>
        </p:nvPicPr>
        <p:blipFill>
          <a:blip r:embed="rId14"/>
          <a:stretch>
            <a:fillRect/>
          </a:stretch>
        </p:blipFill>
        <p:spPr>
          <a:xfrm>
            <a:off x="460503" y="4888805"/>
            <a:ext cx="3131554" cy="1372091"/>
          </a:xfrm>
          <a:prstGeom prst="rect">
            <a:avLst/>
          </a:prstGeom>
        </p:spPr>
      </p:pic>
      <p:sp>
        <p:nvSpPr>
          <p:cNvPr id="10" name="Rettangolo con angoli arrotondati 11">
            <a:extLst>
              <a:ext uri="{FF2B5EF4-FFF2-40B4-BE49-F238E27FC236}">
                <a16:creationId xmlns:a16="http://schemas.microsoft.com/office/drawing/2014/main" id="{A993C578-84C9-7745-F0DF-F96503C888D9}"/>
              </a:ext>
            </a:extLst>
          </p:cNvPr>
          <p:cNvSpPr/>
          <p:nvPr/>
        </p:nvSpPr>
        <p:spPr>
          <a:xfrm>
            <a:off x="375146" y="4907110"/>
            <a:ext cx="1668258" cy="135378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1" name="Straight Connector 10">
            <a:extLst>
              <a:ext uri="{FF2B5EF4-FFF2-40B4-BE49-F238E27FC236}">
                <a16:creationId xmlns:a16="http://schemas.microsoft.com/office/drawing/2014/main" id="{87DED7B5-3531-311A-F4F8-45008163C289}"/>
              </a:ext>
            </a:extLst>
          </p:cNvPr>
          <p:cNvCxnSpPr>
            <a:cxnSpLocks/>
            <a:stCxn id="22" idx="1"/>
            <a:endCxn id="10" idx="3"/>
          </p:cNvCxnSpPr>
          <p:nvPr/>
        </p:nvCxnSpPr>
        <p:spPr>
          <a:xfrm flipH="1">
            <a:off x="2043404" y="4100038"/>
            <a:ext cx="1750026" cy="1483965"/>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C352F2B-D628-C02C-48AA-72AF159DAF7F}"/>
              </a:ext>
            </a:extLst>
          </p:cNvPr>
          <p:cNvPicPr>
            <a:picLocks noChangeAspect="1"/>
          </p:cNvPicPr>
          <p:nvPr/>
        </p:nvPicPr>
        <p:blipFill>
          <a:blip r:embed="rId15"/>
          <a:stretch>
            <a:fillRect/>
          </a:stretch>
        </p:blipFill>
        <p:spPr>
          <a:xfrm>
            <a:off x="3941900" y="2824216"/>
            <a:ext cx="2888273" cy="2551645"/>
          </a:xfrm>
          <a:prstGeom prst="rect">
            <a:avLst/>
          </a:prstGeom>
        </p:spPr>
      </p:pic>
      <p:sp>
        <p:nvSpPr>
          <p:cNvPr id="22" name="Rettangolo con angoli arrotondati 11">
            <a:extLst>
              <a:ext uri="{FF2B5EF4-FFF2-40B4-BE49-F238E27FC236}">
                <a16:creationId xmlns:a16="http://schemas.microsoft.com/office/drawing/2014/main" id="{EEBB2090-81AA-FBB7-6D38-AE6C8EDCF348}"/>
              </a:ext>
            </a:extLst>
          </p:cNvPr>
          <p:cNvSpPr/>
          <p:nvPr/>
        </p:nvSpPr>
        <p:spPr>
          <a:xfrm>
            <a:off x="3793430" y="2718574"/>
            <a:ext cx="3185211" cy="2762927"/>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Rettangolo con angoli arrotondati 11">
            <a:extLst>
              <a:ext uri="{FF2B5EF4-FFF2-40B4-BE49-F238E27FC236}">
                <a16:creationId xmlns:a16="http://schemas.microsoft.com/office/drawing/2014/main" id="{DE2BC32E-80DC-546C-0BD2-85BE23C24833}"/>
              </a:ext>
            </a:extLst>
          </p:cNvPr>
          <p:cNvSpPr/>
          <p:nvPr/>
        </p:nvSpPr>
        <p:spPr>
          <a:xfrm>
            <a:off x="4105469" y="4786605"/>
            <a:ext cx="1716832" cy="363894"/>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43616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702921" y="172678"/>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Register supplier (6 train stops)</a:t>
            </a:r>
            <a:endParaRPr lang="en-PH" sz="2500" b="1">
              <a:solidFill>
                <a:srgbClr val="0072BC"/>
              </a:solidFill>
              <a:latin typeface="Proxima Nova"/>
              <a:ea typeface="+mn-lt"/>
              <a:cs typeface="+mn-lt"/>
            </a:endParaRPr>
          </a:p>
        </p:txBody>
      </p:sp>
      <p:sp>
        <p:nvSpPr>
          <p:cNvPr id="10" name="Rectangle: Rounded Corners 9">
            <a:extLst>
              <a:ext uri="{FF2B5EF4-FFF2-40B4-BE49-F238E27FC236}">
                <a16:creationId xmlns:a16="http://schemas.microsoft.com/office/drawing/2014/main" id="{6ED76708-6756-6F53-38EF-378F06A9AF86}"/>
              </a:ext>
            </a:extLst>
          </p:cNvPr>
          <p:cNvSpPr/>
          <p:nvPr/>
        </p:nvSpPr>
        <p:spPr>
          <a:xfrm>
            <a:off x="2613675" y="2716503"/>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bg2"/>
                </a:solidFill>
                <a:latin typeface="proxima_nova"/>
                <a:ea typeface="Lato"/>
                <a:cs typeface="Lato"/>
              </a:rPr>
              <a:t>Stop1. Enter the company details</a:t>
            </a:r>
          </a:p>
        </p:txBody>
      </p:sp>
      <p:sp>
        <p:nvSpPr>
          <p:cNvPr id="15" name="Rectangle: Rounded Corners 14">
            <a:extLst>
              <a:ext uri="{FF2B5EF4-FFF2-40B4-BE49-F238E27FC236}">
                <a16:creationId xmlns:a16="http://schemas.microsoft.com/office/drawing/2014/main" id="{E2E44030-C0ED-73E1-D0D6-ACF8C595FF1E}"/>
              </a:ext>
            </a:extLst>
          </p:cNvPr>
          <p:cNvSpPr/>
          <p:nvPr/>
        </p:nvSpPr>
        <p:spPr>
          <a:xfrm>
            <a:off x="3999108" y="2716503"/>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bg2"/>
                </a:solidFill>
                <a:latin typeface="proxima_nova"/>
                <a:ea typeface="Lato"/>
                <a:cs typeface="Lato"/>
              </a:rPr>
              <a:t>Stop 2. Insert or edit the contact (user) details</a:t>
            </a:r>
            <a:endParaRPr lang="en-GB" sz="1600" b="0">
              <a:solidFill>
                <a:schemeClr val="bg2"/>
              </a:solidFill>
              <a:latin typeface="proxima_nova"/>
              <a:ea typeface="Lato"/>
              <a:cs typeface="Lato"/>
            </a:endParaRPr>
          </a:p>
          <a:p>
            <a:pPr algn="ctr"/>
            <a:endParaRPr lang="en-GB" sz="1600" b="0">
              <a:solidFill>
                <a:schemeClr val="bg2"/>
              </a:solidFill>
              <a:latin typeface="Lato"/>
              <a:ea typeface="Lato"/>
              <a:cs typeface="Lato"/>
            </a:endParaRPr>
          </a:p>
        </p:txBody>
      </p:sp>
      <p:sp>
        <p:nvSpPr>
          <p:cNvPr id="16" name="Rectangle: Rounded Corners 15">
            <a:extLst>
              <a:ext uri="{FF2B5EF4-FFF2-40B4-BE49-F238E27FC236}">
                <a16:creationId xmlns:a16="http://schemas.microsoft.com/office/drawing/2014/main" id="{5FE6DC57-A4BC-744A-4C59-324C2BFB77DA}"/>
              </a:ext>
            </a:extLst>
          </p:cNvPr>
          <p:cNvSpPr/>
          <p:nvPr/>
        </p:nvSpPr>
        <p:spPr>
          <a:xfrm>
            <a:off x="5384541" y="2716504"/>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bg2"/>
                </a:solidFill>
                <a:latin typeface="proxima_nova"/>
                <a:ea typeface="Lato"/>
                <a:cs typeface="Lato"/>
              </a:rPr>
              <a:t>Stop 3. Insert the company address</a:t>
            </a:r>
          </a:p>
        </p:txBody>
      </p:sp>
      <p:sp>
        <p:nvSpPr>
          <p:cNvPr id="17" name="Rectangle: Rounded Corners 16">
            <a:extLst>
              <a:ext uri="{FF2B5EF4-FFF2-40B4-BE49-F238E27FC236}">
                <a16:creationId xmlns:a16="http://schemas.microsoft.com/office/drawing/2014/main" id="{93BB2BF0-304B-6844-9F26-7AD562BB881D}"/>
              </a:ext>
            </a:extLst>
          </p:cNvPr>
          <p:cNvSpPr/>
          <p:nvPr/>
        </p:nvSpPr>
        <p:spPr>
          <a:xfrm>
            <a:off x="6735998" y="2716504"/>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bg2"/>
                </a:solidFill>
                <a:latin typeface="proxima_nova"/>
                <a:ea typeface="Lato"/>
                <a:cs typeface="Lato"/>
              </a:rPr>
              <a:t>Stop 4. Enter bank details</a:t>
            </a:r>
          </a:p>
        </p:txBody>
      </p:sp>
      <p:sp>
        <p:nvSpPr>
          <p:cNvPr id="18" name="Rectangle: Rounded Corners 17">
            <a:extLst>
              <a:ext uri="{FF2B5EF4-FFF2-40B4-BE49-F238E27FC236}">
                <a16:creationId xmlns:a16="http://schemas.microsoft.com/office/drawing/2014/main" id="{6E6D3696-BB9E-F870-0158-CC719CD30946}"/>
              </a:ext>
            </a:extLst>
          </p:cNvPr>
          <p:cNvSpPr/>
          <p:nvPr/>
        </p:nvSpPr>
        <p:spPr>
          <a:xfrm>
            <a:off x="8082865" y="2716504"/>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bg2"/>
                </a:solidFill>
                <a:latin typeface="proxima_nova"/>
                <a:ea typeface="Lato"/>
                <a:cs typeface="Lato"/>
              </a:rPr>
              <a:t>Stop 5. Complete the questionnaire</a:t>
            </a:r>
          </a:p>
        </p:txBody>
      </p:sp>
      <p:sp>
        <p:nvSpPr>
          <p:cNvPr id="19" name="Rectangle: Rounded Corners 18">
            <a:extLst>
              <a:ext uri="{FF2B5EF4-FFF2-40B4-BE49-F238E27FC236}">
                <a16:creationId xmlns:a16="http://schemas.microsoft.com/office/drawing/2014/main" id="{6765D26E-B26A-A659-A555-70E554E2DA3F}"/>
              </a:ext>
            </a:extLst>
          </p:cNvPr>
          <p:cNvSpPr/>
          <p:nvPr/>
        </p:nvSpPr>
        <p:spPr>
          <a:xfrm>
            <a:off x="9429732" y="2716504"/>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chemeClr val="bg2"/>
                </a:solidFill>
                <a:latin typeface="proxima_nova"/>
                <a:ea typeface="Lato"/>
                <a:cs typeface="Lato"/>
              </a:rPr>
              <a:t>Stop 6. Review and complete the registration</a:t>
            </a:r>
          </a:p>
        </p:txBody>
      </p:sp>
      <p:pic>
        <p:nvPicPr>
          <p:cNvPr id="3" name="Graphic 2" descr="House outline">
            <a:hlinkClick r:id="rId3" action="ppaction://hlinksldjump"/>
            <a:extLst>
              <a:ext uri="{FF2B5EF4-FFF2-40B4-BE49-F238E27FC236}">
                <a16:creationId xmlns:a16="http://schemas.microsoft.com/office/drawing/2014/main" id="{447D74DB-9491-48C4-3E16-A8A218303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0680" y="0"/>
            <a:ext cx="471320" cy="477054"/>
          </a:xfrm>
          <a:prstGeom prst="rect">
            <a:avLst/>
          </a:prstGeom>
        </p:spPr>
      </p:pic>
      <p:sp>
        <p:nvSpPr>
          <p:cNvPr id="8" name="Rectangle: Rounded Corners 7">
            <a:extLst>
              <a:ext uri="{FF2B5EF4-FFF2-40B4-BE49-F238E27FC236}">
                <a16:creationId xmlns:a16="http://schemas.microsoft.com/office/drawing/2014/main" id="{0C16E2B3-1B5C-126D-E359-4E6A11D2550A}"/>
              </a:ext>
            </a:extLst>
          </p:cNvPr>
          <p:cNvSpPr/>
          <p:nvPr/>
        </p:nvSpPr>
        <p:spPr>
          <a:xfrm>
            <a:off x="6606160" y="5409416"/>
            <a:ext cx="1476705" cy="816369"/>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900" b="1">
                <a:solidFill>
                  <a:schemeClr val="tx1"/>
                </a:solidFill>
                <a:latin typeface="proxima_nova"/>
                <a:ea typeface="Lato"/>
                <a:cs typeface="Lato"/>
              </a:rPr>
              <a:t>IMPORTANT</a:t>
            </a:r>
          </a:p>
          <a:p>
            <a:pPr algn="ctr"/>
            <a:r>
              <a:rPr lang="en-US" sz="1000">
                <a:solidFill>
                  <a:schemeClr val="tx1"/>
                </a:solidFill>
                <a:latin typeface="proxima_nova"/>
              </a:rPr>
              <a:t>Only applicable for Spend authorized suppliers</a:t>
            </a:r>
            <a:endParaRPr lang="en-PH" sz="1000">
              <a:solidFill>
                <a:schemeClr val="tx1"/>
              </a:solidFill>
              <a:latin typeface="proxima_nova"/>
              <a:ea typeface="Lato"/>
              <a:cs typeface="Lato"/>
            </a:endParaRPr>
          </a:p>
        </p:txBody>
      </p:sp>
      <p:pic>
        <p:nvPicPr>
          <p:cNvPr id="9" name="Graphic 8" descr="A lightbulb">
            <a:extLst>
              <a:ext uri="{FF2B5EF4-FFF2-40B4-BE49-F238E27FC236}">
                <a16:creationId xmlns:a16="http://schemas.microsoft.com/office/drawing/2014/main" id="{DFF6FD55-E72A-9AD1-16C3-BB6C513906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5653" y="5409416"/>
            <a:ext cx="252633" cy="252633"/>
          </a:xfrm>
          <a:prstGeom prst="rect">
            <a:avLst/>
          </a:prstGeom>
        </p:spPr>
      </p:pic>
      <p:pic>
        <p:nvPicPr>
          <p:cNvPr id="11" name="Graphic 10" descr="Priorities with solid fill">
            <a:hlinkClick r:id="rId8" action="ppaction://hlinksldjump"/>
            <a:extLst>
              <a:ext uri="{FF2B5EF4-FFF2-40B4-BE49-F238E27FC236}">
                <a16:creationId xmlns:a16="http://schemas.microsoft.com/office/drawing/2014/main" id="{5286A8DD-9391-5436-7AE8-CA7504DF7A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pic>
        <p:nvPicPr>
          <p:cNvPr id="4" name="Picture 3">
            <a:extLst>
              <a:ext uri="{FF2B5EF4-FFF2-40B4-BE49-F238E27FC236}">
                <a16:creationId xmlns:a16="http://schemas.microsoft.com/office/drawing/2014/main" id="{4528954B-14F6-E34C-4AAF-A5F72607D986}"/>
              </a:ext>
            </a:extLst>
          </p:cNvPr>
          <p:cNvPicPr>
            <a:picLocks noChangeAspect="1"/>
          </p:cNvPicPr>
          <p:nvPr/>
        </p:nvPicPr>
        <p:blipFill>
          <a:blip r:embed="rId11"/>
          <a:stretch>
            <a:fillRect/>
          </a:stretch>
        </p:blipFill>
        <p:spPr>
          <a:xfrm>
            <a:off x="2529024" y="1002534"/>
            <a:ext cx="8098433" cy="1428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033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pic>
        <p:nvPicPr>
          <p:cNvPr id="3" name="Picture 2">
            <a:extLst>
              <a:ext uri="{FF2B5EF4-FFF2-40B4-BE49-F238E27FC236}">
                <a16:creationId xmlns:a16="http://schemas.microsoft.com/office/drawing/2014/main" id="{F72CF9F1-9D19-690D-D82A-47A1ACA549FB}"/>
              </a:ext>
            </a:extLst>
          </p:cNvPr>
          <p:cNvPicPr>
            <a:picLocks noChangeAspect="1"/>
          </p:cNvPicPr>
          <p:nvPr/>
        </p:nvPicPr>
        <p:blipFill>
          <a:blip r:embed="rId3"/>
          <a:stretch>
            <a:fillRect/>
          </a:stretch>
        </p:blipFill>
        <p:spPr>
          <a:xfrm rot="16200000">
            <a:off x="-1814672" y="2723895"/>
            <a:ext cx="5431345" cy="847891"/>
          </a:xfrm>
          <a:prstGeom prst="rect">
            <a:avLst/>
          </a:prstGeom>
        </p:spPr>
      </p:pic>
      <p:sp>
        <p:nvSpPr>
          <p:cNvPr id="4" name="TextBox 3">
            <a:extLst>
              <a:ext uri="{FF2B5EF4-FFF2-40B4-BE49-F238E27FC236}">
                <a16:creationId xmlns:a16="http://schemas.microsoft.com/office/drawing/2014/main" id="{CFF2CD14-87FB-8828-A3E8-82E39F46C1EE}"/>
              </a:ext>
            </a:extLst>
          </p:cNvPr>
          <p:cNvSpPr txBox="1"/>
          <p:nvPr/>
        </p:nvSpPr>
        <p:spPr>
          <a:xfrm>
            <a:off x="1836100" y="193641"/>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Train stop 1: Part 1</a:t>
            </a:r>
            <a:endParaRPr lang="en-PH" sz="2500" b="1">
              <a:solidFill>
                <a:srgbClr val="0072BC"/>
              </a:solidFill>
              <a:latin typeface="Proxima Nova"/>
              <a:ea typeface="+mn-lt"/>
              <a:cs typeface="+mn-lt"/>
            </a:endParaRPr>
          </a:p>
        </p:txBody>
      </p:sp>
      <p:pic>
        <p:nvPicPr>
          <p:cNvPr id="5" name="Picture 4">
            <a:extLst>
              <a:ext uri="{FF2B5EF4-FFF2-40B4-BE49-F238E27FC236}">
                <a16:creationId xmlns:a16="http://schemas.microsoft.com/office/drawing/2014/main" id="{55283EE8-702A-5FEF-B597-4DEF0FB27A33}"/>
              </a:ext>
            </a:extLst>
          </p:cNvPr>
          <p:cNvPicPr>
            <a:picLocks noChangeAspect="1"/>
          </p:cNvPicPr>
          <p:nvPr/>
        </p:nvPicPr>
        <p:blipFill rotWithShape="1">
          <a:blip r:embed="rId4"/>
          <a:srcRect t="24517"/>
          <a:stretch/>
        </p:blipFill>
        <p:spPr>
          <a:xfrm>
            <a:off x="1817285" y="1218930"/>
            <a:ext cx="6169565" cy="2200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2ED1474E-5691-F6E4-FC9B-F849D8B3F756}"/>
              </a:ext>
            </a:extLst>
          </p:cNvPr>
          <p:cNvSpPr txBox="1"/>
          <p:nvPr/>
        </p:nvSpPr>
        <p:spPr>
          <a:xfrm>
            <a:off x="1816263" y="3486292"/>
            <a:ext cx="8079577" cy="2893100"/>
          </a:xfrm>
          <a:prstGeom prst="rect">
            <a:avLst/>
          </a:prstGeom>
          <a:noFill/>
        </p:spPr>
        <p:txBody>
          <a:bodyPr wrap="square" lIns="91440" tIns="45720" rIns="91440" bIns="45720" rtlCol="0" anchor="t">
            <a:spAutoFit/>
          </a:bodyPr>
          <a:lstStyle/>
          <a:p>
            <a:r>
              <a:rPr lang="en-US" sz="1400" b="1">
                <a:latin typeface="proxima_nova"/>
              </a:rPr>
              <a:t>Company (name) </a:t>
            </a:r>
          </a:p>
          <a:p>
            <a:r>
              <a:rPr lang="en-US" sz="1400">
                <a:latin typeface="proxima_nova"/>
              </a:rPr>
              <a:t>- Must correspond to the name recognized and registered in relevant registration office </a:t>
            </a:r>
          </a:p>
          <a:p>
            <a:r>
              <a:rPr lang="en-US" sz="1400">
                <a:latin typeface="proxima_nova"/>
              </a:rPr>
              <a:t>- Only Latin characters are allowed for the Company name</a:t>
            </a:r>
          </a:p>
          <a:p>
            <a:r>
              <a:rPr lang="en-US" sz="1400">
                <a:latin typeface="proxima_nova"/>
              </a:rPr>
              <a:t>- Special characters are not permitted in Company names</a:t>
            </a:r>
          </a:p>
          <a:p>
            <a:r>
              <a:rPr lang="en-US" sz="1400" b="1">
                <a:latin typeface="proxima_nova"/>
              </a:rPr>
              <a:t>Tax Organization Type </a:t>
            </a:r>
          </a:p>
          <a:p>
            <a:pPr marL="285750" indent="-285750">
              <a:buFontTx/>
              <a:buChar char="-"/>
            </a:pPr>
            <a:r>
              <a:rPr lang="en-US" sz="1400">
                <a:latin typeface="proxima_nova"/>
              </a:rPr>
              <a:t>Select one of the options from the dropdown menu (select either Corporation or Individual)</a:t>
            </a:r>
          </a:p>
          <a:p>
            <a:r>
              <a:rPr lang="en-US" sz="1400" b="1">
                <a:latin typeface="proxima_nova"/>
              </a:rPr>
              <a:t>Supplier type</a:t>
            </a:r>
          </a:p>
          <a:p>
            <a:r>
              <a:rPr lang="en-US" sz="1400">
                <a:latin typeface="proxima_nova"/>
              </a:rPr>
              <a:t>- Select </a:t>
            </a:r>
            <a:r>
              <a:rPr lang="en-US" sz="1400" b="1">
                <a:latin typeface="proxima_nova"/>
              </a:rPr>
              <a:t>Commercial Supplier</a:t>
            </a:r>
            <a:r>
              <a:rPr lang="en-US" sz="1400">
                <a:latin typeface="proxima_nova"/>
              </a:rPr>
              <a:t> from the dropdown menu</a:t>
            </a:r>
          </a:p>
          <a:p>
            <a:r>
              <a:rPr lang="en-US" sz="1400" b="1">
                <a:latin typeface="proxima_nova"/>
              </a:rPr>
              <a:t>Corporate Web Site </a:t>
            </a:r>
          </a:p>
          <a:p>
            <a:r>
              <a:rPr lang="en-US" sz="1400">
                <a:latin typeface="proxima_nova"/>
              </a:rPr>
              <a:t>- Enter the link of Corporate Web Site (optional) </a:t>
            </a:r>
          </a:p>
          <a:p>
            <a:r>
              <a:rPr lang="en-US" sz="1400" b="1">
                <a:latin typeface="proxima_nova"/>
              </a:rPr>
              <a:t>Attachments</a:t>
            </a:r>
          </a:p>
          <a:p>
            <a:r>
              <a:rPr lang="en-US" sz="1400">
                <a:latin typeface="proxima_nova"/>
              </a:rPr>
              <a:t>- </a:t>
            </a:r>
            <a:r>
              <a:rPr lang="en-US" sz="1400" b="0" i="0">
                <a:solidFill>
                  <a:srgbClr val="1A1816"/>
                </a:solidFill>
                <a:effectLst/>
                <a:latin typeface="Oracle Sans"/>
              </a:rPr>
              <a:t>Users can attach required supporting documents to the registration describing company background, certifications, and so on. Attachments can be in the form of files, URLs, or text notes.</a:t>
            </a:r>
            <a:endParaRPr lang="en-US" sz="1400">
              <a:latin typeface="proxima_nova"/>
            </a:endParaRPr>
          </a:p>
        </p:txBody>
      </p:sp>
      <p:sp>
        <p:nvSpPr>
          <p:cNvPr id="9" name="Rettangolo con angoli arrotondati 11">
            <a:extLst>
              <a:ext uri="{FF2B5EF4-FFF2-40B4-BE49-F238E27FC236}">
                <a16:creationId xmlns:a16="http://schemas.microsoft.com/office/drawing/2014/main" id="{940C1AC4-961C-D48B-3C80-2EC9DD00F253}"/>
              </a:ext>
            </a:extLst>
          </p:cNvPr>
          <p:cNvSpPr/>
          <p:nvPr/>
        </p:nvSpPr>
        <p:spPr>
          <a:xfrm>
            <a:off x="3450252" y="1218715"/>
            <a:ext cx="3510385" cy="38086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ttangolo con angoli arrotondati 11">
            <a:extLst>
              <a:ext uri="{FF2B5EF4-FFF2-40B4-BE49-F238E27FC236}">
                <a16:creationId xmlns:a16="http://schemas.microsoft.com/office/drawing/2014/main" id="{4FB14A48-2625-4829-A685-A82339AC6E85}"/>
              </a:ext>
            </a:extLst>
          </p:cNvPr>
          <p:cNvSpPr/>
          <p:nvPr/>
        </p:nvSpPr>
        <p:spPr>
          <a:xfrm>
            <a:off x="3013788" y="1626496"/>
            <a:ext cx="3946849" cy="36181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3" name="Picture 12">
            <a:extLst>
              <a:ext uri="{FF2B5EF4-FFF2-40B4-BE49-F238E27FC236}">
                <a16:creationId xmlns:a16="http://schemas.microsoft.com/office/drawing/2014/main" id="{117F9DFD-41B9-EBB5-C5DD-97549D5D62D4}"/>
              </a:ext>
            </a:extLst>
          </p:cNvPr>
          <p:cNvPicPr>
            <a:picLocks noChangeAspect="1"/>
          </p:cNvPicPr>
          <p:nvPr/>
        </p:nvPicPr>
        <p:blipFill>
          <a:blip r:embed="rId5"/>
          <a:stretch>
            <a:fillRect/>
          </a:stretch>
        </p:blipFill>
        <p:spPr>
          <a:xfrm>
            <a:off x="1816263" y="742447"/>
            <a:ext cx="3477110" cy="371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ttangolo con angoli arrotondati 11">
            <a:extLst>
              <a:ext uri="{FF2B5EF4-FFF2-40B4-BE49-F238E27FC236}">
                <a16:creationId xmlns:a16="http://schemas.microsoft.com/office/drawing/2014/main" id="{9AEA7545-63B0-AE68-201E-6E85AEE52DF0}"/>
              </a:ext>
            </a:extLst>
          </p:cNvPr>
          <p:cNvSpPr/>
          <p:nvPr/>
        </p:nvSpPr>
        <p:spPr>
          <a:xfrm>
            <a:off x="3013588" y="2832695"/>
            <a:ext cx="3946849" cy="57367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21" name="Picture 20">
            <a:extLst>
              <a:ext uri="{FF2B5EF4-FFF2-40B4-BE49-F238E27FC236}">
                <a16:creationId xmlns:a16="http://schemas.microsoft.com/office/drawing/2014/main" id="{90497A40-AFB5-37A7-EC1E-D079B917DAF3}"/>
              </a:ext>
            </a:extLst>
          </p:cNvPr>
          <p:cNvPicPr>
            <a:picLocks noChangeAspect="1"/>
          </p:cNvPicPr>
          <p:nvPr/>
        </p:nvPicPr>
        <p:blipFill rotWithShape="1">
          <a:blip r:embed="rId6"/>
          <a:srcRect l="5969" t="31577" r="84940" b="50000"/>
          <a:stretch/>
        </p:blipFill>
        <p:spPr>
          <a:xfrm>
            <a:off x="9039419" y="1228045"/>
            <a:ext cx="2772890" cy="1580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ttangolo con angoli arrotondati 11">
            <a:extLst>
              <a:ext uri="{FF2B5EF4-FFF2-40B4-BE49-F238E27FC236}">
                <a16:creationId xmlns:a16="http://schemas.microsoft.com/office/drawing/2014/main" id="{2D24F417-2C57-4FFB-5421-37D89E44BA99}"/>
              </a:ext>
            </a:extLst>
          </p:cNvPr>
          <p:cNvSpPr/>
          <p:nvPr/>
        </p:nvSpPr>
        <p:spPr>
          <a:xfrm>
            <a:off x="10282335" y="1285878"/>
            <a:ext cx="1529974" cy="146477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24" name="Straight Arrow Connector 23">
            <a:extLst>
              <a:ext uri="{FF2B5EF4-FFF2-40B4-BE49-F238E27FC236}">
                <a16:creationId xmlns:a16="http://schemas.microsoft.com/office/drawing/2014/main" id="{FE2D93B1-BD89-9044-8468-79CF08BECBBF}"/>
              </a:ext>
            </a:extLst>
          </p:cNvPr>
          <p:cNvCxnSpPr>
            <a:cxnSpLocks/>
          </p:cNvCxnSpPr>
          <p:nvPr/>
        </p:nvCxnSpPr>
        <p:spPr>
          <a:xfrm>
            <a:off x="6960437" y="1782147"/>
            <a:ext cx="3321898" cy="2061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6" name="Graphic 5" descr="House outline">
            <a:hlinkClick r:id="rId7" action="ppaction://hlinksldjump"/>
            <a:extLst>
              <a:ext uri="{FF2B5EF4-FFF2-40B4-BE49-F238E27FC236}">
                <a16:creationId xmlns:a16="http://schemas.microsoft.com/office/drawing/2014/main" id="{E69521E8-568B-C641-8704-C018877382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7" name="Graphic 6" descr="Priorities with solid fill">
            <a:hlinkClick r:id="rId10" action="ppaction://hlinksldjump"/>
            <a:extLst>
              <a:ext uri="{FF2B5EF4-FFF2-40B4-BE49-F238E27FC236}">
                <a16:creationId xmlns:a16="http://schemas.microsoft.com/office/drawing/2014/main" id="{71842289-D0ED-E199-8F4B-DFE973B1E7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383F70FF-D601-E94A-FC92-9296B00716CE}"/>
              </a:ext>
            </a:extLst>
          </p:cNvPr>
          <p:cNvSpPr/>
          <p:nvPr/>
        </p:nvSpPr>
        <p:spPr>
          <a:xfrm>
            <a:off x="9428480" y="5088628"/>
            <a:ext cx="2635419" cy="1101406"/>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600" b="1">
                <a:solidFill>
                  <a:schemeClr val="tx1"/>
                </a:solidFill>
                <a:latin typeface="proxima_nova"/>
                <a:ea typeface="Lato"/>
                <a:cs typeface="Lato"/>
              </a:rPr>
              <a:t>IMPORTANT</a:t>
            </a:r>
          </a:p>
          <a:p>
            <a:pPr algn="ctr"/>
            <a:r>
              <a:rPr lang="en-PH" sz="1600" b="1">
                <a:solidFill>
                  <a:schemeClr val="bg2"/>
                </a:solidFill>
                <a:latin typeface="proxima_nova"/>
                <a:ea typeface="Lato"/>
                <a:cs typeface="Lato"/>
              </a:rPr>
              <a:t>*</a:t>
            </a:r>
            <a:r>
              <a:rPr lang="en-PH" sz="1600" b="1">
                <a:solidFill>
                  <a:schemeClr val="tx1"/>
                </a:solidFill>
                <a:latin typeface="proxima_nova"/>
                <a:ea typeface="Lato"/>
                <a:cs typeface="Lato"/>
              </a:rPr>
              <a:t> </a:t>
            </a:r>
            <a:r>
              <a:rPr lang="en-PH" sz="1600">
                <a:solidFill>
                  <a:schemeClr val="tx1"/>
                </a:solidFill>
                <a:latin typeface="proxima_nova"/>
                <a:ea typeface="Lato"/>
                <a:cs typeface="Lato"/>
              </a:rPr>
              <a:t>means mandatory field to be filled</a:t>
            </a:r>
          </a:p>
        </p:txBody>
      </p:sp>
      <p:pic>
        <p:nvPicPr>
          <p:cNvPr id="10" name="Graphic 9" descr="A lightbulb">
            <a:extLst>
              <a:ext uri="{FF2B5EF4-FFF2-40B4-BE49-F238E27FC236}">
                <a16:creationId xmlns:a16="http://schemas.microsoft.com/office/drawing/2014/main" id="{840D0C2D-2758-2454-984D-12D2DFEBC96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70762" y="5174669"/>
            <a:ext cx="311573" cy="311573"/>
          </a:xfrm>
          <a:prstGeom prst="rect">
            <a:avLst/>
          </a:prstGeom>
        </p:spPr>
      </p:pic>
    </p:spTree>
    <p:extLst>
      <p:ext uri="{BB962C8B-B14F-4D97-AF65-F5344CB8AC3E}">
        <p14:creationId xmlns:p14="http://schemas.microsoft.com/office/powerpoint/2010/main" val="320648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15194-51FF-5A36-F382-E4FB699AF2CA}"/>
              </a:ext>
            </a:extLst>
          </p:cNvPr>
          <p:cNvPicPr>
            <a:picLocks noChangeAspect="1"/>
          </p:cNvPicPr>
          <p:nvPr/>
        </p:nvPicPr>
        <p:blipFill>
          <a:blip r:embed="rId3"/>
          <a:stretch>
            <a:fillRect/>
          </a:stretch>
        </p:blipFill>
        <p:spPr>
          <a:xfrm>
            <a:off x="1836100" y="1192180"/>
            <a:ext cx="4220164" cy="3000794"/>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pic>
        <p:nvPicPr>
          <p:cNvPr id="3" name="Picture 2">
            <a:extLst>
              <a:ext uri="{FF2B5EF4-FFF2-40B4-BE49-F238E27FC236}">
                <a16:creationId xmlns:a16="http://schemas.microsoft.com/office/drawing/2014/main" id="{F72CF9F1-9D19-690D-D82A-47A1ACA549FB}"/>
              </a:ext>
            </a:extLst>
          </p:cNvPr>
          <p:cNvPicPr>
            <a:picLocks noChangeAspect="1"/>
          </p:cNvPicPr>
          <p:nvPr/>
        </p:nvPicPr>
        <p:blipFill>
          <a:blip r:embed="rId4"/>
          <a:stretch>
            <a:fillRect/>
          </a:stretch>
        </p:blipFill>
        <p:spPr>
          <a:xfrm rot="16200000">
            <a:off x="-1814672" y="2723895"/>
            <a:ext cx="5431345" cy="847891"/>
          </a:xfrm>
          <a:prstGeom prst="rect">
            <a:avLst/>
          </a:prstGeom>
        </p:spPr>
      </p:pic>
      <p:sp>
        <p:nvSpPr>
          <p:cNvPr id="4" name="TextBox 3">
            <a:extLst>
              <a:ext uri="{FF2B5EF4-FFF2-40B4-BE49-F238E27FC236}">
                <a16:creationId xmlns:a16="http://schemas.microsoft.com/office/drawing/2014/main" id="{CFF2CD14-87FB-8828-A3E8-82E39F46C1EE}"/>
              </a:ext>
            </a:extLst>
          </p:cNvPr>
          <p:cNvSpPr txBox="1"/>
          <p:nvPr/>
        </p:nvSpPr>
        <p:spPr>
          <a:xfrm>
            <a:off x="1836100" y="193641"/>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Part 2 </a:t>
            </a:r>
            <a:endParaRPr lang="en-PH" sz="2500" b="1">
              <a:solidFill>
                <a:srgbClr val="0072BC"/>
              </a:solidFill>
              <a:latin typeface="Proxima Nova"/>
              <a:ea typeface="+mn-lt"/>
              <a:cs typeface="+mn-lt"/>
            </a:endParaRPr>
          </a:p>
        </p:txBody>
      </p:sp>
      <p:sp>
        <p:nvSpPr>
          <p:cNvPr id="8" name="TextBox 7">
            <a:extLst>
              <a:ext uri="{FF2B5EF4-FFF2-40B4-BE49-F238E27FC236}">
                <a16:creationId xmlns:a16="http://schemas.microsoft.com/office/drawing/2014/main" id="{2ED1474E-5691-F6E4-FC9B-F849D8B3F756}"/>
              </a:ext>
            </a:extLst>
          </p:cNvPr>
          <p:cNvSpPr txBox="1"/>
          <p:nvPr/>
        </p:nvSpPr>
        <p:spPr>
          <a:xfrm>
            <a:off x="1976756" y="4417402"/>
            <a:ext cx="4078667" cy="1077218"/>
          </a:xfrm>
          <a:prstGeom prst="rect">
            <a:avLst/>
          </a:prstGeom>
          <a:noFill/>
        </p:spPr>
        <p:txBody>
          <a:bodyPr wrap="square" lIns="91440" tIns="45720" rIns="91440" bIns="45720" rtlCol="0" anchor="t">
            <a:spAutoFit/>
          </a:bodyPr>
          <a:lstStyle/>
          <a:p>
            <a:r>
              <a:rPr lang="en-US" sz="1600" b="1">
                <a:latin typeface="proxima_nova"/>
              </a:rPr>
              <a:t>UNGM Reg No</a:t>
            </a:r>
          </a:p>
          <a:p>
            <a:r>
              <a:rPr lang="en-US" sz="1600">
                <a:latin typeface="proxima_nova"/>
              </a:rPr>
              <a:t>If your company is registered on the United Nation’s Global Marketplace (UNGM) website, please insert the registration number. </a:t>
            </a:r>
          </a:p>
        </p:txBody>
      </p:sp>
      <p:sp>
        <p:nvSpPr>
          <p:cNvPr id="9" name="Rettangolo con angoli arrotondati 11">
            <a:extLst>
              <a:ext uri="{FF2B5EF4-FFF2-40B4-BE49-F238E27FC236}">
                <a16:creationId xmlns:a16="http://schemas.microsoft.com/office/drawing/2014/main" id="{940C1AC4-961C-D48B-3C80-2EC9DD00F253}"/>
              </a:ext>
            </a:extLst>
          </p:cNvPr>
          <p:cNvSpPr/>
          <p:nvPr/>
        </p:nvSpPr>
        <p:spPr>
          <a:xfrm>
            <a:off x="2612571" y="1308841"/>
            <a:ext cx="3296149" cy="36165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ttangolo con angoli arrotondati 11">
            <a:extLst>
              <a:ext uri="{FF2B5EF4-FFF2-40B4-BE49-F238E27FC236}">
                <a16:creationId xmlns:a16="http://schemas.microsoft.com/office/drawing/2014/main" id="{4FB14A48-2625-4829-A685-A82339AC6E85}"/>
              </a:ext>
            </a:extLst>
          </p:cNvPr>
          <p:cNvSpPr/>
          <p:nvPr/>
        </p:nvSpPr>
        <p:spPr>
          <a:xfrm>
            <a:off x="2202024" y="2028985"/>
            <a:ext cx="3706696" cy="66359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0" name="Picture 9">
            <a:extLst>
              <a:ext uri="{FF2B5EF4-FFF2-40B4-BE49-F238E27FC236}">
                <a16:creationId xmlns:a16="http://schemas.microsoft.com/office/drawing/2014/main" id="{253092BA-AE08-8EAD-D07A-63C383FC2C2E}"/>
              </a:ext>
            </a:extLst>
          </p:cNvPr>
          <p:cNvPicPr>
            <a:picLocks noChangeAspect="1"/>
          </p:cNvPicPr>
          <p:nvPr/>
        </p:nvPicPr>
        <p:blipFill>
          <a:blip r:embed="rId5"/>
          <a:stretch>
            <a:fillRect/>
          </a:stretch>
        </p:blipFill>
        <p:spPr>
          <a:xfrm>
            <a:off x="1836100" y="715288"/>
            <a:ext cx="7831808" cy="365214"/>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2188502E-5888-80D2-25F8-1038303EC633}"/>
              </a:ext>
            </a:extLst>
          </p:cNvPr>
          <p:cNvSpPr txBox="1"/>
          <p:nvPr/>
        </p:nvSpPr>
        <p:spPr>
          <a:xfrm>
            <a:off x="6576824" y="1363380"/>
            <a:ext cx="5066445" cy="3785652"/>
          </a:xfrm>
          <a:prstGeom prst="rect">
            <a:avLst/>
          </a:prstGeom>
          <a:noFill/>
        </p:spPr>
        <p:txBody>
          <a:bodyPr wrap="square" lIns="91440" tIns="45720" rIns="91440" bIns="45720" rtlCol="0" anchor="t">
            <a:spAutoFit/>
          </a:bodyPr>
          <a:lstStyle/>
          <a:p>
            <a:r>
              <a:rPr lang="en-US" sz="1600">
                <a:latin typeface="proxima_nova"/>
              </a:rPr>
              <a:t>Please select the </a:t>
            </a:r>
            <a:r>
              <a:rPr lang="en-US" sz="1600" b="1">
                <a:latin typeface="proxima_nova"/>
              </a:rPr>
              <a:t>Tax Country</a:t>
            </a:r>
            <a:r>
              <a:rPr lang="en-US" sz="1600">
                <a:latin typeface="proxima_nova"/>
              </a:rPr>
              <a:t> first and the other fields will open for completion. </a:t>
            </a:r>
          </a:p>
          <a:p>
            <a:endParaRPr lang="en-US" sz="1600" b="1">
              <a:latin typeface="proxima_nova"/>
            </a:endParaRPr>
          </a:p>
          <a:p>
            <a:r>
              <a:rPr lang="en-US" sz="1600" b="1">
                <a:latin typeface="proxima_nova"/>
              </a:rPr>
              <a:t>Enter a value for at least one of these highlighted fields:</a:t>
            </a:r>
          </a:p>
          <a:p>
            <a:endParaRPr lang="en-US" sz="1600" b="1">
              <a:latin typeface="proxima_nova"/>
            </a:endParaRPr>
          </a:p>
          <a:p>
            <a:r>
              <a:rPr lang="en-US" sz="1600" b="1">
                <a:latin typeface="proxima_nova"/>
              </a:rPr>
              <a:t>D-U-N-S Number </a:t>
            </a:r>
            <a:r>
              <a:rPr lang="en-US" sz="1600">
                <a:latin typeface="proxima_nova"/>
              </a:rPr>
              <a:t>(</a:t>
            </a:r>
            <a:r>
              <a:rPr lang="en-US" sz="1600">
                <a:latin typeface="proxima_nova"/>
                <a:ea typeface="+mn-lt"/>
                <a:cs typeface="+mn-lt"/>
              </a:rPr>
              <a:t>Dun &amp; Bradstreet business credit profile to check the business credit scores and assess the company's financial health): Applicable for Suppliers who have this number only</a:t>
            </a:r>
          </a:p>
          <a:p>
            <a:pPr marL="285750" indent="-285750">
              <a:buFontTx/>
              <a:buChar char="-"/>
            </a:pPr>
            <a:r>
              <a:rPr lang="en-US" sz="1600">
                <a:latin typeface="proxima_nova"/>
              </a:rPr>
              <a:t>It should contain 9 to 12 digits</a:t>
            </a:r>
          </a:p>
          <a:p>
            <a:endParaRPr lang="en-US" sz="1600" b="1">
              <a:latin typeface="proxima_nova"/>
            </a:endParaRPr>
          </a:p>
          <a:p>
            <a:r>
              <a:rPr lang="en-US" sz="1600" b="1">
                <a:latin typeface="proxima_nova"/>
              </a:rPr>
              <a:t>Taxpayer ID </a:t>
            </a:r>
          </a:p>
          <a:p>
            <a:r>
              <a:rPr lang="en-US" sz="1600" b="1">
                <a:latin typeface="proxima_nova"/>
              </a:rPr>
              <a:t>Tax Registration Number</a:t>
            </a:r>
          </a:p>
          <a:p>
            <a:r>
              <a:rPr lang="en-US" sz="1600">
                <a:latin typeface="proxima_nova"/>
              </a:rPr>
              <a:t>- Once the Tax Country is selected, the Taxpayer ID and Tax Registration Number will be editable</a:t>
            </a:r>
          </a:p>
        </p:txBody>
      </p:sp>
      <p:sp>
        <p:nvSpPr>
          <p:cNvPr id="20" name="Rettangolo con angoli arrotondati 11">
            <a:extLst>
              <a:ext uri="{FF2B5EF4-FFF2-40B4-BE49-F238E27FC236}">
                <a16:creationId xmlns:a16="http://schemas.microsoft.com/office/drawing/2014/main" id="{CE59A41A-F2E3-468C-C1FA-C2AA9F898EB3}"/>
              </a:ext>
            </a:extLst>
          </p:cNvPr>
          <p:cNvSpPr/>
          <p:nvPr/>
        </p:nvSpPr>
        <p:spPr>
          <a:xfrm>
            <a:off x="6579785" y="2026399"/>
            <a:ext cx="4952852" cy="64833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21" name="Straight Connector 20">
            <a:extLst>
              <a:ext uri="{FF2B5EF4-FFF2-40B4-BE49-F238E27FC236}">
                <a16:creationId xmlns:a16="http://schemas.microsoft.com/office/drawing/2014/main" id="{AE7F1CED-EE4D-13D4-84D2-C13BCF14DCBB}"/>
              </a:ext>
            </a:extLst>
          </p:cNvPr>
          <p:cNvCxnSpPr>
            <a:cxnSpLocks/>
            <a:endCxn id="20" idx="1"/>
          </p:cNvCxnSpPr>
          <p:nvPr/>
        </p:nvCxnSpPr>
        <p:spPr>
          <a:xfrm>
            <a:off x="5908720" y="1491156"/>
            <a:ext cx="671065" cy="85941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7DC9DFD-3328-AE75-59DD-F248735A9047}"/>
              </a:ext>
            </a:extLst>
          </p:cNvPr>
          <p:cNvCxnSpPr>
            <a:cxnSpLocks/>
            <a:endCxn id="20" idx="1"/>
          </p:cNvCxnSpPr>
          <p:nvPr/>
        </p:nvCxnSpPr>
        <p:spPr>
          <a:xfrm flipV="1">
            <a:off x="5908720" y="2350569"/>
            <a:ext cx="671065" cy="17664"/>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5" name="Graphic 4" descr="House outline">
            <a:hlinkClick r:id="rId6" action="ppaction://hlinksldjump"/>
            <a:extLst>
              <a:ext uri="{FF2B5EF4-FFF2-40B4-BE49-F238E27FC236}">
                <a16:creationId xmlns:a16="http://schemas.microsoft.com/office/drawing/2014/main" id="{52D448DC-288B-2245-373D-A39B4C56E5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7" name="Graphic 6" descr="Priorities with solid fill">
            <a:hlinkClick r:id="rId9" action="ppaction://hlinksldjump"/>
            <a:extLst>
              <a:ext uri="{FF2B5EF4-FFF2-40B4-BE49-F238E27FC236}">
                <a16:creationId xmlns:a16="http://schemas.microsoft.com/office/drawing/2014/main" id="{D10C93AE-C5A2-239A-415E-8973BAF5E6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78798E85-26BD-A9CB-CE7A-9993F90328C5}"/>
              </a:ext>
            </a:extLst>
          </p:cNvPr>
          <p:cNvSpPr/>
          <p:nvPr/>
        </p:nvSpPr>
        <p:spPr>
          <a:xfrm>
            <a:off x="9220914" y="5429053"/>
            <a:ext cx="2869487" cy="800128"/>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200" b="1">
                <a:solidFill>
                  <a:schemeClr val="tx1"/>
                </a:solidFill>
                <a:latin typeface="proxima_nova"/>
                <a:ea typeface="Lato"/>
                <a:cs typeface="Lato"/>
              </a:rPr>
              <a:t>IMPORTANT</a:t>
            </a:r>
          </a:p>
          <a:p>
            <a:pPr algn="ctr"/>
            <a:r>
              <a:rPr lang="en-US" sz="1200">
                <a:solidFill>
                  <a:schemeClr val="tx1"/>
                </a:solidFill>
                <a:latin typeface="proxima_nova"/>
              </a:rPr>
              <a:t>If you want to include information about VAT exemption, please indicate in </a:t>
            </a:r>
            <a:r>
              <a:rPr lang="en-US" sz="1200" b="1">
                <a:solidFill>
                  <a:schemeClr val="tx1"/>
                </a:solidFill>
                <a:latin typeface="proxima_nova"/>
              </a:rPr>
              <a:t>Note to Approver </a:t>
            </a:r>
            <a:r>
              <a:rPr lang="en-US" sz="1200">
                <a:solidFill>
                  <a:schemeClr val="tx1"/>
                </a:solidFill>
                <a:latin typeface="proxima_nova"/>
              </a:rPr>
              <a:t>section. </a:t>
            </a:r>
            <a:endParaRPr lang="en-PH" sz="1200">
              <a:solidFill>
                <a:schemeClr val="tx1"/>
              </a:solidFill>
              <a:latin typeface="proxima_nova"/>
              <a:ea typeface="Lato"/>
              <a:cs typeface="Lato"/>
            </a:endParaRPr>
          </a:p>
        </p:txBody>
      </p:sp>
      <p:pic>
        <p:nvPicPr>
          <p:cNvPr id="12" name="Graphic 11" descr="A lightbulb">
            <a:extLst>
              <a:ext uri="{FF2B5EF4-FFF2-40B4-BE49-F238E27FC236}">
                <a16:creationId xmlns:a16="http://schemas.microsoft.com/office/drawing/2014/main" id="{8C85D923-5933-0AFE-9070-81E61339866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89918" y="5426123"/>
            <a:ext cx="247609" cy="247609"/>
          </a:xfrm>
          <a:prstGeom prst="rect">
            <a:avLst/>
          </a:prstGeom>
        </p:spPr>
      </p:pic>
    </p:spTree>
    <p:extLst>
      <p:ext uri="{BB962C8B-B14F-4D97-AF65-F5344CB8AC3E}">
        <p14:creationId xmlns:p14="http://schemas.microsoft.com/office/powerpoint/2010/main" val="259732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A13D90-0162-425D-67FC-8DB7A7D9A791}"/>
              </a:ext>
            </a:extLst>
          </p:cNvPr>
          <p:cNvPicPr>
            <a:picLocks noChangeAspect="1"/>
          </p:cNvPicPr>
          <p:nvPr/>
        </p:nvPicPr>
        <p:blipFill>
          <a:blip r:embed="rId3"/>
          <a:stretch>
            <a:fillRect/>
          </a:stretch>
        </p:blipFill>
        <p:spPr>
          <a:xfrm>
            <a:off x="1967845" y="861646"/>
            <a:ext cx="5406841" cy="276001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4" name="TextBox 3">
            <a:extLst>
              <a:ext uri="{FF2B5EF4-FFF2-40B4-BE49-F238E27FC236}">
                <a16:creationId xmlns:a16="http://schemas.microsoft.com/office/drawing/2014/main" id="{CFF2CD14-87FB-8828-A3E8-82E39F46C1EE}"/>
              </a:ext>
            </a:extLst>
          </p:cNvPr>
          <p:cNvSpPr txBox="1"/>
          <p:nvPr/>
        </p:nvSpPr>
        <p:spPr>
          <a:xfrm>
            <a:off x="1836100" y="193641"/>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Part 3 </a:t>
            </a:r>
            <a:endParaRPr lang="en-PH" sz="2500" b="1">
              <a:solidFill>
                <a:srgbClr val="0072BC"/>
              </a:solidFill>
              <a:latin typeface="Proxima Nova"/>
              <a:ea typeface="+mn-lt"/>
              <a:cs typeface="+mn-lt"/>
            </a:endParaRPr>
          </a:p>
        </p:txBody>
      </p:sp>
      <p:sp>
        <p:nvSpPr>
          <p:cNvPr id="8" name="TextBox 7">
            <a:extLst>
              <a:ext uri="{FF2B5EF4-FFF2-40B4-BE49-F238E27FC236}">
                <a16:creationId xmlns:a16="http://schemas.microsoft.com/office/drawing/2014/main" id="{2ED1474E-5691-F6E4-FC9B-F849D8B3F756}"/>
              </a:ext>
            </a:extLst>
          </p:cNvPr>
          <p:cNvSpPr txBox="1"/>
          <p:nvPr/>
        </p:nvSpPr>
        <p:spPr>
          <a:xfrm>
            <a:off x="1967845" y="3718089"/>
            <a:ext cx="6395250" cy="2554545"/>
          </a:xfrm>
          <a:prstGeom prst="rect">
            <a:avLst/>
          </a:prstGeom>
          <a:noFill/>
        </p:spPr>
        <p:txBody>
          <a:bodyPr wrap="square" lIns="91440" tIns="45720" rIns="91440" bIns="45720" rtlCol="0" anchor="t">
            <a:spAutoFit/>
          </a:bodyPr>
          <a:lstStyle/>
          <a:p>
            <a:r>
              <a:rPr lang="en-US" sz="1600" b="1">
                <a:latin typeface="proxima_nova"/>
              </a:rPr>
              <a:t>Additional Information</a:t>
            </a:r>
          </a:p>
          <a:p>
            <a:pPr marL="285750" indent="-285750">
              <a:buFontTx/>
              <a:buChar char="-"/>
            </a:pPr>
            <a:r>
              <a:rPr lang="en-US" sz="1600">
                <a:latin typeface="proxima_nova"/>
              </a:rPr>
              <a:t>Low-value Procurement Supplier: Leave it as empty.</a:t>
            </a:r>
          </a:p>
          <a:p>
            <a:r>
              <a:rPr lang="en-US" sz="1600" b="1">
                <a:latin typeface="proxima_nova"/>
              </a:rPr>
              <a:t>Your Contact Information</a:t>
            </a:r>
          </a:p>
          <a:p>
            <a:r>
              <a:rPr lang="en-US" sz="1600" b="1">
                <a:latin typeface="proxima_nova"/>
              </a:rPr>
              <a:t>First/Last name </a:t>
            </a:r>
          </a:p>
          <a:p>
            <a:pPr marL="285750" indent="-285750">
              <a:buFontTx/>
              <a:buChar char="-"/>
            </a:pPr>
            <a:r>
              <a:rPr lang="en-US" sz="1600">
                <a:latin typeface="proxima_nova"/>
              </a:rPr>
              <a:t>Name of the person authorized by your company to use the system and represent the company</a:t>
            </a:r>
          </a:p>
          <a:p>
            <a:r>
              <a:rPr lang="en-US" sz="1600" b="1">
                <a:latin typeface="proxima_nova"/>
              </a:rPr>
              <a:t>Email address</a:t>
            </a:r>
          </a:p>
          <a:p>
            <a:r>
              <a:rPr lang="en-US" sz="1600">
                <a:latin typeface="proxima_nova"/>
              </a:rPr>
              <a:t>- Must be a valid email address for your company. Please note that this e-mail will be used as User ID to login in the system and all further communications from the system will be sent to this address. </a:t>
            </a:r>
          </a:p>
        </p:txBody>
      </p:sp>
      <p:sp>
        <p:nvSpPr>
          <p:cNvPr id="9" name="Rettangolo con angoli arrotondati 11">
            <a:extLst>
              <a:ext uri="{FF2B5EF4-FFF2-40B4-BE49-F238E27FC236}">
                <a16:creationId xmlns:a16="http://schemas.microsoft.com/office/drawing/2014/main" id="{940C1AC4-961C-D48B-3C80-2EC9DD00F253}"/>
              </a:ext>
            </a:extLst>
          </p:cNvPr>
          <p:cNvSpPr/>
          <p:nvPr/>
        </p:nvSpPr>
        <p:spPr>
          <a:xfrm>
            <a:off x="2267706" y="1117791"/>
            <a:ext cx="3296149" cy="36165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ttangolo con angoli arrotondati 11">
            <a:extLst>
              <a:ext uri="{FF2B5EF4-FFF2-40B4-BE49-F238E27FC236}">
                <a16:creationId xmlns:a16="http://schemas.microsoft.com/office/drawing/2014/main" id="{4FB14A48-2625-4829-A685-A82339AC6E85}"/>
              </a:ext>
            </a:extLst>
          </p:cNvPr>
          <p:cNvSpPr/>
          <p:nvPr/>
        </p:nvSpPr>
        <p:spPr>
          <a:xfrm>
            <a:off x="4302493" y="2233200"/>
            <a:ext cx="3072193" cy="138840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2" name="Picture 11">
            <a:extLst>
              <a:ext uri="{FF2B5EF4-FFF2-40B4-BE49-F238E27FC236}">
                <a16:creationId xmlns:a16="http://schemas.microsoft.com/office/drawing/2014/main" id="{EF1CC935-0DD3-EC1C-3177-5AA051FA76FE}"/>
              </a:ext>
            </a:extLst>
          </p:cNvPr>
          <p:cNvPicPr>
            <a:picLocks noChangeAspect="1"/>
          </p:cNvPicPr>
          <p:nvPr/>
        </p:nvPicPr>
        <p:blipFill rotWithShape="1">
          <a:blip r:embed="rId4"/>
          <a:srcRect l="41618"/>
          <a:stretch/>
        </p:blipFill>
        <p:spPr>
          <a:xfrm>
            <a:off x="8581157" y="856955"/>
            <a:ext cx="2686273" cy="1228896"/>
          </a:xfrm>
          <a:prstGeom prst="rect">
            <a:avLst/>
          </a:prstGeom>
          <a:ln>
            <a:noFill/>
          </a:ln>
          <a:effectLst>
            <a:outerShdw blurRad="292100" dist="139700" dir="2700000" algn="tl" rotWithShape="0">
              <a:srgbClr val="333333">
                <a:alpha val="65000"/>
              </a:srgbClr>
            </a:outerShdw>
          </a:effectLst>
        </p:spPr>
      </p:pic>
      <p:sp>
        <p:nvSpPr>
          <p:cNvPr id="13" name="Rettangolo con angoli arrotondati 11">
            <a:extLst>
              <a:ext uri="{FF2B5EF4-FFF2-40B4-BE49-F238E27FC236}">
                <a16:creationId xmlns:a16="http://schemas.microsoft.com/office/drawing/2014/main" id="{50FC769D-4778-A18E-8C76-F28514CA2131}"/>
              </a:ext>
            </a:extLst>
          </p:cNvPr>
          <p:cNvSpPr/>
          <p:nvPr/>
        </p:nvSpPr>
        <p:spPr>
          <a:xfrm>
            <a:off x="8532899" y="1117791"/>
            <a:ext cx="2734531" cy="36165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4" name="Straight Connector 13">
            <a:extLst>
              <a:ext uri="{FF2B5EF4-FFF2-40B4-BE49-F238E27FC236}">
                <a16:creationId xmlns:a16="http://schemas.microsoft.com/office/drawing/2014/main" id="{F0B660C1-4095-6745-00FD-535002874230}"/>
              </a:ext>
            </a:extLst>
          </p:cNvPr>
          <p:cNvCxnSpPr>
            <a:cxnSpLocks/>
            <a:endCxn id="13" idx="1"/>
          </p:cNvCxnSpPr>
          <p:nvPr/>
        </p:nvCxnSpPr>
        <p:spPr>
          <a:xfrm>
            <a:off x="5563855" y="1291382"/>
            <a:ext cx="2969044" cy="7237"/>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AA29B182-0D99-39F0-5FF6-AEB0639040F3}"/>
              </a:ext>
            </a:extLst>
          </p:cNvPr>
          <p:cNvPicPr>
            <a:picLocks noChangeAspect="1"/>
          </p:cNvPicPr>
          <p:nvPr/>
        </p:nvPicPr>
        <p:blipFill>
          <a:blip r:embed="rId5"/>
          <a:stretch>
            <a:fillRect/>
          </a:stretch>
        </p:blipFill>
        <p:spPr>
          <a:xfrm rot="16200000">
            <a:off x="-1700372" y="2768647"/>
            <a:ext cx="5431345" cy="847891"/>
          </a:xfrm>
          <a:prstGeom prst="rect">
            <a:avLst/>
          </a:prstGeom>
        </p:spPr>
      </p:pic>
      <p:sp>
        <p:nvSpPr>
          <p:cNvPr id="27" name="Rectangle: Rounded Corners 26">
            <a:extLst>
              <a:ext uri="{FF2B5EF4-FFF2-40B4-BE49-F238E27FC236}">
                <a16:creationId xmlns:a16="http://schemas.microsoft.com/office/drawing/2014/main" id="{502E5403-4607-DE61-7474-635236CAA743}"/>
              </a:ext>
            </a:extLst>
          </p:cNvPr>
          <p:cNvSpPr/>
          <p:nvPr/>
        </p:nvSpPr>
        <p:spPr>
          <a:xfrm>
            <a:off x="8393308" y="2489216"/>
            <a:ext cx="3480405" cy="2457747"/>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IMPORTANT</a:t>
            </a:r>
          </a:p>
          <a:p>
            <a:pPr algn="just"/>
            <a:r>
              <a:rPr lang="en-US" sz="1400">
                <a:solidFill>
                  <a:schemeClr val="tx1"/>
                </a:solidFill>
                <a:latin typeface="proxima_nova"/>
              </a:rPr>
              <a:t>In order to avoid problems and maintain control of your supplier profile in the event that the person working on the bid submission leaves the company, please use a generic email account that numerous individuals at your organization have access to. </a:t>
            </a:r>
            <a:endParaRPr lang="en-PH" sz="1400">
              <a:solidFill>
                <a:schemeClr val="tx1"/>
              </a:solidFill>
              <a:latin typeface="proxima_nova"/>
              <a:ea typeface="Lato"/>
              <a:cs typeface="Lato"/>
            </a:endParaRPr>
          </a:p>
        </p:txBody>
      </p:sp>
      <p:pic>
        <p:nvPicPr>
          <p:cNvPr id="28" name="Graphic 27" descr="A lightbulb">
            <a:extLst>
              <a:ext uri="{FF2B5EF4-FFF2-40B4-BE49-F238E27FC236}">
                <a16:creationId xmlns:a16="http://schemas.microsoft.com/office/drawing/2014/main" id="{9582CA55-8022-2A63-A48C-522B1B8924F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80524" y="2704282"/>
            <a:ext cx="328936" cy="328936"/>
          </a:xfrm>
          <a:prstGeom prst="rect">
            <a:avLst/>
          </a:prstGeom>
        </p:spPr>
      </p:pic>
      <p:pic>
        <p:nvPicPr>
          <p:cNvPr id="3" name="Graphic 2" descr="House outline">
            <a:hlinkClick r:id="rId8" action="ppaction://hlinksldjump"/>
            <a:extLst>
              <a:ext uri="{FF2B5EF4-FFF2-40B4-BE49-F238E27FC236}">
                <a16:creationId xmlns:a16="http://schemas.microsoft.com/office/drawing/2014/main" id="{EAEA62E6-6970-2BC6-A803-1DCB26D800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20680" y="0"/>
            <a:ext cx="471320" cy="477054"/>
          </a:xfrm>
          <a:prstGeom prst="rect">
            <a:avLst/>
          </a:prstGeom>
        </p:spPr>
      </p:pic>
      <p:pic>
        <p:nvPicPr>
          <p:cNvPr id="6" name="Graphic 5" descr="Priorities with solid fill">
            <a:hlinkClick r:id="rId11" action="ppaction://hlinksldjump"/>
            <a:extLst>
              <a:ext uri="{FF2B5EF4-FFF2-40B4-BE49-F238E27FC236}">
                <a16:creationId xmlns:a16="http://schemas.microsoft.com/office/drawing/2014/main" id="{780127AB-CDC4-36FF-AFA5-F0BA0067A6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56492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pic>
        <p:nvPicPr>
          <p:cNvPr id="3" name="Picture 2">
            <a:extLst>
              <a:ext uri="{FF2B5EF4-FFF2-40B4-BE49-F238E27FC236}">
                <a16:creationId xmlns:a16="http://schemas.microsoft.com/office/drawing/2014/main" id="{F72CF9F1-9D19-690D-D82A-47A1ACA549FB}"/>
              </a:ext>
            </a:extLst>
          </p:cNvPr>
          <p:cNvPicPr>
            <a:picLocks noChangeAspect="1"/>
          </p:cNvPicPr>
          <p:nvPr/>
        </p:nvPicPr>
        <p:blipFill>
          <a:blip r:embed="rId3"/>
          <a:stretch>
            <a:fillRect/>
          </a:stretch>
        </p:blipFill>
        <p:spPr>
          <a:xfrm rot="16200000">
            <a:off x="-1814672" y="2723895"/>
            <a:ext cx="5431345" cy="847891"/>
          </a:xfrm>
          <a:prstGeom prst="rect">
            <a:avLst/>
          </a:prstGeom>
        </p:spPr>
      </p:pic>
      <p:sp>
        <p:nvSpPr>
          <p:cNvPr id="4" name="TextBox 3">
            <a:extLst>
              <a:ext uri="{FF2B5EF4-FFF2-40B4-BE49-F238E27FC236}">
                <a16:creationId xmlns:a16="http://schemas.microsoft.com/office/drawing/2014/main" id="{CFF2CD14-87FB-8828-A3E8-82E39F46C1EE}"/>
              </a:ext>
            </a:extLst>
          </p:cNvPr>
          <p:cNvSpPr txBox="1"/>
          <p:nvPr/>
        </p:nvSpPr>
        <p:spPr>
          <a:xfrm>
            <a:off x="1836100" y="193641"/>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Going to next train stop</a:t>
            </a:r>
            <a:endParaRPr lang="en-PH" sz="2500" b="1">
              <a:solidFill>
                <a:srgbClr val="0072BC"/>
              </a:solidFill>
              <a:latin typeface="Proxima Nova"/>
              <a:ea typeface="+mn-lt"/>
              <a:cs typeface="+mn-lt"/>
            </a:endParaRPr>
          </a:p>
        </p:txBody>
      </p:sp>
      <p:pic>
        <p:nvPicPr>
          <p:cNvPr id="17" name="Picture 16">
            <a:extLst>
              <a:ext uri="{FF2B5EF4-FFF2-40B4-BE49-F238E27FC236}">
                <a16:creationId xmlns:a16="http://schemas.microsoft.com/office/drawing/2014/main" id="{FC3A2342-50E6-7507-6EFA-F51A16DCAC77}"/>
              </a:ext>
            </a:extLst>
          </p:cNvPr>
          <p:cNvPicPr>
            <a:picLocks noChangeAspect="1"/>
          </p:cNvPicPr>
          <p:nvPr/>
        </p:nvPicPr>
        <p:blipFill>
          <a:blip r:embed="rId4"/>
          <a:stretch>
            <a:fillRect/>
          </a:stretch>
        </p:blipFill>
        <p:spPr>
          <a:xfrm>
            <a:off x="3205405" y="1062423"/>
            <a:ext cx="6432695" cy="766221"/>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0430155D-CDD3-8D96-7916-E11F51CC86CB}"/>
              </a:ext>
            </a:extLst>
          </p:cNvPr>
          <p:cNvSpPr txBox="1"/>
          <p:nvPr/>
        </p:nvSpPr>
        <p:spPr>
          <a:xfrm>
            <a:off x="2417122" y="2445964"/>
            <a:ext cx="8240265" cy="584775"/>
          </a:xfrm>
          <a:prstGeom prst="rect">
            <a:avLst/>
          </a:prstGeom>
          <a:noFill/>
        </p:spPr>
        <p:txBody>
          <a:bodyPr wrap="square" rtlCol="0">
            <a:spAutoFit/>
          </a:bodyPr>
          <a:lstStyle/>
          <a:p>
            <a:pPr marL="285750" indent="-285750">
              <a:buFontTx/>
              <a:buChar char="-"/>
            </a:pPr>
            <a:r>
              <a:rPr lang="en-US" sz="1600">
                <a:latin typeface="proxima_nova"/>
              </a:rPr>
              <a:t>When you complete to fill “Company Details”, click on </a:t>
            </a:r>
            <a:r>
              <a:rPr lang="en-US" sz="1600" b="1">
                <a:latin typeface="proxima_nova"/>
              </a:rPr>
              <a:t>Next </a:t>
            </a:r>
            <a:r>
              <a:rPr lang="en-US" sz="1600">
                <a:latin typeface="proxima_nova"/>
              </a:rPr>
              <a:t>button to go for next train stop.</a:t>
            </a:r>
          </a:p>
          <a:p>
            <a:pPr marL="285750" indent="-285750">
              <a:buFontTx/>
              <a:buChar char="-"/>
            </a:pPr>
            <a:r>
              <a:rPr lang="en-US" sz="1600">
                <a:latin typeface="proxima_nova"/>
              </a:rPr>
              <a:t>Use “Save for Later” button to save or continue the registration at a later time. </a:t>
            </a:r>
          </a:p>
        </p:txBody>
      </p:sp>
      <p:sp>
        <p:nvSpPr>
          <p:cNvPr id="19" name="Rettangolo con angoli arrotondati 11">
            <a:extLst>
              <a:ext uri="{FF2B5EF4-FFF2-40B4-BE49-F238E27FC236}">
                <a16:creationId xmlns:a16="http://schemas.microsoft.com/office/drawing/2014/main" id="{841815EF-C11A-2E40-7D39-55717805A7B1}"/>
              </a:ext>
            </a:extLst>
          </p:cNvPr>
          <p:cNvSpPr/>
          <p:nvPr/>
        </p:nvSpPr>
        <p:spPr>
          <a:xfrm>
            <a:off x="4220135" y="1099363"/>
            <a:ext cx="876394" cy="61433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 name="Rectangle: Rounded Corners 1">
            <a:extLst>
              <a:ext uri="{FF2B5EF4-FFF2-40B4-BE49-F238E27FC236}">
                <a16:creationId xmlns:a16="http://schemas.microsoft.com/office/drawing/2014/main" id="{FD7E0412-5936-F19B-A53F-652305C6F598}"/>
              </a:ext>
            </a:extLst>
          </p:cNvPr>
          <p:cNvSpPr/>
          <p:nvPr/>
        </p:nvSpPr>
        <p:spPr>
          <a:xfrm>
            <a:off x="6421753" y="4119648"/>
            <a:ext cx="5641974" cy="1743865"/>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2000" b="1">
                <a:solidFill>
                  <a:schemeClr val="bg2"/>
                </a:solidFill>
                <a:latin typeface="proxima_nova"/>
                <a:ea typeface="Lato"/>
                <a:cs typeface="Lato"/>
              </a:rPr>
              <a:t>TIP: </a:t>
            </a:r>
          </a:p>
          <a:p>
            <a:pPr algn="ctr"/>
            <a:r>
              <a:rPr lang="en-US" sz="1400">
                <a:solidFill>
                  <a:schemeClr val="bg2"/>
                </a:solidFill>
                <a:latin typeface="proxima_nova"/>
              </a:rPr>
              <a:t>The system times out after a certain time of inactivity and any unsaved changes will be lost. To save the data entered at any moment prior to completing the registration and to be able to continue working on the registration later, please click the "Save for Later" button. </a:t>
            </a:r>
          </a:p>
        </p:txBody>
      </p:sp>
      <p:pic>
        <p:nvPicPr>
          <p:cNvPr id="5" name="Graphic 4" descr="A lightbulb">
            <a:extLst>
              <a:ext uri="{FF2B5EF4-FFF2-40B4-BE49-F238E27FC236}">
                <a16:creationId xmlns:a16="http://schemas.microsoft.com/office/drawing/2014/main" id="{B5E06B3B-8DAA-59A7-B980-62AC3E102E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67410" y="4153026"/>
            <a:ext cx="477949" cy="477949"/>
          </a:xfrm>
          <a:prstGeom prst="rect">
            <a:avLst/>
          </a:prstGeom>
        </p:spPr>
      </p:pic>
      <p:pic>
        <p:nvPicPr>
          <p:cNvPr id="7" name="Graphic 6" descr="House outline">
            <a:hlinkClick r:id="rId7" action="ppaction://hlinksldjump"/>
            <a:extLst>
              <a:ext uri="{FF2B5EF4-FFF2-40B4-BE49-F238E27FC236}">
                <a16:creationId xmlns:a16="http://schemas.microsoft.com/office/drawing/2014/main" id="{9D7CFC8C-074B-F04B-F15D-AA86561822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8" name="Graphic 7" descr="Priorities with solid fill">
            <a:hlinkClick r:id="rId10" action="ppaction://hlinksldjump"/>
            <a:extLst>
              <a:ext uri="{FF2B5EF4-FFF2-40B4-BE49-F238E27FC236}">
                <a16:creationId xmlns:a16="http://schemas.microsoft.com/office/drawing/2014/main" id="{9AFC78BD-4C15-D1BE-89E8-573BE5F508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94291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6299F940-7D78-8C60-DD68-B3E1F5F7CC16}"/>
              </a:ext>
            </a:extLst>
          </p:cNvPr>
          <p:cNvSpPr>
            <a:spLocks noChangeAspect="1" noChangeArrowheads="1"/>
          </p:cNvSpPr>
          <p:nvPr/>
        </p:nvSpPr>
        <p:spPr bwMode="auto">
          <a:xfrm>
            <a:off x="5987295" y="5326486"/>
            <a:ext cx="304800" cy="300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1">
            <a:extLst>
              <a:ext uri="{FF2B5EF4-FFF2-40B4-BE49-F238E27FC236}">
                <a16:creationId xmlns:a16="http://schemas.microsoft.com/office/drawing/2014/main" id="{2C455676-492A-BCF1-85CF-6CFB7626A9C3}"/>
              </a:ext>
            </a:extLst>
          </p:cNvPr>
          <p:cNvSpPr txBox="1">
            <a:spLocks/>
          </p:cNvSpPr>
          <p:nvPr/>
        </p:nvSpPr>
        <p:spPr>
          <a:xfrm>
            <a:off x="246824" y="828262"/>
            <a:ext cx="11672416" cy="604086"/>
          </a:xfrm>
          <a:prstGeom prst="rect">
            <a:avLst/>
          </a:prstGeom>
        </p:spPr>
        <p:txBody>
          <a:bodyPr/>
          <a:lstStyle>
            <a:lvl1pPr algn="l" defTabSz="608013" rtl="0" eaLnBrk="1" fontAlgn="base" hangingPunct="1">
              <a:lnSpc>
                <a:spcPct val="90000"/>
              </a:lnSpc>
              <a:spcBef>
                <a:spcPct val="0"/>
              </a:spcBef>
              <a:spcAft>
                <a:spcPct val="0"/>
              </a:spcAft>
              <a:defRPr sz="4800" b="1" kern="1200">
                <a:solidFill>
                  <a:schemeClr val="accent1"/>
                </a:solidFill>
                <a:latin typeface="+mj-lt"/>
                <a:ea typeface="+mj-ea"/>
                <a:cs typeface="+mj-cs"/>
              </a:defRPr>
            </a:lvl1pPr>
            <a:lvl2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2pPr>
            <a:lvl3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3pPr>
            <a:lvl4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4pPr>
            <a:lvl5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5pPr>
            <a:lvl6pPr marL="4572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6pPr>
            <a:lvl7pPr marL="9144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7pPr>
            <a:lvl8pPr marL="13716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8pPr>
            <a:lvl9pPr marL="18288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9pPr>
          </a:lstStyle>
          <a:p>
            <a:pPr algn="ctr"/>
            <a:r>
              <a:rPr lang="en-US" sz="3600">
                <a:latin typeface="Proxima Nova Extrabold"/>
              </a:rPr>
              <a:t>When logging in…</a:t>
            </a:r>
          </a:p>
        </p:txBody>
      </p:sp>
      <p:sp>
        <p:nvSpPr>
          <p:cNvPr id="9" name="Rectangle: Rounded Corners 8">
            <a:extLst>
              <a:ext uri="{FF2B5EF4-FFF2-40B4-BE49-F238E27FC236}">
                <a16:creationId xmlns:a16="http://schemas.microsoft.com/office/drawing/2014/main" id="{72784AF0-DEA6-6C80-1556-DB863C87FB2A}"/>
              </a:ext>
            </a:extLst>
          </p:cNvPr>
          <p:cNvSpPr/>
          <p:nvPr/>
        </p:nvSpPr>
        <p:spPr>
          <a:xfrm>
            <a:off x="1835194" y="1549911"/>
            <a:ext cx="9358225"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latin typeface="Lato"/>
                <a:ea typeface="Lato"/>
                <a:cs typeface="Lato"/>
              </a:rPr>
              <a:t>Double check access </a:t>
            </a:r>
            <a:r>
              <a:rPr lang="en-US">
                <a:solidFill>
                  <a:schemeClr val="tx1"/>
                </a:solidFill>
                <a:latin typeface="Lato"/>
                <a:ea typeface="Lato"/>
                <a:cs typeface="Lato"/>
              </a:rPr>
              <a:t>on Supplier Portal way before a tender is launched. </a:t>
            </a:r>
            <a:endParaRPr lang="en-US">
              <a:solidFill>
                <a:schemeClr val="tx1"/>
              </a:solidFill>
            </a:endParaRPr>
          </a:p>
        </p:txBody>
      </p:sp>
      <p:sp>
        <p:nvSpPr>
          <p:cNvPr id="14" name="Rectangle: Rounded Corners 13">
            <a:extLst>
              <a:ext uri="{FF2B5EF4-FFF2-40B4-BE49-F238E27FC236}">
                <a16:creationId xmlns:a16="http://schemas.microsoft.com/office/drawing/2014/main" id="{527FF6BF-B3EE-6D60-DE2B-BE1740C554B2}"/>
              </a:ext>
            </a:extLst>
          </p:cNvPr>
          <p:cNvSpPr/>
          <p:nvPr/>
        </p:nvSpPr>
        <p:spPr>
          <a:xfrm>
            <a:off x="1806863" y="2395595"/>
            <a:ext cx="9418959"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solidFill>
                  <a:schemeClr val="tx1"/>
                </a:solidFill>
                <a:latin typeface="Lato"/>
                <a:ea typeface="Lato"/>
                <a:cs typeface="Lato"/>
              </a:rPr>
              <a:t>If you can’t log-in, </a:t>
            </a:r>
            <a:r>
              <a:rPr lang="en-US" b="1">
                <a:solidFill>
                  <a:schemeClr val="tx1"/>
                </a:solidFill>
                <a:latin typeface="Lato"/>
                <a:ea typeface="Lato"/>
                <a:cs typeface="Lato"/>
              </a:rPr>
              <a:t>check if you have the correct link</a:t>
            </a:r>
            <a:r>
              <a:rPr lang="en-US">
                <a:solidFill>
                  <a:schemeClr val="tx1"/>
                </a:solidFill>
                <a:latin typeface="Lato"/>
                <a:ea typeface="Lato"/>
                <a:cs typeface="Lato"/>
              </a:rPr>
              <a:t>: </a:t>
            </a:r>
          </a:p>
          <a:p>
            <a:pPr algn="ctr"/>
            <a:r>
              <a:rPr lang="en-US">
                <a:solidFill>
                  <a:schemeClr val="tx1"/>
                </a:solidFill>
                <a:latin typeface="Lato"/>
                <a:ea typeface="Lato"/>
                <a:cs typeface="Lato"/>
              </a:rPr>
              <a:t>https://supplier-portal.unhcr.org  </a:t>
            </a:r>
            <a:endParaRPr lang="en-US">
              <a:solidFill>
                <a:schemeClr val="tx1"/>
              </a:solidFill>
            </a:endParaRPr>
          </a:p>
        </p:txBody>
      </p:sp>
      <p:sp>
        <p:nvSpPr>
          <p:cNvPr id="15" name="Rectangle: Rounded Corners 14">
            <a:extLst>
              <a:ext uri="{FF2B5EF4-FFF2-40B4-BE49-F238E27FC236}">
                <a16:creationId xmlns:a16="http://schemas.microsoft.com/office/drawing/2014/main" id="{06D24D3D-8884-7CD0-A398-BA1C07778F74}"/>
              </a:ext>
            </a:extLst>
          </p:cNvPr>
          <p:cNvSpPr/>
          <p:nvPr/>
        </p:nvSpPr>
        <p:spPr>
          <a:xfrm>
            <a:off x="1835195" y="3229987"/>
            <a:ext cx="9418959"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a:solidFill>
                  <a:schemeClr val="tx1"/>
                </a:solidFill>
                <a:latin typeface="Lato"/>
                <a:ea typeface="Lato"/>
                <a:cs typeface="Lato"/>
              </a:rPr>
              <a:t>If it fails, confirm with UNHCR if your user account (email id) has been activated. </a:t>
            </a:r>
          </a:p>
          <a:p>
            <a:pPr algn="ctr"/>
            <a:r>
              <a:rPr lang="en-US" dirty="0">
                <a:solidFill>
                  <a:schemeClr val="tx1"/>
                </a:solidFill>
                <a:latin typeface="Lato"/>
                <a:ea typeface="Lato"/>
                <a:cs typeface="Lato"/>
              </a:rPr>
              <a:t>If yes,  </a:t>
            </a:r>
            <a:r>
              <a:rPr lang="en-US" b="1" dirty="0">
                <a:solidFill>
                  <a:schemeClr val="tx1"/>
                </a:solidFill>
                <a:latin typeface="Lato"/>
                <a:ea typeface="Lato"/>
                <a:cs typeface="Lato"/>
              </a:rPr>
              <a:t>click ‘Forgot password’ </a:t>
            </a:r>
            <a:r>
              <a:rPr lang="en-US" dirty="0">
                <a:solidFill>
                  <a:schemeClr val="tx1"/>
                </a:solidFill>
                <a:latin typeface="Lato"/>
                <a:ea typeface="Lato"/>
                <a:cs typeface="Lato"/>
              </a:rPr>
              <a:t>and follow the instructions. Check Spam/Junk folders.</a:t>
            </a:r>
            <a:endParaRPr lang="en-US" dirty="0">
              <a:solidFill>
                <a:schemeClr val="tx1"/>
              </a:solidFill>
            </a:endParaRPr>
          </a:p>
        </p:txBody>
      </p:sp>
      <p:pic>
        <p:nvPicPr>
          <p:cNvPr id="17" name="Graphic 16" descr="Checkbox Checked outline">
            <a:extLst>
              <a:ext uri="{FF2B5EF4-FFF2-40B4-BE49-F238E27FC236}">
                <a16:creationId xmlns:a16="http://schemas.microsoft.com/office/drawing/2014/main" id="{8DC326DF-3FC4-F957-F857-965D58D781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740" y="1432348"/>
            <a:ext cx="914400" cy="914400"/>
          </a:xfrm>
          <a:prstGeom prst="rect">
            <a:avLst/>
          </a:prstGeom>
        </p:spPr>
      </p:pic>
      <p:pic>
        <p:nvPicPr>
          <p:cNvPr id="19" name="Graphic 18" descr="Link outline">
            <a:extLst>
              <a:ext uri="{FF2B5EF4-FFF2-40B4-BE49-F238E27FC236}">
                <a16:creationId xmlns:a16="http://schemas.microsoft.com/office/drawing/2014/main" id="{BB8C1557-F864-BA8D-CE6E-C4E204BEA6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287" y="2384301"/>
            <a:ext cx="679274" cy="679274"/>
          </a:xfrm>
          <a:prstGeom prst="rect">
            <a:avLst/>
          </a:prstGeom>
        </p:spPr>
      </p:pic>
      <p:pic>
        <p:nvPicPr>
          <p:cNvPr id="21" name="Picture 20">
            <a:extLst>
              <a:ext uri="{FF2B5EF4-FFF2-40B4-BE49-F238E27FC236}">
                <a16:creationId xmlns:a16="http://schemas.microsoft.com/office/drawing/2014/main" id="{37EC420A-C11E-B93F-DC02-704894C5AB59}"/>
              </a:ext>
            </a:extLst>
          </p:cNvPr>
          <p:cNvPicPr>
            <a:picLocks noChangeAspect="1"/>
          </p:cNvPicPr>
          <p:nvPr/>
        </p:nvPicPr>
        <p:blipFill>
          <a:blip r:embed="rId8"/>
          <a:stretch>
            <a:fillRect/>
          </a:stretch>
        </p:blipFill>
        <p:spPr>
          <a:xfrm>
            <a:off x="5922039" y="3971710"/>
            <a:ext cx="3212615" cy="2301738"/>
          </a:xfrm>
          <a:prstGeom prst="rect">
            <a:avLst/>
          </a:prstGeom>
        </p:spPr>
      </p:pic>
      <p:sp>
        <p:nvSpPr>
          <p:cNvPr id="22" name="Rectangle: Rounded Corners 21">
            <a:extLst>
              <a:ext uri="{FF2B5EF4-FFF2-40B4-BE49-F238E27FC236}">
                <a16:creationId xmlns:a16="http://schemas.microsoft.com/office/drawing/2014/main" id="{26E423A0-8C7F-9F25-4F7D-B2031E137C22}"/>
              </a:ext>
            </a:extLst>
          </p:cNvPr>
          <p:cNvSpPr/>
          <p:nvPr/>
        </p:nvSpPr>
        <p:spPr>
          <a:xfrm>
            <a:off x="5922039" y="5607438"/>
            <a:ext cx="1022286" cy="243543"/>
          </a:xfrm>
          <a:prstGeom prst="roundRect">
            <a:avLst/>
          </a:prstGeom>
          <a:noFill/>
          <a:ln w="57150">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pic>
        <p:nvPicPr>
          <p:cNvPr id="24" name="Graphic 23" descr="Key outline">
            <a:extLst>
              <a:ext uri="{FF2B5EF4-FFF2-40B4-BE49-F238E27FC236}">
                <a16:creationId xmlns:a16="http://schemas.microsoft.com/office/drawing/2014/main" id="{FD2A3441-6ED3-D362-B54F-43D8283441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8287" y="3229987"/>
            <a:ext cx="679274" cy="679274"/>
          </a:xfrm>
          <a:prstGeom prst="rect">
            <a:avLst/>
          </a:prstGeom>
        </p:spPr>
      </p:pic>
      <p:pic>
        <p:nvPicPr>
          <p:cNvPr id="26" name="Picture 25">
            <a:extLst>
              <a:ext uri="{FF2B5EF4-FFF2-40B4-BE49-F238E27FC236}">
                <a16:creationId xmlns:a16="http://schemas.microsoft.com/office/drawing/2014/main" id="{04CC51FB-CF80-0A2F-2871-E2CAFF34DAC8}"/>
              </a:ext>
            </a:extLst>
          </p:cNvPr>
          <p:cNvPicPr>
            <a:picLocks noChangeAspect="1"/>
          </p:cNvPicPr>
          <p:nvPr/>
        </p:nvPicPr>
        <p:blipFill>
          <a:blip r:embed="rId11"/>
          <a:stretch>
            <a:fillRect/>
          </a:stretch>
        </p:blipFill>
        <p:spPr>
          <a:xfrm>
            <a:off x="2572006" y="4025574"/>
            <a:ext cx="3212615" cy="2157817"/>
          </a:xfrm>
          <a:prstGeom prst="rect">
            <a:avLst/>
          </a:prstGeom>
        </p:spPr>
      </p:pic>
      <p:sp>
        <p:nvSpPr>
          <p:cNvPr id="27" name="Rectangle: Rounded Corners 26">
            <a:extLst>
              <a:ext uri="{FF2B5EF4-FFF2-40B4-BE49-F238E27FC236}">
                <a16:creationId xmlns:a16="http://schemas.microsoft.com/office/drawing/2014/main" id="{C85D40E1-1321-B8C3-0A35-B6657ACD294F}"/>
              </a:ext>
            </a:extLst>
          </p:cNvPr>
          <p:cNvSpPr/>
          <p:nvPr/>
        </p:nvSpPr>
        <p:spPr>
          <a:xfrm>
            <a:off x="2757744" y="5760439"/>
            <a:ext cx="1468958" cy="346218"/>
          </a:xfrm>
          <a:prstGeom prst="roundRect">
            <a:avLst/>
          </a:prstGeom>
          <a:noFill/>
          <a:ln w="57150">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402714268"/>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702620" y="323160"/>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Train stop 2: Contacts page</a:t>
            </a:r>
            <a:endParaRPr lang="en-PH" sz="2500" b="1">
              <a:solidFill>
                <a:srgbClr val="0072BC"/>
              </a:solidFill>
              <a:latin typeface="Proxima Nova"/>
              <a:ea typeface="+mn-lt"/>
              <a:cs typeface="+mn-lt"/>
            </a:endParaRPr>
          </a:p>
        </p:txBody>
      </p:sp>
      <p:pic>
        <p:nvPicPr>
          <p:cNvPr id="2" name="Picture 1">
            <a:extLst>
              <a:ext uri="{FF2B5EF4-FFF2-40B4-BE49-F238E27FC236}">
                <a16:creationId xmlns:a16="http://schemas.microsoft.com/office/drawing/2014/main" id="{642664B2-FB62-774E-022E-C211ADE0F3F6}"/>
              </a:ext>
            </a:extLst>
          </p:cNvPr>
          <p:cNvPicPr>
            <a:picLocks noChangeAspect="1"/>
          </p:cNvPicPr>
          <p:nvPr/>
        </p:nvPicPr>
        <p:blipFill>
          <a:blip r:embed="rId3"/>
          <a:stretch>
            <a:fillRect/>
          </a:stretch>
        </p:blipFill>
        <p:spPr>
          <a:xfrm rot="16200000">
            <a:off x="-1719783" y="2677366"/>
            <a:ext cx="5334627" cy="940950"/>
          </a:xfrm>
          <a:prstGeom prst="rect">
            <a:avLst/>
          </a:prstGeom>
        </p:spPr>
      </p:pic>
      <p:pic>
        <p:nvPicPr>
          <p:cNvPr id="8" name="Picture 7">
            <a:extLst>
              <a:ext uri="{FF2B5EF4-FFF2-40B4-BE49-F238E27FC236}">
                <a16:creationId xmlns:a16="http://schemas.microsoft.com/office/drawing/2014/main" id="{6AA006D9-2259-BAB6-9022-590C81025F8D}"/>
              </a:ext>
            </a:extLst>
          </p:cNvPr>
          <p:cNvPicPr>
            <a:picLocks noChangeAspect="1"/>
          </p:cNvPicPr>
          <p:nvPr/>
        </p:nvPicPr>
        <p:blipFill>
          <a:blip r:embed="rId4"/>
          <a:stretch>
            <a:fillRect/>
          </a:stretch>
        </p:blipFill>
        <p:spPr>
          <a:xfrm>
            <a:off x="3213416" y="1023191"/>
            <a:ext cx="6219550" cy="199710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9F02A82-7D98-D7B7-88B1-B3F72C6006A9}"/>
              </a:ext>
            </a:extLst>
          </p:cNvPr>
          <p:cNvPicPr>
            <a:picLocks noChangeAspect="1"/>
          </p:cNvPicPr>
          <p:nvPr/>
        </p:nvPicPr>
        <p:blipFill>
          <a:blip r:embed="rId5"/>
          <a:stretch>
            <a:fillRect/>
          </a:stretch>
        </p:blipFill>
        <p:spPr>
          <a:xfrm>
            <a:off x="3213416" y="3249773"/>
            <a:ext cx="990738" cy="1276528"/>
          </a:xfrm>
          <a:prstGeom prst="rect">
            <a:avLst/>
          </a:prstGeom>
        </p:spPr>
      </p:pic>
      <p:sp>
        <p:nvSpPr>
          <p:cNvPr id="13" name="Rettangolo con angoli arrotondati 11">
            <a:extLst>
              <a:ext uri="{FF2B5EF4-FFF2-40B4-BE49-F238E27FC236}">
                <a16:creationId xmlns:a16="http://schemas.microsoft.com/office/drawing/2014/main" id="{3729D891-98A8-34EF-2A69-12917BE478AA}"/>
              </a:ext>
            </a:extLst>
          </p:cNvPr>
          <p:cNvSpPr/>
          <p:nvPr/>
        </p:nvSpPr>
        <p:spPr>
          <a:xfrm>
            <a:off x="3213416" y="1519863"/>
            <a:ext cx="725346" cy="50838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4" name="Rettangolo con angoli arrotondati 11">
            <a:extLst>
              <a:ext uri="{FF2B5EF4-FFF2-40B4-BE49-F238E27FC236}">
                <a16:creationId xmlns:a16="http://schemas.microsoft.com/office/drawing/2014/main" id="{AA31E31D-6D8C-F010-C576-A3E97346944A}"/>
              </a:ext>
            </a:extLst>
          </p:cNvPr>
          <p:cNvSpPr/>
          <p:nvPr/>
        </p:nvSpPr>
        <p:spPr>
          <a:xfrm>
            <a:off x="3213415" y="3262775"/>
            <a:ext cx="990737" cy="126352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5" name="Straight Connector 14">
            <a:extLst>
              <a:ext uri="{FF2B5EF4-FFF2-40B4-BE49-F238E27FC236}">
                <a16:creationId xmlns:a16="http://schemas.microsoft.com/office/drawing/2014/main" id="{10C409FC-02CD-3628-537A-78A18D220104}"/>
              </a:ext>
            </a:extLst>
          </p:cNvPr>
          <p:cNvCxnSpPr>
            <a:cxnSpLocks/>
            <a:endCxn id="14" idx="0"/>
          </p:cNvCxnSpPr>
          <p:nvPr/>
        </p:nvCxnSpPr>
        <p:spPr>
          <a:xfrm>
            <a:off x="3556666" y="2028243"/>
            <a:ext cx="152118" cy="1234532"/>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B5DE378-DBE6-6EEB-3128-45CAAD43B8F7}"/>
              </a:ext>
            </a:extLst>
          </p:cNvPr>
          <p:cNvSpPr txBox="1"/>
          <p:nvPr/>
        </p:nvSpPr>
        <p:spPr>
          <a:xfrm>
            <a:off x="4542523" y="3806799"/>
            <a:ext cx="6890650" cy="1569660"/>
          </a:xfrm>
          <a:prstGeom prst="rect">
            <a:avLst/>
          </a:prstGeom>
          <a:noFill/>
        </p:spPr>
        <p:txBody>
          <a:bodyPr wrap="square" rtlCol="0">
            <a:spAutoFit/>
          </a:bodyPr>
          <a:lstStyle/>
          <a:p>
            <a:r>
              <a:rPr lang="en-US" sz="1600" b="1">
                <a:latin typeface="proxima_nova"/>
              </a:rPr>
              <a:t>Create</a:t>
            </a:r>
          </a:p>
          <a:p>
            <a:pPr marL="285750" indent="-285750">
              <a:buFontTx/>
              <a:buChar char="-"/>
            </a:pPr>
            <a:r>
              <a:rPr lang="en-US" sz="1600">
                <a:latin typeface="proxima_nova"/>
              </a:rPr>
              <a:t>Click on Action &gt; Create button to add more contact information</a:t>
            </a:r>
          </a:p>
          <a:p>
            <a:r>
              <a:rPr lang="en-US" sz="1600" b="1">
                <a:latin typeface="proxima_nova"/>
              </a:rPr>
              <a:t>Edit</a:t>
            </a:r>
          </a:p>
          <a:p>
            <a:pPr marL="285750" indent="-285750">
              <a:buFontTx/>
              <a:buChar char="-"/>
            </a:pPr>
            <a:r>
              <a:rPr lang="en-US" sz="1600">
                <a:latin typeface="proxima_nova"/>
              </a:rPr>
              <a:t>Click on Action &gt; Edit button to review and edit current contact information</a:t>
            </a:r>
          </a:p>
          <a:p>
            <a:r>
              <a:rPr lang="en-US" sz="1600" b="1">
                <a:latin typeface="proxima_nova"/>
              </a:rPr>
              <a:t>Delete</a:t>
            </a:r>
          </a:p>
          <a:p>
            <a:pPr marL="285750" indent="-285750">
              <a:buFontTx/>
              <a:buChar char="-"/>
            </a:pPr>
            <a:r>
              <a:rPr lang="en-US" sz="1600">
                <a:latin typeface="proxima_nova"/>
              </a:rPr>
              <a:t>Select existing contact information and delete the information </a:t>
            </a:r>
          </a:p>
        </p:txBody>
      </p:sp>
      <p:sp>
        <p:nvSpPr>
          <p:cNvPr id="19" name="Rettangolo con angoli arrotondati 11">
            <a:extLst>
              <a:ext uri="{FF2B5EF4-FFF2-40B4-BE49-F238E27FC236}">
                <a16:creationId xmlns:a16="http://schemas.microsoft.com/office/drawing/2014/main" id="{4F8B96B5-DD8E-086D-9766-351088451338}"/>
              </a:ext>
            </a:extLst>
          </p:cNvPr>
          <p:cNvSpPr/>
          <p:nvPr/>
        </p:nvSpPr>
        <p:spPr>
          <a:xfrm>
            <a:off x="5096584" y="1579866"/>
            <a:ext cx="2208547" cy="40454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20" name="Straight Connector 19">
            <a:extLst>
              <a:ext uri="{FF2B5EF4-FFF2-40B4-BE49-F238E27FC236}">
                <a16:creationId xmlns:a16="http://schemas.microsoft.com/office/drawing/2014/main" id="{5F106997-C5A0-12D9-4EC7-C2343820CB58}"/>
              </a:ext>
            </a:extLst>
          </p:cNvPr>
          <p:cNvCxnSpPr>
            <a:cxnSpLocks/>
            <a:endCxn id="14" idx="0"/>
          </p:cNvCxnSpPr>
          <p:nvPr/>
        </p:nvCxnSpPr>
        <p:spPr>
          <a:xfrm flipH="1">
            <a:off x="3708784" y="1984412"/>
            <a:ext cx="2462289" cy="127836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4" name="Graphic 3" descr="House outline">
            <a:hlinkClick r:id="rId6" action="ppaction://hlinksldjump"/>
            <a:extLst>
              <a:ext uri="{FF2B5EF4-FFF2-40B4-BE49-F238E27FC236}">
                <a16:creationId xmlns:a16="http://schemas.microsoft.com/office/drawing/2014/main" id="{2EDA1A3A-9241-9F36-0CF0-F44FFED7D7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5" name="Graphic 4" descr="Priorities with solid fill">
            <a:hlinkClick r:id="rId9" action="ppaction://hlinksldjump"/>
            <a:extLst>
              <a:ext uri="{FF2B5EF4-FFF2-40B4-BE49-F238E27FC236}">
                <a16:creationId xmlns:a16="http://schemas.microsoft.com/office/drawing/2014/main" id="{0EBE37D8-DE0D-0FB2-F29A-BD28FB16C6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968003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528333" y="242849"/>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Edit Contact page</a:t>
            </a:r>
            <a:endParaRPr lang="en-PH" sz="2500" b="1">
              <a:solidFill>
                <a:srgbClr val="0072BC"/>
              </a:solidFill>
              <a:latin typeface="Proxima Nova"/>
              <a:ea typeface="+mn-lt"/>
              <a:cs typeface="+mn-lt"/>
            </a:endParaRPr>
          </a:p>
        </p:txBody>
      </p:sp>
      <p:pic>
        <p:nvPicPr>
          <p:cNvPr id="2" name="Picture 1">
            <a:extLst>
              <a:ext uri="{FF2B5EF4-FFF2-40B4-BE49-F238E27FC236}">
                <a16:creationId xmlns:a16="http://schemas.microsoft.com/office/drawing/2014/main" id="{642664B2-FB62-774E-022E-C211ADE0F3F6}"/>
              </a:ext>
            </a:extLst>
          </p:cNvPr>
          <p:cNvPicPr>
            <a:picLocks noChangeAspect="1"/>
          </p:cNvPicPr>
          <p:nvPr/>
        </p:nvPicPr>
        <p:blipFill>
          <a:blip r:embed="rId3"/>
          <a:stretch>
            <a:fillRect/>
          </a:stretch>
        </p:blipFill>
        <p:spPr>
          <a:xfrm rot="16200000">
            <a:off x="-1719783" y="2677366"/>
            <a:ext cx="5334627" cy="940950"/>
          </a:xfrm>
          <a:prstGeom prst="rect">
            <a:avLst/>
          </a:prstGeom>
        </p:spPr>
      </p:pic>
      <p:pic>
        <p:nvPicPr>
          <p:cNvPr id="9" name="Picture 8">
            <a:extLst>
              <a:ext uri="{FF2B5EF4-FFF2-40B4-BE49-F238E27FC236}">
                <a16:creationId xmlns:a16="http://schemas.microsoft.com/office/drawing/2014/main" id="{727BA4F8-EDAC-36BE-A69C-7F7E84E3E480}"/>
              </a:ext>
            </a:extLst>
          </p:cNvPr>
          <p:cNvPicPr>
            <a:picLocks noChangeAspect="1"/>
          </p:cNvPicPr>
          <p:nvPr/>
        </p:nvPicPr>
        <p:blipFill>
          <a:blip r:embed="rId4"/>
          <a:stretch>
            <a:fillRect/>
          </a:stretch>
        </p:blipFill>
        <p:spPr>
          <a:xfrm>
            <a:off x="2217821" y="1434181"/>
            <a:ext cx="6297006" cy="437137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CF78FD4-B5DA-04DD-2AA8-69EFB544435B}"/>
              </a:ext>
            </a:extLst>
          </p:cNvPr>
          <p:cNvSpPr txBox="1"/>
          <p:nvPr/>
        </p:nvSpPr>
        <p:spPr>
          <a:xfrm>
            <a:off x="9026863" y="1603930"/>
            <a:ext cx="2716863" cy="4031873"/>
          </a:xfrm>
          <a:prstGeom prst="rect">
            <a:avLst/>
          </a:prstGeom>
          <a:noFill/>
        </p:spPr>
        <p:txBody>
          <a:bodyPr wrap="square" lIns="91440" tIns="45720" rIns="91440" bIns="45720" rtlCol="0" anchor="t">
            <a:spAutoFit/>
          </a:bodyPr>
          <a:lstStyle/>
          <a:p>
            <a:r>
              <a:rPr lang="en-US" sz="1600" b="1">
                <a:latin typeface="proxima_nova"/>
              </a:rPr>
              <a:t>Edit contact:</a:t>
            </a:r>
          </a:p>
          <a:p>
            <a:pPr marL="285750" indent="-285750">
              <a:buFontTx/>
              <a:buChar char="-"/>
            </a:pPr>
            <a:r>
              <a:rPr lang="en-US" sz="1600">
                <a:latin typeface="proxima_nova"/>
              </a:rPr>
              <a:t>Review and edit focal person information and contact details. </a:t>
            </a:r>
          </a:p>
          <a:p>
            <a:pPr marL="285750" indent="-285750">
              <a:buFontTx/>
              <a:buChar char="-"/>
            </a:pPr>
            <a:r>
              <a:rPr lang="en-US" sz="1600">
                <a:latin typeface="proxima_nova"/>
              </a:rPr>
              <a:t>Tick “Administrative contact” if this must be considered an administrative contact</a:t>
            </a:r>
          </a:p>
          <a:p>
            <a:r>
              <a:rPr lang="en-US" sz="1600" b="1">
                <a:latin typeface="proxima_nova"/>
              </a:rPr>
              <a:t>User Account:</a:t>
            </a:r>
          </a:p>
          <a:p>
            <a:pPr marL="285750" indent="-285750">
              <a:buFontTx/>
              <a:buChar char="-"/>
            </a:pPr>
            <a:r>
              <a:rPr lang="en-US" sz="1600">
                <a:latin typeface="proxima_nova"/>
              </a:rPr>
              <a:t>Tick “Request user account” if a user account is required for this contact</a:t>
            </a:r>
          </a:p>
          <a:p>
            <a:pPr marL="285750" indent="-285750">
              <a:buFontTx/>
              <a:buChar char="-"/>
            </a:pPr>
            <a:r>
              <a:rPr lang="en-US" sz="1600">
                <a:latin typeface="proxima_nova"/>
              </a:rPr>
              <a:t>There is no need to edit </a:t>
            </a:r>
            <a:r>
              <a:rPr lang="en-US" sz="1600" b="1">
                <a:latin typeface="proxima_nova"/>
              </a:rPr>
              <a:t>Role</a:t>
            </a:r>
            <a:r>
              <a:rPr lang="en-US" sz="1600">
                <a:latin typeface="proxima_nova"/>
              </a:rPr>
              <a:t> section.</a:t>
            </a:r>
          </a:p>
          <a:p>
            <a:endParaRPr lang="en-US" sz="1600">
              <a:latin typeface="proxima_nova"/>
            </a:endParaRPr>
          </a:p>
          <a:p>
            <a:r>
              <a:rPr lang="en-US" sz="1600">
                <a:latin typeface="proxima_nova"/>
              </a:rPr>
              <a:t>Then click on </a:t>
            </a:r>
            <a:r>
              <a:rPr lang="en-US" sz="1600" b="1">
                <a:latin typeface="proxima_nova"/>
              </a:rPr>
              <a:t>OK</a:t>
            </a:r>
            <a:r>
              <a:rPr lang="en-US" sz="1600">
                <a:latin typeface="proxima_nova"/>
              </a:rPr>
              <a:t> button. </a:t>
            </a:r>
          </a:p>
        </p:txBody>
      </p:sp>
      <p:sp>
        <p:nvSpPr>
          <p:cNvPr id="13" name="Rettangolo con angoli arrotondati 11">
            <a:extLst>
              <a:ext uri="{FF2B5EF4-FFF2-40B4-BE49-F238E27FC236}">
                <a16:creationId xmlns:a16="http://schemas.microsoft.com/office/drawing/2014/main" id="{F905D90D-B6B7-C8D2-8236-BDEA20FDAA68}"/>
              </a:ext>
            </a:extLst>
          </p:cNvPr>
          <p:cNvSpPr/>
          <p:nvPr/>
        </p:nvSpPr>
        <p:spPr>
          <a:xfrm>
            <a:off x="2263071" y="1419841"/>
            <a:ext cx="2510821" cy="164971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4" name="Rettangolo con angoli arrotondati 11">
            <a:extLst>
              <a:ext uri="{FF2B5EF4-FFF2-40B4-BE49-F238E27FC236}">
                <a16:creationId xmlns:a16="http://schemas.microsoft.com/office/drawing/2014/main" id="{FDC93E0E-D921-A267-E0E8-258013F841CB}"/>
              </a:ext>
            </a:extLst>
          </p:cNvPr>
          <p:cNvSpPr/>
          <p:nvPr/>
        </p:nvSpPr>
        <p:spPr>
          <a:xfrm>
            <a:off x="5504937" y="2387787"/>
            <a:ext cx="2510821" cy="35521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Rettangolo con angoli arrotondati 11">
            <a:extLst>
              <a:ext uri="{FF2B5EF4-FFF2-40B4-BE49-F238E27FC236}">
                <a16:creationId xmlns:a16="http://schemas.microsoft.com/office/drawing/2014/main" id="{57C31937-F15E-4462-1C22-79212BEACD97}"/>
              </a:ext>
            </a:extLst>
          </p:cNvPr>
          <p:cNvSpPr/>
          <p:nvPr/>
        </p:nvSpPr>
        <p:spPr>
          <a:xfrm>
            <a:off x="3239979" y="3429000"/>
            <a:ext cx="1255411" cy="298813"/>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4" name="Graphic 3" descr="House outline">
            <a:hlinkClick r:id="rId5" action="ppaction://hlinksldjump"/>
            <a:extLst>
              <a:ext uri="{FF2B5EF4-FFF2-40B4-BE49-F238E27FC236}">
                <a16:creationId xmlns:a16="http://schemas.microsoft.com/office/drawing/2014/main" id="{4542D5FC-85FD-F6D9-E49A-934B019107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5" name="Graphic 4" descr="Priorities with solid fill">
            <a:hlinkClick r:id="rId8" action="ppaction://hlinksldjump"/>
            <a:extLst>
              <a:ext uri="{FF2B5EF4-FFF2-40B4-BE49-F238E27FC236}">
                <a16:creationId xmlns:a16="http://schemas.microsoft.com/office/drawing/2014/main" id="{C423EBF7-5FD7-C71B-95BB-646EBF29BD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
        <p:nvSpPr>
          <p:cNvPr id="6" name="TextBox 5">
            <a:extLst>
              <a:ext uri="{FF2B5EF4-FFF2-40B4-BE49-F238E27FC236}">
                <a16:creationId xmlns:a16="http://schemas.microsoft.com/office/drawing/2014/main" id="{119AB6B8-AA5C-177B-C351-7BB6CEF6CE78}"/>
              </a:ext>
            </a:extLst>
          </p:cNvPr>
          <p:cNvSpPr txBox="1"/>
          <p:nvPr/>
        </p:nvSpPr>
        <p:spPr>
          <a:xfrm>
            <a:off x="1528333" y="883169"/>
            <a:ext cx="7273607" cy="338554"/>
          </a:xfrm>
          <a:prstGeom prst="rect">
            <a:avLst/>
          </a:prstGeom>
          <a:noFill/>
        </p:spPr>
        <p:txBody>
          <a:bodyPr wrap="square">
            <a:spAutoFit/>
          </a:bodyPr>
          <a:lstStyle/>
          <a:p>
            <a:r>
              <a:rPr lang="en-US" sz="1600">
                <a:latin typeface="proxima_nova"/>
              </a:rPr>
              <a:t>When you click on the edit button, the “Edit Contact” page will appear. </a:t>
            </a:r>
          </a:p>
        </p:txBody>
      </p:sp>
    </p:spTree>
    <p:extLst>
      <p:ext uri="{BB962C8B-B14F-4D97-AF65-F5344CB8AC3E}">
        <p14:creationId xmlns:p14="http://schemas.microsoft.com/office/powerpoint/2010/main" val="335570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Train stop 3: Addresses page</a:t>
            </a:r>
            <a:endParaRPr lang="en-PH" sz="2500" b="1">
              <a:solidFill>
                <a:srgbClr val="0072BC"/>
              </a:solidFill>
              <a:latin typeface="Proxima Nova"/>
              <a:ea typeface="+mn-lt"/>
              <a:cs typeface="+mn-lt"/>
            </a:endParaRPr>
          </a:p>
        </p:txBody>
      </p:sp>
      <p:pic>
        <p:nvPicPr>
          <p:cNvPr id="4" name="Picture 3">
            <a:extLst>
              <a:ext uri="{FF2B5EF4-FFF2-40B4-BE49-F238E27FC236}">
                <a16:creationId xmlns:a16="http://schemas.microsoft.com/office/drawing/2014/main" id="{EA28F20B-FE70-78C1-3A37-72C3ABF1EF10}"/>
              </a:ext>
            </a:extLst>
          </p:cNvPr>
          <p:cNvPicPr>
            <a:picLocks noChangeAspect="1"/>
          </p:cNvPicPr>
          <p:nvPr/>
        </p:nvPicPr>
        <p:blipFill>
          <a:blip r:embed="rId3"/>
          <a:stretch>
            <a:fillRect/>
          </a:stretch>
        </p:blipFill>
        <p:spPr>
          <a:xfrm rot="16200000">
            <a:off x="-1590906" y="2708102"/>
            <a:ext cx="5015399" cy="879477"/>
          </a:xfrm>
          <a:prstGeom prst="rect">
            <a:avLst/>
          </a:prstGeom>
        </p:spPr>
      </p:pic>
      <p:pic>
        <p:nvPicPr>
          <p:cNvPr id="6" name="Picture 5">
            <a:extLst>
              <a:ext uri="{FF2B5EF4-FFF2-40B4-BE49-F238E27FC236}">
                <a16:creationId xmlns:a16="http://schemas.microsoft.com/office/drawing/2014/main" id="{2E0DE933-C1E7-179B-026A-6CE9035ADE1B}"/>
              </a:ext>
            </a:extLst>
          </p:cNvPr>
          <p:cNvPicPr>
            <a:picLocks noChangeAspect="1"/>
          </p:cNvPicPr>
          <p:nvPr/>
        </p:nvPicPr>
        <p:blipFill>
          <a:blip r:embed="rId4"/>
          <a:stretch>
            <a:fillRect/>
          </a:stretch>
        </p:blipFill>
        <p:spPr>
          <a:xfrm>
            <a:off x="3196516" y="799723"/>
            <a:ext cx="6249272" cy="1743318"/>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0C9ABA6F-1852-36B5-CD22-1CEA85674BB4}"/>
              </a:ext>
            </a:extLst>
          </p:cNvPr>
          <p:cNvPicPr>
            <a:picLocks noChangeAspect="1"/>
          </p:cNvPicPr>
          <p:nvPr/>
        </p:nvPicPr>
        <p:blipFill>
          <a:blip r:embed="rId5"/>
          <a:stretch>
            <a:fillRect/>
          </a:stretch>
        </p:blipFill>
        <p:spPr>
          <a:xfrm>
            <a:off x="3196516" y="2788180"/>
            <a:ext cx="962159" cy="1238423"/>
          </a:xfrm>
          <a:prstGeom prst="rect">
            <a:avLst/>
          </a:prstGeom>
        </p:spPr>
      </p:pic>
      <p:sp>
        <p:nvSpPr>
          <p:cNvPr id="14" name="Rettangolo con angoli arrotondati 11">
            <a:extLst>
              <a:ext uri="{FF2B5EF4-FFF2-40B4-BE49-F238E27FC236}">
                <a16:creationId xmlns:a16="http://schemas.microsoft.com/office/drawing/2014/main" id="{0A013E03-54CC-3BD1-A16E-A6628AB5948D}"/>
              </a:ext>
            </a:extLst>
          </p:cNvPr>
          <p:cNvSpPr/>
          <p:nvPr/>
        </p:nvSpPr>
        <p:spPr>
          <a:xfrm>
            <a:off x="3205993" y="1409884"/>
            <a:ext cx="725346" cy="50838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Rettangolo con angoli arrotondati 11">
            <a:extLst>
              <a:ext uri="{FF2B5EF4-FFF2-40B4-BE49-F238E27FC236}">
                <a16:creationId xmlns:a16="http://schemas.microsoft.com/office/drawing/2014/main" id="{B74E3BCC-C8C4-4F0E-18E4-A19A8C20D24E}"/>
              </a:ext>
            </a:extLst>
          </p:cNvPr>
          <p:cNvSpPr/>
          <p:nvPr/>
        </p:nvSpPr>
        <p:spPr>
          <a:xfrm>
            <a:off x="3179190" y="2788180"/>
            <a:ext cx="990737" cy="126352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6" name="Straight Connector 15">
            <a:extLst>
              <a:ext uri="{FF2B5EF4-FFF2-40B4-BE49-F238E27FC236}">
                <a16:creationId xmlns:a16="http://schemas.microsoft.com/office/drawing/2014/main" id="{9507B34D-CF7D-8010-F430-706C0AD4C18A}"/>
              </a:ext>
            </a:extLst>
          </p:cNvPr>
          <p:cNvCxnSpPr>
            <a:cxnSpLocks/>
            <a:stCxn id="14" idx="2"/>
            <a:endCxn id="15" idx="0"/>
          </p:cNvCxnSpPr>
          <p:nvPr/>
        </p:nvCxnSpPr>
        <p:spPr>
          <a:xfrm>
            <a:off x="3568666" y="1918264"/>
            <a:ext cx="105893" cy="869916"/>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 name="Rettangolo con angoli arrotondati 11">
            <a:extLst>
              <a:ext uri="{FF2B5EF4-FFF2-40B4-BE49-F238E27FC236}">
                <a16:creationId xmlns:a16="http://schemas.microsoft.com/office/drawing/2014/main" id="{2843728F-0B66-8C58-B50A-5F9BC1CC2881}"/>
              </a:ext>
            </a:extLst>
          </p:cNvPr>
          <p:cNvSpPr/>
          <p:nvPr/>
        </p:nvSpPr>
        <p:spPr>
          <a:xfrm>
            <a:off x="5138468" y="1461801"/>
            <a:ext cx="725346" cy="40454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8" name="Straight Connector 17">
            <a:extLst>
              <a:ext uri="{FF2B5EF4-FFF2-40B4-BE49-F238E27FC236}">
                <a16:creationId xmlns:a16="http://schemas.microsoft.com/office/drawing/2014/main" id="{04CCAF32-5628-555D-89DB-9F2794850086}"/>
              </a:ext>
            </a:extLst>
          </p:cNvPr>
          <p:cNvCxnSpPr>
            <a:cxnSpLocks/>
            <a:endCxn id="15" idx="0"/>
          </p:cNvCxnSpPr>
          <p:nvPr/>
        </p:nvCxnSpPr>
        <p:spPr>
          <a:xfrm flipH="1">
            <a:off x="3674559" y="1848052"/>
            <a:ext cx="1826582" cy="940128"/>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89DA2130-5B96-33BB-6FA7-AAF4BFF532B6}"/>
              </a:ext>
            </a:extLst>
          </p:cNvPr>
          <p:cNvSpPr txBox="1"/>
          <p:nvPr/>
        </p:nvSpPr>
        <p:spPr>
          <a:xfrm>
            <a:off x="3179190" y="4314960"/>
            <a:ext cx="7077969" cy="1569660"/>
          </a:xfrm>
          <a:prstGeom prst="rect">
            <a:avLst/>
          </a:prstGeom>
          <a:noFill/>
        </p:spPr>
        <p:txBody>
          <a:bodyPr wrap="square" rtlCol="0">
            <a:spAutoFit/>
          </a:bodyPr>
          <a:lstStyle/>
          <a:p>
            <a:r>
              <a:rPr lang="en-US" sz="1600" b="1">
                <a:latin typeface="proxima_nova"/>
              </a:rPr>
              <a:t>Create</a:t>
            </a:r>
          </a:p>
          <a:p>
            <a:pPr marL="285750" indent="-285750">
              <a:buFontTx/>
              <a:buChar char="-"/>
            </a:pPr>
            <a:r>
              <a:rPr lang="en-US" sz="1600">
                <a:latin typeface="proxima_nova"/>
              </a:rPr>
              <a:t>Click on Action &gt; Create button to enter address details</a:t>
            </a:r>
          </a:p>
          <a:p>
            <a:r>
              <a:rPr lang="en-US" sz="1600" b="1">
                <a:latin typeface="proxima_nova"/>
              </a:rPr>
              <a:t>Edit</a:t>
            </a:r>
          </a:p>
          <a:p>
            <a:pPr marL="285750" indent="-285750">
              <a:buFontTx/>
              <a:buChar char="-"/>
            </a:pPr>
            <a:r>
              <a:rPr lang="en-US" sz="1600">
                <a:latin typeface="proxima_nova"/>
              </a:rPr>
              <a:t>Click on Action &gt; Edit button to review and edit already entered address details</a:t>
            </a:r>
          </a:p>
          <a:p>
            <a:r>
              <a:rPr lang="en-US" sz="1600" b="1">
                <a:latin typeface="proxima_nova"/>
              </a:rPr>
              <a:t>Delete</a:t>
            </a:r>
          </a:p>
          <a:p>
            <a:pPr marL="285750" indent="-285750">
              <a:buFontTx/>
              <a:buChar char="-"/>
            </a:pPr>
            <a:r>
              <a:rPr lang="en-US" sz="1600">
                <a:latin typeface="proxima_nova"/>
              </a:rPr>
              <a:t>Select existing address information and delete the information </a:t>
            </a:r>
          </a:p>
        </p:txBody>
      </p:sp>
      <p:pic>
        <p:nvPicPr>
          <p:cNvPr id="3" name="Graphic 2" descr="House outline">
            <a:hlinkClick r:id="rId6" action="ppaction://hlinksldjump"/>
            <a:extLst>
              <a:ext uri="{FF2B5EF4-FFF2-40B4-BE49-F238E27FC236}">
                <a16:creationId xmlns:a16="http://schemas.microsoft.com/office/drawing/2014/main" id="{B2C938EF-FAA3-DE35-48D2-7920138735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5" name="Graphic 4" descr="Priorities with solid fill">
            <a:hlinkClick r:id="rId9" action="ppaction://hlinksldjump"/>
            <a:extLst>
              <a:ext uri="{FF2B5EF4-FFF2-40B4-BE49-F238E27FC236}">
                <a16:creationId xmlns:a16="http://schemas.microsoft.com/office/drawing/2014/main" id="{9EC94410-72A8-26A3-0C2A-A268A8700A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97003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Create Address page</a:t>
            </a:r>
            <a:endParaRPr lang="en-PH" sz="2500" b="1">
              <a:solidFill>
                <a:srgbClr val="0072BC"/>
              </a:solidFill>
              <a:latin typeface="Proxima Nova"/>
              <a:ea typeface="+mn-lt"/>
              <a:cs typeface="+mn-lt"/>
            </a:endParaRPr>
          </a:p>
        </p:txBody>
      </p:sp>
      <p:sp>
        <p:nvSpPr>
          <p:cNvPr id="10" name="TextBox 9">
            <a:extLst>
              <a:ext uri="{FF2B5EF4-FFF2-40B4-BE49-F238E27FC236}">
                <a16:creationId xmlns:a16="http://schemas.microsoft.com/office/drawing/2014/main" id="{0CF78FD4-B5DA-04DD-2AA8-69EFB544435B}"/>
              </a:ext>
            </a:extLst>
          </p:cNvPr>
          <p:cNvSpPr txBox="1"/>
          <p:nvPr/>
        </p:nvSpPr>
        <p:spPr>
          <a:xfrm>
            <a:off x="2460466" y="4791718"/>
            <a:ext cx="8823907" cy="1569660"/>
          </a:xfrm>
          <a:prstGeom prst="rect">
            <a:avLst/>
          </a:prstGeom>
          <a:noFill/>
        </p:spPr>
        <p:txBody>
          <a:bodyPr wrap="square" rtlCol="0">
            <a:spAutoFit/>
          </a:bodyPr>
          <a:lstStyle/>
          <a:p>
            <a:r>
              <a:rPr lang="en-US" sz="1600" b="1">
                <a:latin typeface="proxima_nova"/>
              </a:rPr>
              <a:t>Address Name: </a:t>
            </a:r>
            <a:r>
              <a:rPr lang="en-US" sz="1600">
                <a:latin typeface="proxima_nova"/>
              </a:rPr>
              <a:t>Address name must be manually entered (see next slides to know more)</a:t>
            </a:r>
          </a:p>
          <a:p>
            <a:r>
              <a:rPr lang="en-US" sz="1600" b="1">
                <a:latin typeface="proxima_nova"/>
              </a:rPr>
              <a:t>Country: </a:t>
            </a:r>
            <a:r>
              <a:rPr lang="en-US" sz="1600">
                <a:latin typeface="proxima_nova"/>
              </a:rPr>
              <a:t>Select the country of your company from dropdown menu or click on Search button.</a:t>
            </a:r>
          </a:p>
          <a:p>
            <a:r>
              <a:rPr lang="en-US" sz="1600" b="1">
                <a:latin typeface="proxima_nova"/>
              </a:rPr>
              <a:t>Address Purpose: </a:t>
            </a:r>
            <a:r>
              <a:rPr lang="en-US" sz="1600">
                <a:latin typeface="proxima_nova"/>
              </a:rPr>
              <a:t>Select/tick applicable options (RFQ or Bidding is for negotiation participation; Ordering and Remit to are for Spend Authorized suppliers)</a:t>
            </a:r>
          </a:p>
          <a:p>
            <a:r>
              <a:rPr lang="en-US" sz="1600" b="1">
                <a:latin typeface="proxima_nova"/>
              </a:rPr>
              <a:t>Actions:</a:t>
            </a:r>
            <a:r>
              <a:rPr lang="en-US" sz="1600">
                <a:latin typeface="proxima_nova"/>
              </a:rPr>
              <a:t> Use Remove/Select and Add buttons to edit the registered address</a:t>
            </a:r>
          </a:p>
          <a:p>
            <a:r>
              <a:rPr lang="en-US" sz="1600">
                <a:latin typeface="proxima_nova"/>
              </a:rPr>
              <a:t>Click on </a:t>
            </a:r>
            <a:r>
              <a:rPr lang="en-US" sz="1600" b="1">
                <a:latin typeface="proxima_nova"/>
              </a:rPr>
              <a:t>Create Another/OK </a:t>
            </a:r>
            <a:r>
              <a:rPr lang="en-US" sz="1600">
                <a:latin typeface="proxima_nova"/>
              </a:rPr>
              <a:t>buttons to complete the action</a:t>
            </a:r>
          </a:p>
        </p:txBody>
      </p:sp>
      <p:pic>
        <p:nvPicPr>
          <p:cNvPr id="4" name="Picture 3">
            <a:extLst>
              <a:ext uri="{FF2B5EF4-FFF2-40B4-BE49-F238E27FC236}">
                <a16:creationId xmlns:a16="http://schemas.microsoft.com/office/drawing/2014/main" id="{EA28F20B-FE70-78C1-3A37-72C3ABF1EF10}"/>
              </a:ext>
            </a:extLst>
          </p:cNvPr>
          <p:cNvPicPr>
            <a:picLocks noChangeAspect="1"/>
          </p:cNvPicPr>
          <p:nvPr/>
        </p:nvPicPr>
        <p:blipFill>
          <a:blip r:embed="rId3"/>
          <a:stretch>
            <a:fillRect/>
          </a:stretch>
        </p:blipFill>
        <p:spPr>
          <a:xfrm rot="16200000">
            <a:off x="-1590906" y="2708102"/>
            <a:ext cx="5015399" cy="879477"/>
          </a:xfrm>
          <a:prstGeom prst="rect">
            <a:avLst/>
          </a:prstGeom>
        </p:spPr>
      </p:pic>
      <p:sp>
        <p:nvSpPr>
          <p:cNvPr id="14" name="Rectangle: Rounded Corners 13">
            <a:extLst>
              <a:ext uri="{FF2B5EF4-FFF2-40B4-BE49-F238E27FC236}">
                <a16:creationId xmlns:a16="http://schemas.microsoft.com/office/drawing/2014/main" id="{DF5D0AF6-7B39-213C-7C6E-189B0EC21507}"/>
              </a:ext>
            </a:extLst>
          </p:cNvPr>
          <p:cNvSpPr/>
          <p:nvPr/>
        </p:nvSpPr>
        <p:spPr>
          <a:xfrm>
            <a:off x="5504937" y="321691"/>
            <a:ext cx="4714061" cy="371528"/>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PH" sz="1400" b="1">
                <a:solidFill>
                  <a:schemeClr val="tx1"/>
                </a:solidFill>
                <a:latin typeface="proxima_nova"/>
                <a:ea typeface="Lato"/>
                <a:cs typeface="Lato"/>
              </a:rPr>
              <a:t>         IMPORTANT: </a:t>
            </a:r>
            <a:r>
              <a:rPr lang="en-PH" sz="1400" b="1">
                <a:solidFill>
                  <a:schemeClr val="bg2"/>
                </a:solidFill>
                <a:latin typeface="proxima_nova"/>
                <a:ea typeface="Lato"/>
                <a:cs typeface="Lato"/>
              </a:rPr>
              <a:t>*</a:t>
            </a:r>
            <a:r>
              <a:rPr lang="en-PH" sz="1400" b="1">
                <a:solidFill>
                  <a:schemeClr val="tx1"/>
                </a:solidFill>
                <a:latin typeface="proxima_nova"/>
                <a:ea typeface="Lato"/>
                <a:cs typeface="Lato"/>
              </a:rPr>
              <a:t> </a:t>
            </a:r>
            <a:r>
              <a:rPr lang="en-PH" sz="1400">
                <a:solidFill>
                  <a:schemeClr val="tx1"/>
                </a:solidFill>
                <a:latin typeface="proxima_nova"/>
                <a:ea typeface="Lato"/>
                <a:cs typeface="Lato"/>
              </a:rPr>
              <a:t>means mandatory field to be filled.</a:t>
            </a:r>
            <a:r>
              <a:rPr lang="en-PH" sz="1400" b="1">
                <a:solidFill>
                  <a:schemeClr val="tx1"/>
                </a:solidFill>
                <a:latin typeface="proxima_nova"/>
                <a:ea typeface="Lato"/>
                <a:cs typeface="Lato"/>
              </a:rPr>
              <a:t> </a:t>
            </a:r>
          </a:p>
        </p:txBody>
      </p:sp>
      <p:pic>
        <p:nvPicPr>
          <p:cNvPr id="15" name="Graphic 14" descr="A lightbulb">
            <a:extLst>
              <a:ext uri="{FF2B5EF4-FFF2-40B4-BE49-F238E27FC236}">
                <a16:creationId xmlns:a16="http://schemas.microsoft.com/office/drawing/2014/main" id="{2022CF4B-8678-CF92-DBAA-CA301975C5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3707" y="280172"/>
            <a:ext cx="369693" cy="369693"/>
          </a:xfrm>
          <a:prstGeom prst="rect">
            <a:avLst/>
          </a:prstGeom>
        </p:spPr>
      </p:pic>
      <p:pic>
        <p:nvPicPr>
          <p:cNvPr id="17" name="Picture 16">
            <a:extLst>
              <a:ext uri="{FF2B5EF4-FFF2-40B4-BE49-F238E27FC236}">
                <a16:creationId xmlns:a16="http://schemas.microsoft.com/office/drawing/2014/main" id="{0545240B-9988-6D1E-7BCA-884790B1CD19}"/>
              </a:ext>
            </a:extLst>
          </p:cNvPr>
          <p:cNvPicPr>
            <a:picLocks noChangeAspect="1"/>
          </p:cNvPicPr>
          <p:nvPr/>
        </p:nvPicPr>
        <p:blipFill>
          <a:blip r:embed="rId6"/>
          <a:stretch>
            <a:fillRect/>
          </a:stretch>
        </p:blipFill>
        <p:spPr>
          <a:xfrm>
            <a:off x="2514654" y="1270826"/>
            <a:ext cx="7694856" cy="3540324"/>
          </a:xfrm>
          <a:prstGeom prst="rect">
            <a:avLst/>
          </a:prstGeom>
          <a:ln>
            <a:noFill/>
          </a:ln>
          <a:effectLst>
            <a:outerShdw blurRad="292100" dist="139700" dir="2700000" algn="tl" rotWithShape="0">
              <a:srgbClr val="333333">
                <a:alpha val="65000"/>
              </a:srgbClr>
            </a:outerShdw>
          </a:effectLst>
        </p:spPr>
      </p:pic>
      <p:sp>
        <p:nvSpPr>
          <p:cNvPr id="18" name="Rettangolo con angoli arrotondati 11">
            <a:extLst>
              <a:ext uri="{FF2B5EF4-FFF2-40B4-BE49-F238E27FC236}">
                <a16:creationId xmlns:a16="http://schemas.microsoft.com/office/drawing/2014/main" id="{A3599AF1-96AC-52F0-6C17-31E66C26D489}"/>
              </a:ext>
            </a:extLst>
          </p:cNvPr>
          <p:cNvSpPr/>
          <p:nvPr/>
        </p:nvSpPr>
        <p:spPr>
          <a:xfrm>
            <a:off x="2954864" y="1628104"/>
            <a:ext cx="1806789" cy="28526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9" name="TextBox 18">
            <a:extLst>
              <a:ext uri="{FF2B5EF4-FFF2-40B4-BE49-F238E27FC236}">
                <a16:creationId xmlns:a16="http://schemas.microsoft.com/office/drawing/2014/main" id="{62F93222-BC18-EB7C-A971-F5D382C40BA2}"/>
              </a:ext>
            </a:extLst>
          </p:cNvPr>
          <p:cNvSpPr txBox="1"/>
          <p:nvPr/>
        </p:nvSpPr>
        <p:spPr>
          <a:xfrm>
            <a:off x="1613052" y="822108"/>
            <a:ext cx="8243329" cy="338554"/>
          </a:xfrm>
          <a:prstGeom prst="rect">
            <a:avLst/>
          </a:prstGeom>
          <a:noFill/>
        </p:spPr>
        <p:txBody>
          <a:bodyPr wrap="square" rtlCol="0">
            <a:spAutoFit/>
          </a:bodyPr>
          <a:lstStyle/>
          <a:p>
            <a:r>
              <a:rPr lang="en-US" sz="1600">
                <a:latin typeface="proxima_nova"/>
              </a:rPr>
              <a:t>When you click on the create button, “Create Address” page will be appeared. </a:t>
            </a:r>
          </a:p>
        </p:txBody>
      </p:sp>
      <p:sp>
        <p:nvSpPr>
          <p:cNvPr id="20" name="Rettangolo con angoli arrotondati 11">
            <a:extLst>
              <a:ext uri="{FF2B5EF4-FFF2-40B4-BE49-F238E27FC236}">
                <a16:creationId xmlns:a16="http://schemas.microsoft.com/office/drawing/2014/main" id="{DC002173-9F75-7041-8DDA-AE0F78338022}"/>
              </a:ext>
            </a:extLst>
          </p:cNvPr>
          <p:cNvSpPr/>
          <p:nvPr/>
        </p:nvSpPr>
        <p:spPr>
          <a:xfrm>
            <a:off x="6731775" y="1551092"/>
            <a:ext cx="1806789" cy="67273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1" name="Rettangolo con angoli arrotondati 11">
            <a:extLst>
              <a:ext uri="{FF2B5EF4-FFF2-40B4-BE49-F238E27FC236}">
                <a16:creationId xmlns:a16="http://schemas.microsoft.com/office/drawing/2014/main" id="{DA6A8E5C-2085-357D-0160-69D312BE8FB6}"/>
              </a:ext>
            </a:extLst>
          </p:cNvPr>
          <p:cNvSpPr/>
          <p:nvPr/>
        </p:nvSpPr>
        <p:spPr>
          <a:xfrm>
            <a:off x="2514654" y="3614216"/>
            <a:ext cx="1102306" cy="71006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2" name="Rettangolo con angoli arrotondati 11">
            <a:extLst>
              <a:ext uri="{FF2B5EF4-FFF2-40B4-BE49-F238E27FC236}">
                <a16:creationId xmlns:a16="http://schemas.microsoft.com/office/drawing/2014/main" id="{BC0BDC34-2F03-AF3A-A5DE-F887349BB32A}"/>
              </a:ext>
            </a:extLst>
          </p:cNvPr>
          <p:cNvSpPr/>
          <p:nvPr/>
        </p:nvSpPr>
        <p:spPr>
          <a:xfrm>
            <a:off x="8701019" y="4544907"/>
            <a:ext cx="1508491" cy="24681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3" name="Graphic 2" descr="House outline">
            <a:hlinkClick r:id="rId7" action="ppaction://hlinksldjump"/>
            <a:extLst>
              <a:ext uri="{FF2B5EF4-FFF2-40B4-BE49-F238E27FC236}">
                <a16:creationId xmlns:a16="http://schemas.microsoft.com/office/drawing/2014/main" id="{09BB969B-335E-9CA6-DB11-91D507355E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5" name="Graphic 4" descr="Priorities with solid fill">
            <a:hlinkClick r:id="rId10" action="ppaction://hlinksldjump"/>
            <a:extLst>
              <a:ext uri="{FF2B5EF4-FFF2-40B4-BE49-F238E27FC236}">
                <a16:creationId xmlns:a16="http://schemas.microsoft.com/office/drawing/2014/main" id="{2F77103D-E9F5-C8AC-1537-97CCE8E8CF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513316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Create Address Name</a:t>
            </a:r>
            <a:endParaRPr lang="en-PH" sz="2500" b="1">
              <a:solidFill>
                <a:srgbClr val="0072BC"/>
              </a:solidFill>
              <a:latin typeface="Proxima Nova"/>
              <a:ea typeface="+mn-lt"/>
              <a:cs typeface="+mn-lt"/>
            </a:endParaRPr>
          </a:p>
        </p:txBody>
      </p:sp>
      <p:pic>
        <p:nvPicPr>
          <p:cNvPr id="4" name="Picture 3">
            <a:extLst>
              <a:ext uri="{FF2B5EF4-FFF2-40B4-BE49-F238E27FC236}">
                <a16:creationId xmlns:a16="http://schemas.microsoft.com/office/drawing/2014/main" id="{EA28F20B-FE70-78C1-3A37-72C3ABF1EF10}"/>
              </a:ext>
            </a:extLst>
          </p:cNvPr>
          <p:cNvPicPr>
            <a:picLocks noChangeAspect="1"/>
          </p:cNvPicPr>
          <p:nvPr/>
        </p:nvPicPr>
        <p:blipFill>
          <a:blip r:embed="rId3"/>
          <a:stretch>
            <a:fillRect/>
          </a:stretch>
        </p:blipFill>
        <p:spPr>
          <a:xfrm rot="16200000">
            <a:off x="-1590906" y="2708102"/>
            <a:ext cx="5015399" cy="879477"/>
          </a:xfrm>
          <a:prstGeom prst="rect">
            <a:avLst/>
          </a:prstGeom>
        </p:spPr>
      </p:pic>
      <p:sp>
        <p:nvSpPr>
          <p:cNvPr id="6" name="Rectangle: Rounded Corners 5">
            <a:extLst>
              <a:ext uri="{FF2B5EF4-FFF2-40B4-BE49-F238E27FC236}">
                <a16:creationId xmlns:a16="http://schemas.microsoft.com/office/drawing/2014/main" id="{037604E7-12D8-28AB-D7C7-CC228DACB8F5}"/>
              </a:ext>
            </a:extLst>
          </p:cNvPr>
          <p:cNvSpPr/>
          <p:nvPr/>
        </p:nvSpPr>
        <p:spPr>
          <a:xfrm>
            <a:off x="2466321" y="3280168"/>
            <a:ext cx="2333518" cy="802459"/>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latin typeface="Lato"/>
                <a:ea typeface="Lato"/>
                <a:cs typeface="Lato"/>
              </a:rPr>
              <a:t>Complete City </a:t>
            </a:r>
          </a:p>
          <a:p>
            <a:pPr algn="ctr"/>
            <a:r>
              <a:rPr lang="en-US" sz="1600" b="1">
                <a:solidFill>
                  <a:schemeClr val="bg1"/>
                </a:solidFill>
                <a:latin typeface="Lato"/>
                <a:ea typeface="Lato"/>
                <a:cs typeface="Lato"/>
              </a:rPr>
              <a:t>Name </a:t>
            </a:r>
          </a:p>
        </p:txBody>
      </p:sp>
      <p:sp>
        <p:nvSpPr>
          <p:cNvPr id="8" name="Rectangle: Rounded Corners 7">
            <a:extLst>
              <a:ext uri="{FF2B5EF4-FFF2-40B4-BE49-F238E27FC236}">
                <a16:creationId xmlns:a16="http://schemas.microsoft.com/office/drawing/2014/main" id="{EE1B5BA6-F6C9-FED4-6E78-05E789C665B5}"/>
              </a:ext>
            </a:extLst>
          </p:cNvPr>
          <p:cNvSpPr/>
          <p:nvPr/>
        </p:nvSpPr>
        <p:spPr>
          <a:xfrm>
            <a:off x="5814199" y="3280167"/>
            <a:ext cx="2333518" cy="802460"/>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latin typeface="Lato"/>
                <a:ea typeface="Lato"/>
                <a:cs typeface="Lato"/>
              </a:rPr>
              <a:t>Country Code</a:t>
            </a:r>
          </a:p>
          <a:p>
            <a:pPr algn="ctr"/>
            <a:r>
              <a:rPr lang="en-US" sz="1600" b="1">
                <a:solidFill>
                  <a:schemeClr val="bg1"/>
                </a:solidFill>
                <a:effectLst/>
                <a:latin typeface="Lato"/>
                <a:ea typeface="Lato"/>
                <a:cs typeface="Lato"/>
              </a:rPr>
              <a:t>(2 digits)</a:t>
            </a:r>
            <a:endParaRPr lang="en-PH" sz="1600">
              <a:solidFill>
                <a:schemeClr val="bg1"/>
              </a:solidFill>
              <a:effectLst/>
              <a:latin typeface="Lato"/>
              <a:ea typeface="Lato"/>
              <a:cs typeface="Lato"/>
            </a:endParaRPr>
          </a:p>
        </p:txBody>
      </p:sp>
      <p:sp>
        <p:nvSpPr>
          <p:cNvPr id="9" name="Rectangle: Rounded Corners 8">
            <a:extLst>
              <a:ext uri="{FF2B5EF4-FFF2-40B4-BE49-F238E27FC236}">
                <a16:creationId xmlns:a16="http://schemas.microsoft.com/office/drawing/2014/main" id="{280A27A3-009B-426F-F5E8-9C7D99851548}"/>
              </a:ext>
            </a:extLst>
          </p:cNvPr>
          <p:cNvSpPr/>
          <p:nvPr/>
        </p:nvSpPr>
        <p:spPr>
          <a:xfrm>
            <a:off x="8292298" y="3280166"/>
            <a:ext cx="2333518" cy="80245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latin typeface="Lato"/>
                <a:ea typeface="Lato"/>
                <a:cs typeface="Lato"/>
              </a:rPr>
              <a:t>City Index Number</a:t>
            </a:r>
          </a:p>
          <a:p>
            <a:pPr algn="ctr"/>
            <a:r>
              <a:rPr lang="en-US" sz="1600" b="1">
                <a:solidFill>
                  <a:schemeClr val="bg1"/>
                </a:solidFill>
                <a:effectLst/>
                <a:latin typeface="Lato"/>
                <a:ea typeface="Lato"/>
                <a:cs typeface="Lato"/>
              </a:rPr>
              <a:t>(2 digits)</a:t>
            </a:r>
            <a:endParaRPr lang="en-PH" sz="1600">
              <a:solidFill>
                <a:schemeClr val="bg1"/>
              </a:solidFill>
              <a:effectLst/>
              <a:latin typeface="Lato"/>
              <a:ea typeface="Lato"/>
              <a:cs typeface="Lato"/>
            </a:endParaRPr>
          </a:p>
        </p:txBody>
      </p:sp>
      <p:sp>
        <p:nvSpPr>
          <p:cNvPr id="11" name="Rectangle: Rounded Corners 10">
            <a:extLst>
              <a:ext uri="{FF2B5EF4-FFF2-40B4-BE49-F238E27FC236}">
                <a16:creationId xmlns:a16="http://schemas.microsoft.com/office/drawing/2014/main" id="{CF41C529-16A3-499F-B195-1EBA41037A2D}"/>
              </a:ext>
            </a:extLst>
          </p:cNvPr>
          <p:cNvSpPr/>
          <p:nvPr/>
        </p:nvSpPr>
        <p:spPr>
          <a:xfrm>
            <a:off x="5814199" y="4183766"/>
            <a:ext cx="2333518" cy="713380"/>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latin typeface="Lato"/>
                <a:ea typeface="Lato"/>
                <a:cs typeface="Lato"/>
              </a:rPr>
              <a:t>ISO Code 3166-1</a:t>
            </a:r>
            <a:endParaRPr lang="en-US" sz="1600">
              <a:solidFill>
                <a:schemeClr val="bg1"/>
              </a:solidFill>
              <a:effectLst/>
              <a:latin typeface="Lato"/>
              <a:ea typeface="Lato"/>
              <a:cs typeface="Lato"/>
            </a:endParaRPr>
          </a:p>
        </p:txBody>
      </p:sp>
      <p:sp>
        <p:nvSpPr>
          <p:cNvPr id="12" name="Rectangle: Rounded Corners 11">
            <a:extLst>
              <a:ext uri="{FF2B5EF4-FFF2-40B4-BE49-F238E27FC236}">
                <a16:creationId xmlns:a16="http://schemas.microsoft.com/office/drawing/2014/main" id="{C4B51693-832D-BDC6-9808-09DBF0733D5E}"/>
              </a:ext>
            </a:extLst>
          </p:cNvPr>
          <p:cNvSpPr/>
          <p:nvPr/>
        </p:nvSpPr>
        <p:spPr>
          <a:xfrm>
            <a:off x="4893428" y="3280168"/>
            <a:ext cx="788903" cy="802456"/>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PH" sz="1600">
                <a:solidFill>
                  <a:schemeClr val="tx1"/>
                </a:solidFill>
                <a:latin typeface="Lato"/>
                <a:ea typeface="Lato"/>
                <a:cs typeface="Lato"/>
              </a:rPr>
              <a:t>-</a:t>
            </a:r>
            <a:endParaRPr lang="en-PH" sz="1600">
              <a:solidFill>
                <a:schemeClr val="tx1"/>
              </a:solidFill>
              <a:effectLst/>
              <a:latin typeface="Lato"/>
              <a:ea typeface="Lato"/>
              <a:cs typeface="Lato"/>
            </a:endParaRPr>
          </a:p>
        </p:txBody>
      </p:sp>
      <p:sp>
        <p:nvSpPr>
          <p:cNvPr id="13" name="Rectangle: Rounded Corners 12">
            <a:extLst>
              <a:ext uri="{FF2B5EF4-FFF2-40B4-BE49-F238E27FC236}">
                <a16:creationId xmlns:a16="http://schemas.microsoft.com/office/drawing/2014/main" id="{9CA26D74-B345-03CC-87DC-714777B59F4E}"/>
              </a:ext>
            </a:extLst>
          </p:cNvPr>
          <p:cNvSpPr/>
          <p:nvPr/>
        </p:nvSpPr>
        <p:spPr>
          <a:xfrm>
            <a:off x="2444501" y="4183767"/>
            <a:ext cx="2355337" cy="713379"/>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latin typeface="Lato"/>
                <a:ea typeface="Lato"/>
                <a:cs typeface="Lato"/>
              </a:rPr>
              <a:t>Kabul</a:t>
            </a:r>
          </a:p>
        </p:txBody>
      </p:sp>
      <p:sp>
        <p:nvSpPr>
          <p:cNvPr id="16" name="Rectangle: Rounded Corners 15">
            <a:extLst>
              <a:ext uri="{FF2B5EF4-FFF2-40B4-BE49-F238E27FC236}">
                <a16:creationId xmlns:a16="http://schemas.microsoft.com/office/drawing/2014/main" id="{93FAE911-DC2E-4244-FBB5-A6C95C991875}"/>
              </a:ext>
            </a:extLst>
          </p:cNvPr>
          <p:cNvSpPr/>
          <p:nvPr/>
        </p:nvSpPr>
        <p:spPr>
          <a:xfrm>
            <a:off x="8292298" y="4183767"/>
            <a:ext cx="2333518" cy="71337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latin typeface="Lato"/>
                <a:ea typeface="Lato"/>
                <a:cs typeface="Lato"/>
              </a:rPr>
              <a:t>From 01 to 99</a:t>
            </a:r>
            <a:endParaRPr lang="en-US" sz="1600">
              <a:solidFill>
                <a:schemeClr val="bg1"/>
              </a:solidFill>
              <a:latin typeface="Lato"/>
              <a:ea typeface="Lato"/>
              <a:cs typeface="Lato"/>
            </a:endParaRPr>
          </a:p>
        </p:txBody>
      </p:sp>
      <p:sp>
        <p:nvSpPr>
          <p:cNvPr id="23" name="Rectangle: Rounded Corners 22">
            <a:extLst>
              <a:ext uri="{FF2B5EF4-FFF2-40B4-BE49-F238E27FC236}">
                <a16:creationId xmlns:a16="http://schemas.microsoft.com/office/drawing/2014/main" id="{B823067D-83E9-E005-E2E4-819E20DDD5C5}"/>
              </a:ext>
            </a:extLst>
          </p:cNvPr>
          <p:cNvSpPr/>
          <p:nvPr/>
        </p:nvSpPr>
        <p:spPr>
          <a:xfrm>
            <a:off x="4893428" y="4183767"/>
            <a:ext cx="788903" cy="713379"/>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PH" sz="1600">
                <a:solidFill>
                  <a:schemeClr val="tx1"/>
                </a:solidFill>
                <a:latin typeface="Lato"/>
                <a:ea typeface="Lato"/>
                <a:cs typeface="Lato"/>
              </a:rPr>
              <a:t>-</a:t>
            </a:r>
            <a:endParaRPr lang="en-PH" sz="1600">
              <a:solidFill>
                <a:schemeClr val="tx1"/>
              </a:solidFill>
              <a:effectLst/>
              <a:latin typeface="Lato"/>
              <a:ea typeface="Lato"/>
              <a:cs typeface="Lato"/>
            </a:endParaRPr>
          </a:p>
        </p:txBody>
      </p:sp>
      <p:sp>
        <p:nvSpPr>
          <p:cNvPr id="26" name="TextBox 9">
            <a:extLst>
              <a:ext uri="{FF2B5EF4-FFF2-40B4-BE49-F238E27FC236}">
                <a16:creationId xmlns:a16="http://schemas.microsoft.com/office/drawing/2014/main" id="{26A32BB5-0CA3-86A2-821F-F9D590D06D2B}"/>
              </a:ext>
            </a:extLst>
          </p:cNvPr>
          <p:cNvSpPr txBox="1"/>
          <p:nvPr/>
        </p:nvSpPr>
        <p:spPr>
          <a:xfrm>
            <a:off x="7896791" y="1693533"/>
            <a:ext cx="395240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en-US" sz="1600">
                <a:solidFill>
                  <a:srgbClr val="0D0D0D"/>
                </a:solidFill>
                <a:latin typeface="proxima_nova"/>
                <a:ea typeface="Lato" panose="020F0502020204030203" pitchFamily="34" charset="0"/>
                <a:cs typeface="Lato" panose="020F0502020204030203" pitchFamily="34" charset="0"/>
              </a:rPr>
              <a:t>Up to </a:t>
            </a:r>
            <a:r>
              <a:rPr lang="en-US" sz="1600" b="1">
                <a:solidFill>
                  <a:srgbClr val="0D0D0D"/>
                </a:solidFill>
                <a:latin typeface="proxima_nova"/>
                <a:ea typeface="Lato" panose="020F0502020204030203" pitchFamily="34" charset="0"/>
                <a:cs typeface="Lato" panose="020F0502020204030203" pitchFamily="34" charset="0"/>
              </a:rPr>
              <a:t>100</a:t>
            </a:r>
            <a:r>
              <a:rPr lang="en-US" sz="1600">
                <a:solidFill>
                  <a:srgbClr val="0D0D0D"/>
                </a:solidFill>
                <a:latin typeface="proxima_nova"/>
                <a:ea typeface="Lato" panose="020F0502020204030203" pitchFamily="34" charset="0"/>
                <a:cs typeface="Lato" panose="020F0502020204030203" pitchFamily="34" charset="0"/>
              </a:rPr>
              <a:t> different addresses within the City/State/Canton.</a:t>
            </a:r>
          </a:p>
          <a:p>
            <a:pPr>
              <a:spcBef>
                <a:spcPts val="0"/>
              </a:spcBef>
              <a:spcAft>
                <a:spcPts val="0"/>
              </a:spcAft>
            </a:pPr>
            <a:r>
              <a:rPr lang="en-US" sz="1600">
                <a:solidFill>
                  <a:srgbClr val="0D0D0D"/>
                </a:solidFill>
                <a:latin typeface="proxima_nova"/>
                <a:ea typeface="Lato" panose="020F0502020204030203" pitchFamily="34" charset="0"/>
                <a:cs typeface="Lato" panose="020F0502020204030203" pitchFamily="34" charset="0"/>
              </a:rPr>
              <a:t>Every number represents a single location in each city.</a:t>
            </a:r>
          </a:p>
        </p:txBody>
      </p:sp>
      <p:sp>
        <p:nvSpPr>
          <p:cNvPr id="27" name="TextBox 9">
            <a:extLst>
              <a:ext uri="{FF2B5EF4-FFF2-40B4-BE49-F238E27FC236}">
                <a16:creationId xmlns:a16="http://schemas.microsoft.com/office/drawing/2014/main" id="{7A177E09-3B05-7CE9-5DDF-29130A22A5B3}"/>
              </a:ext>
            </a:extLst>
          </p:cNvPr>
          <p:cNvSpPr txBox="1"/>
          <p:nvPr/>
        </p:nvSpPr>
        <p:spPr>
          <a:xfrm>
            <a:off x="2323104" y="5072573"/>
            <a:ext cx="87409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D0D0D"/>
                </a:solidFill>
                <a:latin typeface="proxima_nova"/>
                <a:ea typeface="Lato"/>
                <a:cs typeface="Lato"/>
              </a:rPr>
              <a:t>Create your </a:t>
            </a:r>
            <a:r>
              <a:rPr lang="en-US" sz="1600" b="1">
                <a:solidFill>
                  <a:srgbClr val="0D0D0D"/>
                </a:solidFill>
                <a:latin typeface="proxima_nova"/>
                <a:ea typeface="Lato"/>
                <a:cs typeface="Lato"/>
              </a:rPr>
              <a:t>ADDRESS NAME</a:t>
            </a:r>
            <a:r>
              <a:rPr lang="en-US" sz="1600">
                <a:solidFill>
                  <a:srgbClr val="0D0D0D"/>
                </a:solidFill>
                <a:latin typeface="proxima_nova"/>
                <a:ea typeface="Lato"/>
                <a:cs typeface="Lato"/>
              </a:rPr>
              <a:t> using:</a:t>
            </a:r>
          </a:p>
          <a:p>
            <a:pPr marL="285750" indent="-285750">
              <a:buFont typeface="Calibri"/>
              <a:buChar char="-"/>
            </a:pPr>
            <a:r>
              <a:rPr lang="en-US" sz="1600">
                <a:solidFill>
                  <a:srgbClr val="0D0D0D"/>
                </a:solidFill>
                <a:latin typeface="proxima_nova"/>
                <a:ea typeface="Lato"/>
                <a:cs typeface="Lato"/>
              </a:rPr>
              <a:t>Complete Name of the City + "dash" symbol + Country Code (2 digits) + City index Number (If you have multiple addresses, you can put number by sequence)</a:t>
            </a:r>
          </a:p>
        </p:txBody>
      </p:sp>
      <p:cxnSp>
        <p:nvCxnSpPr>
          <p:cNvPr id="29" name="Straight Arrow Connector 28">
            <a:extLst>
              <a:ext uri="{FF2B5EF4-FFF2-40B4-BE49-F238E27FC236}">
                <a16:creationId xmlns:a16="http://schemas.microsoft.com/office/drawing/2014/main" id="{7EFD3326-30A1-EF31-E142-ED777D68769D}"/>
              </a:ext>
            </a:extLst>
          </p:cNvPr>
          <p:cNvCxnSpPr>
            <a:cxnSpLocks/>
            <a:endCxn id="26" idx="1"/>
          </p:cNvCxnSpPr>
          <p:nvPr/>
        </p:nvCxnSpPr>
        <p:spPr>
          <a:xfrm flipV="1">
            <a:off x="7059589" y="2232142"/>
            <a:ext cx="837202" cy="951044"/>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4" name="Graphic 13" descr="House outline">
            <a:hlinkClick r:id="rId4" action="ppaction://hlinksldjump"/>
            <a:extLst>
              <a:ext uri="{FF2B5EF4-FFF2-40B4-BE49-F238E27FC236}">
                <a16:creationId xmlns:a16="http://schemas.microsoft.com/office/drawing/2014/main" id="{C5DBC8AA-423A-0481-BADC-B77149BC82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15" name="Graphic 14" descr="Priorities with solid fill">
            <a:hlinkClick r:id="rId7" action="ppaction://hlinksldjump"/>
            <a:extLst>
              <a:ext uri="{FF2B5EF4-FFF2-40B4-BE49-F238E27FC236}">
                <a16:creationId xmlns:a16="http://schemas.microsoft.com/office/drawing/2014/main" id="{58A79D97-D3FF-251B-1AF8-033085B472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32FC6ABC-3864-6192-69FD-7366E9ECBE1A}"/>
              </a:ext>
            </a:extLst>
          </p:cNvPr>
          <p:cNvPicPr>
            <a:picLocks noChangeAspect="1"/>
          </p:cNvPicPr>
          <p:nvPr/>
        </p:nvPicPr>
        <p:blipFill rotWithShape="1">
          <a:blip r:embed="rId10"/>
          <a:srcRect l="1730" t="4673"/>
          <a:stretch/>
        </p:blipFill>
        <p:spPr>
          <a:xfrm>
            <a:off x="2487750" y="868646"/>
            <a:ext cx="3901575" cy="2236093"/>
          </a:xfrm>
          <a:prstGeom prst="rect">
            <a:avLst/>
          </a:prstGeom>
          <a:ln>
            <a:noFill/>
          </a:ln>
          <a:effectLst>
            <a:outerShdw blurRad="292100" dist="139700" dir="2700000" algn="tl" rotWithShape="0">
              <a:srgbClr val="333333">
                <a:alpha val="65000"/>
              </a:srgbClr>
            </a:outerShdw>
          </a:effectLst>
        </p:spPr>
      </p:pic>
      <p:sp>
        <p:nvSpPr>
          <p:cNvPr id="17" name="Rettangolo con angoli arrotondati 11">
            <a:extLst>
              <a:ext uri="{FF2B5EF4-FFF2-40B4-BE49-F238E27FC236}">
                <a16:creationId xmlns:a16="http://schemas.microsoft.com/office/drawing/2014/main" id="{5233821C-6AB5-CF6D-C658-278F64C61B6B}"/>
              </a:ext>
            </a:extLst>
          </p:cNvPr>
          <p:cNvSpPr/>
          <p:nvPr/>
        </p:nvSpPr>
        <p:spPr>
          <a:xfrm>
            <a:off x="3068477" y="1310531"/>
            <a:ext cx="2020260" cy="30429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82362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424119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Address name reference</a:t>
            </a:r>
            <a:endParaRPr lang="en-PH" sz="2500" b="1">
              <a:solidFill>
                <a:srgbClr val="0072BC"/>
              </a:solidFill>
              <a:latin typeface="Proxima Nova"/>
              <a:ea typeface="+mn-lt"/>
              <a:cs typeface="+mn-lt"/>
            </a:endParaRPr>
          </a:p>
        </p:txBody>
      </p:sp>
      <p:pic>
        <p:nvPicPr>
          <p:cNvPr id="4" name="Picture 3">
            <a:extLst>
              <a:ext uri="{FF2B5EF4-FFF2-40B4-BE49-F238E27FC236}">
                <a16:creationId xmlns:a16="http://schemas.microsoft.com/office/drawing/2014/main" id="{EA28F20B-FE70-78C1-3A37-72C3ABF1EF10}"/>
              </a:ext>
            </a:extLst>
          </p:cNvPr>
          <p:cNvPicPr>
            <a:picLocks noChangeAspect="1"/>
          </p:cNvPicPr>
          <p:nvPr/>
        </p:nvPicPr>
        <p:blipFill>
          <a:blip r:embed="rId3"/>
          <a:stretch>
            <a:fillRect/>
          </a:stretch>
        </p:blipFill>
        <p:spPr>
          <a:xfrm rot="16200000">
            <a:off x="-1590906" y="2708102"/>
            <a:ext cx="5015399" cy="879477"/>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04739F0D-7F53-3249-DFE8-CCACCD344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491" y="1183687"/>
            <a:ext cx="4813204" cy="1424106"/>
          </a:xfrm>
          <a:prstGeom prst="rect">
            <a:avLst/>
          </a:prstGeom>
          <a:ln>
            <a:solidFill>
              <a:srgbClr val="0070C0"/>
            </a:solidFill>
          </a:ln>
        </p:spPr>
      </p:pic>
      <p:pic>
        <p:nvPicPr>
          <p:cNvPr id="3" name="Picture 2" descr="A screenshot of a computer&#10;&#10;Description automatically generated">
            <a:extLst>
              <a:ext uri="{FF2B5EF4-FFF2-40B4-BE49-F238E27FC236}">
                <a16:creationId xmlns:a16="http://schemas.microsoft.com/office/drawing/2014/main" id="{FF145963-9BFE-694C-D6B4-27C7A3F3D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0491" y="3005517"/>
            <a:ext cx="7223987" cy="2965014"/>
          </a:xfrm>
          <a:prstGeom prst="rect">
            <a:avLst/>
          </a:prstGeom>
          <a:ln>
            <a:solidFill>
              <a:srgbClr val="0070C0"/>
            </a:solidFill>
          </a:ln>
        </p:spPr>
      </p:pic>
      <p:sp>
        <p:nvSpPr>
          <p:cNvPr id="5" name="Rettangolo con angoli arrotondati 5">
            <a:extLst>
              <a:ext uri="{FF2B5EF4-FFF2-40B4-BE49-F238E27FC236}">
                <a16:creationId xmlns:a16="http://schemas.microsoft.com/office/drawing/2014/main" id="{6E6DF1FA-5436-142E-BC2A-52B271CCF879}"/>
              </a:ext>
            </a:extLst>
          </p:cNvPr>
          <p:cNvSpPr/>
          <p:nvPr/>
        </p:nvSpPr>
        <p:spPr>
          <a:xfrm>
            <a:off x="1759095" y="1197309"/>
            <a:ext cx="2715420" cy="59853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endParaRPr lang="it-IT">
              <a:cs typeface="Arial"/>
            </a:endParaRPr>
          </a:p>
        </p:txBody>
      </p:sp>
      <p:sp>
        <p:nvSpPr>
          <p:cNvPr id="6" name="Rettangolo con angoli arrotondati 5">
            <a:extLst>
              <a:ext uri="{FF2B5EF4-FFF2-40B4-BE49-F238E27FC236}">
                <a16:creationId xmlns:a16="http://schemas.microsoft.com/office/drawing/2014/main" id="{BC47CCF3-7F1B-9EAE-80C2-53AF0485C107}"/>
              </a:ext>
            </a:extLst>
          </p:cNvPr>
          <p:cNvSpPr/>
          <p:nvPr/>
        </p:nvSpPr>
        <p:spPr>
          <a:xfrm>
            <a:off x="3931657" y="4488024"/>
            <a:ext cx="850619" cy="156788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endParaRPr lang="it-IT">
              <a:cs typeface="Arial"/>
            </a:endParaRPr>
          </a:p>
        </p:txBody>
      </p:sp>
      <p:sp>
        <p:nvSpPr>
          <p:cNvPr id="8" name="TextBox 9">
            <a:extLst>
              <a:ext uri="{FF2B5EF4-FFF2-40B4-BE49-F238E27FC236}">
                <a16:creationId xmlns:a16="http://schemas.microsoft.com/office/drawing/2014/main" id="{A6F99153-507D-8DE4-DC42-023A620BADDC}"/>
              </a:ext>
            </a:extLst>
          </p:cNvPr>
          <p:cNvSpPr txBox="1"/>
          <p:nvPr/>
        </p:nvSpPr>
        <p:spPr>
          <a:xfrm>
            <a:off x="9128121" y="4893313"/>
            <a:ext cx="252742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roxima_nova"/>
                <a:ea typeface="Lato"/>
                <a:cs typeface="Lato"/>
              </a:rPr>
              <a:t>ALTERNATIVELY, </a:t>
            </a:r>
            <a:endParaRPr lang="en-US" sz="1600">
              <a:latin typeface="proxima_nova"/>
              <a:ea typeface="Lato" panose="020F0502020204030203" pitchFamily="34" charset="0"/>
              <a:cs typeface="Lato" panose="020F0502020204030203" pitchFamily="34" charset="0"/>
            </a:endParaRPr>
          </a:p>
          <a:p>
            <a:r>
              <a:rPr lang="en-US" sz="1600">
                <a:latin typeface="proxima_nova"/>
                <a:ea typeface="Lato"/>
                <a:cs typeface="Lato"/>
              </a:rPr>
              <a:t>check the appropriate </a:t>
            </a:r>
            <a:endParaRPr lang="en-US" sz="1600">
              <a:latin typeface="proxima_nova"/>
              <a:ea typeface="Lato" panose="020F0502020204030203" pitchFamily="34" charset="0"/>
              <a:cs typeface="Lato" panose="020F0502020204030203" pitchFamily="34" charset="0"/>
            </a:endParaRPr>
          </a:p>
          <a:p>
            <a:r>
              <a:rPr lang="en-US" sz="1600">
                <a:latin typeface="proxima_nova"/>
                <a:ea typeface="Lato"/>
                <a:cs typeface="Lato"/>
              </a:rPr>
              <a:t>ISO 3166-1 coding </a:t>
            </a:r>
            <a:endParaRPr lang="en-US" sz="1600">
              <a:latin typeface="proxima_nova"/>
              <a:ea typeface="Lato" panose="020F0502020204030203" pitchFamily="34" charset="0"/>
              <a:cs typeface="Lato" panose="020F0502020204030203" pitchFamily="34" charset="0"/>
            </a:endParaRPr>
          </a:p>
          <a:p>
            <a:r>
              <a:rPr lang="en-US" sz="1600" b="1">
                <a:solidFill>
                  <a:srgbClr val="0072BC"/>
                </a:solidFill>
                <a:latin typeface="proxima_nova"/>
                <a:ea typeface="Lato"/>
                <a:cs typeface="Lato"/>
                <a:hlinkClick r:id="rId6">
                  <a:extLst>
                    <a:ext uri="{A12FA001-AC4F-418D-AE19-62706E023703}">
                      <ahyp:hlinkClr xmlns:ahyp="http://schemas.microsoft.com/office/drawing/2018/hyperlinkcolor" val="tx"/>
                    </a:ext>
                  </a:extLst>
                </a:hlinkClick>
              </a:rPr>
              <a:t>ISO 3166-1 - Wikipedia</a:t>
            </a:r>
            <a:endParaRPr lang="en-US" sz="1600" b="1">
              <a:latin typeface="proxima_nova"/>
              <a:ea typeface="Lato"/>
              <a:cs typeface="Lato"/>
            </a:endParaRPr>
          </a:p>
        </p:txBody>
      </p:sp>
      <p:pic>
        <p:nvPicPr>
          <p:cNvPr id="10" name="Graphic 9" descr="House outline">
            <a:hlinkClick r:id="rId7" action="ppaction://hlinksldjump"/>
            <a:extLst>
              <a:ext uri="{FF2B5EF4-FFF2-40B4-BE49-F238E27FC236}">
                <a16:creationId xmlns:a16="http://schemas.microsoft.com/office/drawing/2014/main" id="{EB65A59C-B9DF-0D5D-D518-C044748C07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11" name="Graphic 10" descr="Priorities with solid fill">
            <a:hlinkClick r:id="rId10" action="ppaction://hlinksldjump"/>
            <a:extLst>
              <a:ext uri="{FF2B5EF4-FFF2-40B4-BE49-F238E27FC236}">
                <a16:creationId xmlns:a16="http://schemas.microsoft.com/office/drawing/2014/main" id="{6EE4123C-41C3-FEC9-58EA-483C14F4BD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94570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A19A21-E60A-D29A-3C15-8E37A87F1F49}"/>
              </a:ext>
            </a:extLst>
          </p:cNvPr>
          <p:cNvPicPr>
            <a:picLocks noChangeAspect="1"/>
          </p:cNvPicPr>
          <p:nvPr/>
        </p:nvPicPr>
        <p:blipFill>
          <a:blip r:embed="rId3"/>
          <a:stretch>
            <a:fillRect/>
          </a:stretch>
        </p:blipFill>
        <p:spPr>
          <a:xfrm>
            <a:off x="3182769" y="1029013"/>
            <a:ext cx="6268325" cy="2010056"/>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Train stop 4: Bank accounts page</a:t>
            </a:r>
            <a:endParaRPr lang="en-PH" sz="2500" b="1">
              <a:solidFill>
                <a:srgbClr val="0072BC"/>
              </a:solidFill>
              <a:latin typeface="Proxima Nova"/>
              <a:ea typeface="+mn-lt"/>
              <a:cs typeface="+mn-lt"/>
            </a:endParaRPr>
          </a:p>
        </p:txBody>
      </p:sp>
      <p:sp>
        <p:nvSpPr>
          <p:cNvPr id="10" name="TextBox 9">
            <a:extLst>
              <a:ext uri="{FF2B5EF4-FFF2-40B4-BE49-F238E27FC236}">
                <a16:creationId xmlns:a16="http://schemas.microsoft.com/office/drawing/2014/main" id="{0CF78FD4-B5DA-04DD-2AA8-69EFB544435B}"/>
              </a:ext>
            </a:extLst>
          </p:cNvPr>
          <p:cNvSpPr txBox="1"/>
          <p:nvPr/>
        </p:nvSpPr>
        <p:spPr>
          <a:xfrm>
            <a:off x="2886155" y="3250226"/>
            <a:ext cx="7926760" cy="1077218"/>
          </a:xfrm>
          <a:prstGeom prst="rect">
            <a:avLst/>
          </a:prstGeom>
          <a:noFill/>
        </p:spPr>
        <p:txBody>
          <a:bodyPr wrap="square" rtlCol="0">
            <a:spAutoFit/>
          </a:bodyPr>
          <a:lstStyle/>
          <a:p>
            <a:r>
              <a:rPr lang="en-US" sz="1600" b="1">
                <a:latin typeface="proxima_nova"/>
              </a:rPr>
              <a:t>Create: </a:t>
            </a:r>
            <a:r>
              <a:rPr lang="en-US" sz="1600">
                <a:latin typeface="proxima_nova"/>
              </a:rPr>
              <a:t>Click on Actions &gt; Create button to add a Bank accounts</a:t>
            </a:r>
          </a:p>
          <a:p>
            <a:r>
              <a:rPr lang="en-US" sz="1600" b="1">
                <a:latin typeface="proxima_nova"/>
              </a:rPr>
              <a:t>Edit: </a:t>
            </a:r>
            <a:r>
              <a:rPr lang="en-US" sz="1600">
                <a:latin typeface="proxima_nova"/>
              </a:rPr>
              <a:t>If you want to edit the existing bank account, please click on Actions &gt; Edit button to review and edit the bank accounts</a:t>
            </a:r>
          </a:p>
          <a:p>
            <a:r>
              <a:rPr lang="en-US" sz="1600" b="1">
                <a:latin typeface="proxima_nova"/>
              </a:rPr>
              <a:t>Delete: </a:t>
            </a:r>
            <a:r>
              <a:rPr lang="en-US" sz="1600">
                <a:latin typeface="proxima_nova"/>
              </a:rPr>
              <a:t>Select the line and delete the invalid bank account if applicable</a:t>
            </a:r>
          </a:p>
        </p:txBody>
      </p:sp>
      <p:sp>
        <p:nvSpPr>
          <p:cNvPr id="14" name="Rectangle: Rounded Corners 13">
            <a:extLst>
              <a:ext uri="{FF2B5EF4-FFF2-40B4-BE49-F238E27FC236}">
                <a16:creationId xmlns:a16="http://schemas.microsoft.com/office/drawing/2014/main" id="{DF5D0AF6-7B39-213C-7C6E-189B0EC21507}"/>
              </a:ext>
            </a:extLst>
          </p:cNvPr>
          <p:cNvSpPr/>
          <p:nvPr/>
        </p:nvSpPr>
        <p:spPr>
          <a:xfrm>
            <a:off x="9031139" y="4397579"/>
            <a:ext cx="3038469" cy="1826051"/>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600" b="1">
                <a:solidFill>
                  <a:schemeClr val="tx1"/>
                </a:solidFill>
                <a:latin typeface="proxima_nova"/>
                <a:ea typeface="Lato"/>
                <a:cs typeface="Lato"/>
              </a:rPr>
              <a:t>IMPORTANT: </a:t>
            </a:r>
          </a:p>
          <a:p>
            <a:pPr algn="ctr"/>
            <a:r>
              <a:rPr lang="en-PH" sz="1400">
                <a:solidFill>
                  <a:schemeClr val="tx1"/>
                </a:solidFill>
                <a:latin typeface="proxima_nova"/>
                <a:ea typeface="Lato"/>
                <a:cs typeface="Lato"/>
              </a:rPr>
              <a:t>If Bank accounts tab is not available, skip to the next page. </a:t>
            </a:r>
          </a:p>
          <a:p>
            <a:pPr algn="ctr"/>
            <a:r>
              <a:rPr lang="en-PH" sz="1400">
                <a:solidFill>
                  <a:schemeClr val="tx1"/>
                </a:solidFill>
                <a:latin typeface="proxima_nova"/>
                <a:ea typeface="Lato"/>
                <a:cs typeface="Lato"/>
              </a:rPr>
              <a:t>This step is applicable for the </a:t>
            </a:r>
            <a:r>
              <a:rPr lang="en-PH" sz="1400" b="1">
                <a:solidFill>
                  <a:schemeClr val="tx1"/>
                </a:solidFill>
                <a:latin typeface="proxima_nova"/>
                <a:ea typeface="Lato"/>
                <a:cs typeface="Lato"/>
              </a:rPr>
              <a:t>Spend Authorized Suppliers </a:t>
            </a:r>
            <a:r>
              <a:rPr lang="en-PH" sz="1400">
                <a:solidFill>
                  <a:schemeClr val="tx1"/>
                </a:solidFill>
                <a:latin typeface="proxima_nova"/>
                <a:ea typeface="Lato"/>
                <a:cs typeface="Lato"/>
              </a:rPr>
              <a:t>only. </a:t>
            </a:r>
          </a:p>
        </p:txBody>
      </p:sp>
      <p:pic>
        <p:nvPicPr>
          <p:cNvPr id="15" name="Graphic 14" descr="A lightbulb">
            <a:extLst>
              <a:ext uri="{FF2B5EF4-FFF2-40B4-BE49-F238E27FC236}">
                <a16:creationId xmlns:a16="http://schemas.microsoft.com/office/drawing/2014/main" id="{2022CF4B-8678-CF92-DBAA-CA301975C5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1094" y="4608736"/>
            <a:ext cx="369693" cy="369693"/>
          </a:xfrm>
          <a:prstGeom prst="rect">
            <a:avLst/>
          </a:prstGeom>
        </p:spPr>
      </p:pic>
      <p:sp>
        <p:nvSpPr>
          <p:cNvPr id="22" name="Rettangolo con angoli arrotondati 11">
            <a:extLst>
              <a:ext uri="{FF2B5EF4-FFF2-40B4-BE49-F238E27FC236}">
                <a16:creationId xmlns:a16="http://schemas.microsoft.com/office/drawing/2014/main" id="{BC0BDC34-2F03-AF3A-A5DE-F887349BB32A}"/>
              </a:ext>
            </a:extLst>
          </p:cNvPr>
          <p:cNvSpPr/>
          <p:nvPr/>
        </p:nvSpPr>
        <p:spPr>
          <a:xfrm>
            <a:off x="3180794" y="1665829"/>
            <a:ext cx="1120235" cy="137324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3" name="Picture 2">
            <a:extLst>
              <a:ext uri="{FF2B5EF4-FFF2-40B4-BE49-F238E27FC236}">
                <a16:creationId xmlns:a16="http://schemas.microsoft.com/office/drawing/2014/main" id="{A869773E-C1BA-29DF-D79C-A304A4421129}"/>
              </a:ext>
            </a:extLst>
          </p:cNvPr>
          <p:cNvPicPr>
            <a:picLocks noChangeAspect="1"/>
          </p:cNvPicPr>
          <p:nvPr/>
        </p:nvPicPr>
        <p:blipFill>
          <a:blip r:embed="rId6"/>
          <a:stretch>
            <a:fillRect/>
          </a:stretch>
        </p:blipFill>
        <p:spPr>
          <a:xfrm rot="16200000">
            <a:off x="-1446818" y="2568546"/>
            <a:ext cx="4773585" cy="936224"/>
          </a:xfrm>
          <a:prstGeom prst="rect">
            <a:avLst/>
          </a:prstGeom>
        </p:spPr>
      </p:pic>
      <p:sp>
        <p:nvSpPr>
          <p:cNvPr id="8" name="Rettangolo con angoli arrotondati 11">
            <a:extLst>
              <a:ext uri="{FF2B5EF4-FFF2-40B4-BE49-F238E27FC236}">
                <a16:creationId xmlns:a16="http://schemas.microsoft.com/office/drawing/2014/main" id="{7EA4B4C5-BBEA-94B4-04E6-02BEDBD2BD40}"/>
              </a:ext>
            </a:extLst>
          </p:cNvPr>
          <p:cNvSpPr/>
          <p:nvPr/>
        </p:nvSpPr>
        <p:spPr>
          <a:xfrm>
            <a:off x="5090070" y="1665829"/>
            <a:ext cx="2094118" cy="38077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4" name="Graphic 3" descr="House outline">
            <a:hlinkClick r:id="rId7" action="ppaction://hlinksldjump"/>
            <a:extLst>
              <a:ext uri="{FF2B5EF4-FFF2-40B4-BE49-F238E27FC236}">
                <a16:creationId xmlns:a16="http://schemas.microsoft.com/office/drawing/2014/main" id="{718EFDBF-FB4A-B35F-FE75-B36E0903E5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5" name="Graphic 4" descr="Priorities with solid fill">
            <a:hlinkClick r:id="rId10" action="ppaction://hlinksldjump"/>
            <a:extLst>
              <a:ext uri="{FF2B5EF4-FFF2-40B4-BE49-F238E27FC236}">
                <a16:creationId xmlns:a16="http://schemas.microsoft.com/office/drawing/2014/main" id="{99C7BBCE-1784-15B0-465D-5744BE10D0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41698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CFE181-50D4-9BC0-21E5-65BBAE3B6948}"/>
              </a:ext>
            </a:extLst>
          </p:cNvPr>
          <p:cNvPicPr>
            <a:picLocks noChangeAspect="1"/>
          </p:cNvPicPr>
          <p:nvPr/>
        </p:nvPicPr>
        <p:blipFill>
          <a:blip r:embed="rId3"/>
          <a:stretch>
            <a:fillRect/>
          </a:stretch>
        </p:blipFill>
        <p:spPr>
          <a:xfrm>
            <a:off x="7501316" y="927726"/>
            <a:ext cx="1708443" cy="224861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A2B0260-B1CD-356C-6DFA-C6446652C0B2}"/>
              </a:ext>
            </a:extLst>
          </p:cNvPr>
          <p:cNvPicPr>
            <a:picLocks noChangeAspect="1"/>
          </p:cNvPicPr>
          <p:nvPr/>
        </p:nvPicPr>
        <p:blipFill>
          <a:blip r:embed="rId4"/>
          <a:stretch>
            <a:fillRect/>
          </a:stretch>
        </p:blipFill>
        <p:spPr>
          <a:xfrm>
            <a:off x="2157661" y="916105"/>
            <a:ext cx="5075359" cy="358183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638409" y="144912"/>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Create Bank Account page</a:t>
            </a:r>
            <a:endParaRPr lang="en-PH" sz="2500" b="1">
              <a:solidFill>
                <a:srgbClr val="0072BC"/>
              </a:solidFill>
              <a:latin typeface="Proxima Nova"/>
              <a:ea typeface="+mn-lt"/>
              <a:cs typeface="+mn-lt"/>
            </a:endParaRPr>
          </a:p>
        </p:txBody>
      </p:sp>
      <p:sp>
        <p:nvSpPr>
          <p:cNvPr id="10" name="TextBox 9">
            <a:extLst>
              <a:ext uri="{FF2B5EF4-FFF2-40B4-BE49-F238E27FC236}">
                <a16:creationId xmlns:a16="http://schemas.microsoft.com/office/drawing/2014/main" id="{0CF78FD4-B5DA-04DD-2AA8-69EFB544435B}"/>
              </a:ext>
            </a:extLst>
          </p:cNvPr>
          <p:cNvSpPr txBox="1"/>
          <p:nvPr/>
        </p:nvSpPr>
        <p:spPr>
          <a:xfrm>
            <a:off x="2042158" y="5062001"/>
            <a:ext cx="9825972" cy="1077218"/>
          </a:xfrm>
          <a:prstGeom prst="rect">
            <a:avLst/>
          </a:prstGeom>
          <a:noFill/>
        </p:spPr>
        <p:txBody>
          <a:bodyPr wrap="square" rtlCol="0">
            <a:spAutoFit/>
          </a:bodyPr>
          <a:lstStyle/>
          <a:p>
            <a:r>
              <a:rPr lang="en-US" sz="1600">
                <a:latin typeface="proxima_nova"/>
              </a:rPr>
              <a:t>Enter the bank account details according to the requirements of the country.</a:t>
            </a:r>
          </a:p>
          <a:p>
            <a:pPr marL="285750" indent="-285750">
              <a:buFontTx/>
              <a:buChar char="-"/>
            </a:pPr>
            <a:r>
              <a:rPr lang="en-US" sz="1600">
                <a:latin typeface="proxima_nova"/>
              </a:rPr>
              <a:t>Select Country, Bank, Branch, Currency and Account type from the dropdown menu.</a:t>
            </a:r>
          </a:p>
          <a:p>
            <a:pPr marL="285750" indent="-285750">
              <a:buFontTx/>
              <a:buChar char="-"/>
            </a:pPr>
            <a:r>
              <a:rPr lang="en-US" sz="1600">
                <a:latin typeface="proxima_nova"/>
              </a:rPr>
              <a:t>Add Bank Account Name/Number/IBAN</a:t>
            </a:r>
          </a:p>
          <a:p>
            <a:pPr marL="285750" indent="-285750">
              <a:buFontTx/>
              <a:buChar char="-"/>
            </a:pPr>
            <a:r>
              <a:rPr lang="en-US" sz="1600">
                <a:latin typeface="proxima_nova"/>
              </a:rPr>
              <a:t>Add the additional information if applicable</a:t>
            </a:r>
          </a:p>
        </p:txBody>
      </p:sp>
      <p:sp>
        <p:nvSpPr>
          <p:cNvPr id="22" name="Rettangolo con angoli arrotondati 11">
            <a:extLst>
              <a:ext uri="{FF2B5EF4-FFF2-40B4-BE49-F238E27FC236}">
                <a16:creationId xmlns:a16="http://schemas.microsoft.com/office/drawing/2014/main" id="{BC0BDC34-2F03-AF3A-A5DE-F887349BB32A}"/>
              </a:ext>
            </a:extLst>
          </p:cNvPr>
          <p:cNvSpPr/>
          <p:nvPr/>
        </p:nvSpPr>
        <p:spPr>
          <a:xfrm>
            <a:off x="2505313" y="1256099"/>
            <a:ext cx="2293358" cy="23716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3" name="Picture 2">
            <a:extLst>
              <a:ext uri="{FF2B5EF4-FFF2-40B4-BE49-F238E27FC236}">
                <a16:creationId xmlns:a16="http://schemas.microsoft.com/office/drawing/2014/main" id="{A869773E-C1BA-29DF-D79C-A304A4421129}"/>
              </a:ext>
            </a:extLst>
          </p:cNvPr>
          <p:cNvPicPr>
            <a:picLocks noChangeAspect="1"/>
          </p:cNvPicPr>
          <p:nvPr/>
        </p:nvPicPr>
        <p:blipFill>
          <a:blip r:embed="rId5"/>
          <a:stretch>
            <a:fillRect/>
          </a:stretch>
        </p:blipFill>
        <p:spPr>
          <a:xfrm rot="16200000">
            <a:off x="-1446818" y="2568546"/>
            <a:ext cx="4773585" cy="936224"/>
          </a:xfrm>
          <a:prstGeom prst="rect">
            <a:avLst/>
          </a:prstGeom>
        </p:spPr>
      </p:pic>
      <p:sp>
        <p:nvSpPr>
          <p:cNvPr id="8" name="Rettangolo con angoli arrotondati 11">
            <a:extLst>
              <a:ext uri="{FF2B5EF4-FFF2-40B4-BE49-F238E27FC236}">
                <a16:creationId xmlns:a16="http://schemas.microsoft.com/office/drawing/2014/main" id="{7EA4B4C5-BBEA-94B4-04E6-02BEDBD2BD40}"/>
              </a:ext>
            </a:extLst>
          </p:cNvPr>
          <p:cNvSpPr/>
          <p:nvPr/>
        </p:nvSpPr>
        <p:spPr>
          <a:xfrm>
            <a:off x="7448855" y="870443"/>
            <a:ext cx="1811773" cy="2363178"/>
          </a:xfrm>
          <a:prstGeom prst="roundRect">
            <a:avLst>
              <a:gd name="adj" fmla="val 6503"/>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ctangle: Rounded Corners 10">
            <a:extLst>
              <a:ext uri="{FF2B5EF4-FFF2-40B4-BE49-F238E27FC236}">
                <a16:creationId xmlns:a16="http://schemas.microsoft.com/office/drawing/2014/main" id="{F1BC4B78-73C4-AC62-2AB8-6F5ABED5076F}"/>
              </a:ext>
            </a:extLst>
          </p:cNvPr>
          <p:cNvSpPr/>
          <p:nvPr/>
        </p:nvSpPr>
        <p:spPr>
          <a:xfrm>
            <a:off x="6027230" y="214409"/>
            <a:ext cx="4649796" cy="399069"/>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PH" sz="1400" b="1">
                <a:solidFill>
                  <a:schemeClr val="tx1"/>
                </a:solidFill>
                <a:latin typeface="proxima_nova"/>
                <a:ea typeface="Lato"/>
                <a:cs typeface="Lato"/>
              </a:rPr>
              <a:t>         IMPORTANT: </a:t>
            </a:r>
            <a:r>
              <a:rPr lang="en-PH" sz="1400" b="1">
                <a:solidFill>
                  <a:schemeClr val="bg2"/>
                </a:solidFill>
                <a:latin typeface="proxima_nova"/>
                <a:ea typeface="Lato"/>
                <a:cs typeface="Lato"/>
              </a:rPr>
              <a:t>*</a:t>
            </a:r>
            <a:r>
              <a:rPr lang="en-PH" sz="1400" b="1">
                <a:solidFill>
                  <a:schemeClr val="tx1"/>
                </a:solidFill>
                <a:latin typeface="proxima_nova"/>
                <a:ea typeface="Lato"/>
                <a:cs typeface="Lato"/>
              </a:rPr>
              <a:t> </a:t>
            </a:r>
            <a:r>
              <a:rPr lang="en-PH" sz="1400">
                <a:solidFill>
                  <a:schemeClr val="tx1"/>
                </a:solidFill>
                <a:latin typeface="proxima_nova"/>
                <a:ea typeface="Lato"/>
                <a:cs typeface="Lato"/>
              </a:rPr>
              <a:t>means mandatory field to be filled.</a:t>
            </a:r>
            <a:r>
              <a:rPr lang="en-PH" sz="1400" b="1">
                <a:solidFill>
                  <a:schemeClr val="tx1"/>
                </a:solidFill>
                <a:latin typeface="proxima_nova"/>
                <a:ea typeface="Lato"/>
                <a:cs typeface="Lato"/>
              </a:rPr>
              <a:t> </a:t>
            </a:r>
          </a:p>
        </p:txBody>
      </p:sp>
      <p:pic>
        <p:nvPicPr>
          <p:cNvPr id="12" name="Graphic 11" descr="A lightbulb">
            <a:extLst>
              <a:ext uri="{FF2B5EF4-FFF2-40B4-BE49-F238E27FC236}">
                <a16:creationId xmlns:a16="http://schemas.microsoft.com/office/drawing/2014/main" id="{D31CF851-E082-7DCA-E1E5-7A1432079E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74135" y="213556"/>
            <a:ext cx="369693" cy="369693"/>
          </a:xfrm>
          <a:prstGeom prst="rect">
            <a:avLst/>
          </a:prstGeom>
        </p:spPr>
      </p:pic>
      <p:cxnSp>
        <p:nvCxnSpPr>
          <p:cNvPr id="13" name="Straight Connector 12">
            <a:extLst>
              <a:ext uri="{FF2B5EF4-FFF2-40B4-BE49-F238E27FC236}">
                <a16:creationId xmlns:a16="http://schemas.microsoft.com/office/drawing/2014/main" id="{FB3703DB-099F-6EF6-78AC-75D7187EA6EA}"/>
              </a:ext>
            </a:extLst>
          </p:cNvPr>
          <p:cNvCxnSpPr>
            <a:cxnSpLocks/>
          </p:cNvCxnSpPr>
          <p:nvPr/>
        </p:nvCxnSpPr>
        <p:spPr>
          <a:xfrm flipH="1" flipV="1">
            <a:off x="4798671" y="1374680"/>
            <a:ext cx="2650184" cy="1350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1D2E6588-3B91-760F-215C-1634E0DE4FC5}"/>
              </a:ext>
            </a:extLst>
          </p:cNvPr>
          <p:cNvPicPr>
            <a:picLocks noChangeAspect="1"/>
          </p:cNvPicPr>
          <p:nvPr/>
        </p:nvPicPr>
        <p:blipFill rotWithShape="1">
          <a:blip r:embed="rId8"/>
          <a:srcRect l="28743" t="54267" r="69193" b="36235"/>
          <a:stretch/>
        </p:blipFill>
        <p:spPr>
          <a:xfrm>
            <a:off x="7574583" y="3482098"/>
            <a:ext cx="896318" cy="1160267"/>
          </a:xfrm>
          <a:prstGeom prst="rect">
            <a:avLst/>
          </a:prstGeom>
        </p:spPr>
      </p:pic>
      <p:sp>
        <p:nvSpPr>
          <p:cNvPr id="24" name="Rettangolo con angoli arrotondati 11">
            <a:extLst>
              <a:ext uri="{FF2B5EF4-FFF2-40B4-BE49-F238E27FC236}">
                <a16:creationId xmlns:a16="http://schemas.microsoft.com/office/drawing/2014/main" id="{4127A758-7EAF-F528-E8DD-E396557B4D61}"/>
              </a:ext>
            </a:extLst>
          </p:cNvPr>
          <p:cNvSpPr/>
          <p:nvPr/>
        </p:nvSpPr>
        <p:spPr>
          <a:xfrm>
            <a:off x="7574583" y="3482098"/>
            <a:ext cx="896318" cy="1160267"/>
          </a:xfrm>
          <a:prstGeom prst="roundRect">
            <a:avLst>
              <a:gd name="adj" fmla="val 6503"/>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6" name="Rettangolo con angoli arrotondati 11">
            <a:extLst>
              <a:ext uri="{FF2B5EF4-FFF2-40B4-BE49-F238E27FC236}">
                <a16:creationId xmlns:a16="http://schemas.microsoft.com/office/drawing/2014/main" id="{B5215B71-3295-73F4-1948-181B5FD0AACD}"/>
              </a:ext>
            </a:extLst>
          </p:cNvPr>
          <p:cNvSpPr/>
          <p:nvPr/>
        </p:nvSpPr>
        <p:spPr>
          <a:xfrm>
            <a:off x="4831538" y="2738117"/>
            <a:ext cx="1511911" cy="30414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27" name="Straight Connector 26">
            <a:extLst>
              <a:ext uri="{FF2B5EF4-FFF2-40B4-BE49-F238E27FC236}">
                <a16:creationId xmlns:a16="http://schemas.microsoft.com/office/drawing/2014/main" id="{65581A36-1081-2C4C-01F9-303C7711FDB0}"/>
              </a:ext>
            </a:extLst>
          </p:cNvPr>
          <p:cNvCxnSpPr>
            <a:cxnSpLocks/>
            <a:stCxn id="24" idx="1"/>
            <a:endCxn id="26" idx="3"/>
          </p:cNvCxnSpPr>
          <p:nvPr/>
        </p:nvCxnSpPr>
        <p:spPr>
          <a:xfrm flipH="1" flipV="1">
            <a:off x="6343449" y="2890187"/>
            <a:ext cx="1231134" cy="1172045"/>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5" name="Graphic 4" descr="House outline">
            <a:hlinkClick r:id="rId9" action="ppaction://hlinksldjump"/>
            <a:extLst>
              <a:ext uri="{FF2B5EF4-FFF2-40B4-BE49-F238E27FC236}">
                <a16:creationId xmlns:a16="http://schemas.microsoft.com/office/drawing/2014/main" id="{16045CB8-ECDA-D7D8-7994-C379A538E6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20680" y="0"/>
            <a:ext cx="471320" cy="477054"/>
          </a:xfrm>
          <a:prstGeom prst="rect">
            <a:avLst/>
          </a:prstGeom>
        </p:spPr>
      </p:pic>
      <p:pic>
        <p:nvPicPr>
          <p:cNvPr id="6" name="Graphic 5" descr="Priorities with solid fill">
            <a:hlinkClick r:id="rId12" action="ppaction://hlinksldjump"/>
            <a:extLst>
              <a:ext uri="{FF2B5EF4-FFF2-40B4-BE49-F238E27FC236}">
                <a16:creationId xmlns:a16="http://schemas.microsoft.com/office/drawing/2014/main" id="{FC331326-7562-C782-5F6C-2C298AF06D0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 y="6380946"/>
            <a:ext cx="477054" cy="477054"/>
          </a:xfrm>
          <a:prstGeom prst="rect">
            <a:avLst/>
          </a:prstGeom>
        </p:spPr>
      </p:pic>
      <p:sp>
        <p:nvSpPr>
          <p:cNvPr id="19" name="Rectangle: Rounded Corners 18">
            <a:extLst>
              <a:ext uri="{FF2B5EF4-FFF2-40B4-BE49-F238E27FC236}">
                <a16:creationId xmlns:a16="http://schemas.microsoft.com/office/drawing/2014/main" id="{333189B4-D905-3FB6-3886-BAEA57ADA736}"/>
              </a:ext>
            </a:extLst>
          </p:cNvPr>
          <p:cNvSpPr/>
          <p:nvPr/>
        </p:nvSpPr>
        <p:spPr>
          <a:xfrm>
            <a:off x="9000442" y="3482098"/>
            <a:ext cx="3038469" cy="1826051"/>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IMPORTANT: </a:t>
            </a:r>
          </a:p>
          <a:p>
            <a:pPr algn="ctr"/>
            <a:r>
              <a:rPr lang="en-US" sz="1400">
                <a:solidFill>
                  <a:schemeClr val="tx1"/>
                </a:solidFill>
                <a:effectLst/>
                <a:latin typeface="proxima_nova"/>
              </a:rPr>
              <a:t>if bank and branch is not available, supplier should contact the buyer with </a:t>
            </a:r>
            <a:r>
              <a:rPr lang="en-US" sz="1400" b="1">
                <a:solidFill>
                  <a:schemeClr val="tx1"/>
                </a:solidFill>
                <a:effectLst/>
                <a:latin typeface="proxima_nova"/>
              </a:rPr>
              <a:t>Vendor Registration</a:t>
            </a:r>
            <a:r>
              <a:rPr lang="en-US" sz="1400" b="1">
                <a:solidFill>
                  <a:schemeClr val="tx1"/>
                </a:solidFill>
                <a:latin typeface="proxima_nova"/>
              </a:rPr>
              <a:t> </a:t>
            </a:r>
            <a:r>
              <a:rPr lang="en-US" sz="1400" b="1">
                <a:solidFill>
                  <a:schemeClr val="tx1"/>
                </a:solidFill>
                <a:effectLst/>
                <a:latin typeface="proxima_nova"/>
              </a:rPr>
              <a:t>Form</a:t>
            </a:r>
            <a:r>
              <a:rPr lang="en-US" sz="1400">
                <a:solidFill>
                  <a:schemeClr val="tx1"/>
                </a:solidFill>
                <a:effectLst/>
                <a:latin typeface="proxima_nova"/>
              </a:rPr>
              <a:t> to get new bank and branch setup.</a:t>
            </a:r>
            <a:endParaRPr lang="en-PH" sz="1600">
              <a:solidFill>
                <a:schemeClr val="tx1"/>
              </a:solidFill>
              <a:latin typeface="proxima_nova"/>
              <a:ea typeface="Lato"/>
              <a:cs typeface="Lato"/>
            </a:endParaRPr>
          </a:p>
        </p:txBody>
      </p:sp>
      <p:pic>
        <p:nvPicPr>
          <p:cNvPr id="20" name="Graphic 19" descr="A lightbulb">
            <a:extLst>
              <a:ext uri="{FF2B5EF4-FFF2-40B4-BE49-F238E27FC236}">
                <a16:creationId xmlns:a16="http://schemas.microsoft.com/office/drawing/2014/main" id="{031A9942-16EF-2388-AC14-C13355883D6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4244" y="3653056"/>
            <a:ext cx="258368" cy="258368"/>
          </a:xfrm>
          <a:prstGeom prst="rect">
            <a:avLst/>
          </a:prstGeom>
        </p:spPr>
      </p:pic>
    </p:spTree>
    <p:extLst>
      <p:ext uri="{BB962C8B-B14F-4D97-AF65-F5344CB8AC3E}">
        <p14:creationId xmlns:p14="http://schemas.microsoft.com/office/powerpoint/2010/main" val="271750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38418B7-CE96-32B3-AAED-F3F48FD09A7A}"/>
              </a:ext>
            </a:extLst>
          </p:cNvPr>
          <p:cNvPicPr>
            <a:picLocks noChangeAspect="1"/>
          </p:cNvPicPr>
          <p:nvPr/>
        </p:nvPicPr>
        <p:blipFill>
          <a:blip r:embed="rId3"/>
          <a:stretch>
            <a:fillRect/>
          </a:stretch>
        </p:blipFill>
        <p:spPr>
          <a:xfrm>
            <a:off x="1624752" y="3421315"/>
            <a:ext cx="6087325" cy="676369"/>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15316921-6606-F7DE-8084-53141A8ED278}"/>
              </a:ext>
            </a:extLst>
          </p:cNvPr>
          <p:cNvPicPr>
            <a:picLocks noChangeAspect="1"/>
          </p:cNvPicPr>
          <p:nvPr/>
        </p:nvPicPr>
        <p:blipFill rotWithShape="1">
          <a:blip r:embed="rId4"/>
          <a:srcRect b="51886"/>
          <a:stretch/>
        </p:blipFill>
        <p:spPr>
          <a:xfrm>
            <a:off x="1586648" y="716340"/>
            <a:ext cx="6163535" cy="216802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475428" y="153091"/>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Train stop 5: Questionnaire page</a:t>
            </a:r>
            <a:endParaRPr lang="en-PH" sz="2500" b="1">
              <a:solidFill>
                <a:srgbClr val="0072BC"/>
              </a:solidFill>
              <a:latin typeface="Proxima Nova"/>
              <a:ea typeface="+mn-lt"/>
              <a:cs typeface="+mn-lt"/>
            </a:endParaRPr>
          </a:p>
        </p:txBody>
      </p:sp>
      <p:sp>
        <p:nvSpPr>
          <p:cNvPr id="10" name="TextBox 9">
            <a:extLst>
              <a:ext uri="{FF2B5EF4-FFF2-40B4-BE49-F238E27FC236}">
                <a16:creationId xmlns:a16="http://schemas.microsoft.com/office/drawing/2014/main" id="{0CF78FD4-B5DA-04DD-2AA8-69EFB544435B}"/>
              </a:ext>
            </a:extLst>
          </p:cNvPr>
          <p:cNvSpPr txBox="1"/>
          <p:nvPr/>
        </p:nvSpPr>
        <p:spPr>
          <a:xfrm>
            <a:off x="7931019" y="761489"/>
            <a:ext cx="3783874" cy="2554545"/>
          </a:xfrm>
          <a:prstGeom prst="rect">
            <a:avLst/>
          </a:prstGeom>
          <a:noFill/>
        </p:spPr>
        <p:txBody>
          <a:bodyPr wrap="square" lIns="91440" tIns="45720" rIns="91440" bIns="45720" rtlCol="0" anchor="t">
            <a:spAutoFit/>
          </a:bodyPr>
          <a:lstStyle/>
          <a:p>
            <a:pPr algn="l" rtl="0" fontAlgn="base"/>
            <a:r>
              <a:rPr lang="en-US" sz="1600" b="1" i="0" u="none" strike="noStrike">
                <a:solidFill>
                  <a:srgbClr val="000000"/>
                </a:solidFill>
                <a:effectLst/>
                <a:latin typeface="proxima_nova"/>
              </a:rPr>
              <a:t>Fill the questionnaire</a:t>
            </a:r>
            <a:r>
              <a:rPr lang="en-US" sz="1600" b="0" i="0">
                <a:solidFill>
                  <a:srgbClr val="000000"/>
                </a:solidFill>
                <a:effectLst/>
                <a:latin typeface="proxima_nova"/>
              </a:rPr>
              <a:t>​</a:t>
            </a:r>
            <a:endParaRPr lang="en-US" sz="1400" b="0" i="0">
              <a:solidFill>
                <a:srgbClr val="000000"/>
              </a:solidFill>
              <a:effectLst/>
              <a:latin typeface="Segoe UI" panose="020B0502040204020203" pitchFamily="34" charset="0"/>
            </a:endParaRPr>
          </a:p>
          <a:p>
            <a:pPr algn="l" rtl="0" fontAlgn="base"/>
            <a:r>
              <a:rPr lang="en-US" sz="1600" b="0" i="0">
                <a:solidFill>
                  <a:srgbClr val="000000"/>
                </a:solidFill>
                <a:effectLst/>
                <a:latin typeface="proxima_nova"/>
              </a:rPr>
              <a:t>​</a:t>
            </a:r>
            <a:endParaRPr lang="en-US" sz="1400" b="0" i="0">
              <a:solidFill>
                <a:srgbClr val="000000"/>
              </a:solidFill>
              <a:effectLst/>
              <a:latin typeface="Segoe UI" panose="020B0502040204020203" pitchFamily="34" charset="0"/>
            </a:endParaRPr>
          </a:p>
          <a:p>
            <a:pPr algn="just" rtl="0" fontAlgn="base"/>
            <a:r>
              <a:rPr lang="en-US" sz="1600" b="0" i="0" u="none" strike="noStrike">
                <a:solidFill>
                  <a:srgbClr val="000000"/>
                </a:solidFill>
                <a:effectLst/>
                <a:latin typeface="proxima_nova"/>
              </a:rPr>
              <a:t>There are multiple sections with questions </a:t>
            </a:r>
            <a:r>
              <a:rPr lang="en-US" sz="1600">
                <a:solidFill>
                  <a:srgbClr val="000000"/>
                </a:solidFill>
                <a:latin typeface="proxima_nova"/>
              </a:rPr>
              <a:t>on</a:t>
            </a:r>
            <a:r>
              <a:rPr lang="en-US" sz="1600" b="0" i="0" u="none" strike="noStrike">
                <a:solidFill>
                  <a:srgbClr val="000000"/>
                </a:solidFill>
                <a:effectLst/>
                <a:latin typeface="proxima_nova"/>
              </a:rPr>
              <a:t> the Questionnaire page. </a:t>
            </a:r>
            <a:r>
              <a:rPr lang="en-US" sz="1600" b="0" i="0">
                <a:solidFill>
                  <a:srgbClr val="000000"/>
                </a:solidFill>
                <a:effectLst/>
                <a:latin typeface="proxima_nova"/>
              </a:rPr>
              <a:t>​</a:t>
            </a:r>
            <a:endParaRPr lang="en-US" sz="1400" b="0" i="0">
              <a:solidFill>
                <a:srgbClr val="000000"/>
              </a:solidFill>
              <a:effectLst/>
              <a:latin typeface="Segoe UI" panose="020B0502040204020203" pitchFamily="34" charset="0"/>
            </a:endParaRPr>
          </a:p>
          <a:p>
            <a:pPr algn="just" rtl="0" fontAlgn="base"/>
            <a:r>
              <a:rPr lang="en-US" sz="1600" b="0" i="0">
                <a:solidFill>
                  <a:srgbClr val="000000"/>
                </a:solidFill>
                <a:effectLst/>
                <a:latin typeface="proxima_nova"/>
              </a:rPr>
              <a:t>​</a:t>
            </a:r>
            <a:endParaRPr lang="en-US" sz="1400" b="0" i="0">
              <a:solidFill>
                <a:srgbClr val="000000"/>
              </a:solidFill>
              <a:effectLst/>
              <a:latin typeface="Segoe UI" panose="020B0502040204020203" pitchFamily="34" charset="0"/>
            </a:endParaRPr>
          </a:p>
          <a:p>
            <a:pPr algn="just" rtl="0" fontAlgn="base"/>
            <a:r>
              <a:rPr lang="en-US" sz="1600" b="0" i="0" u="none" strike="noStrike">
                <a:solidFill>
                  <a:srgbClr val="000000"/>
                </a:solidFill>
                <a:effectLst/>
                <a:latin typeface="proxima_nova"/>
              </a:rPr>
              <a:t>Some of the questions require selecting one or multiple options from a list of answers. </a:t>
            </a:r>
            <a:r>
              <a:rPr lang="en-US" sz="1600" b="0" i="0">
                <a:solidFill>
                  <a:srgbClr val="000000"/>
                </a:solidFill>
                <a:effectLst/>
                <a:latin typeface="proxima_nova"/>
              </a:rPr>
              <a:t>​</a:t>
            </a:r>
            <a:endParaRPr lang="en-US" sz="1400" b="0" i="0">
              <a:solidFill>
                <a:srgbClr val="000000"/>
              </a:solidFill>
              <a:effectLst/>
              <a:latin typeface="Segoe UI" panose="020B0502040204020203" pitchFamily="34" charset="0"/>
            </a:endParaRPr>
          </a:p>
          <a:p>
            <a:pPr algn="just" rtl="0" fontAlgn="base"/>
            <a:r>
              <a:rPr lang="en-US" sz="1600" b="0" i="0">
                <a:solidFill>
                  <a:srgbClr val="000000"/>
                </a:solidFill>
                <a:effectLst/>
                <a:latin typeface="proxima_nova"/>
              </a:rPr>
              <a:t>​</a:t>
            </a:r>
            <a:endParaRPr lang="en-US" sz="1400" b="0" i="0">
              <a:solidFill>
                <a:srgbClr val="000000"/>
              </a:solidFill>
              <a:effectLst/>
              <a:latin typeface="Segoe UI" panose="020B0502040204020203" pitchFamily="34" charset="0"/>
            </a:endParaRPr>
          </a:p>
          <a:p>
            <a:pPr algn="just" rtl="0" fontAlgn="base"/>
            <a:r>
              <a:rPr lang="en-US" sz="1600" b="0" i="0" u="none" strike="noStrike">
                <a:solidFill>
                  <a:srgbClr val="000000"/>
                </a:solidFill>
                <a:effectLst/>
                <a:latin typeface="proxima_nova"/>
              </a:rPr>
              <a:t>Other questions require a textual answer. </a:t>
            </a:r>
            <a:r>
              <a:rPr lang="en-US" sz="1600" b="0" i="0">
                <a:solidFill>
                  <a:srgbClr val="000000"/>
                </a:solidFill>
                <a:effectLst/>
                <a:latin typeface="proxima_nova"/>
              </a:rPr>
              <a:t>​</a:t>
            </a:r>
            <a:endParaRPr lang="en-US" sz="1400" b="0" i="0">
              <a:solidFill>
                <a:srgbClr val="000000"/>
              </a:solidFill>
              <a:effectLst/>
              <a:latin typeface="Segoe UI" panose="020B0502040204020203" pitchFamily="34" charset="0"/>
            </a:endParaRPr>
          </a:p>
        </p:txBody>
      </p:sp>
      <p:sp>
        <p:nvSpPr>
          <p:cNvPr id="22" name="Rettangolo con angoli arrotondati 11">
            <a:extLst>
              <a:ext uri="{FF2B5EF4-FFF2-40B4-BE49-F238E27FC236}">
                <a16:creationId xmlns:a16="http://schemas.microsoft.com/office/drawing/2014/main" id="{BC0BDC34-2F03-AF3A-A5DE-F887349BB32A}"/>
              </a:ext>
            </a:extLst>
          </p:cNvPr>
          <p:cNvSpPr/>
          <p:nvPr/>
        </p:nvSpPr>
        <p:spPr>
          <a:xfrm>
            <a:off x="2037740" y="1596881"/>
            <a:ext cx="966717" cy="49317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6" name="Rettangolo con angoli arrotondati 11">
            <a:extLst>
              <a:ext uri="{FF2B5EF4-FFF2-40B4-BE49-F238E27FC236}">
                <a16:creationId xmlns:a16="http://schemas.microsoft.com/office/drawing/2014/main" id="{B5215B71-3295-73F4-1948-181B5FD0AACD}"/>
              </a:ext>
            </a:extLst>
          </p:cNvPr>
          <p:cNvSpPr/>
          <p:nvPr/>
        </p:nvSpPr>
        <p:spPr>
          <a:xfrm>
            <a:off x="1895620" y="3764900"/>
            <a:ext cx="5018364" cy="24658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5" name="Picture 4">
            <a:extLst>
              <a:ext uri="{FF2B5EF4-FFF2-40B4-BE49-F238E27FC236}">
                <a16:creationId xmlns:a16="http://schemas.microsoft.com/office/drawing/2014/main" id="{D3F668B0-B89C-C8D6-7BB7-A48D95117440}"/>
              </a:ext>
            </a:extLst>
          </p:cNvPr>
          <p:cNvPicPr>
            <a:picLocks noChangeAspect="1"/>
          </p:cNvPicPr>
          <p:nvPr/>
        </p:nvPicPr>
        <p:blipFill>
          <a:blip r:embed="rId5"/>
          <a:stretch>
            <a:fillRect/>
          </a:stretch>
        </p:blipFill>
        <p:spPr>
          <a:xfrm rot="16200000">
            <a:off x="-1336333" y="2735439"/>
            <a:ext cx="4451686" cy="824805"/>
          </a:xfrm>
          <a:prstGeom prst="rect">
            <a:avLst/>
          </a:prstGeom>
        </p:spPr>
      </p:pic>
      <p:cxnSp>
        <p:nvCxnSpPr>
          <p:cNvPr id="19" name="Straight Arrow Connector 18">
            <a:extLst>
              <a:ext uri="{FF2B5EF4-FFF2-40B4-BE49-F238E27FC236}">
                <a16:creationId xmlns:a16="http://schemas.microsoft.com/office/drawing/2014/main" id="{0B986ED9-B77F-5106-A491-FE66FED7C41C}"/>
              </a:ext>
            </a:extLst>
          </p:cNvPr>
          <p:cNvCxnSpPr>
            <a:cxnSpLocks/>
          </p:cNvCxnSpPr>
          <p:nvPr/>
        </p:nvCxnSpPr>
        <p:spPr>
          <a:xfrm flipH="1" flipV="1">
            <a:off x="3185293" y="1843469"/>
            <a:ext cx="4739751" cy="318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8" name="Straight Arrow Connector 27">
            <a:extLst>
              <a:ext uri="{FF2B5EF4-FFF2-40B4-BE49-F238E27FC236}">
                <a16:creationId xmlns:a16="http://schemas.microsoft.com/office/drawing/2014/main" id="{9047E694-169E-71F8-57DB-DF1FC89532C4}"/>
              </a:ext>
            </a:extLst>
          </p:cNvPr>
          <p:cNvCxnSpPr>
            <a:cxnSpLocks/>
          </p:cNvCxnSpPr>
          <p:nvPr/>
        </p:nvCxnSpPr>
        <p:spPr>
          <a:xfrm flipH="1">
            <a:off x="6913984" y="3128688"/>
            <a:ext cx="1011060" cy="63621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Graphic 2" descr="House outline">
            <a:hlinkClick r:id="rId6" action="ppaction://hlinksldjump"/>
            <a:extLst>
              <a:ext uri="{FF2B5EF4-FFF2-40B4-BE49-F238E27FC236}">
                <a16:creationId xmlns:a16="http://schemas.microsoft.com/office/drawing/2014/main" id="{3EF1E2A1-E82A-C216-21E5-3724679C49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4" name="Graphic 3" descr="Priorities with solid fill">
            <a:hlinkClick r:id="rId9" action="ppaction://hlinksldjump"/>
            <a:extLst>
              <a:ext uri="{FF2B5EF4-FFF2-40B4-BE49-F238E27FC236}">
                <a16:creationId xmlns:a16="http://schemas.microsoft.com/office/drawing/2014/main" id="{44192DA0-F945-DE8D-215C-3C4250963C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
        <p:nvSpPr>
          <p:cNvPr id="8" name="Rectangle: Rounded Corners 7">
            <a:extLst>
              <a:ext uri="{FF2B5EF4-FFF2-40B4-BE49-F238E27FC236}">
                <a16:creationId xmlns:a16="http://schemas.microsoft.com/office/drawing/2014/main" id="{D66C9544-CAC6-E9D2-A5EC-8CCB827EEF17}"/>
              </a:ext>
            </a:extLst>
          </p:cNvPr>
          <p:cNvSpPr/>
          <p:nvPr/>
        </p:nvSpPr>
        <p:spPr>
          <a:xfrm>
            <a:off x="6197600" y="4282510"/>
            <a:ext cx="5727700" cy="1814001"/>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2000" b="1">
                <a:solidFill>
                  <a:schemeClr val="bg2"/>
                </a:solidFill>
                <a:latin typeface="proxima_nova"/>
                <a:ea typeface="Lato"/>
                <a:cs typeface="Lato"/>
              </a:rPr>
              <a:t>TIP: </a:t>
            </a:r>
          </a:p>
          <a:p>
            <a:pPr algn="just" rtl="0" fontAlgn="base"/>
            <a:r>
              <a:rPr lang="en-US" sz="1600" b="0" i="0" u="none" strike="noStrike">
                <a:solidFill>
                  <a:srgbClr val="000000"/>
                </a:solidFill>
                <a:effectLst/>
                <a:latin typeface="proxima_nova"/>
              </a:rPr>
              <a:t>Please provide as much possible a comprehensive answer to these questions. Most of them will be included in specific negotiations and when you will prepare your bid responses the answers provided at the registration will automatically appear (you will not need to answer them again). </a:t>
            </a:r>
            <a:r>
              <a:rPr lang="en-US" sz="1600" b="0" i="0">
                <a:solidFill>
                  <a:srgbClr val="000000"/>
                </a:solidFill>
                <a:effectLst/>
                <a:latin typeface="proxima_nova"/>
              </a:rPr>
              <a:t>​</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p:txBody>
      </p:sp>
      <p:pic>
        <p:nvPicPr>
          <p:cNvPr id="9" name="Graphic 8" descr="A lightbulb">
            <a:extLst>
              <a:ext uri="{FF2B5EF4-FFF2-40B4-BE49-F238E27FC236}">
                <a16:creationId xmlns:a16="http://schemas.microsoft.com/office/drawing/2014/main" id="{E97294CD-99CF-5656-7FDA-ECF81955335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36906" y="4282510"/>
            <a:ext cx="352668" cy="347412"/>
          </a:xfrm>
          <a:prstGeom prst="rect">
            <a:avLst/>
          </a:prstGeom>
        </p:spPr>
      </p:pic>
    </p:spTree>
    <p:extLst>
      <p:ext uri="{BB962C8B-B14F-4D97-AF65-F5344CB8AC3E}">
        <p14:creationId xmlns:p14="http://schemas.microsoft.com/office/powerpoint/2010/main" val="1170461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111E91-D7D8-A730-D9EE-EE3E29F58FA5}"/>
              </a:ext>
            </a:extLst>
          </p:cNvPr>
          <p:cNvPicPr>
            <a:picLocks noChangeAspect="1"/>
          </p:cNvPicPr>
          <p:nvPr/>
        </p:nvPicPr>
        <p:blipFill>
          <a:blip r:embed="rId3"/>
          <a:stretch>
            <a:fillRect/>
          </a:stretch>
        </p:blipFill>
        <p:spPr>
          <a:xfrm>
            <a:off x="1428774" y="4162065"/>
            <a:ext cx="6997253" cy="136057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1A8BB95-DA34-719D-C0F4-6F4431D5AF5B}"/>
              </a:ext>
            </a:extLst>
          </p:cNvPr>
          <p:cNvPicPr>
            <a:picLocks noChangeAspect="1"/>
          </p:cNvPicPr>
          <p:nvPr/>
        </p:nvPicPr>
        <p:blipFill>
          <a:blip r:embed="rId4"/>
          <a:stretch>
            <a:fillRect/>
          </a:stretch>
        </p:blipFill>
        <p:spPr>
          <a:xfrm>
            <a:off x="1475428" y="895459"/>
            <a:ext cx="6363588" cy="284837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1475428" y="153091"/>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Attachments page</a:t>
            </a:r>
            <a:endParaRPr lang="en-PH" sz="2500" b="1">
              <a:solidFill>
                <a:srgbClr val="0072BC"/>
              </a:solidFill>
              <a:latin typeface="Proxima Nova"/>
              <a:ea typeface="+mn-lt"/>
              <a:cs typeface="+mn-lt"/>
            </a:endParaRPr>
          </a:p>
        </p:txBody>
      </p:sp>
      <p:sp>
        <p:nvSpPr>
          <p:cNvPr id="10" name="TextBox 9">
            <a:extLst>
              <a:ext uri="{FF2B5EF4-FFF2-40B4-BE49-F238E27FC236}">
                <a16:creationId xmlns:a16="http://schemas.microsoft.com/office/drawing/2014/main" id="{0CF78FD4-B5DA-04DD-2AA8-69EFB544435B}"/>
              </a:ext>
            </a:extLst>
          </p:cNvPr>
          <p:cNvSpPr txBox="1"/>
          <p:nvPr/>
        </p:nvSpPr>
        <p:spPr>
          <a:xfrm>
            <a:off x="8086075" y="971128"/>
            <a:ext cx="3937258" cy="2862322"/>
          </a:xfrm>
          <a:prstGeom prst="rect">
            <a:avLst/>
          </a:prstGeom>
          <a:noFill/>
        </p:spPr>
        <p:txBody>
          <a:bodyPr wrap="square" rtlCol="0">
            <a:spAutoFit/>
          </a:bodyPr>
          <a:lstStyle/>
          <a:p>
            <a:pPr rtl="0" fontAlgn="base"/>
            <a:r>
              <a:rPr lang="en-US" sz="1600" b="0" i="0">
                <a:solidFill>
                  <a:srgbClr val="000000"/>
                </a:solidFill>
                <a:effectLst/>
                <a:latin typeface="proxima_nova"/>
              </a:rPr>
              <a:t>​</a:t>
            </a:r>
            <a:r>
              <a:rPr lang="en-US" sz="1600" b="0" i="0" u="none" strike="noStrike">
                <a:solidFill>
                  <a:srgbClr val="000000"/>
                </a:solidFill>
                <a:effectLst/>
                <a:latin typeface="proxima_nova"/>
              </a:rPr>
              <a:t>Some of the question that you will answer with the option </a:t>
            </a:r>
            <a:r>
              <a:rPr lang="en-US" sz="1600" b="1" i="0" u="none" strike="noStrike">
                <a:solidFill>
                  <a:srgbClr val="000000"/>
                </a:solidFill>
                <a:effectLst/>
                <a:latin typeface="proxima_nova"/>
              </a:rPr>
              <a:t>Yes</a:t>
            </a:r>
            <a:r>
              <a:rPr lang="en-US" sz="1600" b="0" i="0" u="none" strike="noStrike">
                <a:solidFill>
                  <a:srgbClr val="000000"/>
                </a:solidFill>
                <a:effectLst/>
                <a:latin typeface="proxima_nova"/>
              </a:rPr>
              <a:t> will require to upload a scanned copy of the supporting document. </a:t>
            </a:r>
            <a:r>
              <a:rPr lang="en-US" sz="1600" b="0" i="0">
                <a:solidFill>
                  <a:srgbClr val="000000"/>
                </a:solidFill>
                <a:effectLst/>
                <a:latin typeface="proxima_nova"/>
              </a:rPr>
              <a:t>​​</a:t>
            </a:r>
          </a:p>
          <a:p>
            <a:pPr rtl="0" fontAlgn="base"/>
            <a:endParaRPr lang="en-US" sz="1600">
              <a:solidFill>
                <a:srgbClr val="000000"/>
              </a:solidFill>
              <a:latin typeface="proxima_nova"/>
            </a:endParaRPr>
          </a:p>
          <a:p>
            <a:pPr rtl="0" fontAlgn="base"/>
            <a:r>
              <a:rPr lang="en-US" sz="1600" b="0" i="0">
                <a:solidFill>
                  <a:srgbClr val="000000"/>
                </a:solidFill>
                <a:effectLst/>
                <a:latin typeface="proxima_nova"/>
              </a:rPr>
              <a:t>Click on the </a:t>
            </a:r>
            <a:r>
              <a:rPr lang="en-US" sz="1600" b="1" i="0">
                <a:solidFill>
                  <a:srgbClr val="000000"/>
                </a:solidFill>
                <a:effectLst/>
                <a:latin typeface="proxima_nova"/>
              </a:rPr>
              <a:t>+</a:t>
            </a:r>
            <a:r>
              <a:rPr lang="en-US" sz="1600" b="0" i="0">
                <a:solidFill>
                  <a:srgbClr val="000000"/>
                </a:solidFill>
                <a:effectLst/>
                <a:latin typeface="proxima_nova"/>
              </a:rPr>
              <a:t> button below the response </a:t>
            </a:r>
            <a:r>
              <a:rPr lang="en-US" sz="1600" b="1" i="0">
                <a:solidFill>
                  <a:srgbClr val="000000"/>
                </a:solidFill>
                <a:effectLst/>
                <a:latin typeface="proxima_nova"/>
              </a:rPr>
              <a:t>Yes</a:t>
            </a:r>
            <a:r>
              <a:rPr lang="en-US" sz="1600" b="0" i="0">
                <a:solidFill>
                  <a:srgbClr val="000000"/>
                </a:solidFill>
                <a:effectLst/>
                <a:latin typeface="proxima_nova"/>
              </a:rPr>
              <a:t> to add the required attachment.</a:t>
            </a:r>
          </a:p>
          <a:p>
            <a:pPr rtl="0" fontAlgn="base"/>
            <a:endParaRPr lang="en-US" sz="1600">
              <a:solidFill>
                <a:srgbClr val="000000"/>
              </a:solidFill>
              <a:latin typeface="proxima_nova"/>
            </a:endParaRPr>
          </a:p>
          <a:p>
            <a:pPr rtl="0" fontAlgn="base"/>
            <a:r>
              <a:rPr lang="en-US" sz="1600" b="0" i="0">
                <a:solidFill>
                  <a:srgbClr val="000000"/>
                </a:solidFill>
                <a:effectLst/>
                <a:latin typeface="proxima_nova"/>
              </a:rPr>
              <a:t>Click again on the </a:t>
            </a:r>
            <a:r>
              <a:rPr lang="en-US" sz="1600" b="1" i="0">
                <a:solidFill>
                  <a:srgbClr val="000000"/>
                </a:solidFill>
                <a:effectLst/>
                <a:latin typeface="proxima_nova"/>
              </a:rPr>
              <a:t>+</a:t>
            </a:r>
            <a:r>
              <a:rPr lang="en-US" sz="1600" b="0" i="0">
                <a:solidFill>
                  <a:srgbClr val="000000"/>
                </a:solidFill>
                <a:effectLst/>
                <a:latin typeface="proxima_nova"/>
              </a:rPr>
              <a:t> button and then click on </a:t>
            </a:r>
            <a:r>
              <a:rPr lang="en-US" sz="1600" b="1" i="0">
                <a:solidFill>
                  <a:srgbClr val="000000"/>
                </a:solidFill>
                <a:effectLst/>
                <a:latin typeface="proxima_nova"/>
              </a:rPr>
              <a:t>Choose File</a:t>
            </a:r>
            <a:r>
              <a:rPr lang="en-US" sz="1600" b="0" i="0">
                <a:solidFill>
                  <a:srgbClr val="000000"/>
                </a:solidFill>
                <a:effectLst/>
                <a:latin typeface="proxima_nova"/>
              </a:rPr>
              <a:t>. </a:t>
            </a:r>
            <a:r>
              <a:rPr lang="en-US" sz="1600">
                <a:solidFill>
                  <a:srgbClr val="000000"/>
                </a:solidFill>
                <a:latin typeface="proxima_nova"/>
              </a:rPr>
              <a:t>Select the file you wish to attach, enter the description in the </a:t>
            </a:r>
            <a:r>
              <a:rPr lang="en-US" sz="1600" b="1">
                <a:solidFill>
                  <a:srgbClr val="000000"/>
                </a:solidFill>
                <a:latin typeface="proxima_nova"/>
              </a:rPr>
              <a:t>Description</a:t>
            </a:r>
            <a:r>
              <a:rPr lang="en-US" sz="1600">
                <a:solidFill>
                  <a:srgbClr val="000000"/>
                </a:solidFill>
                <a:latin typeface="proxima_nova"/>
              </a:rPr>
              <a:t> field and click </a:t>
            </a:r>
            <a:r>
              <a:rPr lang="en-US" sz="1600" b="1">
                <a:solidFill>
                  <a:srgbClr val="000000"/>
                </a:solidFill>
                <a:latin typeface="proxima_nova"/>
              </a:rPr>
              <a:t>OK</a:t>
            </a:r>
            <a:r>
              <a:rPr lang="en-US" sz="1600">
                <a:solidFill>
                  <a:srgbClr val="000000"/>
                </a:solidFill>
                <a:latin typeface="proxima_nova"/>
              </a:rPr>
              <a:t>. </a:t>
            </a:r>
            <a:endParaRPr lang="en-US" sz="1600" b="0" i="0">
              <a:solidFill>
                <a:srgbClr val="000000"/>
              </a:solidFill>
              <a:effectLst/>
              <a:latin typeface="proxima_nova"/>
            </a:endParaRPr>
          </a:p>
        </p:txBody>
      </p:sp>
      <p:sp>
        <p:nvSpPr>
          <p:cNvPr id="22" name="Rettangolo con angoli arrotondati 11">
            <a:extLst>
              <a:ext uri="{FF2B5EF4-FFF2-40B4-BE49-F238E27FC236}">
                <a16:creationId xmlns:a16="http://schemas.microsoft.com/office/drawing/2014/main" id="{BC0BDC34-2F03-AF3A-A5DE-F887349BB32A}"/>
              </a:ext>
            </a:extLst>
          </p:cNvPr>
          <p:cNvSpPr/>
          <p:nvPr/>
        </p:nvSpPr>
        <p:spPr>
          <a:xfrm>
            <a:off x="3545444" y="2453640"/>
            <a:ext cx="228599" cy="304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6" name="Rettangolo con angoli arrotondati 11">
            <a:extLst>
              <a:ext uri="{FF2B5EF4-FFF2-40B4-BE49-F238E27FC236}">
                <a16:creationId xmlns:a16="http://schemas.microsoft.com/office/drawing/2014/main" id="{B5215B71-3295-73F4-1948-181B5FD0AACD}"/>
              </a:ext>
            </a:extLst>
          </p:cNvPr>
          <p:cNvSpPr/>
          <p:nvPr/>
        </p:nvSpPr>
        <p:spPr>
          <a:xfrm>
            <a:off x="3975099" y="2204510"/>
            <a:ext cx="3937259" cy="1667693"/>
          </a:xfrm>
          <a:prstGeom prst="roundRect">
            <a:avLst>
              <a:gd name="adj" fmla="val 5312"/>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5" name="Picture 4">
            <a:extLst>
              <a:ext uri="{FF2B5EF4-FFF2-40B4-BE49-F238E27FC236}">
                <a16:creationId xmlns:a16="http://schemas.microsoft.com/office/drawing/2014/main" id="{D3F668B0-B89C-C8D6-7BB7-A48D95117440}"/>
              </a:ext>
            </a:extLst>
          </p:cNvPr>
          <p:cNvPicPr>
            <a:picLocks noChangeAspect="1"/>
          </p:cNvPicPr>
          <p:nvPr/>
        </p:nvPicPr>
        <p:blipFill>
          <a:blip r:embed="rId5"/>
          <a:stretch>
            <a:fillRect/>
          </a:stretch>
        </p:blipFill>
        <p:spPr>
          <a:xfrm rot="16200000">
            <a:off x="-1336333" y="2735439"/>
            <a:ext cx="4451686" cy="824805"/>
          </a:xfrm>
          <a:prstGeom prst="rect">
            <a:avLst/>
          </a:prstGeom>
        </p:spPr>
      </p:pic>
      <p:cxnSp>
        <p:nvCxnSpPr>
          <p:cNvPr id="8" name="Straight Connector 7">
            <a:extLst>
              <a:ext uri="{FF2B5EF4-FFF2-40B4-BE49-F238E27FC236}">
                <a16:creationId xmlns:a16="http://schemas.microsoft.com/office/drawing/2014/main" id="{631C1BAA-1B4E-430A-AE09-0CAA17B11F97}"/>
              </a:ext>
            </a:extLst>
          </p:cNvPr>
          <p:cNvCxnSpPr>
            <a:cxnSpLocks/>
            <a:stCxn id="26" idx="1"/>
          </p:cNvCxnSpPr>
          <p:nvPr/>
        </p:nvCxnSpPr>
        <p:spPr>
          <a:xfrm flipH="1" flipV="1">
            <a:off x="3774043" y="2606040"/>
            <a:ext cx="201056" cy="432317"/>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Rettangolo con angoli arrotondati 11">
            <a:extLst>
              <a:ext uri="{FF2B5EF4-FFF2-40B4-BE49-F238E27FC236}">
                <a16:creationId xmlns:a16="http://schemas.microsoft.com/office/drawing/2014/main" id="{58ADC9A6-F86E-9ED7-9598-108651EE0678}"/>
              </a:ext>
            </a:extLst>
          </p:cNvPr>
          <p:cNvSpPr/>
          <p:nvPr/>
        </p:nvSpPr>
        <p:spPr>
          <a:xfrm>
            <a:off x="2468552" y="4355357"/>
            <a:ext cx="228599" cy="304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Rettangolo con angoli arrotondati 11">
            <a:extLst>
              <a:ext uri="{FF2B5EF4-FFF2-40B4-BE49-F238E27FC236}">
                <a16:creationId xmlns:a16="http://schemas.microsoft.com/office/drawing/2014/main" id="{1F2DBB37-432E-8C70-465B-195B55BF02C6}"/>
              </a:ext>
            </a:extLst>
          </p:cNvPr>
          <p:cNvSpPr/>
          <p:nvPr/>
        </p:nvSpPr>
        <p:spPr>
          <a:xfrm>
            <a:off x="3214336" y="4903892"/>
            <a:ext cx="653237" cy="27736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3" name="Graphic 2" descr="House outline">
            <a:hlinkClick r:id="rId6" action="ppaction://hlinksldjump"/>
            <a:extLst>
              <a:ext uri="{FF2B5EF4-FFF2-40B4-BE49-F238E27FC236}">
                <a16:creationId xmlns:a16="http://schemas.microsoft.com/office/drawing/2014/main" id="{630565A7-F3CA-0B88-E6F6-518176C0E1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4" name="Graphic 3" descr="Priorities with solid fill">
            <a:hlinkClick r:id="rId9" action="ppaction://hlinksldjump"/>
            <a:extLst>
              <a:ext uri="{FF2B5EF4-FFF2-40B4-BE49-F238E27FC236}">
                <a16:creationId xmlns:a16="http://schemas.microsoft.com/office/drawing/2014/main" id="{BDEA1500-09D4-796D-7329-499ECC049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8CB931B3-FF28-1EE1-6C9F-8168FDE77CC6}"/>
              </a:ext>
            </a:extLst>
          </p:cNvPr>
          <p:cNvSpPr/>
          <p:nvPr/>
        </p:nvSpPr>
        <p:spPr>
          <a:xfrm>
            <a:off x="9054629" y="4355357"/>
            <a:ext cx="3038469" cy="1826051"/>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600" b="1">
                <a:solidFill>
                  <a:schemeClr val="tx1"/>
                </a:solidFill>
                <a:latin typeface="proxima_nova"/>
                <a:ea typeface="Lato"/>
                <a:cs typeface="Lato"/>
              </a:rPr>
              <a:t>IMPORTANT: </a:t>
            </a:r>
          </a:p>
          <a:p>
            <a:pPr algn="ctr"/>
            <a:r>
              <a:rPr lang="en-US" sz="1600">
                <a:solidFill>
                  <a:schemeClr val="tx1"/>
                </a:solidFill>
                <a:effectLst/>
                <a:latin typeface="proxima_nova"/>
              </a:rPr>
              <a:t>Some of the questions that you need to download mandatory forms and fill out for uploading. For example: The Vendor Registration Form </a:t>
            </a:r>
            <a:endParaRPr lang="en-PH" sz="1600">
              <a:solidFill>
                <a:schemeClr val="tx1"/>
              </a:solidFill>
              <a:latin typeface="proxima_nova"/>
              <a:ea typeface="Lato"/>
              <a:cs typeface="Lato"/>
            </a:endParaRPr>
          </a:p>
        </p:txBody>
      </p:sp>
      <p:pic>
        <p:nvPicPr>
          <p:cNvPr id="9" name="Graphic 8" descr="A lightbulb">
            <a:extLst>
              <a:ext uri="{FF2B5EF4-FFF2-40B4-BE49-F238E27FC236}">
                <a16:creationId xmlns:a16="http://schemas.microsoft.com/office/drawing/2014/main" id="{C83B8B67-981B-EA7A-E78B-73C823D567B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82481" y="4324795"/>
            <a:ext cx="333938" cy="333938"/>
          </a:xfrm>
          <a:prstGeom prst="rect">
            <a:avLst/>
          </a:prstGeom>
        </p:spPr>
      </p:pic>
    </p:spTree>
    <p:extLst>
      <p:ext uri="{BB962C8B-B14F-4D97-AF65-F5344CB8AC3E}">
        <p14:creationId xmlns:p14="http://schemas.microsoft.com/office/powerpoint/2010/main" val="411733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6299F940-7D78-8C60-DD68-B3E1F5F7CC16}"/>
              </a:ext>
            </a:extLst>
          </p:cNvPr>
          <p:cNvSpPr>
            <a:spLocks noChangeAspect="1" noChangeArrowheads="1"/>
          </p:cNvSpPr>
          <p:nvPr/>
        </p:nvSpPr>
        <p:spPr bwMode="auto">
          <a:xfrm>
            <a:off x="6307015" y="4124337"/>
            <a:ext cx="304800" cy="300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1">
            <a:extLst>
              <a:ext uri="{FF2B5EF4-FFF2-40B4-BE49-F238E27FC236}">
                <a16:creationId xmlns:a16="http://schemas.microsoft.com/office/drawing/2014/main" id="{2C455676-492A-BCF1-85CF-6CFB7626A9C3}"/>
              </a:ext>
            </a:extLst>
          </p:cNvPr>
          <p:cNvSpPr txBox="1">
            <a:spLocks/>
          </p:cNvSpPr>
          <p:nvPr/>
        </p:nvSpPr>
        <p:spPr>
          <a:xfrm>
            <a:off x="246824" y="828262"/>
            <a:ext cx="11672416" cy="604086"/>
          </a:xfrm>
          <a:prstGeom prst="rect">
            <a:avLst/>
          </a:prstGeom>
        </p:spPr>
        <p:txBody>
          <a:bodyPr/>
          <a:lstStyle>
            <a:lvl1pPr algn="l" defTabSz="608013" rtl="0" eaLnBrk="1" fontAlgn="base" hangingPunct="1">
              <a:lnSpc>
                <a:spcPct val="90000"/>
              </a:lnSpc>
              <a:spcBef>
                <a:spcPct val="0"/>
              </a:spcBef>
              <a:spcAft>
                <a:spcPct val="0"/>
              </a:spcAft>
              <a:defRPr sz="4800" b="1" kern="1200">
                <a:solidFill>
                  <a:schemeClr val="accent1"/>
                </a:solidFill>
                <a:latin typeface="+mj-lt"/>
                <a:ea typeface="+mj-ea"/>
                <a:cs typeface="+mj-cs"/>
              </a:defRPr>
            </a:lvl1pPr>
            <a:lvl2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2pPr>
            <a:lvl3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3pPr>
            <a:lvl4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4pPr>
            <a:lvl5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5pPr>
            <a:lvl6pPr marL="4572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6pPr>
            <a:lvl7pPr marL="9144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7pPr>
            <a:lvl8pPr marL="13716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8pPr>
            <a:lvl9pPr marL="18288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9pPr>
          </a:lstStyle>
          <a:p>
            <a:pPr algn="ctr"/>
            <a:r>
              <a:rPr lang="en-US" sz="3600">
                <a:latin typeface="Proxima Nova Extrabold"/>
              </a:rPr>
              <a:t>When submitting an offer…</a:t>
            </a:r>
            <a:endParaRPr lang="en-US" sz="3600"/>
          </a:p>
          <a:p>
            <a:pPr algn="ctr"/>
            <a:endParaRPr lang="en-US" sz="3600"/>
          </a:p>
        </p:txBody>
      </p:sp>
      <p:sp>
        <p:nvSpPr>
          <p:cNvPr id="11" name="Rectangle: Rounded Corners 10">
            <a:extLst>
              <a:ext uri="{FF2B5EF4-FFF2-40B4-BE49-F238E27FC236}">
                <a16:creationId xmlns:a16="http://schemas.microsoft.com/office/drawing/2014/main" id="{6FAFC749-FCEE-887B-8A2E-EE188C513670}"/>
              </a:ext>
            </a:extLst>
          </p:cNvPr>
          <p:cNvSpPr/>
          <p:nvPr/>
        </p:nvSpPr>
        <p:spPr>
          <a:xfrm>
            <a:off x="1458344" y="2677343"/>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latin typeface="Lato"/>
                <a:ea typeface="Lato"/>
                <a:cs typeface="Lato"/>
              </a:rPr>
              <a:t>Email issues </a:t>
            </a:r>
            <a:r>
              <a:rPr lang="en-US">
                <a:solidFill>
                  <a:schemeClr val="tx1"/>
                </a:solidFill>
                <a:latin typeface="Lato"/>
                <a:ea typeface="Lato"/>
                <a:cs typeface="Lato"/>
              </a:rPr>
              <a:t>as early as you can (not just within 1 hour before the deadline).  </a:t>
            </a:r>
            <a:r>
              <a:rPr lang="en-US" b="1">
                <a:solidFill>
                  <a:schemeClr val="tx1"/>
                </a:solidFill>
                <a:latin typeface="Lato"/>
                <a:ea typeface="Lato"/>
                <a:cs typeface="Lato"/>
              </a:rPr>
              <a:t> </a:t>
            </a:r>
            <a:endParaRPr lang="en-US">
              <a:solidFill>
                <a:schemeClr val="tx1"/>
              </a:solidFill>
              <a:latin typeface="Lato"/>
              <a:ea typeface="Lato"/>
              <a:cs typeface="Lato"/>
            </a:endParaRPr>
          </a:p>
        </p:txBody>
      </p:sp>
      <p:sp>
        <p:nvSpPr>
          <p:cNvPr id="13" name="Rectangle: Rounded Corners 12">
            <a:extLst>
              <a:ext uri="{FF2B5EF4-FFF2-40B4-BE49-F238E27FC236}">
                <a16:creationId xmlns:a16="http://schemas.microsoft.com/office/drawing/2014/main" id="{9B78A8FD-2C37-AAB9-7B41-FA48EAD5C033}"/>
              </a:ext>
            </a:extLst>
          </p:cNvPr>
          <p:cNvSpPr/>
          <p:nvPr/>
        </p:nvSpPr>
        <p:spPr>
          <a:xfrm>
            <a:off x="1458344" y="3595130"/>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latin typeface="Lato"/>
                <a:ea typeface="Lato"/>
                <a:cs typeface="Lato"/>
              </a:rPr>
              <a:t>Be specific and attach screenshots </a:t>
            </a:r>
            <a:r>
              <a:rPr lang="en-US">
                <a:solidFill>
                  <a:schemeClr val="tx1"/>
                </a:solidFill>
                <a:latin typeface="Lato"/>
                <a:ea typeface="Lato"/>
                <a:cs typeface="Lato"/>
              </a:rPr>
              <a:t>when raising issues. </a:t>
            </a:r>
          </a:p>
          <a:p>
            <a:pPr algn="ctr"/>
            <a:r>
              <a:rPr lang="en-US" b="1">
                <a:solidFill>
                  <a:schemeClr val="tx1"/>
                </a:solidFill>
                <a:latin typeface="Lato"/>
                <a:ea typeface="Lato"/>
                <a:cs typeface="Lato"/>
              </a:rPr>
              <a:t>Indicate </a:t>
            </a:r>
            <a:r>
              <a:rPr lang="en-US">
                <a:solidFill>
                  <a:schemeClr val="tx1"/>
                </a:solidFill>
                <a:latin typeface="Lato"/>
                <a:ea typeface="Lato"/>
                <a:cs typeface="Lato"/>
              </a:rPr>
              <a:t>your company name and the negotiation number. </a:t>
            </a:r>
          </a:p>
        </p:txBody>
      </p:sp>
      <p:sp>
        <p:nvSpPr>
          <p:cNvPr id="2" name="Rectangle: Rounded Corners 1">
            <a:extLst>
              <a:ext uri="{FF2B5EF4-FFF2-40B4-BE49-F238E27FC236}">
                <a16:creationId xmlns:a16="http://schemas.microsoft.com/office/drawing/2014/main" id="{012511E8-AC6B-0763-2BC2-336870CE5B4A}"/>
              </a:ext>
            </a:extLst>
          </p:cNvPr>
          <p:cNvSpPr/>
          <p:nvPr/>
        </p:nvSpPr>
        <p:spPr>
          <a:xfrm>
            <a:off x="1401860" y="1766729"/>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latin typeface="Lato"/>
                <a:ea typeface="Lato"/>
                <a:cs typeface="Lato"/>
              </a:rPr>
              <a:t>Log-in to the system &amp; create a draft response </a:t>
            </a:r>
            <a:r>
              <a:rPr lang="en-US">
                <a:solidFill>
                  <a:schemeClr val="tx1"/>
                </a:solidFill>
                <a:latin typeface="Lato"/>
                <a:ea typeface="Lato"/>
                <a:cs typeface="Lato"/>
              </a:rPr>
              <a:t>as early as possible </a:t>
            </a:r>
          </a:p>
          <a:p>
            <a:pPr algn="ctr"/>
            <a:r>
              <a:rPr lang="en-US">
                <a:solidFill>
                  <a:schemeClr val="tx1"/>
                </a:solidFill>
                <a:latin typeface="Lato"/>
                <a:ea typeface="Lato"/>
                <a:cs typeface="Lato"/>
              </a:rPr>
              <a:t>(not during the deadline itself). </a:t>
            </a:r>
          </a:p>
        </p:txBody>
      </p:sp>
      <p:sp>
        <p:nvSpPr>
          <p:cNvPr id="4" name="Rectangle: Rounded Corners 3">
            <a:extLst>
              <a:ext uri="{FF2B5EF4-FFF2-40B4-BE49-F238E27FC236}">
                <a16:creationId xmlns:a16="http://schemas.microsoft.com/office/drawing/2014/main" id="{4F8C2C30-3AEE-1691-7676-78E3E1A58718}"/>
              </a:ext>
            </a:extLst>
          </p:cNvPr>
          <p:cNvSpPr/>
          <p:nvPr/>
        </p:nvSpPr>
        <p:spPr>
          <a:xfrm>
            <a:off x="1508433" y="4463974"/>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latin typeface="Lato"/>
                <a:ea typeface="Lato"/>
                <a:cs typeface="Lato"/>
              </a:rPr>
              <a:t>Consider </a:t>
            </a:r>
            <a:r>
              <a:rPr lang="en-US">
                <a:solidFill>
                  <a:schemeClr val="tx1"/>
                </a:solidFill>
                <a:latin typeface="Lato"/>
                <a:ea typeface="Lato"/>
                <a:cs typeface="Lato"/>
              </a:rPr>
              <a:t>that resolving the issue will take some time (not just 1 hour). </a:t>
            </a:r>
          </a:p>
        </p:txBody>
      </p:sp>
      <p:sp>
        <p:nvSpPr>
          <p:cNvPr id="6" name="Rectangle: Rounded Corners 5">
            <a:extLst>
              <a:ext uri="{FF2B5EF4-FFF2-40B4-BE49-F238E27FC236}">
                <a16:creationId xmlns:a16="http://schemas.microsoft.com/office/drawing/2014/main" id="{E9DCC5A7-05E6-0163-A9BF-537660D42A92}"/>
              </a:ext>
            </a:extLst>
          </p:cNvPr>
          <p:cNvSpPr/>
          <p:nvPr/>
        </p:nvSpPr>
        <p:spPr>
          <a:xfrm>
            <a:off x="1508433" y="5332818"/>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accent6">
                    <a:lumMod val="75000"/>
                  </a:schemeClr>
                </a:solidFill>
                <a:latin typeface="Lato"/>
                <a:ea typeface="Lato"/>
                <a:cs typeface="Lato"/>
              </a:rPr>
              <a:t>UNHCR will not be held responsible for any delay. </a:t>
            </a:r>
            <a:endParaRPr lang="en-US">
              <a:solidFill>
                <a:schemeClr val="accent6">
                  <a:lumMod val="75000"/>
                </a:schemeClr>
              </a:solidFill>
              <a:latin typeface="Lato"/>
              <a:ea typeface="Lato"/>
              <a:cs typeface="Lato"/>
            </a:endParaRPr>
          </a:p>
        </p:txBody>
      </p:sp>
      <p:pic>
        <p:nvPicPr>
          <p:cNvPr id="8" name="Graphic 7" descr="Signature outline">
            <a:extLst>
              <a:ext uri="{FF2B5EF4-FFF2-40B4-BE49-F238E27FC236}">
                <a16:creationId xmlns:a16="http://schemas.microsoft.com/office/drawing/2014/main" id="{842D1787-D799-715D-8D86-6F6F248135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840" y="1690776"/>
            <a:ext cx="755227" cy="755227"/>
          </a:xfrm>
          <a:prstGeom prst="rect">
            <a:avLst/>
          </a:prstGeom>
        </p:spPr>
      </p:pic>
      <p:pic>
        <p:nvPicPr>
          <p:cNvPr id="14" name="Graphic 13" descr="Open envelope outline">
            <a:extLst>
              <a:ext uri="{FF2B5EF4-FFF2-40B4-BE49-F238E27FC236}">
                <a16:creationId xmlns:a16="http://schemas.microsoft.com/office/drawing/2014/main" id="{76B8EB10-B8C1-E681-E8BC-A3F6B42B7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0080" y="2621778"/>
            <a:ext cx="619760" cy="619760"/>
          </a:xfrm>
          <a:prstGeom prst="rect">
            <a:avLst/>
          </a:prstGeom>
        </p:spPr>
      </p:pic>
      <p:pic>
        <p:nvPicPr>
          <p:cNvPr id="16" name="Graphic 15" descr="Bullseye outline">
            <a:extLst>
              <a:ext uri="{FF2B5EF4-FFF2-40B4-BE49-F238E27FC236}">
                <a16:creationId xmlns:a16="http://schemas.microsoft.com/office/drawing/2014/main" id="{682D2794-562E-3099-1821-C31D8D75A9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0080" y="3587817"/>
            <a:ext cx="679274" cy="679274"/>
          </a:xfrm>
          <a:prstGeom prst="rect">
            <a:avLst/>
          </a:prstGeom>
        </p:spPr>
      </p:pic>
      <p:pic>
        <p:nvPicPr>
          <p:cNvPr id="18" name="Graphic 17" descr="Hourglass 60% outline">
            <a:extLst>
              <a:ext uri="{FF2B5EF4-FFF2-40B4-BE49-F238E27FC236}">
                <a16:creationId xmlns:a16="http://schemas.microsoft.com/office/drawing/2014/main" id="{CB628014-2437-A571-FB71-FBE6759F69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0323" y="4424472"/>
            <a:ext cx="679274" cy="679274"/>
          </a:xfrm>
          <a:prstGeom prst="rect">
            <a:avLst/>
          </a:prstGeom>
        </p:spPr>
      </p:pic>
      <p:pic>
        <p:nvPicPr>
          <p:cNvPr id="20" name="Graphic 19" descr="Warning outline">
            <a:extLst>
              <a:ext uri="{FF2B5EF4-FFF2-40B4-BE49-F238E27FC236}">
                <a16:creationId xmlns:a16="http://schemas.microsoft.com/office/drawing/2014/main" id="{2FEF3E09-5ADC-5AC0-BE5A-D487F420BC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0080" y="5319131"/>
            <a:ext cx="679274" cy="679274"/>
          </a:xfrm>
          <a:prstGeom prst="rect">
            <a:avLst/>
          </a:prstGeom>
        </p:spPr>
      </p:pic>
    </p:spTree>
    <p:extLst>
      <p:ext uri="{BB962C8B-B14F-4D97-AF65-F5344CB8AC3E}">
        <p14:creationId xmlns:p14="http://schemas.microsoft.com/office/powerpoint/2010/main" val="3201313327"/>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94C2F4-6127-A76C-F946-E6DABA1CDAB6}"/>
              </a:ext>
            </a:extLst>
          </p:cNvPr>
          <p:cNvPicPr>
            <a:picLocks noChangeAspect="1"/>
          </p:cNvPicPr>
          <p:nvPr/>
        </p:nvPicPr>
        <p:blipFill>
          <a:blip r:embed="rId3"/>
          <a:stretch>
            <a:fillRect/>
          </a:stretch>
        </p:blipFill>
        <p:spPr>
          <a:xfrm>
            <a:off x="1455575" y="899056"/>
            <a:ext cx="7962515" cy="2861182"/>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2.2 Enter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2333425" y="51236"/>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Train stop 6: Review Supplier Registration page</a:t>
            </a:r>
            <a:endParaRPr lang="en-PH" sz="2500" b="1">
              <a:solidFill>
                <a:srgbClr val="0072BC"/>
              </a:solidFill>
              <a:latin typeface="Proxima Nova"/>
              <a:ea typeface="+mn-lt"/>
              <a:cs typeface="+mn-lt"/>
            </a:endParaRPr>
          </a:p>
        </p:txBody>
      </p:sp>
      <p:sp>
        <p:nvSpPr>
          <p:cNvPr id="10" name="TextBox 9">
            <a:extLst>
              <a:ext uri="{FF2B5EF4-FFF2-40B4-BE49-F238E27FC236}">
                <a16:creationId xmlns:a16="http://schemas.microsoft.com/office/drawing/2014/main" id="{0CF78FD4-B5DA-04DD-2AA8-69EFB544435B}"/>
              </a:ext>
            </a:extLst>
          </p:cNvPr>
          <p:cNvSpPr txBox="1"/>
          <p:nvPr/>
        </p:nvSpPr>
        <p:spPr>
          <a:xfrm>
            <a:off x="9502516" y="1871379"/>
            <a:ext cx="2327079" cy="830997"/>
          </a:xfrm>
          <a:prstGeom prst="rect">
            <a:avLst/>
          </a:prstGeom>
          <a:noFill/>
        </p:spPr>
        <p:txBody>
          <a:bodyPr wrap="square" rtlCol="0">
            <a:spAutoFit/>
          </a:bodyPr>
          <a:lstStyle/>
          <a:p>
            <a:pPr algn="l" rtl="0" fontAlgn="base"/>
            <a:r>
              <a:rPr lang="en-US" sz="1600" b="0" i="0">
                <a:solidFill>
                  <a:srgbClr val="000000"/>
                </a:solidFill>
                <a:effectLst/>
                <a:latin typeface="proxima_nova"/>
              </a:rPr>
              <a:t>​</a:t>
            </a:r>
            <a:r>
              <a:rPr lang="en-US" sz="1600" b="0" i="0" u="none" strike="noStrike">
                <a:solidFill>
                  <a:srgbClr val="000000"/>
                </a:solidFill>
                <a:effectLst/>
                <a:latin typeface="proxima_nova"/>
              </a:rPr>
              <a:t>Review all entered data and revise/correct if applicable.</a:t>
            </a:r>
          </a:p>
        </p:txBody>
      </p:sp>
      <p:pic>
        <p:nvPicPr>
          <p:cNvPr id="3" name="Picture 2">
            <a:extLst>
              <a:ext uri="{FF2B5EF4-FFF2-40B4-BE49-F238E27FC236}">
                <a16:creationId xmlns:a16="http://schemas.microsoft.com/office/drawing/2014/main" id="{47DCBDCA-B032-B112-7823-BC923D9F5E7D}"/>
              </a:ext>
            </a:extLst>
          </p:cNvPr>
          <p:cNvPicPr>
            <a:picLocks noChangeAspect="1"/>
          </p:cNvPicPr>
          <p:nvPr/>
        </p:nvPicPr>
        <p:blipFill>
          <a:blip r:embed="rId4"/>
          <a:stretch>
            <a:fillRect/>
          </a:stretch>
        </p:blipFill>
        <p:spPr>
          <a:xfrm rot="16200000">
            <a:off x="-1277177" y="3224303"/>
            <a:ext cx="4402557" cy="894093"/>
          </a:xfrm>
          <a:prstGeom prst="rect">
            <a:avLst/>
          </a:prstGeom>
        </p:spPr>
      </p:pic>
      <p:pic>
        <p:nvPicPr>
          <p:cNvPr id="12" name="Picture 11">
            <a:extLst>
              <a:ext uri="{FF2B5EF4-FFF2-40B4-BE49-F238E27FC236}">
                <a16:creationId xmlns:a16="http://schemas.microsoft.com/office/drawing/2014/main" id="{E2183C4E-8226-DDEC-7D80-5ECD0CE9B48F}"/>
              </a:ext>
            </a:extLst>
          </p:cNvPr>
          <p:cNvPicPr>
            <a:picLocks noChangeAspect="1"/>
          </p:cNvPicPr>
          <p:nvPr/>
        </p:nvPicPr>
        <p:blipFill>
          <a:blip r:embed="rId5"/>
          <a:stretch>
            <a:fillRect/>
          </a:stretch>
        </p:blipFill>
        <p:spPr>
          <a:xfrm>
            <a:off x="4165681" y="4131004"/>
            <a:ext cx="4039684" cy="475257"/>
          </a:xfrm>
          <a:prstGeom prst="rect">
            <a:avLst/>
          </a:prstGeom>
          <a:ln>
            <a:noFill/>
          </a:ln>
          <a:effectLst>
            <a:outerShdw blurRad="292100" dist="139700" dir="2700000" algn="tl" rotWithShape="0">
              <a:srgbClr val="333333">
                <a:alpha val="65000"/>
              </a:srgbClr>
            </a:outerShdw>
          </a:effectLst>
        </p:spPr>
      </p:pic>
      <p:sp>
        <p:nvSpPr>
          <p:cNvPr id="14" name="Rettangolo con angoli arrotondati 11">
            <a:extLst>
              <a:ext uri="{FF2B5EF4-FFF2-40B4-BE49-F238E27FC236}">
                <a16:creationId xmlns:a16="http://schemas.microsoft.com/office/drawing/2014/main" id="{12E0FE0E-F9A8-3CF5-15AC-19194B8E7AEA}"/>
              </a:ext>
            </a:extLst>
          </p:cNvPr>
          <p:cNvSpPr/>
          <p:nvPr/>
        </p:nvSpPr>
        <p:spPr>
          <a:xfrm>
            <a:off x="6582586" y="4231215"/>
            <a:ext cx="890814" cy="304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9" name="Picture 18">
            <a:extLst>
              <a:ext uri="{FF2B5EF4-FFF2-40B4-BE49-F238E27FC236}">
                <a16:creationId xmlns:a16="http://schemas.microsoft.com/office/drawing/2014/main" id="{0DF6124F-7D25-A81B-8E61-2DFEFB37077C}"/>
              </a:ext>
            </a:extLst>
          </p:cNvPr>
          <p:cNvPicPr>
            <a:picLocks noChangeAspect="1"/>
          </p:cNvPicPr>
          <p:nvPr/>
        </p:nvPicPr>
        <p:blipFill>
          <a:blip r:embed="rId6"/>
          <a:stretch>
            <a:fillRect/>
          </a:stretch>
        </p:blipFill>
        <p:spPr>
          <a:xfrm>
            <a:off x="1461149" y="4875716"/>
            <a:ext cx="6744216" cy="1234122"/>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760B11A2-0F91-7C2A-8106-D7C5DC58A733}"/>
              </a:ext>
            </a:extLst>
          </p:cNvPr>
          <p:cNvSpPr txBox="1"/>
          <p:nvPr/>
        </p:nvSpPr>
        <p:spPr>
          <a:xfrm>
            <a:off x="8271130" y="4060450"/>
            <a:ext cx="3599284" cy="584775"/>
          </a:xfrm>
          <a:prstGeom prst="rect">
            <a:avLst/>
          </a:prstGeom>
          <a:noFill/>
        </p:spPr>
        <p:txBody>
          <a:bodyPr wrap="square">
            <a:spAutoFit/>
          </a:bodyPr>
          <a:lstStyle/>
          <a:p>
            <a:pPr algn="l" rtl="0" fontAlgn="base"/>
            <a:r>
              <a:rPr lang="en-US" sz="1600" b="0" i="0">
                <a:solidFill>
                  <a:srgbClr val="000000"/>
                </a:solidFill>
                <a:effectLst/>
                <a:latin typeface="proxima_nova"/>
              </a:rPr>
              <a:t>To finish the registration, click the </a:t>
            </a:r>
            <a:r>
              <a:rPr lang="en-US" sz="1600" b="1" i="0">
                <a:solidFill>
                  <a:srgbClr val="000000"/>
                </a:solidFill>
                <a:effectLst/>
                <a:latin typeface="proxima_nova"/>
              </a:rPr>
              <a:t>Register</a:t>
            </a:r>
            <a:r>
              <a:rPr lang="en-US" sz="1600" b="0" i="0">
                <a:solidFill>
                  <a:srgbClr val="000000"/>
                </a:solidFill>
                <a:effectLst/>
                <a:latin typeface="proxima_nova"/>
              </a:rPr>
              <a:t> button. </a:t>
            </a:r>
          </a:p>
        </p:txBody>
      </p:sp>
      <p:sp>
        <p:nvSpPr>
          <p:cNvPr id="24" name="TextBox 23">
            <a:extLst>
              <a:ext uri="{FF2B5EF4-FFF2-40B4-BE49-F238E27FC236}">
                <a16:creationId xmlns:a16="http://schemas.microsoft.com/office/drawing/2014/main" id="{69B8610F-0707-C4D2-C6CA-F597DA15388B}"/>
              </a:ext>
            </a:extLst>
          </p:cNvPr>
          <p:cNvSpPr txBox="1"/>
          <p:nvPr/>
        </p:nvSpPr>
        <p:spPr>
          <a:xfrm>
            <a:off x="8295365" y="5154563"/>
            <a:ext cx="3751649" cy="830997"/>
          </a:xfrm>
          <a:prstGeom prst="rect">
            <a:avLst/>
          </a:prstGeom>
          <a:noFill/>
        </p:spPr>
        <p:txBody>
          <a:bodyPr wrap="square">
            <a:spAutoFit/>
          </a:bodyPr>
          <a:lstStyle/>
          <a:p>
            <a:pPr algn="l" rtl="0" fontAlgn="base"/>
            <a:r>
              <a:rPr lang="en-US" sz="1600" b="0" i="0">
                <a:solidFill>
                  <a:srgbClr val="000000"/>
                </a:solidFill>
                <a:effectLst/>
                <a:latin typeface="proxima_nova"/>
              </a:rPr>
              <a:t>A </a:t>
            </a:r>
            <a:r>
              <a:rPr lang="en-US" sz="1600" b="1" i="0">
                <a:solidFill>
                  <a:srgbClr val="000000"/>
                </a:solidFill>
                <a:effectLst/>
                <a:latin typeface="proxima_nova"/>
              </a:rPr>
              <a:t>confirmation</a:t>
            </a:r>
            <a:r>
              <a:rPr lang="en-US" sz="1600" b="0" i="0">
                <a:solidFill>
                  <a:srgbClr val="000000"/>
                </a:solidFill>
                <a:effectLst/>
                <a:latin typeface="proxima_nova"/>
              </a:rPr>
              <a:t> message will pop-up on your screen confirming that the registration was submitted. </a:t>
            </a:r>
          </a:p>
        </p:txBody>
      </p:sp>
      <p:sp useBgFill="1">
        <p:nvSpPr>
          <p:cNvPr id="2" name="TextBox 1">
            <a:extLst>
              <a:ext uri="{FF2B5EF4-FFF2-40B4-BE49-F238E27FC236}">
                <a16:creationId xmlns:a16="http://schemas.microsoft.com/office/drawing/2014/main" id="{8BDFE974-A248-BA8D-131B-814AE8F87929}"/>
              </a:ext>
            </a:extLst>
          </p:cNvPr>
          <p:cNvSpPr txBox="1"/>
          <p:nvPr/>
        </p:nvSpPr>
        <p:spPr>
          <a:xfrm>
            <a:off x="3569164" y="1423645"/>
            <a:ext cx="960901" cy="169277"/>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500"/>
              <a:t>Company LLC</a:t>
            </a:r>
          </a:p>
        </p:txBody>
      </p:sp>
      <p:sp useBgFill="1">
        <p:nvSpPr>
          <p:cNvPr id="4" name="TextBox 3">
            <a:extLst>
              <a:ext uri="{FF2B5EF4-FFF2-40B4-BE49-F238E27FC236}">
                <a16:creationId xmlns:a16="http://schemas.microsoft.com/office/drawing/2014/main" id="{52D24908-3A4B-5DCF-F14D-0F6FD36ECAD1}"/>
              </a:ext>
            </a:extLst>
          </p:cNvPr>
          <p:cNvSpPr txBox="1"/>
          <p:nvPr/>
        </p:nvSpPr>
        <p:spPr>
          <a:xfrm>
            <a:off x="2913506" y="892014"/>
            <a:ext cx="960901" cy="230832"/>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800"/>
              <a:t>Company </a:t>
            </a:r>
            <a:r>
              <a:rPr lang="en-US" sz="900"/>
              <a:t>LLC</a:t>
            </a:r>
            <a:endParaRPr lang="en-US" sz="800"/>
          </a:p>
        </p:txBody>
      </p:sp>
      <p:pic>
        <p:nvPicPr>
          <p:cNvPr id="6" name="Graphic 5" descr="House outline">
            <a:hlinkClick r:id="rId7" action="ppaction://hlinksldjump"/>
            <a:extLst>
              <a:ext uri="{FF2B5EF4-FFF2-40B4-BE49-F238E27FC236}">
                <a16:creationId xmlns:a16="http://schemas.microsoft.com/office/drawing/2014/main" id="{F78188C4-D4B0-6724-523A-72533ECDB3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8" name="Graphic 7" descr="Priorities with solid fill">
            <a:hlinkClick r:id="rId10" action="ppaction://hlinksldjump"/>
            <a:extLst>
              <a:ext uri="{FF2B5EF4-FFF2-40B4-BE49-F238E27FC236}">
                <a16:creationId xmlns:a16="http://schemas.microsoft.com/office/drawing/2014/main" id="{DB31C2F8-7F39-E09E-AFB2-1DEF5E43EF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42637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E9A5995-D429-FF68-B90E-AB413740624C}"/>
              </a:ext>
            </a:extLst>
          </p:cNvPr>
          <p:cNvPicPr>
            <a:picLocks noChangeAspect="1"/>
          </p:cNvPicPr>
          <p:nvPr/>
        </p:nvPicPr>
        <p:blipFill>
          <a:blip r:embed="rId3"/>
          <a:stretch>
            <a:fillRect/>
          </a:stretch>
        </p:blipFill>
        <p:spPr>
          <a:xfrm>
            <a:off x="2316614" y="729792"/>
            <a:ext cx="6074773" cy="487345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a:off x="171077"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2.3 Confirm registration and create password</a:t>
            </a:r>
            <a:endParaRPr lang="en-US"/>
          </a:p>
        </p:txBody>
      </p:sp>
      <p:sp>
        <p:nvSpPr>
          <p:cNvPr id="4" name="Rettangolo con angoli arrotondati 11">
            <a:extLst>
              <a:ext uri="{FF2B5EF4-FFF2-40B4-BE49-F238E27FC236}">
                <a16:creationId xmlns:a16="http://schemas.microsoft.com/office/drawing/2014/main" id="{D717815C-60BD-CB15-825B-F456551185FB}"/>
              </a:ext>
            </a:extLst>
          </p:cNvPr>
          <p:cNvSpPr/>
          <p:nvPr/>
        </p:nvSpPr>
        <p:spPr>
          <a:xfrm>
            <a:off x="2678447" y="1186729"/>
            <a:ext cx="4548700" cy="44719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5" name="Rettangolo con angoli arrotondati 11">
            <a:extLst>
              <a:ext uri="{FF2B5EF4-FFF2-40B4-BE49-F238E27FC236}">
                <a16:creationId xmlns:a16="http://schemas.microsoft.com/office/drawing/2014/main" id="{271C352C-7090-3307-D334-BA95077D57FB}"/>
              </a:ext>
            </a:extLst>
          </p:cNvPr>
          <p:cNvSpPr/>
          <p:nvPr/>
        </p:nvSpPr>
        <p:spPr>
          <a:xfrm>
            <a:off x="3454400" y="4303902"/>
            <a:ext cx="3034455" cy="304764"/>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7" name="Straight Arrow Connector 6">
            <a:extLst>
              <a:ext uri="{FF2B5EF4-FFF2-40B4-BE49-F238E27FC236}">
                <a16:creationId xmlns:a16="http://schemas.microsoft.com/office/drawing/2014/main" id="{155C8B82-7286-05E4-AE37-D4DA81BCC24A}"/>
              </a:ext>
            </a:extLst>
          </p:cNvPr>
          <p:cNvCxnSpPr>
            <a:cxnSpLocks/>
          </p:cNvCxnSpPr>
          <p:nvPr/>
        </p:nvCxnSpPr>
        <p:spPr>
          <a:xfrm>
            <a:off x="7240695" y="1398319"/>
            <a:ext cx="1512525" cy="235609"/>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AC4C8CC-1F5E-78FD-BA6F-1F46A958C67B}"/>
              </a:ext>
            </a:extLst>
          </p:cNvPr>
          <p:cNvCxnSpPr>
            <a:cxnSpLocks/>
          </p:cNvCxnSpPr>
          <p:nvPr/>
        </p:nvCxnSpPr>
        <p:spPr>
          <a:xfrm>
            <a:off x="6488855" y="4456284"/>
            <a:ext cx="2194558" cy="0"/>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FCAC693E-F65A-648B-1AC7-0ED4EE1C3707}"/>
              </a:ext>
            </a:extLst>
          </p:cNvPr>
          <p:cNvSpPr/>
          <p:nvPr/>
        </p:nvSpPr>
        <p:spPr>
          <a:xfrm>
            <a:off x="6918436" y="3756909"/>
            <a:ext cx="1215301" cy="240145"/>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E87221-2895-6D00-FD7A-F6C30088E7E1}"/>
              </a:ext>
            </a:extLst>
          </p:cNvPr>
          <p:cNvSpPr/>
          <p:nvPr/>
        </p:nvSpPr>
        <p:spPr>
          <a:xfrm>
            <a:off x="6918435" y="4061162"/>
            <a:ext cx="1215301" cy="240145"/>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9">
            <a:extLst>
              <a:ext uri="{FF2B5EF4-FFF2-40B4-BE49-F238E27FC236}">
                <a16:creationId xmlns:a16="http://schemas.microsoft.com/office/drawing/2014/main" id="{3C72A830-B129-BB03-117B-4764FA45DE8F}"/>
              </a:ext>
            </a:extLst>
          </p:cNvPr>
          <p:cNvSpPr txBox="1"/>
          <p:nvPr/>
        </p:nvSpPr>
        <p:spPr>
          <a:xfrm rot="21567751">
            <a:off x="8820156" y="1243409"/>
            <a:ext cx="32172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roxima_nova"/>
                <a:ea typeface="Lato"/>
                <a:cs typeface="Lato"/>
              </a:rPr>
              <a:t>A first email will arrive to confirm the approved registration once the validation is done by UNHCR.</a:t>
            </a:r>
          </a:p>
        </p:txBody>
      </p:sp>
      <p:sp>
        <p:nvSpPr>
          <p:cNvPr id="16" name="TextBox 9">
            <a:extLst>
              <a:ext uri="{FF2B5EF4-FFF2-40B4-BE49-F238E27FC236}">
                <a16:creationId xmlns:a16="http://schemas.microsoft.com/office/drawing/2014/main" id="{2A191F1C-1386-5D5A-2236-CA7D4D961DEF}"/>
              </a:ext>
            </a:extLst>
          </p:cNvPr>
          <p:cNvSpPr txBox="1"/>
          <p:nvPr/>
        </p:nvSpPr>
        <p:spPr>
          <a:xfrm>
            <a:off x="8739133" y="4183748"/>
            <a:ext cx="32172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roxima_nova"/>
                <a:ea typeface="Lato"/>
                <a:cs typeface="Lato"/>
              </a:rPr>
              <a:t>User account information will be sent in a separate email</a:t>
            </a:r>
            <a:endParaRPr lang="it-IT" sz="1600">
              <a:ea typeface="Lato"/>
              <a:cs typeface="Lato"/>
            </a:endParaRPr>
          </a:p>
        </p:txBody>
      </p:sp>
      <p:pic>
        <p:nvPicPr>
          <p:cNvPr id="9" name="Graphic 8" descr="House outline">
            <a:hlinkClick r:id="rId4" action="ppaction://hlinksldjump"/>
            <a:extLst>
              <a:ext uri="{FF2B5EF4-FFF2-40B4-BE49-F238E27FC236}">
                <a16:creationId xmlns:a16="http://schemas.microsoft.com/office/drawing/2014/main" id="{11691C50-4553-67E4-FEB8-23F49F7B9B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10" name="Graphic 9" descr="Priorities with solid fill">
            <a:hlinkClick r:id="rId7" action="ppaction://hlinksldjump"/>
            <a:extLst>
              <a:ext uri="{FF2B5EF4-FFF2-40B4-BE49-F238E27FC236}">
                <a16:creationId xmlns:a16="http://schemas.microsoft.com/office/drawing/2014/main" id="{5F3CCF63-62D5-3FF1-882A-3B653C9DBA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24" name="Rectangle 23">
            <a:extLst>
              <a:ext uri="{FF2B5EF4-FFF2-40B4-BE49-F238E27FC236}">
                <a16:creationId xmlns:a16="http://schemas.microsoft.com/office/drawing/2014/main" id="{8A2AE176-708F-4405-6A79-AE9857FC8B34}"/>
              </a:ext>
            </a:extLst>
          </p:cNvPr>
          <p:cNvSpPr/>
          <p:nvPr/>
        </p:nvSpPr>
        <p:spPr>
          <a:xfrm>
            <a:off x="2932330" y="1917679"/>
            <a:ext cx="874284" cy="171799"/>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323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6DC6BE-6BDC-B32E-67F0-9DB5692050A1}"/>
              </a:ext>
            </a:extLst>
          </p:cNvPr>
          <p:cNvPicPr>
            <a:picLocks noChangeAspect="1"/>
          </p:cNvPicPr>
          <p:nvPr/>
        </p:nvPicPr>
        <p:blipFill>
          <a:blip r:embed="rId3"/>
          <a:stretch>
            <a:fillRect/>
          </a:stretch>
        </p:blipFill>
        <p:spPr>
          <a:xfrm>
            <a:off x="711630" y="873644"/>
            <a:ext cx="5142719" cy="3161226"/>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a:off x="631474" y="172676"/>
            <a:ext cx="9478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Notification on the account creation and activation</a:t>
            </a:r>
            <a:endParaRPr lang="en-US"/>
          </a:p>
        </p:txBody>
      </p:sp>
      <p:sp>
        <p:nvSpPr>
          <p:cNvPr id="4" name="Rettangolo con angoli arrotondati 11">
            <a:extLst>
              <a:ext uri="{FF2B5EF4-FFF2-40B4-BE49-F238E27FC236}">
                <a16:creationId xmlns:a16="http://schemas.microsoft.com/office/drawing/2014/main" id="{D717815C-60BD-CB15-825B-F456551185FB}"/>
              </a:ext>
            </a:extLst>
          </p:cNvPr>
          <p:cNvSpPr/>
          <p:nvPr/>
        </p:nvSpPr>
        <p:spPr>
          <a:xfrm>
            <a:off x="904150" y="1130694"/>
            <a:ext cx="3578328" cy="359204"/>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3" name="Rectangle 12">
            <a:extLst>
              <a:ext uri="{FF2B5EF4-FFF2-40B4-BE49-F238E27FC236}">
                <a16:creationId xmlns:a16="http://schemas.microsoft.com/office/drawing/2014/main" id="{FCAC693E-F65A-648B-1AC7-0ED4EE1C3707}"/>
              </a:ext>
            </a:extLst>
          </p:cNvPr>
          <p:cNvSpPr/>
          <p:nvPr/>
        </p:nvSpPr>
        <p:spPr>
          <a:xfrm>
            <a:off x="4055362" y="2505263"/>
            <a:ext cx="1215301" cy="240145"/>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descr="House outline">
            <a:hlinkClick r:id="rId4" action="ppaction://hlinksldjump"/>
            <a:extLst>
              <a:ext uri="{FF2B5EF4-FFF2-40B4-BE49-F238E27FC236}">
                <a16:creationId xmlns:a16="http://schemas.microsoft.com/office/drawing/2014/main" id="{11691C50-4553-67E4-FEB8-23F49F7B9B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10" name="Graphic 9" descr="Priorities with solid fill">
            <a:hlinkClick r:id="rId7" action="ppaction://hlinksldjump"/>
            <a:extLst>
              <a:ext uri="{FF2B5EF4-FFF2-40B4-BE49-F238E27FC236}">
                <a16:creationId xmlns:a16="http://schemas.microsoft.com/office/drawing/2014/main" id="{5F3CCF63-62D5-3FF1-882A-3B653C9DBA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2" name="TextBox 1">
            <a:extLst>
              <a:ext uri="{FF2B5EF4-FFF2-40B4-BE49-F238E27FC236}">
                <a16:creationId xmlns:a16="http://schemas.microsoft.com/office/drawing/2014/main" id="{3AB24251-8EF4-BECB-8C69-7D5E9142E404}"/>
              </a:ext>
            </a:extLst>
          </p:cNvPr>
          <p:cNvSpPr txBox="1"/>
          <p:nvPr/>
        </p:nvSpPr>
        <p:spPr>
          <a:xfrm rot="16200000">
            <a:off x="-2947676" y="2960574"/>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2BC"/>
                </a:solidFill>
                <a:latin typeface="Proxima Nova"/>
                <a:ea typeface="+mn-lt"/>
                <a:cs typeface="+mn-lt"/>
              </a:rPr>
              <a:t>2.3 Confirm registration &amp; create password </a:t>
            </a:r>
            <a:endParaRPr lang="en-PH" sz="2000" b="1">
              <a:solidFill>
                <a:srgbClr val="0072BC"/>
              </a:solidFill>
              <a:latin typeface="Proxima Nova"/>
              <a:ea typeface="+mn-lt"/>
              <a:cs typeface="+mn-lt"/>
            </a:endParaRPr>
          </a:p>
        </p:txBody>
      </p:sp>
      <p:sp>
        <p:nvSpPr>
          <p:cNvPr id="18" name="Rettangolo con angoli arrotondati 11">
            <a:extLst>
              <a:ext uri="{FF2B5EF4-FFF2-40B4-BE49-F238E27FC236}">
                <a16:creationId xmlns:a16="http://schemas.microsoft.com/office/drawing/2014/main" id="{A51707CB-26DA-C226-1B60-8A241A099845}"/>
              </a:ext>
            </a:extLst>
          </p:cNvPr>
          <p:cNvSpPr/>
          <p:nvPr/>
        </p:nvSpPr>
        <p:spPr>
          <a:xfrm>
            <a:off x="902387" y="3191522"/>
            <a:ext cx="4679929" cy="56925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20" name="Picture 19">
            <a:extLst>
              <a:ext uri="{FF2B5EF4-FFF2-40B4-BE49-F238E27FC236}">
                <a16:creationId xmlns:a16="http://schemas.microsoft.com/office/drawing/2014/main" id="{FAB4600A-BDE3-9E04-AACB-BC1BD5E10348}"/>
              </a:ext>
            </a:extLst>
          </p:cNvPr>
          <p:cNvPicPr>
            <a:picLocks noChangeAspect="1"/>
          </p:cNvPicPr>
          <p:nvPr/>
        </p:nvPicPr>
        <p:blipFill rotWithShape="1">
          <a:blip r:embed="rId10"/>
          <a:srcRect l="47643" t="22253"/>
          <a:stretch/>
        </p:blipFill>
        <p:spPr>
          <a:xfrm>
            <a:off x="6287318" y="890575"/>
            <a:ext cx="5160149" cy="3144295"/>
          </a:xfrm>
          <a:prstGeom prst="rect">
            <a:avLst/>
          </a:prstGeom>
          <a:ln>
            <a:noFill/>
          </a:ln>
          <a:effectLst>
            <a:outerShdw blurRad="292100" dist="139700" dir="2700000" algn="tl" rotWithShape="0">
              <a:srgbClr val="333333">
                <a:alpha val="65000"/>
              </a:srgbClr>
            </a:outerShdw>
          </a:effectLst>
        </p:spPr>
      </p:pic>
      <p:cxnSp>
        <p:nvCxnSpPr>
          <p:cNvPr id="21" name="Straight Arrow Connector 20">
            <a:extLst>
              <a:ext uri="{FF2B5EF4-FFF2-40B4-BE49-F238E27FC236}">
                <a16:creationId xmlns:a16="http://schemas.microsoft.com/office/drawing/2014/main" id="{65D3B73C-0354-1C59-B12D-5A58EEB7E26E}"/>
              </a:ext>
            </a:extLst>
          </p:cNvPr>
          <p:cNvCxnSpPr>
            <a:cxnSpLocks/>
          </p:cNvCxnSpPr>
          <p:nvPr/>
        </p:nvCxnSpPr>
        <p:spPr>
          <a:xfrm flipV="1">
            <a:off x="5582316" y="2135731"/>
            <a:ext cx="613863" cy="1356595"/>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5B1B6213-3867-BFC0-55A7-947D1F3F50B0}"/>
              </a:ext>
            </a:extLst>
          </p:cNvPr>
          <p:cNvSpPr/>
          <p:nvPr/>
        </p:nvSpPr>
        <p:spPr>
          <a:xfrm>
            <a:off x="6669609" y="1259698"/>
            <a:ext cx="1125172" cy="230200"/>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ttangolo con angoli arrotondati 11">
            <a:extLst>
              <a:ext uri="{FF2B5EF4-FFF2-40B4-BE49-F238E27FC236}">
                <a16:creationId xmlns:a16="http://schemas.microsoft.com/office/drawing/2014/main" id="{86D872A1-5B10-2819-A450-5D3E9C8DA223}"/>
              </a:ext>
            </a:extLst>
          </p:cNvPr>
          <p:cNvSpPr/>
          <p:nvPr/>
        </p:nvSpPr>
        <p:spPr>
          <a:xfrm>
            <a:off x="6287319" y="1792594"/>
            <a:ext cx="1398758" cy="38789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9" name="TextBox 9">
            <a:extLst>
              <a:ext uri="{FF2B5EF4-FFF2-40B4-BE49-F238E27FC236}">
                <a16:creationId xmlns:a16="http://schemas.microsoft.com/office/drawing/2014/main" id="{F677EC3C-B2F0-4E2F-1C1F-03E2B5AB7709}"/>
              </a:ext>
            </a:extLst>
          </p:cNvPr>
          <p:cNvSpPr txBox="1"/>
          <p:nvPr/>
        </p:nvSpPr>
        <p:spPr>
          <a:xfrm rot="21567751">
            <a:off x="635257" y="4458790"/>
            <a:ext cx="52193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roxima_nova"/>
                <a:ea typeface="Lato"/>
                <a:cs typeface="Lato"/>
              </a:rPr>
              <a:t>A second email will arrive to confirm the creation.</a:t>
            </a:r>
          </a:p>
        </p:txBody>
      </p:sp>
      <p:sp>
        <p:nvSpPr>
          <p:cNvPr id="30" name="TextBox 9">
            <a:extLst>
              <a:ext uri="{FF2B5EF4-FFF2-40B4-BE49-F238E27FC236}">
                <a16:creationId xmlns:a16="http://schemas.microsoft.com/office/drawing/2014/main" id="{68E5EFE2-9AC5-7DF0-3C5D-8E10BB22E8FF}"/>
              </a:ext>
            </a:extLst>
          </p:cNvPr>
          <p:cNvSpPr txBox="1"/>
          <p:nvPr/>
        </p:nvSpPr>
        <p:spPr>
          <a:xfrm rot="21567751">
            <a:off x="6288792" y="4238929"/>
            <a:ext cx="52193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roxima_nova"/>
                <a:ea typeface="Lato"/>
                <a:cs typeface="Lato"/>
              </a:rPr>
              <a:t>A third email will arrive and you need to activate your account by clicking on the link. </a:t>
            </a:r>
          </a:p>
        </p:txBody>
      </p:sp>
    </p:spTree>
    <p:extLst>
      <p:ext uri="{BB962C8B-B14F-4D97-AF65-F5344CB8AC3E}">
        <p14:creationId xmlns:p14="http://schemas.microsoft.com/office/powerpoint/2010/main" val="179430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a:off x="171077"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2.4 Update Supplier Profile</a:t>
            </a:r>
            <a:endParaRPr lang="en-US"/>
          </a:p>
        </p:txBody>
      </p:sp>
      <p:pic>
        <p:nvPicPr>
          <p:cNvPr id="3" name="Picture 2" descr="A screenshot of a computer&#10;&#10;Description automatically generated">
            <a:extLst>
              <a:ext uri="{FF2B5EF4-FFF2-40B4-BE49-F238E27FC236}">
                <a16:creationId xmlns:a16="http://schemas.microsoft.com/office/drawing/2014/main" id="{6A0205E9-FED5-1D18-7FFF-57EF02FFED3A}"/>
              </a:ext>
            </a:extLst>
          </p:cNvPr>
          <p:cNvPicPr>
            <a:picLocks noChangeAspect="1"/>
          </p:cNvPicPr>
          <p:nvPr/>
        </p:nvPicPr>
        <p:blipFill rotWithShape="1">
          <a:blip r:embed="rId3"/>
          <a:srcRect r="62445" b="56694"/>
          <a:stretch/>
        </p:blipFill>
        <p:spPr>
          <a:xfrm>
            <a:off x="1218900" y="742605"/>
            <a:ext cx="2399966" cy="1943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screenshot of a list of documents&#10;&#10;Description automatically generated">
            <a:extLst>
              <a:ext uri="{FF2B5EF4-FFF2-40B4-BE49-F238E27FC236}">
                <a16:creationId xmlns:a16="http://schemas.microsoft.com/office/drawing/2014/main" id="{1FD952C5-AAB2-45FB-200C-89367677C339}"/>
              </a:ext>
            </a:extLst>
          </p:cNvPr>
          <p:cNvPicPr>
            <a:picLocks noChangeAspect="1"/>
          </p:cNvPicPr>
          <p:nvPr/>
        </p:nvPicPr>
        <p:blipFill rotWithShape="1">
          <a:blip r:embed="rId4"/>
          <a:srcRect l="2658" t="58605" r="-664" b="177"/>
          <a:stretch/>
        </p:blipFill>
        <p:spPr>
          <a:xfrm>
            <a:off x="4402270" y="1498235"/>
            <a:ext cx="2972248" cy="4708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ttangolo con angoli arrotondati 11">
            <a:extLst>
              <a:ext uri="{FF2B5EF4-FFF2-40B4-BE49-F238E27FC236}">
                <a16:creationId xmlns:a16="http://schemas.microsoft.com/office/drawing/2014/main" id="{82EE5008-27D1-F0E7-B65E-45CF80349F74}"/>
              </a:ext>
            </a:extLst>
          </p:cNvPr>
          <p:cNvSpPr/>
          <p:nvPr/>
        </p:nvSpPr>
        <p:spPr>
          <a:xfrm>
            <a:off x="1265078" y="1485019"/>
            <a:ext cx="1089681" cy="112453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7" name="Rettangolo con angoli arrotondati 11">
            <a:extLst>
              <a:ext uri="{FF2B5EF4-FFF2-40B4-BE49-F238E27FC236}">
                <a16:creationId xmlns:a16="http://schemas.microsoft.com/office/drawing/2014/main" id="{D55B8F45-1480-7167-2BF0-AEA15D4B64CC}"/>
              </a:ext>
            </a:extLst>
          </p:cNvPr>
          <p:cNvSpPr/>
          <p:nvPr/>
        </p:nvSpPr>
        <p:spPr>
          <a:xfrm>
            <a:off x="4546512" y="5797948"/>
            <a:ext cx="1437755" cy="44719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9" name="TextBox 8">
            <a:extLst>
              <a:ext uri="{FF2B5EF4-FFF2-40B4-BE49-F238E27FC236}">
                <a16:creationId xmlns:a16="http://schemas.microsoft.com/office/drawing/2014/main" id="{CE2AD696-880F-AB1F-A877-482E4EABDC4C}"/>
              </a:ext>
            </a:extLst>
          </p:cNvPr>
          <p:cNvSpPr txBox="1"/>
          <p:nvPr/>
        </p:nvSpPr>
        <p:spPr>
          <a:xfrm>
            <a:off x="1025724" y="2938964"/>
            <a:ext cx="3165092" cy="830997"/>
          </a:xfrm>
          <a:prstGeom prst="rect">
            <a:avLst/>
          </a:prstGeom>
          <a:noFill/>
        </p:spPr>
        <p:txBody>
          <a:bodyPr wrap="square" lIns="91440" tIns="45720" rIns="91440" bIns="45720" anchor="t">
            <a:spAutoFit/>
          </a:bodyPr>
          <a:lstStyle/>
          <a:p>
            <a:pPr>
              <a:defRPr/>
            </a:pPr>
            <a:r>
              <a:rPr lang="en-US" sz="1600">
                <a:latin typeface="proxima_nova"/>
              </a:rPr>
              <a:t>In order to update your company profile, log-in to the ERP system and click on</a:t>
            </a:r>
            <a:r>
              <a:rPr lang="en-US" sz="1600" b="1">
                <a:latin typeface="proxima_nova"/>
              </a:rPr>
              <a:t> Supplier Portal</a:t>
            </a:r>
            <a:r>
              <a:rPr lang="en-US" sz="1600">
                <a:latin typeface="proxima_nova"/>
              </a:rPr>
              <a:t> icon</a:t>
            </a:r>
            <a:endParaRPr lang="en-US">
              <a:latin typeface="proxima_nova"/>
              <a:cs typeface="Arial"/>
            </a:endParaRPr>
          </a:p>
        </p:txBody>
      </p:sp>
      <p:pic>
        <p:nvPicPr>
          <p:cNvPr id="10" name="Picture 9" descr="A screenshot of a computer&#10;&#10;Description automatically generated">
            <a:extLst>
              <a:ext uri="{FF2B5EF4-FFF2-40B4-BE49-F238E27FC236}">
                <a16:creationId xmlns:a16="http://schemas.microsoft.com/office/drawing/2014/main" id="{66FB8940-7839-9CCB-9408-B98A0ECA4D3A}"/>
              </a:ext>
            </a:extLst>
          </p:cNvPr>
          <p:cNvPicPr>
            <a:picLocks noChangeAspect="1"/>
          </p:cNvPicPr>
          <p:nvPr/>
        </p:nvPicPr>
        <p:blipFill>
          <a:blip r:embed="rId5"/>
          <a:stretch>
            <a:fillRect/>
          </a:stretch>
        </p:blipFill>
        <p:spPr>
          <a:xfrm>
            <a:off x="4402798" y="649732"/>
            <a:ext cx="4464755" cy="788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957BC64E-11CA-8020-68CB-D2610BA09FF0}"/>
              </a:ext>
            </a:extLst>
          </p:cNvPr>
          <p:cNvSpPr txBox="1"/>
          <p:nvPr/>
        </p:nvSpPr>
        <p:spPr>
          <a:xfrm>
            <a:off x="7733857" y="5376002"/>
            <a:ext cx="3589817" cy="830997"/>
          </a:xfrm>
          <a:prstGeom prst="rect">
            <a:avLst/>
          </a:prstGeom>
          <a:noFill/>
        </p:spPr>
        <p:txBody>
          <a:bodyPr wrap="square" lIns="91440" tIns="45720" rIns="91440" bIns="45720" anchor="t">
            <a:spAutoFit/>
          </a:bodyPr>
          <a:lstStyle/>
          <a:p>
            <a:pPr>
              <a:defRPr/>
            </a:pPr>
            <a:r>
              <a:rPr lang="en-US" sz="1600">
                <a:latin typeface="proxima_nova"/>
              </a:rPr>
              <a:t>To view or manage/edit the data of your supplier profile, click on the </a:t>
            </a:r>
            <a:r>
              <a:rPr lang="en-US" sz="1600" b="1">
                <a:latin typeface="proxima_nova"/>
              </a:rPr>
              <a:t>Manage Profile</a:t>
            </a:r>
            <a:endParaRPr lang="en-US" b="1">
              <a:latin typeface="proxima_nova"/>
              <a:cs typeface="Arial"/>
            </a:endParaRPr>
          </a:p>
        </p:txBody>
      </p:sp>
      <p:pic>
        <p:nvPicPr>
          <p:cNvPr id="5" name="Graphic 4" descr="House outline">
            <a:hlinkClick r:id="rId6" action="ppaction://hlinksldjump"/>
            <a:extLst>
              <a:ext uri="{FF2B5EF4-FFF2-40B4-BE49-F238E27FC236}">
                <a16:creationId xmlns:a16="http://schemas.microsoft.com/office/drawing/2014/main" id="{EE3A4A8F-99F9-CD59-CE69-1B692FC1D3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8" name="Graphic 7" descr="Priorities with solid fill">
            <a:hlinkClick r:id="rId9" action="ppaction://hlinksldjump"/>
            <a:extLst>
              <a:ext uri="{FF2B5EF4-FFF2-40B4-BE49-F238E27FC236}">
                <a16:creationId xmlns:a16="http://schemas.microsoft.com/office/drawing/2014/main" id="{45C2AAAA-CD2E-78E9-B25C-F97C029369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30386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with blue lines&#10;&#10;Description automatically generated">
            <a:extLst>
              <a:ext uri="{FF2B5EF4-FFF2-40B4-BE49-F238E27FC236}">
                <a16:creationId xmlns:a16="http://schemas.microsoft.com/office/drawing/2014/main" id="{322A0D11-0470-EE16-7CC0-4BE11B6D6205}"/>
              </a:ext>
            </a:extLst>
          </p:cNvPr>
          <p:cNvPicPr>
            <a:picLocks noChangeAspect="1"/>
          </p:cNvPicPr>
          <p:nvPr/>
        </p:nvPicPr>
        <p:blipFill>
          <a:blip r:embed="rId3"/>
          <a:stretch>
            <a:fillRect/>
          </a:stretch>
        </p:blipFill>
        <p:spPr>
          <a:xfrm>
            <a:off x="585141" y="1636523"/>
            <a:ext cx="11557939" cy="2474877"/>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2.4 Update Supplier Profile</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658906" y="211162"/>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Company Profile page</a:t>
            </a:r>
            <a:endParaRPr lang="en-PH" sz="2500" b="1">
              <a:solidFill>
                <a:srgbClr val="0072BC"/>
              </a:solidFill>
              <a:latin typeface="Proxima Nova"/>
              <a:ea typeface="+mn-lt"/>
              <a:cs typeface="+mn-lt"/>
            </a:endParaRPr>
          </a:p>
        </p:txBody>
      </p:sp>
      <p:sp>
        <p:nvSpPr>
          <p:cNvPr id="10" name="TextBox 9">
            <a:extLst>
              <a:ext uri="{FF2B5EF4-FFF2-40B4-BE49-F238E27FC236}">
                <a16:creationId xmlns:a16="http://schemas.microsoft.com/office/drawing/2014/main" id="{0CF78FD4-B5DA-04DD-2AA8-69EFB544435B}"/>
              </a:ext>
            </a:extLst>
          </p:cNvPr>
          <p:cNvSpPr txBox="1"/>
          <p:nvPr/>
        </p:nvSpPr>
        <p:spPr>
          <a:xfrm>
            <a:off x="701672" y="863129"/>
            <a:ext cx="5519667" cy="584775"/>
          </a:xfrm>
          <a:prstGeom prst="rect">
            <a:avLst/>
          </a:prstGeom>
          <a:noFill/>
        </p:spPr>
        <p:txBody>
          <a:bodyPr wrap="square" lIns="91440" tIns="45720" rIns="91440" bIns="45720" rtlCol="0" anchor="t">
            <a:spAutoFit/>
          </a:bodyPr>
          <a:lstStyle/>
          <a:p>
            <a:pPr fontAlgn="base"/>
            <a:r>
              <a:rPr lang="en-US" sz="1600" b="0" i="0">
                <a:solidFill>
                  <a:srgbClr val="000000"/>
                </a:solidFill>
                <a:effectLst/>
                <a:latin typeface="proxima_nova"/>
              </a:rPr>
              <a:t>​</a:t>
            </a:r>
            <a:r>
              <a:rPr lang="en-US" sz="1600">
                <a:solidFill>
                  <a:srgbClr val="000000"/>
                </a:solidFill>
                <a:latin typeface="Proxima Nova"/>
              </a:rPr>
              <a:t>To open the profile for editing, click on </a:t>
            </a:r>
            <a:r>
              <a:rPr lang="en-US" sz="1600" b="1">
                <a:solidFill>
                  <a:srgbClr val="000000"/>
                </a:solidFill>
                <a:latin typeface="Proxima Nova"/>
              </a:rPr>
              <a:t>Edit</a:t>
            </a:r>
            <a:r>
              <a:rPr lang="en-US" sz="1600">
                <a:solidFill>
                  <a:srgbClr val="000000"/>
                </a:solidFill>
                <a:latin typeface="Proxima Nova"/>
              </a:rPr>
              <a:t> button and click </a:t>
            </a:r>
            <a:r>
              <a:rPr lang="en-US" sz="1600" b="1">
                <a:solidFill>
                  <a:srgbClr val="000000"/>
                </a:solidFill>
                <a:latin typeface="Proxima Nova"/>
              </a:rPr>
              <a:t>Yes</a:t>
            </a:r>
            <a:r>
              <a:rPr lang="en-US" sz="1600">
                <a:solidFill>
                  <a:srgbClr val="000000"/>
                </a:solidFill>
                <a:latin typeface="Proxima Nova"/>
              </a:rPr>
              <a:t>.</a:t>
            </a:r>
            <a:endParaRPr lang="en-US" sz="1600" b="0" i="0" u="none" strike="noStrike">
              <a:solidFill>
                <a:srgbClr val="000000"/>
              </a:solidFill>
              <a:effectLst/>
              <a:latin typeface="Proxima Nova"/>
            </a:endParaRPr>
          </a:p>
        </p:txBody>
      </p:sp>
      <p:sp>
        <p:nvSpPr>
          <p:cNvPr id="5" name="Rettangolo con angoli arrotondati 11">
            <a:extLst>
              <a:ext uri="{FF2B5EF4-FFF2-40B4-BE49-F238E27FC236}">
                <a16:creationId xmlns:a16="http://schemas.microsoft.com/office/drawing/2014/main" id="{D1F5163A-EE5B-2860-BB7B-EA19828C3771}"/>
              </a:ext>
            </a:extLst>
          </p:cNvPr>
          <p:cNvSpPr/>
          <p:nvPr/>
        </p:nvSpPr>
        <p:spPr>
          <a:xfrm>
            <a:off x="11436807" y="1587733"/>
            <a:ext cx="439259" cy="257763"/>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6" name="Picture 5" descr="A white background with black text&#10;&#10;Description automatically generated">
            <a:extLst>
              <a:ext uri="{FF2B5EF4-FFF2-40B4-BE49-F238E27FC236}">
                <a16:creationId xmlns:a16="http://schemas.microsoft.com/office/drawing/2014/main" id="{1FC76A64-845A-A6ED-76B0-A56B9BAA07BB}"/>
              </a:ext>
            </a:extLst>
          </p:cNvPr>
          <p:cNvPicPr>
            <a:picLocks noChangeAspect="1"/>
          </p:cNvPicPr>
          <p:nvPr/>
        </p:nvPicPr>
        <p:blipFill>
          <a:blip r:embed="rId4"/>
          <a:stretch>
            <a:fillRect/>
          </a:stretch>
        </p:blipFill>
        <p:spPr>
          <a:xfrm>
            <a:off x="6445957" y="573273"/>
            <a:ext cx="4540014" cy="857229"/>
          </a:xfrm>
          <a:prstGeom prst="rect">
            <a:avLst/>
          </a:prstGeom>
          <a:ln>
            <a:noFill/>
          </a:ln>
          <a:effectLst>
            <a:outerShdw blurRad="292100" dist="139700" dir="2700000" algn="tl" rotWithShape="0">
              <a:srgbClr val="333333">
                <a:alpha val="65000"/>
              </a:srgbClr>
            </a:outerShdw>
          </a:effectLst>
        </p:spPr>
      </p:pic>
      <p:sp>
        <p:nvSpPr>
          <p:cNvPr id="8" name="Rettangolo con angoli arrotondati 11">
            <a:extLst>
              <a:ext uri="{FF2B5EF4-FFF2-40B4-BE49-F238E27FC236}">
                <a16:creationId xmlns:a16="http://schemas.microsoft.com/office/drawing/2014/main" id="{CA40837D-2C35-559E-5202-B04743E48063}"/>
              </a:ext>
            </a:extLst>
          </p:cNvPr>
          <p:cNvSpPr/>
          <p:nvPr/>
        </p:nvSpPr>
        <p:spPr>
          <a:xfrm>
            <a:off x="10138585" y="1089140"/>
            <a:ext cx="467481" cy="34242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3" name="Straight Arrow Connector 12">
            <a:extLst>
              <a:ext uri="{FF2B5EF4-FFF2-40B4-BE49-F238E27FC236}">
                <a16:creationId xmlns:a16="http://schemas.microsoft.com/office/drawing/2014/main" id="{208A11A8-FBC8-B8C0-C63D-0C26E4801898}"/>
              </a:ext>
            </a:extLst>
          </p:cNvPr>
          <p:cNvCxnSpPr>
            <a:cxnSpLocks/>
          </p:cNvCxnSpPr>
          <p:nvPr/>
        </p:nvCxnSpPr>
        <p:spPr>
          <a:xfrm flipH="1" flipV="1">
            <a:off x="10603063" y="1460467"/>
            <a:ext cx="840830" cy="144670"/>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FE43D71-EE46-7E5D-7D8E-78FBE90EB0D8}"/>
              </a:ext>
            </a:extLst>
          </p:cNvPr>
          <p:cNvSpPr txBox="1"/>
          <p:nvPr/>
        </p:nvSpPr>
        <p:spPr>
          <a:xfrm>
            <a:off x="8618220" y="4608935"/>
            <a:ext cx="3503004" cy="1077218"/>
          </a:xfrm>
          <a:prstGeom prst="rect">
            <a:avLst/>
          </a:prstGeom>
          <a:noFill/>
        </p:spPr>
        <p:txBody>
          <a:bodyPr wrap="square" lIns="91440" tIns="45720" rIns="91440" bIns="45720" rtlCol="0" anchor="t">
            <a:spAutoFit/>
          </a:bodyPr>
          <a:lstStyle/>
          <a:p>
            <a:pPr marL="171450" indent="-171450" fontAlgn="base"/>
            <a:r>
              <a:rPr lang="en-US" sz="1600" b="0" i="0">
                <a:solidFill>
                  <a:srgbClr val="000000"/>
                </a:solidFill>
                <a:effectLst/>
                <a:latin typeface="proxima_nova"/>
              </a:rPr>
              <a:t>​</a:t>
            </a:r>
            <a:r>
              <a:rPr lang="en-US" sz="1600">
                <a:solidFill>
                  <a:srgbClr val="000000"/>
                </a:solidFill>
                <a:latin typeface="proxima_nova"/>
              </a:rPr>
              <a:t>- Review and click on each tab </a:t>
            </a:r>
            <a:endParaRPr lang="en-US">
              <a:solidFill>
                <a:srgbClr val="000000"/>
              </a:solidFill>
              <a:latin typeface="proxima_nova"/>
              <a:cs typeface="Arial"/>
            </a:endParaRPr>
          </a:p>
          <a:p>
            <a:pPr marL="171450" indent="-171450">
              <a:buFont typeface="Calibri"/>
              <a:buChar char="-"/>
            </a:pPr>
            <a:r>
              <a:rPr lang="en-US" sz="1600">
                <a:solidFill>
                  <a:srgbClr val="000000"/>
                </a:solidFill>
                <a:latin typeface="proxima_nova"/>
              </a:rPr>
              <a:t>Edit if necessary</a:t>
            </a:r>
          </a:p>
          <a:p>
            <a:pPr marL="171450" indent="-171450">
              <a:buFont typeface="Calibri"/>
              <a:buChar char="-"/>
            </a:pPr>
            <a:r>
              <a:rPr lang="en-US" sz="1600">
                <a:latin typeface="proxima_nova"/>
                <a:cs typeface="Arial"/>
              </a:rPr>
              <a:t>Insert short description of implemented changes </a:t>
            </a:r>
          </a:p>
        </p:txBody>
      </p:sp>
      <p:pic>
        <p:nvPicPr>
          <p:cNvPr id="27" name="Picture 26" descr="A screenshot of a computer&#10;&#10;Description automatically generated">
            <a:extLst>
              <a:ext uri="{FF2B5EF4-FFF2-40B4-BE49-F238E27FC236}">
                <a16:creationId xmlns:a16="http://schemas.microsoft.com/office/drawing/2014/main" id="{52DD8CE1-70F9-B8AE-87E7-A6A2B85A4EF7}"/>
              </a:ext>
            </a:extLst>
          </p:cNvPr>
          <p:cNvPicPr>
            <a:picLocks noChangeAspect="1"/>
          </p:cNvPicPr>
          <p:nvPr/>
        </p:nvPicPr>
        <p:blipFill>
          <a:blip r:embed="rId5"/>
          <a:stretch>
            <a:fillRect/>
          </a:stretch>
        </p:blipFill>
        <p:spPr>
          <a:xfrm>
            <a:off x="848548" y="1935417"/>
            <a:ext cx="7606829" cy="3316425"/>
          </a:xfrm>
          <a:prstGeom prst="rect">
            <a:avLst/>
          </a:prstGeom>
          <a:ln>
            <a:noFill/>
          </a:ln>
          <a:effectLst>
            <a:outerShdw blurRad="292100" dist="139700" dir="2700000" algn="tl" rotWithShape="0">
              <a:srgbClr val="333333">
                <a:alpha val="65000"/>
              </a:srgbClr>
            </a:outerShdw>
          </a:effectLst>
        </p:spPr>
      </p:pic>
      <p:sp>
        <p:nvSpPr>
          <p:cNvPr id="14" name="Rettangolo con angoli arrotondati 11">
            <a:extLst>
              <a:ext uri="{FF2B5EF4-FFF2-40B4-BE49-F238E27FC236}">
                <a16:creationId xmlns:a16="http://schemas.microsoft.com/office/drawing/2014/main" id="{12E0FE0E-F9A8-3CF5-15AC-19194B8E7AEA}"/>
              </a:ext>
            </a:extLst>
          </p:cNvPr>
          <p:cNvSpPr/>
          <p:nvPr/>
        </p:nvSpPr>
        <p:spPr>
          <a:xfrm>
            <a:off x="891105" y="3252846"/>
            <a:ext cx="6356517" cy="76576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8" name="Rettangolo con angoli arrotondati 11">
            <a:extLst>
              <a:ext uri="{FF2B5EF4-FFF2-40B4-BE49-F238E27FC236}">
                <a16:creationId xmlns:a16="http://schemas.microsoft.com/office/drawing/2014/main" id="{97AB5FCA-1BA8-B476-6696-43A9E2B208B9}"/>
              </a:ext>
            </a:extLst>
          </p:cNvPr>
          <p:cNvSpPr/>
          <p:nvPr/>
        </p:nvSpPr>
        <p:spPr>
          <a:xfrm>
            <a:off x="4757548" y="2406179"/>
            <a:ext cx="3477850" cy="74694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4" name="Graphic 3" descr="House outline">
            <a:hlinkClick r:id="rId6" action="ppaction://hlinksldjump"/>
            <a:extLst>
              <a:ext uri="{FF2B5EF4-FFF2-40B4-BE49-F238E27FC236}">
                <a16:creationId xmlns:a16="http://schemas.microsoft.com/office/drawing/2014/main" id="{200383F5-B153-F770-F3C2-B8B435CDFB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9" name="Graphic 8" descr="Priorities with solid fill">
            <a:hlinkClick r:id="rId9" action="ppaction://hlinksldjump"/>
            <a:extLst>
              <a:ext uri="{FF2B5EF4-FFF2-40B4-BE49-F238E27FC236}">
                <a16:creationId xmlns:a16="http://schemas.microsoft.com/office/drawing/2014/main" id="{59DF54C9-63C1-C323-1EF3-9C2D4D970C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441430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D28A1D1-FF05-F2CE-B283-8635BF811342}"/>
              </a:ext>
            </a:extLst>
          </p:cNvPr>
          <p:cNvPicPr>
            <a:picLocks noChangeAspect="1"/>
          </p:cNvPicPr>
          <p:nvPr/>
        </p:nvPicPr>
        <p:blipFill>
          <a:blip r:embed="rId3"/>
          <a:stretch>
            <a:fillRect/>
          </a:stretch>
        </p:blipFill>
        <p:spPr>
          <a:xfrm>
            <a:off x="1905045" y="789296"/>
            <a:ext cx="8387644" cy="2557758"/>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2.5 Manage User Access</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658906" y="211162"/>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Manage Contacts</a:t>
            </a:r>
          </a:p>
        </p:txBody>
      </p:sp>
      <p:sp>
        <p:nvSpPr>
          <p:cNvPr id="10" name="TextBox 9">
            <a:extLst>
              <a:ext uri="{FF2B5EF4-FFF2-40B4-BE49-F238E27FC236}">
                <a16:creationId xmlns:a16="http://schemas.microsoft.com/office/drawing/2014/main" id="{0CF78FD4-B5DA-04DD-2AA8-69EFB544435B}"/>
              </a:ext>
            </a:extLst>
          </p:cNvPr>
          <p:cNvSpPr txBox="1"/>
          <p:nvPr/>
        </p:nvSpPr>
        <p:spPr>
          <a:xfrm>
            <a:off x="1905045" y="3513898"/>
            <a:ext cx="7670485" cy="830997"/>
          </a:xfrm>
          <a:prstGeom prst="rect">
            <a:avLst/>
          </a:prstGeom>
          <a:noFill/>
        </p:spPr>
        <p:txBody>
          <a:bodyPr wrap="square" lIns="91440" tIns="45720" rIns="91440" bIns="45720" rtlCol="0" anchor="t">
            <a:spAutoFit/>
          </a:bodyPr>
          <a:lstStyle/>
          <a:p>
            <a:pPr marL="285750" indent="-285750" fontAlgn="base"/>
            <a:r>
              <a:rPr lang="en-US" sz="1600" b="0" i="0">
                <a:solidFill>
                  <a:srgbClr val="000000"/>
                </a:solidFill>
                <a:effectLst/>
                <a:latin typeface="proxima_nova"/>
              </a:rPr>
              <a:t>​</a:t>
            </a:r>
            <a:r>
              <a:rPr lang="en-US" sz="1600">
                <a:solidFill>
                  <a:srgbClr val="000000"/>
                </a:solidFill>
                <a:latin typeface="proxima_nova"/>
              </a:rPr>
              <a:t>- Click on </a:t>
            </a:r>
            <a:r>
              <a:rPr lang="en-US" sz="1600" b="1">
                <a:solidFill>
                  <a:srgbClr val="000000"/>
                </a:solidFill>
                <a:latin typeface="proxima_nova"/>
              </a:rPr>
              <a:t>Contacts </a:t>
            </a:r>
            <a:r>
              <a:rPr lang="en-US" sz="1600">
                <a:solidFill>
                  <a:srgbClr val="000000"/>
                </a:solidFill>
                <a:latin typeface="proxima_nova"/>
              </a:rPr>
              <a:t>tab</a:t>
            </a:r>
            <a:endParaRPr lang="en-US">
              <a:solidFill>
                <a:srgbClr val="000000"/>
              </a:solidFill>
              <a:latin typeface="Arial"/>
              <a:cs typeface="Arial"/>
            </a:endParaRPr>
          </a:p>
          <a:p>
            <a:pPr marL="285750" indent="-285750">
              <a:buFont typeface="Calibri"/>
              <a:buChar char="-"/>
            </a:pPr>
            <a:r>
              <a:rPr lang="en-US" sz="1600">
                <a:solidFill>
                  <a:srgbClr val="000000"/>
                </a:solidFill>
                <a:latin typeface="proxima_nova"/>
              </a:rPr>
              <a:t>Click on </a:t>
            </a:r>
            <a:r>
              <a:rPr lang="en-US" sz="1600" b="1">
                <a:solidFill>
                  <a:srgbClr val="000000"/>
                </a:solidFill>
                <a:latin typeface="proxima_nova"/>
              </a:rPr>
              <a:t>Actions &gt; Create</a:t>
            </a:r>
            <a:r>
              <a:rPr lang="en-US" sz="1600">
                <a:solidFill>
                  <a:srgbClr val="000000"/>
                </a:solidFill>
                <a:latin typeface="proxima_nova"/>
              </a:rPr>
              <a:t> new contact or </a:t>
            </a:r>
            <a:endParaRPr lang="en-US">
              <a:solidFill>
                <a:srgbClr val="000000"/>
              </a:solidFill>
              <a:latin typeface="Arial"/>
              <a:cs typeface="Arial"/>
            </a:endParaRPr>
          </a:p>
          <a:p>
            <a:pPr marL="285750" indent="-285750">
              <a:buFont typeface="Calibri"/>
              <a:buChar char="-"/>
            </a:pPr>
            <a:r>
              <a:rPr lang="en-US" sz="1600">
                <a:solidFill>
                  <a:srgbClr val="000000"/>
                </a:solidFill>
                <a:latin typeface="proxima_nova"/>
              </a:rPr>
              <a:t>Click on</a:t>
            </a:r>
            <a:r>
              <a:rPr lang="en-US" sz="1600" b="1">
                <a:solidFill>
                  <a:srgbClr val="000000"/>
                </a:solidFill>
                <a:latin typeface="proxima_nova"/>
              </a:rPr>
              <a:t> Actions &gt; Edit</a:t>
            </a:r>
            <a:r>
              <a:rPr lang="en-US" sz="1600">
                <a:solidFill>
                  <a:srgbClr val="000000"/>
                </a:solidFill>
                <a:latin typeface="proxima_nova"/>
              </a:rPr>
              <a:t> button to revise existing contact details</a:t>
            </a:r>
            <a:endParaRPr lang="en-US">
              <a:cs typeface="Arial"/>
            </a:endParaRPr>
          </a:p>
        </p:txBody>
      </p:sp>
      <p:sp>
        <p:nvSpPr>
          <p:cNvPr id="5" name="Rettangolo con angoli arrotondati 11">
            <a:extLst>
              <a:ext uri="{FF2B5EF4-FFF2-40B4-BE49-F238E27FC236}">
                <a16:creationId xmlns:a16="http://schemas.microsoft.com/office/drawing/2014/main" id="{D1F5163A-EE5B-2860-BB7B-EA19828C3771}"/>
              </a:ext>
            </a:extLst>
          </p:cNvPr>
          <p:cNvSpPr/>
          <p:nvPr/>
        </p:nvSpPr>
        <p:spPr>
          <a:xfrm>
            <a:off x="4280638" y="1351095"/>
            <a:ext cx="853184" cy="32361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4" name="Rettangolo con angoli arrotondati 11">
            <a:extLst>
              <a:ext uri="{FF2B5EF4-FFF2-40B4-BE49-F238E27FC236}">
                <a16:creationId xmlns:a16="http://schemas.microsoft.com/office/drawing/2014/main" id="{12E0FE0E-F9A8-3CF5-15AC-19194B8E7AEA}"/>
              </a:ext>
            </a:extLst>
          </p:cNvPr>
          <p:cNvSpPr/>
          <p:nvPr/>
        </p:nvSpPr>
        <p:spPr>
          <a:xfrm>
            <a:off x="2145157" y="1727393"/>
            <a:ext cx="871998" cy="69991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4" name="Picture 3">
            <a:extLst>
              <a:ext uri="{FF2B5EF4-FFF2-40B4-BE49-F238E27FC236}">
                <a16:creationId xmlns:a16="http://schemas.microsoft.com/office/drawing/2014/main" id="{C321A8D0-5B02-F225-87E7-6E1A34534323}"/>
              </a:ext>
            </a:extLst>
          </p:cNvPr>
          <p:cNvPicPr>
            <a:picLocks noChangeAspect="1"/>
          </p:cNvPicPr>
          <p:nvPr/>
        </p:nvPicPr>
        <p:blipFill>
          <a:blip r:embed="rId4"/>
          <a:stretch>
            <a:fillRect/>
          </a:stretch>
        </p:blipFill>
        <p:spPr>
          <a:xfrm>
            <a:off x="1935906" y="4472501"/>
            <a:ext cx="6590829" cy="564085"/>
          </a:xfrm>
          <a:prstGeom prst="rect">
            <a:avLst/>
          </a:prstGeom>
          <a:ln>
            <a:noFill/>
          </a:ln>
          <a:effectLst>
            <a:outerShdw blurRad="292100" dist="139700" dir="2700000" algn="tl" rotWithShape="0">
              <a:srgbClr val="333333">
                <a:alpha val="65000"/>
              </a:srgbClr>
            </a:outerShdw>
          </a:effectLst>
        </p:spPr>
      </p:pic>
      <p:sp>
        <p:nvSpPr>
          <p:cNvPr id="9" name="Rettangolo con angoli arrotondati 11">
            <a:extLst>
              <a:ext uri="{FF2B5EF4-FFF2-40B4-BE49-F238E27FC236}">
                <a16:creationId xmlns:a16="http://schemas.microsoft.com/office/drawing/2014/main" id="{FDCEE85F-462B-463F-75F6-CC10ABD5E152}"/>
              </a:ext>
            </a:extLst>
          </p:cNvPr>
          <p:cNvSpPr/>
          <p:nvPr/>
        </p:nvSpPr>
        <p:spPr>
          <a:xfrm>
            <a:off x="6315279" y="4526648"/>
            <a:ext cx="1445849" cy="45531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2" name="TextBox 11">
            <a:extLst>
              <a:ext uri="{FF2B5EF4-FFF2-40B4-BE49-F238E27FC236}">
                <a16:creationId xmlns:a16="http://schemas.microsoft.com/office/drawing/2014/main" id="{6DC56AA5-08AD-7AD8-E1E9-2979310444F1}"/>
              </a:ext>
            </a:extLst>
          </p:cNvPr>
          <p:cNvSpPr txBox="1"/>
          <p:nvPr/>
        </p:nvSpPr>
        <p:spPr>
          <a:xfrm>
            <a:off x="1935906" y="5350292"/>
            <a:ext cx="6903294" cy="584775"/>
          </a:xfrm>
          <a:prstGeom prst="rect">
            <a:avLst/>
          </a:prstGeom>
          <a:noFill/>
        </p:spPr>
        <p:txBody>
          <a:bodyPr wrap="square" lIns="91440" tIns="45720" rIns="91440" bIns="45720" rtlCol="0" anchor="t">
            <a:spAutoFit/>
          </a:bodyPr>
          <a:lstStyle/>
          <a:p>
            <a:pPr marL="285750" indent="-285750" fontAlgn="base"/>
            <a:r>
              <a:rPr lang="en-US" sz="1600" b="0" i="0">
                <a:solidFill>
                  <a:srgbClr val="000000"/>
                </a:solidFill>
                <a:effectLst/>
                <a:latin typeface="proxima_nova"/>
              </a:rPr>
              <a:t>​</a:t>
            </a:r>
            <a:r>
              <a:rPr lang="en-US" sz="1600">
                <a:solidFill>
                  <a:srgbClr val="000000"/>
                </a:solidFill>
                <a:latin typeface="proxima_nova"/>
              </a:rPr>
              <a:t>To save the changes, click on </a:t>
            </a:r>
            <a:r>
              <a:rPr lang="en-US" sz="1600" b="1">
                <a:solidFill>
                  <a:srgbClr val="000000"/>
                </a:solidFill>
                <a:latin typeface="proxima_nova"/>
              </a:rPr>
              <a:t>Save and Close</a:t>
            </a:r>
            <a:r>
              <a:rPr lang="en-US" sz="1600">
                <a:solidFill>
                  <a:srgbClr val="000000"/>
                </a:solidFill>
                <a:latin typeface="proxima_nova"/>
              </a:rPr>
              <a:t> button. </a:t>
            </a:r>
          </a:p>
          <a:p>
            <a:pPr marL="285750" indent="-285750"/>
            <a:r>
              <a:rPr lang="en-US" sz="1600" b="1">
                <a:latin typeface="proxima_nova"/>
                <a:cs typeface="Arial"/>
              </a:rPr>
              <a:t>Confirmation</a:t>
            </a:r>
            <a:r>
              <a:rPr lang="en-US" sz="1600">
                <a:latin typeface="proxima_nova"/>
                <a:cs typeface="Arial"/>
              </a:rPr>
              <a:t> box will be displayed once it's saved. </a:t>
            </a:r>
          </a:p>
        </p:txBody>
      </p:sp>
      <p:pic>
        <p:nvPicPr>
          <p:cNvPr id="15" name="Picture 14" descr="A screenshot of a computer screen&#10;&#10;Description automatically generated">
            <a:extLst>
              <a:ext uri="{FF2B5EF4-FFF2-40B4-BE49-F238E27FC236}">
                <a16:creationId xmlns:a16="http://schemas.microsoft.com/office/drawing/2014/main" id="{AAC98212-12B5-EEDD-10B9-03841FEB93D4}"/>
              </a:ext>
            </a:extLst>
          </p:cNvPr>
          <p:cNvPicPr>
            <a:picLocks noChangeAspect="1"/>
          </p:cNvPicPr>
          <p:nvPr/>
        </p:nvPicPr>
        <p:blipFill rotWithShape="1">
          <a:blip r:embed="rId5"/>
          <a:srcRect l="4082" t="6566" r="510" b="813"/>
          <a:stretch/>
        </p:blipFill>
        <p:spPr>
          <a:xfrm>
            <a:off x="9252635" y="3690810"/>
            <a:ext cx="1750885" cy="1065629"/>
          </a:xfrm>
          <a:prstGeom prst="rect">
            <a:avLst/>
          </a:prstGeom>
          <a:ln>
            <a:noFill/>
          </a:ln>
          <a:effectLst>
            <a:outerShdw blurRad="292100" dist="139700" dir="2700000" algn="tl" rotWithShape="0">
              <a:srgbClr val="333333">
                <a:alpha val="65000"/>
              </a:srgbClr>
            </a:outerShdw>
          </a:effectLst>
        </p:spPr>
      </p:pic>
      <p:cxnSp>
        <p:nvCxnSpPr>
          <p:cNvPr id="17" name="Straight Arrow Connector 16">
            <a:extLst>
              <a:ext uri="{FF2B5EF4-FFF2-40B4-BE49-F238E27FC236}">
                <a16:creationId xmlns:a16="http://schemas.microsoft.com/office/drawing/2014/main" id="{8EF7B628-47AA-3948-00B5-32D5E03E12E0}"/>
              </a:ext>
            </a:extLst>
          </p:cNvPr>
          <p:cNvCxnSpPr>
            <a:cxnSpLocks/>
          </p:cNvCxnSpPr>
          <p:nvPr/>
        </p:nvCxnSpPr>
        <p:spPr>
          <a:xfrm flipV="1">
            <a:off x="7724066" y="4107751"/>
            <a:ext cx="1539243" cy="417483"/>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pic>
        <p:nvPicPr>
          <p:cNvPr id="6" name="Graphic 5" descr="House outline">
            <a:hlinkClick r:id="rId6" action="ppaction://hlinksldjump"/>
            <a:extLst>
              <a:ext uri="{FF2B5EF4-FFF2-40B4-BE49-F238E27FC236}">
                <a16:creationId xmlns:a16="http://schemas.microsoft.com/office/drawing/2014/main" id="{CE725845-06C5-B990-BC25-4F910806ED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8" name="Graphic 7" descr="Priorities with solid fill">
            <a:hlinkClick r:id="rId9" action="ppaction://hlinksldjump"/>
            <a:extLst>
              <a:ext uri="{FF2B5EF4-FFF2-40B4-BE49-F238E27FC236}">
                <a16:creationId xmlns:a16="http://schemas.microsoft.com/office/drawing/2014/main" id="{2332F5C4-51C2-E2B9-6AE9-AB71CFCCF6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209864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560B362C-B6B7-5401-2E91-C1EFDE7CA3EF}"/>
              </a:ext>
            </a:extLst>
          </p:cNvPr>
          <p:cNvPicPr>
            <a:picLocks noChangeAspect="1"/>
          </p:cNvPicPr>
          <p:nvPr/>
        </p:nvPicPr>
        <p:blipFill>
          <a:blip r:embed="rId3"/>
          <a:stretch>
            <a:fillRect/>
          </a:stretch>
        </p:blipFill>
        <p:spPr>
          <a:xfrm>
            <a:off x="462845" y="898008"/>
            <a:ext cx="5556014" cy="4187095"/>
          </a:xfrm>
          <a:prstGeom prst="rect">
            <a:avLst/>
          </a:prstGeom>
          <a:ln>
            <a:noFill/>
          </a:ln>
          <a:effectLst>
            <a:outerShdw blurRad="292100" dist="139700" dir="2700000" algn="tl" rotWithShape="0">
              <a:srgbClr val="333333">
                <a:alpha val="65000"/>
              </a:srgbClr>
            </a:outerShdw>
          </a:effectLst>
        </p:spPr>
      </p:pic>
      <p:sp>
        <p:nvSpPr>
          <p:cNvPr id="6" name="Rettangolo con angoli arrotondati 11">
            <a:extLst>
              <a:ext uri="{FF2B5EF4-FFF2-40B4-BE49-F238E27FC236}">
                <a16:creationId xmlns:a16="http://schemas.microsoft.com/office/drawing/2014/main" id="{82EE5008-27D1-F0E7-B65E-45CF80349F74}"/>
              </a:ext>
            </a:extLst>
          </p:cNvPr>
          <p:cNvSpPr/>
          <p:nvPr/>
        </p:nvSpPr>
        <p:spPr>
          <a:xfrm>
            <a:off x="5507819" y="948797"/>
            <a:ext cx="515829" cy="47542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7" name="Rettangolo con angoli arrotondati 11">
            <a:extLst>
              <a:ext uri="{FF2B5EF4-FFF2-40B4-BE49-F238E27FC236}">
                <a16:creationId xmlns:a16="http://schemas.microsoft.com/office/drawing/2014/main" id="{D55B8F45-1480-7167-2BF0-AEA15D4B64CC}"/>
              </a:ext>
            </a:extLst>
          </p:cNvPr>
          <p:cNvSpPr/>
          <p:nvPr/>
        </p:nvSpPr>
        <p:spPr>
          <a:xfrm>
            <a:off x="700633" y="2736204"/>
            <a:ext cx="1437755" cy="44719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3" name="TextBox 12">
            <a:extLst>
              <a:ext uri="{FF2B5EF4-FFF2-40B4-BE49-F238E27FC236}">
                <a16:creationId xmlns:a16="http://schemas.microsoft.com/office/drawing/2014/main" id="{957BC64E-11CA-8020-68CB-D2610BA09FF0}"/>
              </a:ext>
            </a:extLst>
          </p:cNvPr>
          <p:cNvSpPr txBox="1"/>
          <p:nvPr/>
        </p:nvSpPr>
        <p:spPr>
          <a:xfrm>
            <a:off x="6359724" y="2092298"/>
            <a:ext cx="5404053" cy="1815882"/>
          </a:xfrm>
          <a:prstGeom prst="rect">
            <a:avLst/>
          </a:prstGeom>
          <a:noFill/>
        </p:spPr>
        <p:txBody>
          <a:bodyPr wrap="square" lIns="91440" tIns="45720" rIns="91440" bIns="45720" anchor="t">
            <a:spAutoFit/>
          </a:bodyPr>
          <a:lstStyle/>
          <a:p>
            <a:pPr>
              <a:defRPr/>
            </a:pPr>
            <a:r>
              <a:rPr lang="en-US" sz="1600">
                <a:latin typeface="proxima_nova"/>
                <a:ea typeface="+mn-lt"/>
                <a:cs typeface="+mn-lt"/>
              </a:rPr>
              <a:t>The Portal gives the possibility each supplier to </a:t>
            </a:r>
            <a:r>
              <a:rPr lang="en-US" sz="1600" b="1">
                <a:latin typeface="proxima_nova"/>
                <a:ea typeface="+mn-lt"/>
                <a:cs typeface="+mn-lt"/>
              </a:rPr>
              <a:t>Set the preferences</a:t>
            </a:r>
            <a:r>
              <a:rPr lang="en-US" sz="1600">
                <a:latin typeface="proxima_nova"/>
                <a:ea typeface="+mn-lt"/>
                <a:cs typeface="+mn-lt"/>
              </a:rPr>
              <a:t> of their own supplier profile. This relates only to system interface and not negotiation documents. </a:t>
            </a:r>
          </a:p>
          <a:p>
            <a:pPr>
              <a:defRPr/>
            </a:pPr>
            <a:endParaRPr lang="en-US" sz="1600">
              <a:latin typeface="proxima_nova"/>
              <a:ea typeface="+mn-lt"/>
              <a:cs typeface="+mn-lt"/>
            </a:endParaRPr>
          </a:p>
          <a:p>
            <a:pPr>
              <a:defRPr/>
            </a:pPr>
            <a:r>
              <a:rPr lang="en-US" sz="1600">
                <a:latin typeface="proxima_nova"/>
                <a:ea typeface="+mn-lt"/>
                <a:cs typeface="+mn-lt"/>
              </a:rPr>
              <a:t>Once you login to the system, click on </a:t>
            </a:r>
            <a:r>
              <a:rPr lang="en-US" sz="1600" b="1">
                <a:latin typeface="proxima_nova"/>
                <a:ea typeface="+mn-lt"/>
                <a:cs typeface="+mn-lt"/>
              </a:rPr>
              <a:t>Setting and Actions</a:t>
            </a:r>
            <a:r>
              <a:rPr lang="en-US" sz="1600">
                <a:latin typeface="proxima_nova"/>
                <a:ea typeface="+mn-lt"/>
                <a:cs typeface="+mn-lt"/>
              </a:rPr>
              <a:t> icon in the upper right corner of your screen and select the option </a:t>
            </a:r>
            <a:r>
              <a:rPr lang="en-US" sz="1600" b="1">
                <a:latin typeface="proxima_nova"/>
                <a:ea typeface="+mn-lt"/>
                <a:cs typeface="+mn-lt"/>
              </a:rPr>
              <a:t>Set Preferences</a:t>
            </a:r>
            <a:r>
              <a:rPr lang="en-US" sz="1600">
                <a:latin typeface="proxima_nova"/>
                <a:ea typeface="+mn-lt"/>
                <a:cs typeface="+mn-lt"/>
              </a:rPr>
              <a:t>.</a:t>
            </a:r>
            <a:endParaRPr lang="en-US">
              <a:latin typeface="proxima_nova"/>
              <a:cs typeface="Arial"/>
            </a:endParaRPr>
          </a:p>
        </p:txBody>
      </p:sp>
      <p:sp>
        <p:nvSpPr>
          <p:cNvPr id="5" name="TextBox 4">
            <a:extLst>
              <a:ext uri="{FF2B5EF4-FFF2-40B4-BE49-F238E27FC236}">
                <a16:creationId xmlns:a16="http://schemas.microsoft.com/office/drawing/2014/main" id="{0469E2B6-66F1-268B-FF23-A08CF9F4B224}"/>
              </a:ext>
            </a:extLst>
          </p:cNvPr>
          <p:cNvSpPr txBox="1"/>
          <p:nvPr/>
        </p:nvSpPr>
        <p:spPr>
          <a:xfrm>
            <a:off x="349818" y="191493"/>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2.6 Setting profile preferences</a:t>
            </a:r>
            <a:endParaRPr lang="en-US"/>
          </a:p>
        </p:txBody>
      </p:sp>
      <p:pic>
        <p:nvPicPr>
          <p:cNvPr id="3" name="Graphic 2" descr="House outline">
            <a:hlinkClick r:id="rId4" action="ppaction://hlinksldjump"/>
            <a:extLst>
              <a:ext uri="{FF2B5EF4-FFF2-40B4-BE49-F238E27FC236}">
                <a16:creationId xmlns:a16="http://schemas.microsoft.com/office/drawing/2014/main" id="{10BA2EAF-A0F8-867E-C823-B2F46AB955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4" name="Graphic 3" descr="Priorities with solid fill">
            <a:hlinkClick r:id="rId7" action="ppaction://hlinksldjump"/>
            <a:extLst>
              <a:ext uri="{FF2B5EF4-FFF2-40B4-BE49-F238E27FC236}">
                <a16:creationId xmlns:a16="http://schemas.microsoft.com/office/drawing/2014/main" id="{49210FCE-B36D-A452-5665-CA043CB125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78739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E9E94F5E-0C9B-5FB1-AD28-ADC498F652AD}"/>
              </a:ext>
            </a:extLst>
          </p:cNvPr>
          <p:cNvPicPr>
            <a:picLocks noChangeAspect="1"/>
          </p:cNvPicPr>
          <p:nvPr/>
        </p:nvPicPr>
        <p:blipFill>
          <a:blip r:embed="rId3"/>
          <a:stretch>
            <a:fillRect/>
          </a:stretch>
        </p:blipFill>
        <p:spPr>
          <a:xfrm>
            <a:off x="1567055" y="873416"/>
            <a:ext cx="2743200" cy="373268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2.6 Setting Profile Preferences</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658906" y="211162"/>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Regional Preferences</a:t>
            </a:r>
          </a:p>
        </p:txBody>
      </p:sp>
      <p:sp>
        <p:nvSpPr>
          <p:cNvPr id="5" name="Rettangolo con angoli arrotondati 11">
            <a:extLst>
              <a:ext uri="{FF2B5EF4-FFF2-40B4-BE49-F238E27FC236}">
                <a16:creationId xmlns:a16="http://schemas.microsoft.com/office/drawing/2014/main" id="{D1F5163A-EE5B-2860-BB7B-EA19828C3771}"/>
              </a:ext>
            </a:extLst>
          </p:cNvPr>
          <p:cNvSpPr/>
          <p:nvPr/>
        </p:nvSpPr>
        <p:spPr>
          <a:xfrm>
            <a:off x="2160730" y="1717817"/>
            <a:ext cx="777925" cy="295393"/>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2" name="TextBox 11">
            <a:extLst>
              <a:ext uri="{FF2B5EF4-FFF2-40B4-BE49-F238E27FC236}">
                <a16:creationId xmlns:a16="http://schemas.microsoft.com/office/drawing/2014/main" id="{6DC56AA5-08AD-7AD8-E1E9-2979310444F1}"/>
              </a:ext>
            </a:extLst>
          </p:cNvPr>
          <p:cNvSpPr txBox="1"/>
          <p:nvPr/>
        </p:nvSpPr>
        <p:spPr>
          <a:xfrm>
            <a:off x="1539177" y="4726021"/>
            <a:ext cx="10181503" cy="1569660"/>
          </a:xfrm>
          <a:prstGeom prst="rect">
            <a:avLst/>
          </a:prstGeom>
          <a:noFill/>
        </p:spPr>
        <p:txBody>
          <a:bodyPr wrap="square" lIns="91440" tIns="45720" rIns="91440" bIns="45720" rtlCol="0" anchor="t">
            <a:spAutoFit/>
          </a:bodyPr>
          <a:lstStyle/>
          <a:p>
            <a:pPr fontAlgn="base"/>
            <a:r>
              <a:rPr lang="en-US" sz="1600" b="0" i="0">
                <a:solidFill>
                  <a:srgbClr val="000000"/>
                </a:solidFill>
                <a:effectLst/>
                <a:latin typeface="proxima_nova"/>
              </a:rPr>
              <a:t>​</a:t>
            </a:r>
            <a:r>
              <a:rPr lang="en-US" sz="1600" b="1">
                <a:solidFill>
                  <a:srgbClr val="000000"/>
                </a:solidFill>
                <a:latin typeface="proxima_nova"/>
              </a:rPr>
              <a:t>Territory:</a:t>
            </a:r>
            <a:r>
              <a:rPr lang="en-US" sz="1600">
                <a:solidFill>
                  <a:srgbClr val="000000"/>
                </a:solidFill>
                <a:latin typeface="proxima_nova"/>
              </a:rPr>
              <a:t> Select your country</a:t>
            </a:r>
          </a:p>
          <a:p>
            <a:endParaRPr lang="en-US" sz="1600">
              <a:latin typeface="proxima_nova"/>
            </a:endParaRPr>
          </a:p>
          <a:p>
            <a:r>
              <a:rPr lang="en-US" sz="1600" b="1">
                <a:latin typeface="proxima_nova"/>
              </a:rPr>
              <a:t>Date and Time Format</a:t>
            </a:r>
            <a:r>
              <a:rPr lang="en-US" sz="1600">
                <a:latin typeface="proxima_nova"/>
              </a:rPr>
              <a:t>: Select the format in which you wish the date/time to be presented</a:t>
            </a:r>
          </a:p>
          <a:p>
            <a:endParaRPr lang="en-US" sz="1600">
              <a:latin typeface="proxima_nova"/>
            </a:endParaRPr>
          </a:p>
          <a:p>
            <a:r>
              <a:rPr lang="en-US" sz="1600" b="1">
                <a:latin typeface="proxima_nova"/>
              </a:rPr>
              <a:t>Time Zone</a:t>
            </a:r>
            <a:r>
              <a:rPr lang="en-US" sz="1600">
                <a:latin typeface="proxima_nova"/>
              </a:rPr>
              <a:t>: Select the time zone in which you operate. This will convert the negotiation deadline to the exact time as per your chosen setting. </a:t>
            </a:r>
            <a:endParaRPr lang="en-US">
              <a:latin typeface="proxima_nova"/>
            </a:endParaRPr>
          </a:p>
        </p:txBody>
      </p:sp>
      <p:cxnSp>
        <p:nvCxnSpPr>
          <p:cNvPr id="17" name="Straight Arrow Connector 16">
            <a:extLst>
              <a:ext uri="{FF2B5EF4-FFF2-40B4-BE49-F238E27FC236}">
                <a16:creationId xmlns:a16="http://schemas.microsoft.com/office/drawing/2014/main" id="{8EF7B628-47AA-3948-00B5-32D5E03E12E0}"/>
              </a:ext>
            </a:extLst>
          </p:cNvPr>
          <p:cNvCxnSpPr>
            <a:cxnSpLocks/>
          </p:cNvCxnSpPr>
          <p:nvPr/>
        </p:nvCxnSpPr>
        <p:spPr>
          <a:xfrm flipV="1">
            <a:off x="6956559" y="4188616"/>
            <a:ext cx="1539243" cy="417483"/>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descr="A screenshot of a computer&#10;&#10;Description automatically generated">
            <a:extLst>
              <a:ext uri="{FF2B5EF4-FFF2-40B4-BE49-F238E27FC236}">
                <a16:creationId xmlns:a16="http://schemas.microsoft.com/office/drawing/2014/main" id="{B90D1B79-ECF0-EC82-A93B-8266642D8BC1}"/>
              </a:ext>
            </a:extLst>
          </p:cNvPr>
          <p:cNvPicPr>
            <a:picLocks noChangeAspect="1"/>
          </p:cNvPicPr>
          <p:nvPr/>
        </p:nvPicPr>
        <p:blipFill>
          <a:blip r:embed="rId4"/>
          <a:stretch>
            <a:fillRect/>
          </a:stretch>
        </p:blipFill>
        <p:spPr>
          <a:xfrm>
            <a:off x="5400255" y="917863"/>
            <a:ext cx="5029199" cy="3661655"/>
          </a:xfrm>
          <a:prstGeom prst="rect">
            <a:avLst/>
          </a:prstGeom>
          <a:ln>
            <a:noFill/>
          </a:ln>
          <a:effectLst>
            <a:outerShdw blurRad="292100" dist="139700" dir="2700000" algn="tl" rotWithShape="0">
              <a:srgbClr val="333333">
                <a:alpha val="65000"/>
              </a:srgbClr>
            </a:outerShdw>
          </a:effectLst>
        </p:spPr>
      </p:pic>
      <p:pic>
        <p:nvPicPr>
          <p:cNvPr id="4" name="Graphic 3" descr="House outline">
            <a:hlinkClick r:id="rId5" action="ppaction://hlinksldjump"/>
            <a:extLst>
              <a:ext uri="{FF2B5EF4-FFF2-40B4-BE49-F238E27FC236}">
                <a16:creationId xmlns:a16="http://schemas.microsoft.com/office/drawing/2014/main" id="{6CAE2C84-755E-6075-38F5-53C056CEEC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8" name="Graphic 7" descr="Priorities with solid fill">
            <a:hlinkClick r:id="rId8" action="ppaction://hlinksldjump"/>
            <a:extLst>
              <a:ext uri="{FF2B5EF4-FFF2-40B4-BE49-F238E27FC236}">
                <a16:creationId xmlns:a16="http://schemas.microsoft.com/office/drawing/2014/main" id="{DADE93C8-7D07-596D-E50D-721921CFDB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22283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E9E94F5E-0C9B-5FB1-AD28-ADC498F652AD}"/>
              </a:ext>
            </a:extLst>
          </p:cNvPr>
          <p:cNvPicPr>
            <a:picLocks noChangeAspect="1"/>
          </p:cNvPicPr>
          <p:nvPr/>
        </p:nvPicPr>
        <p:blipFill>
          <a:blip r:embed="rId3"/>
          <a:stretch>
            <a:fillRect/>
          </a:stretch>
        </p:blipFill>
        <p:spPr>
          <a:xfrm>
            <a:off x="1661522" y="1251975"/>
            <a:ext cx="2743200" cy="373268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2.6 Setting Profile Preferences</a:t>
            </a:r>
            <a:endParaRPr lang="en-PH" sz="2500" b="1">
              <a:solidFill>
                <a:srgbClr val="0072BC"/>
              </a:solidFill>
              <a:latin typeface="Proxima Nova"/>
              <a:ea typeface="+mn-lt"/>
              <a:cs typeface="+mn-lt"/>
            </a:endParaRPr>
          </a:p>
        </p:txBody>
      </p:sp>
      <p:sp>
        <p:nvSpPr>
          <p:cNvPr id="7" name="TextBox 6">
            <a:extLst>
              <a:ext uri="{FF2B5EF4-FFF2-40B4-BE49-F238E27FC236}">
                <a16:creationId xmlns:a16="http://schemas.microsoft.com/office/drawing/2014/main" id="{327C2374-9357-5FA8-05CF-9F658F9DC1B7}"/>
              </a:ext>
            </a:extLst>
          </p:cNvPr>
          <p:cNvSpPr txBox="1"/>
          <p:nvPr/>
        </p:nvSpPr>
        <p:spPr>
          <a:xfrm>
            <a:off x="658906" y="211162"/>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Language Preferences</a:t>
            </a:r>
          </a:p>
        </p:txBody>
      </p:sp>
      <p:sp>
        <p:nvSpPr>
          <p:cNvPr id="5" name="Rettangolo con angoli arrotondati 11">
            <a:extLst>
              <a:ext uri="{FF2B5EF4-FFF2-40B4-BE49-F238E27FC236}">
                <a16:creationId xmlns:a16="http://schemas.microsoft.com/office/drawing/2014/main" id="{D1F5163A-EE5B-2860-BB7B-EA19828C3771}"/>
              </a:ext>
            </a:extLst>
          </p:cNvPr>
          <p:cNvSpPr/>
          <p:nvPr/>
        </p:nvSpPr>
        <p:spPr>
          <a:xfrm>
            <a:off x="2255197" y="2323934"/>
            <a:ext cx="777925" cy="295393"/>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2" name="TextBox 11">
            <a:extLst>
              <a:ext uri="{FF2B5EF4-FFF2-40B4-BE49-F238E27FC236}">
                <a16:creationId xmlns:a16="http://schemas.microsoft.com/office/drawing/2014/main" id="{6DC56AA5-08AD-7AD8-E1E9-2979310444F1}"/>
              </a:ext>
            </a:extLst>
          </p:cNvPr>
          <p:cNvSpPr txBox="1"/>
          <p:nvPr/>
        </p:nvSpPr>
        <p:spPr>
          <a:xfrm>
            <a:off x="4656477" y="3900137"/>
            <a:ext cx="7283886" cy="2308324"/>
          </a:xfrm>
          <a:prstGeom prst="rect">
            <a:avLst/>
          </a:prstGeom>
          <a:noFill/>
        </p:spPr>
        <p:txBody>
          <a:bodyPr wrap="square" lIns="91440" tIns="45720" rIns="91440" bIns="45720" rtlCol="0" anchor="t">
            <a:spAutoFit/>
          </a:bodyPr>
          <a:lstStyle/>
          <a:p>
            <a:pPr fontAlgn="base"/>
            <a:r>
              <a:rPr lang="en-US" sz="1600" b="0" i="0">
                <a:solidFill>
                  <a:srgbClr val="000000"/>
                </a:solidFill>
                <a:effectLst/>
                <a:latin typeface="proxima_nova"/>
              </a:rPr>
              <a:t>​</a:t>
            </a:r>
            <a:r>
              <a:rPr lang="en-US" sz="1600" b="1">
                <a:solidFill>
                  <a:srgbClr val="1A1816"/>
                </a:solidFill>
                <a:latin typeface="proxima_nova"/>
                <a:ea typeface="+mn-lt"/>
                <a:cs typeface="+mn-lt"/>
              </a:rPr>
              <a:t>Default: </a:t>
            </a:r>
            <a:r>
              <a:rPr lang="en-US" sz="1600">
                <a:solidFill>
                  <a:srgbClr val="1A1816"/>
                </a:solidFill>
                <a:latin typeface="proxima_nova"/>
                <a:ea typeface="+mn-lt"/>
                <a:cs typeface="+mn-lt"/>
              </a:rPr>
              <a:t>Select the default system language for your profile</a:t>
            </a:r>
            <a:endParaRPr lang="en-US" sz="1600">
              <a:solidFill>
                <a:srgbClr val="1A1816"/>
              </a:solidFill>
              <a:latin typeface="proxima_nova"/>
              <a:cs typeface="Arial"/>
            </a:endParaRPr>
          </a:p>
          <a:p>
            <a:pPr marL="285750" indent="-285750">
              <a:buFontTx/>
              <a:buChar char="-"/>
            </a:pPr>
            <a:endParaRPr lang="en-US" sz="1600">
              <a:solidFill>
                <a:srgbClr val="1A1816"/>
              </a:solidFill>
              <a:latin typeface="proxima_nova"/>
              <a:cs typeface="Arial"/>
            </a:endParaRPr>
          </a:p>
          <a:p>
            <a:r>
              <a:rPr lang="en-US" sz="1600" b="1">
                <a:solidFill>
                  <a:srgbClr val="1A1816"/>
                </a:solidFill>
                <a:latin typeface="proxima_nova"/>
                <a:ea typeface="+mn-lt"/>
                <a:cs typeface="+mn-lt"/>
              </a:rPr>
              <a:t>Current Session: </a:t>
            </a:r>
            <a:r>
              <a:rPr lang="en-US" sz="1600">
                <a:solidFill>
                  <a:srgbClr val="1A1816"/>
                </a:solidFill>
                <a:latin typeface="proxima_nova"/>
                <a:ea typeface="+mn-lt"/>
                <a:cs typeface="+mn-lt"/>
              </a:rPr>
              <a:t>Select the language to be used in the current session until you either log off or change your language preference.</a:t>
            </a:r>
          </a:p>
          <a:p>
            <a:pPr marL="285750" indent="-285750">
              <a:buFontTx/>
              <a:buChar char="-"/>
            </a:pPr>
            <a:endParaRPr lang="en-US" sz="1600">
              <a:solidFill>
                <a:srgbClr val="1A1816"/>
              </a:solidFill>
              <a:latin typeface="proxima_nova"/>
              <a:ea typeface="+mn-lt"/>
              <a:cs typeface="+mn-lt"/>
            </a:endParaRPr>
          </a:p>
          <a:p>
            <a:r>
              <a:rPr lang="en-US" sz="1600" b="1">
                <a:solidFill>
                  <a:srgbClr val="1A1816"/>
                </a:solidFill>
                <a:latin typeface="proxima_nova"/>
                <a:ea typeface="+mn-lt"/>
                <a:cs typeface="+mn-lt"/>
              </a:rPr>
              <a:t>Display Name:</a:t>
            </a:r>
            <a:r>
              <a:rPr lang="en-US" sz="1600">
                <a:solidFill>
                  <a:srgbClr val="1A1816"/>
                </a:solidFill>
                <a:latin typeface="proxima_nova"/>
                <a:ea typeface="+mn-lt"/>
                <a:cs typeface="+mn-lt"/>
              </a:rPr>
              <a:t> Select the language to be used for your display name in the global header. If the equivalent of a name doesn't exist in the preferred display language, or if the display language isn't set, then the user names are displayed in the preferred default language.</a:t>
            </a:r>
          </a:p>
        </p:txBody>
      </p:sp>
      <p:pic>
        <p:nvPicPr>
          <p:cNvPr id="3" name="Picture 2" descr="A screenshot of a computer screen&#10;&#10;Description automatically generated">
            <a:extLst>
              <a:ext uri="{FF2B5EF4-FFF2-40B4-BE49-F238E27FC236}">
                <a16:creationId xmlns:a16="http://schemas.microsoft.com/office/drawing/2014/main" id="{1737C9EF-E0EC-F645-AAD8-AC49A04F77DD}"/>
              </a:ext>
            </a:extLst>
          </p:cNvPr>
          <p:cNvPicPr>
            <a:picLocks noChangeAspect="1"/>
          </p:cNvPicPr>
          <p:nvPr/>
        </p:nvPicPr>
        <p:blipFill>
          <a:blip r:embed="rId4"/>
          <a:stretch>
            <a:fillRect/>
          </a:stretch>
        </p:blipFill>
        <p:spPr>
          <a:xfrm>
            <a:off x="4904979" y="1249319"/>
            <a:ext cx="3524014" cy="24973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103D9AF-5C73-14D1-668E-E178CE2B9507}"/>
              </a:ext>
            </a:extLst>
          </p:cNvPr>
          <p:cNvSpPr txBox="1"/>
          <p:nvPr/>
        </p:nvSpPr>
        <p:spPr>
          <a:xfrm>
            <a:off x="688623" y="857955"/>
            <a:ext cx="109182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1A1816"/>
                </a:solidFill>
                <a:latin typeface="Proxima Nova"/>
                <a:cs typeface="Segoe UI"/>
              </a:rPr>
              <a:t>Language page of the Set Preferences work area to set your language preferences.​ Default language of the system is English. </a:t>
            </a:r>
          </a:p>
        </p:txBody>
      </p:sp>
      <p:pic>
        <p:nvPicPr>
          <p:cNvPr id="6" name="Graphic 5" descr="House outline">
            <a:hlinkClick r:id="rId5" action="ppaction://hlinksldjump"/>
            <a:extLst>
              <a:ext uri="{FF2B5EF4-FFF2-40B4-BE49-F238E27FC236}">
                <a16:creationId xmlns:a16="http://schemas.microsoft.com/office/drawing/2014/main" id="{3AAF329B-6E9C-C1A0-64F1-A1EB8CF2F2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27365"/>
            <a:ext cx="471320" cy="477054"/>
          </a:xfrm>
          <a:prstGeom prst="rect">
            <a:avLst/>
          </a:prstGeom>
        </p:spPr>
      </p:pic>
      <p:pic>
        <p:nvPicPr>
          <p:cNvPr id="9" name="Graphic 8" descr="Priorities with solid fill">
            <a:hlinkClick r:id="rId8" action="ppaction://hlinksldjump"/>
            <a:extLst>
              <a:ext uri="{FF2B5EF4-FFF2-40B4-BE49-F238E27FC236}">
                <a16:creationId xmlns:a16="http://schemas.microsoft.com/office/drawing/2014/main" id="{C02E5D36-3377-BCE0-6A1C-6DB620B84D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812146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57BC64E-11CA-8020-68CB-D2610BA09FF0}"/>
              </a:ext>
            </a:extLst>
          </p:cNvPr>
          <p:cNvSpPr txBox="1"/>
          <p:nvPr/>
        </p:nvSpPr>
        <p:spPr>
          <a:xfrm>
            <a:off x="792036" y="782068"/>
            <a:ext cx="10932323" cy="338554"/>
          </a:xfrm>
          <a:prstGeom prst="rect">
            <a:avLst/>
          </a:prstGeom>
          <a:noFill/>
        </p:spPr>
        <p:txBody>
          <a:bodyPr wrap="square" lIns="91440" tIns="45720" rIns="91440" bIns="45720" anchor="t">
            <a:spAutoFit/>
          </a:bodyPr>
          <a:lstStyle/>
          <a:p>
            <a:pPr>
              <a:defRPr/>
            </a:pPr>
            <a:r>
              <a:rPr lang="en-US" sz="1600">
                <a:latin typeface="Proxima Nova"/>
                <a:ea typeface="+mn-lt"/>
                <a:cs typeface="+mn-lt"/>
              </a:rPr>
              <a:t>If you have forgotten your password, Open </a:t>
            </a:r>
            <a:r>
              <a:rPr lang="en-US" sz="1600">
                <a:latin typeface="Proxima Nova"/>
                <a:ea typeface="+mn-lt"/>
                <a:cs typeface="+mn-lt"/>
                <a:hlinkClick r:id="rId3"/>
              </a:rPr>
              <a:t>https://supplier-portal.unhcr.org/  </a:t>
            </a:r>
            <a:r>
              <a:rPr lang="en-US" sz="1600">
                <a:latin typeface="Proxima Nova"/>
                <a:ea typeface="+mn-lt"/>
                <a:cs typeface="+mn-lt"/>
              </a:rPr>
              <a:t>and please take the following steps: </a:t>
            </a:r>
            <a:endParaRPr lang="en-US" sz="1600">
              <a:latin typeface="Proxima Nova"/>
            </a:endParaRPr>
          </a:p>
        </p:txBody>
      </p:sp>
      <p:sp>
        <p:nvSpPr>
          <p:cNvPr id="5" name="TextBox 4">
            <a:extLst>
              <a:ext uri="{FF2B5EF4-FFF2-40B4-BE49-F238E27FC236}">
                <a16:creationId xmlns:a16="http://schemas.microsoft.com/office/drawing/2014/main" id="{0469E2B6-66F1-268B-FF23-A08CF9F4B224}"/>
              </a:ext>
            </a:extLst>
          </p:cNvPr>
          <p:cNvSpPr txBox="1"/>
          <p:nvPr/>
        </p:nvSpPr>
        <p:spPr>
          <a:xfrm>
            <a:off x="349818" y="191493"/>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2.7 Forgotten password</a:t>
            </a:r>
            <a:endParaRPr lang="en-US"/>
          </a:p>
        </p:txBody>
      </p:sp>
      <p:pic>
        <p:nvPicPr>
          <p:cNvPr id="3" name="Graphic 2" descr="House outline">
            <a:hlinkClick r:id="rId4" action="ppaction://hlinksldjump"/>
            <a:extLst>
              <a:ext uri="{FF2B5EF4-FFF2-40B4-BE49-F238E27FC236}">
                <a16:creationId xmlns:a16="http://schemas.microsoft.com/office/drawing/2014/main" id="{10BA2EAF-A0F8-867E-C823-B2F46AB955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4" name="Graphic 3" descr="Priorities with solid fill">
            <a:hlinkClick r:id="rId7" action="ppaction://hlinksldjump"/>
            <a:extLst>
              <a:ext uri="{FF2B5EF4-FFF2-40B4-BE49-F238E27FC236}">
                <a16:creationId xmlns:a16="http://schemas.microsoft.com/office/drawing/2014/main" id="{49210FCE-B36D-A452-5665-CA043CB125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10" name="TextBox 9">
            <a:extLst>
              <a:ext uri="{FF2B5EF4-FFF2-40B4-BE49-F238E27FC236}">
                <a16:creationId xmlns:a16="http://schemas.microsoft.com/office/drawing/2014/main" id="{2933A28C-A5CA-4774-B5E9-E5AC3785A561}"/>
              </a:ext>
            </a:extLst>
          </p:cNvPr>
          <p:cNvSpPr txBox="1"/>
          <p:nvPr/>
        </p:nvSpPr>
        <p:spPr>
          <a:xfrm>
            <a:off x="1649563" y="5555915"/>
            <a:ext cx="3767164" cy="338554"/>
          </a:xfrm>
          <a:prstGeom prst="rect">
            <a:avLst/>
          </a:prstGeom>
          <a:noFill/>
        </p:spPr>
        <p:txBody>
          <a:bodyPr wrap="square" lIns="91440" tIns="45720" rIns="91440" bIns="45720" anchor="t">
            <a:spAutoFit/>
          </a:bodyPr>
          <a:lstStyle/>
          <a:p>
            <a:pPr>
              <a:defRPr/>
            </a:pPr>
            <a:r>
              <a:rPr lang="en-US" sz="1600">
                <a:latin typeface="proxima_nova"/>
                <a:ea typeface="+mn-lt"/>
                <a:cs typeface="+mn-lt"/>
              </a:rPr>
              <a:t>Step 1: Click on </a:t>
            </a:r>
            <a:r>
              <a:rPr lang="en-US" sz="1600" b="1">
                <a:latin typeface="proxima_nova"/>
                <a:ea typeface="+mn-lt"/>
                <a:cs typeface="+mn-lt"/>
              </a:rPr>
              <a:t>Forgot Password </a:t>
            </a:r>
            <a:r>
              <a:rPr lang="en-US" sz="1600">
                <a:latin typeface="proxima_nova"/>
                <a:ea typeface="+mn-lt"/>
                <a:cs typeface="+mn-lt"/>
              </a:rPr>
              <a:t>link</a:t>
            </a:r>
            <a:endParaRPr lang="en-US" sz="1600">
              <a:latin typeface="proxima_nova"/>
            </a:endParaRPr>
          </a:p>
        </p:txBody>
      </p:sp>
      <p:sp>
        <p:nvSpPr>
          <p:cNvPr id="11" name="TextBox 10">
            <a:extLst>
              <a:ext uri="{FF2B5EF4-FFF2-40B4-BE49-F238E27FC236}">
                <a16:creationId xmlns:a16="http://schemas.microsoft.com/office/drawing/2014/main" id="{78D2EB58-68EE-EA9E-458C-2208035CEEA9}"/>
              </a:ext>
            </a:extLst>
          </p:cNvPr>
          <p:cNvSpPr txBox="1"/>
          <p:nvPr/>
        </p:nvSpPr>
        <p:spPr>
          <a:xfrm>
            <a:off x="6605881" y="5032695"/>
            <a:ext cx="3767164" cy="861774"/>
          </a:xfrm>
          <a:prstGeom prst="rect">
            <a:avLst/>
          </a:prstGeom>
          <a:noFill/>
        </p:spPr>
        <p:txBody>
          <a:bodyPr wrap="square" lIns="91440" tIns="45720" rIns="91440" bIns="45720" anchor="t">
            <a:spAutoFit/>
          </a:bodyPr>
          <a:lstStyle/>
          <a:p>
            <a:pPr>
              <a:defRPr/>
            </a:pPr>
            <a:r>
              <a:rPr lang="en-US" sz="1600">
                <a:latin typeface="proxima_nova"/>
                <a:ea typeface="+mn-lt"/>
                <a:cs typeface="+mn-lt"/>
              </a:rPr>
              <a:t>Step 2: Enter registered </a:t>
            </a:r>
            <a:r>
              <a:rPr lang="en-US" sz="1600" b="1">
                <a:latin typeface="proxima_nova"/>
                <a:ea typeface="+mn-lt"/>
                <a:cs typeface="+mn-lt"/>
              </a:rPr>
              <a:t>email</a:t>
            </a:r>
            <a:r>
              <a:rPr lang="en-US" sz="1600">
                <a:latin typeface="proxima_nova"/>
                <a:ea typeface="+mn-lt"/>
                <a:cs typeface="+mn-lt"/>
              </a:rPr>
              <a:t> address</a:t>
            </a:r>
          </a:p>
          <a:p>
            <a:pPr>
              <a:defRPr/>
            </a:pPr>
            <a:r>
              <a:rPr lang="en-US" sz="1600">
                <a:latin typeface="proxima_nova"/>
                <a:cs typeface="Arial"/>
              </a:rPr>
              <a:t>Step 3: Tick </a:t>
            </a:r>
            <a:r>
              <a:rPr lang="en-US" sz="1600" b="1">
                <a:latin typeface="proxima_nova"/>
                <a:cs typeface="Arial"/>
              </a:rPr>
              <a:t>Forgot password</a:t>
            </a:r>
          </a:p>
          <a:p>
            <a:pPr>
              <a:defRPr/>
            </a:pPr>
            <a:r>
              <a:rPr lang="en-US" sz="1600">
                <a:latin typeface="proxima_nova"/>
                <a:cs typeface="Arial"/>
              </a:rPr>
              <a:t>Step 4: Click on </a:t>
            </a:r>
            <a:r>
              <a:rPr lang="en-US" sz="1600" b="1">
                <a:latin typeface="proxima_nova"/>
                <a:cs typeface="Arial"/>
              </a:rPr>
              <a:t>Next</a:t>
            </a:r>
            <a:r>
              <a:rPr lang="en-US" sz="1600">
                <a:latin typeface="proxima_nova"/>
                <a:cs typeface="Arial"/>
              </a:rPr>
              <a:t> button</a:t>
            </a:r>
          </a:p>
        </p:txBody>
      </p:sp>
      <p:pic>
        <p:nvPicPr>
          <p:cNvPr id="8" name="Picture 7">
            <a:extLst>
              <a:ext uri="{FF2B5EF4-FFF2-40B4-BE49-F238E27FC236}">
                <a16:creationId xmlns:a16="http://schemas.microsoft.com/office/drawing/2014/main" id="{49063AD0-A0DC-F51A-AFE8-12D8355A895B}"/>
              </a:ext>
            </a:extLst>
          </p:cNvPr>
          <p:cNvPicPr>
            <a:picLocks noChangeAspect="1"/>
          </p:cNvPicPr>
          <p:nvPr/>
        </p:nvPicPr>
        <p:blipFill>
          <a:blip r:embed="rId10"/>
          <a:stretch>
            <a:fillRect/>
          </a:stretch>
        </p:blipFill>
        <p:spPr>
          <a:xfrm>
            <a:off x="6286552" y="1119331"/>
            <a:ext cx="3767165" cy="3797993"/>
          </a:xfrm>
          <a:prstGeom prst="rect">
            <a:avLst/>
          </a:prstGeom>
        </p:spPr>
      </p:pic>
      <p:pic>
        <p:nvPicPr>
          <p:cNvPr id="14" name="Picture 13">
            <a:extLst>
              <a:ext uri="{FF2B5EF4-FFF2-40B4-BE49-F238E27FC236}">
                <a16:creationId xmlns:a16="http://schemas.microsoft.com/office/drawing/2014/main" id="{23F86D2C-B027-DB5B-F782-653A47A364D0}"/>
              </a:ext>
            </a:extLst>
          </p:cNvPr>
          <p:cNvPicPr>
            <a:picLocks noChangeAspect="1"/>
          </p:cNvPicPr>
          <p:nvPr/>
        </p:nvPicPr>
        <p:blipFill>
          <a:blip r:embed="rId11"/>
          <a:stretch>
            <a:fillRect/>
          </a:stretch>
        </p:blipFill>
        <p:spPr>
          <a:xfrm>
            <a:off x="1649563" y="1119331"/>
            <a:ext cx="3267325" cy="4376057"/>
          </a:xfrm>
          <a:prstGeom prst="rect">
            <a:avLst/>
          </a:prstGeom>
        </p:spPr>
      </p:pic>
      <p:sp>
        <p:nvSpPr>
          <p:cNvPr id="7" name="Rettangolo con angoli arrotondati 11">
            <a:extLst>
              <a:ext uri="{FF2B5EF4-FFF2-40B4-BE49-F238E27FC236}">
                <a16:creationId xmlns:a16="http://schemas.microsoft.com/office/drawing/2014/main" id="{D55B8F45-1480-7167-2BF0-AEA15D4B64CC}"/>
              </a:ext>
            </a:extLst>
          </p:cNvPr>
          <p:cNvSpPr/>
          <p:nvPr/>
        </p:nvSpPr>
        <p:spPr>
          <a:xfrm>
            <a:off x="1898544" y="2749874"/>
            <a:ext cx="729042" cy="27710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75562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6299F940-7D78-8C60-DD68-B3E1F5F7CC16}"/>
              </a:ext>
            </a:extLst>
          </p:cNvPr>
          <p:cNvSpPr>
            <a:spLocks noChangeAspect="1" noChangeArrowheads="1"/>
          </p:cNvSpPr>
          <p:nvPr/>
        </p:nvSpPr>
        <p:spPr bwMode="auto">
          <a:xfrm>
            <a:off x="6307015" y="4124337"/>
            <a:ext cx="304800" cy="300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1">
            <a:extLst>
              <a:ext uri="{FF2B5EF4-FFF2-40B4-BE49-F238E27FC236}">
                <a16:creationId xmlns:a16="http://schemas.microsoft.com/office/drawing/2014/main" id="{2C455676-492A-BCF1-85CF-6CFB7626A9C3}"/>
              </a:ext>
            </a:extLst>
          </p:cNvPr>
          <p:cNvSpPr txBox="1">
            <a:spLocks/>
          </p:cNvSpPr>
          <p:nvPr/>
        </p:nvSpPr>
        <p:spPr>
          <a:xfrm>
            <a:off x="246824" y="828262"/>
            <a:ext cx="11672416" cy="604086"/>
          </a:xfrm>
          <a:prstGeom prst="rect">
            <a:avLst/>
          </a:prstGeom>
        </p:spPr>
        <p:txBody>
          <a:bodyPr/>
          <a:lstStyle>
            <a:lvl1pPr algn="l" defTabSz="608013" rtl="0" eaLnBrk="1" fontAlgn="base" hangingPunct="1">
              <a:lnSpc>
                <a:spcPct val="90000"/>
              </a:lnSpc>
              <a:spcBef>
                <a:spcPct val="0"/>
              </a:spcBef>
              <a:spcAft>
                <a:spcPct val="0"/>
              </a:spcAft>
              <a:defRPr sz="4800" b="1" kern="1200">
                <a:solidFill>
                  <a:schemeClr val="accent1"/>
                </a:solidFill>
                <a:latin typeface="+mj-lt"/>
                <a:ea typeface="+mj-ea"/>
                <a:cs typeface="+mj-cs"/>
              </a:defRPr>
            </a:lvl1pPr>
            <a:lvl2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2pPr>
            <a:lvl3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3pPr>
            <a:lvl4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4pPr>
            <a:lvl5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5pPr>
            <a:lvl6pPr marL="4572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6pPr>
            <a:lvl7pPr marL="9144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7pPr>
            <a:lvl8pPr marL="13716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8pPr>
            <a:lvl9pPr marL="18288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9pPr>
          </a:lstStyle>
          <a:p>
            <a:pPr algn="ctr"/>
            <a:r>
              <a:rPr lang="en-US" sz="3600">
                <a:latin typeface="Proxima Nova Extrabold"/>
              </a:rPr>
              <a:t>When doing business with UNHCR…</a:t>
            </a:r>
            <a:endParaRPr lang="en-US" sz="3600"/>
          </a:p>
          <a:p>
            <a:pPr algn="ctr"/>
            <a:endParaRPr lang="en-US" sz="3600"/>
          </a:p>
        </p:txBody>
      </p:sp>
      <p:sp>
        <p:nvSpPr>
          <p:cNvPr id="11" name="Rectangle: Rounded Corners 10">
            <a:extLst>
              <a:ext uri="{FF2B5EF4-FFF2-40B4-BE49-F238E27FC236}">
                <a16:creationId xmlns:a16="http://schemas.microsoft.com/office/drawing/2014/main" id="{6FAFC749-FCEE-887B-8A2E-EE188C513670}"/>
              </a:ext>
            </a:extLst>
          </p:cNvPr>
          <p:cNvSpPr/>
          <p:nvPr/>
        </p:nvSpPr>
        <p:spPr>
          <a:xfrm>
            <a:off x="1419977" y="3679501"/>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latin typeface="Lato"/>
                <a:ea typeface="Lato"/>
                <a:cs typeface="Lato"/>
              </a:rPr>
              <a:t>Check spam/junk</a:t>
            </a:r>
            <a:r>
              <a:rPr lang="en-US">
                <a:solidFill>
                  <a:schemeClr val="tx1"/>
                </a:solidFill>
                <a:latin typeface="Lato"/>
                <a:ea typeface="Lato"/>
                <a:cs typeface="Lato"/>
              </a:rPr>
              <a:t> folders at all times.</a:t>
            </a:r>
          </a:p>
        </p:txBody>
      </p:sp>
      <p:sp>
        <p:nvSpPr>
          <p:cNvPr id="2" name="Rectangle: Rounded Corners 1">
            <a:extLst>
              <a:ext uri="{FF2B5EF4-FFF2-40B4-BE49-F238E27FC236}">
                <a16:creationId xmlns:a16="http://schemas.microsoft.com/office/drawing/2014/main" id="{012511E8-AC6B-0763-2BC2-336870CE5B4A}"/>
              </a:ext>
            </a:extLst>
          </p:cNvPr>
          <p:cNvSpPr/>
          <p:nvPr/>
        </p:nvSpPr>
        <p:spPr>
          <a:xfrm>
            <a:off x="1363493" y="2768887"/>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dirty="0">
                <a:solidFill>
                  <a:schemeClr val="tx1"/>
                </a:solidFill>
                <a:latin typeface="Lato"/>
                <a:ea typeface="Lato"/>
                <a:cs typeface="Lato"/>
              </a:rPr>
              <a:t>Look out for notification emails</a:t>
            </a:r>
            <a:r>
              <a:rPr lang="en-US" dirty="0">
                <a:solidFill>
                  <a:schemeClr val="tx1"/>
                </a:solidFill>
                <a:latin typeface="Lato"/>
                <a:ea typeface="Lato"/>
                <a:cs typeface="Lato"/>
              </a:rPr>
              <a:t> from the system ending in </a:t>
            </a:r>
            <a:r>
              <a:rPr lang="en-US" b="1" dirty="0">
                <a:solidFill>
                  <a:schemeClr val="tx1"/>
                </a:solidFill>
                <a:latin typeface="Lato"/>
                <a:ea typeface="Lato"/>
                <a:cs typeface="Lato"/>
              </a:rPr>
              <a:t>oracle.com</a:t>
            </a:r>
          </a:p>
        </p:txBody>
      </p:sp>
      <p:sp>
        <p:nvSpPr>
          <p:cNvPr id="4" name="Rectangle: Rounded Corners 3">
            <a:extLst>
              <a:ext uri="{FF2B5EF4-FFF2-40B4-BE49-F238E27FC236}">
                <a16:creationId xmlns:a16="http://schemas.microsoft.com/office/drawing/2014/main" id="{B895BF81-3A99-FB70-A368-0C0F58FD9C15}"/>
              </a:ext>
            </a:extLst>
          </p:cNvPr>
          <p:cNvSpPr/>
          <p:nvPr/>
        </p:nvSpPr>
        <p:spPr>
          <a:xfrm>
            <a:off x="1363493" y="1760980"/>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latin typeface="Lato"/>
                <a:ea typeface="Lato"/>
                <a:cs typeface="Lato"/>
              </a:rPr>
              <a:t>Monitor </a:t>
            </a:r>
            <a:r>
              <a:rPr lang="en-US">
                <a:solidFill>
                  <a:schemeClr val="tx1"/>
                </a:solidFill>
                <a:latin typeface="Lato"/>
                <a:ea typeface="Lato"/>
                <a:cs typeface="Lato"/>
              </a:rPr>
              <a:t>your registered email actively. </a:t>
            </a:r>
          </a:p>
        </p:txBody>
      </p:sp>
      <p:sp>
        <p:nvSpPr>
          <p:cNvPr id="6" name="Rectangle: Rounded Corners 5">
            <a:extLst>
              <a:ext uri="{FF2B5EF4-FFF2-40B4-BE49-F238E27FC236}">
                <a16:creationId xmlns:a16="http://schemas.microsoft.com/office/drawing/2014/main" id="{B16504D5-99A7-579F-E906-1FE98FAFF594}"/>
              </a:ext>
            </a:extLst>
          </p:cNvPr>
          <p:cNvSpPr/>
          <p:nvPr/>
        </p:nvSpPr>
        <p:spPr>
          <a:xfrm>
            <a:off x="1419977" y="4637596"/>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a:solidFill>
                  <a:schemeClr val="tx1"/>
                </a:solidFill>
                <a:latin typeface="Lato"/>
                <a:ea typeface="Lato"/>
                <a:cs typeface="Lato"/>
              </a:rPr>
              <a:t>Raise </a:t>
            </a:r>
            <a:r>
              <a:rPr lang="en-US">
                <a:solidFill>
                  <a:schemeClr val="tx1"/>
                </a:solidFill>
                <a:latin typeface="Lato"/>
                <a:ea typeface="Lato"/>
                <a:cs typeface="Lato"/>
              </a:rPr>
              <a:t>any issue as soon as possible. </a:t>
            </a:r>
          </a:p>
        </p:txBody>
      </p:sp>
      <p:pic>
        <p:nvPicPr>
          <p:cNvPr id="8" name="Graphic 7" descr="Eye outline">
            <a:extLst>
              <a:ext uri="{FF2B5EF4-FFF2-40B4-BE49-F238E27FC236}">
                <a16:creationId xmlns:a16="http://schemas.microsoft.com/office/drawing/2014/main" id="{DA019F2B-E0FE-072E-E46A-0D22A91165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715" y="1750769"/>
            <a:ext cx="786778" cy="786778"/>
          </a:xfrm>
          <a:prstGeom prst="rect">
            <a:avLst/>
          </a:prstGeom>
        </p:spPr>
      </p:pic>
      <p:pic>
        <p:nvPicPr>
          <p:cNvPr id="10" name="Graphic 9" descr="Send outline">
            <a:extLst>
              <a:ext uri="{FF2B5EF4-FFF2-40B4-BE49-F238E27FC236}">
                <a16:creationId xmlns:a16="http://schemas.microsoft.com/office/drawing/2014/main" id="{41781B76-5A31-353F-4608-A58C0ECA65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597" y="2749726"/>
            <a:ext cx="679274" cy="679274"/>
          </a:xfrm>
          <a:prstGeom prst="rect">
            <a:avLst/>
          </a:prstGeom>
        </p:spPr>
      </p:pic>
      <p:pic>
        <p:nvPicPr>
          <p:cNvPr id="14" name="Graphic 13" descr="Magnifying glass outline">
            <a:extLst>
              <a:ext uri="{FF2B5EF4-FFF2-40B4-BE49-F238E27FC236}">
                <a16:creationId xmlns:a16="http://schemas.microsoft.com/office/drawing/2014/main" id="{846EEA76-2D46-429D-895E-1FF5CAA6D0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0467" y="3641180"/>
            <a:ext cx="679274" cy="679274"/>
          </a:xfrm>
          <a:prstGeom prst="rect">
            <a:avLst/>
          </a:prstGeom>
        </p:spPr>
      </p:pic>
      <p:pic>
        <p:nvPicPr>
          <p:cNvPr id="16" name="Graphic 15" descr="Help outline">
            <a:extLst>
              <a:ext uri="{FF2B5EF4-FFF2-40B4-BE49-F238E27FC236}">
                <a16:creationId xmlns:a16="http://schemas.microsoft.com/office/drawing/2014/main" id="{D25DBC00-8BC6-9D5E-8E43-D797DA34C1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0467" y="4532633"/>
            <a:ext cx="679274" cy="679274"/>
          </a:xfrm>
          <a:prstGeom prst="rect">
            <a:avLst/>
          </a:prstGeom>
        </p:spPr>
      </p:pic>
    </p:spTree>
    <p:extLst>
      <p:ext uri="{BB962C8B-B14F-4D97-AF65-F5344CB8AC3E}">
        <p14:creationId xmlns:p14="http://schemas.microsoft.com/office/powerpoint/2010/main" val="2126517947"/>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69E2B6-66F1-268B-FF23-A08CF9F4B224}"/>
              </a:ext>
            </a:extLst>
          </p:cNvPr>
          <p:cNvSpPr txBox="1"/>
          <p:nvPr/>
        </p:nvSpPr>
        <p:spPr>
          <a:xfrm>
            <a:off x="914262" y="191493"/>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Password reset notification</a:t>
            </a:r>
            <a:endParaRPr lang="en-US"/>
          </a:p>
        </p:txBody>
      </p:sp>
      <p:pic>
        <p:nvPicPr>
          <p:cNvPr id="3" name="Graphic 2" descr="House outline">
            <a:hlinkClick r:id="rId3" action="ppaction://hlinksldjump"/>
            <a:extLst>
              <a:ext uri="{FF2B5EF4-FFF2-40B4-BE49-F238E27FC236}">
                <a16:creationId xmlns:a16="http://schemas.microsoft.com/office/drawing/2014/main" id="{10BA2EAF-A0F8-867E-C823-B2F46AB955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0680" y="0"/>
            <a:ext cx="471320" cy="477054"/>
          </a:xfrm>
          <a:prstGeom prst="rect">
            <a:avLst/>
          </a:prstGeom>
        </p:spPr>
      </p:pic>
      <p:pic>
        <p:nvPicPr>
          <p:cNvPr id="4" name="Graphic 3" descr="Priorities with solid fill">
            <a:hlinkClick r:id="rId6" action="ppaction://hlinksldjump"/>
            <a:extLst>
              <a:ext uri="{FF2B5EF4-FFF2-40B4-BE49-F238E27FC236}">
                <a16:creationId xmlns:a16="http://schemas.microsoft.com/office/drawing/2014/main" id="{49210FCE-B36D-A452-5665-CA043CB125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6380946"/>
            <a:ext cx="477054" cy="477054"/>
          </a:xfrm>
          <a:prstGeom prst="rect">
            <a:avLst/>
          </a:prstGeom>
        </p:spPr>
      </p:pic>
      <p:sp>
        <p:nvSpPr>
          <p:cNvPr id="10" name="TextBox 9">
            <a:extLst>
              <a:ext uri="{FF2B5EF4-FFF2-40B4-BE49-F238E27FC236}">
                <a16:creationId xmlns:a16="http://schemas.microsoft.com/office/drawing/2014/main" id="{2933A28C-A5CA-4774-B5E9-E5AC3785A561}"/>
              </a:ext>
            </a:extLst>
          </p:cNvPr>
          <p:cNvSpPr txBox="1"/>
          <p:nvPr/>
        </p:nvSpPr>
        <p:spPr>
          <a:xfrm>
            <a:off x="906438" y="4632297"/>
            <a:ext cx="4463312" cy="584775"/>
          </a:xfrm>
          <a:prstGeom prst="rect">
            <a:avLst/>
          </a:prstGeom>
          <a:noFill/>
        </p:spPr>
        <p:txBody>
          <a:bodyPr wrap="square" lIns="91440" tIns="45720" rIns="91440" bIns="45720" anchor="t">
            <a:spAutoFit/>
          </a:bodyPr>
          <a:lstStyle/>
          <a:p>
            <a:pPr>
              <a:defRPr/>
            </a:pPr>
            <a:r>
              <a:rPr lang="en-US" sz="1600">
                <a:latin typeface="proxima_nova"/>
                <a:ea typeface="+mn-lt"/>
                <a:cs typeface="+mn-lt"/>
              </a:rPr>
              <a:t>A password reset notification email was sent to the email address associated with your Supplier Profile</a:t>
            </a:r>
            <a:endParaRPr lang="en-US" sz="1600">
              <a:latin typeface="proxima_nova"/>
            </a:endParaRPr>
          </a:p>
        </p:txBody>
      </p:sp>
      <p:sp>
        <p:nvSpPr>
          <p:cNvPr id="14" name="TextBox 13">
            <a:extLst>
              <a:ext uri="{FF2B5EF4-FFF2-40B4-BE49-F238E27FC236}">
                <a16:creationId xmlns:a16="http://schemas.microsoft.com/office/drawing/2014/main" id="{DA92A2D2-B57E-B4D9-B76A-6B26DE503B4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2.7 Forgotten Password</a:t>
            </a:r>
            <a:endParaRPr lang="en-PH" sz="2500" b="1">
              <a:solidFill>
                <a:srgbClr val="0072BC"/>
              </a:solidFill>
              <a:latin typeface="Proxima Nova"/>
              <a:ea typeface="+mn-lt"/>
              <a:cs typeface="+mn-lt"/>
            </a:endParaRPr>
          </a:p>
        </p:txBody>
      </p:sp>
      <p:sp>
        <p:nvSpPr>
          <p:cNvPr id="15" name="TextBox 14">
            <a:extLst>
              <a:ext uri="{FF2B5EF4-FFF2-40B4-BE49-F238E27FC236}">
                <a16:creationId xmlns:a16="http://schemas.microsoft.com/office/drawing/2014/main" id="{3595EF76-E2CB-E2AD-2AE5-F907BA04D937}"/>
              </a:ext>
            </a:extLst>
          </p:cNvPr>
          <p:cNvSpPr txBox="1"/>
          <p:nvPr/>
        </p:nvSpPr>
        <p:spPr>
          <a:xfrm>
            <a:off x="5748243" y="4632297"/>
            <a:ext cx="6213088" cy="1077218"/>
          </a:xfrm>
          <a:prstGeom prst="rect">
            <a:avLst/>
          </a:prstGeom>
          <a:noFill/>
        </p:spPr>
        <p:txBody>
          <a:bodyPr wrap="square" lIns="91440" tIns="45720" rIns="91440" bIns="45720" anchor="t">
            <a:spAutoFit/>
          </a:bodyPr>
          <a:lstStyle/>
          <a:p>
            <a:pPr>
              <a:defRPr/>
            </a:pPr>
            <a:r>
              <a:rPr lang="en-US" sz="1600">
                <a:latin typeface="proxima_nova"/>
                <a:ea typeface="+mn-lt"/>
                <a:cs typeface="+mn-lt"/>
              </a:rPr>
              <a:t>Step 5: Verify your email Inbox/Spam (Junk) mailbox of your email address and identify the email with the Password Reset Link. </a:t>
            </a:r>
          </a:p>
          <a:p>
            <a:pPr>
              <a:defRPr/>
            </a:pPr>
            <a:endParaRPr lang="en-US" sz="1600">
              <a:latin typeface="proxima_nova"/>
              <a:cs typeface="Arial"/>
            </a:endParaRPr>
          </a:p>
          <a:p>
            <a:pPr>
              <a:defRPr/>
            </a:pPr>
            <a:r>
              <a:rPr lang="en-US" sz="1600">
                <a:latin typeface="proxima_nova"/>
                <a:cs typeface="Arial"/>
              </a:rPr>
              <a:t>Step 6: Click on </a:t>
            </a:r>
            <a:r>
              <a:rPr lang="en-US" sz="1600" b="1">
                <a:latin typeface="proxima_nova"/>
                <a:cs typeface="Arial"/>
              </a:rPr>
              <a:t>Reset Password </a:t>
            </a:r>
            <a:r>
              <a:rPr lang="en-US" sz="1600">
                <a:latin typeface="proxima_nova"/>
                <a:cs typeface="Arial"/>
              </a:rPr>
              <a:t>Button in the email.</a:t>
            </a:r>
          </a:p>
        </p:txBody>
      </p:sp>
      <p:sp useBgFill="1">
        <p:nvSpPr>
          <p:cNvPr id="7" name="TextBox 6">
            <a:extLst>
              <a:ext uri="{FF2B5EF4-FFF2-40B4-BE49-F238E27FC236}">
                <a16:creationId xmlns:a16="http://schemas.microsoft.com/office/drawing/2014/main" id="{77295BFC-B7B7-DB12-B954-7A78FF59D438}"/>
              </a:ext>
            </a:extLst>
          </p:cNvPr>
          <p:cNvSpPr txBox="1"/>
          <p:nvPr/>
        </p:nvSpPr>
        <p:spPr>
          <a:xfrm>
            <a:off x="6328434" y="1458013"/>
            <a:ext cx="896688"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700"/>
              <a:t>Company LLC</a:t>
            </a:r>
          </a:p>
        </p:txBody>
      </p:sp>
      <p:sp useBgFill="1">
        <p:nvSpPr>
          <p:cNvPr id="11" name="TextBox 10">
            <a:extLst>
              <a:ext uri="{FF2B5EF4-FFF2-40B4-BE49-F238E27FC236}">
                <a16:creationId xmlns:a16="http://schemas.microsoft.com/office/drawing/2014/main" id="{FFB5AA98-A102-60F9-FEAA-C2F043265E5C}"/>
              </a:ext>
            </a:extLst>
          </p:cNvPr>
          <p:cNvSpPr txBox="1"/>
          <p:nvPr/>
        </p:nvSpPr>
        <p:spPr>
          <a:xfrm>
            <a:off x="6187568" y="1264164"/>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700"/>
              <a:t>Company LLC</a:t>
            </a:r>
          </a:p>
        </p:txBody>
      </p:sp>
      <p:pic>
        <p:nvPicPr>
          <p:cNvPr id="9" name="Picture 8">
            <a:extLst>
              <a:ext uri="{FF2B5EF4-FFF2-40B4-BE49-F238E27FC236}">
                <a16:creationId xmlns:a16="http://schemas.microsoft.com/office/drawing/2014/main" id="{28B52F24-8294-E790-A1E6-2C9C9C058B95}"/>
              </a:ext>
            </a:extLst>
          </p:cNvPr>
          <p:cNvPicPr>
            <a:picLocks noChangeAspect="1"/>
          </p:cNvPicPr>
          <p:nvPr/>
        </p:nvPicPr>
        <p:blipFill>
          <a:blip r:embed="rId9"/>
          <a:stretch>
            <a:fillRect/>
          </a:stretch>
        </p:blipFill>
        <p:spPr>
          <a:xfrm>
            <a:off x="1114431" y="668547"/>
            <a:ext cx="3996436" cy="3878315"/>
          </a:xfrm>
          <a:prstGeom prst="rect">
            <a:avLst/>
          </a:prstGeom>
          <a:ln>
            <a:noFill/>
          </a:ln>
          <a:effectLst>
            <a:outerShdw blurRad="292100" dist="139700" dir="2700000" algn="tl" rotWithShape="0">
              <a:srgbClr val="333333">
                <a:alpha val="65000"/>
              </a:srgbClr>
            </a:outerShdw>
          </a:effectLst>
        </p:spPr>
      </p:pic>
      <p:pic>
        <p:nvPicPr>
          <p:cNvPr id="12" name="Picture 2">
            <a:extLst>
              <a:ext uri="{FF2B5EF4-FFF2-40B4-BE49-F238E27FC236}">
                <a16:creationId xmlns:a16="http://schemas.microsoft.com/office/drawing/2014/main" id="{0620AF1B-F2C2-75D9-FEC5-C1E6B15DFA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036" y="1148485"/>
            <a:ext cx="6778213" cy="31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07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69E2B6-66F1-268B-FF23-A08CF9F4B224}"/>
              </a:ext>
            </a:extLst>
          </p:cNvPr>
          <p:cNvSpPr txBox="1"/>
          <p:nvPr/>
        </p:nvSpPr>
        <p:spPr>
          <a:xfrm>
            <a:off x="914262" y="191493"/>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Password reset page</a:t>
            </a:r>
            <a:endParaRPr lang="en-US"/>
          </a:p>
        </p:txBody>
      </p:sp>
      <p:pic>
        <p:nvPicPr>
          <p:cNvPr id="3" name="Graphic 2" descr="House outline">
            <a:hlinkClick r:id="rId3" action="ppaction://hlinksldjump"/>
            <a:extLst>
              <a:ext uri="{FF2B5EF4-FFF2-40B4-BE49-F238E27FC236}">
                <a16:creationId xmlns:a16="http://schemas.microsoft.com/office/drawing/2014/main" id="{10BA2EAF-A0F8-867E-C823-B2F46AB955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0680" y="0"/>
            <a:ext cx="471320" cy="477054"/>
          </a:xfrm>
          <a:prstGeom prst="rect">
            <a:avLst/>
          </a:prstGeom>
        </p:spPr>
      </p:pic>
      <p:pic>
        <p:nvPicPr>
          <p:cNvPr id="4" name="Graphic 3" descr="Priorities with solid fill">
            <a:hlinkClick r:id="rId6" action="ppaction://hlinksldjump"/>
            <a:extLst>
              <a:ext uri="{FF2B5EF4-FFF2-40B4-BE49-F238E27FC236}">
                <a16:creationId xmlns:a16="http://schemas.microsoft.com/office/drawing/2014/main" id="{49210FCE-B36D-A452-5665-CA043CB125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6380946"/>
            <a:ext cx="477054" cy="477054"/>
          </a:xfrm>
          <a:prstGeom prst="rect">
            <a:avLst/>
          </a:prstGeom>
        </p:spPr>
      </p:pic>
      <p:sp>
        <p:nvSpPr>
          <p:cNvPr id="10" name="TextBox 9">
            <a:extLst>
              <a:ext uri="{FF2B5EF4-FFF2-40B4-BE49-F238E27FC236}">
                <a16:creationId xmlns:a16="http://schemas.microsoft.com/office/drawing/2014/main" id="{2933A28C-A5CA-4774-B5E9-E5AC3785A561}"/>
              </a:ext>
            </a:extLst>
          </p:cNvPr>
          <p:cNvSpPr txBox="1"/>
          <p:nvPr/>
        </p:nvSpPr>
        <p:spPr>
          <a:xfrm>
            <a:off x="912835" y="4462964"/>
            <a:ext cx="5187681" cy="1323439"/>
          </a:xfrm>
          <a:prstGeom prst="rect">
            <a:avLst/>
          </a:prstGeom>
          <a:noFill/>
        </p:spPr>
        <p:txBody>
          <a:bodyPr wrap="square" lIns="91440" tIns="45720" rIns="91440" bIns="45720" anchor="t">
            <a:spAutoFit/>
          </a:bodyPr>
          <a:lstStyle/>
          <a:p>
            <a:pPr>
              <a:defRPr/>
            </a:pPr>
            <a:r>
              <a:rPr lang="en-US" sz="1600">
                <a:latin typeface="proxima_nova"/>
                <a:ea typeface="+mn-lt"/>
                <a:cs typeface="+mn-lt"/>
              </a:rPr>
              <a:t>Step 7: Enter the new </a:t>
            </a:r>
            <a:r>
              <a:rPr lang="en-US" sz="1600" b="1">
                <a:latin typeface="proxima_nova"/>
                <a:ea typeface="+mn-lt"/>
                <a:cs typeface="+mn-lt"/>
              </a:rPr>
              <a:t>Password</a:t>
            </a:r>
            <a:r>
              <a:rPr lang="en-US" sz="1600">
                <a:latin typeface="proxima_nova"/>
                <a:ea typeface="+mn-lt"/>
                <a:cs typeface="+mn-lt"/>
              </a:rPr>
              <a:t>. </a:t>
            </a:r>
            <a:r>
              <a:rPr lang="en-US" sz="1600" b="1">
                <a:latin typeface="proxima_nova"/>
                <a:ea typeface="+mn-lt"/>
                <a:cs typeface="+mn-lt"/>
              </a:rPr>
              <a:t>Confirm Password.</a:t>
            </a:r>
          </a:p>
          <a:p>
            <a:pPr>
              <a:defRPr/>
            </a:pPr>
            <a:endParaRPr lang="en-US" sz="1600">
              <a:latin typeface="proxima_nova"/>
              <a:cs typeface="Arial"/>
            </a:endParaRPr>
          </a:p>
          <a:p>
            <a:pPr>
              <a:defRPr/>
            </a:pPr>
            <a:r>
              <a:rPr lang="en-US" sz="1600">
                <a:latin typeface="proxima_nova"/>
                <a:cs typeface="Arial"/>
              </a:rPr>
              <a:t>Step 8: Click on </a:t>
            </a:r>
            <a:r>
              <a:rPr lang="en-US" sz="1600" b="1">
                <a:latin typeface="proxima_nova"/>
                <a:cs typeface="Arial"/>
              </a:rPr>
              <a:t>Reset Password</a:t>
            </a:r>
            <a:r>
              <a:rPr lang="en-US" sz="1600">
                <a:latin typeface="proxima_nova"/>
                <a:cs typeface="Arial"/>
              </a:rPr>
              <a:t> page</a:t>
            </a:r>
          </a:p>
          <a:p>
            <a:pPr>
              <a:defRPr/>
            </a:pPr>
            <a:endParaRPr lang="en-US" sz="1600">
              <a:latin typeface="proxima_nova"/>
              <a:cs typeface="Arial"/>
            </a:endParaRPr>
          </a:p>
          <a:p>
            <a:pPr>
              <a:defRPr/>
            </a:pPr>
            <a:r>
              <a:rPr lang="en-US" sz="1600">
                <a:latin typeface="proxima_nova"/>
                <a:cs typeface="Arial"/>
              </a:rPr>
              <a:t>Login Page will be displayed.</a:t>
            </a:r>
          </a:p>
        </p:txBody>
      </p:sp>
      <p:sp>
        <p:nvSpPr>
          <p:cNvPr id="14" name="TextBox 13">
            <a:extLst>
              <a:ext uri="{FF2B5EF4-FFF2-40B4-BE49-F238E27FC236}">
                <a16:creationId xmlns:a16="http://schemas.microsoft.com/office/drawing/2014/main" id="{DA92A2D2-B57E-B4D9-B76A-6B26DE503B4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2.7 Forgotten Password</a:t>
            </a:r>
            <a:endParaRPr lang="en-PH" sz="2500" b="1">
              <a:solidFill>
                <a:srgbClr val="0072BC"/>
              </a:solidFill>
              <a:latin typeface="Proxima Nova"/>
              <a:ea typeface="+mn-lt"/>
              <a:cs typeface="+mn-lt"/>
            </a:endParaRPr>
          </a:p>
        </p:txBody>
      </p:sp>
      <p:sp>
        <p:nvSpPr>
          <p:cNvPr id="15" name="TextBox 14">
            <a:extLst>
              <a:ext uri="{FF2B5EF4-FFF2-40B4-BE49-F238E27FC236}">
                <a16:creationId xmlns:a16="http://schemas.microsoft.com/office/drawing/2014/main" id="{3595EF76-E2CB-E2AD-2AE5-F907BA04D937}"/>
              </a:ext>
            </a:extLst>
          </p:cNvPr>
          <p:cNvSpPr txBox="1"/>
          <p:nvPr/>
        </p:nvSpPr>
        <p:spPr>
          <a:xfrm>
            <a:off x="6646898" y="4681192"/>
            <a:ext cx="5074792" cy="584775"/>
          </a:xfrm>
          <a:prstGeom prst="rect">
            <a:avLst/>
          </a:prstGeom>
          <a:noFill/>
        </p:spPr>
        <p:txBody>
          <a:bodyPr wrap="square" lIns="91440" tIns="45720" rIns="91440" bIns="45720" anchor="t">
            <a:spAutoFit/>
          </a:bodyPr>
          <a:lstStyle/>
          <a:p>
            <a:pPr>
              <a:defRPr/>
            </a:pPr>
            <a:r>
              <a:rPr lang="en-US" sz="1600">
                <a:latin typeface="proxima_nova"/>
                <a:cs typeface="Arial"/>
              </a:rPr>
              <a:t>You will receive an email confirming that your password has been reset.</a:t>
            </a:r>
          </a:p>
        </p:txBody>
      </p:sp>
      <p:pic>
        <p:nvPicPr>
          <p:cNvPr id="13" name="Picture 12" descr="A screenshot of a login page&#10;&#10;Description automatically generated">
            <a:extLst>
              <a:ext uri="{FF2B5EF4-FFF2-40B4-BE49-F238E27FC236}">
                <a16:creationId xmlns:a16="http://schemas.microsoft.com/office/drawing/2014/main" id="{67E52DF7-D5D2-B8CC-6B77-41BCDE80A3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8438" y="767727"/>
            <a:ext cx="3269142" cy="3596056"/>
          </a:xfrm>
          <a:prstGeom prst="rect">
            <a:avLst/>
          </a:prstGeom>
          <a:ln>
            <a:noFill/>
          </a:ln>
          <a:effectLst>
            <a:outerShdw blurRad="292100" dist="139700" dir="2700000" algn="tl" rotWithShape="0">
              <a:srgbClr val="333333">
                <a:alpha val="65000"/>
              </a:srgbClr>
            </a:outerShdw>
          </a:effectLst>
        </p:spPr>
      </p:pic>
      <p:pic>
        <p:nvPicPr>
          <p:cNvPr id="17" name="Picture 16" descr="A screenshot of a computer&#10;&#10;Description automatically generated">
            <a:extLst>
              <a:ext uri="{FF2B5EF4-FFF2-40B4-BE49-F238E27FC236}">
                <a16:creationId xmlns:a16="http://schemas.microsoft.com/office/drawing/2014/main" id="{358EC2AC-8412-EB80-306C-6CF74B4510E5}"/>
              </a:ext>
            </a:extLst>
          </p:cNvPr>
          <p:cNvPicPr>
            <a:picLocks noChangeAspect="1"/>
          </p:cNvPicPr>
          <p:nvPr/>
        </p:nvPicPr>
        <p:blipFill rotWithShape="1">
          <a:blip r:embed="rId10">
            <a:extLst>
              <a:ext uri="{28A0092B-C50C-407E-A947-70E740481C1C}">
                <a14:useLocalDpi xmlns:a14="http://schemas.microsoft.com/office/drawing/2010/main" val="0"/>
              </a:ext>
            </a:extLst>
          </a:blip>
          <a:srcRect t="12861"/>
          <a:stretch/>
        </p:blipFill>
        <p:spPr>
          <a:xfrm>
            <a:off x="5319936" y="1442434"/>
            <a:ext cx="6634884" cy="2709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3760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a:xfrm>
            <a:off x="231783" y="4256426"/>
            <a:ext cx="5832134" cy="649902"/>
          </a:xfrm>
        </p:spPr>
        <p:txBody>
          <a:bodyPr>
            <a:noAutofit/>
          </a:bodyPr>
          <a:lstStyle/>
          <a:p>
            <a:r>
              <a:rPr lang="en-US" sz="3200"/>
              <a:t>3. Submission of offer</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519511" y="3059057"/>
            <a:ext cx="5440706" cy="1754326"/>
          </a:xfrm>
          <a:prstGeom prst="rect">
            <a:avLst/>
          </a:prstGeom>
          <a:noFill/>
        </p:spPr>
        <p:txBody>
          <a:bodyPr wrap="square" lIns="91440" tIns="45720" rIns="91440" bIns="45720" rtlCol="0" anchor="t">
            <a:spAutoFit/>
          </a:bodyPr>
          <a:lstStyle/>
          <a:p>
            <a:r>
              <a:rPr lang="en-US">
                <a:solidFill>
                  <a:schemeClr val="bg1"/>
                </a:solidFill>
                <a:latin typeface="Proxima Nova"/>
                <a:hlinkClick r:id="rId2" action="ppaction://hlinksldjump">
                  <a:extLst>
                    <a:ext uri="{A12FA001-AC4F-418D-AE19-62706E023703}">
                      <ahyp:hlinkClr xmlns:ahyp="http://schemas.microsoft.com/office/drawing/2018/hyperlinkcolor" val="tx"/>
                    </a:ext>
                  </a:extLst>
                </a:hlinkClick>
              </a:rPr>
              <a:t>3.1 Search for negotiations</a:t>
            </a:r>
            <a:endParaRPr lang="en-US">
              <a:solidFill>
                <a:schemeClr val="bg1"/>
              </a:solidFill>
              <a:latin typeface="Proxima Nova"/>
            </a:endParaRPr>
          </a:p>
          <a:p>
            <a:r>
              <a:rPr lang="en-US">
                <a:solidFill>
                  <a:schemeClr val="bg1"/>
                </a:solidFill>
                <a:latin typeface="Proxima Nova"/>
                <a:hlinkClick r:id="rId3" action="ppaction://hlinksldjump">
                  <a:extLst>
                    <a:ext uri="{A12FA001-AC4F-418D-AE19-62706E023703}">
                      <ahyp:hlinkClr xmlns:ahyp="http://schemas.microsoft.com/office/drawing/2018/hyperlinkcolor" val="tx"/>
                    </a:ext>
                  </a:extLst>
                </a:hlinkClick>
              </a:rPr>
              <a:t>3.2 Subscribe to a </a:t>
            </a:r>
            <a:r>
              <a:rPr lang="en-US">
                <a:solidFill>
                  <a:schemeClr val="bg1"/>
                </a:solidFill>
                <a:latin typeface="Proxima Nova"/>
              </a:rPr>
              <a:t>negotiation</a:t>
            </a:r>
          </a:p>
          <a:p>
            <a:r>
              <a:rPr lang="en-US">
                <a:solidFill>
                  <a:schemeClr val="bg1"/>
                </a:solidFill>
                <a:latin typeface="Proxima Nova"/>
                <a:hlinkClick r:id="rId4" action="ppaction://hlinksldjump">
                  <a:extLst>
                    <a:ext uri="{A12FA001-AC4F-418D-AE19-62706E023703}">
                      <ahyp:hlinkClr xmlns:ahyp="http://schemas.microsoft.com/office/drawing/2018/hyperlinkcolor" val="tx"/>
                    </a:ext>
                  </a:extLst>
                </a:hlinkClick>
              </a:rPr>
              <a:t>3.3 Prepare/submit </a:t>
            </a:r>
            <a:r>
              <a:rPr lang="en-US">
                <a:solidFill>
                  <a:schemeClr val="bg1"/>
                </a:solidFill>
                <a:latin typeface="Proxima Nova"/>
              </a:rPr>
              <a:t>negotiation</a:t>
            </a:r>
          </a:p>
          <a:p>
            <a:r>
              <a:rPr lang="en-US">
                <a:solidFill>
                  <a:schemeClr val="bg1"/>
                </a:solidFill>
                <a:latin typeface="Proxima Nova"/>
                <a:hlinkClick r:id="rId5" action="ppaction://hlinksldjump">
                  <a:extLst>
                    <a:ext uri="{A12FA001-AC4F-418D-AE19-62706E023703}">
                      <ahyp:hlinkClr xmlns:ahyp="http://schemas.microsoft.com/office/drawing/2018/hyperlinkcolor" val="tx"/>
                    </a:ext>
                  </a:extLst>
                </a:hlinkClick>
              </a:rPr>
              <a:t>3.4 View a bid response</a:t>
            </a:r>
            <a:endParaRPr lang="en-US">
              <a:solidFill>
                <a:schemeClr val="bg1"/>
              </a:solidFill>
              <a:latin typeface="Proxima Nova"/>
            </a:endParaRPr>
          </a:p>
          <a:p>
            <a:r>
              <a:rPr lang="en-US">
                <a:solidFill>
                  <a:schemeClr val="bg1"/>
                </a:solidFill>
                <a:latin typeface="Proxima Nova"/>
                <a:hlinkClick r:id="rId6" action="ppaction://hlinksldjump">
                  <a:extLst>
                    <a:ext uri="{A12FA001-AC4F-418D-AE19-62706E023703}">
                      <ahyp:hlinkClr xmlns:ahyp="http://schemas.microsoft.com/office/drawing/2018/hyperlinkcolor" val="tx"/>
                    </a:ext>
                  </a:extLst>
                </a:hlinkClick>
              </a:rPr>
              <a:t>3.5 Edit the bid response for an on-going </a:t>
            </a:r>
            <a:r>
              <a:rPr lang="en-US">
                <a:solidFill>
                  <a:schemeClr val="bg1"/>
                </a:solidFill>
                <a:latin typeface="Proxima Nova"/>
              </a:rPr>
              <a:t>negotiation</a:t>
            </a:r>
          </a:p>
        </p:txBody>
      </p:sp>
    </p:spTree>
    <p:extLst>
      <p:ext uri="{BB962C8B-B14F-4D97-AF65-F5344CB8AC3E}">
        <p14:creationId xmlns:p14="http://schemas.microsoft.com/office/powerpoint/2010/main" val="4181591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8D78C59-3983-EA09-BE35-7BC0B1EF7FD5}"/>
              </a:ext>
            </a:extLst>
          </p:cNvPr>
          <p:cNvPicPr>
            <a:picLocks noChangeAspect="1"/>
          </p:cNvPicPr>
          <p:nvPr/>
        </p:nvPicPr>
        <p:blipFill>
          <a:blip r:embed="rId3"/>
          <a:stretch>
            <a:fillRect/>
          </a:stretch>
        </p:blipFill>
        <p:spPr>
          <a:xfrm>
            <a:off x="6172305" y="472652"/>
            <a:ext cx="4093189" cy="5505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9BEED0AD-9FD4-6865-B151-1B1C93C1BD1E}"/>
              </a:ext>
            </a:extLst>
          </p:cNvPr>
          <p:cNvPicPr>
            <a:picLocks noChangeAspect="1"/>
          </p:cNvPicPr>
          <p:nvPr/>
        </p:nvPicPr>
        <p:blipFill>
          <a:blip r:embed="rId4"/>
          <a:stretch>
            <a:fillRect/>
          </a:stretch>
        </p:blipFill>
        <p:spPr>
          <a:xfrm>
            <a:off x="626719" y="1072303"/>
            <a:ext cx="4412925" cy="3791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7E91157C-D9BD-9D41-B615-47F18CA80282}"/>
              </a:ext>
            </a:extLst>
          </p:cNvPr>
          <p:cNvSpPr>
            <a:spLocks noGrp="1"/>
          </p:cNvSpPr>
          <p:nvPr>
            <p:ph type="title" idx="4294967295"/>
          </p:nvPr>
        </p:nvSpPr>
        <p:spPr>
          <a:xfrm>
            <a:off x="477055" y="321436"/>
            <a:ext cx="9205439" cy="434481"/>
          </a:xfrm>
        </p:spPr>
        <p:txBody>
          <a:bodyPr/>
          <a:lstStyle/>
          <a:p>
            <a:pPr>
              <a:defRPr/>
            </a:pPr>
            <a:r>
              <a:rPr lang="en-IN" sz="2800">
                <a:solidFill>
                  <a:srgbClr val="0072BC"/>
                </a:solidFill>
                <a:latin typeface="Proxima Nova Rg"/>
              </a:rPr>
              <a:t>3.1 Search for negotiation</a:t>
            </a:r>
            <a:endParaRPr lang="en-US" sz="2800">
              <a:solidFill>
                <a:srgbClr val="0072BC"/>
              </a:solidFill>
              <a:latin typeface="Proxima Nova Rg"/>
            </a:endParaRPr>
          </a:p>
        </p:txBody>
      </p:sp>
      <p:sp>
        <p:nvSpPr>
          <p:cNvPr id="7" name="TextBox 6">
            <a:extLst>
              <a:ext uri="{FF2B5EF4-FFF2-40B4-BE49-F238E27FC236}">
                <a16:creationId xmlns:a16="http://schemas.microsoft.com/office/drawing/2014/main" id="{1B47E225-759E-480E-8332-BA0CCA99CFF3}"/>
              </a:ext>
            </a:extLst>
          </p:cNvPr>
          <p:cNvSpPr txBox="1"/>
          <p:nvPr/>
        </p:nvSpPr>
        <p:spPr>
          <a:xfrm>
            <a:off x="626719" y="5051711"/>
            <a:ext cx="10413712" cy="1077218"/>
          </a:xfrm>
          <a:prstGeom prst="rect">
            <a:avLst/>
          </a:prstGeom>
          <a:noFill/>
        </p:spPr>
        <p:txBody>
          <a:bodyPr wrap="square" lIns="91440" tIns="45720" rIns="91440" bIns="45720" anchor="t">
            <a:spAutoFit/>
          </a:bodyPr>
          <a:lstStyle/>
          <a:p>
            <a:pPr marL="285750" indent="-285750">
              <a:buFontTx/>
              <a:buChar char="-"/>
              <a:defRPr/>
            </a:pPr>
            <a:r>
              <a:rPr kumimoji="0" lang="en-US" sz="1600" b="0" i="0" u="none" strike="noStrike" kern="1200" cap="none" spc="0" normalizeH="0" baseline="0" noProof="0">
                <a:ln>
                  <a:noFill/>
                </a:ln>
                <a:effectLst/>
                <a:uLnTx/>
                <a:uFillTx/>
                <a:latin typeface="proxima_nova"/>
              </a:rPr>
              <a:t>Click on </a:t>
            </a:r>
            <a:r>
              <a:rPr lang="en-US" sz="1600">
                <a:hlinkClick r:id="rId5" tooltip="https://supplier-portal.unhcr.org/"/>
              </a:rPr>
              <a:t>https://supplier-portal.unhcr.org</a:t>
            </a:r>
            <a:r>
              <a:rPr lang="en-US" sz="1600">
                <a:effectLst/>
              </a:rPr>
              <a:t> </a:t>
            </a:r>
            <a:endParaRPr lang="en-US" sz="1600">
              <a:latin typeface="proxima_nova"/>
            </a:endParaRPr>
          </a:p>
          <a:p>
            <a:pPr marL="285750" indent="-285750">
              <a:buFontTx/>
              <a:buChar char="-"/>
              <a:defRPr/>
            </a:pPr>
            <a:r>
              <a:rPr kumimoji="0" lang="en-US" sz="1600" b="0" i="0" u="none" strike="noStrike" kern="1200" cap="none" spc="0" normalizeH="0" baseline="0" noProof="0">
                <a:ln>
                  <a:noFill/>
                </a:ln>
                <a:effectLst/>
                <a:uLnTx/>
                <a:uFillTx/>
                <a:latin typeface="proxima_nova"/>
              </a:rPr>
              <a:t>Click on </a:t>
            </a:r>
            <a:r>
              <a:rPr kumimoji="0" lang="en-US" sz="1600" b="1" i="0" u="none" strike="noStrike" kern="1200" cap="none" spc="0" normalizeH="0" baseline="0" noProof="0">
                <a:ln>
                  <a:noFill/>
                </a:ln>
                <a:effectLst/>
                <a:uLnTx/>
                <a:uFillTx/>
                <a:latin typeface="proxima_nova"/>
              </a:rPr>
              <a:t>PROD External IDCS</a:t>
            </a:r>
          </a:p>
          <a:p>
            <a:pPr marL="285750" indent="-285750">
              <a:buFontTx/>
              <a:buChar char="-"/>
              <a:defRPr/>
            </a:pPr>
            <a:r>
              <a:rPr kumimoji="0" lang="en-US" sz="1600" b="0" i="0" u="none" strike="noStrike" kern="1200" cap="none" spc="0" normalizeH="0" baseline="0" noProof="0">
                <a:ln>
                  <a:noFill/>
                </a:ln>
                <a:effectLst/>
                <a:uLnTx/>
                <a:uFillTx/>
                <a:latin typeface="proxima_nova"/>
              </a:rPr>
              <a:t>Enter the </a:t>
            </a:r>
            <a:r>
              <a:rPr kumimoji="0" lang="en-US" sz="1600" b="1" i="0" u="none" strike="noStrike" kern="1200" cap="none" spc="0" normalizeH="0" baseline="0" noProof="0">
                <a:ln>
                  <a:noFill/>
                </a:ln>
                <a:effectLst/>
                <a:uLnTx/>
                <a:uFillTx/>
                <a:latin typeface="proxima_nova"/>
              </a:rPr>
              <a:t>User </a:t>
            </a:r>
            <a:r>
              <a:rPr lang="en-US" sz="1600" b="1">
                <a:latin typeface="proxima_nova"/>
              </a:rPr>
              <a:t>ID</a:t>
            </a:r>
            <a:r>
              <a:rPr kumimoji="0" lang="en-US" sz="1600" b="1" i="0" u="none" strike="noStrike" kern="1200" cap="none" spc="0" normalizeH="0" baseline="0" noProof="0">
                <a:ln>
                  <a:noFill/>
                </a:ln>
                <a:effectLst/>
                <a:uLnTx/>
                <a:uFillTx/>
                <a:latin typeface="proxima_nova"/>
              </a:rPr>
              <a:t> </a:t>
            </a:r>
            <a:r>
              <a:rPr kumimoji="0" lang="en-US" sz="1600" b="0" i="0" u="none" strike="noStrike" kern="1200" cap="none" spc="0" normalizeH="0" baseline="0" noProof="0">
                <a:ln>
                  <a:noFill/>
                </a:ln>
                <a:effectLst/>
                <a:uLnTx/>
                <a:uFillTx/>
                <a:latin typeface="proxima_nova"/>
              </a:rPr>
              <a:t>(email address) and </a:t>
            </a:r>
            <a:r>
              <a:rPr kumimoji="0" lang="en-US" sz="1600" b="1" i="0" u="none" strike="noStrike" kern="1200" cap="none" spc="0" normalizeH="0" baseline="0" noProof="0">
                <a:ln>
                  <a:noFill/>
                </a:ln>
                <a:effectLst/>
                <a:uLnTx/>
                <a:uFillTx/>
                <a:latin typeface="proxima_nova"/>
              </a:rPr>
              <a:t>Password</a:t>
            </a:r>
            <a:endParaRPr lang="en-IN" sz="1600" b="1">
              <a:latin typeface="proxima_nova"/>
            </a:endParaRPr>
          </a:p>
          <a:p>
            <a:pPr marL="285750" marR="0" lvl="0" indent="-285750" algn="l" defTabSz="914400">
              <a:lnSpc>
                <a:spcPct val="100000"/>
              </a:lnSpc>
              <a:spcBef>
                <a:spcPts val="0"/>
              </a:spcBef>
              <a:spcAft>
                <a:spcPts val="0"/>
              </a:spcAft>
              <a:buClrTx/>
              <a:buSzTx/>
              <a:buFontTx/>
              <a:buChar char="-"/>
              <a:tabLst/>
              <a:defRPr/>
            </a:pPr>
            <a:r>
              <a:rPr lang="en-IN" sz="1600">
                <a:latin typeface="proxima_nova"/>
              </a:rPr>
              <a:t>Click</a:t>
            </a:r>
            <a:r>
              <a:rPr kumimoji="0" lang="en-IN" sz="1600" b="0" i="0" u="none" strike="noStrike" kern="1200" cap="none" spc="0" normalizeH="0" baseline="0" noProof="0">
                <a:ln>
                  <a:noFill/>
                </a:ln>
                <a:effectLst/>
                <a:uLnTx/>
                <a:uFillTx/>
                <a:latin typeface="proxima_nova"/>
              </a:rPr>
              <a:t> </a:t>
            </a:r>
            <a:r>
              <a:rPr kumimoji="0" lang="en-IN" sz="1600" b="1" i="0" u="none" strike="noStrike" kern="1200" cap="none" spc="0" normalizeH="0" baseline="0" noProof="0">
                <a:ln>
                  <a:noFill/>
                </a:ln>
                <a:effectLst/>
                <a:uLnTx/>
                <a:uFillTx/>
                <a:latin typeface="proxima_nova"/>
              </a:rPr>
              <a:t>Sign </a:t>
            </a:r>
            <a:r>
              <a:rPr lang="en-IN" sz="1600" b="1">
                <a:latin typeface="proxima_nova"/>
              </a:rPr>
              <a:t>in</a:t>
            </a:r>
            <a:r>
              <a:rPr kumimoji="0" lang="en-IN" sz="1600" b="1" i="0" u="none" strike="noStrike" kern="1200" cap="none" spc="0" normalizeH="0" baseline="0" noProof="0">
                <a:ln>
                  <a:noFill/>
                </a:ln>
                <a:effectLst/>
                <a:uLnTx/>
                <a:uFillTx/>
                <a:latin typeface="proxima_nova"/>
              </a:rPr>
              <a:t> </a:t>
            </a:r>
            <a:r>
              <a:rPr kumimoji="0" lang="en-IN" sz="1600" b="0" i="0" u="none" strike="noStrike" kern="1200" cap="none" spc="0" normalizeH="0" baseline="0" noProof="0">
                <a:ln>
                  <a:noFill/>
                </a:ln>
                <a:effectLst/>
                <a:uLnTx/>
                <a:uFillTx/>
                <a:latin typeface="proxima_nova"/>
              </a:rPr>
              <a:t>to login to the Cloud ERP application</a:t>
            </a:r>
            <a:endParaRPr lang="en-IN" sz="1600" b="0" i="0" u="none" strike="noStrike" kern="1200" cap="none" spc="0" normalizeH="0" baseline="0" noProof="0">
              <a:ln>
                <a:noFill/>
              </a:ln>
              <a:effectLst/>
              <a:uLnTx/>
              <a:uFillTx/>
              <a:latin typeface="proxima_nova"/>
            </a:endParaRPr>
          </a:p>
        </p:txBody>
      </p:sp>
      <p:sp>
        <p:nvSpPr>
          <p:cNvPr id="9" name="Rectangle 8">
            <a:extLst>
              <a:ext uri="{FF2B5EF4-FFF2-40B4-BE49-F238E27FC236}">
                <a16:creationId xmlns:a16="http://schemas.microsoft.com/office/drawing/2014/main" id="{6D088042-A86B-4968-BC38-F23093000490}"/>
              </a:ext>
            </a:extLst>
          </p:cNvPr>
          <p:cNvSpPr/>
          <p:nvPr/>
        </p:nvSpPr>
        <p:spPr>
          <a:xfrm>
            <a:off x="6465126" y="1641879"/>
            <a:ext cx="3507549" cy="48730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0" name="Rectangle 9">
            <a:extLst>
              <a:ext uri="{FF2B5EF4-FFF2-40B4-BE49-F238E27FC236}">
                <a16:creationId xmlns:a16="http://schemas.microsoft.com/office/drawing/2014/main" id="{CD8BF38C-FA9B-4125-AC51-BD1E53F543A7}"/>
              </a:ext>
            </a:extLst>
          </p:cNvPr>
          <p:cNvSpPr/>
          <p:nvPr/>
        </p:nvSpPr>
        <p:spPr>
          <a:xfrm>
            <a:off x="6465126" y="2228269"/>
            <a:ext cx="3507549" cy="41015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6BE93E14-3BCB-4CF1-9E32-40AE2093B68E}"/>
              </a:ext>
            </a:extLst>
          </p:cNvPr>
          <p:cNvSpPr/>
          <p:nvPr/>
        </p:nvSpPr>
        <p:spPr>
          <a:xfrm>
            <a:off x="6454844" y="2886075"/>
            <a:ext cx="1812856" cy="33910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2" name="Callout: Line 11">
            <a:extLst>
              <a:ext uri="{FF2B5EF4-FFF2-40B4-BE49-F238E27FC236}">
                <a16:creationId xmlns:a16="http://schemas.microsoft.com/office/drawing/2014/main" id="{CD41F326-6B88-4BC9-BFA9-6E5ECBFDEF52}"/>
              </a:ext>
            </a:extLst>
          </p:cNvPr>
          <p:cNvSpPr/>
          <p:nvPr/>
        </p:nvSpPr>
        <p:spPr>
          <a:xfrm>
            <a:off x="10372901" y="2435456"/>
            <a:ext cx="1723295" cy="646331"/>
          </a:xfrm>
          <a:prstGeom prst="borderCallout1">
            <a:avLst>
              <a:gd name="adj1" fmla="val 48814"/>
              <a:gd name="adj2" fmla="val -374"/>
              <a:gd name="adj3" fmla="val 23825"/>
              <a:gd name="adj4" fmla="val -25352"/>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000000"/>
                </a:solidFill>
                <a:effectLst/>
                <a:uLnTx/>
                <a:uFillTx/>
                <a:latin typeface="Segoe"/>
                <a:ea typeface="+mn-ea"/>
                <a:cs typeface="+mn-cs"/>
              </a:rPr>
              <a:t>Enter Password</a:t>
            </a:r>
          </a:p>
        </p:txBody>
      </p:sp>
      <p:sp>
        <p:nvSpPr>
          <p:cNvPr id="13" name="Callout: Line 12">
            <a:extLst>
              <a:ext uri="{FF2B5EF4-FFF2-40B4-BE49-F238E27FC236}">
                <a16:creationId xmlns:a16="http://schemas.microsoft.com/office/drawing/2014/main" id="{80979D42-1A22-4E97-B108-7EB9EC405E27}"/>
              </a:ext>
            </a:extLst>
          </p:cNvPr>
          <p:cNvSpPr/>
          <p:nvPr/>
        </p:nvSpPr>
        <p:spPr>
          <a:xfrm>
            <a:off x="10372901" y="1206761"/>
            <a:ext cx="1723295" cy="646331"/>
          </a:xfrm>
          <a:prstGeom prst="borderCallout1">
            <a:avLst>
              <a:gd name="adj1" fmla="val 52351"/>
              <a:gd name="adj2" fmla="val -1037"/>
              <a:gd name="adj3" fmla="val 74352"/>
              <a:gd name="adj4" fmla="val -2459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000000"/>
                </a:solidFill>
                <a:effectLst/>
                <a:uLnTx/>
                <a:uFillTx/>
                <a:latin typeface="Segoe"/>
                <a:ea typeface="+mn-ea"/>
                <a:cs typeface="+mn-cs"/>
              </a:rPr>
              <a:t>Enter User ID</a:t>
            </a:r>
          </a:p>
        </p:txBody>
      </p:sp>
      <p:sp>
        <p:nvSpPr>
          <p:cNvPr id="14" name="Callout: Line 13">
            <a:extLst>
              <a:ext uri="{FF2B5EF4-FFF2-40B4-BE49-F238E27FC236}">
                <a16:creationId xmlns:a16="http://schemas.microsoft.com/office/drawing/2014/main" id="{CD7B307F-AD42-4FC2-96A8-F542CDE678D0}"/>
              </a:ext>
            </a:extLst>
          </p:cNvPr>
          <p:cNvSpPr/>
          <p:nvPr/>
        </p:nvSpPr>
        <p:spPr>
          <a:xfrm>
            <a:off x="10372900" y="3354909"/>
            <a:ext cx="1723295" cy="643357"/>
          </a:xfrm>
          <a:prstGeom prst="borderCallout1">
            <a:avLst>
              <a:gd name="adj1" fmla="val 53111"/>
              <a:gd name="adj2" fmla="val -1003"/>
              <a:gd name="adj3" fmla="val -47761"/>
              <a:gd name="adj4" fmla="val -121776"/>
            </a:avLst>
          </a:prstGeom>
          <a:ln>
            <a:extLst>
              <a:ext uri="{C807C97D-BFC1-408E-A445-0C87EB9F89A2}">
                <ask:lineSketchStyleProps xmlns:ask="http://schemas.microsoft.com/office/drawing/2018/sketchyshapes" sd="1219033472">
                  <a:custGeom>
                    <a:avLst/>
                    <a:gdLst>
                      <a:gd name="connsiteX0" fmla="*/ 0 w 1986188"/>
                      <a:gd name="connsiteY0" fmla="*/ 0 h 646331"/>
                      <a:gd name="connsiteX1" fmla="*/ 1986188 w 1986188"/>
                      <a:gd name="connsiteY1" fmla="*/ 0 h 646331"/>
                      <a:gd name="connsiteX2" fmla="*/ 1986188 w 1986188"/>
                      <a:gd name="connsiteY2" fmla="*/ 646331 h 646331"/>
                      <a:gd name="connsiteX3" fmla="*/ 0 w 1986188"/>
                      <a:gd name="connsiteY3" fmla="*/ 646331 h 646331"/>
                      <a:gd name="connsiteX4" fmla="*/ 0 w 1986188"/>
                      <a:gd name="connsiteY4" fmla="*/ 0 h 646331"/>
                      <a:gd name="connsiteX0" fmla="*/ 2029050 w 1986188"/>
                      <a:gd name="connsiteY0" fmla="*/ 304066 h 646331"/>
                      <a:gd name="connsiteX1" fmla="*/ 2316590 w 1986188"/>
                      <a:gd name="connsiteY1" fmla="*/ 263386 h 646331"/>
                    </a:gdLst>
                    <a:ahLst/>
                    <a:cxnLst>
                      <a:cxn ang="0">
                        <a:pos x="connsiteX0" y="connsiteY0"/>
                      </a:cxn>
                      <a:cxn ang="0">
                        <a:pos x="connsiteX1" y="connsiteY1"/>
                      </a:cxn>
                    </a:cxnLst>
                    <a:rect l="l" t="t" r="r" b="b"/>
                    <a:pathLst>
                      <a:path w="1986188" h="646331" fill="none" extrusionOk="0">
                        <a:moveTo>
                          <a:pt x="0" y="0"/>
                        </a:moveTo>
                        <a:cubicBezTo>
                          <a:pt x="837485" y="-49533"/>
                          <a:pt x="1250857" y="-14809"/>
                          <a:pt x="1986188" y="0"/>
                        </a:cubicBezTo>
                        <a:cubicBezTo>
                          <a:pt x="2000660" y="98201"/>
                          <a:pt x="1967275" y="333819"/>
                          <a:pt x="1986188" y="646331"/>
                        </a:cubicBezTo>
                        <a:cubicBezTo>
                          <a:pt x="1308606" y="598100"/>
                          <a:pt x="929802" y="730786"/>
                          <a:pt x="0" y="646331"/>
                        </a:cubicBezTo>
                        <a:cubicBezTo>
                          <a:pt x="46534" y="433830"/>
                          <a:pt x="35510" y="136178"/>
                          <a:pt x="0" y="0"/>
                        </a:cubicBezTo>
                        <a:close/>
                      </a:path>
                      <a:path w="1986188" h="646331" fill="none" extrusionOk="0">
                        <a:moveTo>
                          <a:pt x="2029050" y="304066"/>
                        </a:moveTo>
                        <a:cubicBezTo>
                          <a:pt x="2157325" y="285223"/>
                          <a:pt x="2226188" y="267374"/>
                          <a:pt x="2316590" y="263386"/>
                        </a:cubicBezTo>
                      </a:path>
                      <a:path w="1986188" h="646331" stroke="0" extrusionOk="0">
                        <a:moveTo>
                          <a:pt x="0" y="0"/>
                        </a:moveTo>
                        <a:cubicBezTo>
                          <a:pt x="385506" y="118645"/>
                          <a:pt x="1342073" y="116012"/>
                          <a:pt x="1986188" y="0"/>
                        </a:cubicBezTo>
                        <a:cubicBezTo>
                          <a:pt x="1938454" y="166119"/>
                          <a:pt x="2025678" y="543217"/>
                          <a:pt x="1986188" y="646331"/>
                        </a:cubicBezTo>
                        <a:cubicBezTo>
                          <a:pt x="1639417" y="780931"/>
                          <a:pt x="829476" y="489135"/>
                          <a:pt x="0" y="646331"/>
                        </a:cubicBezTo>
                        <a:cubicBezTo>
                          <a:pt x="44741" y="534667"/>
                          <a:pt x="-25823" y="189070"/>
                          <a:pt x="0" y="0"/>
                        </a:cubicBezTo>
                        <a:close/>
                      </a:path>
                      <a:path w="1986188" h="646331" fill="none" stroke="0" extrusionOk="0">
                        <a:moveTo>
                          <a:pt x="2029050" y="304066"/>
                        </a:moveTo>
                        <a:cubicBezTo>
                          <a:pt x="2131884" y="268777"/>
                          <a:pt x="2201967" y="271293"/>
                          <a:pt x="2316590" y="263386"/>
                        </a:cubicBezTo>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a:ea typeface="+mn-ea"/>
                <a:cs typeface="+mn-cs"/>
              </a:rPr>
              <a:t>Click on Sign In</a:t>
            </a:r>
            <a:endParaRPr lang="en-IN" sz="1600" b="0" i="0" u="none" strike="noStrike" kern="1200" cap="none" spc="0" normalizeH="0" baseline="0" noProof="0">
              <a:ln>
                <a:noFill/>
              </a:ln>
              <a:solidFill>
                <a:srgbClr val="000000"/>
              </a:solidFill>
              <a:effectLst/>
              <a:uLnTx/>
              <a:uFillTx/>
              <a:latin typeface="Segoe"/>
            </a:endParaRPr>
          </a:p>
        </p:txBody>
      </p:sp>
      <p:pic>
        <p:nvPicPr>
          <p:cNvPr id="4" name="Graphic 3" descr="House outline">
            <a:hlinkClick r:id="rId6" action="ppaction://hlinksldjump"/>
            <a:extLst>
              <a:ext uri="{FF2B5EF4-FFF2-40B4-BE49-F238E27FC236}">
                <a16:creationId xmlns:a16="http://schemas.microsoft.com/office/drawing/2014/main" id="{6569F7E1-1E31-6524-1319-C697DDC796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5" name="Graphic 4" descr="Priorities with solid fill">
            <a:hlinkClick r:id="rId9" action="ppaction://hlinksldjump"/>
            <a:extLst>
              <a:ext uri="{FF2B5EF4-FFF2-40B4-BE49-F238E27FC236}">
                <a16:creationId xmlns:a16="http://schemas.microsoft.com/office/drawing/2014/main" id="{08BC5664-689F-4244-184D-1DD232365E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
        <p:nvSpPr>
          <p:cNvPr id="17" name="Rectangle 16">
            <a:extLst>
              <a:ext uri="{FF2B5EF4-FFF2-40B4-BE49-F238E27FC236}">
                <a16:creationId xmlns:a16="http://schemas.microsoft.com/office/drawing/2014/main" id="{F21E8F03-4E11-B346-3466-238FA111207C}"/>
              </a:ext>
            </a:extLst>
          </p:cNvPr>
          <p:cNvSpPr/>
          <p:nvPr/>
        </p:nvSpPr>
        <p:spPr>
          <a:xfrm>
            <a:off x="901768" y="3684137"/>
            <a:ext cx="1898581" cy="4456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Tree>
    <p:extLst>
      <p:ext uri="{BB962C8B-B14F-4D97-AF65-F5344CB8AC3E}">
        <p14:creationId xmlns:p14="http://schemas.microsoft.com/office/powerpoint/2010/main" val="199081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5657F05-3C7C-3E27-1311-4168FBCDCA61}"/>
              </a:ext>
            </a:extLst>
          </p:cNvPr>
          <p:cNvPicPr>
            <a:picLocks noChangeAspect="1"/>
          </p:cNvPicPr>
          <p:nvPr/>
        </p:nvPicPr>
        <p:blipFill>
          <a:blip r:embed="rId3"/>
          <a:stretch>
            <a:fillRect/>
          </a:stretch>
        </p:blipFill>
        <p:spPr>
          <a:xfrm>
            <a:off x="2872631" y="780379"/>
            <a:ext cx="6390483" cy="448849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E91157C-D9BD-9D41-B615-47F18CA80282}"/>
              </a:ext>
            </a:extLst>
          </p:cNvPr>
          <p:cNvSpPr>
            <a:spLocks noGrp="1"/>
          </p:cNvSpPr>
          <p:nvPr>
            <p:ph type="title" idx="4294967295"/>
          </p:nvPr>
        </p:nvSpPr>
        <p:spPr>
          <a:xfrm>
            <a:off x="1083692" y="177226"/>
            <a:ext cx="9205439" cy="434481"/>
          </a:xfrm>
        </p:spPr>
        <p:txBody>
          <a:bodyPr/>
          <a:lstStyle/>
          <a:p>
            <a:r>
              <a:rPr lang="en-US" sz="2800" b="1">
                <a:solidFill>
                  <a:srgbClr val="0072BC"/>
                </a:solidFill>
                <a:latin typeface="Proxima Nova"/>
                <a:ea typeface="+mn-lt"/>
                <a:cs typeface="+mn-lt"/>
              </a:rPr>
              <a:t>Home page of Supplier Portal</a:t>
            </a:r>
            <a:endParaRPr lang="en-US" sz="1050"/>
          </a:p>
        </p:txBody>
      </p:sp>
      <p:sp>
        <p:nvSpPr>
          <p:cNvPr id="7" name="TextBox 6">
            <a:extLst>
              <a:ext uri="{FF2B5EF4-FFF2-40B4-BE49-F238E27FC236}">
                <a16:creationId xmlns:a16="http://schemas.microsoft.com/office/drawing/2014/main" id="{1B47E225-759E-480E-8332-BA0CCA99CFF3}"/>
              </a:ext>
            </a:extLst>
          </p:cNvPr>
          <p:cNvSpPr txBox="1"/>
          <p:nvPr/>
        </p:nvSpPr>
        <p:spPr>
          <a:xfrm>
            <a:off x="2781646" y="5500045"/>
            <a:ext cx="8498939" cy="584775"/>
          </a:xfrm>
          <a:prstGeom prst="rect">
            <a:avLst/>
          </a:prstGeom>
          <a:noFill/>
        </p:spPr>
        <p:txBody>
          <a:bodyPr wrap="square" lIns="91440" tIns="45720" rIns="91440" bIns="45720" anchor="t">
            <a:spAutoFit/>
          </a:bodyPr>
          <a:lstStyle/>
          <a:p>
            <a:pPr marL="285750" indent="-285750">
              <a:buFontTx/>
              <a:buChar char="-"/>
              <a:defRPr/>
            </a:pPr>
            <a:r>
              <a:rPr lang="en-US" sz="1600">
                <a:latin typeface="proxima_nova"/>
                <a:ea typeface="+mn-lt"/>
                <a:cs typeface="+mn-lt"/>
              </a:rPr>
              <a:t>Click on </a:t>
            </a:r>
            <a:r>
              <a:rPr lang="en-US" sz="1600" b="1">
                <a:latin typeface="proxima_nova"/>
                <a:ea typeface="+mn-lt"/>
                <a:cs typeface="+mn-lt"/>
              </a:rPr>
              <a:t>Supplier Portal</a:t>
            </a:r>
            <a:r>
              <a:rPr lang="en-US" sz="1600">
                <a:latin typeface="proxima_nova"/>
                <a:ea typeface="+mn-lt"/>
                <a:cs typeface="+mn-lt"/>
              </a:rPr>
              <a:t> tab</a:t>
            </a:r>
          </a:p>
          <a:p>
            <a:pPr marL="285750" indent="-285750">
              <a:buFontTx/>
              <a:buChar char="-"/>
              <a:defRPr/>
            </a:pPr>
            <a:r>
              <a:rPr lang="en-US" sz="1600">
                <a:latin typeface="proxima_nova"/>
                <a:ea typeface="+mn-lt"/>
                <a:cs typeface="+mn-lt"/>
              </a:rPr>
              <a:t>Supplier can see all pending actions from </a:t>
            </a:r>
            <a:r>
              <a:rPr lang="en-US" sz="1600" b="1">
                <a:latin typeface="proxima_nova"/>
                <a:ea typeface="+mn-lt"/>
                <a:cs typeface="+mn-lt"/>
              </a:rPr>
              <a:t>Things to Finish</a:t>
            </a:r>
            <a:r>
              <a:rPr lang="en-US" sz="1600">
                <a:latin typeface="proxima_nova"/>
                <a:ea typeface="+mn-lt"/>
                <a:cs typeface="+mn-lt"/>
              </a:rPr>
              <a:t> section</a:t>
            </a:r>
            <a:endParaRPr lang="en-US" sz="1600">
              <a:latin typeface="proxima_nova"/>
              <a:cs typeface="Arial"/>
            </a:endParaRPr>
          </a:p>
        </p:txBody>
      </p:sp>
      <p:sp>
        <p:nvSpPr>
          <p:cNvPr id="9" name="Rectangle 8">
            <a:extLst>
              <a:ext uri="{FF2B5EF4-FFF2-40B4-BE49-F238E27FC236}">
                <a16:creationId xmlns:a16="http://schemas.microsoft.com/office/drawing/2014/main" id="{6D088042-A86B-4968-BC38-F23093000490}"/>
              </a:ext>
            </a:extLst>
          </p:cNvPr>
          <p:cNvSpPr/>
          <p:nvPr/>
        </p:nvSpPr>
        <p:spPr>
          <a:xfrm>
            <a:off x="2884499" y="1421794"/>
            <a:ext cx="1207827" cy="126957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6BE93E14-3BCB-4CF1-9E32-40AE2093B68E}"/>
              </a:ext>
            </a:extLst>
          </p:cNvPr>
          <p:cNvSpPr/>
          <p:nvPr/>
        </p:nvSpPr>
        <p:spPr>
          <a:xfrm>
            <a:off x="4518581" y="3425979"/>
            <a:ext cx="1568608" cy="174728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4" name="Callout: Line 13">
            <a:extLst>
              <a:ext uri="{FF2B5EF4-FFF2-40B4-BE49-F238E27FC236}">
                <a16:creationId xmlns:a16="http://schemas.microsoft.com/office/drawing/2014/main" id="{CD7B307F-AD42-4FC2-96A8-F542CDE678D0}"/>
              </a:ext>
            </a:extLst>
          </p:cNvPr>
          <p:cNvSpPr/>
          <p:nvPr/>
        </p:nvSpPr>
        <p:spPr>
          <a:xfrm>
            <a:off x="4794720" y="1503043"/>
            <a:ext cx="1986188" cy="646331"/>
          </a:xfrm>
          <a:prstGeom prst="borderCallout1">
            <a:avLst>
              <a:gd name="adj1" fmla="val 92730"/>
              <a:gd name="adj2" fmla="val -31640"/>
              <a:gd name="adj3" fmla="val 48119"/>
              <a:gd name="adj4" fmla="val 1061"/>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roxima_nova"/>
              </a:rPr>
              <a:t>Click on Supplier Portal</a:t>
            </a:r>
            <a:endParaRPr lang="en-IN" sz="1600" b="0" i="0" u="none" strike="noStrike" kern="1200" cap="none" spc="0" normalizeH="0" baseline="0" noProof="0">
              <a:ln>
                <a:noFill/>
              </a:ln>
              <a:solidFill>
                <a:srgbClr val="000000"/>
              </a:solidFill>
              <a:effectLst/>
              <a:uLnTx/>
              <a:uFillTx/>
              <a:latin typeface="proxima_nova"/>
            </a:endParaRPr>
          </a:p>
        </p:txBody>
      </p:sp>
      <p:sp>
        <p:nvSpPr>
          <p:cNvPr id="5" name="TextBox 4">
            <a:extLst>
              <a:ext uri="{FF2B5EF4-FFF2-40B4-BE49-F238E27FC236}">
                <a16:creationId xmlns:a16="http://schemas.microsoft.com/office/drawing/2014/main" id="{B7908233-70C3-FA97-99CD-BD1CBC0EC07A}"/>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3.1 Search for negotiation</a:t>
            </a:r>
            <a:endParaRPr lang="en-PH" sz="2500" b="1">
              <a:solidFill>
                <a:srgbClr val="0072BC"/>
              </a:solidFill>
              <a:latin typeface="Proxima Nova"/>
              <a:ea typeface="+mn-lt"/>
              <a:cs typeface="+mn-lt"/>
            </a:endParaRPr>
          </a:p>
        </p:txBody>
      </p:sp>
      <p:pic>
        <p:nvPicPr>
          <p:cNvPr id="4" name="Graphic 3" descr="House outline">
            <a:hlinkClick r:id="rId4" action="ppaction://hlinksldjump"/>
            <a:extLst>
              <a:ext uri="{FF2B5EF4-FFF2-40B4-BE49-F238E27FC236}">
                <a16:creationId xmlns:a16="http://schemas.microsoft.com/office/drawing/2014/main" id="{0812F0FA-B168-E14F-E742-AF1D9C8A44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6" name="Graphic 5" descr="Priorities with solid fill">
            <a:hlinkClick r:id="rId7" action="ppaction://hlinksldjump"/>
            <a:extLst>
              <a:ext uri="{FF2B5EF4-FFF2-40B4-BE49-F238E27FC236}">
                <a16:creationId xmlns:a16="http://schemas.microsoft.com/office/drawing/2014/main" id="{BCEC934A-1C26-EB96-455D-7F9A8CA98A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3" name="Rectangle: Rounded Corners 2">
            <a:extLst>
              <a:ext uri="{FF2B5EF4-FFF2-40B4-BE49-F238E27FC236}">
                <a16:creationId xmlns:a16="http://schemas.microsoft.com/office/drawing/2014/main" id="{FA7912F5-BEC5-C5E2-EDFE-00A7CE407745}"/>
              </a:ext>
            </a:extLst>
          </p:cNvPr>
          <p:cNvSpPr/>
          <p:nvPr/>
        </p:nvSpPr>
        <p:spPr>
          <a:xfrm>
            <a:off x="9576184" y="4355844"/>
            <a:ext cx="2516914" cy="1826051"/>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IMPORTANT: </a:t>
            </a:r>
          </a:p>
          <a:p>
            <a:pPr algn="ctr"/>
            <a:r>
              <a:rPr lang="en-US" sz="1400">
                <a:solidFill>
                  <a:schemeClr val="tx1"/>
                </a:solidFill>
                <a:effectLst/>
                <a:latin typeface="proxima_nova"/>
              </a:rPr>
              <a:t>If your company is invited to participate in the negotiation, you will receive an e-mail notification.</a:t>
            </a:r>
            <a:r>
              <a:rPr lang="en-US" sz="1400">
                <a:solidFill>
                  <a:schemeClr val="tx1"/>
                </a:solidFill>
                <a:latin typeface="proxima_nova"/>
              </a:rPr>
              <a:t> </a:t>
            </a:r>
            <a:endParaRPr lang="en-PH" sz="1600">
              <a:solidFill>
                <a:schemeClr val="tx1"/>
              </a:solidFill>
              <a:latin typeface="proxima_nova"/>
              <a:ea typeface="Lato"/>
              <a:cs typeface="Lato"/>
            </a:endParaRPr>
          </a:p>
        </p:txBody>
      </p:sp>
      <p:pic>
        <p:nvPicPr>
          <p:cNvPr id="8" name="Graphic 7" descr="A lightbulb">
            <a:extLst>
              <a:ext uri="{FF2B5EF4-FFF2-40B4-BE49-F238E27FC236}">
                <a16:creationId xmlns:a16="http://schemas.microsoft.com/office/drawing/2014/main" id="{86D58FA2-7BBB-C8D8-7D5C-83F4CAAD646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70768" y="4406225"/>
            <a:ext cx="422103" cy="422103"/>
          </a:xfrm>
          <a:prstGeom prst="rect">
            <a:avLst/>
          </a:prstGeom>
        </p:spPr>
      </p:pic>
      <p:cxnSp>
        <p:nvCxnSpPr>
          <p:cNvPr id="10" name="Straight Arrow Connector 9">
            <a:extLst>
              <a:ext uri="{FF2B5EF4-FFF2-40B4-BE49-F238E27FC236}">
                <a16:creationId xmlns:a16="http://schemas.microsoft.com/office/drawing/2014/main" id="{6D11C819-4671-714D-5324-E859FE041119}"/>
              </a:ext>
            </a:extLst>
          </p:cNvPr>
          <p:cNvCxnSpPr>
            <a:cxnSpLocks/>
            <a:stCxn id="11" idx="3"/>
          </p:cNvCxnSpPr>
          <p:nvPr/>
        </p:nvCxnSpPr>
        <p:spPr>
          <a:xfrm>
            <a:off x="6087189" y="4299621"/>
            <a:ext cx="3514592" cy="317247"/>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54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automatically generated">
            <a:extLst>
              <a:ext uri="{FF2B5EF4-FFF2-40B4-BE49-F238E27FC236}">
                <a16:creationId xmlns:a16="http://schemas.microsoft.com/office/drawing/2014/main" id="{53368BFB-DE5E-16AC-5BFB-B68C26AACAAC}"/>
              </a:ext>
            </a:extLst>
          </p:cNvPr>
          <p:cNvPicPr>
            <a:picLocks noChangeAspect="1"/>
          </p:cNvPicPr>
          <p:nvPr/>
        </p:nvPicPr>
        <p:blipFill rotWithShape="1">
          <a:blip r:embed="rId3"/>
          <a:srcRect t="11453" b="716"/>
          <a:stretch/>
        </p:blipFill>
        <p:spPr>
          <a:xfrm>
            <a:off x="1482334" y="797941"/>
            <a:ext cx="4958489" cy="526211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80B72FD6-0605-4F94-A7F5-14D1D8BE9B54}"/>
              </a:ext>
            </a:extLst>
          </p:cNvPr>
          <p:cNvSpPr txBox="1"/>
          <p:nvPr/>
        </p:nvSpPr>
        <p:spPr>
          <a:xfrm>
            <a:off x="6862659" y="5475284"/>
            <a:ext cx="4453399" cy="584775"/>
          </a:xfrm>
          <a:prstGeom prst="rect">
            <a:avLst/>
          </a:prstGeom>
          <a:noFill/>
        </p:spPr>
        <p:txBody>
          <a:bodyPr wrap="square" lIns="91440" tIns="45720" rIns="91440" bIns="45720" anchor="t">
            <a:spAutoFit/>
          </a:bodyPr>
          <a:lstStyle/>
          <a:p>
            <a:pPr marL="285750" indent="-285750">
              <a:buFontTx/>
              <a:buChar char="-"/>
              <a:defRPr/>
            </a:pPr>
            <a:r>
              <a:rPr kumimoji="0" lang="en-US" sz="1600" b="0" i="0" u="none" strike="noStrike" kern="1200" cap="none" spc="0" normalizeH="0" baseline="0" noProof="0">
                <a:ln>
                  <a:noFill/>
                </a:ln>
                <a:effectLst/>
                <a:uLnTx/>
                <a:uFillTx/>
                <a:latin typeface="proxima_nova"/>
              </a:rPr>
              <a:t>Go to </a:t>
            </a:r>
            <a:r>
              <a:rPr kumimoji="0" lang="en-US" sz="1600" b="1" i="0" u="none" strike="noStrike" kern="1200" cap="none" spc="0" normalizeH="0" baseline="0" noProof="0">
                <a:ln>
                  <a:noFill/>
                </a:ln>
                <a:effectLst/>
                <a:uLnTx/>
                <a:uFillTx/>
                <a:latin typeface="proxima_nova"/>
              </a:rPr>
              <a:t>Negotiations</a:t>
            </a:r>
            <a:r>
              <a:rPr kumimoji="0" lang="en-US" sz="1600" b="0" i="0" u="none" strike="noStrike" kern="1200" cap="none" spc="0" normalizeH="0" baseline="0" noProof="0">
                <a:ln>
                  <a:noFill/>
                </a:ln>
                <a:effectLst/>
                <a:uLnTx/>
                <a:uFillTx/>
                <a:latin typeface="proxima_nova"/>
              </a:rPr>
              <a:t> section</a:t>
            </a:r>
          </a:p>
          <a:p>
            <a:pPr marL="285750" indent="-285750">
              <a:buFontTx/>
              <a:buChar char="-"/>
              <a:defRPr/>
            </a:pPr>
            <a:r>
              <a:rPr kumimoji="0" lang="en-US" sz="1600" b="0" i="0" u="none" strike="noStrike" kern="1200" cap="none" spc="0" normalizeH="0" baseline="0" noProof="0">
                <a:ln>
                  <a:noFill/>
                </a:ln>
                <a:effectLst/>
                <a:uLnTx/>
                <a:uFillTx/>
                <a:latin typeface="proxima_nova"/>
              </a:rPr>
              <a:t>Click </a:t>
            </a:r>
            <a:r>
              <a:rPr lang="en-US" sz="1600">
                <a:latin typeface="proxima_nova"/>
              </a:rPr>
              <a:t>on </a:t>
            </a:r>
            <a:r>
              <a:rPr lang="en-US" sz="1600" b="1">
                <a:latin typeface="proxima_nova"/>
              </a:rPr>
              <a:t>View Active Negotiations</a:t>
            </a:r>
            <a:endParaRPr lang="en-IN" sz="1600" b="1" i="0" u="none" strike="noStrike" kern="1200" cap="none" spc="0" normalizeH="0" baseline="0" noProof="0">
              <a:ln>
                <a:noFill/>
              </a:ln>
              <a:effectLst/>
              <a:uLnTx/>
              <a:uFillTx/>
              <a:latin typeface="proxima_nova"/>
            </a:endParaRPr>
          </a:p>
        </p:txBody>
      </p:sp>
      <p:sp>
        <p:nvSpPr>
          <p:cNvPr id="13" name="Rectangle 12">
            <a:extLst>
              <a:ext uri="{FF2B5EF4-FFF2-40B4-BE49-F238E27FC236}">
                <a16:creationId xmlns:a16="http://schemas.microsoft.com/office/drawing/2014/main" id="{AC6D73DC-29CC-431A-BC60-5C564D4CD6E5}"/>
              </a:ext>
            </a:extLst>
          </p:cNvPr>
          <p:cNvSpPr/>
          <p:nvPr/>
        </p:nvSpPr>
        <p:spPr>
          <a:xfrm>
            <a:off x="1620847" y="5742658"/>
            <a:ext cx="1091731" cy="21172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1" name="Callout: Line 10">
            <a:extLst>
              <a:ext uri="{FF2B5EF4-FFF2-40B4-BE49-F238E27FC236}">
                <a16:creationId xmlns:a16="http://schemas.microsoft.com/office/drawing/2014/main" id="{F17B872E-9058-23B5-4893-67417A70219F}"/>
              </a:ext>
            </a:extLst>
          </p:cNvPr>
          <p:cNvSpPr/>
          <p:nvPr/>
        </p:nvSpPr>
        <p:spPr>
          <a:xfrm>
            <a:off x="4544002" y="4627614"/>
            <a:ext cx="2161257" cy="527578"/>
          </a:xfrm>
          <a:prstGeom prst="borderCallout1">
            <a:avLst>
              <a:gd name="adj1" fmla="val 49389"/>
              <a:gd name="adj2" fmla="val 324"/>
              <a:gd name="adj3" fmla="val 212000"/>
              <a:gd name="adj4" fmla="val -85162"/>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600">
                <a:solidFill>
                  <a:schemeClr val="tx1"/>
                </a:solidFill>
                <a:latin typeface="proxima_nova"/>
              </a:rPr>
              <a:t>Click on View Active Negotiations</a:t>
            </a:r>
            <a:endParaRPr lang="en-IN" sz="1600">
              <a:solidFill>
                <a:schemeClr val="tx1"/>
              </a:solidFill>
              <a:latin typeface="proxima_nova"/>
              <a:cs typeface="Arial"/>
            </a:endParaRPr>
          </a:p>
        </p:txBody>
      </p:sp>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3.1 Search for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Home page of supplier portal</a:t>
            </a:r>
            <a:endParaRPr lang="en-US"/>
          </a:p>
        </p:txBody>
      </p:sp>
      <p:pic>
        <p:nvPicPr>
          <p:cNvPr id="6" name="Graphic 5" descr="House outline">
            <a:hlinkClick r:id="rId4" action="ppaction://hlinksldjump"/>
            <a:extLst>
              <a:ext uri="{FF2B5EF4-FFF2-40B4-BE49-F238E27FC236}">
                <a16:creationId xmlns:a16="http://schemas.microsoft.com/office/drawing/2014/main" id="{AFC70723-3B75-ED6F-4641-28F04DC41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7" name="Graphic 6" descr="Priorities with solid fill">
            <a:hlinkClick r:id="rId7" action="ppaction://hlinksldjump"/>
            <a:extLst>
              <a:ext uri="{FF2B5EF4-FFF2-40B4-BE49-F238E27FC236}">
                <a16:creationId xmlns:a16="http://schemas.microsoft.com/office/drawing/2014/main" id="{70BED44D-8894-1255-6D95-1D41082295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991918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4068E70-F3CE-29F4-45F6-C46A1105D65B}"/>
              </a:ext>
            </a:extLst>
          </p:cNvPr>
          <p:cNvPicPr>
            <a:picLocks noChangeAspect="1"/>
          </p:cNvPicPr>
          <p:nvPr/>
        </p:nvPicPr>
        <p:blipFill>
          <a:blip r:embed="rId3"/>
          <a:stretch>
            <a:fillRect/>
          </a:stretch>
        </p:blipFill>
        <p:spPr>
          <a:xfrm>
            <a:off x="612403" y="944499"/>
            <a:ext cx="11393168" cy="313177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5"/>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3.1 Search for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36424"/>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Active Negotiations page</a:t>
            </a:r>
            <a:endParaRPr lang="en-US"/>
          </a:p>
        </p:txBody>
      </p:sp>
      <p:sp>
        <p:nvSpPr>
          <p:cNvPr id="6" name="TextBox 5">
            <a:extLst>
              <a:ext uri="{FF2B5EF4-FFF2-40B4-BE49-F238E27FC236}">
                <a16:creationId xmlns:a16="http://schemas.microsoft.com/office/drawing/2014/main" id="{2EE8336F-B77F-7E02-EAA0-CC728CD3600C}"/>
              </a:ext>
            </a:extLst>
          </p:cNvPr>
          <p:cNvSpPr txBox="1"/>
          <p:nvPr/>
        </p:nvSpPr>
        <p:spPr>
          <a:xfrm>
            <a:off x="712253" y="4506542"/>
            <a:ext cx="10413712" cy="584775"/>
          </a:xfrm>
          <a:prstGeom prst="rect">
            <a:avLst/>
          </a:prstGeom>
          <a:noFill/>
        </p:spPr>
        <p:txBody>
          <a:bodyPr wrap="square" lIns="91440" tIns="45720" rIns="91440" bIns="45720" anchor="t">
            <a:spAutoFit/>
          </a:bodyPr>
          <a:lstStyle/>
          <a:p>
            <a:pPr marL="285750" indent="-285750">
              <a:buFontTx/>
              <a:buChar char="-"/>
              <a:defRPr/>
            </a:pPr>
            <a:r>
              <a:rPr lang="en-US" sz="1600">
                <a:latin typeface="proxima_nova"/>
              </a:rPr>
              <a:t>On the </a:t>
            </a:r>
            <a:r>
              <a:rPr lang="en-US" sz="1600" b="1">
                <a:latin typeface="proxima_nova"/>
              </a:rPr>
              <a:t>Active Negotiation</a:t>
            </a:r>
            <a:r>
              <a:rPr lang="en-US" sz="1600">
                <a:latin typeface="proxima_nova"/>
              </a:rPr>
              <a:t> page, enter all relevant information and find the active negotiation</a:t>
            </a:r>
          </a:p>
          <a:p>
            <a:pPr marL="285750" indent="-285750">
              <a:buFontTx/>
              <a:buChar char="-"/>
              <a:defRPr/>
            </a:pPr>
            <a:r>
              <a:rPr lang="en-US" sz="1600">
                <a:latin typeface="proxima_nova"/>
              </a:rPr>
              <a:t>Click on </a:t>
            </a:r>
            <a:r>
              <a:rPr lang="en-US" sz="1600" b="1">
                <a:latin typeface="proxima_nova"/>
              </a:rPr>
              <a:t>Search</a:t>
            </a:r>
          </a:p>
        </p:txBody>
      </p:sp>
      <p:sp>
        <p:nvSpPr>
          <p:cNvPr id="7" name="Rectangle 6">
            <a:extLst>
              <a:ext uri="{FF2B5EF4-FFF2-40B4-BE49-F238E27FC236}">
                <a16:creationId xmlns:a16="http://schemas.microsoft.com/office/drawing/2014/main" id="{9F4FE201-02AF-C323-AF49-F72AD6D865F2}"/>
              </a:ext>
            </a:extLst>
          </p:cNvPr>
          <p:cNvSpPr/>
          <p:nvPr/>
        </p:nvSpPr>
        <p:spPr>
          <a:xfrm>
            <a:off x="10789920" y="2110985"/>
            <a:ext cx="462013" cy="23757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8" name="Callout: Line 7">
            <a:extLst>
              <a:ext uri="{FF2B5EF4-FFF2-40B4-BE49-F238E27FC236}">
                <a16:creationId xmlns:a16="http://schemas.microsoft.com/office/drawing/2014/main" id="{C0FD303E-8077-0BFE-BA4A-FF668B20888A}"/>
              </a:ext>
            </a:extLst>
          </p:cNvPr>
          <p:cNvSpPr/>
          <p:nvPr/>
        </p:nvSpPr>
        <p:spPr>
          <a:xfrm>
            <a:off x="9556276" y="3308274"/>
            <a:ext cx="1996617" cy="512251"/>
          </a:xfrm>
          <a:prstGeom prst="borderCallout1">
            <a:avLst>
              <a:gd name="adj1" fmla="val 3112"/>
              <a:gd name="adj2" fmla="val 45655"/>
              <a:gd name="adj3" fmla="val -203363"/>
              <a:gd name="adj4" fmla="val 61861"/>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srgbClr val="000000"/>
                </a:solidFill>
                <a:effectLst/>
                <a:uLnTx/>
                <a:uFillTx/>
                <a:latin typeface="proxima_nova"/>
              </a:rPr>
              <a:t>Click on Search</a:t>
            </a:r>
          </a:p>
        </p:txBody>
      </p:sp>
      <p:sp>
        <p:nvSpPr>
          <p:cNvPr id="12" name="Callout: Line 11">
            <a:extLst>
              <a:ext uri="{FF2B5EF4-FFF2-40B4-BE49-F238E27FC236}">
                <a16:creationId xmlns:a16="http://schemas.microsoft.com/office/drawing/2014/main" id="{3493D969-A472-334E-5C28-FA7E80963742}"/>
              </a:ext>
            </a:extLst>
          </p:cNvPr>
          <p:cNvSpPr/>
          <p:nvPr/>
        </p:nvSpPr>
        <p:spPr>
          <a:xfrm>
            <a:off x="1493453" y="2594758"/>
            <a:ext cx="2212273" cy="656530"/>
          </a:xfrm>
          <a:prstGeom prst="borderCallout1">
            <a:avLst>
              <a:gd name="adj1" fmla="val 3112"/>
              <a:gd name="adj2" fmla="val 45655"/>
              <a:gd name="adj3" fmla="val -57617"/>
              <a:gd name="adj4" fmla="val 63293"/>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IN" sz="1600">
                <a:solidFill>
                  <a:srgbClr val="000000"/>
                </a:solidFill>
                <a:latin typeface="proxima_nova"/>
              </a:rPr>
              <a:t>Search active negotiation</a:t>
            </a:r>
          </a:p>
        </p:txBody>
      </p:sp>
      <p:sp>
        <p:nvSpPr>
          <p:cNvPr id="14" name="Rectangle 13">
            <a:extLst>
              <a:ext uri="{FF2B5EF4-FFF2-40B4-BE49-F238E27FC236}">
                <a16:creationId xmlns:a16="http://schemas.microsoft.com/office/drawing/2014/main" id="{8AD46654-3D00-F17D-A27F-B1CA9ECD78C4}"/>
              </a:ext>
            </a:extLst>
          </p:cNvPr>
          <p:cNvSpPr/>
          <p:nvPr/>
        </p:nvSpPr>
        <p:spPr>
          <a:xfrm>
            <a:off x="1493453" y="1311303"/>
            <a:ext cx="3143068" cy="91665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5" name="Rectangle 14">
            <a:extLst>
              <a:ext uri="{FF2B5EF4-FFF2-40B4-BE49-F238E27FC236}">
                <a16:creationId xmlns:a16="http://schemas.microsoft.com/office/drawing/2014/main" id="{15C4E51E-E142-899A-3ABF-345B01D32905}"/>
              </a:ext>
            </a:extLst>
          </p:cNvPr>
          <p:cNvSpPr/>
          <p:nvPr/>
        </p:nvSpPr>
        <p:spPr>
          <a:xfrm>
            <a:off x="7397475" y="1367059"/>
            <a:ext cx="2786779" cy="75618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9" name="Graphic 8" descr="House outline">
            <a:hlinkClick r:id="rId4" action="ppaction://hlinksldjump"/>
            <a:extLst>
              <a:ext uri="{FF2B5EF4-FFF2-40B4-BE49-F238E27FC236}">
                <a16:creationId xmlns:a16="http://schemas.microsoft.com/office/drawing/2014/main" id="{26CC4D80-5A8C-0932-2EC5-8E3E5B4A18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10" name="Graphic 9" descr="Priorities with solid fill">
            <a:hlinkClick r:id="rId7" action="ppaction://hlinksldjump"/>
            <a:extLst>
              <a:ext uri="{FF2B5EF4-FFF2-40B4-BE49-F238E27FC236}">
                <a16:creationId xmlns:a16="http://schemas.microsoft.com/office/drawing/2014/main" id="{264E77C4-AA40-B19A-20F0-3CE6F8C60A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2013B831-D71D-AD52-C235-731D00CBD452}"/>
              </a:ext>
            </a:extLst>
          </p:cNvPr>
          <p:cNvSpPr/>
          <p:nvPr/>
        </p:nvSpPr>
        <p:spPr>
          <a:xfrm>
            <a:off x="5728847" y="214409"/>
            <a:ext cx="4452624" cy="399069"/>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PH" sz="1400" b="1">
                <a:solidFill>
                  <a:schemeClr val="tx1"/>
                </a:solidFill>
                <a:latin typeface="proxima_nova"/>
                <a:ea typeface="Lato"/>
                <a:cs typeface="Lato"/>
              </a:rPr>
              <a:t>         IMPORTANT: </a:t>
            </a:r>
            <a:r>
              <a:rPr lang="en-PH" sz="1400" b="1">
                <a:solidFill>
                  <a:schemeClr val="bg2"/>
                </a:solidFill>
                <a:latin typeface="proxima_nova"/>
                <a:ea typeface="Lato"/>
                <a:cs typeface="Lato"/>
              </a:rPr>
              <a:t>**</a:t>
            </a:r>
            <a:r>
              <a:rPr lang="en-PH" sz="1400" b="1">
                <a:solidFill>
                  <a:schemeClr val="tx1"/>
                </a:solidFill>
                <a:latin typeface="proxima_nova"/>
                <a:ea typeface="Lato"/>
                <a:cs typeface="Lato"/>
              </a:rPr>
              <a:t> </a:t>
            </a:r>
            <a:r>
              <a:rPr lang="en-PH" sz="1400">
                <a:solidFill>
                  <a:schemeClr val="tx1"/>
                </a:solidFill>
                <a:latin typeface="proxima_nova"/>
                <a:ea typeface="Lato"/>
                <a:cs typeface="Lato"/>
              </a:rPr>
              <a:t>means at least one is required. </a:t>
            </a:r>
            <a:r>
              <a:rPr lang="en-PH" sz="1400" b="1">
                <a:solidFill>
                  <a:schemeClr val="tx1"/>
                </a:solidFill>
                <a:latin typeface="proxima_nova"/>
                <a:ea typeface="Lato"/>
                <a:cs typeface="Lato"/>
              </a:rPr>
              <a:t> </a:t>
            </a:r>
          </a:p>
        </p:txBody>
      </p:sp>
      <p:pic>
        <p:nvPicPr>
          <p:cNvPr id="11" name="Graphic 10" descr="A lightbulb">
            <a:extLst>
              <a:ext uri="{FF2B5EF4-FFF2-40B4-BE49-F238E27FC236}">
                <a16:creationId xmlns:a16="http://schemas.microsoft.com/office/drawing/2014/main" id="{2D6E24E0-3F10-8973-0267-B2A0DDD61CB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75752" y="213556"/>
            <a:ext cx="457239" cy="369693"/>
          </a:xfrm>
          <a:prstGeom prst="rect">
            <a:avLst/>
          </a:prstGeom>
        </p:spPr>
      </p:pic>
      <p:sp>
        <p:nvSpPr>
          <p:cNvPr id="17" name="Rectangle: Rounded Corners 16">
            <a:extLst>
              <a:ext uri="{FF2B5EF4-FFF2-40B4-BE49-F238E27FC236}">
                <a16:creationId xmlns:a16="http://schemas.microsoft.com/office/drawing/2014/main" id="{54329FD5-885A-AEA7-9BE7-598E3DB0B857}"/>
              </a:ext>
            </a:extLst>
          </p:cNvPr>
          <p:cNvSpPr/>
          <p:nvPr/>
        </p:nvSpPr>
        <p:spPr>
          <a:xfrm>
            <a:off x="8932244" y="4407291"/>
            <a:ext cx="3024096" cy="1691627"/>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2000" b="1">
                <a:solidFill>
                  <a:schemeClr val="bg2"/>
                </a:solidFill>
                <a:latin typeface="proxima_nova"/>
                <a:ea typeface="Lato"/>
                <a:cs typeface="Lato"/>
              </a:rPr>
              <a:t>TIP: </a:t>
            </a:r>
          </a:p>
          <a:p>
            <a:pPr algn="ctr" rtl="0" fontAlgn="base"/>
            <a:r>
              <a:rPr lang="en-US" sz="1400" b="0" i="0" u="none" strike="noStrike">
                <a:solidFill>
                  <a:srgbClr val="000000"/>
                </a:solidFill>
                <a:effectLst/>
                <a:latin typeface="proxima_nova"/>
              </a:rPr>
              <a:t>If you don’t have any specific number of negotiation, you can select “Invitation Received” as “No”. When you click on Search button, you can see all available and active negotiations. </a:t>
            </a:r>
            <a:endParaRPr lang="en-US" sz="1400" b="0" i="0">
              <a:solidFill>
                <a:srgbClr val="000000"/>
              </a:solidFill>
              <a:effectLst/>
              <a:latin typeface="Segoe UI" panose="020B0502040204020203" pitchFamily="34" charset="0"/>
            </a:endParaRPr>
          </a:p>
        </p:txBody>
      </p:sp>
      <p:pic>
        <p:nvPicPr>
          <p:cNvPr id="18" name="Graphic 17" descr="A lightbulb">
            <a:extLst>
              <a:ext uri="{FF2B5EF4-FFF2-40B4-BE49-F238E27FC236}">
                <a16:creationId xmlns:a16="http://schemas.microsoft.com/office/drawing/2014/main" id="{8DD9B38D-947B-EB23-F8A5-30BCFDD283F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18991" y="4407291"/>
            <a:ext cx="358966" cy="347412"/>
          </a:xfrm>
          <a:prstGeom prst="rect">
            <a:avLst/>
          </a:prstGeom>
        </p:spPr>
      </p:pic>
    </p:spTree>
    <p:extLst>
      <p:ext uri="{BB962C8B-B14F-4D97-AF65-F5344CB8AC3E}">
        <p14:creationId xmlns:p14="http://schemas.microsoft.com/office/powerpoint/2010/main" val="3932225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3.1 Search for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Downloading negotiation</a:t>
            </a:r>
            <a:endParaRPr lang="en-US"/>
          </a:p>
        </p:txBody>
      </p:sp>
      <p:pic>
        <p:nvPicPr>
          <p:cNvPr id="2" name="Picture 2" descr="A screenshot of a computer&#10;&#10;Description automatically generated">
            <a:extLst>
              <a:ext uri="{FF2B5EF4-FFF2-40B4-BE49-F238E27FC236}">
                <a16:creationId xmlns:a16="http://schemas.microsoft.com/office/drawing/2014/main" id="{FC51AD36-2FF7-204C-59A0-D0B78C9C844A}"/>
              </a:ext>
            </a:extLst>
          </p:cNvPr>
          <p:cNvPicPr>
            <a:picLocks noChangeAspect="1"/>
          </p:cNvPicPr>
          <p:nvPr/>
        </p:nvPicPr>
        <p:blipFill rotWithShape="1">
          <a:blip r:embed="rId3"/>
          <a:srcRect t="15997"/>
          <a:stretch/>
        </p:blipFill>
        <p:spPr>
          <a:xfrm>
            <a:off x="1346510" y="1605373"/>
            <a:ext cx="9498980" cy="334345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F780A28-5FFB-B173-95A5-EF661FDDC946}"/>
              </a:ext>
            </a:extLst>
          </p:cNvPr>
          <p:cNvSpPr txBox="1"/>
          <p:nvPr/>
        </p:nvSpPr>
        <p:spPr>
          <a:xfrm>
            <a:off x="1453430" y="5121564"/>
            <a:ext cx="10413712" cy="58477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effectLst/>
                <a:uLnTx/>
                <a:uFillTx/>
                <a:latin typeface="proxima_nova"/>
              </a:rPr>
              <a:t>Click on the </a:t>
            </a:r>
            <a:r>
              <a:rPr kumimoji="0" lang="en-US" sz="1600" b="1" i="0" u="none" strike="noStrike" kern="1200" cap="none" spc="0" normalizeH="0" baseline="0" noProof="0">
                <a:ln>
                  <a:noFill/>
                </a:ln>
                <a:effectLst/>
                <a:uLnTx/>
                <a:uFillTx/>
                <a:latin typeface="proxima_nova"/>
              </a:rPr>
              <a:t>negotiation line</a:t>
            </a:r>
            <a:endParaRPr kumimoji="0" lang="en-US" sz="1600" b="0" i="0" u="none" strike="noStrike" kern="1200" cap="none" spc="0" normalizeH="0" baseline="0" noProof="0">
              <a:ln>
                <a:noFill/>
              </a:ln>
              <a:effectLst/>
              <a:uLnTx/>
              <a:uFillTx/>
              <a:latin typeface="proxima_nova"/>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a:latin typeface="proxima_nova"/>
              </a:rPr>
              <a:t>If you want to see the pdf version of negotiation, go to </a:t>
            </a:r>
            <a:r>
              <a:rPr lang="en-US" sz="1600" b="1">
                <a:latin typeface="proxima_nova"/>
              </a:rPr>
              <a:t>Actions</a:t>
            </a:r>
            <a:r>
              <a:rPr lang="en-US" sz="1600">
                <a:latin typeface="proxima_nova"/>
              </a:rPr>
              <a:t> &gt; </a:t>
            </a:r>
            <a:r>
              <a:rPr lang="en-US" sz="1600" b="1">
                <a:latin typeface="proxima_nova"/>
              </a:rPr>
              <a:t>View PDF</a:t>
            </a:r>
          </a:p>
        </p:txBody>
      </p:sp>
      <p:sp>
        <p:nvSpPr>
          <p:cNvPr id="10" name="Rectangle 9">
            <a:extLst>
              <a:ext uri="{FF2B5EF4-FFF2-40B4-BE49-F238E27FC236}">
                <a16:creationId xmlns:a16="http://schemas.microsoft.com/office/drawing/2014/main" id="{35A8BFAA-5A9C-D42C-A007-0D7364063A04}"/>
              </a:ext>
            </a:extLst>
          </p:cNvPr>
          <p:cNvSpPr/>
          <p:nvPr/>
        </p:nvSpPr>
        <p:spPr>
          <a:xfrm flipH="1">
            <a:off x="1453430" y="3879213"/>
            <a:ext cx="9392060" cy="38558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16" name="Picture 15">
            <a:extLst>
              <a:ext uri="{FF2B5EF4-FFF2-40B4-BE49-F238E27FC236}">
                <a16:creationId xmlns:a16="http://schemas.microsoft.com/office/drawing/2014/main" id="{02819B4E-8A35-9DB5-A690-EA3BFAA087C6}"/>
              </a:ext>
            </a:extLst>
          </p:cNvPr>
          <p:cNvPicPr>
            <a:picLocks noChangeAspect="1"/>
          </p:cNvPicPr>
          <p:nvPr/>
        </p:nvPicPr>
        <p:blipFill>
          <a:blip r:embed="rId4"/>
          <a:stretch>
            <a:fillRect/>
          </a:stretch>
        </p:blipFill>
        <p:spPr>
          <a:xfrm>
            <a:off x="7119337" y="513139"/>
            <a:ext cx="2129008" cy="2027626"/>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AFC97226-F917-3B5A-322D-8983EF406FD0}"/>
              </a:ext>
            </a:extLst>
          </p:cNvPr>
          <p:cNvSpPr/>
          <p:nvPr/>
        </p:nvSpPr>
        <p:spPr>
          <a:xfrm flipH="1">
            <a:off x="1453430" y="2689983"/>
            <a:ext cx="813520" cy="38558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8" name="Rectangle 17">
            <a:extLst>
              <a:ext uri="{FF2B5EF4-FFF2-40B4-BE49-F238E27FC236}">
                <a16:creationId xmlns:a16="http://schemas.microsoft.com/office/drawing/2014/main" id="{8738DDBD-7027-7EBB-AA72-BEB81A2C1C34}"/>
              </a:ext>
            </a:extLst>
          </p:cNvPr>
          <p:cNvSpPr/>
          <p:nvPr/>
        </p:nvSpPr>
        <p:spPr>
          <a:xfrm flipH="1">
            <a:off x="7119336" y="1933097"/>
            <a:ext cx="1415064" cy="24067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21" name="Straight Connector 20">
            <a:extLst>
              <a:ext uri="{FF2B5EF4-FFF2-40B4-BE49-F238E27FC236}">
                <a16:creationId xmlns:a16="http://schemas.microsoft.com/office/drawing/2014/main" id="{5A06664E-20ED-A57C-6649-42D86B14C51E}"/>
              </a:ext>
            </a:extLst>
          </p:cNvPr>
          <p:cNvCxnSpPr>
            <a:cxnSpLocks/>
            <a:stCxn id="17" idx="1"/>
            <a:endCxn id="18" idx="3"/>
          </p:cNvCxnSpPr>
          <p:nvPr/>
        </p:nvCxnSpPr>
        <p:spPr>
          <a:xfrm flipV="1">
            <a:off x="2266950" y="2053432"/>
            <a:ext cx="4852386" cy="829346"/>
          </a:xfrm>
          <a:prstGeom prst="line">
            <a:avLst/>
          </a:prstGeom>
        </p:spPr>
        <p:style>
          <a:lnRef idx="2">
            <a:schemeClr val="accent3"/>
          </a:lnRef>
          <a:fillRef idx="0">
            <a:schemeClr val="accent3"/>
          </a:fillRef>
          <a:effectRef idx="1">
            <a:schemeClr val="accent3"/>
          </a:effectRef>
          <a:fontRef idx="minor">
            <a:schemeClr val="tx1"/>
          </a:fontRef>
        </p:style>
      </p:cxnSp>
      <p:pic>
        <p:nvPicPr>
          <p:cNvPr id="6" name="Graphic 5" descr="House outline">
            <a:hlinkClick r:id="rId5" action="ppaction://hlinksldjump"/>
            <a:extLst>
              <a:ext uri="{FF2B5EF4-FFF2-40B4-BE49-F238E27FC236}">
                <a16:creationId xmlns:a16="http://schemas.microsoft.com/office/drawing/2014/main" id="{49F2DEEF-C435-1C2F-CAA2-B5B28B89FB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7" name="Graphic 6" descr="Priorities with solid fill">
            <a:hlinkClick r:id="rId8" action="ppaction://hlinksldjump"/>
            <a:extLst>
              <a:ext uri="{FF2B5EF4-FFF2-40B4-BE49-F238E27FC236}">
                <a16:creationId xmlns:a16="http://schemas.microsoft.com/office/drawing/2014/main" id="{5429813E-AC41-C4BB-7923-D9F50F44C1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009891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589A88-27AF-02A8-780A-5D8DACA2CE34}"/>
              </a:ext>
            </a:extLst>
          </p:cNvPr>
          <p:cNvPicPr>
            <a:picLocks noChangeAspect="1"/>
          </p:cNvPicPr>
          <p:nvPr/>
        </p:nvPicPr>
        <p:blipFill>
          <a:blip r:embed="rId3"/>
          <a:stretch>
            <a:fillRect/>
          </a:stretch>
        </p:blipFill>
        <p:spPr>
          <a:xfrm>
            <a:off x="819331" y="780844"/>
            <a:ext cx="11050542" cy="295316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3.2 Subscribe to a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Acknowledge Participation</a:t>
            </a:r>
            <a:endParaRPr lang="en-US"/>
          </a:p>
        </p:txBody>
      </p:sp>
      <p:sp>
        <p:nvSpPr>
          <p:cNvPr id="9" name="TextBox 8">
            <a:extLst>
              <a:ext uri="{FF2B5EF4-FFF2-40B4-BE49-F238E27FC236}">
                <a16:creationId xmlns:a16="http://schemas.microsoft.com/office/drawing/2014/main" id="{9F780A28-5FFB-B173-95A5-EF661FDDC946}"/>
              </a:ext>
            </a:extLst>
          </p:cNvPr>
          <p:cNvSpPr txBox="1"/>
          <p:nvPr/>
        </p:nvSpPr>
        <p:spPr>
          <a:xfrm>
            <a:off x="927101" y="5404663"/>
            <a:ext cx="6203698" cy="58477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en-US" sz="1600">
                <a:latin typeface="proxima_nova"/>
              </a:rPr>
              <a:t>If you want to participate in selected negotiation, you can </a:t>
            </a:r>
            <a:r>
              <a:rPr lang="en-US" sz="1600" b="1">
                <a:latin typeface="proxima_nova"/>
              </a:rPr>
              <a:t>Accept Terms</a:t>
            </a:r>
            <a:r>
              <a:rPr lang="en-US" sz="1600">
                <a:latin typeface="proxima_nova"/>
              </a:rPr>
              <a:t> and </a:t>
            </a:r>
            <a:r>
              <a:rPr lang="en-US" sz="1600" b="1">
                <a:latin typeface="proxima_nova"/>
              </a:rPr>
              <a:t>Acknowledge Participation</a:t>
            </a:r>
            <a:r>
              <a:rPr lang="en-US" sz="1600">
                <a:latin typeface="proxima_nova"/>
              </a:rPr>
              <a:t>.</a:t>
            </a:r>
            <a:endParaRPr kumimoji="0" lang="en-IN" sz="1600" b="0" i="0" u="none" strike="noStrike" kern="1200" cap="none" spc="0" normalizeH="0" baseline="0" noProof="0">
              <a:ln>
                <a:noFill/>
              </a:ln>
              <a:effectLst/>
              <a:uLnTx/>
              <a:uFillTx/>
              <a:latin typeface="proxima_nova"/>
            </a:endParaRPr>
          </a:p>
        </p:txBody>
      </p:sp>
      <p:sp>
        <p:nvSpPr>
          <p:cNvPr id="11" name="Rectangle 10">
            <a:extLst>
              <a:ext uri="{FF2B5EF4-FFF2-40B4-BE49-F238E27FC236}">
                <a16:creationId xmlns:a16="http://schemas.microsoft.com/office/drawing/2014/main" id="{DA2697CB-8443-3C47-370C-C370B9E672BC}"/>
              </a:ext>
            </a:extLst>
          </p:cNvPr>
          <p:cNvSpPr/>
          <p:nvPr/>
        </p:nvSpPr>
        <p:spPr>
          <a:xfrm flipH="1">
            <a:off x="7172324" y="854176"/>
            <a:ext cx="2095134" cy="38558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14" name="Picture 13">
            <a:extLst>
              <a:ext uri="{FF2B5EF4-FFF2-40B4-BE49-F238E27FC236}">
                <a16:creationId xmlns:a16="http://schemas.microsoft.com/office/drawing/2014/main" id="{6F8597E8-F1D6-45E6-CABF-6504B77EFC86}"/>
              </a:ext>
            </a:extLst>
          </p:cNvPr>
          <p:cNvPicPr>
            <a:picLocks noChangeAspect="1"/>
          </p:cNvPicPr>
          <p:nvPr/>
        </p:nvPicPr>
        <p:blipFill>
          <a:blip r:embed="rId4"/>
          <a:stretch>
            <a:fillRect/>
          </a:stretch>
        </p:blipFill>
        <p:spPr>
          <a:xfrm>
            <a:off x="4149810" y="1505972"/>
            <a:ext cx="3182922" cy="3283738"/>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87FAEED3-EC49-2F16-81DD-F9409631C288}"/>
              </a:ext>
            </a:extLst>
          </p:cNvPr>
          <p:cNvSpPr/>
          <p:nvPr/>
        </p:nvSpPr>
        <p:spPr>
          <a:xfrm flipH="1">
            <a:off x="4028950" y="1453337"/>
            <a:ext cx="3392575" cy="345890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16" name="Straight Connector 15">
            <a:extLst>
              <a:ext uri="{FF2B5EF4-FFF2-40B4-BE49-F238E27FC236}">
                <a16:creationId xmlns:a16="http://schemas.microsoft.com/office/drawing/2014/main" id="{67E448A2-A629-8DD1-9C1A-7F602D273DD5}"/>
              </a:ext>
            </a:extLst>
          </p:cNvPr>
          <p:cNvCxnSpPr>
            <a:cxnSpLocks/>
            <a:stCxn id="11" idx="3"/>
            <a:endCxn id="12" idx="0"/>
          </p:cNvCxnSpPr>
          <p:nvPr/>
        </p:nvCxnSpPr>
        <p:spPr>
          <a:xfrm flipH="1">
            <a:off x="5725237" y="1046971"/>
            <a:ext cx="1447087" cy="406366"/>
          </a:xfrm>
          <a:prstGeom prst="line">
            <a:avLst/>
          </a:prstGeom>
        </p:spPr>
        <p:style>
          <a:lnRef idx="2">
            <a:schemeClr val="accent3"/>
          </a:lnRef>
          <a:fillRef idx="0">
            <a:schemeClr val="accent3"/>
          </a:fillRef>
          <a:effectRef idx="1">
            <a:schemeClr val="accent3"/>
          </a:effectRef>
          <a:fontRef idx="minor">
            <a:schemeClr val="tx1"/>
          </a:fontRef>
        </p:style>
      </p:cxnSp>
      <p:sp>
        <p:nvSpPr>
          <p:cNvPr id="17" name="Rectangle: Rounded Corners 16">
            <a:extLst>
              <a:ext uri="{FF2B5EF4-FFF2-40B4-BE49-F238E27FC236}">
                <a16:creationId xmlns:a16="http://schemas.microsoft.com/office/drawing/2014/main" id="{26423C62-FC36-55C2-000D-E62B8800F257}"/>
              </a:ext>
            </a:extLst>
          </p:cNvPr>
          <p:cNvSpPr/>
          <p:nvPr/>
        </p:nvSpPr>
        <p:spPr>
          <a:xfrm>
            <a:off x="7921255" y="4037796"/>
            <a:ext cx="3948617" cy="2037634"/>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b="1">
                <a:solidFill>
                  <a:schemeClr val="bg2"/>
                </a:solidFill>
                <a:latin typeface="proxima_nova"/>
                <a:ea typeface="Lato"/>
                <a:cs typeface="Lato"/>
              </a:rPr>
              <a:t>TIP</a:t>
            </a:r>
          </a:p>
          <a:p>
            <a:pPr algn="ctr"/>
            <a:r>
              <a:rPr lang="en-PH" sz="1600">
                <a:solidFill>
                  <a:schemeClr val="bg2"/>
                </a:solidFill>
                <a:latin typeface="proxima_nova"/>
                <a:ea typeface="Lato"/>
                <a:cs typeface="Lato"/>
              </a:rPr>
              <a:t>It’s very important to subscribe to an ongoing negotiation that you are interested to participate. This is the only way to receive automatic email notifications with the information on any changes related to that negotiation. </a:t>
            </a:r>
          </a:p>
        </p:txBody>
      </p:sp>
      <p:pic>
        <p:nvPicPr>
          <p:cNvPr id="18" name="Graphic 17" descr="A lightbulb">
            <a:extLst>
              <a:ext uri="{FF2B5EF4-FFF2-40B4-BE49-F238E27FC236}">
                <a16:creationId xmlns:a16="http://schemas.microsoft.com/office/drawing/2014/main" id="{79A5B8B6-D38C-6E07-E788-70B9F53CE5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5242" y="4039023"/>
            <a:ext cx="290473" cy="309846"/>
          </a:xfrm>
          <a:prstGeom prst="rect">
            <a:avLst/>
          </a:prstGeom>
        </p:spPr>
      </p:pic>
      <p:pic>
        <p:nvPicPr>
          <p:cNvPr id="3" name="Graphic 2" descr="House outline">
            <a:hlinkClick r:id="rId7" action="ppaction://hlinksldjump"/>
            <a:extLst>
              <a:ext uri="{FF2B5EF4-FFF2-40B4-BE49-F238E27FC236}">
                <a16:creationId xmlns:a16="http://schemas.microsoft.com/office/drawing/2014/main" id="{2502112D-16F1-121C-53A8-81E9D4EB66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7" name="Graphic 6" descr="Priorities with solid fill">
            <a:hlinkClick r:id="rId10" action="ppaction://hlinksldjump"/>
            <a:extLst>
              <a:ext uri="{FF2B5EF4-FFF2-40B4-BE49-F238E27FC236}">
                <a16:creationId xmlns:a16="http://schemas.microsoft.com/office/drawing/2014/main" id="{5F392F02-2F69-A49E-C309-AA5D73986A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56287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589A88-27AF-02A8-780A-5D8DACA2CE34}"/>
              </a:ext>
            </a:extLst>
          </p:cNvPr>
          <p:cNvPicPr>
            <a:picLocks noChangeAspect="1"/>
          </p:cNvPicPr>
          <p:nvPr/>
        </p:nvPicPr>
        <p:blipFill>
          <a:blip r:embed="rId3"/>
          <a:stretch>
            <a:fillRect/>
          </a:stretch>
        </p:blipFill>
        <p:spPr>
          <a:xfrm>
            <a:off x="819331" y="780844"/>
            <a:ext cx="11050542" cy="295316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Create response</a:t>
            </a:r>
            <a:endParaRPr lang="en-US"/>
          </a:p>
        </p:txBody>
      </p:sp>
      <p:sp>
        <p:nvSpPr>
          <p:cNvPr id="9" name="TextBox 8">
            <a:extLst>
              <a:ext uri="{FF2B5EF4-FFF2-40B4-BE49-F238E27FC236}">
                <a16:creationId xmlns:a16="http://schemas.microsoft.com/office/drawing/2014/main" id="{9F780A28-5FFB-B173-95A5-EF661FDDC946}"/>
              </a:ext>
            </a:extLst>
          </p:cNvPr>
          <p:cNvSpPr txBox="1"/>
          <p:nvPr/>
        </p:nvSpPr>
        <p:spPr>
          <a:xfrm>
            <a:off x="819331" y="4253974"/>
            <a:ext cx="5940474" cy="584775"/>
          </a:xfrm>
          <a:prstGeom prst="rect">
            <a:avLst/>
          </a:prstGeom>
          <a:noFill/>
        </p:spPr>
        <p:txBody>
          <a:bodyPr wrap="square" lIns="91440" tIns="45720" rIns="91440" bIns="45720" anchor="t">
            <a:spAutoFit/>
          </a:bodyPr>
          <a:lstStyle/>
          <a:p>
            <a:pPr>
              <a:defRPr/>
            </a:pPr>
            <a:r>
              <a:rPr lang="en-US" sz="1600">
                <a:latin typeface="proxima_nova"/>
              </a:rPr>
              <a:t>In order to submit a bid, Supplier must complete 4 main actions (</a:t>
            </a:r>
            <a:r>
              <a:rPr lang="en-US" sz="1600" b="1">
                <a:latin typeface="proxima_nova"/>
              </a:rPr>
              <a:t>4 train stops</a:t>
            </a:r>
            <a:r>
              <a:rPr lang="en-US" sz="1600">
                <a:latin typeface="proxima_nova"/>
              </a:rPr>
              <a:t>). </a:t>
            </a:r>
            <a:endParaRPr kumimoji="0" lang="en-IN" sz="1600" b="0" i="0" u="none" strike="noStrike" kern="1200" cap="none" spc="0" normalizeH="0" baseline="0" noProof="0">
              <a:ln>
                <a:noFill/>
              </a:ln>
              <a:effectLst/>
              <a:uLnTx/>
              <a:uFillTx/>
              <a:latin typeface="proxima_nova"/>
            </a:endParaRPr>
          </a:p>
        </p:txBody>
      </p:sp>
      <p:sp>
        <p:nvSpPr>
          <p:cNvPr id="11" name="Rectangle 10">
            <a:extLst>
              <a:ext uri="{FF2B5EF4-FFF2-40B4-BE49-F238E27FC236}">
                <a16:creationId xmlns:a16="http://schemas.microsoft.com/office/drawing/2014/main" id="{DA2697CB-8443-3C47-370C-C370B9E672BC}"/>
              </a:ext>
            </a:extLst>
          </p:cNvPr>
          <p:cNvSpPr/>
          <p:nvPr/>
        </p:nvSpPr>
        <p:spPr>
          <a:xfrm flipH="1">
            <a:off x="9210860" y="847724"/>
            <a:ext cx="1487620" cy="424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7" name="Picture 6">
            <a:extLst>
              <a:ext uri="{FF2B5EF4-FFF2-40B4-BE49-F238E27FC236}">
                <a16:creationId xmlns:a16="http://schemas.microsoft.com/office/drawing/2014/main" id="{EC9372CB-195C-FE0C-39CD-A49B66D2B339}"/>
              </a:ext>
            </a:extLst>
          </p:cNvPr>
          <p:cNvPicPr>
            <a:picLocks noChangeAspect="1"/>
          </p:cNvPicPr>
          <p:nvPr/>
        </p:nvPicPr>
        <p:blipFill>
          <a:blip r:embed="rId4"/>
          <a:stretch>
            <a:fillRect/>
          </a:stretch>
        </p:blipFill>
        <p:spPr>
          <a:xfrm>
            <a:off x="7030498" y="4133801"/>
            <a:ext cx="4839375" cy="70494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5096365-879C-1C7D-9024-1D1516D6251F}"/>
              </a:ext>
            </a:extLst>
          </p:cNvPr>
          <p:cNvSpPr/>
          <p:nvPr/>
        </p:nvSpPr>
        <p:spPr>
          <a:xfrm flipH="1">
            <a:off x="7030497" y="4133801"/>
            <a:ext cx="4839375" cy="7049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10" name="Straight Connector 9">
            <a:extLst>
              <a:ext uri="{FF2B5EF4-FFF2-40B4-BE49-F238E27FC236}">
                <a16:creationId xmlns:a16="http://schemas.microsoft.com/office/drawing/2014/main" id="{8E9E7D82-0A91-E556-907D-D5CD043A1FE0}"/>
              </a:ext>
            </a:extLst>
          </p:cNvPr>
          <p:cNvCxnSpPr>
            <a:cxnSpLocks/>
            <a:endCxn id="8" idx="0"/>
          </p:cNvCxnSpPr>
          <p:nvPr/>
        </p:nvCxnSpPr>
        <p:spPr>
          <a:xfrm flipH="1">
            <a:off x="9450184" y="1272539"/>
            <a:ext cx="504486" cy="2861262"/>
          </a:xfrm>
          <a:prstGeom prst="line">
            <a:avLst/>
          </a:prstGeom>
        </p:spPr>
        <p:style>
          <a:lnRef idx="2">
            <a:schemeClr val="accent3"/>
          </a:lnRef>
          <a:fillRef idx="0">
            <a:schemeClr val="accent3"/>
          </a:fillRef>
          <a:effectRef idx="1">
            <a:schemeClr val="accent3"/>
          </a:effectRef>
          <a:fontRef idx="minor">
            <a:schemeClr val="tx1"/>
          </a:fontRef>
        </p:style>
      </p:cxnSp>
      <p:pic>
        <p:nvPicPr>
          <p:cNvPr id="3" name="Graphic 2" descr="House outline">
            <a:hlinkClick r:id="rId5" action="ppaction://hlinksldjump"/>
            <a:extLst>
              <a:ext uri="{FF2B5EF4-FFF2-40B4-BE49-F238E27FC236}">
                <a16:creationId xmlns:a16="http://schemas.microsoft.com/office/drawing/2014/main" id="{2256A232-C1CA-27DC-BAA2-D9553ADFBA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12" name="Graphic 11" descr="Priorities with solid fill">
            <a:hlinkClick r:id="rId8" action="ppaction://hlinksldjump"/>
            <a:extLst>
              <a:ext uri="{FF2B5EF4-FFF2-40B4-BE49-F238E27FC236}">
                <a16:creationId xmlns:a16="http://schemas.microsoft.com/office/drawing/2014/main" id="{C75A840A-2D6C-B82D-ACAC-026E4339D0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06831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A356378-FAE9-10AC-A9CD-A460CF849683}"/>
              </a:ext>
            </a:extLst>
          </p:cNvPr>
          <p:cNvSpPr>
            <a:spLocks noGrp="1"/>
          </p:cNvSpPr>
          <p:nvPr>
            <p:ph type="title"/>
          </p:nvPr>
        </p:nvSpPr>
        <p:spPr>
          <a:xfrm>
            <a:off x="246824" y="828261"/>
            <a:ext cx="11672416" cy="758477"/>
          </a:xfrm>
        </p:spPr>
        <p:txBody>
          <a:bodyPr/>
          <a:lstStyle/>
          <a:p>
            <a:pPr algn="ctr"/>
            <a:r>
              <a:rPr lang="en-US">
                <a:latin typeface="Proxima Nova Extrabold"/>
              </a:rPr>
              <a:t>Table of Contents</a:t>
            </a:r>
            <a:endParaRPr lang="en-US"/>
          </a:p>
        </p:txBody>
      </p:sp>
      <p:sp>
        <p:nvSpPr>
          <p:cNvPr id="16" name="Text Placeholder 3">
            <a:extLst>
              <a:ext uri="{FF2B5EF4-FFF2-40B4-BE49-F238E27FC236}">
                <a16:creationId xmlns:a16="http://schemas.microsoft.com/office/drawing/2014/main" id="{18AFA942-1D06-A472-F311-DCD913637019}"/>
              </a:ext>
            </a:extLst>
          </p:cNvPr>
          <p:cNvSpPr>
            <a:spLocks noGrp="1"/>
          </p:cNvSpPr>
          <p:nvPr>
            <p:ph type="body" sz="quarter" idx="13"/>
          </p:nvPr>
        </p:nvSpPr>
        <p:spPr>
          <a:xfrm>
            <a:off x="334964" y="3107912"/>
            <a:ext cx="2113596" cy="2921827"/>
          </a:xfrm>
          <a:solidFill>
            <a:schemeClr val="bg2">
              <a:lumMod val="20000"/>
              <a:lumOff val="80000"/>
            </a:schemeClr>
          </a:solidFill>
        </p:spPr>
        <p:txBody>
          <a:bodyPr vert="horz" lIns="91440" tIns="45720" rIns="91440" bIns="0" rtlCol="0" anchor="t">
            <a:normAutofit/>
          </a:bodyPr>
          <a:lstStyle/>
          <a:p>
            <a:r>
              <a:rPr lang="en-US" sz="1100">
                <a:latin typeface="Proxima Nova"/>
              </a:rPr>
              <a:t>1.1 The Business Transformation Programme (BTP)</a:t>
            </a:r>
          </a:p>
          <a:p>
            <a:r>
              <a:rPr lang="en-US" sz="1100">
                <a:latin typeface="Proxima Nova"/>
              </a:rPr>
              <a:t>1.2 Quick references to the guide</a:t>
            </a:r>
          </a:p>
          <a:p>
            <a:r>
              <a:rPr lang="en-US" sz="1100">
                <a:latin typeface="Proxima Nova"/>
              </a:rPr>
              <a:t>1.3 How to use the guide</a:t>
            </a:r>
          </a:p>
          <a:p>
            <a:r>
              <a:rPr lang="en-US" sz="1100">
                <a:latin typeface="Proxima Nova"/>
              </a:rPr>
              <a:t>1.4 What is Supplier Portal?</a:t>
            </a:r>
          </a:p>
          <a:p>
            <a:r>
              <a:rPr lang="en-US" sz="1100">
                <a:latin typeface="Proxima Nova"/>
              </a:rPr>
              <a:t>1.5 Who can use the Supplier Portal?</a:t>
            </a:r>
          </a:p>
          <a:p>
            <a:endParaRPr lang="en-US" sz="1100">
              <a:latin typeface="Proxima Nova"/>
            </a:endParaRPr>
          </a:p>
        </p:txBody>
      </p:sp>
      <p:sp>
        <p:nvSpPr>
          <p:cNvPr id="18" name="Text Placeholder 4">
            <a:extLst>
              <a:ext uri="{FF2B5EF4-FFF2-40B4-BE49-F238E27FC236}">
                <a16:creationId xmlns:a16="http://schemas.microsoft.com/office/drawing/2014/main" id="{AE621A65-4FE8-BA6C-BDBF-806A56140861}"/>
              </a:ext>
            </a:extLst>
          </p:cNvPr>
          <p:cNvSpPr>
            <a:spLocks noGrp="1"/>
          </p:cNvSpPr>
          <p:nvPr>
            <p:ph type="body" sz="quarter" idx="14"/>
          </p:nvPr>
        </p:nvSpPr>
        <p:spPr>
          <a:xfrm>
            <a:off x="334964" y="2531712"/>
            <a:ext cx="2113596" cy="487572"/>
          </a:xfrm>
          <a:solidFill>
            <a:schemeClr val="accent3">
              <a:lumMod val="60000"/>
              <a:lumOff val="40000"/>
            </a:schemeClr>
          </a:solidFill>
        </p:spPr>
        <p:txBody>
          <a:bodyPr vert="horz" lIns="91440" tIns="45720" rIns="91440" bIns="0" rtlCol="0" anchor="ctr">
            <a:normAutofit/>
          </a:bodyPr>
          <a:lstStyle/>
          <a:p>
            <a:pPr marL="228600" indent="-228600" algn="ctr">
              <a:buAutoNum type="arabicPeriod"/>
            </a:pPr>
            <a:r>
              <a:rPr lang="en-US">
                <a:latin typeface="Proxima Nova"/>
                <a:hlinkClick r:id="rId2" action="ppaction://hlinksldjump"/>
              </a:rPr>
              <a:t>Introduction</a:t>
            </a:r>
            <a:endParaRPr lang="en-US"/>
          </a:p>
        </p:txBody>
      </p:sp>
      <p:sp>
        <p:nvSpPr>
          <p:cNvPr id="20" name="Text Placeholder 5">
            <a:extLst>
              <a:ext uri="{FF2B5EF4-FFF2-40B4-BE49-F238E27FC236}">
                <a16:creationId xmlns:a16="http://schemas.microsoft.com/office/drawing/2014/main" id="{44C5B7BE-2D10-FCE6-B624-DD8F0B2B5D5D}"/>
              </a:ext>
            </a:extLst>
          </p:cNvPr>
          <p:cNvSpPr>
            <a:spLocks noGrp="1"/>
          </p:cNvSpPr>
          <p:nvPr>
            <p:ph type="body" sz="quarter" idx="15"/>
          </p:nvPr>
        </p:nvSpPr>
        <p:spPr>
          <a:xfrm>
            <a:off x="2690308" y="3174903"/>
            <a:ext cx="2113596" cy="2921827"/>
          </a:xfrm>
          <a:solidFill>
            <a:schemeClr val="bg2">
              <a:lumMod val="20000"/>
              <a:lumOff val="80000"/>
            </a:schemeClr>
          </a:solidFill>
        </p:spPr>
        <p:txBody>
          <a:bodyPr vert="horz" lIns="91440" tIns="45720" rIns="91440" bIns="0" rtlCol="0" anchor="t">
            <a:normAutofit/>
          </a:bodyPr>
          <a:lstStyle/>
          <a:p>
            <a:r>
              <a:rPr lang="en-US" sz="1100">
                <a:latin typeface="Proxima Nova"/>
              </a:rPr>
              <a:t>2.1 Supplier Registration Overview</a:t>
            </a:r>
          </a:p>
          <a:p>
            <a:r>
              <a:rPr lang="en-US" sz="1100">
                <a:latin typeface="Proxima Nova"/>
              </a:rPr>
              <a:t>2.2 Enter Supplier profile</a:t>
            </a:r>
            <a:endParaRPr lang="en-US" sz="1100"/>
          </a:p>
          <a:p>
            <a:r>
              <a:rPr lang="en-US" sz="1100">
                <a:latin typeface="Proxima Nova"/>
              </a:rPr>
              <a:t>2.3 Confirm registration and create new password</a:t>
            </a:r>
          </a:p>
          <a:p>
            <a:r>
              <a:rPr lang="en-US" sz="1100">
                <a:latin typeface="Proxima Nova"/>
              </a:rPr>
              <a:t>2.4 Update Supplier profile</a:t>
            </a:r>
          </a:p>
          <a:p>
            <a:r>
              <a:rPr lang="en-US" sz="1100">
                <a:latin typeface="Proxima Nova"/>
              </a:rPr>
              <a:t>2.5 Manage user access </a:t>
            </a:r>
          </a:p>
          <a:p>
            <a:r>
              <a:rPr lang="en-US" sz="1100">
                <a:latin typeface="Proxima Nova"/>
              </a:rPr>
              <a:t>2.6 Setting profile preferences</a:t>
            </a:r>
          </a:p>
          <a:p>
            <a:r>
              <a:rPr lang="en-US" sz="1100">
                <a:latin typeface="Proxima Nova"/>
              </a:rPr>
              <a:t>2.7 Forgotten password</a:t>
            </a:r>
          </a:p>
          <a:p>
            <a:endParaRPr lang="en-US" sz="1100">
              <a:latin typeface="Proxima Nova"/>
            </a:endParaRPr>
          </a:p>
        </p:txBody>
      </p:sp>
      <p:sp>
        <p:nvSpPr>
          <p:cNvPr id="22" name="Text Placeholder 6">
            <a:extLst>
              <a:ext uri="{FF2B5EF4-FFF2-40B4-BE49-F238E27FC236}">
                <a16:creationId xmlns:a16="http://schemas.microsoft.com/office/drawing/2014/main" id="{895AEB5F-AD9A-E2E9-9138-950B4C2775CF}"/>
              </a:ext>
            </a:extLst>
          </p:cNvPr>
          <p:cNvSpPr>
            <a:spLocks noGrp="1"/>
          </p:cNvSpPr>
          <p:nvPr>
            <p:ph type="body" sz="quarter" idx="16"/>
          </p:nvPr>
        </p:nvSpPr>
        <p:spPr>
          <a:xfrm>
            <a:off x="2680599" y="2531712"/>
            <a:ext cx="2113596" cy="487572"/>
          </a:xfrm>
          <a:solidFill>
            <a:schemeClr val="accent3">
              <a:lumMod val="60000"/>
              <a:lumOff val="40000"/>
            </a:schemeClr>
          </a:solidFill>
        </p:spPr>
        <p:txBody>
          <a:bodyPr vert="horz" lIns="91440" tIns="45720" rIns="91440" bIns="0" rtlCol="0" anchor="ctr">
            <a:normAutofit/>
          </a:bodyPr>
          <a:lstStyle/>
          <a:p>
            <a:pPr algn="ctr"/>
            <a:r>
              <a:rPr lang="en-US">
                <a:latin typeface="Proxima Nova"/>
                <a:hlinkClick r:id="rId3" action="ppaction://hlinksldjump"/>
              </a:rPr>
              <a:t>2. Register and manage supplier profile</a:t>
            </a:r>
            <a:endParaRPr lang="en-US">
              <a:latin typeface="Proxima Nova"/>
            </a:endParaRPr>
          </a:p>
        </p:txBody>
      </p:sp>
      <p:sp>
        <p:nvSpPr>
          <p:cNvPr id="24" name="Text Placeholder 7">
            <a:extLst>
              <a:ext uri="{FF2B5EF4-FFF2-40B4-BE49-F238E27FC236}">
                <a16:creationId xmlns:a16="http://schemas.microsoft.com/office/drawing/2014/main" id="{A702312E-4974-E956-367C-9A067D8CC892}"/>
              </a:ext>
            </a:extLst>
          </p:cNvPr>
          <p:cNvSpPr>
            <a:spLocks noGrp="1"/>
          </p:cNvSpPr>
          <p:nvPr>
            <p:ph type="body" sz="quarter" idx="17"/>
          </p:nvPr>
        </p:nvSpPr>
        <p:spPr>
          <a:xfrm>
            <a:off x="5026234" y="3107912"/>
            <a:ext cx="2113596" cy="2921827"/>
          </a:xfrm>
          <a:solidFill>
            <a:schemeClr val="bg2">
              <a:lumMod val="20000"/>
              <a:lumOff val="80000"/>
            </a:schemeClr>
          </a:solidFill>
        </p:spPr>
        <p:txBody>
          <a:bodyPr vert="horz" lIns="91440" tIns="45720" rIns="91440" bIns="0" rtlCol="0" anchor="t">
            <a:normAutofit/>
          </a:bodyPr>
          <a:lstStyle/>
          <a:p>
            <a:r>
              <a:rPr lang="en-US" sz="1100">
                <a:latin typeface="Proxima Nova"/>
              </a:rPr>
              <a:t>3.1 Search for negotiation</a:t>
            </a:r>
          </a:p>
          <a:p>
            <a:r>
              <a:rPr lang="en-US" sz="1100">
                <a:latin typeface="Proxima Nova"/>
              </a:rPr>
              <a:t>3.2 Subscribe to a negotiation</a:t>
            </a:r>
          </a:p>
          <a:p>
            <a:r>
              <a:rPr lang="en-US" sz="1100">
                <a:latin typeface="Proxima Nova"/>
              </a:rPr>
              <a:t>3.3 Prepare/submit negotiation</a:t>
            </a:r>
          </a:p>
          <a:p>
            <a:r>
              <a:rPr lang="en-US" sz="1100">
                <a:latin typeface="Proxima Nova"/>
              </a:rPr>
              <a:t>3.4 View a bid response</a:t>
            </a:r>
          </a:p>
          <a:p>
            <a:r>
              <a:rPr lang="en-US" sz="1100">
                <a:latin typeface="Proxima Nova"/>
              </a:rPr>
              <a:t>3.5 Revise/edit the bid response for an on-going negotiation</a:t>
            </a:r>
          </a:p>
        </p:txBody>
      </p:sp>
      <p:sp>
        <p:nvSpPr>
          <p:cNvPr id="26" name="Text Placeholder 8">
            <a:extLst>
              <a:ext uri="{FF2B5EF4-FFF2-40B4-BE49-F238E27FC236}">
                <a16:creationId xmlns:a16="http://schemas.microsoft.com/office/drawing/2014/main" id="{CE8B235B-6993-A699-DBC6-0402838E5722}"/>
              </a:ext>
            </a:extLst>
          </p:cNvPr>
          <p:cNvSpPr>
            <a:spLocks noGrp="1"/>
          </p:cNvSpPr>
          <p:nvPr>
            <p:ph type="body" sz="quarter" idx="18"/>
          </p:nvPr>
        </p:nvSpPr>
        <p:spPr>
          <a:xfrm>
            <a:off x="5026234" y="2531712"/>
            <a:ext cx="2113596" cy="487572"/>
          </a:xfrm>
          <a:solidFill>
            <a:schemeClr val="accent3">
              <a:lumMod val="60000"/>
              <a:lumOff val="40000"/>
            </a:schemeClr>
          </a:solidFill>
        </p:spPr>
        <p:txBody>
          <a:bodyPr vert="horz" lIns="91440" tIns="45720" rIns="91440" bIns="0" rtlCol="0" anchor="ctr">
            <a:normAutofit/>
          </a:bodyPr>
          <a:lstStyle/>
          <a:p>
            <a:pPr algn="ctr"/>
            <a:r>
              <a:rPr lang="en-US">
                <a:latin typeface="Proxima Nova"/>
                <a:hlinkClick r:id="rId4" action="ppaction://hlinksldjump"/>
              </a:rPr>
              <a:t>3. Submit and manage bid</a:t>
            </a:r>
            <a:endParaRPr lang="en-US"/>
          </a:p>
        </p:txBody>
      </p:sp>
      <p:sp>
        <p:nvSpPr>
          <p:cNvPr id="28" name="Text Placeholder 9">
            <a:extLst>
              <a:ext uri="{FF2B5EF4-FFF2-40B4-BE49-F238E27FC236}">
                <a16:creationId xmlns:a16="http://schemas.microsoft.com/office/drawing/2014/main" id="{9132861B-8615-4A11-9A21-4677F05B19B1}"/>
              </a:ext>
            </a:extLst>
          </p:cNvPr>
          <p:cNvSpPr>
            <a:spLocks noGrp="1"/>
          </p:cNvSpPr>
          <p:nvPr>
            <p:ph type="body" sz="quarter" idx="19"/>
          </p:nvPr>
        </p:nvSpPr>
        <p:spPr>
          <a:xfrm>
            <a:off x="7332112" y="3107912"/>
            <a:ext cx="2113596" cy="2921827"/>
          </a:xfrm>
          <a:solidFill>
            <a:schemeClr val="bg2">
              <a:lumMod val="20000"/>
              <a:lumOff val="80000"/>
            </a:schemeClr>
          </a:solidFill>
        </p:spPr>
        <p:txBody>
          <a:bodyPr vert="horz" lIns="91440" tIns="45720" rIns="91440" bIns="0" rtlCol="0" anchor="t">
            <a:normAutofit/>
          </a:bodyPr>
          <a:lstStyle/>
          <a:p>
            <a:r>
              <a:rPr lang="en-US" sz="1100">
                <a:latin typeface="Proxima Nova"/>
              </a:rPr>
              <a:t>4.1 Manage order</a:t>
            </a:r>
            <a:endParaRPr lang="en-US" sz="1100"/>
          </a:p>
          <a:p>
            <a:r>
              <a:rPr lang="en-US" sz="1100">
                <a:latin typeface="Proxima Nova"/>
              </a:rPr>
              <a:t>4.2 Review receipts</a:t>
            </a:r>
            <a:endParaRPr lang="en-US" sz="1100"/>
          </a:p>
          <a:p>
            <a:r>
              <a:rPr lang="en-US" sz="1100">
                <a:latin typeface="Proxima Nova"/>
              </a:rPr>
              <a:t>4.3 View payment</a:t>
            </a:r>
            <a:endParaRPr lang="en-US" sz="1100"/>
          </a:p>
        </p:txBody>
      </p:sp>
      <p:sp>
        <p:nvSpPr>
          <p:cNvPr id="30" name="Text Placeholder 10">
            <a:extLst>
              <a:ext uri="{FF2B5EF4-FFF2-40B4-BE49-F238E27FC236}">
                <a16:creationId xmlns:a16="http://schemas.microsoft.com/office/drawing/2014/main" id="{420BF1CE-EE14-D6BC-148F-4054DEA89E66}"/>
              </a:ext>
            </a:extLst>
          </p:cNvPr>
          <p:cNvSpPr>
            <a:spLocks noGrp="1"/>
          </p:cNvSpPr>
          <p:nvPr>
            <p:ph type="body" sz="quarter" idx="20"/>
          </p:nvPr>
        </p:nvSpPr>
        <p:spPr>
          <a:xfrm>
            <a:off x="7332112" y="2531712"/>
            <a:ext cx="2113596" cy="487572"/>
          </a:xfrm>
          <a:solidFill>
            <a:schemeClr val="accent3">
              <a:lumMod val="60000"/>
              <a:lumOff val="40000"/>
            </a:schemeClr>
          </a:solidFill>
        </p:spPr>
        <p:txBody>
          <a:bodyPr vert="horz" lIns="91440" tIns="45720" rIns="91440" bIns="0" rtlCol="0" anchor="ctr">
            <a:normAutofit/>
          </a:bodyPr>
          <a:lstStyle/>
          <a:p>
            <a:pPr algn="ctr"/>
            <a:r>
              <a:rPr lang="en-US">
                <a:latin typeface="Proxima Nova"/>
                <a:hlinkClick r:id="rId5" action="ppaction://hlinksldjump"/>
              </a:rPr>
              <a:t>4. Manage order</a:t>
            </a:r>
            <a:endParaRPr lang="en-US"/>
          </a:p>
        </p:txBody>
      </p:sp>
      <p:sp>
        <p:nvSpPr>
          <p:cNvPr id="32" name="Text Placeholder 11">
            <a:extLst>
              <a:ext uri="{FF2B5EF4-FFF2-40B4-BE49-F238E27FC236}">
                <a16:creationId xmlns:a16="http://schemas.microsoft.com/office/drawing/2014/main" id="{7373D464-F8DC-D0BC-AFB7-BCF060332C7C}"/>
              </a:ext>
            </a:extLst>
          </p:cNvPr>
          <p:cNvSpPr>
            <a:spLocks noGrp="1"/>
          </p:cNvSpPr>
          <p:nvPr>
            <p:ph type="body" sz="quarter" idx="21"/>
          </p:nvPr>
        </p:nvSpPr>
        <p:spPr>
          <a:xfrm>
            <a:off x="9744008" y="3107912"/>
            <a:ext cx="2113596" cy="2921827"/>
          </a:xfrm>
          <a:solidFill>
            <a:schemeClr val="bg2">
              <a:lumMod val="20000"/>
              <a:lumOff val="80000"/>
            </a:schemeClr>
          </a:solidFill>
        </p:spPr>
        <p:txBody>
          <a:bodyPr vert="horz" lIns="91440" tIns="45720" rIns="91440" bIns="0" rtlCol="0" anchor="t">
            <a:normAutofit/>
          </a:bodyPr>
          <a:lstStyle/>
          <a:p>
            <a:r>
              <a:rPr lang="en-US" sz="1100">
                <a:latin typeface="Proxima Nova"/>
              </a:rPr>
              <a:t>5.1 Technical assistance</a:t>
            </a:r>
          </a:p>
          <a:p>
            <a:r>
              <a:rPr lang="en-US" sz="1100">
                <a:latin typeface="Proxima Nova"/>
              </a:rPr>
              <a:t>5.2 FAQs</a:t>
            </a:r>
          </a:p>
          <a:p>
            <a:r>
              <a:rPr lang="en-US" sz="1100">
                <a:latin typeface="Proxima Nova"/>
              </a:rPr>
              <a:t>5.3 Glossary</a:t>
            </a:r>
          </a:p>
        </p:txBody>
      </p:sp>
      <p:sp>
        <p:nvSpPr>
          <p:cNvPr id="34" name="Text Placeholder 12">
            <a:extLst>
              <a:ext uri="{FF2B5EF4-FFF2-40B4-BE49-F238E27FC236}">
                <a16:creationId xmlns:a16="http://schemas.microsoft.com/office/drawing/2014/main" id="{FD9C200C-007C-A5D8-85F9-D3E76222ACCF}"/>
              </a:ext>
            </a:extLst>
          </p:cNvPr>
          <p:cNvSpPr>
            <a:spLocks noGrp="1"/>
          </p:cNvSpPr>
          <p:nvPr>
            <p:ph type="body" sz="quarter" idx="22"/>
          </p:nvPr>
        </p:nvSpPr>
        <p:spPr>
          <a:xfrm>
            <a:off x="9744008" y="2531712"/>
            <a:ext cx="2113596" cy="487572"/>
          </a:xfrm>
          <a:solidFill>
            <a:schemeClr val="accent3">
              <a:lumMod val="60000"/>
              <a:lumOff val="40000"/>
            </a:schemeClr>
          </a:solidFill>
        </p:spPr>
        <p:txBody>
          <a:bodyPr vert="horz" lIns="91440" tIns="45720" rIns="91440" bIns="0" rtlCol="0" anchor="ctr">
            <a:normAutofit/>
          </a:bodyPr>
          <a:lstStyle/>
          <a:p>
            <a:pPr algn="ctr"/>
            <a:r>
              <a:rPr lang="en-US">
                <a:latin typeface="Proxima Nova"/>
                <a:hlinkClick r:id="rId6" action="ppaction://hlinksldjump"/>
              </a:rPr>
              <a:t>5. Helpdesk support</a:t>
            </a:r>
            <a:endParaRPr lang="en-US"/>
          </a:p>
        </p:txBody>
      </p:sp>
    </p:spTree>
    <p:extLst>
      <p:ext uri="{BB962C8B-B14F-4D97-AF65-F5344CB8AC3E}">
        <p14:creationId xmlns:p14="http://schemas.microsoft.com/office/powerpoint/2010/main" val="2516631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F9F48D-6209-7ADD-02A6-16079D5232ED}"/>
              </a:ext>
            </a:extLst>
          </p:cNvPr>
          <p:cNvPicPr>
            <a:picLocks noChangeAspect="1"/>
          </p:cNvPicPr>
          <p:nvPr/>
        </p:nvPicPr>
        <p:blipFill>
          <a:blip r:embed="rId3"/>
          <a:stretch>
            <a:fillRect/>
          </a:stretch>
        </p:blipFill>
        <p:spPr>
          <a:xfrm>
            <a:off x="7893695" y="61874"/>
            <a:ext cx="2114845" cy="163852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B178457-285C-6817-7332-AC6393C0D15C}"/>
              </a:ext>
            </a:extLst>
          </p:cNvPr>
          <p:cNvPicPr>
            <a:picLocks noChangeAspect="1"/>
          </p:cNvPicPr>
          <p:nvPr/>
        </p:nvPicPr>
        <p:blipFill>
          <a:blip r:embed="rId4"/>
          <a:stretch>
            <a:fillRect/>
          </a:stretch>
        </p:blipFill>
        <p:spPr>
          <a:xfrm>
            <a:off x="1206775" y="1843232"/>
            <a:ext cx="10688376" cy="249263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206775" y="61875"/>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Train stop 1: Overview</a:t>
            </a:r>
            <a:endParaRPr lang="en-US"/>
          </a:p>
        </p:txBody>
      </p:sp>
      <p:sp>
        <p:nvSpPr>
          <p:cNvPr id="9" name="TextBox 8">
            <a:extLst>
              <a:ext uri="{FF2B5EF4-FFF2-40B4-BE49-F238E27FC236}">
                <a16:creationId xmlns:a16="http://schemas.microsoft.com/office/drawing/2014/main" id="{9F780A28-5FFB-B173-95A5-EF661FDDC946}"/>
              </a:ext>
            </a:extLst>
          </p:cNvPr>
          <p:cNvSpPr txBox="1"/>
          <p:nvPr/>
        </p:nvSpPr>
        <p:spPr>
          <a:xfrm>
            <a:off x="1531642" y="4667127"/>
            <a:ext cx="10464744" cy="1077218"/>
          </a:xfrm>
          <a:prstGeom prst="rect">
            <a:avLst/>
          </a:prstGeom>
          <a:noFill/>
        </p:spPr>
        <p:txBody>
          <a:bodyPr wrap="square" lIns="91440" tIns="45720" rIns="91440" bIns="45720" anchor="t">
            <a:spAutoFit/>
          </a:bodyPr>
          <a:lstStyle/>
          <a:p>
            <a:pPr marL="342900" indent="-342900">
              <a:buAutoNum type="arabicPeriod"/>
              <a:defRPr/>
            </a:pPr>
            <a:r>
              <a:rPr lang="en-IN" sz="1600">
                <a:latin typeface="proxima_nova"/>
              </a:rPr>
              <a:t>Review</a:t>
            </a:r>
            <a:r>
              <a:rPr kumimoji="0" lang="en-IN" sz="1600" b="0" i="0" u="none" strike="noStrike" kern="1200" cap="none" spc="0" normalizeH="0" baseline="0" noProof="0">
                <a:ln>
                  <a:noFill/>
                </a:ln>
                <a:effectLst/>
                <a:uLnTx/>
                <a:uFillTx/>
                <a:latin typeface="proxima_nova"/>
              </a:rPr>
              <a:t> </a:t>
            </a:r>
            <a:r>
              <a:rPr lang="en-IN" sz="1600">
                <a:latin typeface="proxima_nova"/>
              </a:rPr>
              <a:t>negotiation document</a:t>
            </a:r>
            <a:r>
              <a:rPr kumimoji="0" lang="en-IN" sz="1600" b="0" i="0" u="none" strike="noStrike" kern="1200" cap="none" spc="0" normalizeH="0" baseline="0" noProof="0">
                <a:ln>
                  <a:noFill/>
                </a:ln>
                <a:effectLst/>
                <a:uLnTx/>
                <a:uFillTx/>
                <a:latin typeface="proxima_nova"/>
              </a:rPr>
              <a:t> and requirements – Click on Actions &gt; </a:t>
            </a:r>
            <a:r>
              <a:rPr kumimoji="0" lang="en-IN" sz="1600" b="1" i="0" u="none" strike="noStrike" kern="1200" cap="none" spc="0" normalizeH="0" baseline="0" noProof="0">
                <a:ln>
                  <a:noFill/>
                </a:ln>
                <a:effectLst/>
                <a:uLnTx/>
                <a:uFillTx/>
                <a:latin typeface="proxima_nova"/>
              </a:rPr>
              <a:t>View </a:t>
            </a:r>
            <a:r>
              <a:rPr lang="en-IN" sz="1600" b="1">
                <a:latin typeface="proxima_nova"/>
              </a:rPr>
              <a:t>Negotiation</a:t>
            </a:r>
            <a:endParaRPr lang="en-US">
              <a:latin typeface="proxima_nova"/>
              <a:cs typeface="Arial"/>
            </a:endParaRPr>
          </a:p>
          <a:p>
            <a:pPr marL="342900" indent="-342900">
              <a:buAutoNum type="arabicPeriod"/>
              <a:defRPr/>
            </a:pPr>
            <a:r>
              <a:rPr lang="en-IN" sz="1600">
                <a:latin typeface="proxima_nova"/>
              </a:rPr>
              <a:t>Ask questions if applicable – Click on </a:t>
            </a:r>
            <a:r>
              <a:rPr lang="en-IN" sz="1600" b="1">
                <a:latin typeface="proxima_nova"/>
              </a:rPr>
              <a:t>Messages</a:t>
            </a:r>
            <a:endParaRPr lang="en-US">
              <a:latin typeface="proxima_nova"/>
              <a:cs typeface="Arial"/>
            </a:endParaRPr>
          </a:p>
          <a:p>
            <a:pPr marL="342900" indent="-342900">
              <a:buAutoNum type="arabicPeriod"/>
              <a:defRPr/>
            </a:pPr>
            <a:r>
              <a:rPr lang="en-IN" sz="1600">
                <a:latin typeface="proxima_nova"/>
              </a:rPr>
              <a:t>Check</a:t>
            </a:r>
            <a:r>
              <a:rPr kumimoji="0" lang="en-IN" sz="1600" b="0" i="0" u="none" strike="noStrike" kern="1200" cap="none" spc="0" normalizeH="0" baseline="0" noProof="0">
                <a:ln>
                  <a:noFill/>
                </a:ln>
                <a:effectLst/>
                <a:uLnTx/>
                <a:uFillTx/>
                <a:latin typeface="proxima_nova"/>
              </a:rPr>
              <a:t> </a:t>
            </a:r>
            <a:r>
              <a:rPr lang="en-IN" sz="1600">
                <a:latin typeface="proxima_nova"/>
              </a:rPr>
              <a:t>submission deadline – </a:t>
            </a:r>
            <a:r>
              <a:rPr lang="en-IN" sz="1600" b="1">
                <a:latin typeface="proxima_nova"/>
              </a:rPr>
              <a:t>Time remaining</a:t>
            </a:r>
            <a:endParaRPr lang="en-US">
              <a:latin typeface="proxima_nova"/>
              <a:cs typeface="Arial"/>
            </a:endParaRPr>
          </a:p>
          <a:p>
            <a:pPr marL="342900" indent="-342900">
              <a:buAutoNum type="arabicPeriod"/>
              <a:defRPr/>
            </a:pPr>
            <a:r>
              <a:rPr lang="en-IN" sz="1600">
                <a:latin typeface="proxima_nova"/>
              </a:rPr>
              <a:t>Enter</a:t>
            </a:r>
            <a:r>
              <a:rPr kumimoji="0" lang="en-IN" sz="1600" b="0" i="0" u="none" strike="noStrike" kern="1200" cap="none" spc="0" normalizeH="0" baseline="0" noProof="0">
                <a:ln>
                  <a:noFill/>
                </a:ln>
                <a:effectLst/>
                <a:uLnTx/>
                <a:uFillTx/>
                <a:latin typeface="proxima_nova"/>
              </a:rPr>
              <a:t> bi</a:t>
            </a:r>
            <a:r>
              <a:rPr lang="en-IN" sz="1600">
                <a:latin typeface="proxima_nova"/>
              </a:rPr>
              <a:t>d validity period – It must meet the negotiation requirement </a:t>
            </a:r>
            <a:r>
              <a:rPr kumimoji="0" lang="en-IN" sz="1600" b="0" i="0" u="none" strike="noStrike" kern="1200" cap="none" spc="0" normalizeH="0" baseline="0" noProof="0">
                <a:ln>
                  <a:noFill/>
                </a:ln>
                <a:effectLst/>
                <a:uLnTx/>
                <a:uFillTx/>
                <a:latin typeface="proxima_nova"/>
              </a:rPr>
              <a:t> (i.e.: 90 calendar days)</a:t>
            </a:r>
            <a:endParaRPr lang="en-US" b="0" i="0" u="none" strike="noStrike" kern="1200" cap="none" spc="0" normalizeH="0" baseline="0" noProof="0">
              <a:ln>
                <a:noFill/>
              </a:ln>
              <a:effectLst/>
              <a:uLnTx/>
              <a:uFillTx/>
              <a:latin typeface="proxima_nova"/>
              <a:cs typeface="Arial"/>
            </a:endParaRPr>
          </a:p>
        </p:txBody>
      </p:sp>
      <p:sp>
        <p:nvSpPr>
          <p:cNvPr id="11" name="Rectangle 10">
            <a:extLst>
              <a:ext uri="{FF2B5EF4-FFF2-40B4-BE49-F238E27FC236}">
                <a16:creationId xmlns:a16="http://schemas.microsoft.com/office/drawing/2014/main" id="{DA2697CB-8443-3C47-370C-C370B9E672BC}"/>
              </a:ext>
            </a:extLst>
          </p:cNvPr>
          <p:cNvSpPr/>
          <p:nvPr/>
        </p:nvSpPr>
        <p:spPr>
          <a:xfrm flipH="1">
            <a:off x="8500187" y="2381539"/>
            <a:ext cx="1662849" cy="300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13" name="Picture 12">
            <a:extLst>
              <a:ext uri="{FF2B5EF4-FFF2-40B4-BE49-F238E27FC236}">
                <a16:creationId xmlns:a16="http://schemas.microsoft.com/office/drawing/2014/main" id="{7A128308-065E-4519-EF9B-2697B774F258}"/>
              </a:ext>
            </a:extLst>
          </p:cNvPr>
          <p:cNvPicPr>
            <a:picLocks noChangeAspect="1"/>
          </p:cNvPicPr>
          <p:nvPr/>
        </p:nvPicPr>
        <p:blipFill>
          <a:blip r:embed="rId5"/>
          <a:stretch>
            <a:fillRect/>
          </a:stretch>
        </p:blipFill>
        <p:spPr>
          <a:xfrm rot="16200000">
            <a:off x="-1401082" y="2938269"/>
            <a:ext cx="4383157" cy="626882"/>
          </a:xfrm>
          <a:prstGeom prst="rect">
            <a:avLst/>
          </a:prstGeom>
        </p:spPr>
      </p:pic>
      <p:sp>
        <p:nvSpPr>
          <p:cNvPr id="14" name="Rectangle 13">
            <a:extLst>
              <a:ext uri="{FF2B5EF4-FFF2-40B4-BE49-F238E27FC236}">
                <a16:creationId xmlns:a16="http://schemas.microsoft.com/office/drawing/2014/main" id="{2C18892A-8ED6-4FC6-6486-E2497B669A86}"/>
              </a:ext>
            </a:extLst>
          </p:cNvPr>
          <p:cNvSpPr/>
          <p:nvPr/>
        </p:nvSpPr>
        <p:spPr>
          <a:xfrm flipH="1">
            <a:off x="9018679" y="1843231"/>
            <a:ext cx="624090" cy="2323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5" name="Rectangle 14">
            <a:extLst>
              <a:ext uri="{FF2B5EF4-FFF2-40B4-BE49-F238E27FC236}">
                <a16:creationId xmlns:a16="http://schemas.microsoft.com/office/drawing/2014/main" id="{8AB769A1-60D1-5FF2-C9F5-455B31C55376}"/>
              </a:ext>
            </a:extLst>
          </p:cNvPr>
          <p:cNvSpPr/>
          <p:nvPr/>
        </p:nvSpPr>
        <p:spPr>
          <a:xfrm flipH="1">
            <a:off x="7893695" y="61875"/>
            <a:ext cx="2114846" cy="16385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19" name="Straight Connector 18">
            <a:extLst>
              <a:ext uri="{FF2B5EF4-FFF2-40B4-BE49-F238E27FC236}">
                <a16:creationId xmlns:a16="http://schemas.microsoft.com/office/drawing/2014/main" id="{0CEC9CC0-4B18-A344-ADAE-A44D5BBB0DFD}"/>
              </a:ext>
            </a:extLst>
          </p:cNvPr>
          <p:cNvCxnSpPr>
            <a:cxnSpLocks/>
            <a:stCxn id="15" idx="2"/>
            <a:endCxn id="14" idx="0"/>
          </p:cNvCxnSpPr>
          <p:nvPr/>
        </p:nvCxnSpPr>
        <p:spPr>
          <a:xfrm>
            <a:off x="8951118" y="1700403"/>
            <a:ext cx="379606" cy="142828"/>
          </a:xfrm>
          <a:prstGeom prst="line">
            <a:avLst/>
          </a:prstGeom>
        </p:spPr>
        <p:style>
          <a:lnRef idx="2">
            <a:schemeClr val="accent3"/>
          </a:lnRef>
          <a:fillRef idx="0">
            <a:schemeClr val="accent3"/>
          </a:fillRef>
          <a:effectRef idx="1">
            <a:schemeClr val="accent3"/>
          </a:effectRef>
          <a:fontRef idx="minor">
            <a:schemeClr val="tx1"/>
          </a:fontRef>
        </p:style>
      </p:cxnSp>
      <p:sp>
        <p:nvSpPr>
          <p:cNvPr id="24" name="Rectangle 23">
            <a:extLst>
              <a:ext uri="{FF2B5EF4-FFF2-40B4-BE49-F238E27FC236}">
                <a16:creationId xmlns:a16="http://schemas.microsoft.com/office/drawing/2014/main" id="{72BE90D4-7328-827B-591B-DDB825F7C55C}"/>
              </a:ext>
            </a:extLst>
          </p:cNvPr>
          <p:cNvSpPr/>
          <p:nvPr/>
        </p:nvSpPr>
        <p:spPr>
          <a:xfrm flipH="1">
            <a:off x="7127675" y="1841237"/>
            <a:ext cx="624090" cy="2323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5" name="Rectangle 24">
            <a:extLst>
              <a:ext uri="{FF2B5EF4-FFF2-40B4-BE49-F238E27FC236}">
                <a16:creationId xmlns:a16="http://schemas.microsoft.com/office/drawing/2014/main" id="{9A083D51-B3C0-30CE-EF54-075DA44439B9}"/>
              </a:ext>
            </a:extLst>
          </p:cNvPr>
          <p:cNvSpPr/>
          <p:nvPr/>
        </p:nvSpPr>
        <p:spPr>
          <a:xfrm flipH="1">
            <a:off x="2111827" y="4023729"/>
            <a:ext cx="2609462" cy="300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8" name="Graphic 7" descr="Badge with solid fill">
            <a:extLst>
              <a:ext uri="{FF2B5EF4-FFF2-40B4-BE49-F238E27FC236}">
                <a16:creationId xmlns:a16="http://schemas.microsoft.com/office/drawing/2014/main" id="{A87CAEA8-8A02-E354-3DB4-00A5454863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7697" y="1728832"/>
            <a:ext cx="457200" cy="457200"/>
          </a:xfrm>
          <a:prstGeom prst="rect">
            <a:avLst/>
          </a:prstGeom>
        </p:spPr>
      </p:pic>
      <p:pic>
        <p:nvPicPr>
          <p:cNvPr id="12" name="Graphic 11" descr="Badge 1 with solid fill">
            <a:extLst>
              <a:ext uri="{FF2B5EF4-FFF2-40B4-BE49-F238E27FC236}">
                <a16:creationId xmlns:a16="http://schemas.microsoft.com/office/drawing/2014/main" id="{5FFF2414-12BA-BEDE-BCE7-23DAE89B35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36494" y="381743"/>
            <a:ext cx="457200" cy="457200"/>
          </a:xfrm>
          <a:prstGeom prst="rect">
            <a:avLst/>
          </a:prstGeom>
        </p:spPr>
      </p:pic>
      <p:pic>
        <p:nvPicPr>
          <p:cNvPr id="17" name="Graphic 16" descr="Badge 3 with solid fill">
            <a:extLst>
              <a:ext uri="{FF2B5EF4-FFF2-40B4-BE49-F238E27FC236}">
                <a16:creationId xmlns:a16="http://schemas.microsoft.com/office/drawing/2014/main" id="{3A4BDB75-7560-678C-F250-44BCCEA871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29874" y="2298208"/>
            <a:ext cx="467476" cy="467476"/>
          </a:xfrm>
          <a:prstGeom prst="rect">
            <a:avLst/>
          </a:prstGeom>
        </p:spPr>
      </p:pic>
      <p:pic>
        <p:nvPicPr>
          <p:cNvPr id="21" name="Graphic 20" descr="Badge 4 with solid fill">
            <a:extLst>
              <a:ext uri="{FF2B5EF4-FFF2-40B4-BE49-F238E27FC236}">
                <a16:creationId xmlns:a16="http://schemas.microsoft.com/office/drawing/2014/main" id="{298CF234-53EB-873A-C077-3EBC788945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51790" y="3878667"/>
            <a:ext cx="457200" cy="457200"/>
          </a:xfrm>
          <a:prstGeom prst="rect">
            <a:avLst/>
          </a:prstGeom>
        </p:spPr>
      </p:pic>
      <p:sp useBgFill="1">
        <p:nvSpPr>
          <p:cNvPr id="2" name="TextBox 1">
            <a:extLst>
              <a:ext uri="{FF2B5EF4-FFF2-40B4-BE49-F238E27FC236}">
                <a16:creationId xmlns:a16="http://schemas.microsoft.com/office/drawing/2014/main" id="{48C4EC94-7115-A816-5D94-FD592BAC8E85}"/>
              </a:ext>
            </a:extLst>
          </p:cNvPr>
          <p:cNvSpPr txBox="1"/>
          <p:nvPr/>
        </p:nvSpPr>
        <p:spPr>
          <a:xfrm>
            <a:off x="3340367" y="3251710"/>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700"/>
              <a:t>Company LLC</a:t>
            </a:r>
          </a:p>
        </p:txBody>
      </p:sp>
      <p:pic>
        <p:nvPicPr>
          <p:cNvPr id="7" name="Graphic 6" descr="House outline">
            <a:hlinkClick r:id="rId14" action="ppaction://hlinksldjump"/>
            <a:extLst>
              <a:ext uri="{FF2B5EF4-FFF2-40B4-BE49-F238E27FC236}">
                <a16:creationId xmlns:a16="http://schemas.microsoft.com/office/drawing/2014/main" id="{CB51F0FE-1C13-523A-F370-546B6E6047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720680" y="0"/>
            <a:ext cx="471320" cy="477054"/>
          </a:xfrm>
          <a:prstGeom prst="rect">
            <a:avLst/>
          </a:prstGeom>
        </p:spPr>
      </p:pic>
      <p:pic>
        <p:nvPicPr>
          <p:cNvPr id="10" name="Graphic 9" descr="Priorities with solid fill">
            <a:hlinkClick r:id="rId17" action="ppaction://hlinksldjump"/>
            <a:extLst>
              <a:ext uri="{FF2B5EF4-FFF2-40B4-BE49-F238E27FC236}">
                <a16:creationId xmlns:a16="http://schemas.microsoft.com/office/drawing/2014/main" id="{AD4AEB09-6FA8-8A86-418F-2FE83587E9F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257491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D2003F59-F483-03F8-3AD1-30450E539778}"/>
              </a:ext>
            </a:extLst>
          </p:cNvPr>
          <p:cNvPicPr>
            <a:picLocks noChangeAspect="1"/>
          </p:cNvPicPr>
          <p:nvPr/>
        </p:nvPicPr>
        <p:blipFill rotWithShape="1">
          <a:blip r:embed="rId3"/>
          <a:srcRect l="213" r="483" b="7000"/>
          <a:stretch/>
        </p:blipFill>
        <p:spPr>
          <a:xfrm>
            <a:off x="8246088" y="2439558"/>
            <a:ext cx="1886279" cy="84783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05B14AC2-8A84-C5F4-9637-CDD5AFF1170B}"/>
              </a:ext>
            </a:extLst>
          </p:cNvPr>
          <p:cNvPicPr>
            <a:picLocks noChangeAspect="1"/>
          </p:cNvPicPr>
          <p:nvPr/>
        </p:nvPicPr>
        <p:blipFill>
          <a:blip r:embed="rId4"/>
          <a:stretch>
            <a:fillRect/>
          </a:stretch>
        </p:blipFill>
        <p:spPr>
          <a:xfrm>
            <a:off x="1659925" y="1713196"/>
            <a:ext cx="9371681" cy="48231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326124" y="14010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Going to next train stop</a:t>
            </a:r>
            <a:endParaRPr lang="en-US"/>
          </a:p>
        </p:txBody>
      </p:sp>
      <p:sp>
        <p:nvSpPr>
          <p:cNvPr id="9" name="TextBox 8">
            <a:extLst>
              <a:ext uri="{FF2B5EF4-FFF2-40B4-BE49-F238E27FC236}">
                <a16:creationId xmlns:a16="http://schemas.microsoft.com/office/drawing/2014/main" id="{9F780A28-5FFB-B173-95A5-EF661FDDC946}"/>
              </a:ext>
            </a:extLst>
          </p:cNvPr>
          <p:cNvSpPr txBox="1"/>
          <p:nvPr/>
        </p:nvSpPr>
        <p:spPr>
          <a:xfrm>
            <a:off x="1768758" y="2734292"/>
            <a:ext cx="6232431" cy="830997"/>
          </a:xfrm>
          <a:prstGeom prst="rect">
            <a:avLst/>
          </a:prstGeom>
          <a:noFill/>
        </p:spPr>
        <p:txBody>
          <a:bodyPr wrap="square" lIns="91440" tIns="45720" rIns="91440" bIns="45720" anchor="t">
            <a:spAutoFit/>
          </a:bodyPr>
          <a:lstStyle/>
          <a:p>
            <a:pPr marL="285750" indent="-285750">
              <a:buFont typeface="Calibri"/>
              <a:buChar char="-"/>
              <a:defRPr/>
            </a:pPr>
            <a:r>
              <a:rPr lang="en-US" sz="1600">
                <a:latin typeface="proxima_nova"/>
                <a:ea typeface="+mn-lt"/>
                <a:cs typeface="+mn-lt"/>
              </a:rPr>
              <a:t>Use </a:t>
            </a:r>
            <a:r>
              <a:rPr lang="en-US" sz="1600" b="1">
                <a:latin typeface="proxima_nova"/>
                <a:ea typeface="+mn-lt"/>
                <a:cs typeface="+mn-lt"/>
              </a:rPr>
              <a:t>Save</a:t>
            </a:r>
            <a:r>
              <a:rPr lang="en-US" sz="1600">
                <a:latin typeface="proxima_nova"/>
                <a:ea typeface="+mn-lt"/>
                <a:cs typeface="+mn-lt"/>
              </a:rPr>
              <a:t> button to save or continue the registration at a later time.</a:t>
            </a:r>
            <a:endParaRPr lang="en-US">
              <a:latin typeface="proxima_nova"/>
              <a:cs typeface="Arial"/>
            </a:endParaRPr>
          </a:p>
          <a:p>
            <a:pPr marL="285750" indent="-285750">
              <a:buFont typeface="Calibri"/>
              <a:buChar char="-"/>
              <a:defRPr/>
            </a:pPr>
            <a:r>
              <a:rPr lang="en-US" sz="1600">
                <a:latin typeface="proxima_nova"/>
                <a:cs typeface="Arial"/>
              </a:rPr>
              <a:t>When you complete to fill Overview page, click on </a:t>
            </a:r>
            <a:r>
              <a:rPr lang="en-US" sz="1600" b="1">
                <a:latin typeface="proxima_nova"/>
                <a:cs typeface="Arial"/>
              </a:rPr>
              <a:t>Next </a:t>
            </a:r>
            <a:r>
              <a:rPr lang="en-US" sz="1600">
                <a:latin typeface="proxima_nova"/>
                <a:cs typeface="Arial"/>
              </a:rPr>
              <a:t>button to go for next train stop.</a:t>
            </a:r>
            <a:endParaRPr lang="en-US">
              <a:latin typeface="proxima_nova"/>
              <a:cs typeface="Arial"/>
            </a:endParaRPr>
          </a:p>
        </p:txBody>
      </p:sp>
      <p:sp>
        <p:nvSpPr>
          <p:cNvPr id="11" name="Rectangle 10">
            <a:extLst>
              <a:ext uri="{FF2B5EF4-FFF2-40B4-BE49-F238E27FC236}">
                <a16:creationId xmlns:a16="http://schemas.microsoft.com/office/drawing/2014/main" id="{DA2697CB-8443-3C47-370C-C370B9E672BC}"/>
              </a:ext>
            </a:extLst>
          </p:cNvPr>
          <p:cNvSpPr/>
          <p:nvPr/>
        </p:nvSpPr>
        <p:spPr>
          <a:xfrm flipH="1">
            <a:off x="8246088" y="1701097"/>
            <a:ext cx="1061016" cy="4752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13" name="Picture 12">
            <a:extLst>
              <a:ext uri="{FF2B5EF4-FFF2-40B4-BE49-F238E27FC236}">
                <a16:creationId xmlns:a16="http://schemas.microsoft.com/office/drawing/2014/main" id="{7A128308-065E-4519-EF9B-2697B774F258}"/>
              </a:ext>
            </a:extLst>
          </p:cNvPr>
          <p:cNvPicPr>
            <a:picLocks noChangeAspect="1"/>
          </p:cNvPicPr>
          <p:nvPr/>
        </p:nvPicPr>
        <p:blipFill>
          <a:blip r:embed="rId5"/>
          <a:stretch>
            <a:fillRect/>
          </a:stretch>
        </p:blipFill>
        <p:spPr>
          <a:xfrm rot="16200000">
            <a:off x="-1401082" y="2938269"/>
            <a:ext cx="4383157" cy="626882"/>
          </a:xfrm>
          <a:prstGeom prst="rect">
            <a:avLst/>
          </a:prstGeom>
        </p:spPr>
      </p:pic>
      <p:sp>
        <p:nvSpPr>
          <p:cNvPr id="25" name="Rectangle 24">
            <a:extLst>
              <a:ext uri="{FF2B5EF4-FFF2-40B4-BE49-F238E27FC236}">
                <a16:creationId xmlns:a16="http://schemas.microsoft.com/office/drawing/2014/main" id="{9A083D51-B3C0-30CE-EF54-075DA44439B9}"/>
              </a:ext>
            </a:extLst>
          </p:cNvPr>
          <p:cNvSpPr/>
          <p:nvPr/>
        </p:nvSpPr>
        <p:spPr>
          <a:xfrm flipH="1">
            <a:off x="7417807" y="1701619"/>
            <a:ext cx="696629" cy="4752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 name="Rectangle 1">
            <a:extLst>
              <a:ext uri="{FF2B5EF4-FFF2-40B4-BE49-F238E27FC236}">
                <a16:creationId xmlns:a16="http://schemas.microsoft.com/office/drawing/2014/main" id="{0FFC0E3D-6AC9-1C80-D0AF-8364F67FF156}"/>
              </a:ext>
            </a:extLst>
          </p:cNvPr>
          <p:cNvSpPr/>
          <p:nvPr/>
        </p:nvSpPr>
        <p:spPr>
          <a:xfrm flipH="1">
            <a:off x="8255941" y="2858471"/>
            <a:ext cx="1854295" cy="3976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7" name="Straight Connector 6">
            <a:extLst>
              <a:ext uri="{FF2B5EF4-FFF2-40B4-BE49-F238E27FC236}">
                <a16:creationId xmlns:a16="http://schemas.microsoft.com/office/drawing/2014/main" id="{D90F03DA-2E27-7DF8-3751-E9F8A020AE85}"/>
              </a:ext>
            </a:extLst>
          </p:cNvPr>
          <p:cNvCxnSpPr>
            <a:cxnSpLocks/>
          </p:cNvCxnSpPr>
          <p:nvPr/>
        </p:nvCxnSpPr>
        <p:spPr>
          <a:xfrm flipH="1" flipV="1">
            <a:off x="9011284" y="2190961"/>
            <a:ext cx="5985" cy="619173"/>
          </a:xfrm>
          <a:prstGeom prst="line">
            <a:avLst/>
          </a:prstGeom>
        </p:spPr>
        <p:style>
          <a:lnRef idx="2">
            <a:schemeClr val="accent3"/>
          </a:lnRef>
          <a:fillRef idx="0">
            <a:schemeClr val="accent3"/>
          </a:fillRef>
          <a:effectRef idx="1">
            <a:schemeClr val="accent3"/>
          </a:effectRef>
          <a:fontRef idx="minor">
            <a:schemeClr val="tx1"/>
          </a:fontRef>
        </p:style>
      </p:cxnSp>
      <p:sp>
        <p:nvSpPr>
          <p:cNvPr id="12" name="Rectangle: Rounded Corners 11">
            <a:extLst>
              <a:ext uri="{FF2B5EF4-FFF2-40B4-BE49-F238E27FC236}">
                <a16:creationId xmlns:a16="http://schemas.microsoft.com/office/drawing/2014/main" id="{DB795B97-71CE-F630-1723-E9A1EA100AD5}"/>
              </a:ext>
            </a:extLst>
          </p:cNvPr>
          <p:cNvSpPr/>
          <p:nvPr/>
        </p:nvSpPr>
        <p:spPr>
          <a:xfrm>
            <a:off x="6096000" y="4583808"/>
            <a:ext cx="5880672" cy="1542158"/>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2000" b="1">
                <a:solidFill>
                  <a:schemeClr val="bg2"/>
                </a:solidFill>
                <a:latin typeface="proxima_nova"/>
                <a:ea typeface="Lato"/>
                <a:cs typeface="Lato"/>
              </a:rPr>
              <a:t>TIP </a:t>
            </a:r>
          </a:p>
          <a:p>
            <a:pPr algn="ctr"/>
            <a:r>
              <a:rPr lang="en-US" sz="1400">
                <a:solidFill>
                  <a:schemeClr val="bg2"/>
                </a:solidFill>
                <a:latin typeface="Proxima Nova"/>
              </a:rPr>
              <a:t>The system times out after a certain time of inactivity and any unsaved changes will be lost. To save the data entered at any moment prior to completing the registration and to be able to continue working on the registration later, please click the Save button. </a:t>
            </a:r>
          </a:p>
        </p:txBody>
      </p:sp>
      <p:pic>
        <p:nvPicPr>
          <p:cNvPr id="15" name="Graphic 14" descr="A lightbulb">
            <a:extLst>
              <a:ext uri="{FF2B5EF4-FFF2-40B4-BE49-F238E27FC236}">
                <a16:creationId xmlns:a16="http://schemas.microsoft.com/office/drawing/2014/main" id="{C217201F-35E3-1ACB-04B6-E72DB89607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8878" y="4630125"/>
            <a:ext cx="488958" cy="470597"/>
          </a:xfrm>
          <a:prstGeom prst="rect">
            <a:avLst/>
          </a:prstGeom>
        </p:spPr>
      </p:pic>
      <p:pic>
        <p:nvPicPr>
          <p:cNvPr id="10" name="Graphic 9" descr="House outline">
            <a:hlinkClick r:id="rId8" action="ppaction://hlinksldjump"/>
            <a:extLst>
              <a:ext uri="{FF2B5EF4-FFF2-40B4-BE49-F238E27FC236}">
                <a16:creationId xmlns:a16="http://schemas.microsoft.com/office/drawing/2014/main" id="{D8B0EFA2-1E0C-8F90-F054-2FB6D4DB5E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20680" y="0"/>
            <a:ext cx="471320" cy="477054"/>
          </a:xfrm>
          <a:prstGeom prst="rect">
            <a:avLst/>
          </a:prstGeom>
        </p:spPr>
      </p:pic>
      <p:pic>
        <p:nvPicPr>
          <p:cNvPr id="14" name="Graphic 13" descr="Priorities with solid fill">
            <a:hlinkClick r:id="rId11" action="ppaction://hlinksldjump"/>
            <a:extLst>
              <a:ext uri="{FF2B5EF4-FFF2-40B4-BE49-F238E27FC236}">
                <a16:creationId xmlns:a16="http://schemas.microsoft.com/office/drawing/2014/main" id="{BF4CA5AD-B67A-86CA-EEB5-E9828FA542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73223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B16C68-44E8-E08D-2514-637ABDFB35D0}"/>
              </a:ext>
            </a:extLst>
          </p:cNvPr>
          <p:cNvPicPr>
            <a:picLocks noChangeAspect="1"/>
          </p:cNvPicPr>
          <p:nvPr/>
        </p:nvPicPr>
        <p:blipFill>
          <a:blip r:embed="rId3"/>
          <a:stretch>
            <a:fillRect/>
          </a:stretch>
        </p:blipFill>
        <p:spPr>
          <a:xfrm>
            <a:off x="2155684" y="681427"/>
            <a:ext cx="7651839" cy="400074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257857" y="86341"/>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Official communication channel: Online Messages</a:t>
            </a:r>
            <a:endParaRPr lang="en-US" sz="2400">
              <a:cs typeface="Arial"/>
            </a:endParaRPr>
          </a:p>
        </p:txBody>
      </p:sp>
      <p:sp>
        <p:nvSpPr>
          <p:cNvPr id="9" name="TextBox 8">
            <a:extLst>
              <a:ext uri="{FF2B5EF4-FFF2-40B4-BE49-F238E27FC236}">
                <a16:creationId xmlns:a16="http://schemas.microsoft.com/office/drawing/2014/main" id="{9F780A28-5FFB-B173-95A5-EF661FDDC946}"/>
              </a:ext>
            </a:extLst>
          </p:cNvPr>
          <p:cNvSpPr txBox="1"/>
          <p:nvPr/>
        </p:nvSpPr>
        <p:spPr>
          <a:xfrm>
            <a:off x="1402865" y="4854566"/>
            <a:ext cx="10437202" cy="1323439"/>
          </a:xfrm>
          <a:prstGeom prst="rect">
            <a:avLst/>
          </a:prstGeom>
          <a:noFill/>
        </p:spPr>
        <p:txBody>
          <a:bodyPr wrap="square" lIns="91440" tIns="45720" rIns="91440" bIns="45720" anchor="t">
            <a:spAutoFit/>
          </a:bodyPr>
          <a:lstStyle/>
          <a:p>
            <a:pPr>
              <a:defRPr/>
            </a:pPr>
            <a:r>
              <a:rPr lang="en-IN" sz="1600">
                <a:latin typeface="proxima_nova"/>
              </a:rPr>
              <a:t>If you have any questions regarding the open negotiation, you can use message function in order to communicate with buyer. </a:t>
            </a:r>
          </a:p>
          <a:p>
            <a:pPr marL="285750" indent="-285750">
              <a:buFont typeface="Calibri"/>
              <a:buChar char="-"/>
              <a:defRPr/>
            </a:pPr>
            <a:r>
              <a:rPr lang="en-IN" sz="1600">
                <a:latin typeface="proxima_nova"/>
              </a:rPr>
              <a:t>Click on </a:t>
            </a:r>
            <a:r>
              <a:rPr lang="en-IN" sz="1600" b="1">
                <a:latin typeface="proxima_nova"/>
              </a:rPr>
              <a:t>+</a:t>
            </a:r>
            <a:r>
              <a:rPr lang="en-IN" sz="1600">
                <a:latin typeface="proxima_nova"/>
              </a:rPr>
              <a:t> button to open Send Message box</a:t>
            </a:r>
          </a:p>
          <a:p>
            <a:pPr marL="285750" indent="-285750">
              <a:buFont typeface="Calibri"/>
              <a:buChar char="-"/>
              <a:defRPr/>
            </a:pPr>
            <a:r>
              <a:rPr lang="en-IN" sz="1600">
                <a:latin typeface="proxima_nova"/>
              </a:rPr>
              <a:t>Enter meaningful </a:t>
            </a:r>
            <a:r>
              <a:rPr lang="en-IN" sz="1600" b="1">
                <a:latin typeface="proxima_nova"/>
              </a:rPr>
              <a:t>Subject </a:t>
            </a:r>
            <a:r>
              <a:rPr lang="en-IN" sz="1600">
                <a:latin typeface="proxima_nova"/>
              </a:rPr>
              <a:t>(i.e.: RFQ 1366 – Clarifications on the requirement)</a:t>
            </a:r>
          </a:p>
          <a:p>
            <a:pPr marL="285750" indent="-285750">
              <a:buFont typeface="Calibri"/>
              <a:buChar char="-"/>
              <a:defRPr/>
            </a:pPr>
            <a:r>
              <a:rPr lang="en-IN" sz="1600">
                <a:latin typeface="proxima_nova"/>
              </a:rPr>
              <a:t>Enter questions in </a:t>
            </a:r>
            <a:r>
              <a:rPr lang="en-IN" sz="1600" b="1">
                <a:latin typeface="proxima_nova"/>
              </a:rPr>
              <a:t>Message</a:t>
            </a:r>
            <a:r>
              <a:rPr lang="en-IN" sz="1600">
                <a:latin typeface="proxima_nova"/>
              </a:rPr>
              <a:t> box that you want to clarify about negotiation and then click </a:t>
            </a:r>
            <a:r>
              <a:rPr lang="en-IN" sz="1600" b="1">
                <a:latin typeface="proxima_nova"/>
              </a:rPr>
              <a:t>Send</a:t>
            </a:r>
            <a:r>
              <a:rPr lang="en-IN" sz="1600">
                <a:latin typeface="proxima_nova"/>
              </a:rPr>
              <a:t>. </a:t>
            </a:r>
          </a:p>
        </p:txBody>
      </p:sp>
      <p:sp>
        <p:nvSpPr>
          <p:cNvPr id="11" name="Rectangle 10">
            <a:extLst>
              <a:ext uri="{FF2B5EF4-FFF2-40B4-BE49-F238E27FC236}">
                <a16:creationId xmlns:a16="http://schemas.microsoft.com/office/drawing/2014/main" id="{DA2697CB-8443-3C47-370C-C370B9E672BC}"/>
              </a:ext>
            </a:extLst>
          </p:cNvPr>
          <p:cNvSpPr/>
          <p:nvPr/>
        </p:nvSpPr>
        <p:spPr>
          <a:xfrm flipH="1">
            <a:off x="8941937" y="4263656"/>
            <a:ext cx="390824" cy="300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13" name="Picture 12">
            <a:extLst>
              <a:ext uri="{FF2B5EF4-FFF2-40B4-BE49-F238E27FC236}">
                <a16:creationId xmlns:a16="http://schemas.microsoft.com/office/drawing/2014/main" id="{7A128308-065E-4519-EF9B-2697B774F258}"/>
              </a:ext>
            </a:extLst>
          </p:cNvPr>
          <p:cNvPicPr>
            <a:picLocks noChangeAspect="1"/>
          </p:cNvPicPr>
          <p:nvPr/>
        </p:nvPicPr>
        <p:blipFill>
          <a:blip r:embed="rId4"/>
          <a:stretch>
            <a:fillRect/>
          </a:stretch>
        </p:blipFill>
        <p:spPr>
          <a:xfrm rot="16200000">
            <a:off x="-1401082" y="2938269"/>
            <a:ext cx="4383157" cy="626882"/>
          </a:xfrm>
          <a:prstGeom prst="rect">
            <a:avLst/>
          </a:prstGeom>
        </p:spPr>
      </p:pic>
      <p:sp>
        <p:nvSpPr>
          <p:cNvPr id="24" name="Rectangle 23">
            <a:extLst>
              <a:ext uri="{FF2B5EF4-FFF2-40B4-BE49-F238E27FC236}">
                <a16:creationId xmlns:a16="http://schemas.microsoft.com/office/drawing/2014/main" id="{72BE90D4-7328-827B-591B-DDB825F7C55C}"/>
              </a:ext>
            </a:extLst>
          </p:cNvPr>
          <p:cNvSpPr/>
          <p:nvPr/>
        </p:nvSpPr>
        <p:spPr>
          <a:xfrm flipH="1">
            <a:off x="5086706" y="4144910"/>
            <a:ext cx="1073933" cy="2323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5" name="Rectangle 24">
            <a:extLst>
              <a:ext uri="{FF2B5EF4-FFF2-40B4-BE49-F238E27FC236}">
                <a16:creationId xmlns:a16="http://schemas.microsoft.com/office/drawing/2014/main" id="{9A083D51-B3C0-30CE-EF54-075DA44439B9}"/>
              </a:ext>
            </a:extLst>
          </p:cNvPr>
          <p:cNvSpPr/>
          <p:nvPr/>
        </p:nvSpPr>
        <p:spPr>
          <a:xfrm flipH="1">
            <a:off x="3468210" y="1886371"/>
            <a:ext cx="292678" cy="300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 name="Rectangle 1">
            <a:extLst>
              <a:ext uri="{FF2B5EF4-FFF2-40B4-BE49-F238E27FC236}">
                <a16:creationId xmlns:a16="http://schemas.microsoft.com/office/drawing/2014/main" id="{0FFC0E3D-6AC9-1C80-D0AF-8364F67FF156}"/>
              </a:ext>
            </a:extLst>
          </p:cNvPr>
          <p:cNvSpPr/>
          <p:nvPr/>
        </p:nvSpPr>
        <p:spPr>
          <a:xfrm flipH="1">
            <a:off x="4948995" y="619513"/>
            <a:ext cx="4856391" cy="406075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7" name="Straight Connector 6">
            <a:extLst>
              <a:ext uri="{FF2B5EF4-FFF2-40B4-BE49-F238E27FC236}">
                <a16:creationId xmlns:a16="http://schemas.microsoft.com/office/drawing/2014/main" id="{D90F03DA-2E27-7DF8-3751-E9F8A020AE85}"/>
              </a:ext>
            </a:extLst>
          </p:cNvPr>
          <p:cNvCxnSpPr>
            <a:cxnSpLocks/>
          </p:cNvCxnSpPr>
          <p:nvPr/>
        </p:nvCxnSpPr>
        <p:spPr>
          <a:xfrm flipV="1">
            <a:off x="3773190" y="1007785"/>
            <a:ext cx="1159967" cy="1013943"/>
          </a:xfrm>
          <a:prstGeom prst="line">
            <a:avLst/>
          </a:prstGeom>
        </p:spPr>
        <p:style>
          <a:lnRef idx="2">
            <a:schemeClr val="accent3"/>
          </a:lnRef>
          <a:fillRef idx="0">
            <a:schemeClr val="accent3"/>
          </a:fillRef>
          <a:effectRef idx="1">
            <a:schemeClr val="accent3"/>
          </a:effectRef>
          <a:fontRef idx="minor">
            <a:schemeClr val="tx1"/>
          </a:fontRef>
        </p:style>
      </p:cxnSp>
      <p:pic>
        <p:nvPicPr>
          <p:cNvPr id="8" name="Graphic 7" descr="House outline">
            <a:hlinkClick r:id="rId5" action="ppaction://hlinksldjump"/>
            <a:extLst>
              <a:ext uri="{FF2B5EF4-FFF2-40B4-BE49-F238E27FC236}">
                <a16:creationId xmlns:a16="http://schemas.microsoft.com/office/drawing/2014/main" id="{97B2760B-DBA7-7788-C7E3-E86D5B6309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10" name="Graphic 9" descr="Priorities with solid fill">
            <a:hlinkClick r:id="rId8" action="ppaction://hlinksldjump"/>
            <a:extLst>
              <a:ext uri="{FF2B5EF4-FFF2-40B4-BE49-F238E27FC236}">
                <a16:creationId xmlns:a16="http://schemas.microsoft.com/office/drawing/2014/main" id="{B957E7FA-B479-2A6D-7832-0291F0D2CE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149465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BBE7562B-F9FE-2A27-7B00-94981E39DAFA}"/>
              </a:ext>
            </a:extLst>
          </p:cNvPr>
          <p:cNvGraphicFramePr/>
          <p:nvPr>
            <p:extLst>
              <p:ext uri="{D42A27DB-BD31-4B8C-83A1-F6EECF244321}">
                <p14:modId xmlns:p14="http://schemas.microsoft.com/office/powerpoint/2010/main" val="2470607234"/>
              </p:ext>
            </p:extLst>
          </p:nvPr>
        </p:nvGraphicFramePr>
        <p:xfrm>
          <a:off x="8216747" y="4115718"/>
          <a:ext cx="5315639" cy="208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screenshot of a computer&#10;&#10;Description automatically generated">
            <a:extLst>
              <a:ext uri="{FF2B5EF4-FFF2-40B4-BE49-F238E27FC236}">
                <a16:creationId xmlns:a16="http://schemas.microsoft.com/office/drawing/2014/main" id="{F51BF027-1EA8-B698-4522-64E8E62371CE}"/>
              </a:ext>
            </a:extLst>
          </p:cNvPr>
          <p:cNvPicPr>
            <a:picLocks noChangeAspect="1"/>
          </p:cNvPicPr>
          <p:nvPr/>
        </p:nvPicPr>
        <p:blipFill rotWithShape="1">
          <a:blip r:embed="rId8"/>
          <a:srcRect l="1000" t="23990" r="5083"/>
          <a:stretch/>
        </p:blipFill>
        <p:spPr>
          <a:xfrm>
            <a:off x="1438908" y="641528"/>
            <a:ext cx="10349373" cy="32069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Sections under Requirements</a:t>
            </a:r>
            <a:endParaRPr lang="en-US"/>
          </a:p>
        </p:txBody>
      </p:sp>
      <p:sp>
        <p:nvSpPr>
          <p:cNvPr id="9" name="TextBox 8">
            <a:extLst>
              <a:ext uri="{FF2B5EF4-FFF2-40B4-BE49-F238E27FC236}">
                <a16:creationId xmlns:a16="http://schemas.microsoft.com/office/drawing/2014/main" id="{9F780A28-5FFB-B173-95A5-EF661FDDC946}"/>
              </a:ext>
            </a:extLst>
          </p:cNvPr>
          <p:cNvSpPr txBox="1"/>
          <p:nvPr/>
        </p:nvSpPr>
        <p:spPr>
          <a:xfrm>
            <a:off x="1439587" y="3954855"/>
            <a:ext cx="7481009" cy="1077218"/>
          </a:xfrm>
          <a:prstGeom prst="rect">
            <a:avLst/>
          </a:prstGeom>
          <a:noFill/>
        </p:spPr>
        <p:txBody>
          <a:bodyPr wrap="square" lIns="91440" tIns="45720" rIns="91440" bIns="45720" anchor="t">
            <a:spAutoFit/>
          </a:bodyPr>
          <a:lstStyle/>
          <a:p>
            <a:pPr marL="285750" indent="-285750">
              <a:buFont typeface="Calibri"/>
              <a:buChar char="-"/>
              <a:defRPr/>
            </a:pPr>
            <a:r>
              <a:rPr lang="en-US" sz="1600">
                <a:latin typeface="proxima_nova"/>
                <a:ea typeface="+mn-lt"/>
                <a:cs typeface="+mn-lt"/>
              </a:rPr>
              <a:t>In Requirements Train stop, enter </a:t>
            </a:r>
            <a:r>
              <a:rPr lang="en-US" sz="1600">
                <a:latin typeface="proxima_nova"/>
                <a:cs typeface="Arial"/>
              </a:rPr>
              <a:t>response for </a:t>
            </a:r>
            <a:r>
              <a:rPr lang="en-US" sz="1600">
                <a:latin typeface="proxima_nova"/>
                <a:ea typeface="+mn-lt"/>
                <a:cs typeface="+mn-lt"/>
              </a:rPr>
              <a:t>the</a:t>
            </a:r>
            <a:r>
              <a:rPr lang="en-US" sz="1600">
                <a:latin typeface="proxima_nova"/>
                <a:cs typeface="Arial"/>
              </a:rPr>
              <a:t> requirements</a:t>
            </a:r>
            <a:r>
              <a:rPr lang="en-US" sz="1600">
                <a:latin typeface="proxima_nova"/>
                <a:ea typeface="+mn-lt"/>
                <a:cs typeface="+mn-lt"/>
              </a:rPr>
              <a:t>.</a:t>
            </a:r>
            <a:endParaRPr lang="en-US" sz="1600">
              <a:latin typeface="proxima_nova"/>
              <a:cs typeface="Arial"/>
            </a:endParaRPr>
          </a:p>
          <a:p>
            <a:pPr marL="285750" indent="-285750">
              <a:buFont typeface="Calibri"/>
              <a:buChar char="-"/>
              <a:defRPr/>
            </a:pPr>
            <a:r>
              <a:rPr lang="en-US" sz="1600">
                <a:latin typeface="proxima_nova"/>
                <a:cs typeface="Arial"/>
              </a:rPr>
              <a:t>Add </a:t>
            </a:r>
            <a:r>
              <a:rPr lang="en-US" sz="1600" b="1">
                <a:latin typeface="proxima_nova"/>
                <a:cs typeface="Arial"/>
              </a:rPr>
              <a:t>Attachments</a:t>
            </a:r>
            <a:r>
              <a:rPr lang="en-US" sz="1600">
                <a:latin typeface="proxima_nova"/>
                <a:cs typeface="Arial"/>
              </a:rPr>
              <a:t> for the requirements wherever Applicable and click on </a:t>
            </a:r>
            <a:r>
              <a:rPr lang="en-US" sz="1600" b="1">
                <a:latin typeface="proxima_nova"/>
                <a:cs typeface="Arial"/>
              </a:rPr>
              <a:t>+</a:t>
            </a:r>
            <a:r>
              <a:rPr lang="en-US" sz="1600">
                <a:latin typeface="proxima_nova"/>
                <a:cs typeface="Arial"/>
              </a:rPr>
              <a:t> button to add.</a:t>
            </a:r>
          </a:p>
          <a:p>
            <a:pPr marL="285750" indent="-285750">
              <a:buFont typeface="Calibri"/>
              <a:buChar char="-"/>
              <a:defRPr/>
            </a:pPr>
            <a:r>
              <a:rPr lang="en-US" sz="1600">
                <a:latin typeface="proxima_nova"/>
                <a:cs typeface="Arial"/>
              </a:rPr>
              <a:t>For going to next section, click on      button on top or bottom of the page. </a:t>
            </a:r>
          </a:p>
        </p:txBody>
      </p:sp>
      <p:sp>
        <p:nvSpPr>
          <p:cNvPr id="11" name="Rectangle 10">
            <a:extLst>
              <a:ext uri="{FF2B5EF4-FFF2-40B4-BE49-F238E27FC236}">
                <a16:creationId xmlns:a16="http://schemas.microsoft.com/office/drawing/2014/main" id="{DA2697CB-8443-3C47-370C-C370B9E672BC}"/>
              </a:ext>
            </a:extLst>
          </p:cNvPr>
          <p:cNvSpPr/>
          <p:nvPr/>
        </p:nvSpPr>
        <p:spPr>
          <a:xfrm flipH="1">
            <a:off x="2166564" y="3262956"/>
            <a:ext cx="1327257" cy="2365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5" name="Rectangle 24">
            <a:extLst>
              <a:ext uri="{FF2B5EF4-FFF2-40B4-BE49-F238E27FC236}">
                <a16:creationId xmlns:a16="http://schemas.microsoft.com/office/drawing/2014/main" id="{9A083D51-B3C0-30CE-EF54-075DA44439B9}"/>
              </a:ext>
            </a:extLst>
          </p:cNvPr>
          <p:cNvSpPr/>
          <p:nvPr/>
        </p:nvSpPr>
        <p:spPr>
          <a:xfrm flipH="1">
            <a:off x="1531077" y="1170274"/>
            <a:ext cx="4075135" cy="53951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6" name="Picture 5" descr="A close up of a computer screen&#10;&#10;Description automatically generated">
            <a:extLst>
              <a:ext uri="{FF2B5EF4-FFF2-40B4-BE49-F238E27FC236}">
                <a16:creationId xmlns:a16="http://schemas.microsoft.com/office/drawing/2014/main" id="{25DD7740-B021-3B22-8A72-6571761D66EC}"/>
              </a:ext>
            </a:extLst>
          </p:cNvPr>
          <p:cNvPicPr>
            <a:picLocks noChangeAspect="1"/>
          </p:cNvPicPr>
          <p:nvPr/>
        </p:nvPicPr>
        <p:blipFill>
          <a:blip r:embed="rId9"/>
          <a:stretch>
            <a:fillRect/>
          </a:stretch>
        </p:blipFill>
        <p:spPr>
          <a:xfrm rot="16200000">
            <a:off x="-1302744" y="2854363"/>
            <a:ext cx="4147850" cy="589250"/>
          </a:xfrm>
          <a:prstGeom prst="rect">
            <a:avLst/>
          </a:prstGeom>
        </p:spPr>
      </p:pic>
      <p:sp>
        <p:nvSpPr>
          <p:cNvPr id="16" name="Rectangle 15">
            <a:extLst>
              <a:ext uri="{FF2B5EF4-FFF2-40B4-BE49-F238E27FC236}">
                <a16:creationId xmlns:a16="http://schemas.microsoft.com/office/drawing/2014/main" id="{C9D8CCAD-005F-0A14-B77D-D077D0E0C4E8}"/>
              </a:ext>
            </a:extLst>
          </p:cNvPr>
          <p:cNvSpPr/>
          <p:nvPr/>
        </p:nvSpPr>
        <p:spPr>
          <a:xfrm flipH="1">
            <a:off x="10191186" y="3456354"/>
            <a:ext cx="1523790" cy="34256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8" name="Rectangle: Rounded Corners 17">
            <a:extLst>
              <a:ext uri="{FF2B5EF4-FFF2-40B4-BE49-F238E27FC236}">
                <a16:creationId xmlns:a16="http://schemas.microsoft.com/office/drawing/2014/main" id="{A7CF6365-9502-95B4-4E4F-D88CD923F7C3}"/>
              </a:ext>
            </a:extLst>
          </p:cNvPr>
          <p:cNvSpPr/>
          <p:nvPr/>
        </p:nvSpPr>
        <p:spPr>
          <a:xfrm>
            <a:off x="6105912" y="191326"/>
            <a:ext cx="4714061" cy="371528"/>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PH" sz="1400" b="1">
                <a:solidFill>
                  <a:schemeClr val="tx1"/>
                </a:solidFill>
                <a:latin typeface="proxima_nova"/>
                <a:ea typeface="Lato"/>
                <a:cs typeface="Lato"/>
              </a:rPr>
              <a:t>         IMPORTANT: </a:t>
            </a:r>
            <a:r>
              <a:rPr lang="en-PH" sz="1400" b="1">
                <a:solidFill>
                  <a:schemeClr val="bg2"/>
                </a:solidFill>
                <a:latin typeface="proxima_nova"/>
                <a:ea typeface="Lato"/>
                <a:cs typeface="Lato"/>
              </a:rPr>
              <a:t>*</a:t>
            </a:r>
            <a:r>
              <a:rPr lang="en-PH" sz="1400" b="1">
                <a:solidFill>
                  <a:schemeClr val="tx1"/>
                </a:solidFill>
                <a:latin typeface="proxima_nova"/>
                <a:ea typeface="Lato"/>
                <a:cs typeface="Lato"/>
              </a:rPr>
              <a:t> </a:t>
            </a:r>
            <a:r>
              <a:rPr lang="en-PH" sz="1400">
                <a:solidFill>
                  <a:schemeClr val="tx1"/>
                </a:solidFill>
                <a:latin typeface="proxima_nova"/>
                <a:ea typeface="Lato"/>
                <a:cs typeface="Lato"/>
              </a:rPr>
              <a:t>means mandatory field to be filled.</a:t>
            </a:r>
            <a:r>
              <a:rPr lang="en-PH" sz="1400" b="1">
                <a:solidFill>
                  <a:schemeClr val="tx1"/>
                </a:solidFill>
                <a:latin typeface="proxima_nova"/>
                <a:ea typeface="Lato"/>
                <a:cs typeface="Lato"/>
              </a:rPr>
              <a:t> </a:t>
            </a:r>
          </a:p>
        </p:txBody>
      </p:sp>
      <p:pic>
        <p:nvPicPr>
          <p:cNvPr id="20" name="Graphic 19" descr="A lightbulb">
            <a:extLst>
              <a:ext uri="{FF2B5EF4-FFF2-40B4-BE49-F238E27FC236}">
                <a16:creationId xmlns:a16="http://schemas.microsoft.com/office/drawing/2014/main" id="{C3B6EF3D-8AB8-860F-B02C-2CE80304B50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60359" y="153909"/>
            <a:ext cx="369693" cy="369693"/>
          </a:xfrm>
          <a:prstGeom prst="rect">
            <a:avLst/>
          </a:prstGeom>
        </p:spPr>
      </p:pic>
      <p:sp>
        <p:nvSpPr>
          <p:cNvPr id="21" name="Isosceles Triangle 20">
            <a:extLst>
              <a:ext uri="{FF2B5EF4-FFF2-40B4-BE49-F238E27FC236}">
                <a16:creationId xmlns:a16="http://schemas.microsoft.com/office/drawing/2014/main" id="{750A9869-05EB-FCCE-5F77-C89D9A68948A}"/>
              </a:ext>
            </a:extLst>
          </p:cNvPr>
          <p:cNvSpPr/>
          <p:nvPr/>
        </p:nvSpPr>
        <p:spPr>
          <a:xfrm rot="-1920000">
            <a:off x="4574592" y="4770537"/>
            <a:ext cx="142632" cy="115677"/>
          </a:xfrm>
          <a:prstGeom prst="triangl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02" name="Rectangle: Rounded Corners 901">
            <a:extLst>
              <a:ext uri="{FF2B5EF4-FFF2-40B4-BE49-F238E27FC236}">
                <a16:creationId xmlns:a16="http://schemas.microsoft.com/office/drawing/2014/main" id="{87C75202-33FD-3080-0DE0-BC3CA29B1449}"/>
              </a:ext>
            </a:extLst>
          </p:cNvPr>
          <p:cNvSpPr/>
          <p:nvPr/>
        </p:nvSpPr>
        <p:spPr>
          <a:xfrm>
            <a:off x="4302262" y="5095666"/>
            <a:ext cx="5163916" cy="110598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         IMPORTANT</a:t>
            </a:r>
            <a:endParaRPr lang="en-US">
              <a:solidFill>
                <a:schemeClr val="tx1"/>
              </a:solidFill>
              <a:cs typeface="Arial"/>
            </a:endParaRPr>
          </a:p>
          <a:p>
            <a:endParaRPr lang="en-PH" sz="1400" b="1">
              <a:solidFill>
                <a:schemeClr val="tx1"/>
              </a:solidFill>
              <a:latin typeface="proxima_nova"/>
              <a:ea typeface="Lato"/>
              <a:cs typeface="Lato"/>
            </a:endParaRPr>
          </a:p>
          <a:p>
            <a:pPr algn="ctr"/>
            <a:r>
              <a:rPr lang="en-PH" sz="1400">
                <a:solidFill>
                  <a:schemeClr val="tx1"/>
                </a:solidFill>
                <a:latin typeface="proxima_nova"/>
                <a:ea typeface="Lato"/>
                <a:cs typeface="Lato"/>
              </a:rPr>
              <a:t>Depending on the nature of negotiation, questions and numbers of </a:t>
            </a:r>
            <a:r>
              <a:rPr lang="en-PH" sz="1400" b="1">
                <a:solidFill>
                  <a:schemeClr val="tx1"/>
                </a:solidFill>
                <a:latin typeface="proxima_nova"/>
                <a:ea typeface="Lato"/>
                <a:cs typeface="Lato"/>
              </a:rPr>
              <a:t>Requirements</a:t>
            </a:r>
            <a:r>
              <a:rPr lang="en-PH" sz="1400">
                <a:solidFill>
                  <a:schemeClr val="tx1"/>
                </a:solidFill>
                <a:latin typeface="proxima_nova"/>
                <a:ea typeface="Lato"/>
                <a:cs typeface="Lato"/>
              </a:rPr>
              <a:t> and </a:t>
            </a:r>
            <a:r>
              <a:rPr lang="en-PH" sz="1400" b="1">
                <a:solidFill>
                  <a:schemeClr val="tx1"/>
                </a:solidFill>
                <a:latin typeface="proxima_nova"/>
                <a:ea typeface="Lato"/>
                <a:cs typeface="Lato"/>
              </a:rPr>
              <a:t>Sections</a:t>
            </a:r>
            <a:r>
              <a:rPr lang="en-PH" sz="1400">
                <a:solidFill>
                  <a:schemeClr val="tx1"/>
                </a:solidFill>
                <a:latin typeface="proxima_nova"/>
                <a:ea typeface="Lato"/>
                <a:cs typeface="Lato"/>
              </a:rPr>
              <a:t> will be different. </a:t>
            </a:r>
            <a:endParaRPr lang="en-PH">
              <a:solidFill>
                <a:schemeClr val="tx1"/>
              </a:solidFill>
              <a:cs typeface="Arial"/>
            </a:endParaRPr>
          </a:p>
        </p:txBody>
      </p:sp>
      <p:pic>
        <p:nvPicPr>
          <p:cNvPr id="903" name="Graphic 902" descr="A lightbulb">
            <a:extLst>
              <a:ext uri="{FF2B5EF4-FFF2-40B4-BE49-F238E27FC236}">
                <a16:creationId xmlns:a16="http://schemas.microsoft.com/office/drawing/2014/main" id="{C4806772-08DB-1E9F-55A9-A4F3F622FF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50116" y="5017424"/>
            <a:ext cx="617573" cy="626754"/>
          </a:xfrm>
          <a:prstGeom prst="rect">
            <a:avLst/>
          </a:prstGeom>
        </p:spPr>
      </p:pic>
      <p:sp>
        <p:nvSpPr>
          <p:cNvPr id="914" name="Arrow: Right 913">
            <a:extLst>
              <a:ext uri="{FF2B5EF4-FFF2-40B4-BE49-F238E27FC236}">
                <a16:creationId xmlns:a16="http://schemas.microsoft.com/office/drawing/2014/main" id="{0E509EAA-725D-4DC0-7F19-D7F3A1D18AC2}"/>
              </a:ext>
            </a:extLst>
          </p:cNvPr>
          <p:cNvSpPr/>
          <p:nvPr/>
        </p:nvSpPr>
        <p:spPr>
          <a:xfrm>
            <a:off x="9728940" y="5435960"/>
            <a:ext cx="528552" cy="411187"/>
          </a:xfrm>
          <a:prstGeom prst="rightArrow">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Arrow: Right 931">
            <a:extLst>
              <a:ext uri="{FF2B5EF4-FFF2-40B4-BE49-F238E27FC236}">
                <a16:creationId xmlns:a16="http://schemas.microsoft.com/office/drawing/2014/main" id="{E3351734-2FEE-8D4D-091B-D04E98C85EC6}"/>
              </a:ext>
            </a:extLst>
          </p:cNvPr>
          <p:cNvSpPr/>
          <p:nvPr/>
        </p:nvSpPr>
        <p:spPr>
          <a:xfrm rot="5400000">
            <a:off x="10758329" y="3802939"/>
            <a:ext cx="225588" cy="227573"/>
          </a:xfrm>
          <a:prstGeom prst="rightArrow">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3" name="Graphic 2" descr="House outline">
            <a:hlinkClick r:id="rId12" action="ppaction://hlinksldjump"/>
            <a:extLst>
              <a:ext uri="{FF2B5EF4-FFF2-40B4-BE49-F238E27FC236}">
                <a16:creationId xmlns:a16="http://schemas.microsoft.com/office/drawing/2014/main" id="{A082F9F3-F7DC-FFBC-C18F-2C6C473FEC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720680" y="0"/>
            <a:ext cx="471320" cy="477054"/>
          </a:xfrm>
          <a:prstGeom prst="rect">
            <a:avLst/>
          </a:prstGeom>
        </p:spPr>
      </p:pic>
      <p:pic>
        <p:nvPicPr>
          <p:cNvPr id="7" name="Graphic 6" descr="Priorities with solid fill">
            <a:hlinkClick r:id="rId15" action="ppaction://hlinksldjump"/>
            <a:extLst>
              <a:ext uri="{FF2B5EF4-FFF2-40B4-BE49-F238E27FC236}">
                <a16:creationId xmlns:a16="http://schemas.microsoft.com/office/drawing/2014/main" id="{FB42DB02-2C8F-A81D-9D6B-F83D5157C5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98632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372026" y="34067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Unlock Stage: Commercial</a:t>
            </a:r>
            <a:endParaRPr lang="en-US"/>
          </a:p>
        </p:txBody>
      </p:sp>
      <p:sp>
        <p:nvSpPr>
          <p:cNvPr id="9" name="TextBox 8">
            <a:extLst>
              <a:ext uri="{FF2B5EF4-FFF2-40B4-BE49-F238E27FC236}">
                <a16:creationId xmlns:a16="http://schemas.microsoft.com/office/drawing/2014/main" id="{9F780A28-5FFB-B173-95A5-EF661FDDC946}"/>
              </a:ext>
            </a:extLst>
          </p:cNvPr>
          <p:cNvSpPr txBox="1"/>
          <p:nvPr/>
        </p:nvSpPr>
        <p:spPr>
          <a:xfrm>
            <a:off x="1372026" y="4455858"/>
            <a:ext cx="8733026" cy="338554"/>
          </a:xfrm>
          <a:prstGeom prst="rect">
            <a:avLst/>
          </a:prstGeom>
          <a:noFill/>
        </p:spPr>
        <p:txBody>
          <a:bodyPr wrap="square" lIns="91440" tIns="45720" rIns="91440" bIns="45720" anchor="t">
            <a:spAutoFit/>
          </a:bodyPr>
          <a:lstStyle/>
          <a:p>
            <a:pPr marL="285750" indent="-285750">
              <a:buFont typeface="Calibri"/>
              <a:buChar char="-"/>
              <a:defRPr/>
            </a:pPr>
            <a:r>
              <a:rPr lang="en-US" sz="1600">
                <a:latin typeface="proxima_nova"/>
                <a:ea typeface="+mn-lt"/>
                <a:cs typeface="+mn-lt"/>
              </a:rPr>
              <a:t>Click on Actions &gt; Manage &gt; Unlock Stage: Commercial to open the financial offer section</a:t>
            </a:r>
          </a:p>
        </p:txBody>
      </p:sp>
      <p:pic>
        <p:nvPicPr>
          <p:cNvPr id="6" name="Picture 5" descr="A close up of a computer screen&#10;&#10;Description automatically generated">
            <a:extLst>
              <a:ext uri="{FF2B5EF4-FFF2-40B4-BE49-F238E27FC236}">
                <a16:creationId xmlns:a16="http://schemas.microsoft.com/office/drawing/2014/main" id="{25DD7740-B021-3B22-8A72-6571761D66EC}"/>
              </a:ext>
            </a:extLst>
          </p:cNvPr>
          <p:cNvPicPr>
            <a:picLocks noChangeAspect="1"/>
          </p:cNvPicPr>
          <p:nvPr/>
        </p:nvPicPr>
        <p:blipFill>
          <a:blip r:embed="rId3"/>
          <a:stretch>
            <a:fillRect/>
          </a:stretch>
        </p:blipFill>
        <p:spPr>
          <a:xfrm rot="16200000">
            <a:off x="-1201756" y="2881906"/>
            <a:ext cx="3909153" cy="552528"/>
          </a:xfrm>
          <a:prstGeom prst="rect">
            <a:avLst/>
          </a:prstGeom>
        </p:spPr>
      </p:pic>
      <p:sp>
        <p:nvSpPr>
          <p:cNvPr id="18" name="Rectangle: Rounded Corners 17">
            <a:extLst>
              <a:ext uri="{FF2B5EF4-FFF2-40B4-BE49-F238E27FC236}">
                <a16:creationId xmlns:a16="http://schemas.microsoft.com/office/drawing/2014/main" id="{A7CF6365-9502-95B4-4E4F-D88CD923F7C3}"/>
              </a:ext>
            </a:extLst>
          </p:cNvPr>
          <p:cNvSpPr/>
          <p:nvPr/>
        </p:nvSpPr>
        <p:spPr>
          <a:xfrm>
            <a:off x="5885852" y="215710"/>
            <a:ext cx="4714061" cy="736012"/>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PH" sz="1400" b="1">
                <a:solidFill>
                  <a:schemeClr val="tx1"/>
                </a:solidFill>
                <a:latin typeface="proxima_nova"/>
                <a:ea typeface="Lato"/>
                <a:cs typeface="Lato"/>
              </a:rPr>
              <a:t>         IMPORTANT: </a:t>
            </a:r>
            <a:r>
              <a:rPr lang="en-PH" sz="1400">
                <a:solidFill>
                  <a:schemeClr val="tx1"/>
                </a:solidFill>
                <a:latin typeface="proxima_nova"/>
                <a:ea typeface="Lato"/>
                <a:cs typeface="Lato"/>
              </a:rPr>
              <a:t>This action is applicable only for two stage negotiation method.</a:t>
            </a:r>
          </a:p>
        </p:txBody>
      </p:sp>
      <p:pic>
        <p:nvPicPr>
          <p:cNvPr id="20" name="Graphic 19" descr="A lightbulb">
            <a:extLst>
              <a:ext uri="{FF2B5EF4-FFF2-40B4-BE49-F238E27FC236}">
                <a16:creationId xmlns:a16="http://schemas.microsoft.com/office/drawing/2014/main" id="{C3B6EF3D-8AB8-860F-B02C-2CE80304B5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5128" y="238289"/>
            <a:ext cx="369693" cy="369693"/>
          </a:xfrm>
          <a:prstGeom prst="rect">
            <a:avLst/>
          </a:prstGeom>
        </p:spPr>
      </p:pic>
      <p:pic>
        <p:nvPicPr>
          <p:cNvPr id="2" name="Picture 1">
            <a:extLst>
              <a:ext uri="{FF2B5EF4-FFF2-40B4-BE49-F238E27FC236}">
                <a16:creationId xmlns:a16="http://schemas.microsoft.com/office/drawing/2014/main" id="{165F0C78-9360-0673-7E91-494255AF69CA}"/>
              </a:ext>
            </a:extLst>
          </p:cNvPr>
          <p:cNvPicPr>
            <a:picLocks noChangeAspect="1"/>
          </p:cNvPicPr>
          <p:nvPr/>
        </p:nvPicPr>
        <p:blipFill rotWithShape="1">
          <a:blip r:embed="rId6"/>
          <a:srcRect t="12348" r="4939" b="17390"/>
          <a:stretch/>
        </p:blipFill>
        <p:spPr>
          <a:xfrm>
            <a:off x="1250729" y="1082352"/>
            <a:ext cx="10585444" cy="3023117"/>
          </a:xfrm>
          <a:prstGeom prst="rect">
            <a:avLst/>
          </a:prstGeom>
          <a:ln w="12700">
            <a:solidFill>
              <a:schemeClr val="tx1"/>
            </a:solidFill>
          </a:ln>
        </p:spPr>
      </p:pic>
      <p:sp>
        <p:nvSpPr>
          <p:cNvPr id="3" name="Rectangle 2">
            <a:extLst>
              <a:ext uri="{FF2B5EF4-FFF2-40B4-BE49-F238E27FC236}">
                <a16:creationId xmlns:a16="http://schemas.microsoft.com/office/drawing/2014/main" id="{68DA3C3C-843E-E2DF-5F78-F7EA90BA6C36}"/>
              </a:ext>
            </a:extLst>
          </p:cNvPr>
          <p:cNvSpPr/>
          <p:nvPr/>
        </p:nvSpPr>
        <p:spPr>
          <a:xfrm flipH="1">
            <a:off x="9378543" y="1997228"/>
            <a:ext cx="1453019" cy="25052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8" name="Graphic 7" descr="House outline">
            <a:hlinkClick r:id="rId7" action="ppaction://hlinksldjump"/>
            <a:extLst>
              <a:ext uri="{FF2B5EF4-FFF2-40B4-BE49-F238E27FC236}">
                <a16:creationId xmlns:a16="http://schemas.microsoft.com/office/drawing/2014/main" id="{F799C298-74FF-31EA-A1BF-51D9BA05C6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10" name="Graphic 9" descr="Priorities with solid fill">
            <a:hlinkClick r:id="rId10" action="ppaction://hlinksldjump"/>
            <a:extLst>
              <a:ext uri="{FF2B5EF4-FFF2-40B4-BE49-F238E27FC236}">
                <a16:creationId xmlns:a16="http://schemas.microsoft.com/office/drawing/2014/main" id="{19C0679F-3F5B-97EE-9E58-D13941C4AA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
        <p:nvSpPr>
          <p:cNvPr id="12" name="Rectangle: Rounded Corners 11">
            <a:extLst>
              <a:ext uri="{FF2B5EF4-FFF2-40B4-BE49-F238E27FC236}">
                <a16:creationId xmlns:a16="http://schemas.microsoft.com/office/drawing/2014/main" id="{F38CDA19-F4FF-ED74-3B6A-8C2D5398ABE9}"/>
              </a:ext>
            </a:extLst>
          </p:cNvPr>
          <p:cNvSpPr/>
          <p:nvPr/>
        </p:nvSpPr>
        <p:spPr>
          <a:xfrm>
            <a:off x="6896606" y="5112747"/>
            <a:ext cx="5163916" cy="110598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         </a:t>
            </a:r>
            <a:r>
              <a:rPr lang="en-PH" sz="1200" b="1">
                <a:solidFill>
                  <a:schemeClr val="tx1"/>
                </a:solidFill>
                <a:latin typeface="proxima_nova"/>
                <a:ea typeface="Lato"/>
                <a:cs typeface="Lato"/>
              </a:rPr>
              <a:t>IMPORTANT</a:t>
            </a:r>
          </a:p>
          <a:p>
            <a:pPr algn="ctr"/>
            <a:r>
              <a:rPr lang="en-US" sz="1200">
                <a:solidFill>
                  <a:schemeClr val="tx1"/>
                </a:solidFill>
                <a:latin typeface="proxima_nova"/>
                <a:ea typeface="Lato"/>
                <a:cs typeface="Lato"/>
              </a:rPr>
              <a:t>The two-step negotiation method is utilized to keep the financial offer sealed until the supplier passes the technical evaluation stage. For example: When Request For Proposal method is used. </a:t>
            </a:r>
            <a:endParaRPr lang="en-PH">
              <a:solidFill>
                <a:schemeClr val="tx1"/>
              </a:solidFill>
              <a:cs typeface="Arial"/>
            </a:endParaRPr>
          </a:p>
        </p:txBody>
      </p:sp>
      <p:pic>
        <p:nvPicPr>
          <p:cNvPr id="13" name="Graphic 12" descr="A lightbulb">
            <a:extLst>
              <a:ext uri="{FF2B5EF4-FFF2-40B4-BE49-F238E27FC236}">
                <a16:creationId xmlns:a16="http://schemas.microsoft.com/office/drawing/2014/main" id="{29B73F2F-B252-AC63-9499-7B2C07E322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069" y="5153739"/>
            <a:ext cx="347788" cy="354643"/>
          </a:xfrm>
          <a:prstGeom prst="rect">
            <a:avLst/>
          </a:prstGeom>
        </p:spPr>
      </p:pic>
    </p:spTree>
    <p:extLst>
      <p:ext uri="{BB962C8B-B14F-4D97-AF65-F5344CB8AC3E}">
        <p14:creationId xmlns:p14="http://schemas.microsoft.com/office/powerpoint/2010/main" val="432278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omputer&#10;&#10;Description automatically generated">
            <a:extLst>
              <a:ext uri="{FF2B5EF4-FFF2-40B4-BE49-F238E27FC236}">
                <a16:creationId xmlns:a16="http://schemas.microsoft.com/office/drawing/2014/main" id="{95846AF7-3F85-AFBD-8E19-CDA5EB00DC77}"/>
              </a:ext>
            </a:extLst>
          </p:cNvPr>
          <p:cNvPicPr>
            <a:picLocks noChangeAspect="1"/>
          </p:cNvPicPr>
          <p:nvPr/>
        </p:nvPicPr>
        <p:blipFill rotWithShape="1">
          <a:blip r:embed="rId3"/>
          <a:srcRect t="45923" r="226" b="3070"/>
          <a:stretch/>
        </p:blipFill>
        <p:spPr>
          <a:xfrm>
            <a:off x="1505639" y="2042711"/>
            <a:ext cx="10410941" cy="180926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Download attachments</a:t>
            </a:r>
            <a:endParaRPr lang="en-US"/>
          </a:p>
        </p:txBody>
      </p:sp>
      <p:sp>
        <p:nvSpPr>
          <p:cNvPr id="9" name="TextBox 8">
            <a:extLst>
              <a:ext uri="{FF2B5EF4-FFF2-40B4-BE49-F238E27FC236}">
                <a16:creationId xmlns:a16="http://schemas.microsoft.com/office/drawing/2014/main" id="{9F780A28-5FFB-B173-95A5-EF661FDDC946}"/>
              </a:ext>
            </a:extLst>
          </p:cNvPr>
          <p:cNvSpPr txBox="1"/>
          <p:nvPr/>
        </p:nvSpPr>
        <p:spPr>
          <a:xfrm>
            <a:off x="1822162" y="4347466"/>
            <a:ext cx="7481009" cy="338554"/>
          </a:xfrm>
          <a:prstGeom prst="rect">
            <a:avLst/>
          </a:prstGeom>
          <a:noFill/>
        </p:spPr>
        <p:txBody>
          <a:bodyPr wrap="square" lIns="91440" tIns="45720" rIns="91440" bIns="45720" anchor="t">
            <a:spAutoFit/>
          </a:bodyPr>
          <a:lstStyle/>
          <a:p>
            <a:pPr>
              <a:defRPr/>
            </a:pPr>
            <a:r>
              <a:rPr lang="en-US" sz="1600">
                <a:latin typeface="proxima_nova"/>
                <a:ea typeface="+mn-lt"/>
                <a:cs typeface="+mn-lt"/>
              </a:rPr>
              <a:t>Download annexes and attachments to fill out if applicable</a:t>
            </a:r>
            <a:endParaRPr lang="en-US" sz="1600">
              <a:latin typeface="proxima_nova"/>
              <a:cs typeface="Arial"/>
            </a:endParaRPr>
          </a:p>
        </p:txBody>
      </p:sp>
      <p:sp>
        <p:nvSpPr>
          <p:cNvPr id="25" name="Rectangle 24">
            <a:extLst>
              <a:ext uri="{FF2B5EF4-FFF2-40B4-BE49-F238E27FC236}">
                <a16:creationId xmlns:a16="http://schemas.microsoft.com/office/drawing/2014/main" id="{9A083D51-B3C0-30CE-EF54-075DA44439B9}"/>
              </a:ext>
            </a:extLst>
          </p:cNvPr>
          <p:cNvSpPr/>
          <p:nvPr/>
        </p:nvSpPr>
        <p:spPr>
          <a:xfrm flipH="1">
            <a:off x="2761293" y="2538201"/>
            <a:ext cx="1550437" cy="19064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6" name="Picture 5" descr="A close up of a computer screen&#10;&#10;Description automatically generated">
            <a:extLst>
              <a:ext uri="{FF2B5EF4-FFF2-40B4-BE49-F238E27FC236}">
                <a16:creationId xmlns:a16="http://schemas.microsoft.com/office/drawing/2014/main" id="{25DD7740-B021-3B22-8A72-6571761D66EC}"/>
              </a:ext>
            </a:extLst>
          </p:cNvPr>
          <p:cNvPicPr>
            <a:picLocks noChangeAspect="1"/>
          </p:cNvPicPr>
          <p:nvPr/>
        </p:nvPicPr>
        <p:blipFill>
          <a:blip r:embed="rId4"/>
          <a:stretch>
            <a:fillRect/>
          </a:stretch>
        </p:blipFill>
        <p:spPr>
          <a:xfrm rot="16200000">
            <a:off x="-1201756" y="2881906"/>
            <a:ext cx="3909153" cy="552528"/>
          </a:xfrm>
          <a:prstGeom prst="rect">
            <a:avLst/>
          </a:prstGeom>
        </p:spPr>
      </p:pic>
      <p:sp>
        <p:nvSpPr>
          <p:cNvPr id="18" name="Rectangle: Rounded Corners 17">
            <a:extLst>
              <a:ext uri="{FF2B5EF4-FFF2-40B4-BE49-F238E27FC236}">
                <a16:creationId xmlns:a16="http://schemas.microsoft.com/office/drawing/2014/main" id="{A7CF6365-9502-95B4-4E4F-D88CD923F7C3}"/>
              </a:ext>
            </a:extLst>
          </p:cNvPr>
          <p:cNvSpPr/>
          <p:nvPr/>
        </p:nvSpPr>
        <p:spPr>
          <a:xfrm>
            <a:off x="5817082" y="156438"/>
            <a:ext cx="4714061" cy="371528"/>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PH" sz="1400" b="1">
                <a:solidFill>
                  <a:schemeClr val="tx1"/>
                </a:solidFill>
                <a:latin typeface="proxima_nova"/>
                <a:ea typeface="Lato"/>
                <a:cs typeface="Lato"/>
              </a:rPr>
              <a:t>         IMPORTANT: </a:t>
            </a:r>
            <a:r>
              <a:rPr lang="en-PH" sz="1400" b="1">
                <a:solidFill>
                  <a:schemeClr val="bg2"/>
                </a:solidFill>
                <a:latin typeface="proxima_nova"/>
                <a:ea typeface="Lato"/>
                <a:cs typeface="Lato"/>
              </a:rPr>
              <a:t>*</a:t>
            </a:r>
            <a:r>
              <a:rPr lang="en-PH" sz="1400" b="1">
                <a:solidFill>
                  <a:schemeClr val="tx1"/>
                </a:solidFill>
                <a:latin typeface="proxima_nova"/>
                <a:ea typeface="Lato"/>
                <a:cs typeface="Lato"/>
              </a:rPr>
              <a:t> </a:t>
            </a:r>
            <a:r>
              <a:rPr lang="en-PH" sz="1400">
                <a:solidFill>
                  <a:schemeClr val="tx1"/>
                </a:solidFill>
                <a:latin typeface="proxima_nova"/>
                <a:ea typeface="Lato"/>
                <a:cs typeface="Lato"/>
              </a:rPr>
              <a:t>means mandatory field to be filled.</a:t>
            </a:r>
            <a:r>
              <a:rPr lang="en-PH" sz="1400" b="1">
                <a:solidFill>
                  <a:schemeClr val="tx1"/>
                </a:solidFill>
                <a:latin typeface="proxima_nova"/>
                <a:ea typeface="Lato"/>
                <a:cs typeface="Lato"/>
              </a:rPr>
              <a:t> </a:t>
            </a:r>
          </a:p>
        </p:txBody>
      </p:sp>
      <p:pic>
        <p:nvPicPr>
          <p:cNvPr id="20" name="Graphic 19" descr="A lightbulb">
            <a:extLst>
              <a:ext uri="{FF2B5EF4-FFF2-40B4-BE49-F238E27FC236}">
                <a16:creationId xmlns:a16="http://schemas.microsoft.com/office/drawing/2014/main" id="{C3B6EF3D-8AB8-860F-B02C-2CE80304B5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5852" y="114919"/>
            <a:ext cx="369693" cy="369693"/>
          </a:xfrm>
          <a:prstGeom prst="rect">
            <a:avLst/>
          </a:prstGeom>
        </p:spPr>
      </p:pic>
      <p:pic>
        <p:nvPicPr>
          <p:cNvPr id="3" name="Graphic 2" descr="House outline">
            <a:hlinkClick r:id="rId7" action="ppaction://hlinksldjump"/>
            <a:extLst>
              <a:ext uri="{FF2B5EF4-FFF2-40B4-BE49-F238E27FC236}">
                <a16:creationId xmlns:a16="http://schemas.microsoft.com/office/drawing/2014/main" id="{B0100757-F957-0FF7-9240-D2B6782BB2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7" name="Graphic 6" descr="Priorities with solid fill">
            <a:hlinkClick r:id="rId10" action="ppaction://hlinksldjump"/>
            <a:extLst>
              <a:ext uri="{FF2B5EF4-FFF2-40B4-BE49-F238E27FC236}">
                <a16:creationId xmlns:a16="http://schemas.microsoft.com/office/drawing/2014/main" id="{7DF1FEAF-297F-9DCA-2C1B-BE06C446C8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513484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BE5FB32-3294-7EDC-9000-F79B9DC07968}"/>
              </a:ext>
            </a:extLst>
          </p:cNvPr>
          <p:cNvPicPr>
            <a:picLocks noChangeAspect="1"/>
          </p:cNvPicPr>
          <p:nvPr/>
        </p:nvPicPr>
        <p:blipFill>
          <a:blip r:embed="rId3"/>
          <a:stretch>
            <a:fillRect/>
          </a:stretch>
        </p:blipFill>
        <p:spPr>
          <a:xfrm>
            <a:off x="1456062" y="897160"/>
            <a:ext cx="10354019" cy="253898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Train stop 3: Lines</a:t>
            </a:r>
            <a:endParaRPr lang="en-US">
              <a:cs typeface="Arial"/>
            </a:endParaRPr>
          </a:p>
        </p:txBody>
      </p:sp>
      <p:sp>
        <p:nvSpPr>
          <p:cNvPr id="9" name="TextBox 8">
            <a:extLst>
              <a:ext uri="{FF2B5EF4-FFF2-40B4-BE49-F238E27FC236}">
                <a16:creationId xmlns:a16="http://schemas.microsoft.com/office/drawing/2014/main" id="{9F780A28-5FFB-B173-95A5-EF661FDDC946}"/>
              </a:ext>
            </a:extLst>
          </p:cNvPr>
          <p:cNvSpPr txBox="1"/>
          <p:nvPr/>
        </p:nvSpPr>
        <p:spPr>
          <a:xfrm>
            <a:off x="4083635" y="3798782"/>
            <a:ext cx="7481009" cy="830997"/>
          </a:xfrm>
          <a:prstGeom prst="rect">
            <a:avLst/>
          </a:prstGeom>
          <a:noFill/>
        </p:spPr>
        <p:txBody>
          <a:bodyPr wrap="square" lIns="91440" tIns="45720" rIns="91440" bIns="45720" anchor="t">
            <a:spAutoFit/>
          </a:bodyPr>
          <a:lstStyle/>
          <a:p>
            <a:pPr marL="285750" indent="-285750">
              <a:buFont typeface="Calibri"/>
              <a:buChar char="-"/>
              <a:defRPr/>
            </a:pPr>
            <a:r>
              <a:rPr lang="en-US" sz="1600">
                <a:latin typeface="proxima_nova"/>
                <a:ea typeface="+mn-lt"/>
                <a:cs typeface="+mn-lt"/>
              </a:rPr>
              <a:t>Enter per quantity </a:t>
            </a:r>
            <a:r>
              <a:rPr lang="en-US" sz="1600" b="1">
                <a:latin typeface="proxima_nova"/>
                <a:ea typeface="+mn-lt"/>
                <a:cs typeface="+mn-lt"/>
              </a:rPr>
              <a:t>Price</a:t>
            </a:r>
          </a:p>
          <a:p>
            <a:pPr marL="285750" indent="-285750">
              <a:buFont typeface="Calibri"/>
              <a:buChar char="-"/>
              <a:defRPr/>
            </a:pPr>
            <a:r>
              <a:rPr lang="en-US" sz="1600">
                <a:latin typeface="proxima_nova"/>
                <a:cs typeface="Arial"/>
              </a:rPr>
              <a:t>Enter </a:t>
            </a:r>
            <a:r>
              <a:rPr lang="en-US" sz="1600" b="1">
                <a:latin typeface="proxima_nova"/>
                <a:cs typeface="Arial"/>
              </a:rPr>
              <a:t>Promised Delivery Date</a:t>
            </a:r>
          </a:p>
          <a:p>
            <a:pPr marL="285750" indent="-285750">
              <a:buFont typeface="Calibri"/>
              <a:buChar char="-"/>
              <a:defRPr/>
            </a:pPr>
            <a:r>
              <a:rPr lang="en-US" sz="1600">
                <a:latin typeface="proxima_nova"/>
                <a:cs typeface="Arial"/>
              </a:rPr>
              <a:t>If you want to edit your offer, click on </a:t>
            </a:r>
            <a:r>
              <a:rPr lang="en-US" sz="1600" b="1">
                <a:latin typeface="proxima_nova"/>
                <a:cs typeface="Arial"/>
              </a:rPr>
              <a:t>Actions</a:t>
            </a:r>
            <a:r>
              <a:rPr lang="en-US" sz="1600">
                <a:latin typeface="proxima_nova"/>
                <a:cs typeface="Arial"/>
              </a:rPr>
              <a:t> &gt; </a:t>
            </a:r>
            <a:r>
              <a:rPr lang="en-US" sz="1600" b="1">
                <a:latin typeface="proxima_nova"/>
                <a:cs typeface="Arial"/>
              </a:rPr>
              <a:t>Edit Line Details</a:t>
            </a:r>
          </a:p>
        </p:txBody>
      </p:sp>
      <p:sp>
        <p:nvSpPr>
          <p:cNvPr id="25" name="Rectangle 24">
            <a:extLst>
              <a:ext uri="{FF2B5EF4-FFF2-40B4-BE49-F238E27FC236}">
                <a16:creationId xmlns:a16="http://schemas.microsoft.com/office/drawing/2014/main" id="{9A083D51-B3C0-30CE-EF54-075DA44439B9}"/>
              </a:ext>
            </a:extLst>
          </p:cNvPr>
          <p:cNvSpPr/>
          <p:nvPr/>
        </p:nvSpPr>
        <p:spPr>
          <a:xfrm flipH="1">
            <a:off x="8058570" y="1739478"/>
            <a:ext cx="806799" cy="86083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2" name="Picture 1" descr="A close up of a text&#10;&#10;Description automatically generated">
            <a:extLst>
              <a:ext uri="{FF2B5EF4-FFF2-40B4-BE49-F238E27FC236}">
                <a16:creationId xmlns:a16="http://schemas.microsoft.com/office/drawing/2014/main" id="{BF3949FB-CDA7-DF5B-7A8F-5F8DFD383D71}"/>
              </a:ext>
            </a:extLst>
          </p:cNvPr>
          <p:cNvPicPr>
            <a:picLocks noChangeAspect="1"/>
          </p:cNvPicPr>
          <p:nvPr/>
        </p:nvPicPr>
        <p:blipFill>
          <a:blip r:embed="rId4"/>
          <a:stretch>
            <a:fillRect/>
          </a:stretch>
        </p:blipFill>
        <p:spPr>
          <a:xfrm rot="16200000">
            <a:off x="-1178805" y="2880005"/>
            <a:ext cx="3872428" cy="537967"/>
          </a:xfrm>
          <a:prstGeom prst="rect">
            <a:avLst/>
          </a:prstGeom>
        </p:spPr>
      </p:pic>
      <p:sp>
        <p:nvSpPr>
          <p:cNvPr id="7" name="Rectangle 6">
            <a:extLst>
              <a:ext uri="{FF2B5EF4-FFF2-40B4-BE49-F238E27FC236}">
                <a16:creationId xmlns:a16="http://schemas.microsoft.com/office/drawing/2014/main" id="{1A5E9019-4F38-3E9C-2D59-91A5742F2EA9}"/>
              </a:ext>
            </a:extLst>
          </p:cNvPr>
          <p:cNvSpPr/>
          <p:nvPr/>
        </p:nvSpPr>
        <p:spPr>
          <a:xfrm flipH="1">
            <a:off x="10886232" y="1711935"/>
            <a:ext cx="806799" cy="86083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8" name="Picture 7" descr="A screenshot of a computer&#10;&#10;Description automatically generated">
            <a:extLst>
              <a:ext uri="{FF2B5EF4-FFF2-40B4-BE49-F238E27FC236}">
                <a16:creationId xmlns:a16="http://schemas.microsoft.com/office/drawing/2014/main" id="{3B428031-579A-2694-D6E6-3A93D799554D}"/>
              </a:ext>
            </a:extLst>
          </p:cNvPr>
          <p:cNvPicPr>
            <a:picLocks noChangeAspect="1"/>
          </p:cNvPicPr>
          <p:nvPr/>
        </p:nvPicPr>
        <p:blipFill>
          <a:blip r:embed="rId5"/>
          <a:stretch>
            <a:fillRect/>
          </a:stretch>
        </p:blipFill>
        <p:spPr>
          <a:xfrm>
            <a:off x="1730337" y="3671428"/>
            <a:ext cx="1790700" cy="157162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DA65E0EC-224A-33EA-6359-3A688D6FAA48}"/>
              </a:ext>
            </a:extLst>
          </p:cNvPr>
          <p:cNvSpPr/>
          <p:nvPr/>
        </p:nvSpPr>
        <p:spPr>
          <a:xfrm flipH="1">
            <a:off x="1531076" y="1464056"/>
            <a:ext cx="522197" cy="20900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96BB2F25-959C-64A8-FF63-E2702CFC4B24}"/>
              </a:ext>
            </a:extLst>
          </p:cNvPr>
          <p:cNvSpPr/>
          <p:nvPr/>
        </p:nvSpPr>
        <p:spPr>
          <a:xfrm flipH="1">
            <a:off x="1696328" y="3997935"/>
            <a:ext cx="1835039" cy="49361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13" name="Straight Connector 12">
            <a:extLst>
              <a:ext uri="{FF2B5EF4-FFF2-40B4-BE49-F238E27FC236}">
                <a16:creationId xmlns:a16="http://schemas.microsoft.com/office/drawing/2014/main" id="{17FA5D36-0884-A2DB-691B-9F8D650EB693}"/>
              </a:ext>
            </a:extLst>
          </p:cNvPr>
          <p:cNvCxnSpPr>
            <a:cxnSpLocks/>
          </p:cNvCxnSpPr>
          <p:nvPr/>
        </p:nvCxnSpPr>
        <p:spPr>
          <a:xfrm flipH="1" flipV="1">
            <a:off x="1793350" y="1641255"/>
            <a:ext cx="804707" cy="2345147"/>
          </a:xfrm>
          <a:prstGeom prst="line">
            <a:avLst/>
          </a:prstGeom>
        </p:spPr>
        <p:style>
          <a:lnRef idx="2">
            <a:schemeClr val="accent3"/>
          </a:lnRef>
          <a:fillRef idx="0">
            <a:schemeClr val="accent3"/>
          </a:fillRef>
          <a:effectRef idx="1">
            <a:schemeClr val="accent3"/>
          </a:effectRef>
          <a:fontRef idx="minor">
            <a:schemeClr val="tx1"/>
          </a:fontRef>
        </p:style>
      </p:cxnSp>
      <p:pic>
        <p:nvPicPr>
          <p:cNvPr id="12" name="Graphic 11" descr="House outline">
            <a:hlinkClick r:id="rId6" action="ppaction://hlinksldjump"/>
            <a:extLst>
              <a:ext uri="{FF2B5EF4-FFF2-40B4-BE49-F238E27FC236}">
                <a16:creationId xmlns:a16="http://schemas.microsoft.com/office/drawing/2014/main" id="{F86AB990-2084-73D3-6E3E-B57C27573E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14" name="Graphic 13" descr="Priorities with solid fill">
            <a:hlinkClick r:id="rId9" action="ppaction://hlinksldjump"/>
            <a:extLst>
              <a:ext uri="{FF2B5EF4-FFF2-40B4-BE49-F238E27FC236}">
                <a16:creationId xmlns:a16="http://schemas.microsoft.com/office/drawing/2014/main" id="{FFB70D39-CFD2-601B-51E8-5FD86F549D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837348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C69891D3-278A-5DF3-C0C7-74DDD38082CE}"/>
              </a:ext>
            </a:extLst>
          </p:cNvPr>
          <p:cNvPicPr>
            <a:picLocks noChangeAspect="1"/>
          </p:cNvPicPr>
          <p:nvPr/>
        </p:nvPicPr>
        <p:blipFill rotWithShape="1">
          <a:blip r:embed="rId3"/>
          <a:srcRect l="166" t="3333" r="-441" b="-556"/>
          <a:stretch/>
        </p:blipFill>
        <p:spPr>
          <a:xfrm>
            <a:off x="7909219" y="169883"/>
            <a:ext cx="1801464" cy="1387732"/>
          </a:xfrm>
          <a:prstGeom prst="rect">
            <a:avLst/>
          </a:prstGeom>
          <a:ln>
            <a:noFill/>
          </a:ln>
          <a:effectLst>
            <a:outerShdw blurRad="292100" dist="139700" dir="2700000" algn="tl" rotWithShape="0">
              <a:srgbClr val="333333">
                <a:alpha val="65000"/>
              </a:srgbClr>
            </a:outerShdw>
          </a:effectLst>
        </p:spPr>
      </p:pic>
      <p:pic>
        <p:nvPicPr>
          <p:cNvPr id="12" name="Picture 11" descr="A screenshot of a computer&#10;&#10;Description automatically generated">
            <a:extLst>
              <a:ext uri="{FF2B5EF4-FFF2-40B4-BE49-F238E27FC236}">
                <a16:creationId xmlns:a16="http://schemas.microsoft.com/office/drawing/2014/main" id="{DDF8453F-A838-3088-B68D-74567227567A}"/>
              </a:ext>
            </a:extLst>
          </p:cNvPr>
          <p:cNvPicPr>
            <a:picLocks noChangeAspect="1"/>
          </p:cNvPicPr>
          <p:nvPr/>
        </p:nvPicPr>
        <p:blipFill>
          <a:blip r:embed="rId4"/>
          <a:stretch>
            <a:fillRect/>
          </a:stretch>
        </p:blipFill>
        <p:spPr>
          <a:xfrm>
            <a:off x="1328942" y="1788275"/>
            <a:ext cx="10592718" cy="301613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Train stop 4: Review</a:t>
            </a:r>
            <a:endParaRPr lang="en-US">
              <a:cs typeface="Arial"/>
            </a:endParaRPr>
          </a:p>
        </p:txBody>
      </p:sp>
      <p:sp>
        <p:nvSpPr>
          <p:cNvPr id="9" name="TextBox 8">
            <a:extLst>
              <a:ext uri="{FF2B5EF4-FFF2-40B4-BE49-F238E27FC236}">
                <a16:creationId xmlns:a16="http://schemas.microsoft.com/office/drawing/2014/main" id="{9F780A28-5FFB-B173-95A5-EF661FDDC946}"/>
              </a:ext>
            </a:extLst>
          </p:cNvPr>
          <p:cNvSpPr txBox="1"/>
          <p:nvPr/>
        </p:nvSpPr>
        <p:spPr>
          <a:xfrm>
            <a:off x="1328942" y="5049399"/>
            <a:ext cx="7481009" cy="1077218"/>
          </a:xfrm>
          <a:prstGeom prst="rect">
            <a:avLst/>
          </a:prstGeom>
          <a:noFill/>
        </p:spPr>
        <p:txBody>
          <a:bodyPr wrap="square" lIns="91440" tIns="45720" rIns="91440" bIns="45720" anchor="t">
            <a:spAutoFit/>
          </a:bodyPr>
          <a:lstStyle/>
          <a:p>
            <a:pPr marL="342900" indent="-342900">
              <a:buAutoNum type="arabicPeriod"/>
              <a:defRPr/>
            </a:pPr>
            <a:r>
              <a:rPr lang="en-US" sz="1600">
                <a:latin typeface="proxima_nova"/>
                <a:ea typeface="+mn-lt"/>
                <a:cs typeface="+mn-lt"/>
              </a:rPr>
              <a:t>Review all entries and revise if necessary</a:t>
            </a:r>
          </a:p>
          <a:p>
            <a:pPr marL="342900" indent="-342900">
              <a:buAutoNum type="arabicPeriod"/>
              <a:defRPr/>
            </a:pPr>
            <a:r>
              <a:rPr lang="en-US" sz="1600">
                <a:latin typeface="proxima_nova"/>
                <a:ea typeface="+mn-lt"/>
                <a:cs typeface="+mn-lt"/>
              </a:rPr>
              <a:t>Go</a:t>
            </a:r>
            <a:r>
              <a:rPr lang="en-US" sz="1600">
                <a:latin typeface="proxima_nova"/>
                <a:cs typeface="Arial"/>
              </a:rPr>
              <a:t> to Actions &gt; </a:t>
            </a:r>
            <a:r>
              <a:rPr lang="en-US" sz="1600" b="1">
                <a:latin typeface="proxima_nova"/>
                <a:cs typeface="Arial"/>
              </a:rPr>
              <a:t>View Response PDF</a:t>
            </a:r>
            <a:endParaRPr lang="en-US" sz="1600">
              <a:latin typeface="proxima_nova"/>
              <a:cs typeface="Arial"/>
            </a:endParaRPr>
          </a:p>
          <a:p>
            <a:pPr marL="342900" indent="-342900">
              <a:buAutoNum type="arabicPeriod"/>
              <a:defRPr/>
            </a:pPr>
            <a:r>
              <a:rPr lang="en-US" sz="1600">
                <a:latin typeface="proxima_nova"/>
                <a:cs typeface="Arial"/>
              </a:rPr>
              <a:t>Click on Actions &gt; </a:t>
            </a:r>
            <a:r>
              <a:rPr lang="en-US" sz="1600" b="1">
                <a:latin typeface="proxima_nova"/>
                <a:cs typeface="Arial"/>
              </a:rPr>
              <a:t>Validate</a:t>
            </a:r>
            <a:r>
              <a:rPr lang="en-US" sz="1600">
                <a:latin typeface="proxima_nova"/>
                <a:cs typeface="Arial"/>
              </a:rPr>
              <a:t> button in order to check compliance</a:t>
            </a:r>
          </a:p>
          <a:p>
            <a:pPr marL="342900" indent="-342900">
              <a:buAutoNum type="arabicPeriod"/>
              <a:defRPr/>
            </a:pPr>
            <a:r>
              <a:rPr lang="en-US" sz="1600">
                <a:latin typeface="proxima_nova"/>
                <a:cs typeface="Arial"/>
              </a:rPr>
              <a:t>If there is no missing information, </a:t>
            </a:r>
            <a:r>
              <a:rPr lang="en-US" sz="1600" b="1">
                <a:latin typeface="proxima_nova"/>
                <a:cs typeface="Arial"/>
              </a:rPr>
              <a:t>Confirmation</a:t>
            </a:r>
            <a:r>
              <a:rPr lang="en-US" sz="1600">
                <a:latin typeface="proxima_nova"/>
                <a:cs typeface="Arial"/>
              </a:rPr>
              <a:t> box will pop-up.  </a:t>
            </a:r>
          </a:p>
        </p:txBody>
      </p:sp>
      <p:sp>
        <p:nvSpPr>
          <p:cNvPr id="7" name="Rectangle 6">
            <a:extLst>
              <a:ext uri="{FF2B5EF4-FFF2-40B4-BE49-F238E27FC236}">
                <a16:creationId xmlns:a16="http://schemas.microsoft.com/office/drawing/2014/main" id="{1A5E9019-4F38-3E9C-2D59-91A5742F2EA9}"/>
              </a:ext>
            </a:extLst>
          </p:cNvPr>
          <p:cNvSpPr/>
          <p:nvPr/>
        </p:nvSpPr>
        <p:spPr>
          <a:xfrm flipH="1">
            <a:off x="9077207" y="1777270"/>
            <a:ext cx="604824" cy="23655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0" name="Rectangle 9">
            <a:extLst>
              <a:ext uri="{FF2B5EF4-FFF2-40B4-BE49-F238E27FC236}">
                <a16:creationId xmlns:a16="http://schemas.microsoft.com/office/drawing/2014/main" id="{DA65E0EC-224A-33EA-6359-3A688D6FAA48}"/>
              </a:ext>
            </a:extLst>
          </p:cNvPr>
          <p:cNvSpPr/>
          <p:nvPr/>
        </p:nvSpPr>
        <p:spPr>
          <a:xfrm flipH="1">
            <a:off x="1328942" y="3020385"/>
            <a:ext cx="1559618" cy="25491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96BB2F25-959C-64A8-FF63-E2702CFC4B24}"/>
              </a:ext>
            </a:extLst>
          </p:cNvPr>
          <p:cNvSpPr/>
          <p:nvPr/>
        </p:nvSpPr>
        <p:spPr>
          <a:xfrm flipH="1">
            <a:off x="7909218" y="153334"/>
            <a:ext cx="1772812" cy="137895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13" name="Straight Connector 12">
            <a:extLst>
              <a:ext uri="{FF2B5EF4-FFF2-40B4-BE49-F238E27FC236}">
                <a16:creationId xmlns:a16="http://schemas.microsoft.com/office/drawing/2014/main" id="{17FA5D36-0884-A2DB-691B-9F8D650EB693}"/>
              </a:ext>
            </a:extLst>
          </p:cNvPr>
          <p:cNvCxnSpPr>
            <a:cxnSpLocks/>
            <a:stCxn id="7" idx="0"/>
          </p:cNvCxnSpPr>
          <p:nvPr/>
        </p:nvCxnSpPr>
        <p:spPr>
          <a:xfrm flipV="1">
            <a:off x="9379619" y="1557615"/>
            <a:ext cx="0" cy="219655"/>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6" name="Picture 5" descr="A close up of a computer screen&#10;&#10;Description automatically generated">
            <a:extLst>
              <a:ext uri="{FF2B5EF4-FFF2-40B4-BE49-F238E27FC236}">
                <a16:creationId xmlns:a16="http://schemas.microsoft.com/office/drawing/2014/main" id="{BEACBA7C-B59F-FB90-FD08-E55D18515B5D}"/>
              </a:ext>
            </a:extLst>
          </p:cNvPr>
          <p:cNvPicPr>
            <a:picLocks noChangeAspect="1"/>
          </p:cNvPicPr>
          <p:nvPr/>
        </p:nvPicPr>
        <p:blipFill>
          <a:blip r:embed="rId5"/>
          <a:stretch>
            <a:fillRect/>
          </a:stretch>
        </p:blipFill>
        <p:spPr>
          <a:xfrm rot="16200000">
            <a:off x="-1151261" y="2936942"/>
            <a:ext cx="3844886" cy="561802"/>
          </a:xfrm>
          <a:prstGeom prst="rect">
            <a:avLst/>
          </a:prstGeom>
        </p:spPr>
      </p:pic>
      <p:cxnSp>
        <p:nvCxnSpPr>
          <p:cNvPr id="16" name="Straight Arrow Connector 15">
            <a:extLst>
              <a:ext uri="{FF2B5EF4-FFF2-40B4-BE49-F238E27FC236}">
                <a16:creationId xmlns:a16="http://schemas.microsoft.com/office/drawing/2014/main" id="{35F51AA1-4174-DF11-8151-ECBB9997EA0B}"/>
              </a:ext>
            </a:extLst>
          </p:cNvPr>
          <p:cNvCxnSpPr>
            <a:cxnSpLocks/>
            <a:endCxn id="25" idx="0"/>
          </p:cNvCxnSpPr>
          <p:nvPr/>
        </p:nvCxnSpPr>
        <p:spPr>
          <a:xfrm>
            <a:off x="8472196" y="1418253"/>
            <a:ext cx="1377518" cy="152897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20" name="Graphic 19" descr="Badge 1 with solid fill">
            <a:extLst>
              <a:ext uri="{FF2B5EF4-FFF2-40B4-BE49-F238E27FC236}">
                <a16:creationId xmlns:a16="http://schemas.microsoft.com/office/drawing/2014/main" id="{F3DC39C3-E106-DD58-AA74-4D1C427DBD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0151" y="2563185"/>
            <a:ext cx="457200" cy="457200"/>
          </a:xfrm>
          <a:prstGeom prst="rect">
            <a:avLst/>
          </a:prstGeom>
        </p:spPr>
      </p:pic>
      <p:pic>
        <p:nvPicPr>
          <p:cNvPr id="22" name="Graphic 21" descr="Badge with solid fill">
            <a:extLst>
              <a:ext uri="{FF2B5EF4-FFF2-40B4-BE49-F238E27FC236}">
                <a16:creationId xmlns:a16="http://schemas.microsoft.com/office/drawing/2014/main" id="{DD2D4A8E-7D71-4B2B-8953-88D7692463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23365" y="731383"/>
            <a:ext cx="457200" cy="457200"/>
          </a:xfrm>
          <a:prstGeom prst="rect">
            <a:avLst/>
          </a:prstGeom>
        </p:spPr>
      </p:pic>
      <p:pic>
        <p:nvPicPr>
          <p:cNvPr id="23" name="Graphic 22" descr="Badge 3 with solid fill">
            <a:extLst>
              <a:ext uri="{FF2B5EF4-FFF2-40B4-BE49-F238E27FC236}">
                <a16:creationId xmlns:a16="http://schemas.microsoft.com/office/drawing/2014/main" id="{0265D25B-1677-01A9-7BA0-C8D56A55B9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37907" y="1140552"/>
            <a:ext cx="467476" cy="467476"/>
          </a:xfrm>
          <a:prstGeom prst="rect">
            <a:avLst/>
          </a:prstGeom>
        </p:spPr>
      </p:pic>
      <p:pic>
        <p:nvPicPr>
          <p:cNvPr id="24" name="Graphic 23" descr="Badge 4 with solid fill">
            <a:extLst>
              <a:ext uri="{FF2B5EF4-FFF2-40B4-BE49-F238E27FC236}">
                <a16:creationId xmlns:a16="http://schemas.microsoft.com/office/drawing/2014/main" id="{BE75EBB8-2AE0-267C-8916-37E8ADC68A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23767" y="2919240"/>
            <a:ext cx="457200" cy="457200"/>
          </a:xfrm>
          <a:prstGeom prst="rect">
            <a:avLst/>
          </a:prstGeom>
        </p:spPr>
      </p:pic>
      <p:pic>
        <p:nvPicPr>
          <p:cNvPr id="3" name="Picture 2">
            <a:extLst>
              <a:ext uri="{FF2B5EF4-FFF2-40B4-BE49-F238E27FC236}">
                <a16:creationId xmlns:a16="http://schemas.microsoft.com/office/drawing/2014/main" id="{45B3F41C-0992-3BAA-1E18-7716D16B2341}"/>
              </a:ext>
            </a:extLst>
          </p:cNvPr>
          <p:cNvPicPr>
            <a:picLocks noChangeAspect="1"/>
          </p:cNvPicPr>
          <p:nvPr/>
        </p:nvPicPr>
        <p:blipFill>
          <a:blip r:embed="rId14"/>
          <a:stretch>
            <a:fillRect/>
          </a:stretch>
        </p:blipFill>
        <p:spPr>
          <a:xfrm>
            <a:off x="7905383" y="2946507"/>
            <a:ext cx="3888661" cy="1264215"/>
          </a:xfrm>
          <a:prstGeom prst="rect">
            <a:avLst/>
          </a:prstGeom>
          <a:ln>
            <a:no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id="{9A083D51-B3C0-30CE-EF54-075DA44439B9}"/>
              </a:ext>
            </a:extLst>
          </p:cNvPr>
          <p:cNvSpPr/>
          <p:nvPr/>
        </p:nvSpPr>
        <p:spPr>
          <a:xfrm flipH="1">
            <a:off x="7905383" y="2947231"/>
            <a:ext cx="3888662" cy="12642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useBgFill="1">
        <p:nvSpPr>
          <p:cNvPr id="2" name="TextBox 1">
            <a:extLst>
              <a:ext uri="{FF2B5EF4-FFF2-40B4-BE49-F238E27FC236}">
                <a16:creationId xmlns:a16="http://schemas.microsoft.com/office/drawing/2014/main" id="{2C45758A-7250-679D-B837-7997EFDC8F31}"/>
              </a:ext>
            </a:extLst>
          </p:cNvPr>
          <p:cNvSpPr txBox="1"/>
          <p:nvPr/>
        </p:nvSpPr>
        <p:spPr>
          <a:xfrm>
            <a:off x="2393820" y="3650081"/>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700"/>
              <a:t>Company LLC</a:t>
            </a:r>
          </a:p>
        </p:txBody>
      </p:sp>
      <p:pic>
        <p:nvPicPr>
          <p:cNvPr id="15" name="Graphic 14" descr="House outline">
            <a:hlinkClick r:id="rId15" action="ppaction://hlinksldjump"/>
            <a:extLst>
              <a:ext uri="{FF2B5EF4-FFF2-40B4-BE49-F238E27FC236}">
                <a16:creationId xmlns:a16="http://schemas.microsoft.com/office/drawing/2014/main" id="{4A3A389D-4BB3-4A69-BD74-F65E153E17C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720680" y="0"/>
            <a:ext cx="471320" cy="477054"/>
          </a:xfrm>
          <a:prstGeom prst="rect">
            <a:avLst/>
          </a:prstGeom>
        </p:spPr>
      </p:pic>
      <p:pic>
        <p:nvPicPr>
          <p:cNvPr id="17" name="Graphic 16" descr="Priorities with solid fill">
            <a:hlinkClick r:id="rId18" action="ppaction://hlinksldjump"/>
            <a:extLst>
              <a:ext uri="{FF2B5EF4-FFF2-40B4-BE49-F238E27FC236}">
                <a16:creationId xmlns:a16="http://schemas.microsoft.com/office/drawing/2014/main" id="{4D6FE798-DB8D-CAC4-2C5E-3600DF59F7A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960287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DDF8453F-A838-3088-B68D-74567227567A}"/>
              </a:ext>
            </a:extLst>
          </p:cNvPr>
          <p:cNvPicPr>
            <a:picLocks noChangeAspect="1"/>
          </p:cNvPicPr>
          <p:nvPr/>
        </p:nvPicPr>
        <p:blipFill>
          <a:blip r:embed="rId3"/>
          <a:stretch>
            <a:fillRect/>
          </a:stretch>
        </p:blipFill>
        <p:spPr>
          <a:xfrm>
            <a:off x="1328942" y="607981"/>
            <a:ext cx="10592718" cy="301613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3.3 Prepare/Submit negotiation</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Submission confirmation</a:t>
            </a:r>
            <a:endParaRPr lang="en-US">
              <a:cs typeface="Arial"/>
            </a:endParaRPr>
          </a:p>
        </p:txBody>
      </p:sp>
      <p:sp>
        <p:nvSpPr>
          <p:cNvPr id="9" name="TextBox 8">
            <a:extLst>
              <a:ext uri="{FF2B5EF4-FFF2-40B4-BE49-F238E27FC236}">
                <a16:creationId xmlns:a16="http://schemas.microsoft.com/office/drawing/2014/main" id="{9F780A28-5FFB-B173-95A5-EF661FDDC946}"/>
              </a:ext>
            </a:extLst>
          </p:cNvPr>
          <p:cNvSpPr txBox="1"/>
          <p:nvPr/>
        </p:nvSpPr>
        <p:spPr>
          <a:xfrm>
            <a:off x="1328942" y="3930852"/>
            <a:ext cx="9699842" cy="58477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effectLst/>
                <a:uLnTx/>
                <a:uFillTx/>
                <a:latin typeface="proxima_nova"/>
              </a:rPr>
              <a:t>Click on </a:t>
            </a:r>
            <a:r>
              <a:rPr kumimoji="0" lang="en-US" sz="1600" b="1" i="0" u="none" strike="noStrike" kern="1200" cap="none" spc="0" normalizeH="0" baseline="0" noProof="0">
                <a:ln>
                  <a:noFill/>
                </a:ln>
                <a:effectLst/>
                <a:uLnTx/>
                <a:uFillTx/>
                <a:latin typeface="proxima_nova"/>
              </a:rPr>
              <a:t>Submit</a:t>
            </a:r>
            <a:r>
              <a:rPr kumimoji="0" lang="en-US" sz="1600" b="0" i="0" u="none" strike="noStrike" kern="1200" cap="none" spc="0" normalizeH="0" baseline="0" noProof="0">
                <a:ln>
                  <a:noFill/>
                </a:ln>
                <a:effectLst/>
                <a:uLnTx/>
                <a:uFillTx/>
                <a:latin typeface="proxima_nova"/>
              </a:rPr>
              <a:t> </a:t>
            </a:r>
            <a:r>
              <a:rPr lang="en-US" sz="1600">
                <a:latin typeface="proxima_nova"/>
              </a:rPr>
              <a:t>button </a:t>
            </a:r>
            <a:r>
              <a:rPr kumimoji="0" lang="en-US" sz="1600" b="0" i="0" u="none" strike="noStrike" kern="1200" cap="none" spc="0" normalizeH="0" baseline="0" noProof="0">
                <a:ln>
                  <a:noFill/>
                </a:ln>
                <a:effectLst/>
                <a:uLnTx/>
                <a:uFillTx/>
                <a:latin typeface="proxima_nova"/>
              </a:rPr>
              <a:t>to complete the </a:t>
            </a:r>
            <a:r>
              <a:rPr lang="en-US" sz="1600">
                <a:latin typeface="proxima_nova"/>
              </a:rPr>
              <a:t>submission.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a:ln>
                  <a:noFill/>
                </a:ln>
                <a:effectLst/>
                <a:uLnTx/>
                <a:uFillTx/>
                <a:latin typeface="proxima_nova"/>
              </a:rPr>
              <a:t>Confirmation</a:t>
            </a:r>
            <a:r>
              <a:rPr kumimoji="0" lang="en-US" sz="1600" b="0" i="0" u="none" strike="noStrike" kern="1200" cap="none" spc="0" normalizeH="0" baseline="0" noProof="0">
                <a:ln>
                  <a:noFill/>
                </a:ln>
                <a:effectLst/>
                <a:uLnTx/>
                <a:uFillTx/>
                <a:latin typeface="proxima_nova"/>
              </a:rPr>
              <a:t> box will pop-up on your screen informing you that the bid response was submitted. </a:t>
            </a:r>
            <a:endParaRPr kumimoji="0" lang="en-IN" sz="1600" b="0" i="0" u="none" strike="noStrike" kern="1200" cap="none" spc="0" normalizeH="0" baseline="0" noProof="0">
              <a:ln>
                <a:noFill/>
              </a:ln>
              <a:effectLst/>
              <a:uLnTx/>
              <a:uFillTx/>
              <a:latin typeface="proxima_nova"/>
            </a:endParaRPr>
          </a:p>
        </p:txBody>
      </p:sp>
      <p:sp>
        <p:nvSpPr>
          <p:cNvPr id="7" name="Rectangle 6">
            <a:extLst>
              <a:ext uri="{FF2B5EF4-FFF2-40B4-BE49-F238E27FC236}">
                <a16:creationId xmlns:a16="http://schemas.microsoft.com/office/drawing/2014/main" id="{1A5E9019-4F38-3E9C-2D59-91A5742F2EA9}"/>
              </a:ext>
            </a:extLst>
          </p:cNvPr>
          <p:cNvSpPr/>
          <p:nvPr/>
        </p:nvSpPr>
        <p:spPr>
          <a:xfrm flipH="1">
            <a:off x="10897015" y="581168"/>
            <a:ext cx="566023" cy="2473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6" name="Picture 5" descr="A close up of a computer screen&#10;&#10;Description automatically generated">
            <a:extLst>
              <a:ext uri="{FF2B5EF4-FFF2-40B4-BE49-F238E27FC236}">
                <a16:creationId xmlns:a16="http://schemas.microsoft.com/office/drawing/2014/main" id="{BEACBA7C-B59F-FB90-FD08-E55D18515B5D}"/>
              </a:ext>
            </a:extLst>
          </p:cNvPr>
          <p:cNvPicPr>
            <a:picLocks noChangeAspect="1"/>
          </p:cNvPicPr>
          <p:nvPr/>
        </p:nvPicPr>
        <p:blipFill>
          <a:blip r:embed="rId4"/>
          <a:stretch>
            <a:fillRect/>
          </a:stretch>
        </p:blipFill>
        <p:spPr>
          <a:xfrm rot="16200000">
            <a:off x="-1151261" y="2936942"/>
            <a:ext cx="3844886" cy="561802"/>
          </a:xfrm>
          <a:prstGeom prst="rect">
            <a:avLst/>
          </a:prstGeom>
        </p:spPr>
      </p:pic>
      <p:cxnSp>
        <p:nvCxnSpPr>
          <p:cNvPr id="16" name="Straight Arrow Connector 15">
            <a:extLst>
              <a:ext uri="{FF2B5EF4-FFF2-40B4-BE49-F238E27FC236}">
                <a16:creationId xmlns:a16="http://schemas.microsoft.com/office/drawing/2014/main" id="{35F51AA1-4174-DF11-8151-ECBB9997EA0B}"/>
              </a:ext>
            </a:extLst>
          </p:cNvPr>
          <p:cNvCxnSpPr>
            <a:cxnSpLocks/>
            <a:stCxn id="7" idx="2"/>
            <a:endCxn id="11" idx="1"/>
          </p:cNvCxnSpPr>
          <p:nvPr/>
        </p:nvCxnSpPr>
        <p:spPr>
          <a:xfrm flipH="1">
            <a:off x="8186587" y="828559"/>
            <a:ext cx="2993439" cy="141976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11E75D15-4BB9-5A7E-4E94-3689C77D5B0D}"/>
              </a:ext>
            </a:extLst>
          </p:cNvPr>
          <p:cNvPicPr>
            <a:picLocks noChangeAspect="1"/>
          </p:cNvPicPr>
          <p:nvPr/>
        </p:nvPicPr>
        <p:blipFill>
          <a:blip r:embed="rId5"/>
          <a:stretch>
            <a:fillRect/>
          </a:stretch>
        </p:blipFill>
        <p:spPr>
          <a:xfrm>
            <a:off x="4091792" y="1512347"/>
            <a:ext cx="4001058" cy="1476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96BB2F25-959C-64A8-FF63-E2702CFC4B24}"/>
              </a:ext>
            </a:extLst>
          </p:cNvPr>
          <p:cNvSpPr/>
          <p:nvPr/>
        </p:nvSpPr>
        <p:spPr>
          <a:xfrm flipH="1">
            <a:off x="3946849" y="1398888"/>
            <a:ext cx="4239738" cy="16988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0" name="Rectangle: Rounded Corners 19">
            <a:extLst>
              <a:ext uri="{FF2B5EF4-FFF2-40B4-BE49-F238E27FC236}">
                <a16:creationId xmlns:a16="http://schemas.microsoft.com/office/drawing/2014/main" id="{78B8F970-82AE-0426-B9DF-A85B80445677}"/>
              </a:ext>
            </a:extLst>
          </p:cNvPr>
          <p:cNvSpPr/>
          <p:nvPr/>
        </p:nvSpPr>
        <p:spPr>
          <a:xfrm>
            <a:off x="6537804" y="4906119"/>
            <a:ext cx="5163916" cy="110598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        IMPORTANT</a:t>
            </a:r>
          </a:p>
          <a:p>
            <a:pPr algn="ctr"/>
            <a:endParaRPr lang="en-PH" sz="1200" b="1">
              <a:solidFill>
                <a:schemeClr val="tx1"/>
              </a:solidFill>
              <a:latin typeface="proxima_nova"/>
              <a:ea typeface="Lato"/>
              <a:cs typeface="Lato"/>
            </a:endParaRPr>
          </a:p>
          <a:p>
            <a:pPr algn="ctr"/>
            <a:r>
              <a:rPr lang="en-PH" sz="1400">
                <a:solidFill>
                  <a:schemeClr val="tx1"/>
                </a:solidFill>
                <a:latin typeface="proxima_nova"/>
                <a:ea typeface="Lato"/>
                <a:cs typeface="Lato"/>
              </a:rPr>
              <a:t>Be aware that saving your bid for later does not submit it in the system. To submit your bid, you must click on </a:t>
            </a:r>
            <a:r>
              <a:rPr lang="en-PH" sz="1400" b="1">
                <a:solidFill>
                  <a:schemeClr val="tx1"/>
                </a:solidFill>
                <a:latin typeface="proxima_nova"/>
                <a:ea typeface="Lato"/>
                <a:cs typeface="Lato"/>
              </a:rPr>
              <a:t>Submit </a:t>
            </a:r>
            <a:r>
              <a:rPr lang="en-PH" sz="1400">
                <a:solidFill>
                  <a:schemeClr val="tx1"/>
                </a:solidFill>
                <a:latin typeface="proxima_nova"/>
                <a:ea typeface="Lato"/>
                <a:cs typeface="Lato"/>
              </a:rPr>
              <a:t>button. </a:t>
            </a:r>
            <a:endParaRPr lang="en-PH">
              <a:solidFill>
                <a:schemeClr val="tx1"/>
              </a:solidFill>
              <a:cs typeface="Arial"/>
            </a:endParaRPr>
          </a:p>
        </p:txBody>
      </p:sp>
      <p:pic>
        <p:nvPicPr>
          <p:cNvPr id="21" name="Graphic 20" descr="A lightbulb">
            <a:extLst>
              <a:ext uri="{FF2B5EF4-FFF2-40B4-BE49-F238E27FC236}">
                <a16:creationId xmlns:a16="http://schemas.microsoft.com/office/drawing/2014/main" id="{6CB760D0-5935-F9B3-C561-A964EA1A9E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08884" y="4858431"/>
            <a:ext cx="429425" cy="429199"/>
          </a:xfrm>
          <a:prstGeom prst="rect">
            <a:avLst/>
          </a:prstGeom>
        </p:spPr>
      </p:pic>
      <p:sp useBgFill="1">
        <p:nvSpPr>
          <p:cNvPr id="2" name="TextBox 1">
            <a:extLst>
              <a:ext uri="{FF2B5EF4-FFF2-40B4-BE49-F238E27FC236}">
                <a16:creationId xmlns:a16="http://schemas.microsoft.com/office/drawing/2014/main" id="{3EC4D332-75B9-6292-2EA7-48BCBB60DB93}"/>
              </a:ext>
            </a:extLst>
          </p:cNvPr>
          <p:cNvSpPr txBox="1"/>
          <p:nvPr/>
        </p:nvSpPr>
        <p:spPr>
          <a:xfrm>
            <a:off x="2390883" y="2461050"/>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700"/>
              <a:t>Company LLC</a:t>
            </a:r>
          </a:p>
        </p:txBody>
      </p:sp>
      <p:pic>
        <p:nvPicPr>
          <p:cNvPr id="10" name="Graphic 9" descr="House outline">
            <a:hlinkClick r:id="rId8" action="ppaction://hlinksldjump"/>
            <a:extLst>
              <a:ext uri="{FF2B5EF4-FFF2-40B4-BE49-F238E27FC236}">
                <a16:creationId xmlns:a16="http://schemas.microsoft.com/office/drawing/2014/main" id="{6D27DE59-66D9-1DDD-25B6-57F2AEB975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20680" y="0"/>
            <a:ext cx="471320" cy="477054"/>
          </a:xfrm>
          <a:prstGeom prst="rect">
            <a:avLst/>
          </a:prstGeom>
        </p:spPr>
      </p:pic>
      <p:pic>
        <p:nvPicPr>
          <p:cNvPr id="13" name="Graphic 12" descr="Priorities with solid fill">
            <a:hlinkClick r:id="rId11" action="ppaction://hlinksldjump"/>
            <a:extLst>
              <a:ext uri="{FF2B5EF4-FFF2-40B4-BE49-F238E27FC236}">
                <a16:creationId xmlns:a16="http://schemas.microsoft.com/office/drawing/2014/main" id="{EA028E96-20E7-1926-6443-82A072F7F7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829287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55A304-EC49-02FE-3209-4BF8B3626E4D}"/>
              </a:ext>
            </a:extLst>
          </p:cNvPr>
          <p:cNvSpPr txBox="1"/>
          <p:nvPr/>
        </p:nvSpPr>
        <p:spPr>
          <a:xfrm>
            <a:off x="392313" y="177581"/>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3.4 View a bid response </a:t>
            </a:r>
            <a:endParaRPr lang="en-US">
              <a:cs typeface="Arial"/>
            </a:endParaRPr>
          </a:p>
        </p:txBody>
      </p:sp>
      <p:pic>
        <p:nvPicPr>
          <p:cNvPr id="6" name="Picture 5">
            <a:extLst>
              <a:ext uri="{FF2B5EF4-FFF2-40B4-BE49-F238E27FC236}">
                <a16:creationId xmlns:a16="http://schemas.microsoft.com/office/drawing/2014/main" id="{6DD145C1-1C54-54B5-36ED-06DA38687B29}"/>
              </a:ext>
            </a:extLst>
          </p:cNvPr>
          <p:cNvPicPr>
            <a:picLocks noChangeAspect="1"/>
          </p:cNvPicPr>
          <p:nvPr/>
        </p:nvPicPr>
        <p:blipFill>
          <a:blip r:embed="rId2"/>
          <a:stretch>
            <a:fillRect/>
          </a:stretch>
        </p:blipFill>
        <p:spPr>
          <a:xfrm>
            <a:off x="842865" y="866288"/>
            <a:ext cx="10506270" cy="245487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A74C972-AB11-D0A9-027F-88065811917D}"/>
              </a:ext>
            </a:extLst>
          </p:cNvPr>
          <p:cNvPicPr>
            <a:picLocks noChangeAspect="1"/>
          </p:cNvPicPr>
          <p:nvPr/>
        </p:nvPicPr>
        <p:blipFill>
          <a:blip r:embed="rId3"/>
          <a:stretch>
            <a:fillRect/>
          </a:stretch>
        </p:blipFill>
        <p:spPr>
          <a:xfrm>
            <a:off x="842865" y="3612551"/>
            <a:ext cx="3085904" cy="2589322"/>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796D8B3-99D0-CF9C-A05D-9206AB828799}"/>
              </a:ext>
            </a:extLst>
          </p:cNvPr>
          <p:cNvSpPr/>
          <p:nvPr/>
        </p:nvSpPr>
        <p:spPr>
          <a:xfrm flipH="1">
            <a:off x="10021077" y="866288"/>
            <a:ext cx="395525" cy="36535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0" name="Rectangle 9">
            <a:extLst>
              <a:ext uri="{FF2B5EF4-FFF2-40B4-BE49-F238E27FC236}">
                <a16:creationId xmlns:a16="http://schemas.microsoft.com/office/drawing/2014/main" id="{15EE0B23-026B-76B5-64C0-4263074FFD6C}"/>
              </a:ext>
            </a:extLst>
          </p:cNvPr>
          <p:cNvSpPr/>
          <p:nvPr/>
        </p:nvSpPr>
        <p:spPr>
          <a:xfrm flipH="1">
            <a:off x="914400" y="4604222"/>
            <a:ext cx="1474236" cy="150732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1" name="TextBox 10">
            <a:extLst>
              <a:ext uri="{FF2B5EF4-FFF2-40B4-BE49-F238E27FC236}">
                <a16:creationId xmlns:a16="http://schemas.microsoft.com/office/drawing/2014/main" id="{EB787EE0-668C-284B-037B-D6386BBEBBBD}"/>
              </a:ext>
            </a:extLst>
          </p:cNvPr>
          <p:cNvSpPr txBox="1"/>
          <p:nvPr/>
        </p:nvSpPr>
        <p:spPr>
          <a:xfrm>
            <a:off x="4421013" y="3829994"/>
            <a:ext cx="6701077" cy="1323439"/>
          </a:xfrm>
          <a:prstGeom prst="rect">
            <a:avLst/>
          </a:prstGeom>
          <a:noFill/>
        </p:spPr>
        <p:txBody>
          <a:bodyPr wrap="square" lIns="91440" tIns="45720" rIns="91440" bIns="45720" anchor="t">
            <a:spAutoFit/>
          </a:bodyPr>
          <a:lstStyle/>
          <a:p>
            <a:pPr marL="285750" indent="-285750">
              <a:buFontTx/>
              <a:buChar char="-"/>
              <a:defRPr/>
            </a:pPr>
            <a:r>
              <a:rPr kumimoji="0" lang="en-US" sz="1600" b="0" i="0" u="none" strike="noStrike" kern="1200" cap="none" spc="0" normalizeH="0" baseline="0" noProof="0">
                <a:ln>
                  <a:noFill/>
                </a:ln>
                <a:effectLst/>
                <a:uLnTx/>
                <a:uFillTx/>
                <a:latin typeface="proxima_nova"/>
              </a:rPr>
              <a:t>Enter the </a:t>
            </a:r>
            <a:r>
              <a:rPr kumimoji="0" lang="en-US" sz="1600" b="1" i="0" u="none" strike="noStrike" kern="1200" cap="none" spc="0" normalizeH="0" baseline="0" noProof="0">
                <a:ln>
                  <a:noFill/>
                </a:ln>
                <a:effectLst/>
                <a:uLnTx/>
                <a:uFillTx/>
                <a:latin typeface="proxima_nova"/>
              </a:rPr>
              <a:t>User </a:t>
            </a:r>
            <a:r>
              <a:rPr lang="en-US" sz="1600" b="1">
                <a:latin typeface="proxima_nova"/>
              </a:rPr>
              <a:t>ID</a:t>
            </a:r>
            <a:r>
              <a:rPr kumimoji="0" lang="en-US" sz="1600" b="1" i="0" u="none" strike="noStrike" kern="1200" cap="none" spc="0" normalizeH="0" baseline="0" noProof="0">
                <a:ln>
                  <a:noFill/>
                </a:ln>
                <a:effectLst/>
                <a:uLnTx/>
                <a:uFillTx/>
                <a:latin typeface="proxima_nova"/>
              </a:rPr>
              <a:t> </a:t>
            </a:r>
            <a:r>
              <a:rPr kumimoji="0" lang="en-US" sz="1600" b="0" i="0" u="none" strike="noStrike" kern="1200" cap="none" spc="0" normalizeH="0" baseline="0" noProof="0">
                <a:ln>
                  <a:noFill/>
                </a:ln>
                <a:effectLst/>
                <a:uLnTx/>
                <a:uFillTx/>
                <a:latin typeface="proxima_nova"/>
              </a:rPr>
              <a:t>(email address) and Password in ERP system</a:t>
            </a:r>
            <a:endParaRPr lang="en-IN" sz="1600">
              <a:latin typeface="proxima_nova"/>
            </a:endParaRPr>
          </a:p>
          <a:p>
            <a:pPr marL="285750" marR="0" lvl="0" indent="-285750" algn="l" defTabSz="914400">
              <a:lnSpc>
                <a:spcPct val="100000"/>
              </a:lnSpc>
              <a:spcBef>
                <a:spcPts val="0"/>
              </a:spcBef>
              <a:spcAft>
                <a:spcPts val="0"/>
              </a:spcAft>
              <a:buClrTx/>
              <a:buSzTx/>
              <a:buFontTx/>
              <a:buChar char="-"/>
              <a:tabLst/>
              <a:defRPr/>
            </a:pPr>
            <a:r>
              <a:rPr lang="en-IN" sz="1600" b="1">
                <a:latin typeface="proxima_nova"/>
              </a:rPr>
              <a:t>Click</a:t>
            </a:r>
            <a:r>
              <a:rPr kumimoji="0" lang="en-IN" sz="1600" b="1" i="0" u="none" strike="noStrike" kern="1200" cap="none" spc="0" normalizeH="0" baseline="0" noProof="0">
                <a:ln>
                  <a:noFill/>
                </a:ln>
                <a:effectLst/>
                <a:uLnTx/>
                <a:uFillTx/>
                <a:latin typeface="proxima_nova"/>
              </a:rPr>
              <a:t> Sign </a:t>
            </a:r>
            <a:r>
              <a:rPr lang="en-IN" sz="1600" b="1">
                <a:latin typeface="proxima_nova"/>
              </a:rPr>
              <a:t>in</a:t>
            </a:r>
            <a:r>
              <a:rPr kumimoji="0" lang="en-IN" sz="1600" b="1" i="0" u="none" strike="noStrike" kern="1200" cap="none" spc="0" normalizeH="0" baseline="0" noProof="0">
                <a:ln>
                  <a:noFill/>
                </a:ln>
                <a:effectLst/>
                <a:uLnTx/>
                <a:uFillTx/>
                <a:latin typeface="proxima_nova"/>
              </a:rPr>
              <a:t> </a:t>
            </a:r>
            <a:r>
              <a:rPr kumimoji="0" lang="en-IN" sz="1600" b="0" i="0" u="none" strike="noStrike" kern="1200" cap="none" spc="0" normalizeH="0" baseline="0" noProof="0">
                <a:ln>
                  <a:noFill/>
                </a:ln>
                <a:effectLst/>
                <a:uLnTx/>
                <a:uFillTx/>
                <a:latin typeface="proxima_nova"/>
              </a:rPr>
              <a:t>to login to the Cloud ERP application</a:t>
            </a:r>
            <a:endParaRPr lang="en-IN" sz="1600" b="0" i="0" u="none" strike="noStrike" kern="1200" cap="none" spc="0" normalizeH="0" baseline="0" noProof="0">
              <a:ln>
                <a:noFill/>
              </a:ln>
              <a:effectLst/>
              <a:uLnTx/>
              <a:uFillTx/>
              <a:latin typeface="proxima_nova"/>
            </a:endParaRPr>
          </a:p>
          <a:p>
            <a:pPr marL="285750" marR="0" lvl="0" indent="-285750" algn="l" defTabSz="914400">
              <a:lnSpc>
                <a:spcPct val="100000"/>
              </a:lnSpc>
              <a:spcBef>
                <a:spcPts val="0"/>
              </a:spcBef>
              <a:spcAft>
                <a:spcPts val="0"/>
              </a:spcAft>
              <a:buClrTx/>
              <a:buSzTx/>
              <a:buFontTx/>
              <a:buChar char="-"/>
              <a:tabLst/>
              <a:defRPr/>
            </a:pPr>
            <a:r>
              <a:rPr lang="en-IN" sz="1600">
                <a:latin typeface="proxima_nova"/>
              </a:rPr>
              <a:t>Click on </a:t>
            </a:r>
            <a:r>
              <a:rPr lang="en-IN" sz="1600" b="1">
                <a:latin typeface="proxima_nova"/>
              </a:rPr>
              <a:t>Home</a:t>
            </a:r>
            <a:r>
              <a:rPr lang="en-IN" sz="1600">
                <a:latin typeface="proxima_nova"/>
              </a:rPr>
              <a:t> button</a:t>
            </a:r>
          </a:p>
          <a:p>
            <a:pPr marL="285750" indent="-285750">
              <a:buFontTx/>
              <a:buChar char="-"/>
              <a:defRPr/>
            </a:pPr>
            <a:r>
              <a:rPr lang="en-IN" sz="1600" b="0" i="0" u="none" strike="noStrike" kern="1200" cap="none" spc="0" normalizeH="0" baseline="0" noProof="0">
                <a:ln>
                  <a:noFill/>
                </a:ln>
                <a:effectLst/>
                <a:uLnTx/>
                <a:uFillTx/>
                <a:latin typeface="proxima_nova"/>
              </a:rPr>
              <a:t>Home page of Supplier Portal will</a:t>
            </a:r>
            <a:r>
              <a:rPr lang="en-IN" sz="1600">
                <a:latin typeface="proxima_nova"/>
              </a:rPr>
              <a:t> appear</a:t>
            </a:r>
            <a:endParaRPr lang="en-IN" sz="1600" b="0" i="0" u="none" strike="noStrike" kern="1200" cap="none" spc="0" normalizeH="0" baseline="0" noProof="0">
              <a:ln>
                <a:noFill/>
              </a:ln>
              <a:effectLst/>
              <a:uLnTx/>
              <a:uFillTx/>
              <a:latin typeface="proxima_nova"/>
            </a:endParaRPr>
          </a:p>
          <a:p>
            <a:pPr marL="285750" marR="0" lvl="0" indent="-285750" algn="l" defTabSz="914400">
              <a:lnSpc>
                <a:spcPct val="100000"/>
              </a:lnSpc>
              <a:spcBef>
                <a:spcPts val="0"/>
              </a:spcBef>
              <a:spcAft>
                <a:spcPts val="0"/>
              </a:spcAft>
              <a:buClrTx/>
              <a:buSzTx/>
              <a:buFontTx/>
              <a:buChar char="-"/>
              <a:tabLst/>
              <a:defRPr/>
            </a:pPr>
            <a:r>
              <a:rPr lang="en-IN" sz="1600">
                <a:latin typeface="proxima_nova"/>
              </a:rPr>
              <a:t>Click on </a:t>
            </a:r>
            <a:r>
              <a:rPr lang="en-IN" sz="1600" b="1">
                <a:latin typeface="proxima_nova"/>
              </a:rPr>
              <a:t>Supplier Portal </a:t>
            </a:r>
            <a:r>
              <a:rPr lang="en-IN" sz="1600">
                <a:latin typeface="proxima_nova"/>
              </a:rPr>
              <a:t>icon</a:t>
            </a:r>
            <a:endParaRPr lang="en-IN" sz="1600" b="0" i="0" u="none" strike="noStrike" kern="1200" cap="none" spc="0" normalizeH="0" baseline="0" noProof="0">
              <a:ln>
                <a:noFill/>
              </a:ln>
              <a:effectLst/>
              <a:uLnTx/>
              <a:uFillTx/>
              <a:latin typeface="proxima_nova"/>
            </a:endParaRPr>
          </a:p>
        </p:txBody>
      </p:sp>
      <p:sp>
        <p:nvSpPr>
          <p:cNvPr id="12" name="Callout: Line 11">
            <a:extLst>
              <a:ext uri="{FF2B5EF4-FFF2-40B4-BE49-F238E27FC236}">
                <a16:creationId xmlns:a16="http://schemas.microsoft.com/office/drawing/2014/main" id="{9BF923BA-322F-5CF8-5C3D-3B0E5FB0B7E1}"/>
              </a:ext>
            </a:extLst>
          </p:cNvPr>
          <p:cNvSpPr/>
          <p:nvPr/>
        </p:nvSpPr>
        <p:spPr>
          <a:xfrm flipH="1">
            <a:off x="9227976" y="274076"/>
            <a:ext cx="1287624" cy="380559"/>
          </a:xfrm>
          <a:prstGeom prst="borderCallout1">
            <a:avLst>
              <a:gd name="adj1" fmla="val 106819"/>
              <a:gd name="adj2" fmla="val 49739"/>
              <a:gd name="adj3" fmla="val 153080"/>
              <a:gd name="adj4" fmla="val 39253"/>
            </a:avLst>
          </a:prstGeom>
          <a:solidFill>
            <a:srgbClr val="FAEB00"/>
          </a:solidFill>
          <a:ln w="127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Home button</a:t>
            </a:r>
          </a:p>
        </p:txBody>
      </p:sp>
      <p:pic>
        <p:nvPicPr>
          <p:cNvPr id="3" name="Graphic 2" descr="House outline">
            <a:hlinkClick r:id="rId4" action="ppaction://hlinksldjump"/>
            <a:extLst>
              <a:ext uri="{FF2B5EF4-FFF2-40B4-BE49-F238E27FC236}">
                <a16:creationId xmlns:a16="http://schemas.microsoft.com/office/drawing/2014/main" id="{54304CE2-57A7-F2A6-ECF9-FFB34DECA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5" name="Graphic 4" descr="Priorities with solid fill">
            <a:hlinkClick r:id="rId7" action="ppaction://hlinksldjump"/>
            <a:extLst>
              <a:ext uri="{FF2B5EF4-FFF2-40B4-BE49-F238E27FC236}">
                <a16:creationId xmlns:a16="http://schemas.microsoft.com/office/drawing/2014/main" id="{64072AAE-BCDF-EE1D-0314-58AF40BBCD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13939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p:txBody>
          <a:bodyPr>
            <a:normAutofit/>
          </a:bodyPr>
          <a:lstStyle/>
          <a:p>
            <a:r>
              <a:rPr lang="en-US" sz="3200"/>
              <a:t>1. Introduction</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439301" y="3192081"/>
            <a:ext cx="5440706" cy="1477328"/>
          </a:xfrm>
          <a:prstGeom prst="rect">
            <a:avLst/>
          </a:prstGeom>
          <a:noFill/>
        </p:spPr>
        <p:txBody>
          <a:bodyPr wrap="square" rtlCol="0">
            <a:spAutoFit/>
          </a:bodyPr>
          <a:lstStyle/>
          <a:p>
            <a:r>
              <a:rPr lang="en-US">
                <a:solidFill>
                  <a:schemeClr val="bg1"/>
                </a:solidFill>
                <a:latin typeface="Proxima Nova"/>
                <a:hlinkClick r:id="rId2" action="ppaction://hlinksldjump">
                  <a:extLst>
                    <a:ext uri="{A12FA001-AC4F-418D-AE19-62706E023703}">
                      <ahyp:hlinkClr xmlns:ahyp="http://schemas.microsoft.com/office/drawing/2018/hyperlinkcolor" val="tx"/>
                    </a:ext>
                  </a:extLst>
                </a:hlinkClick>
              </a:rPr>
              <a:t>1.1 The business transformation programme (BTP)</a:t>
            </a:r>
            <a:endParaRPr lang="en-US">
              <a:solidFill>
                <a:schemeClr val="bg1"/>
              </a:solidFill>
              <a:latin typeface="Proxima Nova"/>
            </a:endParaRPr>
          </a:p>
          <a:p>
            <a:r>
              <a:rPr lang="en-US">
                <a:solidFill>
                  <a:schemeClr val="bg1"/>
                </a:solidFill>
                <a:latin typeface="Proxima Nova"/>
                <a:hlinkClick r:id="rId3" action="ppaction://hlinksldjump">
                  <a:extLst>
                    <a:ext uri="{A12FA001-AC4F-418D-AE19-62706E023703}">
                      <ahyp:hlinkClr xmlns:ahyp="http://schemas.microsoft.com/office/drawing/2018/hyperlinkcolor" val="tx"/>
                    </a:ext>
                  </a:extLst>
                </a:hlinkClick>
              </a:rPr>
              <a:t>1.2 Quick references to the guide</a:t>
            </a:r>
            <a:endParaRPr lang="en-US">
              <a:solidFill>
                <a:schemeClr val="bg1"/>
              </a:solidFill>
              <a:latin typeface="Proxima Nova"/>
            </a:endParaRPr>
          </a:p>
          <a:p>
            <a:r>
              <a:rPr lang="en-US">
                <a:solidFill>
                  <a:schemeClr val="bg1"/>
                </a:solidFill>
                <a:latin typeface="Proxima Nova"/>
                <a:hlinkClick r:id="rId4" action="ppaction://hlinksldjump">
                  <a:extLst>
                    <a:ext uri="{A12FA001-AC4F-418D-AE19-62706E023703}">
                      <ahyp:hlinkClr xmlns:ahyp="http://schemas.microsoft.com/office/drawing/2018/hyperlinkcolor" val="tx"/>
                    </a:ext>
                  </a:extLst>
                </a:hlinkClick>
              </a:rPr>
              <a:t>1.3 How to use the guide</a:t>
            </a:r>
            <a:endParaRPr lang="en-US">
              <a:solidFill>
                <a:schemeClr val="bg1"/>
              </a:solidFill>
              <a:latin typeface="Proxima Nova"/>
            </a:endParaRPr>
          </a:p>
          <a:p>
            <a:r>
              <a:rPr lang="en-US">
                <a:solidFill>
                  <a:schemeClr val="bg1"/>
                </a:solidFill>
                <a:latin typeface="Proxima Nova"/>
                <a:hlinkClick r:id="rId5" action="ppaction://hlinksldjump">
                  <a:extLst>
                    <a:ext uri="{A12FA001-AC4F-418D-AE19-62706E023703}">
                      <ahyp:hlinkClr xmlns:ahyp="http://schemas.microsoft.com/office/drawing/2018/hyperlinkcolor" val="tx"/>
                    </a:ext>
                  </a:extLst>
                </a:hlinkClick>
              </a:rPr>
              <a:t>1.4 What is Supplier Portal?</a:t>
            </a:r>
            <a:endParaRPr lang="en-US">
              <a:solidFill>
                <a:schemeClr val="bg1"/>
              </a:solidFill>
              <a:latin typeface="Proxima Nova"/>
            </a:endParaRPr>
          </a:p>
          <a:p>
            <a:r>
              <a:rPr lang="en-US">
                <a:solidFill>
                  <a:schemeClr val="bg1"/>
                </a:solidFill>
                <a:latin typeface="Proxima Nova"/>
                <a:hlinkClick r:id="rId6" action="ppaction://hlinksldjump">
                  <a:extLst>
                    <a:ext uri="{A12FA001-AC4F-418D-AE19-62706E023703}">
                      <ahyp:hlinkClr xmlns:ahyp="http://schemas.microsoft.com/office/drawing/2018/hyperlinkcolor" val="tx"/>
                    </a:ext>
                  </a:extLst>
                </a:hlinkClick>
              </a:rPr>
              <a:t>1.5 Who can use the Supplier Portal?</a:t>
            </a:r>
            <a:endParaRPr lang="en-US">
              <a:solidFill>
                <a:schemeClr val="bg1"/>
              </a:solidFill>
              <a:latin typeface="Proxima Nova"/>
            </a:endParaRPr>
          </a:p>
        </p:txBody>
      </p:sp>
    </p:spTree>
    <p:extLst>
      <p:ext uri="{BB962C8B-B14F-4D97-AF65-F5344CB8AC3E}">
        <p14:creationId xmlns:p14="http://schemas.microsoft.com/office/powerpoint/2010/main" val="1448693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A screenshot of a computer&#10;&#10;Description automatically generated">
            <a:extLst>
              <a:ext uri="{FF2B5EF4-FFF2-40B4-BE49-F238E27FC236}">
                <a16:creationId xmlns:a16="http://schemas.microsoft.com/office/drawing/2014/main" id="{7FD9D57E-55E6-3A5B-C0E6-C0416CC60407}"/>
              </a:ext>
            </a:extLst>
          </p:cNvPr>
          <p:cNvPicPr>
            <a:picLocks noChangeAspect="1"/>
          </p:cNvPicPr>
          <p:nvPr/>
        </p:nvPicPr>
        <p:blipFill rotWithShape="1">
          <a:blip r:embed="rId3"/>
          <a:srcRect t="355" r="50641" b="283"/>
          <a:stretch/>
        </p:blipFill>
        <p:spPr>
          <a:xfrm>
            <a:off x="6738922" y="223261"/>
            <a:ext cx="2447454" cy="595293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6549384E-8CFE-D7F0-0100-1FE5096BD2F4}"/>
              </a:ext>
            </a:extLst>
          </p:cNvPr>
          <p:cNvPicPr>
            <a:picLocks noChangeAspect="1"/>
          </p:cNvPicPr>
          <p:nvPr/>
        </p:nvPicPr>
        <p:blipFill rotWithShape="1">
          <a:blip r:embed="rId4"/>
          <a:srcRect l="50000" t="16666" r="31964" b="58773"/>
          <a:stretch/>
        </p:blipFill>
        <p:spPr>
          <a:xfrm>
            <a:off x="870362" y="1751953"/>
            <a:ext cx="5604587" cy="214663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3.4 View a bid response</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870362" y="95770"/>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Search submitted response</a:t>
            </a:r>
            <a:endParaRPr lang="en-US">
              <a:cs typeface="Arial"/>
            </a:endParaRPr>
          </a:p>
        </p:txBody>
      </p:sp>
      <p:sp>
        <p:nvSpPr>
          <p:cNvPr id="9" name="TextBox 8">
            <a:extLst>
              <a:ext uri="{FF2B5EF4-FFF2-40B4-BE49-F238E27FC236}">
                <a16:creationId xmlns:a16="http://schemas.microsoft.com/office/drawing/2014/main" id="{9F780A28-5FFB-B173-95A5-EF661FDDC946}"/>
              </a:ext>
            </a:extLst>
          </p:cNvPr>
          <p:cNvSpPr txBox="1"/>
          <p:nvPr/>
        </p:nvSpPr>
        <p:spPr>
          <a:xfrm>
            <a:off x="870362" y="4110232"/>
            <a:ext cx="4892074" cy="1077218"/>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a:latin typeface="proxima_nova"/>
              </a:rPr>
              <a:t>On the </a:t>
            </a:r>
            <a:r>
              <a:rPr kumimoji="0" lang="en-US" sz="1600" b="0" i="0" u="none" strike="noStrike" kern="1200" cap="none" spc="0" normalizeH="0" baseline="0" noProof="0">
                <a:ln>
                  <a:noFill/>
                </a:ln>
                <a:effectLst/>
                <a:uLnTx/>
                <a:uFillTx/>
                <a:latin typeface="proxima_nova"/>
              </a:rPr>
              <a:t>Home page of Supplier Portal, select </a:t>
            </a:r>
            <a:r>
              <a:rPr kumimoji="0" lang="en-US" sz="1600" b="1" i="0" u="none" strike="noStrike" kern="1200" cap="none" spc="0" normalizeH="0" baseline="0" noProof="0">
                <a:ln>
                  <a:noFill/>
                </a:ln>
                <a:effectLst/>
                <a:uLnTx/>
                <a:uFillTx/>
                <a:latin typeface="proxima_nova"/>
              </a:rPr>
              <a:t>Negotiation Response </a:t>
            </a:r>
            <a:r>
              <a:rPr kumimoji="0" lang="en-US" sz="1600" b="0" i="0" u="none" strike="noStrike" kern="1200" cap="none" spc="0" normalizeH="0" baseline="0" noProof="0">
                <a:ln>
                  <a:noFill/>
                </a:ln>
                <a:effectLst/>
                <a:uLnTx/>
                <a:uFillTx/>
                <a:latin typeface="proxima_nova"/>
              </a:rPr>
              <a:t>from dropdown menu.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a:latin typeface="proxima_nova"/>
              </a:rPr>
              <a:t>Select </a:t>
            </a:r>
            <a:r>
              <a:rPr lang="en-US" sz="1600" b="1">
                <a:latin typeface="proxima_nova"/>
              </a:rPr>
              <a:t>Response Number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effectLst/>
                <a:uLnTx/>
                <a:uFillTx/>
                <a:latin typeface="proxima_nova"/>
              </a:rPr>
              <a:t>Insert Response </a:t>
            </a:r>
            <a:r>
              <a:rPr lang="en-US" sz="1600">
                <a:latin typeface="proxima_nova"/>
              </a:rPr>
              <a:t>number</a:t>
            </a:r>
            <a:r>
              <a:rPr kumimoji="0" lang="en-US" sz="1600" b="0" i="0" u="none" strike="noStrike" kern="1200" cap="none" spc="0" normalizeH="0" baseline="0" noProof="0">
                <a:ln>
                  <a:noFill/>
                </a:ln>
                <a:effectLst/>
                <a:uLnTx/>
                <a:uFillTx/>
                <a:latin typeface="proxima_nova"/>
              </a:rPr>
              <a:t> </a:t>
            </a:r>
            <a:endParaRPr kumimoji="0" lang="en-IN" sz="1600" b="0" i="0" u="none" strike="noStrike" kern="1200" cap="none" spc="0" normalizeH="0" baseline="0" noProof="0">
              <a:ln>
                <a:noFill/>
              </a:ln>
              <a:effectLst/>
              <a:uLnTx/>
              <a:uFillTx/>
              <a:latin typeface="proxima_nova"/>
            </a:endParaRPr>
          </a:p>
        </p:txBody>
      </p:sp>
      <p:sp>
        <p:nvSpPr>
          <p:cNvPr id="7" name="Rectangle 6">
            <a:extLst>
              <a:ext uri="{FF2B5EF4-FFF2-40B4-BE49-F238E27FC236}">
                <a16:creationId xmlns:a16="http://schemas.microsoft.com/office/drawing/2014/main" id="{1A5E9019-4F38-3E9C-2D59-91A5742F2EA9}"/>
              </a:ext>
            </a:extLst>
          </p:cNvPr>
          <p:cNvSpPr/>
          <p:nvPr/>
        </p:nvSpPr>
        <p:spPr>
          <a:xfrm flipH="1">
            <a:off x="1381935" y="3499681"/>
            <a:ext cx="1624048" cy="21497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4" name="Rectangle 23">
            <a:extLst>
              <a:ext uri="{FF2B5EF4-FFF2-40B4-BE49-F238E27FC236}">
                <a16:creationId xmlns:a16="http://schemas.microsoft.com/office/drawing/2014/main" id="{99032BBF-30A1-9BC1-7757-8C6ECBBF4915}"/>
              </a:ext>
            </a:extLst>
          </p:cNvPr>
          <p:cNvSpPr/>
          <p:nvPr/>
        </p:nvSpPr>
        <p:spPr>
          <a:xfrm flipH="1">
            <a:off x="6834353" y="6054892"/>
            <a:ext cx="1022119" cy="13995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5" name="TextBox 24">
            <a:extLst>
              <a:ext uri="{FF2B5EF4-FFF2-40B4-BE49-F238E27FC236}">
                <a16:creationId xmlns:a16="http://schemas.microsoft.com/office/drawing/2014/main" id="{C9196572-EF6A-1C65-AEAF-845AB6627826}"/>
              </a:ext>
            </a:extLst>
          </p:cNvPr>
          <p:cNvSpPr txBox="1"/>
          <p:nvPr/>
        </p:nvSpPr>
        <p:spPr>
          <a:xfrm>
            <a:off x="9288105" y="5212625"/>
            <a:ext cx="2818085" cy="584775"/>
          </a:xfrm>
          <a:prstGeom prst="rect">
            <a:avLst/>
          </a:prstGeom>
          <a:noFill/>
        </p:spPr>
        <p:txBody>
          <a:bodyPr wrap="square" lIns="91440" tIns="45720" rIns="91440" bIns="45720" anchor="t">
            <a:spAutoFit/>
          </a:bodyPr>
          <a:lstStyle/>
          <a:p>
            <a:pPr marL="285750" indent="-285750">
              <a:buFontTx/>
              <a:buChar char="-"/>
              <a:defRPr/>
            </a:pPr>
            <a:r>
              <a:rPr kumimoji="0" lang="en-US" sz="1600" b="0" i="0" u="none" strike="noStrike" kern="1200" cap="none" spc="0" normalizeH="0" baseline="0" noProof="0">
                <a:ln>
                  <a:noFill/>
                </a:ln>
                <a:effectLst/>
                <a:uLnTx/>
                <a:uFillTx/>
                <a:latin typeface="proxima_nova"/>
              </a:rPr>
              <a:t>Go to </a:t>
            </a:r>
            <a:r>
              <a:rPr kumimoji="0" lang="en-US" sz="1600" b="1" i="0" u="none" strike="noStrike" kern="1200" cap="none" spc="0" normalizeH="0" baseline="0" noProof="0">
                <a:ln>
                  <a:noFill/>
                </a:ln>
                <a:effectLst/>
                <a:uLnTx/>
                <a:uFillTx/>
                <a:latin typeface="proxima_nova"/>
              </a:rPr>
              <a:t>Negotiations</a:t>
            </a:r>
            <a:r>
              <a:rPr kumimoji="0" lang="en-US" sz="1600" b="0" i="0" u="none" strike="noStrike" kern="1200" cap="none" spc="0" normalizeH="0" baseline="0" noProof="0">
                <a:ln>
                  <a:noFill/>
                </a:ln>
                <a:effectLst/>
                <a:uLnTx/>
                <a:uFillTx/>
                <a:latin typeface="proxima_nova"/>
              </a:rPr>
              <a:t> section</a:t>
            </a:r>
          </a:p>
          <a:p>
            <a:pPr marL="285750" indent="-285750">
              <a:buFontTx/>
              <a:buChar char="-"/>
              <a:defRPr/>
            </a:pPr>
            <a:r>
              <a:rPr kumimoji="0" lang="en-US" sz="1600" b="0" i="0" u="none" strike="noStrike" kern="1200" cap="none" spc="0" normalizeH="0" baseline="0" noProof="0">
                <a:ln>
                  <a:noFill/>
                </a:ln>
                <a:effectLst/>
                <a:uLnTx/>
                <a:uFillTx/>
                <a:latin typeface="proxima_nova"/>
              </a:rPr>
              <a:t>Click </a:t>
            </a:r>
            <a:r>
              <a:rPr lang="en-US" sz="1600">
                <a:latin typeface="proxima_nova"/>
              </a:rPr>
              <a:t>on </a:t>
            </a:r>
            <a:r>
              <a:rPr lang="en-US" sz="1600" b="1">
                <a:latin typeface="proxima_nova"/>
              </a:rPr>
              <a:t>Manage Responses</a:t>
            </a:r>
            <a:endParaRPr lang="en-IN" sz="1600" b="1" i="0" u="none" strike="noStrike" kern="1200" cap="none" spc="0" normalizeH="0" baseline="0" noProof="0">
              <a:ln>
                <a:noFill/>
              </a:ln>
              <a:effectLst/>
              <a:uLnTx/>
              <a:uFillTx/>
              <a:latin typeface="proxima_nova"/>
            </a:endParaRPr>
          </a:p>
        </p:txBody>
      </p:sp>
      <p:sp>
        <p:nvSpPr>
          <p:cNvPr id="27" name="TextBox 26">
            <a:extLst>
              <a:ext uri="{FF2B5EF4-FFF2-40B4-BE49-F238E27FC236}">
                <a16:creationId xmlns:a16="http://schemas.microsoft.com/office/drawing/2014/main" id="{C27BD76D-E52D-5355-0B55-23246938BBE9}"/>
              </a:ext>
            </a:extLst>
          </p:cNvPr>
          <p:cNvSpPr txBox="1"/>
          <p:nvPr/>
        </p:nvSpPr>
        <p:spPr>
          <a:xfrm>
            <a:off x="870362" y="663149"/>
            <a:ext cx="5604586" cy="58477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IN" sz="1600" b="0" i="0" u="none" strike="noStrike" kern="1200" cap="none" spc="0" normalizeH="0" baseline="0" noProof="0">
                <a:ln>
                  <a:noFill/>
                </a:ln>
                <a:effectLst/>
                <a:uLnTx/>
                <a:uFillTx/>
                <a:latin typeface="Proxima Nova"/>
              </a:rPr>
              <a:t>There are 2 different search options to find the submitted response</a:t>
            </a:r>
          </a:p>
        </p:txBody>
      </p:sp>
      <p:pic>
        <p:nvPicPr>
          <p:cNvPr id="28" name="Graphic 27" descr="Badge 1 with solid fill">
            <a:extLst>
              <a:ext uri="{FF2B5EF4-FFF2-40B4-BE49-F238E27FC236}">
                <a16:creationId xmlns:a16="http://schemas.microsoft.com/office/drawing/2014/main" id="{4C9041D5-EA66-03A0-581E-B329F514C1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200" y="1294753"/>
            <a:ext cx="457200" cy="457200"/>
          </a:xfrm>
          <a:prstGeom prst="rect">
            <a:avLst/>
          </a:prstGeom>
        </p:spPr>
      </p:pic>
      <p:pic>
        <p:nvPicPr>
          <p:cNvPr id="29" name="Graphic 28" descr="Badge with solid fill">
            <a:extLst>
              <a:ext uri="{FF2B5EF4-FFF2-40B4-BE49-F238E27FC236}">
                <a16:creationId xmlns:a16="http://schemas.microsoft.com/office/drawing/2014/main" id="{64D1AFBF-4FA4-9943-56BB-119CD691F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5182" y="889438"/>
            <a:ext cx="457200" cy="457200"/>
          </a:xfrm>
          <a:prstGeom prst="rect">
            <a:avLst/>
          </a:prstGeom>
        </p:spPr>
      </p:pic>
      <p:pic>
        <p:nvPicPr>
          <p:cNvPr id="3" name="Graphic 2" descr="House outline">
            <a:hlinkClick r:id="rId9" action="ppaction://hlinksldjump"/>
            <a:extLst>
              <a:ext uri="{FF2B5EF4-FFF2-40B4-BE49-F238E27FC236}">
                <a16:creationId xmlns:a16="http://schemas.microsoft.com/office/drawing/2014/main" id="{CB75701E-D79B-B594-52CC-C0B203532E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20680" y="0"/>
            <a:ext cx="471320" cy="477054"/>
          </a:xfrm>
          <a:prstGeom prst="rect">
            <a:avLst/>
          </a:prstGeom>
        </p:spPr>
      </p:pic>
      <p:pic>
        <p:nvPicPr>
          <p:cNvPr id="6" name="Graphic 5" descr="Priorities with solid fill">
            <a:hlinkClick r:id="rId12" action="ppaction://hlinksldjump"/>
            <a:extLst>
              <a:ext uri="{FF2B5EF4-FFF2-40B4-BE49-F238E27FC236}">
                <a16:creationId xmlns:a16="http://schemas.microsoft.com/office/drawing/2014/main" id="{8D890D83-FE25-F845-3795-2DAAB54EBE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617863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7877F-07E3-3CEB-DB64-25DD6A4ED6C5}"/>
              </a:ext>
            </a:extLst>
          </p:cNvPr>
          <p:cNvPicPr>
            <a:picLocks noChangeAspect="1"/>
          </p:cNvPicPr>
          <p:nvPr/>
        </p:nvPicPr>
        <p:blipFill>
          <a:blip r:embed="rId3"/>
          <a:stretch>
            <a:fillRect/>
          </a:stretch>
        </p:blipFill>
        <p:spPr>
          <a:xfrm>
            <a:off x="2230438" y="702089"/>
            <a:ext cx="8592749" cy="306747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3.4 </a:t>
            </a:r>
            <a:r>
              <a:rPr lang="en-US" sz="2800" b="1">
                <a:solidFill>
                  <a:srgbClr val="0072BC"/>
                </a:solidFill>
                <a:latin typeface="Proxima Nova"/>
                <a:ea typeface="+mn-lt"/>
                <a:cs typeface="+mn-lt"/>
              </a:rPr>
              <a:t>View a bid response</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870362" y="95770"/>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Response Status</a:t>
            </a:r>
            <a:endParaRPr lang="en-US">
              <a:cs typeface="Arial"/>
            </a:endParaRPr>
          </a:p>
        </p:txBody>
      </p:sp>
      <p:sp>
        <p:nvSpPr>
          <p:cNvPr id="9" name="TextBox 8">
            <a:extLst>
              <a:ext uri="{FF2B5EF4-FFF2-40B4-BE49-F238E27FC236}">
                <a16:creationId xmlns:a16="http://schemas.microsoft.com/office/drawing/2014/main" id="{9F780A28-5FFB-B173-95A5-EF661FDDC946}"/>
              </a:ext>
            </a:extLst>
          </p:cNvPr>
          <p:cNvSpPr txBox="1"/>
          <p:nvPr/>
        </p:nvSpPr>
        <p:spPr>
          <a:xfrm>
            <a:off x="2189546" y="4175547"/>
            <a:ext cx="8674531" cy="1815882"/>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en-US" sz="1600" b="1">
                <a:latin typeface="proxima_nova"/>
              </a:rPr>
              <a:t>Draft</a:t>
            </a:r>
            <a:r>
              <a:rPr lang="en-US" sz="1600">
                <a:latin typeface="proxima_nova"/>
              </a:rPr>
              <a:t> – Bid responses which were saved as draft but not submitted</a:t>
            </a:r>
          </a:p>
          <a:p>
            <a:pPr marR="0" lvl="0" algn="l" defTabSz="914400" rtl="0" eaLnBrk="1" fontAlgn="auto" latinLnBrk="0" hangingPunct="1">
              <a:lnSpc>
                <a:spcPct val="100000"/>
              </a:lnSpc>
              <a:spcBef>
                <a:spcPts val="0"/>
              </a:spcBef>
              <a:spcAft>
                <a:spcPts val="0"/>
              </a:spcAft>
              <a:buClrTx/>
              <a:buSzTx/>
              <a:tabLst/>
              <a:defRPr/>
            </a:pPr>
            <a:r>
              <a:rPr lang="en-US" sz="1600" b="1">
                <a:latin typeface="proxima_nova"/>
              </a:rPr>
              <a:t>Active</a:t>
            </a:r>
            <a:r>
              <a:rPr lang="en-US" sz="1600">
                <a:latin typeface="proxima_nova"/>
              </a:rPr>
              <a:t> – Submitted for ongoing negotiation</a:t>
            </a:r>
          </a:p>
          <a:p>
            <a:pPr marR="0" lvl="0" algn="l" defTabSz="914400" rtl="0" eaLnBrk="1" fontAlgn="auto" latinLnBrk="0" hangingPunct="1">
              <a:lnSpc>
                <a:spcPct val="100000"/>
              </a:lnSpc>
              <a:spcBef>
                <a:spcPts val="0"/>
              </a:spcBef>
              <a:spcAft>
                <a:spcPts val="0"/>
              </a:spcAft>
              <a:buClrTx/>
              <a:buSzTx/>
              <a:tabLst/>
              <a:defRPr/>
            </a:pPr>
            <a:r>
              <a:rPr lang="en-US" sz="1600" b="1">
                <a:latin typeface="proxima_nova"/>
              </a:rPr>
              <a:t>Awarded</a:t>
            </a:r>
            <a:r>
              <a:rPr lang="en-US" sz="1600">
                <a:latin typeface="proxima_nova"/>
              </a:rPr>
              <a:t> – Awarded bid response</a:t>
            </a:r>
          </a:p>
          <a:p>
            <a:pPr marR="0" lvl="0" algn="l" defTabSz="914400" rtl="0" eaLnBrk="1" fontAlgn="auto" latinLnBrk="0" hangingPunct="1">
              <a:lnSpc>
                <a:spcPct val="100000"/>
              </a:lnSpc>
              <a:spcBef>
                <a:spcPts val="0"/>
              </a:spcBef>
              <a:spcAft>
                <a:spcPts val="0"/>
              </a:spcAft>
              <a:buClrTx/>
              <a:buSzTx/>
              <a:tabLst/>
              <a:defRPr/>
            </a:pPr>
            <a:r>
              <a:rPr lang="en-US" sz="1600" b="1">
                <a:latin typeface="proxima_nova"/>
              </a:rPr>
              <a:t>Disqualified</a:t>
            </a:r>
            <a:r>
              <a:rPr lang="en-US" sz="1600">
                <a:latin typeface="proxima_nova"/>
              </a:rPr>
              <a:t> – Bid responses which were disqualified during the evaluation process</a:t>
            </a:r>
          </a:p>
          <a:p>
            <a:pPr>
              <a:defRPr/>
            </a:pPr>
            <a:r>
              <a:rPr lang="en-US" sz="1600" b="1">
                <a:latin typeface="proxima_nova"/>
              </a:rPr>
              <a:t>Pending award</a:t>
            </a:r>
            <a:r>
              <a:rPr lang="en-US" sz="1600">
                <a:latin typeface="proxima_nova"/>
              </a:rPr>
              <a:t> – Bid responses which are awaiting award decision</a:t>
            </a:r>
          </a:p>
          <a:p>
            <a:pPr marR="0" lvl="0" algn="l" defTabSz="914400" rtl="0" eaLnBrk="1" fontAlgn="auto" latinLnBrk="0" hangingPunct="1">
              <a:lnSpc>
                <a:spcPct val="100000"/>
              </a:lnSpc>
              <a:spcBef>
                <a:spcPts val="0"/>
              </a:spcBef>
              <a:spcAft>
                <a:spcPts val="0"/>
              </a:spcAft>
              <a:buClrTx/>
              <a:buSzTx/>
              <a:tabLst/>
              <a:defRPr/>
            </a:pPr>
            <a:r>
              <a:rPr lang="en-US" sz="1600" b="1">
                <a:latin typeface="proxima_nova"/>
              </a:rPr>
              <a:t>Rejected</a:t>
            </a:r>
            <a:r>
              <a:rPr lang="en-US" sz="1600">
                <a:latin typeface="proxima_nova"/>
              </a:rPr>
              <a:t> – Bid responses that were not successful and not awarded</a:t>
            </a:r>
          </a:p>
          <a:p>
            <a:pPr>
              <a:defRPr/>
            </a:pPr>
            <a:r>
              <a:rPr lang="en-US" sz="1600" b="1">
                <a:latin typeface="proxima_nova"/>
              </a:rPr>
              <a:t>Resubmission required </a:t>
            </a:r>
            <a:r>
              <a:rPr lang="en-US" sz="1600">
                <a:latin typeface="proxima_nova"/>
              </a:rPr>
              <a:t>– Have to be resubmitted because the negotiation was amended </a:t>
            </a:r>
            <a:endParaRPr kumimoji="0" lang="en-IN" sz="1600" b="0" i="0" u="none" strike="noStrike" kern="1200" cap="none" spc="0" normalizeH="0" baseline="0" noProof="0">
              <a:ln>
                <a:noFill/>
              </a:ln>
              <a:effectLst/>
              <a:uLnTx/>
              <a:uFillTx/>
              <a:latin typeface="proxima_nova"/>
            </a:endParaRPr>
          </a:p>
        </p:txBody>
      </p:sp>
      <p:sp>
        <p:nvSpPr>
          <p:cNvPr id="7" name="Rectangle 6">
            <a:extLst>
              <a:ext uri="{FF2B5EF4-FFF2-40B4-BE49-F238E27FC236}">
                <a16:creationId xmlns:a16="http://schemas.microsoft.com/office/drawing/2014/main" id="{1A5E9019-4F38-3E9C-2D59-91A5742F2EA9}"/>
              </a:ext>
            </a:extLst>
          </p:cNvPr>
          <p:cNvSpPr/>
          <p:nvPr/>
        </p:nvSpPr>
        <p:spPr>
          <a:xfrm flipH="1">
            <a:off x="3456359" y="1331888"/>
            <a:ext cx="1414221" cy="235370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6" name="Graphic 5" descr="House outline">
            <a:hlinkClick r:id="rId4" action="ppaction://hlinksldjump"/>
            <a:extLst>
              <a:ext uri="{FF2B5EF4-FFF2-40B4-BE49-F238E27FC236}">
                <a16:creationId xmlns:a16="http://schemas.microsoft.com/office/drawing/2014/main" id="{924FA791-45FA-A80E-118E-C0C54EA518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8" name="Graphic 7" descr="Priorities with solid fill">
            <a:hlinkClick r:id="rId7" action="ppaction://hlinksldjump"/>
            <a:extLst>
              <a:ext uri="{FF2B5EF4-FFF2-40B4-BE49-F238E27FC236}">
                <a16:creationId xmlns:a16="http://schemas.microsoft.com/office/drawing/2014/main" id="{5A752530-D078-9242-3BDD-7A4FF9D9EC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015395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D49CC2-5E52-D73A-B0E7-B513D014A50B}"/>
              </a:ext>
            </a:extLst>
          </p:cNvPr>
          <p:cNvPicPr>
            <a:picLocks noChangeAspect="1"/>
          </p:cNvPicPr>
          <p:nvPr/>
        </p:nvPicPr>
        <p:blipFill>
          <a:blip r:embed="rId2"/>
          <a:stretch>
            <a:fillRect/>
          </a:stretch>
        </p:blipFill>
        <p:spPr>
          <a:xfrm>
            <a:off x="2184008" y="1052827"/>
            <a:ext cx="6716989" cy="463792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392313" y="177581"/>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3.5 Edit the bid response for an on-going negotiation</a:t>
            </a:r>
          </a:p>
        </p:txBody>
      </p:sp>
      <p:sp>
        <p:nvSpPr>
          <p:cNvPr id="7" name="Rectangle 6">
            <a:extLst>
              <a:ext uri="{FF2B5EF4-FFF2-40B4-BE49-F238E27FC236}">
                <a16:creationId xmlns:a16="http://schemas.microsoft.com/office/drawing/2014/main" id="{46A3EDCA-09DE-09F3-6EEC-76D20248A930}"/>
              </a:ext>
            </a:extLst>
          </p:cNvPr>
          <p:cNvSpPr/>
          <p:nvPr/>
        </p:nvSpPr>
        <p:spPr>
          <a:xfrm flipH="1">
            <a:off x="2184008" y="4943205"/>
            <a:ext cx="6639502" cy="42917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8" name="Rectangle 7">
            <a:extLst>
              <a:ext uri="{FF2B5EF4-FFF2-40B4-BE49-F238E27FC236}">
                <a16:creationId xmlns:a16="http://schemas.microsoft.com/office/drawing/2014/main" id="{7143B6AB-BD46-8282-860F-3E97D6E7D51C}"/>
              </a:ext>
            </a:extLst>
          </p:cNvPr>
          <p:cNvSpPr/>
          <p:nvPr/>
        </p:nvSpPr>
        <p:spPr>
          <a:xfrm flipH="1">
            <a:off x="8107113" y="4070987"/>
            <a:ext cx="716397" cy="38904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9" name="TextBox 8">
            <a:extLst>
              <a:ext uri="{FF2B5EF4-FFF2-40B4-BE49-F238E27FC236}">
                <a16:creationId xmlns:a16="http://schemas.microsoft.com/office/drawing/2014/main" id="{2675F6FB-FE90-E89E-4A6F-CF5C7379CCE1}"/>
              </a:ext>
            </a:extLst>
          </p:cNvPr>
          <p:cNvSpPr txBox="1"/>
          <p:nvPr/>
        </p:nvSpPr>
        <p:spPr>
          <a:xfrm>
            <a:off x="9122975" y="3535748"/>
            <a:ext cx="2755050" cy="830997"/>
          </a:xfrm>
          <a:prstGeom prst="rect">
            <a:avLst/>
          </a:prstGeom>
          <a:noFill/>
        </p:spPr>
        <p:txBody>
          <a:bodyPr wrap="square" lIns="91440" tIns="45720" rIns="91440" bIns="45720" anchor="t">
            <a:spAutoFit/>
          </a:bodyPr>
          <a:lstStyle/>
          <a:p>
            <a:pPr marL="285750" indent="-285750">
              <a:buFontTx/>
              <a:buChar char="-"/>
              <a:defRPr/>
            </a:pPr>
            <a:r>
              <a:rPr kumimoji="0" lang="en-US" sz="1600" b="0" i="0" u="none" strike="noStrike" kern="1200" cap="none" spc="0" normalizeH="0" baseline="0" noProof="0">
                <a:ln>
                  <a:noFill/>
                </a:ln>
                <a:effectLst/>
                <a:uLnTx/>
                <a:uFillTx/>
                <a:latin typeface="Proxima Nova"/>
              </a:rPr>
              <a:t>Select the line with draft or completed response</a:t>
            </a:r>
          </a:p>
          <a:p>
            <a:pPr marL="285750" indent="-285750">
              <a:buFontTx/>
              <a:buChar char="-"/>
              <a:defRPr/>
            </a:pPr>
            <a:r>
              <a:rPr lang="en-US" sz="1600">
                <a:latin typeface="Proxima Nova"/>
              </a:rPr>
              <a:t>Click on </a:t>
            </a:r>
            <a:r>
              <a:rPr lang="en-US" sz="1600" b="1">
                <a:latin typeface="Proxima Nova"/>
              </a:rPr>
              <a:t>Revise </a:t>
            </a:r>
            <a:r>
              <a:rPr lang="en-US" sz="1600">
                <a:latin typeface="Proxima Nova"/>
              </a:rPr>
              <a:t>button</a:t>
            </a:r>
            <a:endParaRPr lang="en-IN" sz="1600" b="1" i="0" u="none" strike="noStrike" kern="1200" cap="none" spc="0" normalizeH="0" baseline="0" noProof="0">
              <a:ln>
                <a:noFill/>
              </a:ln>
              <a:effectLst/>
              <a:uLnTx/>
              <a:uFillTx/>
              <a:latin typeface="Proxima Nova"/>
            </a:endParaRPr>
          </a:p>
        </p:txBody>
      </p:sp>
      <p:pic>
        <p:nvPicPr>
          <p:cNvPr id="11" name="Picture 10">
            <a:extLst>
              <a:ext uri="{FF2B5EF4-FFF2-40B4-BE49-F238E27FC236}">
                <a16:creationId xmlns:a16="http://schemas.microsoft.com/office/drawing/2014/main" id="{398645AC-F93F-5E24-7E86-1CBF6BD64F52}"/>
              </a:ext>
            </a:extLst>
          </p:cNvPr>
          <p:cNvPicPr>
            <a:picLocks noChangeAspect="1"/>
          </p:cNvPicPr>
          <p:nvPr/>
        </p:nvPicPr>
        <p:blipFill>
          <a:blip r:embed="rId3"/>
          <a:stretch>
            <a:fillRect/>
          </a:stretch>
        </p:blipFill>
        <p:spPr>
          <a:xfrm>
            <a:off x="191499" y="2481130"/>
            <a:ext cx="1648055" cy="189574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DC058F01-738D-D792-399F-AA8FAC038D8A}"/>
              </a:ext>
            </a:extLst>
          </p:cNvPr>
          <p:cNvSpPr/>
          <p:nvPr/>
        </p:nvSpPr>
        <p:spPr>
          <a:xfrm flipH="1">
            <a:off x="392312" y="3177265"/>
            <a:ext cx="845937" cy="38508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13" name="Straight Connector 12">
            <a:extLst>
              <a:ext uri="{FF2B5EF4-FFF2-40B4-BE49-F238E27FC236}">
                <a16:creationId xmlns:a16="http://schemas.microsoft.com/office/drawing/2014/main" id="{AD31EA54-9A9F-EDBE-9F08-237EFB910A12}"/>
              </a:ext>
            </a:extLst>
          </p:cNvPr>
          <p:cNvCxnSpPr>
            <a:cxnSpLocks/>
            <a:stCxn id="15" idx="3"/>
          </p:cNvCxnSpPr>
          <p:nvPr/>
        </p:nvCxnSpPr>
        <p:spPr>
          <a:xfrm flipH="1" flipV="1">
            <a:off x="1231540" y="3369808"/>
            <a:ext cx="952468" cy="893722"/>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CFC17A98-A94E-A1FA-B09D-FAF7A9A8734B}"/>
              </a:ext>
            </a:extLst>
          </p:cNvPr>
          <p:cNvSpPr/>
          <p:nvPr/>
        </p:nvSpPr>
        <p:spPr>
          <a:xfrm flipH="1">
            <a:off x="2184008" y="4070987"/>
            <a:ext cx="845937" cy="38508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3" name="Graphic 2" descr="House outline">
            <a:hlinkClick r:id="rId4" action="ppaction://hlinksldjump"/>
            <a:extLst>
              <a:ext uri="{FF2B5EF4-FFF2-40B4-BE49-F238E27FC236}">
                <a16:creationId xmlns:a16="http://schemas.microsoft.com/office/drawing/2014/main" id="{593C3AF4-F4DA-BF65-7C88-869A431242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4" name="Graphic 3" descr="Priorities with solid fill">
            <a:hlinkClick r:id="rId7" action="ppaction://hlinksldjump"/>
            <a:extLst>
              <a:ext uri="{FF2B5EF4-FFF2-40B4-BE49-F238E27FC236}">
                <a16:creationId xmlns:a16="http://schemas.microsoft.com/office/drawing/2014/main" id="{399F619E-CDB7-A4FD-0357-805B7589FC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91553E2A-AFF8-2451-395B-ABB4EFABDAB1}"/>
              </a:ext>
            </a:extLst>
          </p:cNvPr>
          <p:cNvSpPr/>
          <p:nvPr/>
        </p:nvSpPr>
        <p:spPr>
          <a:xfrm>
            <a:off x="9245451" y="5234879"/>
            <a:ext cx="2879729" cy="911737"/>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        IMPORTANT</a:t>
            </a:r>
            <a:endParaRPr lang="en-PH" sz="1200" b="1">
              <a:solidFill>
                <a:schemeClr val="tx1"/>
              </a:solidFill>
              <a:latin typeface="proxima_nova"/>
              <a:ea typeface="Lato"/>
              <a:cs typeface="Lato"/>
            </a:endParaRPr>
          </a:p>
          <a:p>
            <a:pPr algn="ctr"/>
            <a:r>
              <a:rPr lang="en-PH" sz="1400">
                <a:solidFill>
                  <a:schemeClr val="tx1"/>
                </a:solidFill>
                <a:latin typeface="proxima_nova"/>
                <a:ea typeface="Lato"/>
                <a:cs typeface="Lato"/>
              </a:rPr>
              <a:t>Revision is permitted until the  negotiation is closed.   </a:t>
            </a:r>
            <a:endParaRPr lang="en-PH">
              <a:solidFill>
                <a:schemeClr val="tx1"/>
              </a:solidFill>
              <a:cs typeface="Arial"/>
            </a:endParaRPr>
          </a:p>
        </p:txBody>
      </p:sp>
      <p:pic>
        <p:nvPicPr>
          <p:cNvPr id="10" name="Graphic 9" descr="A lightbulb">
            <a:extLst>
              <a:ext uri="{FF2B5EF4-FFF2-40B4-BE49-F238E27FC236}">
                <a16:creationId xmlns:a16="http://schemas.microsoft.com/office/drawing/2014/main" id="{2B0D9099-A61B-76AB-5D33-927D18615E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07992" y="5234879"/>
            <a:ext cx="357259" cy="387018"/>
          </a:xfrm>
          <a:prstGeom prst="rect">
            <a:avLst/>
          </a:prstGeom>
        </p:spPr>
      </p:pic>
    </p:spTree>
    <p:extLst>
      <p:ext uri="{BB962C8B-B14F-4D97-AF65-F5344CB8AC3E}">
        <p14:creationId xmlns:p14="http://schemas.microsoft.com/office/powerpoint/2010/main" val="1484370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0E2E63-73C1-6FE1-76BF-2C6608F838E9}"/>
              </a:ext>
            </a:extLst>
          </p:cNvPr>
          <p:cNvPicPr>
            <a:picLocks noChangeAspect="1"/>
          </p:cNvPicPr>
          <p:nvPr/>
        </p:nvPicPr>
        <p:blipFill>
          <a:blip r:embed="rId3"/>
          <a:stretch>
            <a:fillRect/>
          </a:stretch>
        </p:blipFill>
        <p:spPr>
          <a:xfrm>
            <a:off x="718457" y="572824"/>
            <a:ext cx="11290041" cy="305087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3.5 </a:t>
            </a:r>
            <a:r>
              <a:rPr lang="en-US" sz="2800" b="1">
                <a:solidFill>
                  <a:srgbClr val="0072BC"/>
                </a:solidFill>
                <a:latin typeface="Proxima Nova"/>
                <a:ea typeface="+mn-lt"/>
                <a:cs typeface="+mn-lt"/>
              </a:rPr>
              <a:t>Edit the bid response </a:t>
            </a:r>
            <a:endParaRPr lang="en-PH" sz="2500" b="1">
              <a:solidFill>
                <a:srgbClr val="0072BC"/>
              </a:solidFill>
              <a:latin typeface="Proxima Nova"/>
              <a:ea typeface="+mn-lt"/>
              <a:cs typeface="+mn-lt"/>
            </a:endParaRPr>
          </a:p>
        </p:txBody>
      </p:sp>
      <p:sp>
        <p:nvSpPr>
          <p:cNvPr id="5" name="TextBox 4">
            <a:extLst>
              <a:ext uri="{FF2B5EF4-FFF2-40B4-BE49-F238E27FC236}">
                <a16:creationId xmlns:a16="http://schemas.microsoft.com/office/drawing/2014/main" id="{D94B8BEC-13B0-0EF1-CF24-01440104B12D}"/>
              </a:ext>
            </a:extLst>
          </p:cNvPr>
          <p:cNvSpPr txBox="1"/>
          <p:nvPr/>
        </p:nvSpPr>
        <p:spPr>
          <a:xfrm>
            <a:off x="870362" y="95770"/>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Review/edit bid response</a:t>
            </a:r>
            <a:endParaRPr lang="en-US">
              <a:cs typeface="Arial"/>
            </a:endParaRPr>
          </a:p>
        </p:txBody>
      </p:sp>
      <p:sp>
        <p:nvSpPr>
          <p:cNvPr id="9" name="TextBox 8">
            <a:extLst>
              <a:ext uri="{FF2B5EF4-FFF2-40B4-BE49-F238E27FC236}">
                <a16:creationId xmlns:a16="http://schemas.microsoft.com/office/drawing/2014/main" id="{9F780A28-5FFB-B173-95A5-EF661FDDC946}"/>
              </a:ext>
            </a:extLst>
          </p:cNvPr>
          <p:cNvSpPr txBox="1"/>
          <p:nvPr/>
        </p:nvSpPr>
        <p:spPr>
          <a:xfrm>
            <a:off x="1107195" y="3904960"/>
            <a:ext cx="10366348" cy="1323439"/>
          </a:xfrm>
          <a:prstGeom prst="rect">
            <a:avLst/>
          </a:prstGeom>
          <a:noFill/>
        </p:spPr>
        <p:txBody>
          <a:bodyPr wrap="square" lIns="91440" tIns="45720" rIns="91440" bIns="45720" anchor="t">
            <a:spAutoFit/>
          </a:bodyPr>
          <a:lstStyle/>
          <a:p>
            <a:pPr>
              <a:defRPr/>
            </a:pPr>
            <a:r>
              <a:rPr lang="en-US" sz="1600">
                <a:latin typeface="proxima_nova"/>
              </a:rPr>
              <a:t>To view and edit the data entered in different sections of your bid response (</a:t>
            </a:r>
            <a:r>
              <a:rPr lang="en-US" sz="1600" b="1">
                <a:latin typeface="proxima_nova"/>
              </a:rPr>
              <a:t>Overview, Requirements or Lines</a:t>
            </a:r>
            <a:r>
              <a:rPr lang="en-US" sz="1600">
                <a:latin typeface="proxima_nova"/>
              </a:rPr>
              <a:t>), click on the appropriate step of the response.  Once you implemented the changes, click the </a:t>
            </a:r>
            <a:r>
              <a:rPr lang="en-US" sz="1600" b="1">
                <a:latin typeface="proxima_nova"/>
              </a:rPr>
              <a:t>Submit</a:t>
            </a:r>
            <a:r>
              <a:rPr lang="en-US" sz="1600">
                <a:latin typeface="proxima_nova"/>
              </a:rPr>
              <a:t> button to post your revised bid response. </a:t>
            </a:r>
          </a:p>
          <a:p>
            <a:pPr marR="0" lvl="0" algn="l" defTabSz="914400" rtl="0" eaLnBrk="1" fontAlgn="auto" latinLnBrk="0" hangingPunct="1">
              <a:lnSpc>
                <a:spcPct val="100000"/>
              </a:lnSpc>
              <a:spcBef>
                <a:spcPts val="0"/>
              </a:spcBef>
              <a:spcAft>
                <a:spcPts val="0"/>
              </a:spcAft>
              <a:buClrTx/>
              <a:buSzTx/>
              <a:tabLst/>
              <a:defRPr/>
            </a:pPr>
            <a:endParaRPr kumimoji="0" lang="en-US" sz="1600" i="0" u="none" strike="noStrike" kern="1200" cap="none" spc="0" normalizeH="0" baseline="0" noProof="0">
              <a:ln>
                <a:noFill/>
              </a:ln>
              <a:effectLst/>
              <a:uLnTx/>
              <a:uFillTx/>
              <a:latin typeface="proxima_nova"/>
            </a:endParaRPr>
          </a:p>
          <a:p>
            <a:pPr>
              <a:defRPr/>
            </a:pPr>
            <a:r>
              <a:rPr lang="en-US" sz="1600">
                <a:latin typeface="proxima_nova"/>
              </a:rPr>
              <a:t>Or you can </a:t>
            </a:r>
            <a:r>
              <a:rPr lang="en-US" sz="1600" b="1">
                <a:latin typeface="proxima_nova"/>
              </a:rPr>
              <a:t>Revert to Active Response</a:t>
            </a:r>
            <a:r>
              <a:rPr lang="en-US" sz="1600">
                <a:latin typeface="proxima_nova"/>
              </a:rPr>
              <a:t>. </a:t>
            </a:r>
            <a:endParaRPr kumimoji="0" lang="en-IN" sz="1600" i="0" u="none" strike="noStrike" kern="1200" cap="none" spc="0" normalizeH="0" baseline="0" noProof="0">
              <a:ln>
                <a:noFill/>
              </a:ln>
              <a:effectLst/>
              <a:uLnTx/>
              <a:uFillTx/>
              <a:latin typeface="proxima_nova"/>
            </a:endParaRPr>
          </a:p>
        </p:txBody>
      </p:sp>
      <p:sp>
        <p:nvSpPr>
          <p:cNvPr id="7" name="Rectangle 6">
            <a:extLst>
              <a:ext uri="{FF2B5EF4-FFF2-40B4-BE49-F238E27FC236}">
                <a16:creationId xmlns:a16="http://schemas.microsoft.com/office/drawing/2014/main" id="{1A5E9019-4F38-3E9C-2D59-91A5742F2EA9}"/>
              </a:ext>
            </a:extLst>
          </p:cNvPr>
          <p:cNvSpPr/>
          <p:nvPr/>
        </p:nvSpPr>
        <p:spPr>
          <a:xfrm flipH="1">
            <a:off x="4696432" y="572824"/>
            <a:ext cx="3159943" cy="47705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8" name="Rectangle 7">
            <a:extLst>
              <a:ext uri="{FF2B5EF4-FFF2-40B4-BE49-F238E27FC236}">
                <a16:creationId xmlns:a16="http://schemas.microsoft.com/office/drawing/2014/main" id="{E672A00E-D3CD-D96F-B2D5-550C7067ACA3}"/>
              </a:ext>
            </a:extLst>
          </p:cNvPr>
          <p:cNvSpPr/>
          <p:nvPr/>
        </p:nvSpPr>
        <p:spPr>
          <a:xfrm flipH="1">
            <a:off x="9041363" y="1956865"/>
            <a:ext cx="1430692" cy="31980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0" name="Rectangle 9">
            <a:extLst>
              <a:ext uri="{FF2B5EF4-FFF2-40B4-BE49-F238E27FC236}">
                <a16:creationId xmlns:a16="http://schemas.microsoft.com/office/drawing/2014/main" id="{3721F888-C6BC-EE8C-B9DE-4EFB325732DF}"/>
              </a:ext>
            </a:extLst>
          </p:cNvPr>
          <p:cNvSpPr/>
          <p:nvPr/>
        </p:nvSpPr>
        <p:spPr>
          <a:xfrm flipH="1">
            <a:off x="10991461" y="945040"/>
            <a:ext cx="482082" cy="34258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1" name="Rectangle: Rounded Corners 10">
            <a:extLst>
              <a:ext uri="{FF2B5EF4-FFF2-40B4-BE49-F238E27FC236}">
                <a16:creationId xmlns:a16="http://schemas.microsoft.com/office/drawing/2014/main" id="{9DBECE6A-FE00-1952-CB2E-85E97CDC08CD}"/>
              </a:ext>
            </a:extLst>
          </p:cNvPr>
          <p:cNvSpPr/>
          <p:nvPr/>
        </p:nvSpPr>
        <p:spPr>
          <a:xfrm>
            <a:off x="6537804" y="4906119"/>
            <a:ext cx="5163916" cy="110598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        IMPORTANT</a:t>
            </a:r>
          </a:p>
          <a:p>
            <a:pPr algn="ctr"/>
            <a:endParaRPr lang="en-PH" sz="1200" b="1">
              <a:solidFill>
                <a:schemeClr val="tx1"/>
              </a:solidFill>
              <a:latin typeface="proxima_nova"/>
              <a:ea typeface="Lato"/>
              <a:cs typeface="Lato"/>
            </a:endParaRPr>
          </a:p>
          <a:p>
            <a:pPr algn="ctr"/>
            <a:r>
              <a:rPr lang="en-PH" sz="1400">
                <a:solidFill>
                  <a:schemeClr val="tx1"/>
                </a:solidFill>
                <a:latin typeface="proxima_nova"/>
                <a:ea typeface="Lato"/>
                <a:cs typeface="Lato"/>
              </a:rPr>
              <a:t>Be aware that saving your bid for later does not submit it in the system. To submit your bid, you must click on </a:t>
            </a:r>
            <a:r>
              <a:rPr lang="en-PH" sz="1400" b="1">
                <a:solidFill>
                  <a:schemeClr val="tx1"/>
                </a:solidFill>
                <a:latin typeface="proxima_nova"/>
                <a:ea typeface="Lato"/>
                <a:cs typeface="Lato"/>
              </a:rPr>
              <a:t>Submit </a:t>
            </a:r>
            <a:r>
              <a:rPr lang="en-PH" sz="1400">
                <a:solidFill>
                  <a:schemeClr val="tx1"/>
                </a:solidFill>
                <a:latin typeface="proxima_nova"/>
                <a:ea typeface="Lato"/>
                <a:cs typeface="Lato"/>
              </a:rPr>
              <a:t>button. </a:t>
            </a:r>
            <a:endParaRPr lang="en-PH">
              <a:solidFill>
                <a:schemeClr val="tx1"/>
              </a:solidFill>
              <a:cs typeface="Arial"/>
            </a:endParaRPr>
          </a:p>
        </p:txBody>
      </p:sp>
      <p:pic>
        <p:nvPicPr>
          <p:cNvPr id="12" name="Graphic 11" descr="A lightbulb">
            <a:extLst>
              <a:ext uri="{FF2B5EF4-FFF2-40B4-BE49-F238E27FC236}">
                <a16:creationId xmlns:a16="http://schemas.microsoft.com/office/drawing/2014/main" id="{F5BDF56D-9CAF-B248-8051-8B702D0CD4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0526" y="4877401"/>
            <a:ext cx="385188" cy="388071"/>
          </a:xfrm>
          <a:prstGeom prst="rect">
            <a:avLst/>
          </a:prstGeom>
        </p:spPr>
      </p:pic>
      <p:sp useBgFill="1">
        <p:nvSpPr>
          <p:cNvPr id="2" name="TextBox 1">
            <a:extLst>
              <a:ext uri="{FF2B5EF4-FFF2-40B4-BE49-F238E27FC236}">
                <a16:creationId xmlns:a16="http://schemas.microsoft.com/office/drawing/2014/main" id="{8A764749-098D-6583-3FAE-04B22D16191D}"/>
              </a:ext>
            </a:extLst>
          </p:cNvPr>
          <p:cNvSpPr txBox="1"/>
          <p:nvPr/>
        </p:nvSpPr>
        <p:spPr>
          <a:xfrm>
            <a:off x="2893327" y="2507085"/>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700"/>
              <a:t>Company LLC</a:t>
            </a:r>
          </a:p>
        </p:txBody>
      </p:sp>
      <p:pic>
        <p:nvPicPr>
          <p:cNvPr id="13" name="Graphic 12" descr="House outline">
            <a:hlinkClick r:id="rId6" action="ppaction://hlinksldjump"/>
            <a:extLst>
              <a:ext uri="{FF2B5EF4-FFF2-40B4-BE49-F238E27FC236}">
                <a16:creationId xmlns:a16="http://schemas.microsoft.com/office/drawing/2014/main" id="{008194FF-97C8-8CAA-AB5B-A961B2CE3F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14" name="Graphic 13" descr="Priorities with solid fill">
            <a:hlinkClick r:id="rId9" action="ppaction://hlinksldjump"/>
            <a:extLst>
              <a:ext uri="{FF2B5EF4-FFF2-40B4-BE49-F238E27FC236}">
                <a16:creationId xmlns:a16="http://schemas.microsoft.com/office/drawing/2014/main" id="{12CA276D-21B7-F765-4B38-A123593A69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477652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a:xfrm>
            <a:off x="263866" y="4376149"/>
            <a:ext cx="5832134" cy="530179"/>
          </a:xfrm>
        </p:spPr>
        <p:txBody>
          <a:bodyPr>
            <a:noAutofit/>
          </a:bodyPr>
          <a:lstStyle/>
          <a:p>
            <a:r>
              <a:rPr lang="en-US" sz="2800"/>
              <a:t>4. Manage order</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487428" y="3978979"/>
            <a:ext cx="5440706" cy="923330"/>
          </a:xfrm>
          <a:prstGeom prst="rect">
            <a:avLst/>
          </a:prstGeom>
          <a:noFill/>
        </p:spPr>
        <p:txBody>
          <a:bodyPr wrap="square" lIns="91440" tIns="45720" rIns="91440" bIns="45720" rtlCol="0" anchor="t">
            <a:spAutoFit/>
          </a:bodyPr>
          <a:lstStyle/>
          <a:p>
            <a:r>
              <a:rPr lang="en-US">
                <a:solidFill>
                  <a:schemeClr val="bg1"/>
                </a:solidFill>
                <a:latin typeface="Proxima Nova"/>
                <a:hlinkClick r:id="rId2" action="ppaction://hlinksldjump">
                  <a:extLst>
                    <a:ext uri="{A12FA001-AC4F-418D-AE19-62706E023703}">
                      <ahyp:hlinkClr xmlns:ahyp="http://schemas.microsoft.com/office/drawing/2018/hyperlinkcolor" val="tx"/>
                    </a:ext>
                  </a:extLst>
                </a:hlinkClick>
              </a:rPr>
              <a:t>4.1 Manage order</a:t>
            </a:r>
            <a:endParaRPr lang="en-US">
              <a:solidFill>
                <a:schemeClr val="bg1"/>
              </a:solidFill>
            </a:endParaRPr>
          </a:p>
          <a:p>
            <a:r>
              <a:rPr lang="en-US">
                <a:solidFill>
                  <a:schemeClr val="bg1"/>
                </a:solidFill>
                <a:latin typeface="Proxima Nova"/>
                <a:hlinkClick r:id="rId3" action="ppaction://hlinksldjump">
                  <a:extLst>
                    <a:ext uri="{A12FA001-AC4F-418D-AE19-62706E023703}">
                      <ahyp:hlinkClr xmlns:ahyp="http://schemas.microsoft.com/office/drawing/2018/hyperlinkcolor" val="tx"/>
                    </a:ext>
                  </a:extLst>
                </a:hlinkClick>
              </a:rPr>
              <a:t>4.2 Review receipts</a:t>
            </a:r>
            <a:endParaRPr lang="en-US">
              <a:solidFill>
                <a:schemeClr val="bg1"/>
              </a:solidFill>
            </a:endParaRPr>
          </a:p>
          <a:p>
            <a:r>
              <a:rPr lang="en-US">
                <a:solidFill>
                  <a:schemeClr val="bg1"/>
                </a:solidFill>
                <a:latin typeface="Proxima Nova"/>
                <a:hlinkClick r:id="rId4" action="ppaction://hlinksldjump">
                  <a:extLst>
                    <a:ext uri="{A12FA001-AC4F-418D-AE19-62706E023703}">
                      <ahyp:hlinkClr xmlns:ahyp="http://schemas.microsoft.com/office/drawing/2018/hyperlinkcolor" val="tx"/>
                    </a:ext>
                  </a:extLst>
                </a:hlinkClick>
              </a:rPr>
              <a:t>4.3 View payment</a:t>
            </a:r>
            <a:endParaRPr lang="en-US">
              <a:solidFill>
                <a:schemeClr val="bg1"/>
              </a:solidFill>
            </a:endParaRPr>
          </a:p>
        </p:txBody>
      </p:sp>
    </p:spTree>
    <p:extLst>
      <p:ext uri="{BB962C8B-B14F-4D97-AF65-F5344CB8AC3E}">
        <p14:creationId xmlns:p14="http://schemas.microsoft.com/office/powerpoint/2010/main" val="2259353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EEF8B-BCBC-F778-39B3-0106FB9576DC}"/>
              </a:ext>
            </a:extLst>
          </p:cNvPr>
          <p:cNvPicPr>
            <a:picLocks noChangeAspect="1"/>
          </p:cNvPicPr>
          <p:nvPr/>
        </p:nvPicPr>
        <p:blipFill rotWithShape="1">
          <a:blip r:embed="rId2"/>
          <a:srcRect t="5833"/>
          <a:stretch/>
        </p:blipFill>
        <p:spPr>
          <a:xfrm>
            <a:off x="859250" y="778960"/>
            <a:ext cx="5603327" cy="517985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392313" y="285302"/>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4. Manage order and invoice</a:t>
            </a:r>
          </a:p>
        </p:txBody>
      </p:sp>
      <p:sp>
        <p:nvSpPr>
          <p:cNvPr id="9" name="TextBox 8">
            <a:extLst>
              <a:ext uri="{FF2B5EF4-FFF2-40B4-BE49-F238E27FC236}">
                <a16:creationId xmlns:a16="http://schemas.microsoft.com/office/drawing/2014/main" id="{2675F6FB-FE90-E89E-4A6F-CF5C7379CCE1}"/>
              </a:ext>
            </a:extLst>
          </p:cNvPr>
          <p:cNvSpPr txBox="1"/>
          <p:nvPr/>
        </p:nvSpPr>
        <p:spPr>
          <a:xfrm>
            <a:off x="7134166" y="4679349"/>
            <a:ext cx="2528169" cy="1323439"/>
          </a:xfrm>
          <a:prstGeom prst="rect">
            <a:avLst/>
          </a:prstGeom>
          <a:noFill/>
        </p:spPr>
        <p:txBody>
          <a:bodyPr wrap="square" lIns="91440" tIns="45720" rIns="91440" bIns="45720" anchor="t">
            <a:spAutoFit/>
          </a:bodyPr>
          <a:lstStyle/>
          <a:p>
            <a:pPr>
              <a:defRPr/>
            </a:pPr>
            <a:r>
              <a:rPr lang="en-IN" sz="1600" i="0" u="none" strike="noStrike" kern="1200" cap="none" spc="0" normalizeH="0" baseline="0" noProof="0">
                <a:ln>
                  <a:noFill/>
                </a:ln>
                <a:effectLst/>
                <a:uLnTx/>
                <a:uFillTx/>
                <a:latin typeface="proxima_nova"/>
              </a:rPr>
              <a:t>4.1 Manage Orders</a:t>
            </a:r>
          </a:p>
          <a:p>
            <a:pPr>
              <a:defRPr/>
            </a:pPr>
            <a:r>
              <a:rPr lang="en-IN" sz="1600">
                <a:latin typeface="proxima_nova"/>
              </a:rPr>
              <a:t>4.2 View Receipts</a:t>
            </a:r>
          </a:p>
          <a:p>
            <a:pPr>
              <a:defRPr/>
            </a:pPr>
            <a:r>
              <a:rPr lang="en-IN" sz="1600" i="0" u="none" strike="noStrike" kern="1200" cap="none" spc="0" normalizeH="0" baseline="0" noProof="0">
                <a:ln>
                  <a:noFill/>
                </a:ln>
                <a:effectLst/>
                <a:uLnTx/>
                <a:uFillTx/>
                <a:latin typeface="proxima_nova"/>
              </a:rPr>
              <a:t>4.3 Create Invoice</a:t>
            </a:r>
          </a:p>
          <a:p>
            <a:pPr>
              <a:defRPr/>
            </a:pPr>
            <a:r>
              <a:rPr lang="en-IN" sz="1600">
                <a:latin typeface="proxima_nova"/>
              </a:rPr>
              <a:t>4.4 View Invoices</a:t>
            </a:r>
          </a:p>
          <a:p>
            <a:pPr>
              <a:defRPr/>
            </a:pPr>
            <a:r>
              <a:rPr lang="en-IN" sz="1600" i="0" u="none" strike="noStrike" kern="1200" cap="none" spc="0" normalizeH="0" baseline="0" noProof="0">
                <a:ln>
                  <a:noFill/>
                </a:ln>
                <a:effectLst/>
                <a:uLnTx/>
                <a:uFillTx/>
                <a:latin typeface="proxima_nova"/>
              </a:rPr>
              <a:t>4.5 View Payments</a:t>
            </a:r>
          </a:p>
        </p:txBody>
      </p:sp>
      <p:sp>
        <p:nvSpPr>
          <p:cNvPr id="4" name="Rectangle: Rounded Corners 3">
            <a:extLst>
              <a:ext uri="{FF2B5EF4-FFF2-40B4-BE49-F238E27FC236}">
                <a16:creationId xmlns:a16="http://schemas.microsoft.com/office/drawing/2014/main" id="{A9E62CBB-D067-5EF5-968D-99D75482B658}"/>
              </a:ext>
            </a:extLst>
          </p:cNvPr>
          <p:cNvSpPr/>
          <p:nvPr/>
        </p:nvSpPr>
        <p:spPr>
          <a:xfrm>
            <a:off x="6919132" y="830164"/>
            <a:ext cx="3993075" cy="123828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       </a:t>
            </a:r>
          </a:p>
          <a:p>
            <a:pPr algn="ctr"/>
            <a:r>
              <a:rPr lang="en-PH" sz="1400" b="1">
                <a:solidFill>
                  <a:schemeClr val="tx1"/>
                </a:solidFill>
                <a:latin typeface="proxima_nova"/>
                <a:ea typeface="Lato"/>
                <a:cs typeface="Lato"/>
              </a:rPr>
              <a:t> IMPORTANT</a:t>
            </a:r>
            <a:endParaRPr lang="en-PH" sz="1200" b="1">
              <a:solidFill>
                <a:schemeClr val="tx1"/>
              </a:solidFill>
              <a:latin typeface="proxima_nova"/>
              <a:ea typeface="Lato"/>
              <a:cs typeface="Lato"/>
            </a:endParaRPr>
          </a:p>
          <a:p>
            <a:pPr algn="ctr"/>
            <a:r>
              <a:rPr lang="en-PH" sz="1400">
                <a:solidFill>
                  <a:schemeClr val="tx1"/>
                </a:solidFill>
                <a:latin typeface="proxima_nova"/>
                <a:ea typeface="Lato"/>
                <a:cs typeface="Lato"/>
              </a:rPr>
              <a:t>This chapter is applicable only for Spend Authorized suppliers who have active contracts and agreements with UNHCR. </a:t>
            </a:r>
            <a:endParaRPr lang="en-PH" sz="1400">
              <a:solidFill>
                <a:schemeClr val="tx1"/>
              </a:solidFill>
              <a:cs typeface="Arial"/>
            </a:endParaRPr>
          </a:p>
        </p:txBody>
      </p:sp>
      <p:pic>
        <p:nvPicPr>
          <p:cNvPr id="10" name="Graphic 9" descr="A lightbulb">
            <a:extLst>
              <a:ext uri="{FF2B5EF4-FFF2-40B4-BE49-F238E27FC236}">
                <a16:creationId xmlns:a16="http://schemas.microsoft.com/office/drawing/2014/main" id="{397AC6A6-64C6-9154-45F4-930E08D4A3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6560" y="962269"/>
            <a:ext cx="388123" cy="395484"/>
          </a:xfrm>
          <a:prstGeom prst="rect">
            <a:avLst/>
          </a:prstGeom>
        </p:spPr>
      </p:pic>
      <p:pic>
        <p:nvPicPr>
          <p:cNvPr id="14" name="Graphic 13" descr="Badge 1 with solid fill">
            <a:extLst>
              <a:ext uri="{FF2B5EF4-FFF2-40B4-BE49-F238E27FC236}">
                <a16:creationId xmlns:a16="http://schemas.microsoft.com/office/drawing/2014/main" id="{A830CD00-BCE6-7F06-4D0A-62F4982586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175" y="982463"/>
            <a:ext cx="248038" cy="248038"/>
          </a:xfrm>
          <a:prstGeom prst="rect">
            <a:avLst/>
          </a:prstGeom>
        </p:spPr>
      </p:pic>
      <p:pic>
        <p:nvPicPr>
          <p:cNvPr id="16" name="Graphic 15" descr="Badge with solid fill">
            <a:extLst>
              <a:ext uri="{FF2B5EF4-FFF2-40B4-BE49-F238E27FC236}">
                <a16:creationId xmlns:a16="http://schemas.microsoft.com/office/drawing/2014/main" id="{93E5023F-B997-00AE-442C-838B471B27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723" y="3470639"/>
            <a:ext cx="248038" cy="248038"/>
          </a:xfrm>
          <a:prstGeom prst="rect">
            <a:avLst/>
          </a:prstGeom>
        </p:spPr>
      </p:pic>
      <p:pic>
        <p:nvPicPr>
          <p:cNvPr id="17" name="Graphic 16" descr="Badge 3 with solid fill">
            <a:extLst>
              <a:ext uri="{FF2B5EF4-FFF2-40B4-BE49-F238E27FC236}">
                <a16:creationId xmlns:a16="http://schemas.microsoft.com/office/drawing/2014/main" id="{B59841A7-F2DB-C2FE-4E1E-999F4D58D5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8475" y="5185148"/>
            <a:ext cx="233738" cy="233738"/>
          </a:xfrm>
          <a:prstGeom prst="rect">
            <a:avLst/>
          </a:prstGeom>
        </p:spPr>
      </p:pic>
      <p:pic>
        <p:nvPicPr>
          <p:cNvPr id="18" name="Graphic 17" descr="Badge 4 with solid fill">
            <a:extLst>
              <a:ext uri="{FF2B5EF4-FFF2-40B4-BE49-F238E27FC236}">
                <a16:creationId xmlns:a16="http://schemas.microsoft.com/office/drawing/2014/main" id="{2EE46C4C-50FD-2215-686E-D4190A9F9E4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3613" y="5539511"/>
            <a:ext cx="228600" cy="228600"/>
          </a:xfrm>
          <a:prstGeom prst="rect">
            <a:avLst/>
          </a:prstGeom>
        </p:spPr>
      </p:pic>
      <p:pic>
        <p:nvPicPr>
          <p:cNvPr id="20" name="Graphic 19" descr="Badge 5 with solid fill">
            <a:extLst>
              <a:ext uri="{FF2B5EF4-FFF2-40B4-BE49-F238E27FC236}">
                <a16:creationId xmlns:a16="http://schemas.microsoft.com/office/drawing/2014/main" id="{581DC16F-BAB8-13F3-F606-D6DB4FB50B6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8475" y="5762611"/>
            <a:ext cx="240630" cy="240630"/>
          </a:xfrm>
          <a:prstGeom prst="rect">
            <a:avLst/>
          </a:prstGeom>
        </p:spPr>
      </p:pic>
      <p:sp>
        <p:nvSpPr>
          <p:cNvPr id="2" name="TextBox 1">
            <a:extLst>
              <a:ext uri="{FF2B5EF4-FFF2-40B4-BE49-F238E27FC236}">
                <a16:creationId xmlns:a16="http://schemas.microsoft.com/office/drawing/2014/main" id="{1D3FDE55-EC56-24FB-57EB-EE8C6221CBF2}"/>
              </a:ext>
            </a:extLst>
          </p:cNvPr>
          <p:cNvSpPr txBox="1"/>
          <p:nvPr/>
        </p:nvSpPr>
        <p:spPr>
          <a:xfrm>
            <a:off x="6919132" y="4094574"/>
            <a:ext cx="3993074" cy="584775"/>
          </a:xfrm>
          <a:prstGeom prst="rect">
            <a:avLst/>
          </a:prstGeom>
          <a:noFill/>
        </p:spPr>
        <p:txBody>
          <a:bodyPr wrap="square" lIns="91440" tIns="45720" rIns="91440" bIns="45720" anchor="t">
            <a:spAutoFit/>
          </a:bodyPr>
          <a:lstStyle/>
          <a:p>
            <a:pPr>
              <a:defRPr/>
            </a:pPr>
            <a:r>
              <a:rPr lang="en-IN" sz="1600" i="0" u="none" strike="noStrike" kern="1200" cap="none" spc="0" normalizeH="0" baseline="0" noProof="0">
                <a:ln>
                  <a:noFill/>
                </a:ln>
                <a:effectLst/>
                <a:uLnTx/>
                <a:uFillTx/>
                <a:latin typeface="proxima_nova"/>
              </a:rPr>
              <a:t>These options are found under the </a:t>
            </a:r>
            <a:r>
              <a:rPr lang="en-IN" sz="1600" b="1" i="0" u="none" strike="noStrike" kern="1200" cap="none" spc="0" normalizeH="0" baseline="0" noProof="0">
                <a:ln>
                  <a:noFill/>
                </a:ln>
                <a:effectLst/>
                <a:uLnTx/>
                <a:uFillTx/>
                <a:latin typeface="proxima_nova"/>
              </a:rPr>
              <a:t>Tasks</a:t>
            </a:r>
            <a:r>
              <a:rPr lang="en-IN" sz="1600" i="0" u="none" strike="noStrike" kern="1200" cap="none" spc="0" normalizeH="0" baseline="0" noProof="0">
                <a:ln>
                  <a:noFill/>
                </a:ln>
                <a:effectLst/>
                <a:uLnTx/>
                <a:uFillTx/>
                <a:latin typeface="proxima_nova"/>
              </a:rPr>
              <a:t> sections of the Supplier Portal page. </a:t>
            </a:r>
          </a:p>
        </p:txBody>
      </p:sp>
      <p:pic>
        <p:nvPicPr>
          <p:cNvPr id="7" name="Graphic 6" descr="House outline">
            <a:hlinkClick r:id="rId15" action="ppaction://hlinksldjump"/>
            <a:extLst>
              <a:ext uri="{FF2B5EF4-FFF2-40B4-BE49-F238E27FC236}">
                <a16:creationId xmlns:a16="http://schemas.microsoft.com/office/drawing/2014/main" id="{71FAB25C-6885-BF97-838A-AC5F4BE29F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720680" y="0"/>
            <a:ext cx="471320" cy="477054"/>
          </a:xfrm>
          <a:prstGeom prst="rect">
            <a:avLst/>
          </a:prstGeom>
        </p:spPr>
      </p:pic>
      <p:pic>
        <p:nvPicPr>
          <p:cNvPr id="8" name="Graphic 7" descr="Priorities with solid fill">
            <a:hlinkClick r:id="rId18" action="ppaction://hlinksldjump"/>
            <a:extLst>
              <a:ext uri="{FF2B5EF4-FFF2-40B4-BE49-F238E27FC236}">
                <a16:creationId xmlns:a16="http://schemas.microsoft.com/office/drawing/2014/main" id="{1ED807E1-CC89-8E19-987E-3E2045A0BDC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 y="6380946"/>
            <a:ext cx="477054" cy="477054"/>
          </a:xfrm>
          <a:prstGeom prst="rect">
            <a:avLst/>
          </a:prstGeom>
        </p:spPr>
      </p:pic>
      <p:sp>
        <p:nvSpPr>
          <p:cNvPr id="5" name="Callout: Line 4">
            <a:extLst>
              <a:ext uri="{FF2B5EF4-FFF2-40B4-BE49-F238E27FC236}">
                <a16:creationId xmlns:a16="http://schemas.microsoft.com/office/drawing/2014/main" id="{8245536A-3AE6-7792-EA71-7452C24DCA02}"/>
              </a:ext>
            </a:extLst>
          </p:cNvPr>
          <p:cNvSpPr/>
          <p:nvPr/>
        </p:nvSpPr>
        <p:spPr>
          <a:xfrm>
            <a:off x="7266228" y="2460217"/>
            <a:ext cx="2724796" cy="1010422"/>
          </a:xfrm>
          <a:prstGeom prst="borderCallout1">
            <a:avLst>
              <a:gd name="adj1" fmla="val 254"/>
              <a:gd name="adj2" fmla="val 49541"/>
              <a:gd name="adj3" fmla="val -38558"/>
              <a:gd name="adj4" fmla="val -5722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IN" sz="1500">
                <a:solidFill>
                  <a:srgbClr val="000000"/>
                </a:solidFill>
                <a:latin typeface="proxima_nova"/>
              </a:rPr>
              <a:t>This dashboard shows supplier’s negotiation status or reminds action to be taken.   </a:t>
            </a:r>
          </a:p>
        </p:txBody>
      </p:sp>
    </p:spTree>
    <p:extLst>
      <p:ext uri="{BB962C8B-B14F-4D97-AF65-F5344CB8AC3E}">
        <p14:creationId xmlns:p14="http://schemas.microsoft.com/office/powerpoint/2010/main" val="1979782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1E47F59-4D8F-8ECC-6386-7A337E7773E8}"/>
              </a:ext>
            </a:extLst>
          </p:cNvPr>
          <p:cNvPicPr>
            <a:picLocks noChangeAspect="1"/>
          </p:cNvPicPr>
          <p:nvPr/>
        </p:nvPicPr>
        <p:blipFill rotWithShape="1">
          <a:blip r:embed="rId2"/>
          <a:srcRect b="26794"/>
          <a:stretch/>
        </p:blipFill>
        <p:spPr>
          <a:xfrm>
            <a:off x="248038" y="831880"/>
            <a:ext cx="11799688" cy="302166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392313" y="285302"/>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4.1 Manage orders</a:t>
            </a:r>
          </a:p>
        </p:txBody>
      </p:sp>
      <p:sp>
        <p:nvSpPr>
          <p:cNvPr id="9" name="TextBox 8">
            <a:extLst>
              <a:ext uri="{FF2B5EF4-FFF2-40B4-BE49-F238E27FC236}">
                <a16:creationId xmlns:a16="http://schemas.microsoft.com/office/drawing/2014/main" id="{2675F6FB-FE90-E89E-4A6F-CF5C7379CCE1}"/>
              </a:ext>
            </a:extLst>
          </p:cNvPr>
          <p:cNvSpPr txBox="1"/>
          <p:nvPr/>
        </p:nvSpPr>
        <p:spPr>
          <a:xfrm>
            <a:off x="407649" y="4354550"/>
            <a:ext cx="7184144" cy="1569660"/>
          </a:xfrm>
          <a:prstGeom prst="rect">
            <a:avLst/>
          </a:prstGeom>
          <a:noFill/>
        </p:spPr>
        <p:txBody>
          <a:bodyPr wrap="square" lIns="91440" tIns="45720" rIns="91440" bIns="45720" anchor="t">
            <a:spAutoFit/>
          </a:bodyPr>
          <a:lstStyle/>
          <a:p>
            <a:pPr>
              <a:defRPr/>
            </a:pPr>
            <a:r>
              <a:rPr lang="en-IN" sz="1600" i="0" u="none" strike="noStrike" kern="1200" cap="none" spc="0" normalizeH="0" baseline="0" noProof="0">
                <a:ln>
                  <a:noFill/>
                </a:ln>
                <a:effectLst/>
                <a:uLnTx/>
                <a:uFillTx/>
                <a:latin typeface="proxima_nova"/>
              </a:rPr>
              <a:t>Navigate the Tasks on the Supplier Portal icon and follow the steps below:</a:t>
            </a:r>
          </a:p>
          <a:p>
            <a:pPr marL="342900" indent="-342900">
              <a:buAutoNum type="arabicPeriod"/>
              <a:defRPr/>
            </a:pPr>
            <a:r>
              <a:rPr lang="en-IN" sz="1600">
                <a:latin typeface="proxima_nova"/>
              </a:rPr>
              <a:t>Click on </a:t>
            </a:r>
            <a:r>
              <a:rPr lang="en-IN" sz="1600" b="1">
                <a:latin typeface="proxima_nova"/>
              </a:rPr>
              <a:t>Headers</a:t>
            </a:r>
            <a:r>
              <a:rPr lang="en-IN" sz="1600">
                <a:latin typeface="proxima_nova"/>
              </a:rPr>
              <a:t>/</a:t>
            </a:r>
            <a:r>
              <a:rPr lang="en-IN" sz="1600" b="1">
                <a:latin typeface="proxima_nova"/>
              </a:rPr>
              <a:t>Schedule</a:t>
            </a:r>
          </a:p>
          <a:p>
            <a:pPr marL="342900" indent="-342900">
              <a:buAutoNum type="arabicPeriod"/>
              <a:defRPr/>
            </a:pPr>
            <a:r>
              <a:rPr lang="en-IN" sz="1600" i="0" u="none" strike="noStrike" kern="1200" cap="none" spc="0" normalizeH="0" baseline="0" noProof="0">
                <a:ln>
                  <a:noFill/>
                </a:ln>
                <a:effectLst/>
                <a:uLnTx/>
                <a:uFillTx/>
                <a:latin typeface="proxima_nova"/>
              </a:rPr>
              <a:t>Enter</a:t>
            </a:r>
            <a:r>
              <a:rPr lang="en-IN" sz="1600">
                <a:latin typeface="proxima_nova"/>
              </a:rPr>
              <a:t> the Purchase order number or select </a:t>
            </a:r>
            <a:r>
              <a:rPr lang="en-IN" sz="1600" b="1">
                <a:latin typeface="proxima_nova"/>
              </a:rPr>
              <a:t>All Orders </a:t>
            </a:r>
            <a:r>
              <a:rPr lang="en-IN" sz="1600">
                <a:latin typeface="proxima_nova"/>
              </a:rPr>
              <a:t>option</a:t>
            </a:r>
          </a:p>
          <a:p>
            <a:pPr marL="342900" indent="-342900">
              <a:buAutoNum type="arabicPeriod"/>
              <a:defRPr/>
            </a:pPr>
            <a:r>
              <a:rPr lang="en-IN" sz="1600" i="0" u="none" strike="noStrike" kern="1200" cap="none" spc="0" normalizeH="0" baseline="0" noProof="0">
                <a:ln>
                  <a:noFill/>
                </a:ln>
                <a:effectLst/>
                <a:uLnTx/>
                <a:uFillTx/>
                <a:latin typeface="proxima_nova"/>
              </a:rPr>
              <a:t>Use </a:t>
            </a:r>
            <a:r>
              <a:rPr lang="en-IN" sz="1600" b="1" i="0" u="none" strike="noStrike" kern="1200" cap="none" spc="0" normalizeH="0" baseline="0" noProof="0">
                <a:ln>
                  <a:noFill/>
                </a:ln>
                <a:effectLst/>
                <a:uLnTx/>
                <a:uFillTx/>
                <a:latin typeface="proxima_nova"/>
              </a:rPr>
              <a:t>Search</a:t>
            </a:r>
            <a:r>
              <a:rPr lang="en-IN" sz="1600" i="0" u="none" strike="noStrike" kern="1200" cap="none" spc="0" normalizeH="0" baseline="0" noProof="0">
                <a:ln>
                  <a:noFill/>
                </a:ln>
                <a:effectLst/>
                <a:uLnTx/>
                <a:uFillTx/>
                <a:latin typeface="proxima_nova"/>
              </a:rPr>
              <a:t> or </a:t>
            </a:r>
            <a:r>
              <a:rPr lang="en-IN" sz="1600" b="1" i="0" u="none" strike="noStrike" kern="1200" cap="none" spc="0" normalizeH="0" baseline="0" noProof="0">
                <a:ln>
                  <a:noFill/>
                </a:ln>
                <a:effectLst/>
                <a:uLnTx/>
                <a:uFillTx/>
                <a:latin typeface="proxima_nova"/>
              </a:rPr>
              <a:t>Advanced</a:t>
            </a:r>
            <a:r>
              <a:rPr lang="en-IN" sz="1600" i="0" u="none" strike="noStrike" kern="1200" cap="none" spc="0" normalizeH="0" baseline="0" noProof="0">
                <a:ln>
                  <a:noFill/>
                </a:ln>
                <a:effectLst/>
                <a:uLnTx/>
                <a:uFillTx/>
                <a:latin typeface="proxima_nova"/>
              </a:rPr>
              <a:t> search function</a:t>
            </a:r>
          </a:p>
          <a:p>
            <a:pPr marL="342900" indent="-342900">
              <a:buAutoNum type="arabicPeriod"/>
              <a:defRPr/>
            </a:pPr>
            <a:r>
              <a:rPr lang="en-IN" sz="1600">
                <a:latin typeface="proxima_nova"/>
              </a:rPr>
              <a:t>Click on </a:t>
            </a:r>
            <a:r>
              <a:rPr lang="en-IN" sz="1600" b="1">
                <a:latin typeface="proxima_nova"/>
              </a:rPr>
              <a:t>PO number </a:t>
            </a:r>
            <a:r>
              <a:rPr lang="en-IN" sz="1600">
                <a:latin typeface="proxima_nova"/>
              </a:rPr>
              <a:t>to preview the PO</a:t>
            </a:r>
          </a:p>
          <a:p>
            <a:pPr marL="342900" indent="-342900">
              <a:buAutoNum type="arabicPeriod"/>
              <a:defRPr/>
            </a:pPr>
            <a:r>
              <a:rPr lang="en-IN" sz="1600" i="0" u="none" strike="noStrike" kern="1200" cap="none" spc="0" normalizeH="0" baseline="0" noProof="0">
                <a:ln>
                  <a:noFill/>
                </a:ln>
                <a:effectLst/>
                <a:uLnTx/>
                <a:uFillTx/>
                <a:latin typeface="proxima_nova"/>
              </a:rPr>
              <a:t>Click </a:t>
            </a:r>
            <a:r>
              <a:rPr lang="en-IN" sz="1600" b="1" i="0" u="none" strike="noStrike" kern="1200" cap="none" spc="0" normalizeH="0" baseline="0" noProof="0">
                <a:ln>
                  <a:noFill/>
                </a:ln>
                <a:effectLst/>
                <a:uLnTx/>
                <a:uFillTx/>
                <a:latin typeface="proxima_nova"/>
              </a:rPr>
              <a:t>Life cycle </a:t>
            </a:r>
            <a:r>
              <a:rPr lang="en-IN" sz="1600" i="0" u="none" strike="noStrike" kern="1200" cap="none" spc="0" normalizeH="0" baseline="0" noProof="0">
                <a:ln>
                  <a:noFill/>
                </a:ln>
                <a:effectLst/>
                <a:uLnTx/>
                <a:uFillTx/>
                <a:latin typeface="proxima_nova"/>
              </a:rPr>
              <a:t>icon for PO dashboard</a:t>
            </a:r>
          </a:p>
        </p:txBody>
      </p:sp>
      <p:sp>
        <p:nvSpPr>
          <p:cNvPr id="4" name="Rectangle: Rounded Corners 3">
            <a:extLst>
              <a:ext uri="{FF2B5EF4-FFF2-40B4-BE49-F238E27FC236}">
                <a16:creationId xmlns:a16="http://schemas.microsoft.com/office/drawing/2014/main" id="{A9E62CBB-D067-5EF5-968D-99D75482B658}"/>
              </a:ext>
            </a:extLst>
          </p:cNvPr>
          <p:cNvSpPr/>
          <p:nvPr/>
        </p:nvSpPr>
        <p:spPr>
          <a:xfrm>
            <a:off x="8192280" y="4131356"/>
            <a:ext cx="3855446" cy="2082832"/>
          </a:xfrm>
          <a:prstGeom prst="roundRect">
            <a:avLst/>
          </a:prstGeom>
          <a:solidFill>
            <a:schemeClr val="accent1">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PH" sz="1400" b="1">
              <a:solidFill>
                <a:schemeClr val="tx1"/>
              </a:solidFill>
              <a:latin typeface="proxima_nova"/>
              <a:ea typeface="Lato"/>
              <a:cs typeface="Lato"/>
            </a:endParaRPr>
          </a:p>
          <a:p>
            <a:pPr algn="ctr"/>
            <a:r>
              <a:rPr lang="en-PH" sz="1400" b="1">
                <a:solidFill>
                  <a:schemeClr val="tx1"/>
                </a:solidFill>
                <a:latin typeface="proxima_nova"/>
                <a:ea typeface="Lato"/>
                <a:cs typeface="Lato"/>
              </a:rPr>
              <a:t>PO STATUS </a:t>
            </a:r>
          </a:p>
          <a:p>
            <a:r>
              <a:rPr lang="en-PH" sz="1300" b="1">
                <a:solidFill>
                  <a:schemeClr val="tx1"/>
                </a:solidFill>
                <a:latin typeface="proxima_nova"/>
                <a:ea typeface="Lato"/>
                <a:cs typeface="Lato"/>
              </a:rPr>
              <a:t>Open:</a:t>
            </a:r>
            <a:r>
              <a:rPr lang="en-PH" sz="1300">
                <a:solidFill>
                  <a:schemeClr val="tx1"/>
                </a:solidFill>
                <a:latin typeface="proxima_nova"/>
                <a:ea typeface="Lato"/>
                <a:cs typeface="Lato"/>
              </a:rPr>
              <a:t> The PO is open for receiving and invoicing</a:t>
            </a:r>
          </a:p>
          <a:p>
            <a:r>
              <a:rPr lang="en-PH" sz="1300" b="1">
                <a:solidFill>
                  <a:schemeClr val="tx1"/>
                </a:solidFill>
                <a:latin typeface="proxima_nova"/>
                <a:ea typeface="Lato"/>
                <a:cs typeface="Lato"/>
              </a:rPr>
              <a:t>On Hold: </a:t>
            </a:r>
            <a:r>
              <a:rPr lang="en-PH" sz="1300">
                <a:solidFill>
                  <a:schemeClr val="tx1"/>
                </a:solidFill>
                <a:latin typeface="proxima_nova"/>
                <a:ea typeface="Lato"/>
                <a:cs typeface="Lato"/>
              </a:rPr>
              <a:t>The PO is on hold and no transactions can be created</a:t>
            </a:r>
          </a:p>
          <a:p>
            <a:r>
              <a:rPr lang="en-PH" sz="1300" b="1">
                <a:solidFill>
                  <a:schemeClr val="tx1"/>
                </a:solidFill>
                <a:latin typeface="proxima_nova"/>
                <a:ea typeface="Lato"/>
                <a:cs typeface="Lato"/>
              </a:rPr>
              <a:t>Closed for Receiving: </a:t>
            </a:r>
            <a:r>
              <a:rPr lang="en-PH" sz="1300">
                <a:solidFill>
                  <a:schemeClr val="tx1"/>
                </a:solidFill>
                <a:latin typeface="proxima_nova"/>
                <a:ea typeface="Lato"/>
                <a:cs typeface="Lato"/>
              </a:rPr>
              <a:t>The PO is fully received</a:t>
            </a:r>
          </a:p>
          <a:p>
            <a:r>
              <a:rPr lang="en-PH" sz="1300" b="1">
                <a:solidFill>
                  <a:schemeClr val="tx1"/>
                </a:solidFill>
                <a:latin typeface="proxima_nova"/>
                <a:ea typeface="Lato"/>
                <a:cs typeface="Lato"/>
              </a:rPr>
              <a:t>Closed for Invoicing: </a:t>
            </a:r>
            <a:r>
              <a:rPr lang="en-PH" sz="1300">
                <a:solidFill>
                  <a:schemeClr val="tx1"/>
                </a:solidFill>
                <a:latin typeface="proxima_nova"/>
                <a:ea typeface="Lato"/>
                <a:cs typeface="Lato"/>
              </a:rPr>
              <a:t>The PO is fully invoiced</a:t>
            </a:r>
          </a:p>
          <a:p>
            <a:r>
              <a:rPr lang="en-PH" sz="1300" b="1">
                <a:solidFill>
                  <a:schemeClr val="tx1"/>
                </a:solidFill>
                <a:latin typeface="proxima_nova"/>
                <a:ea typeface="Lato"/>
                <a:cs typeface="Lato"/>
              </a:rPr>
              <a:t>Cancelled: </a:t>
            </a:r>
            <a:r>
              <a:rPr lang="en-PH" sz="1300">
                <a:solidFill>
                  <a:schemeClr val="tx1"/>
                </a:solidFill>
                <a:latin typeface="proxima_nova"/>
                <a:ea typeface="Lato"/>
                <a:cs typeface="Lato"/>
              </a:rPr>
              <a:t>The PO is cancelled but not deleted</a:t>
            </a:r>
          </a:p>
          <a:p>
            <a:r>
              <a:rPr lang="en-PH" sz="1300" b="1">
                <a:solidFill>
                  <a:schemeClr val="tx1"/>
                </a:solidFill>
                <a:latin typeface="proxima_nova"/>
                <a:ea typeface="Lato"/>
                <a:cs typeface="Lato"/>
              </a:rPr>
              <a:t>Pending Change Approval: </a:t>
            </a:r>
            <a:r>
              <a:rPr lang="en-PH" sz="1300">
                <a:solidFill>
                  <a:schemeClr val="tx1"/>
                </a:solidFill>
                <a:latin typeface="proxima_nova"/>
                <a:ea typeface="Lato"/>
                <a:cs typeface="Lato"/>
              </a:rPr>
              <a:t>The PO has a change request that is sent for approval  </a:t>
            </a:r>
          </a:p>
          <a:p>
            <a:pPr algn="ctr"/>
            <a:r>
              <a:rPr lang="en-PH" sz="1400">
                <a:solidFill>
                  <a:schemeClr val="tx1"/>
                </a:solidFill>
                <a:latin typeface="proxima_nova"/>
                <a:ea typeface="Lato"/>
                <a:cs typeface="Lato"/>
              </a:rPr>
              <a:t> </a:t>
            </a:r>
            <a:endParaRPr lang="en-PH">
              <a:solidFill>
                <a:schemeClr val="tx1"/>
              </a:solidFill>
              <a:cs typeface="Arial"/>
            </a:endParaRPr>
          </a:p>
        </p:txBody>
      </p:sp>
      <p:pic>
        <p:nvPicPr>
          <p:cNvPr id="10" name="Graphic 9" descr="A lightbulb">
            <a:extLst>
              <a:ext uri="{FF2B5EF4-FFF2-40B4-BE49-F238E27FC236}">
                <a16:creationId xmlns:a16="http://schemas.microsoft.com/office/drawing/2014/main" id="{397AC6A6-64C6-9154-45F4-930E08D4A3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7037" y="4176077"/>
            <a:ext cx="299105" cy="304675"/>
          </a:xfrm>
          <a:prstGeom prst="rect">
            <a:avLst/>
          </a:prstGeom>
        </p:spPr>
      </p:pic>
      <p:pic>
        <p:nvPicPr>
          <p:cNvPr id="14" name="Graphic 13" descr="Badge 1 with solid fill">
            <a:extLst>
              <a:ext uri="{FF2B5EF4-FFF2-40B4-BE49-F238E27FC236}">
                <a16:creationId xmlns:a16="http://schemas.microsoft.com/office/drawing/2014/main" id="{A830CD00-BCE6-7F06-4D0A-62F498258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6747" y="1183678"/>
            <a:ext cx="432722" cy="432722"/>
          </a:xfrm>
          <a:prstGeom prst="rect">
            <a:avLst/>
          </a:prstGeom>
        </p:spPr>
      </p:pic>
      <p:pic>
        <p:nvPicPr>
          <p:cNvPr id="16" name="Graphic 15" descr="Badge with solid fill">
            <a:extLst>
              <a:ext uri="{FF2B5EF4-FFF2-40B4-BE49-F238E27FC236}">
                <a16:creationId xmlns:a16="http://schemas.microsoft.com/office/drawing/2014/main" id="{93E5023F-B997-00AE-442C-838B471B27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07688" y="1276983"/>
            <a:ext cx="432721" cy="432721"/>
          </a:xfrm>
          <a:prstGeom prst="rect">
            <a:avLst/>
          </a:prstGeom>
        </p:spPr>
      </p:pic>
      <p:pic>
        <p:nvPicPr>
          <p:cNvPr id="17" name="Graphic 16" descr="Badge 3 with solid fill">
            <a:extLst>
              <a:ext uri="{FF2B5EF4-FFF2-40B4-BE49-F238E27FC236}">
                <a16:creationId xmlns:a16="http://schemas.microsoft.com/office/drawing/2014/main" id="{B59841A7-F2DB-C2FE-4E1E-999F4D58D5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67215" y="1316065"/>
            <a:ext cx="432720" cy="432720"/>
          </a:xfrm>
          <a:prstGeom prst="rect">
            <a:avLst/>
          </a:prstGeom>
        </p:spPr>
      </p:pic>
      <p:pic>
        <p:nvPicPr>
          <p:cNvPr id="18" name="Graphic 17" descr="Badge 4 with solid fill">
            <a:extLst>
              <a:ext uri="{FF2B5EF4-FFF2-40B4-BE49-F238E27FC236}">
                <a16:creationId xmlns:a16="http://schemas.microsoft.com/office/drawing/2014/main" id="{2EE46C4C-50FD-2215-686E-D4190A9F9E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1708" y="2902547"/>
            <a:ext cx="432719" cy="432719"/>
          </a:xfrm>
          <a:prstGeom prst="rect">
            <a:avLst/>
          </a:prstGeom>
        </p:spPr>
      </p:pic>
      <p:pic>
        <p:nvPicPr>
          <p:cNvPr id="20" name="Graphic 19" descr="Badge 5 with solid fill">
            <a:extLst>
              <a:ext uri="{FF2B5EF4-FFF2-40B4-BE49-F238E27FC236}">
                <a16:creationId xmlns:a16="http://schemas.microsoft.com/office/drawing/2014/main" id="{581DC16F-BAB8-13F3-F606-D6DB4FB50B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88602" y="2315446"/>
            <a:ext cx="432718" cy="432718"/>
          </a:xfrm>
          <a:prstGeom prst="rect">
            <a:avLst/>
          </a:prstGeom>
        </p:spPr>
      </p:pic>
      <p:pic>
        <p:nvPicPr>
          <p:cNvPr id="3" name="Graphic 2" descr="House outline">
            <a:hlinkClick r:id="rId15" action="ppaction://hlinksldjump"/>
            <a:extLst>
              <a:ext uri="{FF2B5EF4-FFF2-40B4-BE49-F238E27FC236}">
                <a16:creationId xmlns:a16="http://schemas.microsoft.com/office/drawing/2014/main" id="{4FB1F94D-930E-1E2C-BABB-48D3B3C823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720680" y="0"/>
            <a:ext cx="471320" cy="477054"/>
          </a:xfrm>
          <a:prstGeom prst="rect">
            <a:avLst/>
          </a:prstGeom>
        </p:spPr>
      </p:pic>
      <p:pic>
        <p:nvPicPr>
          <p:cNvPr id="5" name="Graphic 4" descr="Priorities with solid fill">
            <a:hlinkClick r:id="rId18" action="ppaction://hlinksldjump"/>
            <a:extLst>
              <a:ext uri="{FF2B5EF4-FFF2-40B4-BE49-F238E27FC236}">
                <a16:creationId xmlns:a16="http://schemas.microsoft.com/office/drawing/2014/main" id="{9FE32029-6708-F28D-D2DA-06683A74DEF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994907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260BB-88D5-5A86-9899-A278F634046D}"/>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4.1 </a:t>
            </a:r>
            <a:r>
              <a:rPr lang="en-US" sz="2800" b="1">
                <a:solidFill>
                  <a:srgbClr val="0072BC"/>
                </a:solidFill>
                <a:latin typeface="Proxima Nova"/>
                <a:ea typeface="+mn-lt"/>
                <a:cs typeface="+mn-lt"/>
              </a:rPr>
              <a:t>Manage orders </a:t>
            </a:r>
            <a:endParaRPr lang="en-PH" sz="2500" b="1">
              <a:solidFill>
                <a:srgbClr val="0072BC"/>
              </a:solidFill>
              <a:latin typeface="Proxima Nova"/>
              <a:ea typeface="+mn-lt"/>
              <a:cs typeface="+mn-lt"/>
            </a:endParaRPr>
          </a:p>
        </p:txBody>
      </p:sp>
      <p:pic>
        <p:nvPicPr>
          <p:cNvPr id="3" name="Picture 2">
            <a:extLst>
              <a:ext uri="{FF2B5EF4-FFF2-40B4-BE49-F238E27FC236}">
                <a16:creationId xmlns:a16="http://schemas.microsoft.com/office/drawing/2014/main" id="{73507CF4-DE81-AA1A-D85F-D23092619EB2}"/>
              </a:ext>
            </a:extLst>
          </p:cNvPr>
          <p:cNvPicPr>
            <a:picLocks noChangeAspect="1"/>
          </p:cNvPicPr>
          <p:nvPr/>
        </p:nvPicPr>
        <p:blipFill rotWithShape="1">
          <a:blip r:embed="rId2"/>
          <a:srcRect l="1" r="72200" b="26794"/>
          <a:stretch/>
        </p:blipFill>
        <p:spPr>
          <a:xfrm>
            <a:off x="901181" y="803888"/>
            <a:ext cx="3280294" cy="302166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A9A99F6-4CE2-F704-EAC7-C9E05ABBEA74}"/>
              </a:ext>
            </a:extLst>
          </p:cNvPr>
          <p:cNvSpPr txBox="1"/>
          <p:nvPr/>
        </p:nvSpPr>
        <p:spPr>
          <a:xfrm>
            <a:off x="830463" y="161477"/>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Actions</a:t>
            </a:r>
          </a:p>
        </p:txBody>
      </p:sp>
      <p:pic>
        <p:nvPicPr>
          <p:cNvPr id="5" name="Picture 4">
            <a:extLst>
              <a:ext uri="{FF2B5EF4-FFF2-40B4-BE49-F238E27FC236}">
                <a16:creationId xmlns:a16="http://schemas.microsoft.com/office/drawing/2014/main" id="{1AD19CAB-19BC-9EF9-2254-B98BA1B12F7F}"/>
              </a:ext>
            </a:extLst>
          </p:cNvPr>
          <p:cNvPicPr>
            <a:picLocks noChangeAspect="1"/>
          </p:cNvPicPr>
          <p:nvPr/>
        </p:nvPicPr>
        <p:blipFill>
          <a:blip r:embed="rId3"/>
          <a:stretch>
            <a:fillRect/>
          </a:stretch>
        </p:blipFill>
        <p:spPr>
          <a:xfrm>
            <a:off x="4469522" y="1962955"/>
            <a:ext cx="1514319" cy="189476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CAEB0EC1-0884-FBD9-1A75-2973B0FE7821}"/>
              </a:ext>
            </a:extLst>
          </p:cNvPr>
          <p:cNvSpPr/>
          <p:nvPr/>
        </p:nvSpPr>
        <p:spPr>
          <a:xfrm flipH="1">
            <a:off x="984808" y="2368446"/>
            <a:ext cx="676041" cy="26058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7" name="Rectangle 6">
            <a:extLst>
              <a:ext uri="{FF2B5EF4-FFF2-40B4-BE49-F238E27FC236}">
                <a16:creationId xmlns:a16="http://schemas.microsoft.com/office/drawing/2014/main" id="{6E4B1E80-09F2-52A6-23E5-47C7914C25CD}"/>
              </a:ext>
            </a:extLst>
          </p:cNvPr>
          <p:cNvSpPr/>
          <p:nvPr/>
        </p:nvSpPr>
        <p:spPr>
          <a:xfrm flipH="1">
            <a:off x="4469520" y="2629034"/>
            <a:ext cx="1504181" cy="122868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cxnSp>
        <p:nvCxnSpPr>
          <p:cNvPr id="8" name="Straight Arrow Connector 7">
            <a:extLst>
              <a:ext uri="{FF2B5EF4-FFF2-40B4-BE49-F238E27FC236}">
                <a16:creationId xmlns:a16="http://schemas.microsoft.com/office/drawing/2014/main" id="{E233225A-EC5A-C9B8-1562-1F11D0C88C8A}"/>
              </a:ext>
            </a:extLst>
          </p:cNvPr>
          <p:cNvCxnSpPr>
            <a:cxnSpLocks/>
            <a:endCxn id="7" idx="3"/>
          </p:cNvCxnSpPr>
          <p:nvPr/>
        </p:nvCxnSpPr>
        <p:spPr>
          <a:xfrm>
            <a:off x="1671605" y="2480781"/>
            <a:ext cx="2797915" cy="76259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10" name="Picture 9">
            <a:extLst>
              <a:ext uri="{FF2B5EF4-FFF2-40B4-BE49-F238E27FC236}">
                <a16:creationId xmlns:a16="http://schemas.microsoft.com/office/drawing/2014/main" id="{DC751851-B062-1966-D844-7E3B3917F585}"/>
              </a:ext>
            </a:extLst>
          </p:cNvPr>
          <p:cNvPicPr>
            <a:picLocks noChangeAspect="1"/>
          </p:cNvPicPr>
          <p:nvPr/>
        </p:nvPicPr>
        <p:blipFill rotWithShape="1">
          <a:blip r:embed="rId4"/>
          <a:srcRect r="17887"/>
          <a:stretch/>
        </p:blipFill>
        <p:spPr>
          <a:xfrm>
            <a:off x="7172178" y="511624"/>
            <a:ext cx="4822927" cy="4339957"/>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84ED744E-A138-671E-D8D0-3DB63E8F93AD}"/>
              </a:ext>
            </a:extLst>
          </p:cNvPr>
          <p:cNvSpPr/>
          <p:nvPr/>
        </p:nvSpPr>
        <p:spPr>
          <a:xfrm>
            <a:off x="6066009" y="3527476"/>
            <a:ext cx="964019" cy="298075"/>
          </a:xfrm>
          <a:prstGeom prst="rightArrow">
            <a:avLst/>
          </a:prstGeom>
          <a:solidFill>
            <a:schemeClr val="accent3">
              <a:lumMod val="20000"/>
              <a:lumOff val="80000"/>
            </a:schemeClr>
          </a:solidFill>
          <a:ln>
            <a:solidFill>
              <a:srgbClr val="FAEB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DE42C8-4E91-A65F-3F44-793DAC894F93}"/>
              </a:ext>
            </a:extLst>
          </p:cNvPr>
          <p:cNvSpPr txBox="1"/>
          <p:nvPr/>
        </p:nvSpPr>
        <p:spPr>
          <a:xfrm>
            <a:off x="897565" y="4361051"/>
            <a:ext cx="5680444" cy="830997"/>
          </a:xfrm>
          <a:prstGeom prst="rect">
            <a:avLst/>
          </a:prstGeom>
          <a:noFill/>
        </p:spPr>
        <p:txBody>
          <a:bodyPr wrap="square" lIns="91440" tIns="45720" rIns="91440" bIns="45720" anchor="t">
            <a:spAutoFit/>
          </a:bodyPr>
          <a:lstStyle/>
          <a:p>
            <a:pPr marL="285750" indent="-285750">
              <a:buFontTx/>
              <a:buChar char="-"/>
              <a:defRPr/>
            </a:pPr>
            <a:r>
              <a:rPr lang="en-IN" sz="1600" i="0" u="none" strike="noStrike" kern="1200" cap="none" spc="0" normalizeH="0" baseline="0" noProof="0">
                <a:ln>
                  <a:noFill/>
                </a:ln>
                <a:effectLst/>
                <a:uLnTx/>
                <a:uFillTx/>
                <a:latin typeface="proxima_nova"/>
              </a:rPr>
              <a:t>Supplier can Export the list of POs to excel sheet</a:t>
            </a:r>
          </a:p>
          <a:p>
            <a:pPr marL="285750" indent="-285750">
              <a:buFontTx/>
              <a:buChar char="-"/>
              <a:defRPr/>
            </a:pPr>
            <a:r>
              <a:rPr lang="en-IN" sz="1600">
                <a:latin typeface="proxima_nova"/>
              </a:rPr>
              <a:t>Click on </a:t>
            </a:r>
            <a:r>
              <a:rPr lang="en-IN" sz="1600" b="1">
                <a:latin typeface="proxima_nova"/>
              </a:rPr>
              <a:t>Acknowledge</a:t>
            </a:r>
            <a:r>
              <a:rPr lang="en-IN" sz="1600">
                <a:latin typeface="proxima_nova"/>
              </a:rPr>
              <a:t> button to send acknowledgement</a:t>
            </a:r>
          </a:p>
          <a:p>
            <a:pPr marL="285750" indent="-285750">
              <a:buFontTx/>
              <a:buChar char="-"/>
              <a:defRPr/>
            </a:pPr>
            <a:r>
              <a:rPr lang="en-IN" sz="1600" i="0" u="none" strike="noStrike" kern="1200" cap="none" spc="0" normalizeH="0" baseline="0" noProof="0">
                <a:ln>
                  <a:noFill/>
                </a:ln>
                <a:effectLst/>
                <a:uLnTx/>
                <a:uFillTx/>
                <a:latin typeface="proxima_nova"/>
              </a:rPr>
              <a:t>Click on </a:t>
            </a:r>
            <a:r>
              <a:rPr lang="en-IN" sz="1600" b="1" i="0" u="none" strike="noStrike" kern="1200" cap="none" spc="0" normalizeH="0" baseline="0" noProof="0">
                <a:ln>
                  <a:noFill/>
                </a:ln>
                <a:effectLst/>
                <a:uLnTx/>
                <a:uFillTx/>
                <a:latin typeface="proxima_nova"/>
              </a:rPr>
              <a:t>View PDF </a:t>
            </a:r>
            <a:r>
              <a:rPr lang="en-IN" sz="1600" i="0" u="none" strike="noStrike" kern="1200" cap="none" spc="0" normalizeH="0" baseline="0" noProof="0">
                <a:ln>
                  <a:noFill/>
                </a:ln>
                <a:effectLst/>
                <a:uLnTx/>
                <a:uFillTx/>
                <a:latin typeface="proxima_nova"/>
              </a:rPr>
              <a:t>button to generate PO in pdf version</a:t>
            </a:r>
          </a:p>
        </p:txBody>
      </p:sp>
      <p:sp>
        <p:nvSpPr>
          <p:cNvPr id="13" name="Rectangle: Rounded Corners 12">
            <a:extLst>
              <a:ext uri="{FF2B5EF4-FFF2-40B4-BE49-F238E27FC236}">
                <a16:creationId xmlns:a16="http://schemas.microsoft.com/office/drawing/2014/main" id="{FAB020C8-88B7-55F1-3A3F-62F8BF64BB1B}"/>
              </a:ext>
            </a:extLst>
          </p:cNvPr>
          <p:cNvSpPr/>
          <p:nvPr/>
        </p:nvSpPr>
        <p:spPr>
          <a:xfrm>
            <a:off x="8580474" y="4985431"/>
            <a:ext cx="3375866" cy="1238284"/>
          </a:xfrm>
          <a:prstGeom prst="roundRect">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       IMPORTANT</a:t>
            </a:r>
          </a:p>
          <a:p>
            <a:pPr algn="ctr"/>
            <a:r>
              <a:rPr lang="en-PH" sz="1400">
                <a:solidFill>
                  <a:schemeClr val="tx1"/>
                </a:solidFill>
                <a:latin typeface="proxima_nova"/>
                <a:ea typeface="Lato"/>
                <a:cs typeface="Lato"/>
              </a:rPr>
              <a:t>It’s prohibited to change the Purchase Order from Supplier side in the system. Please discuss with procurement focal person first. </a:t>
            </a:r>
            <a:endParaRPr lang="en-PH" sz="1400">
              <a:solidFill>
                <a:schemeClr val="tx1"/>
              </a:solidFill>
              <a:cs typeface="Arial"/>
            </a:endParaRPr>
          </a:p>
        </p:txBody>
      </p:sp>
      <p:pic>
        <p:nvPicPr>
          <p:cNvPr id="14" name="Graphic 13" descr="A lightbulb">
            <a:extLst>
              <a:ext uri="{FF2B5EF4-FFF2-40B4-BE49-F238E27FC236}">
                <a16:creationId xmlns:a16="http://schemas.microsoft.com/office/drawing/2014/main" id="{2FB936E1-8D74-F073-D345-31ED46DA8B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3641" y="4966038"/>
            <a:ext cx="344310" cy="345182"/>
          </a:xfrm>
          <a:prstGeom prst="rect">
            <a:avLst/>
          </a:prstGeom>
        </p:spPr>
      </p:pic>
      <p:pic>
        <p:nvPicPr>
          <p:cNvPr id="15" name="Graphic 14" descr="House outline">
            <a:hlinkClick r:id="rId7" action="ppaction://hlinksldjump"/>
            <a:extLst>
              <a:ext uri="{FF2B5EF4-FFF2-40B4-BE49-F238E27FC236}">
                <a16:creationId xmlns:a16="http://schemas.microsoft.com/office/drawing/2014/main" id="{CF5DC830-5103-C381-66AE-7220377351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16" name="Graphic 15" descr="Priorities with solid fill">
            <a:hlinkClick r:id="rId10" action="ppaction://hlinksldjump"/>
            <a:extLst>
              <a:ext uri="{FF2B5EF4-FFF2-40B4-BE49-F238E27FC236}">
                <a16:creationId xmlns:a16="http://schemas.microsoft.com/office/drawing/2014/main" id="{8EB06D2C-F3CA-B624-5618-37D1D26F92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 useBgFill="1">
        <p:nvSpPr>
          <p:cNvPr id="9" name="TextBox 8">
            <a:extLst>
              <a:ext uri="{FF2B5EF4-FFF2-40B4-BE49-F238E27FC236}">
                <a16:creationId xmlns:a16="http://schemas.microsoft.com/office/drawing/2014/main" id="{8D4D97E8-1A44-A633-6733-3F8B718DD8E7}"/>
              </a:ext>
            </a:extLst>
          </p:cNvPr>
          <p:cNvSpPr txBox="1"/>
          <p:nvPr/>
        </p:nvSpPr>
        <p:spPr>
          <a:xfrm>
            <a:off x="7226517" y="1131809"/>
            <a:ext cx="625813" cy="215444"/>
          </a:xfrm>
          <a:prstGeom prst="rect">
            <a:avLst/>
          </a:prstGeom>
        </p:spPr>
        <p:txBody>
          <a:bodyPr wrap="square" rtlCol="0">
            <a:spAutoFit/>
          </a:bodyPr>
          <a:lstStyle/>
          <a:p>
            <a:r>
              <a:rPr lang="en-US" sz="800" b="1"/>
              <a:t>UNHCR</a:t>
            </a:r>
          </a:p>
        </p:txBody>
      </p:sp>
      <p:sp useBgFill="1">
        <p:nvSpPr>
          <p:cNvPr id="17" name="TextBox 16">
            <a:extLst>
              <a:ext uri="{FF2B5EF4-FFF2-40B4-BE49-F238E27FC236}">
                <a16:creationId xmlns:a16="http://schemas.microsoft.com/office/drawing/2014/main" id="{3CF1052C-72CC-DB0B-F39F-BFB42CDB7A2F}"/>
              </a:ext>
            </a:extLst>
          </p:cNvPr>
          <p:cNvSpPr txBox="1"/>
          <p:nvPr/>
        </p:nvSpPr>
        <p:spPr>
          <a:xfrm>
            <a:off x="4651552" y="2314719"/>
            <a:ext cx="625813" cy="215444"/>
          </a:xfrm>
          <a:prstGeom prst="rect">
            <a:avLst/>
          </a:prstGeom>
        </p:spPr>
        <p:txBody>
          <a:bodyPr wrap="square" rtlCol="0">
            <a:spAutoFit/>
          </a:bodyPr>
          <a:lstStyle/>
          <a:p>
            <a:endParaRPr lang="en-US" sz="800" b="1"/>
          </a:p>
        </p:txBody>
      </p:sp>
    </p:spTree>
    <p:extLst>
      <p:ext uri="{BB962C8B-B14F-4D97-AF65-F5344CB8AC3E}">
        <p14:creationId xmlns:p14="http://schemas.microsoft.com/office/powerpoint/2010/main" val="2660857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EE84E7A-E62D-640D-9785-D57E555FE7CB}"/>
              </a:ext>
            </a:extLst>
          </p:cNvPr>
          <p:cNvPicPr>
            <a:picLocks noChangeAspect="1"/>
          </p:cNvPicPr>
          <p:nvPr/>
        </p:nvPicPr>
        <p:blipFill>
          <a:blip r:embed="rId2"/>
          <a:stretch>
            <a:fillRect/>
          </a:stretch>
        </p:blipFill>
        <p:spPr>
          <a:xfrm>
            <a:off x="582813" y="1566284"/>
            <a:ext cx="8489170" cy="372543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D9D260BB-88D5-5A86-9899-A278F634046D}"/>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4.1 </a:t>
            </a:r>
            <a:r>
              <a:rPr lang="en-US" sz="2800" b="1">
                <a:solidFill>
                  <a:srgbClr val="0072BC"/>
                </a:solidFill>
                <a:latin typeface="Proxima Nova"/>
                <a:ea typeface="+mn-lt"/>
                <a:cs typeface="+mn-lt"/>
              </a:rPr>
              <a:t>Manage orders </a:t>
            </a:r>
            <a:endParaRPr lang="en-PH" sz="2500" b="1">
              <a:solidFill>
                <a:srgbClr val="0072BC"/>
              </a:solidFill>
              <a:latin typeface="Proxima Nova"/>
              <a:ea typeface="+mn-lt"/>
              <a:cs typeface="+mn-lt"/>
            </a:endParaRPr>
          </a:p>
        </p:txBody>
      </p:sp>
      <p:sp>
        <p:nvSpPr>
          <p:cNvPr id="4" name="TextBox 3">
            <a:extLst>
              <a:ext uri="{FF2B5EF4-FFF2-40B4-BE49-F238E27FC236}">
                <a16:creationId xmlns:a16="http://schemas.microsoft.com/office/drawing/2014/main" id="{7A9A99F6-4CE2-F704-EAC7-C9E05ABBEA74}"/>
              </a:ext>
            </a:extLst>
          </p:cNvPr>
          <p:cNvSpPr txBox="1"/>
          <p:nvPr/>
        </p:nvSpPr>
        <p:spPr>
          <a:xfrm>
            <a:off x="582813" y="153497"/>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Order Life Cycle page</a:t>
            </a:r>
          </a:p>
        </p:txBody>
      </p:sp>
      <p:sp>
        <p:nvSpPr>
          <p:cNvPr id="12" name="TextBox 11">
            <a:extLst>
              <a:ext uri="{FF2B5EF4-FFF2-40B4-BE49-F238E27FC236}">
                <a16:creationId xmlns:a16="http://schemas.microsoft.com/office/drawing/2014/main" id="{FFDE42C8-4E91-A65F-3F44-793DAC894F93}"/>
              </a:ext>
            </a:extLst>
          </p:cNvPr>
          <p:cNvSpPr txBox="1"/>
          <p:nvPr/>
        </p:nvSpPr>
        <p:spPr>
          <a:xfrm>
            <a:off x="9071983" y="1659284"/>
            <a:ext cx="3120017" cy="3539430"/>
          </a:xfrm>
          <a:prstGeom prst="rect">
            <a:avLst/>
          </a:prstGeom>
          <a:noFill/>
        </p:spPr>
        <p:txBody>
          <a:bodyPr wrap="square" lIns="91440" tIns="45720" rIns="91440" bIns="45720" anchor="t">
            <a:spAutoFit/>
          </a:bodyPr>
          <a:lstStyle/>
          <a:p>
            <a:pPr>
              <a:defRPr/>
            </a:pPr>
            <a:r>
              <a:rPr lang="en-US" sz="1600">
                <a:latin typeface="proxima_nova"/>
              </a:rPr>
              <a:t>Purchase order </a:t>
            </a:r>
            <a:r>
              <a:rPr lang="en-US" sz="1600" b="1">
                <a:latin typeface="proxima_nova"/>
              </a:rPr>
              <a:t>Life Cycle </a:t>
            </a:r>
            <a:r>
              <a:rPr lang="en-US" sz="1600">
                <a:latin typeface="proxima_nova"/>
              </a:rPr>
              <a:t>details:</a:t>
            </a:r>
          </a:p>
          <a:p>
            <a:pPr marL="285750" indent="-285750">
              <a:buFontTx/>
              <a:buChar char="-"/>
              <a:defRPr/>
            </a:pPr>
            <a:r>
              <a:rPr lang="en-US" sz="1600">
                <a:latin typeface="proxima_nova"/>
              </a:rPr>
              <a:t>Order Number</a:t>
            </a:r>
          </a:p>
          <a:p>
            <a:pPr marL="285750" indent="-285750">
              <a:buFontTx/>
              <a:buChar char="-"/>
              <a:defRPr/>
            </a:pPr>
            <a:r>
              <a:rPr lang="en-US" sz="1600">
                <a:latin typeface="proxima_nova"/>
              </a:rPr>
              <a:t>Supplier Name</a:t>
            </a:r>
          </a:p>
          <a:p>
            <a:pPr marL="285750" indent="-285750">
              <a:buFontTx/>
              <a:buChar char="-"/>
              <a:defRPr/>
            </a:pPr>
            <a:r>
              <a:rPr lang="en-US" sz="1600">
                <a:latin typeface="proxima_nova"/>
              </a:rPr>
              <a:t>Supplier Site</a:t>
            </a:r>
          </a:p>
          <a:p>
            <a:pPr marL="285750" indent="-285750">
              <a:buFontTx/>
              <a:buChar char="-"/>
              <a:defRPr/>
            </a:pPr>
            <a:r>
              <a:rPr lang="en-US" sz="1600">
                <a:latin typeface="proxima_nova"/>
              </a:rPr>
              <a:t>Supplier Contact</a:t>
            </a:r>
          </a:p>
          <a:p>
            <a:pPr marL="285750" indent="-285750">
              <a:buFontTx/>
              <a:buChar char="-"/>
              <a:defRPr/>
            </a:pPr>
            <a:r>
              <a:rPr lang="en-US" sz="1600">
                <a:latin typeface="proxima_nova"/>
              </a:rPr>
              <a:t>Ordered Amount</a:t>
            </a:r>
          </a:p>
          <a:p>
            <a:pPr marL="285750" indent="-285750">
              <a:buFontTx/>
              <a:buChar char="-"/>
              <a:defRPr/>
            </a:pPr>
            <a:r>
              <a:rPr lang="en-US" sz="1600">
                <a:latin typeface="proxima_nova"/>
              </a:rPr>
              <a:t>Shipped Amounts</a:t>
            </a:r>
          </a:p>
          <a:p>
            <a:pPr marL="285750" indent="-285750">
              <a:buFontTx/>
              <a:buChar char="-"/>
              <a:defRPr/>
            </a:pPr>
            <a:r>
              <a:rPr lang="en-US" sz="1600">
                <a:latin typeface="proxima_nova"/>
              </a:rPr>
              <a:t>Received Amount</a:t>
            </a:r>
          </a:p>
          <a:p>
            <a:pPr marL="285750" indent="-285750">
              <a:buFontTx/>
              <a:buChar char="-"/>
              <a:defRPr/>
            </a:pPr>
            <a:r>
              <a:rPr lang="en-US" sz="1600">
                <a:latin typeface="proxima_nova"/>
              </a:rPr>
              <a:t>Invoiced Amount </a:t>
            </a:r>
          </a:p>
          <a:p>
            <a:pPr marL="285750" indent="-285750">
              <a:buFontTx/>
              <a:buChar char="-"/>
              <a:defRPr/>
            </a:pPr>
            <a:r>
              <a:rPr lang="en-US" sz="1600">
                <a:latin typeface="proxima_nova"/>
              </a:rPr>
              <a:t>Receipts Details</a:t>
            </a:r>
          </a:p>
          <a:p>
            <a:pPr marL="285750" indent="-285750">
              <a:buFontTx/>
              <a:buChar char="-"/>
              <a:defRPr/>
            </a:pPr>
            <a:r>
              <a:rPr lang="en-US" sz="1600">
                <a:latin typeface="proxima_nova"/>
              </a:rPr>
              <a:t>Delivered Amount</a:t>
            </a:r>
          </a:p>
          <a:p>
            <a:pPr marL="285750" indent="-285750">
              <a:buFontTx/>
              <a:buChar char="-"/>
              <a:defRPr/>
            </a:pPr>
            <a:r>
              <a:rPr lang="en-US" sz="1600">
                <a:latin typeface="proxima_nova"/>
              </a:rPr>
              <a:t>Invoices Details</a:t>
            </a:r>
          </a:p>
          <a:p>
            <a:pPr marL="285750" indent="-285750">
              <a:buFontTx/>
              <a:buChar char="-"/>
              <a:defRPr/>
            </a:pPr>
            <a:r>
              <a:rPr lang="en-US" sz="1600">
                <a:latin typeface="proxima_nova"/>
              </a:rPr>
              <a:t>In-Transit Shipments</a:t>
            </a:r>
          </a:p>
          <a:p>
            <a:pPr marL="285750" indent="-285750">
              <a:buFontTx/>
              <a:buChar char="-"/>
              <a:defRPr/>
            </a:pPr>
            <a:r>
              <a:rPr lang="en-US" sz="1600">
                <a:latin typeface="proxima_nova"/>
              </a:rPr>
              <a:t>Bar-Chart for PO transactions </a:t>
            </a:r>
            <a:endParaRPr lang="en-IN" sz="1600" i="0" u="none" strike="noStrike" kern="1200" cap="none" spc="0" normalizeH="0" baseline="0" noProof="0">
              <a:ln>
                <a:noFill/>
              </a:ln>
              <a:effectLst/>
              <a:uLnTx/>
              <a:uFillTx/>
              <a:latin typeface="proxima_nova"/>
            </a:endParaRPr>
          </a:p>
        </p:txBody>
      </p:sp>
      <p:sp useBgFill="1">
        <p:nvSpPr>
          <p:cNvPr id="3" name="TextBox 2">
            <a:extLst>
              <a:ext uri="{FF2B5EF4-FFF2-40B4-BE49-F238E27FC236}">
                <a16:creationId xmlns:a16="http://schemas.microsoft.com/office/drawing/2014/main" id="{D8A5D1C8-11DA-9FC8-926F-4B3DB54E5113}"/>
              </a:ext>
            </a:extLst>
          </p:cNvPr>
          <p:cNvSpPr txBox="1"/>
          <p:nvPr/>
        </p:nvSpPr>
        <p:spPr>
          <a:xfrm>
            <a:off x="1190198" y="2085975"/>
            <a:ext cx="616377" cy="153888"/>
          </a:xfrm>
          <a:prstGeom prst="rect">
            <a:avLst/>
          </a:prstGeom>
        </p:spPr>
        <p:txBody>
          <a:bodyPr wrap="square" rtlCol="0">
            <a:spAutoFit/>
          </a:bodyPr>
          <a:lstStyle/>
          <a:p>
            <a:r>
              <a:rPr lang="en-US" sz="400"/>
              <a:t>Company LLC</a:t>
            </a:r>
          </a:p>
        </p:txBody>
      </p:sp>
      <p:pic>
        <p:nvPicPr>
          <p:cNvPr id="6" name="Graphic 5" descr="House outline">
            <a:hlinkClick r:id="rId3" action="ppaction://hlinksldjump"/>
            <a:extLst>
              <a:ext uri="{FF2B5EF4-FFF2-40B4-BE49-F238E27FC236}">
                <a16:creationId xmlns:a16="http://schemas.microsoft.com/office/drawing/2014/main" id="{D4400AE3-789E-5017-C1BB-02AC1FF53C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0680" y="0"/>
            <a:ext cx="471320" cy="477054"/>
          </a:xfrm>
          <a:prstGeom prst="rect">
            <a:avLst/>
          </a:prstGeom>
        </p:spPr>
      </p:pic>
      <p:pic>
        <p:nvPicPr>
          <p:cNvPr id="7" name="Graphic 6" descr="Priorities with solid fill">
            <a:hlinkClick r:id="rId6" action="ppaction://hlinksldjump"/>
            <a:extLst>
              <a:ext uri="{FF2B5EF4-FFF2-40B4-BE49-F238E27FC236}">
                <a16:creationId xmlns:a16="http://schemas.microsoft.com/office/drawing/2014/main" id="{9899B0A3-86C2-C952-4E1F-8718E22D6B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020573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9D661-6426-8C5B-F2FB-F1D18657F372}"/>
              </a:ext>
            </a:extLst>
          </p:cNvPr>
          <p:cNvPicPr>
            <a:picLocks noChangeAspect="1"/>
          </p:cNvPicPr>
          <p:nvPr/>
        </p:nvPicPr>
        <p:blipFill>
          <a:blip r:embed="rId2"/>
          <a:stretch>
            <a:fillRect/>
          </a:stretch>
        </p:blipFill>
        <p:spPr>
          <a:xfrm>
            <a:off x="236375" y="776922"/>
            <a:ext cx="11719249" cy="276978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281456" y="19226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4.2 Review receipts</a:t>
            </a:r>
          </a:p>
        </p:txBody>
      </p:sp>
      <p:sp>
        <p:nvSpPr>
          <p:cNvPr id="9" name="TextBox 8">
            <a:extLst>
              <a:ext uri="{FF2B5EF4-FFF2-40B4-BE49-F238E27FC236}">
                <a16:creationId xmlns:a16="http://schemas.microsoft.com/office/drawing/2014/main" id="{2675F6FB-FE90-E89E-4A6F-CF5C7379CCE1}"/>
              </a:ext>
            </a:extLst>
          </p:cNvPr>
          <p:cNvSpPr txBox="1"/>
          <p:nvPr/>
        </p:nvSpPr>
        <p:spPr>
          <a:xfrm>
            <a:off x="837072" y="4083559"/>
            <a:ext cx="7184144" cy="1323439"/>
          </a:xfrm>
          <a:prstGeom prst="rect">
            <a:avLst/>
          </a:prstGeom>
          <a:noFill/>
        </p:spPr>
        <p:txBody>
          <a:bodyPr wrap="square" lIns="91440" tIns="45720" rIns="91440" bIns="45720" anchor="t">
            <a:spAutoFit/>
          </a:bodyPr>
          <a:lstStyle/>
          <a:p>
            <a:pPr>
              <a:defRPr/>
            </a:pPr>
            <a:r>
              <a:rPr lang="en-IN" sz="1600" i="0" u="none" strike="noStrike" kern="1200" cap="none" spc="0" normalizeH="0" baseline="0" noProof="0">
                <a:ln>
                  <a:noFill/>
                </a:ln>
                <a:effectLst/>
                <a:uLnTx/>
                <a:uFillTx/>
                <a:latin typeface="proxima_nova"/>
              </a:rPr>
              <a:t>Navigate the Tasks on the Supplier Portal icon and c</a:t>
            </a:r>
            <a:r>
              <a:rPr lang="en-IN" sz="1600">
                <a:latin typeface="proxima_nova"/>
              </a:rPr>
              <a:t>lick on </a:t>
            </a:r>
            <a:r>
              <a:rPr lang="en-IN" sz="1600" b="1">
                <a:latin typeface="proxima_nova"/>
              </a:rPr>
              <a:t>View Receipts:</a:t>
            </a:r>
          </a:p>
          <a:p>
            <a:pPr marL="342900" indent="-342900">
              <a:buAutoNum type="arabicPeriod"/>
              <a:defRPr/>
            </a:pPr>
            <a:r>
              <a:rPr lang="en-IN" sz="1600" i="0" u="none" strike="noStrike" kern="1200" cap="none" spc="0" normalizeH="0" baseline="0" noProof="0">
                <a:ln>
                  <a:noFill/>
                </a:ln>
                <a:effectLst/>
                <a:uLnTx/>
                <a:uFillTx/>
                <a:latin typeface="proxima_nova"/>
              </a:rPr>
              <a:t>Enter</a:t>
            </a:r>
            <a:r>
              <a:rPr lang="en-IN" sz="1600">
                <a:latin typeface="proxima_nova"/>
              </a:rPr>
              <a:t> the Purchase order number</a:t>
            </a:r>
          </a:p>
          <a:p>
            <a:pPr marL="342900" indent="-342900">
              <a:buAutoNum type="arabicPeriod"/>
              <a:defRPr/>
            </a:pPr>
            <a:r>
              <a:rPr lang="en-IN" sz="1600">
                <a:latin typeface="proxima_nova"/>
              </a:rPr>
              <a:t>Select </a:t>
            </a:r>
            <a:r>
              <a:rPr lang="en-IN" sz="1600" b="1">
                <a:latin typeface="proxima_nova"/>
              </a:rPr>
              <a:t>All Receipts </a:t>
            </a:r>
            <a:r>
              <a:rPr lang="en-IN" sz="1600">
                <a:latin typeface="proxima_nova"/>
              </a:rPr>
              <a:t>option</a:t>
            </a:r>
          </a:p>
          <a:p>
            <a:pPr marL="342900" indent="-342900">
              <a:buAutoNum type="arabicPeriod"/>
              <a:defRPr/>
            </a:pPr>
            <a:r>
              <a:rPr lang="en-IN" sz="1600" i="0" u="none" strike="noStrike" kern="1200" cap="none" spc="0" normalizeH="0" baseline="0" noProof="0">
                <a:ln>
                  <a:noFill/>
                </a:ln>
                <a:effectLst/>
                <a:uLnTx/>
                <a:uFillTx/>
                <a:latin typeface="proxima_nova"/>
              </a:rPr>
              <a:t>Click on </a:t>
            </a:r>
            <a:r>
              <a:rPr lang="en-IN" sz="1600" b="1" i="0" u="none" strike="noStrike" kern="1200" cap="none" spc="0" normalizeH="0" baseline="0" noProof="0">
                <a:ln>
                  <a:noFill/>
                </a:ln>
                <a:effectLst/>
                <a:uLnTx/>
                <a:uFillTx/>
                <a:latin typeface="proxima_nova"/>
              </a:rPr>
              <a:t>Search</a:t>
            </a:r>
            <a:r>
              <a:rPr lang="en-IN" sz="1600" i="0" u="none" strike="noStrike" kern="1200" cap="none" spc="0" normalizeH="0" baseline="0" noProof="0">
                <a:ln>
                  <a:noFill/>
                </a:ln>
                <a:effectLst/>
                <a:uLnTx/>
                <a:uFillTx/>
                <a:latin typeface="proxima_nova"/>
              </a:rPr>
              <a:t> or </a:t>
            </a:r>
            <a:r>
              <a:rPr lang="en-IN" sz="1600" b="1" i="0" u="none" strike="noStrike" kern="1200" cap="none" spc="0" normalizeH="0" baseline="0" noProof="0">
                <a:ln>
                  <a:noFill/>
                </a:ln>
                <a:effectLst/>
                <a:uLnTx/>
                <a:uFillTx/>
                <a:latin typeface="proxima_nova"/>
              </a:rPr>
              <a:t>Advanced</a:t>
            </a:r>
            <a:r>
              <a:rPr lang="en-IN" sz="1600" i="0" u="none" strike="noStrike" kern="1200" cap="none" spc="0" normalizeH="0" baseline="0" noProof="0">
                <a:ln>
                  <a:noFill/>
                </a:ln>
                <a:effectLst/>
                <a:uLnTx/>
                <a:uFillTx/>
                <a:latin typeface="proxima_nova"/>
              </a:rPr>
              <a:t> search function</a:t>
            </a:r>
          </a:p>
          <a:p>
            <a:pPr marL="342900" indent="-342900">
              <a:buAutoNum type="arabicPeriod"/>
              <a:defRPr/>
            </a:pPr>
            <a:r>
              <a:rPr lang="en-IN" sz="1600">
                <a:latin typeface="proxima_nova"/>
              </a:rPr>
              <a:t>Click on </a:t>
            </a:r>
            <a:r>
              <a:rPr lang="en-IN" sz="1600" b="1">
                <a:latin typeface="proxima_nova"/>
              </a:rPr>
              <a:t>Receipt number </a:t>
            </a:r>
            <a:r>
              <a:rPr lang="en-IN" sz="1600">
                <a:latin typeface="proxima_nova"/>
              </a:rPr>
              <a:t>to review the receipt</a:t>
            </a:r>
          </a:p>
        </p:txBody>
      </p:sp>
      <p:pic>
        <p:nvPicPr>
          <p:cNvPr id="14" name="Graphic 13" descr="Badge 1 with solid fill">
            <a:extLst>
              <a:ext uri="{FF2B5EF4-FFF2-40B4-BE49-F238E27FC236}">
                <a16:creationId xmlns:a16="http://schemas.microsoft.com/office/drawing/2014/main" id="{A830CD00-BCE6-7F06-4D0A-62F4982586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670" y="1837352"/>
            <a:ext cx="432722" cy="432722"/>
          </a:xfrm>
          <a:prstGeom prst="rect">
            <a:avLst/>
          </a:prstGeom>
        </p:spPr>
      </p:pic>
      <p:pic>
        <p:nvPicPr>
          <p:cNvPr id="16" name="Graphic 15" descr="Badge with solid fill">
            <a:extLst>
              <a:ext uri="{FF2B5EF4-FFF2-40B4-BE49-F238E27FC236}">
                <a16:creationId xmlns:a16="http://schemas.microsoft.com/office/drawing/2014/main" id="{93E5023F-B997-00AE-442C-838B471B27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04959" y="646017"/>
            <a:ext cx="432721" cy="432721"/>
          </a:xfrm>
          <a:prstGeom prst="rect">
            <a:avLst/>
          </a:prstGeom>
        </p:spPr>
      </p:pic>
      <p:pic>
        <p:nvPicPr>
          <p:cNvPr id="17" name="Graphic 16" descr="Badge 3 with solid fill">
            <a:extLst>
              <a:ext uri="{FF2B5EF4-FFF2-40B4-BE49-F238E27FC236}">
                <a16:creationId xmlns:a16="http://schemas.microsoft.com/office/drawing/2014/main" id="{B59841A7-F2DB-C2FE-4E1E-999F4D58D5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69447" y="2270074"/>
            <a:ext cx="432720" cy="432720"/>
          </a:xfrm>
          <a:prstGeom prst="rect">
            <a:avLst/>
          </a:prstGeom>
        </p:spPr>
      </p:pic>
      <p:pic>
        <p:nvPicPr>
          <p:cNvPr id="18" name="Graphic 17" descr="Badge 4 with solid fill">
            <a:extLst>
              <a:ext uri="{FF2B5EF4-FFF2-40B4-BE49-F238E27FC236}">
                <a16:creationId xmlns:a16="http://schemas.microsoft.com/office/drawing/2014/main" id="{2EE46C4C-50FD-2215-686E-D4190A9F9E4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556" y="2991394"/>
            <a:ext cx="335637" cy="335637"/>
          </a:xfrm>
          <a:prstGeom prst="rect">
            <a:avLst/>
          </a:prstGeom>
        </p:spPr>
      </p:pic>
      <p:pic>
        <p:nvPicPr>
          <p:cNvPr id="3" name="Graphic 2" descr="House outline">
            <a:hlinkClick r:id="rId11" action="ppaction://hlinksldjump"/>
            <a:extLst>
              <a:ext uri="{FF2B5EF4-FFF2-40B4-BE49-F238E27FC236}">
                <a16:creationId xmlns:a16="http://schemas.microsoft.com/office/drawing/2014/main" id="{7915E25A-A7AE-4DF9-FAA0-A38E0ED26E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720680" y="0"/>
            <a:ext cx="471320" cy="477054"/>
          </a:xfrm>
          <a:prstGeom prst="rect">
            <a:avLst/>
          </a:prstGeom>
        </p:spPr>
      </p:pic>
      <p:pic>
        <p:nvPicPr>
          <p:cNvPr id="4" name="Graphic 3" descr="Priorities with solid fill">
            <a:hlinkClick r:id="rId14" action="ppaction://hlinksldjump"/>
            <a:extLst>
              <a:ext uri="{FF2B5EF4-FFF2-40B4-BE49-F238E27FC236}">
                <a16:creationId xmlns:a16="http://schemas.microsoft.com/office/drawing/2014/main" id="{C46BB6FC-2CA1-2C55-9FFB-3924EE46055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75624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C36FFB-F256-D425-F45A-60E33718558C}"/>
              </a:ext>
            </a:extLst>
          </p:cNvPr>
          <p:cNvSpPr txBox="1"/>
          <p:nvPr/>
        </p:nvSpPr>
        <p:spPr>
          <a:xfrm>
            <a:off x="964204" y="1235185"/>
            <a:ext cx="10263592" cy="4801314"/>
          </a:xfrm>
          <a:prstGeom prst="rect">
            <a:avLst/>
          </a:prstGeom>
          <a:noFill/>
        </p:spPr>
        <p:txBody>
          <a:bodyPr wrap="square" lIns="91440" tIns="45720" rIns="91440" bIns="45720" rtlCol="0" anchor="t">
            <a:spAutoFit/>
          </a:bodyPr>
          <a:lstStyle/>
          <a:p>
            <a:pPr algn="just"/>
            <a:r>
              <a:rPr lang="en-US" sz="1600" b="1" i="0" dirty="0">
                <a:solidFill>
                  <a:schemeClr val="bg2"/>
                </a:solidFill>
                <a:effectLst/>
                <a:latin typeface="proxima_nova"/>
              </a:rPr>
              <a:t>The Business Transformation </a:t>
            </a:r>
            <a:r>
              <a:rPr lang="en-US" sz="1600" b="1" i="0" dirty="0" err="1">
                <a:solidFill>
                  <a:schemeClr val="bg2"/>
                </a:solidFill>
                <a:effectLst/>
                <a:latin typeface="proxima_nova"/>
              </a:rPr>
              <a:t>Programme</a:t>
            </a:r>
            <a:r>
              <a:rPr lang="en-US" sz="1600" b="1" i="0" dirty="0">
                <a:solidFill>
                  <a:schemeClr val="bg2"/>
                </a:solidFill>
                <a:effectLst/>
                <a:latin typeface="proxima_nova"/>
              </a:rPr>
              <a:t> (BTP) is part of UNHCR’s ambitious </a:t>
            </a:r>
            <a:r>
              <a:rPr lang="en-US" sz="1600" b="1" i="0" u="none" strike="noStrike" dirty="0">
                <a:solidFill>
                  <a:schemeClr val="bg2"/>
                </a:solidFill>
                <a:effectLst/>
                <a:latin typeface="proxima_nova"/>
              </a:rPr>
              <a:t>reform agenda</a:t>
            </a:r>
            <a:r>
              <a:rPr lang="en-US" sz="1600" b="1" i="0" dirty="0">
                <a:solidFill>
                  <a:schemeClr val="bg2"/>
                </a:solidFill>
                <a:effectLst/>
                <a:latin typeface="proxima_nova"/>
              </a:rPr>
              <a:t> launched by the High Commissioner to make UNHCR more </a:t>
            </a:r>
            <a:r>
              <a:rPr lang="en-US" sz="1600" b="1" i="0" u="none" strike="noStrike" dirty="0">
                <a:solidFill>
                  <a:schemeClr val="bg2"/>
                </a:solidFill>
                <a:effectLst/>
                <a:latin typeface="proxima_nova"/>
              </a:rPr>
              <a:t>agile</a:t>
            </a:r>
            <a:r>
              <a:rPr lang="en-US" sz="1600" b="1" i="0" dirty="0">
                <a:solidFill>
                  <a:schemeClr val="bg2"/>
                </a:solidFill>
                <a:effectLst/>
                <a:latin typeface="proxima_nova"/>
              </a:rPr>
              <a:t>, </a:t>
            </a:r>
            <a:r>
              <a:rPr lang="en-US" sz="1600" b="1" i="0" u="none" strike="noStrike" dirty="0">
                <a:solidFill>
                  <a:schemeClr val="bg2"/>
                </a:solidFill>
                <a:effectLst/>
                <a:latin typeface="proxima_nova"/>
              </a:rPr>
              <a:t>efficient</a:t>
            </a:r>
            <a:r>
              <a:rPr lang="en-US" sz="1600" b="1" i="0" dirty="0">
                <a:solidFill>
                  <a:schemeClr val="bg2"/>
                </a:solidFill>
                <a:effectLst/>
                <a:latin typeface="proxima_nova"/>
              </a:rPr>
              <a:t>, </a:t>
            </a:r>
            <a:r>
              <a:rPr lang="en-US" sz="1600" b="1" i="0" u="none" strike="noStrike" dirty="0">
                <a:solidFill>
                  <a:schemeClr val="bg2"/>
                </a:solidFill>
                <a:effectLst/>
                <a:latin typeface="proxima_nova"/>
              </a:rPr>
              <a:t>inclusive</a:t>
            </a:r>
            <a:r>
              <a:rPr lang="en-US" sz="1600" b="1" i="0" dirty="0">
                <a:solidFill>
                  <a:schemeClr val="bg2"/>
                </a:solidFill>
                <a:effectLst/>
                <a:latin typeface="proxima_nova"/>
              </a:rPr>
              <a:t>, and </a:t>
            </a:r>
            <a:r>
              <a:rPr lang="en-US" sz="1600" b="1" i="0" u="none" strike="noStrike" dirty="0">
                <a:solidFill>
                  <a:schemeClr val="bg2"/>
                </a:solidFill>
                <a:effectLst/>
                <a:latin typeface="proxima_nova"/>
              </a:rPr>
              <a:t>collaborative</a:t>
            </a:r>
            <a:r>
              <a:rPr lang="en-US" sz="1600" b="1" i="0" dirty="0">
                <a:solidFill>
                  <a:schemeClr val="bg2"/>
                </a:solidFill>
                <a:effectLst/>
                <a:latin typeface="proxima_nova"/>
              </a:rPr>
              <a:t>.  </a:t>
            </a:r>
            <a:r>
              <a:rPr lang="en-US" sz="1600" b="0" i="0" dirty="0">
                <a:solidFill>
                  <a:srgbClr val="252525"/>
                </a:solidFill>
                <a:effectLst/>
                <a:latin typeface="proxima_nova"/>
              </a:rPr>
              <a:t>It was introduced in 2020 as the main </a:t>
            </a:r>
            <a:r>
              <a:rPr lang="en-US" sz="1600" b="0" dirty="0">
                <a:solidFill>
                  <a:srgbClr val="252525"/>
                </a:solidFill>
                <a:effectLst/>
                <a:latin typeface="proxima_nova"/>
              </a:rPr>
              <a:t>initiative driving efficiency, by modernizing and streamlining our systems, tools and processes.</a:t>
            </a:r>
          </a:p>
          <a:p>
            <a:pPr algn="just"/>
            <a:endParaRPr lang="en-US" sz="1600" b="0" i="0" dirty="0">
              <a:solidFill>
                <a:srgbClr val="252525"/>
              </a:solidFill>
              <a:effectLst/>
              <a:latin typeface="proxima_nova"/>
            </a:endParaRPr>
          </a:p>
          <a:p>
            <a:r>
              <a:rPr lang="en-US" sz="1600" b="0" i="0" dirty="0">
                <a:solidFill>
                  <a:srgbClr val="252525"/>
                </a:solidFill>
                <a:effectLst/>
                <a:latin typeface="proxima_nova"/>
              </a:rPr>
              <a:t>The BTP comprises six projects, tasked with transforming </a:t>
            </a:r>
            <a:r>
              <a:rPr lang="en-US" sz="1600" b="0" dirty="0">
                <a:solidFill>
                  <a:srgbClr val="252525"/>
                </a:solidFill>
                <a:effectLst/>
                <a:latin typeface="proxima_nova"/>
              </a:rPr>
              <a:t>our financial, human, resources, </a:t>
            </a:r>
            <a:r>
              <a:rPr lang="en-US" sz="1600" b="0" dirty="0" err="1">
                <a:solidFill>
                  <a:srgbClr val="252525"/>
                </a:solidFill>
                <a:effectLst/>
                <a:latin typeface="proxima_nova"/>
              </a:rPr>
              <a:t>programme</a:t>
            </a:r>
            <a:r>
              <a:rPr lang="en-US" sz="1600" b="0" dirty="0">
                <a:solidFill>
                  <a:srgbClr val="252525"/>
                </a:solidFill>
                <a:effectLst/>
                <a:latin typeface="proxima_nova"/>
              </a:rPr>
              <a:t>, </a:t>
            </a:r>
            <a:r>
              <a:rPr lang="en-US" sz="1600" b="1" dirty="0">
                <a:solidFill>
                  <a:srgbClr val="0070C0"/>
                </a:solidFill>
                <a:effectLst/>
                <a:latin typeface="proxima_nova"/>
              </a:rPr>
              <a:t>procurement/ supply</a:t>
            </a:r>
            <a:r>
              <a:rPr lang="en-US" sz="1600" b="0" dirty="0">
                <a:solidFill>
                  <a:srgbClr val="252525"/>
                </a:solidFill>
                <a:effectLst/>
                <a:latin typeface="proxima_nova"/>
              </a:rPr>
              <a:t>, partnerships, and external engagement management systems.</a:t>
            </a:r>
          </a:p>
          <a:p>
            <a:r>
              <a:rPr lang="en-US" sz="1600" dirty="0">
                <a:solidFill>
                  <a:srgbClr val="252525"/>
                </a:solidFill>
                <a:latin typeface="proxima_nova"/>
              </a:rPr>
              <a:t>  </a:t>
            </a:r>
            <a:endParaRPr lang="en-US" sz="1600" b="0" dirty="0">
              <a:solidFill>
                <a:srgbClr val="252525"/>
              </a:solidFill>
              <a:effectLst/>
              <a:latin typeface="proxima_nova"/>
            </a:endParaRPr>
          </a:p>
          <a:p>
            <a:pPr algn="just"/>
            <a:r>
              <a:rPr lang="en-US" sz="1600" b="0" i="0" dirty="0">
                <a:solidFill>
                  <a:srgbClr val="252525"/>
                </a:solidFill>
                <a:effectLst/>
                <a:latin typeface="proxima_nova"/>
              </a:rPr>
              <a:t>In the framework of this </a:t>
            </a:r>
            <a:r>
              <a:rPr lang="en-US" sz="1600" b="1" i="0" dirty="0">
                <a:solidFill>
                  <a:srgbClr val="0070C0"/>
                </a:solidFill>
                <a:effectLst/>
                <a:latin typeface="proxima_nova"/>
              </a:rPr>
              <a:t>digital transformation</a:t>
            </a:r>
            <a:r>
              <a:rPr lang="en-US" sz="1600" b="0" i="0" dirty="0">
                <a:solidFill>
                  <a:srgbClr val="252525"/>
                </a:solidFill>
                <a:effectLst/>
                <a:latin typeface="proxima_nova"/>
              </a:rPr>
              <a:t>, UNHCR is adopting different new systems to adjust its ways of working and significantly changing how the organization manages business relationships with commercial partners - with the ultimate goal of improving </a:t>
            </a:r>
            <a:r>
              <a:rPr lang="en-US" sz="1600" dirty="0">
                <a:solidFill>
                  <a:srgbClr val="252525"/>
                </a:solidFill>
                <a:latin typeface="proxima_nova"/>
              </a:rPr>
              <a:t>the </a:t>
            </a:r>
            <a:r>
              <a:rPr lang="en-US" sz="1600" b="0" i="0" dirty="0">
                <a:solidFill>
                  <a:srgbClr val="252525"/>
                </a:solidFill>
                <a:effectLst/>
                <a:latin typeface="proxima_nova"/>
              </a:rPr>
              <a:t>life of refugees, stateless and other displaced persons. </a:t>
            </a:r>
          </a:p>
          <a:p>
            <a:pPr algn="just"/>
            <a:endParaRPr lang="en-US" sz="1600" dirty="0">
              <a:solidFill>
                <a:srgbClr val="252525"/>
              </a:solidFill>
              <a:latin typeface="proxima_nova"/>
            </a:endParaRPr>
          </a:p>
          <a:p>
            <a:pPr algn="just"/>
            <a:r>
              <a:rPr lang="en-US" sz="1600" b="0" i="0" dirty="0">
                <a:solidFill>
                  <a:srgbClr val="252525"/>
                </a:solidFill>
                <a:effectLst/>
                <a:latin typeface="proxima_nova"/>
              </a:rPr>
              <a:t>Among the 6 digital solutions UNHCR is adopting, the most relevant to commercial partners is the new Oracle </a:t>
            </a:r>
            <a:r>
              <a:rPr lang="en-US" sz="1600" b="1" i="0" dirty="0">
                <a:solidFill>
                  <a:srgbClr val="0070C0"/>
                </a:solidFill>
                <a:effectLst/>
                <a:latin typeface="proxima_nova"/>
              </a:rPr>
              <a:t>Cloud ERP </a:t>
            </a:r>
            <a:r>
              <a:rPr lang="en-US" sz="1600" b="0" i="0" dirty="0">
                <a:solidFill>
                  <a:srgbClr val="252525"/>
                </a:solidFill>
                <a:effectLst/>
                <a:latin typeface="proxima_nova"/>
              </a:rPr>
              <a:t>integrated solution, which will replace the current Enterprise Resource Planning (ERP) system for finance-budget and supply management.</a:t>
            </a:r>
          </a:p>
          <a:p>
            <a:pPr algn="just"/>
            <a:endParaRPr lang="en-US" sz="1600" dirty="0">
              <a:solidFill>
                <a:srgbClr val="252525"/>
              </a:solidFill>
              <a:latin typeface="proxima_nova"/>
            </a:endParaRPr>
          </a:p>
          <a:p>
            <a:pPr algn="just"/>
            <a:r>
              <a:rPr lang="en-US" sz="1600" b="0" i="0" dirty="0">
                <a:solidFill>
                  <a:srgbClr val="252525"/>
                </a:solidFill>
                <a:effectLst/>
                <a:latin typeface="proxima_nova"/>
              </a:rPr>
              <a:t>The new ERP will ensure better business relationship with UNHCR’s commercial partners as well as better integrated communication and business transactions through the use of a dedicated </a:t>
            </a:r>
            <a:r>
              <a:rPr lang="en-US" sz="1600" b="1" i="0" dirty="0">
                <a:solidFill>
                  <a:srgbClr val="0070C0"/>
                </a:solidFill>
                <a:effectLst/>
                <a:latin typeface="proxima_nova"/>
              </a:rPr>
              <a:t>Supplier Portal </a:t>
            </a:r>
            <a:r>
              <a:rPr lang="en-US" sz="1600" i="0" dirty="0">
                <a:effectLst/>
                <a:latin typeface="proxima_nova"/>
              </a:rPr>
              <a:t>for all commercial stakeholders </a:t>
            </a:r>
            <a:r>
              <a:rPr lang="en-US" sz="1600" dirty="0">
                <a:latin typeface="proxima_nova"/>
              </a:rPr>
              <a:t>wishing</a:t>
            </a:r>
            <a:r>
              <a:rPr lang="en-US" sz="1600" i="0" dirty="0">
                <a:effectLst/>
                <a:latin typeface="proxima_nova"/>
              </a:rPr>
              <a:t> to maintain a business relationship with UNHCR.</a:t>
            </a:r>
          </a:p>
          <a:p>
            <a:endParaRPr lang="en-US" dirty="0"/>
          </a:p>
        </p:txBody>
      </p:sp>
      <p:sp>
        <p:nvSpPr>
          <p:cNvPr id="6" name="TextBox 5">
            <a:extLst>
              <a:ext uri="{FF2B5EF4-FFF2-40B4-BE49-F238E27FC236}">
                <a16:creationId xmlns:a16="http://schemas.microsoft.com/office/drawing/2014/main" id="{9E7F9A91-497F-1148-D296-E256B2EDBE4C}"/>
              </a:ext>
            </a:extLst>
          </p:cNvPr>
          <p:cNvSpPr txBox="1"/>
          <p:nvPr/>
        </p:nvSpPr>
        <p:spPr>
          <a:xfrm>
            <a:off x="171076" y="172678"/>
            <a:ext cx="85426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a:solidFill>
                  <a:srgbClr val="0072BC"/>
                </a:solidFill>
                <a:latin typeface="Proxima Nova"/>
                <a:ea typeface="+mn-lt"/>
                <a:cs typeface="+mn-lt"/>
              </a:rPr>
              <a:t>1.1 The Business Transformation Programme (BTP)</a:t>
            </a:r>
            <a:endParaRPr lang="en-US">
              <a:latin typeface="Proxima Nova"/>
            </a:endParaRPr>
          </a:p>
        </p:txBody>
      </p:sp>
      <p:sp>
        <p:nvSpPr>
          <p:cNvPr id="3" name="AutoShape 4">
            <a:extLst>
              <a:ext uri="{FF2B5EF4-FFF2-40B4-BE49-F238E27FC236}">
                <a16:creationId xmlns:a16="http://schemas.microsoft.com/office/drawing/2014/main" id="{6299F940-7D78-8C60-DD68-B3E1F5F7CC16}"/>
              </a:ext>
            </a:extLst>
          </p:cNvPr>
          <p:cNvSpPr>
            <a:spLocks noChangeAspect="1" noChangeArrowheads="1"/>
          </p:cNvSpPr>
          <p:nvPr/>
        </p:nvSpPr>
        <p:spPr bwMode="auto">
          <a:xfrm>
            <a:off x="6096000" y="3030894"/>
            <a:ext cx="304800" cy="300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descr="Priorities with solid fill">
            <a:hlinkClick r:id="rId3" action="ppaction://hlinksldjump"/>
            <a:extLst>
              <a:ext uri="{FF2B5EF4-FFF2-40B4-BE49-F238E27FC236}">
                <a16:creationId xmlns:a16="http://schemas.microsoft.com/office/drawing/2014/main" id="{9E543105-0F6B-D43B-560D-78AA7F8E73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6380946"/>
            <a:ext cx="477054" cy="477054"/>
          </a:xfrm>
          <a:prstGeom prst="rect">
            <a:avLst/>
          </a:prstGeom>
        </p:spPr>
      </p:pic>
      <p:pic>
        <p:nvPicPr>
          <p:cNvPr id="2" name="Graphic 1" descr="House outline">
            <a:hlinkClick r:id="rId6" action="ppaction://hlinksldjump"/>
            <a:extLst>
              <a:ext uri="{FF2B5EF4-FFF2-40B4-BE49-F238E27FC236}">
                <a16:creationId xmlns:a16="http://schemas.microsoft.com/office/drawing/2014/main" id="{8A2D8820-BB79-840D-B084-4DB3A0025C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6168" y="75916"/>
            <a:ext cx="471320" cy="477054"/>
          </a:xfrm>
          <a:prstGeom prst="rect">
            <a:avLst/>
          </a:prstGeom>
        </p:spPr>
      </p:pic>
    </p:spTree>
    <p:extLst>
      <p:ext uri="{BB962C8B-B14F-4D97-AF65-F5344CB8AC3E}">
        <p14:creationId xmlns:p14="http://schemas.microsoft.com/office/powerpoint/2010/main" val="2958193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260BB-88D5-5A86-9899-A278F634046D}"/>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72BC"/>
                </a:solidFill>
                <a:latin typeface="Proxima Nova"/>
                <a:ea typeface="+mn-lt"/>
                <a:cs typeface="+mn-lt"/>
              </a:rPr>
              <a:t>4.2 </a:t>
            </a:r>
            <a:r>
              <a:rPr lang="en-US" sz="2800" b="1">
                <a:solidFill>
                  <a:srgbClr val="0072BC"/>
                </a:solidFill>
                <a:latin typeface="Proxima Nova"/>
                <a:ea typeface="+mn-lt"/>
                <a:cs typeface="+mn-lt"/>
              </a:rPr>
              <a:t>Review receipts</a:t>
            </a:r>
            <a:endParaRPr lang="en-PH" sz="2500" b="1">
              <a:solidFill>
                <a:srgbClr val="0072BC"/>
              </a:solidFill>
              <a:latin typeface="Proxima Nova"/>
              <a:ea typeface="+mn-lt"/>
              <a:cs typeface="+mn-lt"/>
            </a:endParaRPr>
          </a:p>
        </p:txBody>
      </p:sp>
      <p:sp>
        <p:nvSpPr>
          <p:cNvPr id="4" name="TextBox 3">
            <a:extLst>
              <a:ext uri="{FF2B5EF4-FFF2-40B4-BE49-F238E27FC236}">
                <a16:creationId xmlns:a16="http://schemas.microsoft.com/office/drawing/2014/main" id="{7A9A99F6-4CE2-F704-EAC7-C9E05ABBEA74}"/>
              </a:ext>
            </a:extLst>
          </p:cNvPr>
          <p:cNvSpPr txBox="1"/>
          <p:nvPr/>
        </p:nvSpPr>
        <p:spPr>
          <a:xfrm>
            <a:off x="657457" y="138643"/>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Receipt page</a:t>
            </a:r>
          </a:p>
        </p:txBody>
      </p:sp>
      <p:sp>
        <p:nvSpPr>
          <p:cNvPr id="12" name="TextBox 11">
            <a:extLst>
              <a:ext uri="{FF2B5EF4-FFF2-40B4-BE49-F238E27FC236}">
                <a16:creationId xmlns:a16="http://schemas.microsoft.com/office/drawing/2014/main" id="{FFDE42C8-4E91-A65F-3F44-793DAC894F93}"/>
              </a:ext>
            </a:extLst>
          </p:cNvPr>
          <p:cNvSpPr txBox="1"/>
          <p:nvPr/>
        </p:nvSpPr>
        <p:spPr>
          <a:xfrm>
            <a:off x="926358" y="3611255"/>
            <a:ext cx="5169642" cy="338554"/>
          </a:xfrm>
          <a:prstGeom prst="rect">
            <a:avLst/>
          </a:prstGeom>
          <a:noFill/>
        </p:spPr>
        <p:txBody>
          <a:bodyPr wrap="square" lIns="91440" tIns="45720" rIns="91440" bIns="45720" anchor="t">
            <a:spAutoFit/>
          </a:bodyPr>
          <a:lstStyle/>
          <a:p>
            <a:pPr>
              <a:defRPr/>
            </a:pPr>
            <a:r>
              <a:rPr lang="en-US" sz="1600">
                <a:latin typeface="proxima_nova"/>
              </a:rPr>
              <a:t>Click on </a:t>
            </a:r>
            <a:r>
              <a:rPr lang="en-US" sz="1600" b="1">
                <a:latin typeface="proxima_nova"/>
              </a:rPr>
              <a:t>View Transaction History</a:t>
            </a:r>
            <a:r>
              <a:rPr lang="en-US" sz="1600">
                <a:latin typeface="proxima_nova"/>
              </a:rPr>
              <a:t> button</a:t>
            </a:r>
          </a:p>
        </p:txBody>
      </p:sp>
      <p:pic>
        <p:nvPicPr>
          <p:cNvPr id="5" name="Picture 4">
            <a:extLst>
              <a:ext uri="{FF2B5EF4-FFF2-40B4-BE49-F238E27FC236}">
                <a16:creationId xmlns:a16="http://schemas.microsoft.com/office/drawing/2014/main" id="{B562C1BA-A9AF-41DF-177F-A3FB6B8C0CE5}"/>
              </a:ext>
            </a:extLst>
          </p:cNvPr>
          <p:cNvPicPr>
            <a:picLocks noChangeAspect="1"/>
          </p:cNvPicPr>
          <p:nvPr/>
        </p:nvPicPr>
        <p:blipFill>
          <a:blip r:embed="rId2"/>
          <a:stretch>
            <a:fillRect/>
          </a:stretch>
        </p:blipFill>
        <p:spPr>
          <a:xfrm>
            <a:off x="758890" y="641749"/>
            <a:ext cx="10674220" cy="278725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7162458-B6DC-2B94-BD01-F8A484FE1ACD}"/>
              </a:ext>
            </a:extLst>
          </p:cNvPr>
          <p:cNvSpPr/>
          <p:nvPr/>
        </p:nvSpPr>
        <p:spPr>
          <a:xfrm flipH="1">
            <a:off x="10110146" y="615697"/>
            <a:ext cx="1002612" cy="2621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pic>
        <p:nvPicPr>
          <p:cNvPr id="8" name="Picture 7">
            <a:extLst>
              <a:ext uri="{FF2B5EF4-FFF2-40B4-BE49-F238E27FC236}">
                <a16:creationId xmlns:a16="http://schemas.microsoft.com/office/drawing/2014/main" id="{238E3DF4-C31C-4434-98EA-FF2E565A024B}"/>
              </a:ext>
            </a:extLst>
          </p:cNvPr>
          <p:cNvPicPr>
            <a:picLocks noChangeAspect="1"/>
          </p:cNvPicPr>
          <p:nvPr/>
        </p:nvPicPr>
        <p:blipFill>
          <a:blip r:embed="rId3"/>
          <a:stretch>
            <a:fillRect/>
          </a:stretch>
        </p:blipFill>
        <p:spPr>
          <a:xfrm>
            <a:off x="758890" y="4132064"/>
            <a:ext cx="7742557" cy="1456082"/>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8E6FA5C-CBE1-A2E9-52CC-CDEE110D0005}"/>
              </a:ext>
            </a:extLst>
          </p:cNvPr>
          <p:cNvSpPr/>
          <p:nvPr/>
        </p:nvSpPr>
        <p:spPr>
          <a:xfrm flipH="1">
            <a:off x="4872272" y="5205841"/>
            <a:ext cx="318368" cy="38230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0" name="TextBox 9">
            <a:extLst>
              <a:ext uri="{FF2B5EF4-FFF2-40B4-BE49-F238E27FC236}">
                <a16:creationId xmlns:a16="http://schemas.microsoft.com/office/drawing/2014/main" id="{384B2975-F0A2-23D2-CE48-3760FAAB35B7}"/>
              </a:ext>
            </a:extLst>
          </p:cNvPr>
          <p:cNvSpPr txBox="1"/>
          <p:nvPr/>
        </p:nvSpPr>
        <p:spPr>
          <a:xfrm>
            <a:off x="926358" y="5818688"/>
            <a:ext cx="5169642" cy="338554"/>
          </a:xfrm>
          <a:prstGeom prst="rect">
            <a:avLst/>
          </a:prstGeom>
          <a:noFill/>
        </p:spPr>
        <p:txBody>
          <a:bodyPr wrap="square" lIns="91440" tIns="45720" rIns="91440" bIns="45720" anchor="t">
            <a:spAutoFit/>
          </a:bodyPr>
          <a:lstStyle/>
          <a:p>
            <a:pPr>
              <a:defRPr/>
            </a:pPr>
            <a:r>
              <a:rPr lang="en-US" sz="1600">
                <a:latin typeface="proxima_nova"/>
              </a:rPr>
              <a:t>Click on </a:t>
            </a:r>
            <a:r>
              <a:rPr lang="en-US" sz="1600" b="1">
                <a:latin typeface="proxima_nova"/>
              </a:rPr>
              <a:t>Quantity</a:t>
            </a:r>
            <a:endParaRPr lang="en-US" sz="1600">
              <a:latin typeface="proxima_nova"/>
            </a:endParaRPr>
          </a:p>
        </p:txBody>
      </p:sp>
      <p:pic>
        <p:nvPicPr>
          <p:cNvPr id="13" name="Picture 12">
            <a:extLst>
              <a:ext uri="{FF2B5EF4-FFF2-40B4-BE49-F238E27FC236}">
                <a16:creationId xmlns:a16="http://schemas.microsoft.com/office/drawing/2014/main" id="{A87F5E2E-48C3-B1BF-EEFC-7CA679526401}"/>
              </a:ext>
            </a:extLst>
          </p:cNvPr>
          <p:cNvPicPr>
            <a:picLocks noChangeAspect="1"/>
          </p:cNvPicPr>
          <p:nvPr/>
        </p:nvPicPr>
        <p:blipFill>
          <a:blip r:embed="rId4"/>
          <a:stretch>
            <a:fillRect/>
          </a:stretch>
        </p:blipFill>
        <p:spPr>
          <a:xfrm>
            <a:off x="8618212" y="3611255"/>
            <a:ext cx="1141651" cy="2019844"/>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21154687-3676-1B1D-90EF-6F32755F257C}"/>
              </a:ext>
            </a:extLst>
          </p:cNvPr>
          <p:cNvCxnSpPr>
            <a:cxnSpLocks/>
          </p:cNvCxnSpPr>
          <p:nvPr/>
        </p:nvCxnSpPr>
        <p:spPr>
          <a:xfrm>
            <a:off x="5190640" y="5396993"/>
            <a:ext cx="342289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Rectangle 16">
            <a:extLst>
              <a:ext uri="{FF2B5EF4-FFF2-40B4-BE49-F238E27FC236}">
                <a16:creationId xmlns:a16="http://schemas.microsoft.com/office/drawing/2014/main" id="{F3AC2050-72D3-135C-4927-5E4DDE361E81}"/>
              </a:ext>
            </a:extLst>
          </p:cNvPr>
          <p:cNvSpPr/>
          <p:nvPr/>
        </p:nvSpPr>
        <p:spPr>
          <a:xfrm flipH="1">
            <a:off x="8613536" y="3627570"/>
            <a:ext cx="1141651" cy="20198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20" name="TextBox 19">
            <a:extLst>
              <a:ext uri="{FF2B5EF4-FFF2-40B4-BE49-F238E27FC236}">
                <a16:creationId xmlns:a16="http://schemas.microsoft.com/office/drawing/2014/main" id="{EA49D24B-9859-CFA5-9136-3333580D57DA}"/>
              </a:ext>
            </a:extLst>
          </p:cNvPr>
          <p:cNvSpPr txBox="1"/>
          <p:nvPr/>
        </p:nvSpPr>
        <p:spPr>
          <a:xfrm>
            <a:off x="8541589" y="5846042"/>
            <a:ext cx="3504231" cy="338554"/>
          </a:xfrm>
          <a:prstGeom prst="rect">
            <a:avLst/>
          </a:prstGeom>
          <a:noFill/>
        </p:spPr>
        <p:txBody>
          <a:bodyPr wrap="square" lIns="91440" tIns="45720" rIns="91440" bIns="45720" anchor="t">
            <a:spAutoFit/>
          </a:bodyPr>
          <a:lstStyle/>
          <a:p>
            <a:pPr>
              <a:defRPr/>
            </a:pPr>
            <a:r>
              <a:rPr lang="en-US" sz="1600" b="1">
                <a:latin typeface="proxima_nova"/>
              </a:rPr>
              <a:t>Quantity Details </a:t>
            </a:r>
            <a:r>
              <a:rPr lang="en-US" sz="1600">
                <a:latin typeface="proxima_nova"/>
              </a:rPr>
              <a:t>will be displayed</a:t>
            </a:r>
          </a:p>
        </p:txBody>
      </p:sp>
      <p:sp useBgFill="1">
        <p:nvSpPr>
          <p:cNvPr id="3" name="TextBox 2">
            <a:extLst>
              <a:ext uri="{FF2B5EF4-FFF2-40B4-BE49-F238E27FC236}">
                <a16:creationId xmlns:a16="http://schemas.microsoft.com/office/drawing/2014/main" id="{C41B8809-0C55-0BFD-5E3E-B813483B287F}"/>
              </a:ext>
            </a:extLst>
          </p:cNvPr>
          <p:cNvSpPr txBox="1"/>
          <p:nvPr/>
        </p:nvSpPr>
        <p:spPr>
          <a:xfrm>
            <a:off x="3502224" y="1149484"/>
            <a:ext cx="679093" cy="169277"/>
          </a:xfrm>
          <a:prstGeom prst="rect">
            <a:avLst/>
          </a:prstGeom>
        </p:spPr>
        <p:txBody>
          <a:bodyPr wrap="square" rtlCol="0">
            <a:spAutoFit/>
          </a:bodyPr>
          <a:lstStyle/>
          <a:p>
            <a:r>
              <a:rPr lang="en-US" sz="500"/>
              <a:t>Company LLC</a:t>
            </a:r>
          </a:p>
        </p:txBody>
      </p:sp>
      <p:pic>
        <p:nvPicPr>
          <p:cNvPr id="11" name="Graphic 10" descr="House outline">
            <a:hlinkClick r:id="rId5" action="ppaction://hlinksldjump"/>
            <a:extLst>
              <a:ext uri="{FF2B5EF4-FFF2-40B4-BE49-F238E27FC236}">
                <a16:creationId xmlns:a16="http://schemas.microsoft.com/office/drawing/2014/main" id="{827392EC-A73E-61C2-E2A2-E4460835CE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15" name="Graphic 14" descr="Priorities with solid fill">
            <a:hlinkClick r:id="rId8" action="ppaction://hlinksldjump"/>
            <a:extLst>
              <a:ext uri="{FF2B5EF4-FFF2-40B4-BE49-F238E27FC236}">
                <a16:creationId xmlns:a16="http://schemas.microsoft.com/office/drawing/2014/main" id="{7E17AC49-B537-10F0-DDF5-2334D439DF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467767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ue text&#10;&#10;Description automatically generated">
            <a:extLst>
              <a:ext uri="{FF2B5EF4-FFF2-40B4-BE49-F238E27FC236}">
                <a16:creationId xmlns:a16="http://schemas.microsoft.com/office/drawing/2014/main" id="{F9575FB8-26CE-5940-85A9-9EB2830EC8DC}"/>
              </a:ext>
            </a:extLst>
          </p:cNvPr>
          <p:cNvPicPr>
            <a:picLocks noChangeAspect="1"/>
          </p:cNvPicPr>
          <p:nvPr/>
        </p:nvPicPr>
        <p:blipFill>
          <a:blip r:embed="rId2"/>
          <a:stretch>
            <a:fillRect/>
          </a:stretch>
        </p:blipFill>
        <p:spPr>
          <a:xfrm>
            <a:off x="3159797" y="710589"/>
            <a:ext cx="8829792" cy="1546623"/>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10;&#10;Description automatically generated">
            <a:extLst>
              <a:ext uri="{FF2B5EF4-FFF2-40B4-BE49-F238E27FC236}">
                <a16:creationId xmlns:a16="http://schemas.microsoft.com/office/drawing/2014/main" id="{01FF862A-D979-8852-C08F-0BDE99DC4450}"/>
              </a:ext>
            </a:extLst>
          </p:cNvPr>
          <p:cNvPicPr>
            <a:picLocks noChangeAspect="1"/>
          </p:cNvPicPr>
          <p:nvPr/>
        </p:nvPicPr>
        <p:blipFill>
          <a:blip r:embed="rId3"/>
          <a:stretch>
            <a:fillRect/>
          </a:stretch>
        </p:blipFill>
        <p:spPr>
          <a:xfrm>
            <a:off x="701106" y="714750"/>
            <a:ext cx="2257722" cy="538173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694588" y="128003"/>
            <a:ext cx="34569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View Payments page</a:t>
            </a:r>
            <a:endParaRPr lang="en-US" sz="2400" b="1">
              <a:solidFill>
                <a:srgbClr val="0072BC"/>
              </a:solidFill>
              <a:latin typeface="Proxima Nova"/>
              <a:cs typeface="Arial"/>
            </a:endParaRPr>
          </a:p>
        </p:txBody>
      </p:sp>
      <p:sp>
        <p:nvSpPr>
          <p:cNvPr id="9" name="TextBox 8">
            <a:extLst>
              <a:ext uri="{FF2B5EF4-FFF2-40B4-BE49-F238E27FC236}">
                <a16:creationId xmlns:a16="http://schemas.microsoft.com/office/drawing/2014/main" id="{2675F6FB-FE90-E89E-4A6F-CF5C7379CCE1}"/>
              </a:ext>
            </a:extLst>
          </p:cNvPr>
          <p:cNvSpPr txBox="1"/>
          <p:nvPr/>
        </p:nvSpPr>
        <p:spPr>
          <a:xfrm>
            <a:off x="3361816" y="2732014"/>
            <a:ext cx="8627773" cy="2554545"/>
          </a:xfrm>
          <a:prstGeom prst="rect">
            <a:avLst/>
          </a:prstGeom>
          <a:noFill/>
        </p:spPr>
        <p:txBody>
          <a:bodyPr wrap="square" lIns="91440" tIns="45720" rIns="91440" bIns="45720" anchor="t">
            <a:spAutoFit/>
          </a:bodyPr>
          <a:lstStyle/>
          <a:p>
            <a:pPr marL="285750" indent="-285750">
              <a:buFont typeface="Calibri"/>
              <a:buChar char="-"/>
              <a:defRPr/>
            </a:pPr>
            <a:r>
              <a:rPr lang="en-IN" sz="1600">
                <a:latin typeface="proxima_nova"/>
                <a:cs typeface="Arial"/>
              </a:rPr>
              <a:t>Click </a:t>
            </a:r>
            <a:r>
              <a:rPr lang="en-IN" sz="1600" b="1">
                <a:latin typeface="proxima_nova"/>
                <a:cs typeface="Arial"/>
              </a:rPr>
              <a:t>View Payments</a:t>
            </a:r>
            <a:r>
              <a:rPr lang="en-IN" sz="1600">
                <a:latin typeface="proxima_nova"/>
                <a:cs typeface="Arial"/>
              </a:rPr>
              <a:t> on the supplier portal main page</a:t>
            </a:r>
          </a:p>
          <a:p>
            <a:pPr marL="285750" indent="-285750">
              <a:buFont typeface="Calibri"/>
              <a:buChar char="-"/>
              <a:defRPr/>
            </a:pPr>
            <a:r>
              <a:rPr lang="en-IN" sz="1600">
                <a:latin typeface="proxima_nova"/>
                <a:cs typeface="Arial"/>
              </a:rPr>
              <a:t>Use any of the following search options to retrieve the existing Payments:</a:t>
            </a:r>
          </a:p>
          <a:p>
            <a:pPr marL="742950" lvl="1" indent="-285750">
              <a:buFont typeface="Arial"/>
              <a:buChar char="•"/>
              <a:defRPr/>
            </a:pPr>
            <a:r>
              <a:rPr lang="en-IN" sz="1600">
                <a:latin typeface="proxima_nova"/>
                <a:cs typeface="Arial"/>
              </a:rPr>
              <a:t>Payment Number</a:t>
            </a:r>
          </a:p>
          <a:p>
            <a:pPr marL="742950" lvl="1" indent="-285750">
              <a:buFont typeface="Arial"/>
              <a:buChar char="•"/>
              <a:defRPr/>
            </a:pPr>
            <a:r>
              <a:rPr lang="en-IN" sz="1600">
                <a:latin typeface="proxima_nova"/>
                <a:cs typeface="Arial"/>
              </a:rPr>
              <a:t>Supplier</a:t>
            </a:r>
            <a:r>
              <a:rPr lang="en-IN" sz="1600" b="1">
                <a:latin typeface="proxima_nova"/>
                <a:cs typeface="Arial"/>
              </a:rPr>
              <a:t> </a:t>
            </a:r>
            <a:r>
              <a:rPr lang="en-IN" sz="1600">
                <a:latin typeface="proxima_nova"/>
                <a:cs typeface="Arial"/>
              </a:rPr>
              <a:t>name</a:t>
            </a:r>
          </a:p>
          <a:p>
            <a:pPr marL="742950" lvl="1" indent="-285750">
              <a:buFont typeface="Arial"/>
              <a:buChar char="•"/>
              <a:defRPr/>
            </a:pPr>
            <a:r>
              <a:rPr lang="en-IN" sz="1600">
                <a:latin typeface="proxima_nova"/>
                <a:cs typeface="Arial"/>
              </a:rPr>
              <a:t>Payment Status</a:t>
            </a:r>
            <a:endParaRPr lang="en-IN">
              <a:latin typeface="proxima_nova"/>
            </a:endParaRPr>
          </a:p>
          <a:p>
            <a:pPr marL="742950" lvl="1" indent="-285750">
              <a:buFont typeface="Arial"/>
              <a:buChar char="•"/>
              <a:defRPr/>
            </a:pPr>
            <a:r>
              <a:rPr lang="en-IN" sz="1600">
                <a:latin typeface="proxima_nova"/>
                <a:cs typeface="Arial"/>
              </a:rPr>
              <a:t>Supplier Site</a:t>
            </a:r>
            <a:endParaRPr lang="en-IN">
              <a:latin typeface="proxima_nova"/>
            </a:endParaRPr>
          </a:p>
          <a:p>
            <a:pPr marL="742950" lvl="1" indent="-285750">
              <a:buFont typeface="Arial"/>
              <a:buChar char="•"/>
              <a:defRPr/>
            </a:pPr>
            <a:r>
              <a:rPr lang="en-IN" sz="1600">
                <a:latin typeface="proxima_nova"/>
                <a:cs typeface="Arial"/>
              </a:rPr>
              <a:t>Payment Amount</a:t>
            </a:r>
            <a:endParaRPr lang="en-IN">
              <a:latin typeface="proxima_nova"/>
            </a:endParaRPr>
          </a:p>
          <a:p>
            <a:pPr marL="742950" lvl="1" indent="-285750">
              <a:buFont typeface="Arial"/>
              <a:buChar char="•"/>
              <a:defRPr/>
            </a:pPr>
            <a:r>
              <a:rPr lang="en-IN" sz="1600">
                <a:latin typeface="proxima_nova"/>
                <a:cs typeface="Arial"/>
              </a:rPr>
              <a:t>Payment Date</a:t>
            </a:r>
          </a:p>
          <a:p>
            <a:pPr marL="285750" lvl="1" indent="-285750">
              <a:buFont typeface="Calibri"/>
              <a:buChar char="-"/>
              <a:defRPr/>
            </a:pPr>
            <a:r>
              <a:rPr lang="en-IN" sz="1600">
                <a:latin typeface="proxima_nova"/>
                <a:cs typeface="Arial"/>
              </a:rPr>
              <a:t>Click on </a:t>
            </a:r>
            <a:r>
              <a:rPr lang="en-IN" sz="1600" b="1">
                <a:latin typeface="proxima_nova"/>
                <a:cs typeface="Arial"/>
              </a:rPr>
              <a:t>Search</a:t>
            </a:r>
          </a:p>
          <a:p>
            <a:pPr marL="285750" lvl="1" indent="-285750">
              <a:buFont typeface="Calibri"/>
              <a:buChar char="-"/>
              <a:defRPr/>
            </a:pPr>
            <a:r>
              <a:rPr lang="en-IN" sz="1600">
                <a:latin typeface="proxima_nova"/>
                <a:cs typeface="Arial"/>
              </a:rPr>
              <a:t>The Payment details will be retrieved in the </a:t>
            </a:r>
            <a:r>
              <a:rPr lang="en-IN" sz="1600" b="1">
                <a:latin typeface="proxima_nova"/>
                <a:cs typeface="Arial"/>
              </a:rPr>
              <a:t>Search Results</a:t>
            </a:r>
            <a:r>
              <a:rPr lang="en-IN" sz="1600">
                <a:latin typeface="proxima_nova"/>
                <a:cs typeface="Arial"/>
              </a:rPr>
              <a:t> table </a:t>
            </a:r>
          </a:p>
        </p:txBody>
      </p:sp>
      <p:pic>
        <p:nvPicPr>
          <p:cNvPr id="18" name="Graphic 17" descr="Badge 4 with solid fill">
            <a:extLst>
              <a:ext uri="{FF2B5EF4-FFF2-40B4-BE49-F238E27FC236}">
                <a16:creationId xmlns:a16="http://schemas.microsoft.com/office/drawing/2014/main" id="{2EE46C4C-50FD-2215-686E-D4190A9F9E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56" y="2991394"/>
            <a:ext cx="437606" cy="437606"/>
          </a:xfrm>
          <a:prstGeom prst="rect">
            <a:avLst/>
          </a:prstGeom>
        </p:spPr>
      </p:pic>
      <p:sp>
        <p:nvSpPr>
          <p:cNvPr id="5" name="TextBox 4">
            <a:extLst>
              <a:ext uri="{FF2B5EF4-FFF2-40B4-BE49-F238E27FC236}">
                <a16:creationId xmlns:a16="http://schemas.microsoft.com/office/drawing/2014/main" id="{CDC58E74-1DC9-38EB-7FD7-A911B61CCAB3}"/>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72BC"/>
                </a:solidFill>
                <a:latin typeface="Proxima Nova"/>
                <a:ea typeface="+mn-lt"/>
                <a:cs typeface="+mn-lt"/>
              </a:rPr>
              <a:t>4.3 View Payment</a:t>
            </a:r>
          </a:p>
        </p:txBody>
      </p:sp>
      <p:sp>
        <p:nvSpPr>
          <p:cNvPr id="8" name="Rectangle 7">
            <a:extLst>
              <a:ext uri="{FF2B5EF4-FFF2-40B4-BE49-F238E27FC236}">
                <a16:creationId xmlns:a16="http://schemas.microsoft.com/office/drawing/2014/main" id="{567E7475-8CF8-DEAB-16AD-DB1A62824B07}"/>
              </a:ext>
            </a:extLst>
          </p:cNvPr>
          <p:cNvSpPr/>
          <p:nvPr/>
        </p:nvSpPr>
        <p:spPr>
          <a:xfrm flipH="1">
            <a:off x="814391" y="5861073"/>
            <a:ext cx="768223" cy="2354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2" name="Rectangle 11">
            <a:extLst>
              <a:ext uri="{FF2B5EF4-FFF2-40B4-BE49-F238E27FC236}">
                <a16:creationId xmlns:a16="http://schemas.microsoft.com/office/drawing/2014/main" id="{61C105F6-A536-64BE-B61E-A987872033DD}"/>
              </a:ext>
            </a:extLst>
          </p:cNvPr>
          <p:cNvSpPr/>
          <p:nvPr/>
        </p:nvSpPr>
        <p:spPr>
          <a:xfrm flipH="1">
            <a:off x="11097002" y="1482799"/>
            <a:ext cx="325736" cy="22578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7D637791-FA10-8D2E-2207-81C3CFC1D178}"/>
              </a:ext>
            </a:extLst>
          </p:cNvPr>
          <p:cNvSpPr/>
          <p:nvPr/>
        </p:nvSpPr>
        <p:spPr>
          <a:xfrm flipH="1">
            <a:off x="8297107" y="923002"/>
            <a:ext cx="1805644" cy="21705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Oracle Sans"/>
              <a:ea typeface="+mn-ea"/>
              <a:cs typeface="+mn-cs"/>
            </a:endParaRPr>
          </a:p>
        </p:txBody>
      </p:sp>
      <p:sp useBgFill="1">
        <p:nvSpPr>
          <p:cNvPr id="3" name="TextBox 2">
            <a:extLst>
              <a:ext uri="{FF2B5EF4-FFF2-40B4-BE49-F238E27FC236}">
                <a16:creationId xmlns:a16="http://schemas.microsoft.com/office/drawing/2014/main" id="{8891B906-92F6-3F3D-B66B-03943EC6643C}"/>
              </a:ext>
            </a:extLst>
          </p:cNvPr>
          <p:cNvSpPr txBox="1"/>
          <p:nvPr/>
        </p:nvSpPr>
        <p:spPr>
          <a:xfrm>
            <a:off x="8881689" y="970779"/>
            <a:ext cx="960901" cy="169277"/>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en-US" sz="500"/>
              <a:t>Company LLC</a:t>
            </a:r>
          </a:p>
        </p:txBody>
      </p:sp>
      <p:pic>
        <p:nvPicPr>
          <p:cNvPr id="10" name="Graphic 9" descr="House outline">
            <a:hlinkClick r:id="rId6" action="ppaction://hlinksldjump"/>
            <a:extLst>
              <a:ext uri="{FF2B5EF4-FFF2-40B4-BE49-F238E27FC236}">
                <a16:creationId xmlns:a16="http://schemas.microsoft.com/office/drawing/2014/main" id="{405D2228-71FC-7A28-3A41-69F79A6AA8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13" name="Graphic 12" descr="Priorities with solid fill">
            <a:hlinkClick r:id="rId9" action="ppaction://hlinksldjump"/>
            <a:extLst>
              <a:ext uri="{FF2B5EF4-FFF2-40B4-BE49-F238E27FC236}">
                <a16:creationId xmlns:a16="http://schemas.microsoft.com/office/drawing/2014/main" id="{FEF67BE8-674B-FB13-C6EC-DF30EE1540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098019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a:xfrm>
            <a:off x="263866" y="4376149"/>
            <a:ext cx="5832134" cy="530179"/>
          </a:xfrm>
        </p:spPr>
        <p:txBody>
          <a:bodyPr vert="horz" lIns="91440" tIns="45720" rIns="91440" bIns="0" rtlCol="0" anchor="t">
            <a:noAutofit/>
          </a:bodyPr>
          <a:lstStyle/>
          <a:p>
            <a:r>
              <a:rPr lang="en-US" sz="2800">
                <a:latin typeface="Proxima Nova Extrabold"/>
              </a:rPr>
              <a:t>5. Helpdesk Support</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487428" y="3859084"/>
            <a:ext cx="5440706" cy="1034129"/>
          </a:xfrm>
          <a:prstGeom prst="rect">
            <a:avLst/>
          </a:prstGeom>
          <a:noFill/>
        </p:spPr>
        <p:txBody>
          <a:bodyPr wrap="square" lIns="91440" tIns="45720" rIns="91440" bIns="45720" rtlCol="0" anchor="t">
            <a:spAutoFit/>
          </a:bodyPr>
          <a:lstStyle/>
          <a:p>
            <a:pPr>
              <a:spcBef>
                <a:spcPct val="20000"/>
              </a:spcBef>
              <a:spcAft>
                <a:spcPct val="0"/>
              </a:spcAft>
            </a:pPr>
            <a:r>
              <a:rPr lang="en-US">
                <a:solidFill>
                  <a:srgbClr val="FFFFFF"/>
                </a:solidFill>
                <a:latin typeface="Proxima Nova"/>
                <a:cs typeface="Segoe UI"/>
                <a:hlinkClick r:id="rId2" action="ppaction://hlinksldjump">
                  <a:extLst>
                    <a:ext uri="{A12FA001-AC4F-418D-AE19-62706E023703}">
                      <ahyp:hlinkClr xmlns:ahyp="http://schemas.microsoft.com/office/drawing/2018/hyperlinkcolor" val="tx"/>
                    </a:ext>
                  </a:extLst>
                </a:hlinkClick>
              </a:rPr>
              <a:t>5.1 Technical assistance</a:t>
            </a:r>
            <a:endParaRPr lang="en-US">
              <a:solidFill>
                <a:srgbClr val="FFFFFF"/>
              </a:solidFill>
              <a:latin typeface="Proxima Nova"/>
              <a:cs typeface="Segoe UI"/>
            </a:endParaRPr>
          </a:p>
          <a:p>
            <a:pPr>
              <a:spcBef>
                <a:spcPct val="20000"/>
              </a:spcBef>
              <a:spcAft>
                <a:spcPct val="0"/>
              </a:spcAft>
            </a:pPr>
            <a:r>
              <a:rPr lang="en-US">
                <a:solidFill>
                  <a:schemeClr val="bg1"/>
                </a:solidFill>
                <a:latin typeface="Proxima Nova"/>
                <a:cs typeface="Segoe UI"/>
                <a:hlinkClick r:id="rId3" action="ppaction://hlinksldjump">
                  <a:extLst>
                    <a:ext uri="{A12FA001-AC4F-418D-AE19-62706E023703}">
                      <ahyp:hlinkClr xmlns:ahyp="http://schemas.microsoft.com/office/drawing/2018/hyperlinkcolor" val="tx"/>
                    </a:ext>
                  </a:extLst>
                </a:hlinkClick>
              </a:rPr>
              <a:t>5.2 </a:t>
            </a:r>
            <a:r>
              <a:rPr lang="en-US">
                <a:solidFill>
                  <a:srgbClr val="FFFFFF"/>
                </a:solidFill>
                <a:latin typeface="Proxima Nova"/>
                <a:cs typeface="Segoe UI"/>
                <a:hlinkClick r:id="rId3" action="ppaction://hlinksldjump">
                  <a:extLst>
                    <a:ext uri="{A12FA001-AC4F-418D-AE19-62706E023703}">
                      <ahyp:hlinkClr xmlns:ahyp="http://schemas.microsoft.com/office/drawing/2018/hyperlinkcolor" val="tx"/>
                    </a:ext>
                  </a:extLst>
                </a:hlinkClick>
              </a:rPr>
              <a:t>FAQs</a:t>
            </a:r>
            <a:endParaRPr lang="en-US">
              <a:solidFill>
                <a:srgbClr val="FFFFFF"/>
              </a:solidFill>
              <a:latin typeface="Proxima Nova"/>
              <a:cs typeface="Segoe UI"/>
            </a:endParaRPr>
          </a:p>
          <a:p>
            <a:pPr>
              <a:spcBef>
                <a:spcPct val="20000"/>
              </a:spcBef>
              <a:spcAft>
                <a:spcPct val="0"/>
              </a:spcAft>
            </a:pPr>
            <a:r>
              <a:rPr lang="en-US">
                <a:solidFill>
                  <a:schemeClr val="bg1"/>
                </a:solidFill>
                <a:latin typeface="Proxima Nova"/>
                <a:cs typeface="Segoe UI"/>
                <a:hlinkClick r:id="rId4" action="ppaction://hlinksldjump">
                  <a:extLst>
                    <a:ext uri="{A12FA001-AC4F-418D-AE19-62706E023703}">
                      <ahyp:hlinkClr xmlns:ahyp="http://schemas.microsoft.com/office/drawing/2018/hyperlinkcolor" val="tx"/>
                    </a:ext>
                  </a:extLst>
                </a:hlinkClick>
              </a:rPr>
              <a:t>5.3 Glossary</a:t>
            </a:r>
            <a:endParaRPr lang="en-US">
              <a:solidFill>
                <a:schemeClr val="bg1"/>
              </a:solidFill>
              <a:latin typeface="Proxima Nova"/>
              <a:cs typeface="Segoe UI"/>
            </a:endParaRPr>
          </a:p>
        </p:txBody>
      </p:sp>
    </p:spTree>
    <p:extLst>
      <p:ext uri="{BB962C8B-B14F-4D97-AF65-F5344CB8AC3E}">
        <p14:creationId xmlns:p14="http://schemas.microsoft.com/office/powerpoint/2010/main" val="829926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331521" y="360531"/>
            <a:ext cx="1024787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500" b="1">
              <a:solidFill>
                <a:srgbClr val="0072BC"/>
              </a:solidFill>
              <a:latin typeface="Proxima Nova"/>
              <a:cs typeface="Arial"/>
            </a:endParaRPr>
          </a:p>
        </p:txBody>
      </p:sp>
      <p:sp>
        <p:nvSpPr>
          <p:cNvPr id="4" name="TextBox 3">
            <a:extLst>
              <a:ext uri="{FF2B5EF4-FFF2-40B4-BE49-F238E27FC236}">
                <a16:creationId xmlns:a16="http://schemas.microsoft.com/office/drawing/2014/main" id="{1D0481C1-00A0-FB04-B5C6-4F8085F3AF8B}"/>
              </a:ext>
            </a:extLst>
          </p:cNvPr>
          <p:cNvSpPr txBox="1"/>
          <p:nvPr/>
        </p:nvSpPr>
        <p:spPr>
          <a:xfrm>
            <a:off x="365329" y="250299"/>
            <a:ext cx="42001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5.1 Technical assistance</a:t>
            </a:r>
            <a:endParaRPr lang="en-US"/>
          </a:p>
        </p:txBody>
      </p:sp>
      <p:sp>
        <p:nvSpPr>
          <p:cNvPr id="9" name="TextBox 8">
            <a:extLst>
              <a:ext uri="{FF2B5EF4-FFF2-40B4-BE49-F238E27FC236}">
                <a16:creationId xmlns:a16="http://schemas.microsoft.com/office/drawing/2014/main" id="{85D90982-60D7-CF11-B75B-5A558FFAC488}"/>
              </a:ext>
            </a:extLst>
          </p:cNvPr>
          <p:cNvSpPr txBox="1"/>
          <p:nvPr/>
        </p:nvSpPr>
        <p:spPr>
          <a:xfrm>
            <a:off x="362962" y="758891"/>
            <a:ext cx="11125736" cy="1569660"/>
          </a:xfrm>
          <a:prstGeom prst="rect">
            <a:avLst/>
          </a:prstGeom>
          <a:noFill/>
        </p:spPr>
        <p:txBody>
          <a:bodyPr wrap="square" lIns="91440" tIns="45720" rIns="91440" bIns="45720" anchor="t">
            <a:spAutoFit/>
          </a:bodyPr>
          <a:lstStyle/>
          <a:p>
            <a:pPr>
              <a:defRPr/>
            </a:pPr>
            <a:r>
              <a:rPr lang="en-IN" sz="1600">
                <a:latin typeface="proxima_nova"/>
              </a:rPr>
              <a:t>If you experience technical issues with the registration or bid submission process, </a:t>
            </a:r>
            <a:r>
              <a:rPr lang="en-IN" sz="1600" b="1">
                <a:latin typeface="proxima_nova"/>
              </a:rPr>
              <a:t>please contact the respective buyer </a:t>
            </a:r>
            <a:r>
              <a:rPr lang="en-IN" sz="1600">
                <a:latin typeface="proxima_nova"/>
              </a:rPr>
              <a:t>as indicated in the negotiation document of the negotiation you wish to bid </a:t>
            </a:r>
            <a:r>
              <a:rPr lang="en-IN" sz="1600" b="1">
                <a:latin typeface="proxima_nova"/>
              </a:rPr>
              <a:t>as soon as you can</a:t>
            </a:r>
            <a:r>
              <a:rPr lang="en-IN" sz="1600">
                <a:latin typeface="proxima_nova"/>
              </a:rPr>
              <a:t>. </a:t>
            </a:r>
          </a:p>
          <a:p>
            <a:pPr>
              <a:defRPr/>
            </a:pPr>
            <a:endParaRPr lang="en-PH" sz="1600">
              <a:solidFill>
                <a:schemeClr val="tx1"/>
              </a:solidFill>
              <a:latin typeface="proxima_nova"/>
              <a:ea typeface="+mn-lt"/>
              <a:cs typeface="+mn-lt"/>
            </a:endParaRPr>
          </a:p>
          <a:p>
            <a:pPr>
              <a:defRPr/>
            </a:pPr>
            <a:r>
              <a:rPr lang="en-PH" sz="1600" b="1">
                <a:latin typeface="proxima_nova"/>
                <a:ea typeface="+mn-lt"/>
                <a:cs typeface="+mn-lt"/>
              </a:rPr>
              <a:t>R</a:t>
            </a:r>
            <a:r>
              <a:rPr lang="en-PH" sz="1600" b="1">
                <a:solidFill>
                  <a:schemeClr val="tx1"/>
                </a:solidFill>
                <a:latin typeface="proxima_nova"/>
                <a:ea typeface="+mn-lt"/>
                <a:cs typeface="+mn-lt"/>
              </a:rPr>
              <a:t>esolving the technical issue would take time and UNHCR will not be held liable for any delays. UNHCR will respond during official business hours. </a:t>
            </a:r>
          </a:p>
          <a:p>
            <a:pPr marL="342900" indent="-342900">
              <a:buAutoNum type="arabicPeriod"/>
              <a:defRPr/>
            </a:pPr>
            <a:endParaRPr lang="en-IN" sz="1600">
              <a:latin typeface="Proxima Nova"/>
            </a:endParaRPr>
          </a:p>
        </p:txBody>
      </p:sp>
      <p:sp>
        <p:nvSpPr>
          <p:cNvPr id="11" name="Rectangle: Rounded Corners 10">
            <a:extLst>
              <a:ext uri="{FF2B5EF4-FFF2-40B4-BE49-F238E27FC236}">
                <a16:creationId xmlns:a16="http://schemas.microsoft.com/office/drawing/2014/main" id="{208D0D55-C25E-EFE3-80CA-6131166BE15D}"/>
              </a:ext>
            </a:extLst>
          </p:cNvPr>
          <p:cNvSpPr/>
          <p:nvPr/>
        </p:nvSpPr>
        <p:spPr>
          <a:xfrm>
            <a:off x="9037386" y="5120640"/>
            <a:ext cx="2918954" cy="1115093"/>
          </a:xfrm>
          <a:prstGeom prst="roundRect">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400" b="1">
                <a:solidFill>
                  <a:schemeClr val="tx1"/>
                </a:solidFill>
                <a:latin typeface="proxima_nova"/>
                <a:ea typeface="Lato"/>
                <a:cs typeface="Lato"/>
              </a:rPr>
              <a:t>       IMPORTANT</a:t>
            </a:r>
          </a:p>
          <a:p>
            <a:r>
              <a:rPr lang="en-PH" sz="1400">
                <a:solidFill>
                  <a:schemeClr val="tx1"/>
                </a:solidFill>
                <a:latin typeface="proxima_nova"/>
                <a:ea typeface="+mn-lt"/>
                <a:cs typeface="+mn-lt"/>
              </a:rPr>
              <a:t>Do not postpone registration and bid submission till the last minute. </a:t>
            </a:r>
          </a:p>
        </p:txBody>
      </p:sp>
      <p:pic>
        <p:nvPicPr>
          <p:cNvPr id="13" name="Graphic 12" descr="A lightbulb">
            <a:extLst>
              <a:ext uri="{FF2B5EF4-FFF2-40B4-BE49-F238E27FC236}">
                <a16:creationId xmlns:a16="http://schemas.microsoft.com/office/drawing/2014/main" id="{25D6C2BF-77E3-26CF-41F6-4B979AC017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2025" y="5141976"/>
            <a:ext cx="337926" cy="339195"/>
          </a:xfrm>
          <a:prstGeom prst="rect">
            <a:avLst/>
          </a:prstGeom>
        </p:spPr>
      </p:pic>
      <p:sp>
        <p:nvSpPr>
          <p:cNvPr id="14" name="TextBox 13">
            <a:extLst>
              <a:ext uri="{FF2B5EF4-FFF2-40B4-BE49-F238E27FC236}">
                <a16:creationId xmlns:a16="http://schemas.microsoft.com/office/drawing/2014/main" id="{073F2FE2-3D81-3ED0-2D4B-404BE74B667A}"/>
              </a:ext>
            </a:extLst>
          </p:cNvPr>
          <p:cNvSpPr txBox="1"/>
          <p:nvPr/>
        </p:nvSpPr>
        <p:spPr>
          <a:xfrm>
            <a:off x="1272370" y="2687903"/>
            <a:ext cx="10216328" cy="2062103"/>
          </a:xfrm>
          <a:prstGeom prst="rect">
            <a:avLst/>
          </a:prstGeom>
          <a:noFill/>
        </p:spPr>
        <p:txBody>
          <a:bodyPr wrap="square" lIns="91440" tIns="45720" rIns="91440" bIns="45720" anchor="t">
            <a:spAutoFit/>
          </a:bodyPr>
          <a:lstStyle/>
          <a:p>
            <a:pPr>
              <a:defRPr/>
            </a:pPr>
            <a:r>
              <a:rPr lang="en-IN" sz="1600">
                <a:latin typeface="proxima_nova"/>
              </a:rPr>
              <a:t>To ensure your case is resolved as quickly as possible, when requesting support, it is always recommended to share the following details:</a:t>
            </a:r>
          </a:p>
          <a:p>
            <a:pPr>
              <a:defRPr/>
            </a:pPr>
            <a:endParaRPr lang="en-IN" sz="1600">
              <a:latin typeface="proxima_nova"/>
            </a:endParaRPr>
          </a:p>
          <a:p>
            <a:pPr marL="285750" indent="-285750">
              <a:buFont typeface="Calibri"/>
              <a:buChar char="-"/>
              <a:defRPr/>
            </a:pPr>
            <a:r>
              <a:rPr lang="en-IN" sz="1600">
                <a:latin typeface="proxima_nova"/>
              </a:rPr>
              <a:t>Your User ID and Company name</a:t>
            </a:r>
          </a:p>
          <a:p>
            <a:pPr marL="285750" indent="-285750">
              <a:buFont typeface="Calibri"/>
              <a:buChar char="-"/>
              <a:defRPr/>
            </a:pPr>
            <a:r>
              <a:rPr lang="en-IN" sz="1600">
                <a:latin typeface="proxima_nova"/>
              </a:rPr>
              <a:t>The negotiation ID you are participating in (if applicable)</a:t>
            </a:r>
          </a:p>
          <a:p>
            <a:pPr marL="285750" indent="-285750">
              <a:buFont typeface="Calibri"/>
              <a:buChar char="-"/>
              <a:defRPr/>
            </a:pPr>
            <a:r>
              <a:rPr lang="en-IN" sz="1600">
                <a:latin typeface="proxima_nova"/>
              </a:rPr>
              <a:t>Screenshots of any error or warning messages</a:t>
            </a:r>
          </a:p>
          <a:p>
            <a:pPr marL="285750" indent="-285750">
              <a:buFont typeface="Calibri"/>
              <a:buChar char="-"/>
              <a:defRPr/>
            </a:pPr>
            <a:r>
              <a:rPr lang="en-IN" sz="1600">
                <a:latin typeface="proxima_nova"/>
              </a:rPr>
              <a:t>A brief description of the steps you took before encountering any errors or issues</a:t>
            </a:r>
          </a:p>
          <a:p>
            <a:pPr marL="342900" indent="-342900">
              <a:buAutoNum type="arabicPeriod"/>
              <a:defRPr/>
            </a:pPr>
            <a:endParaRPr lang="en-IN" sz="1600">
              <a:latin typeface="Proxima Nova"/>
            </a:endParaRPr>
          </a:p>
        </p:txBody>
      </p:sp>
      <p:pic>
        <p:nvPicPr>
          <p:cNvPr id="2" name="Graphic 1" descr="Clipboard Partially Checked outline">
            <a:extLst>
              <a:ext uri="{FF2B5EF4-FFF2-40B4-BE49-F238E27FC236}">
                <a16:creationId xmlns:a16="http://schemas.microsoft.com/office/drawing/2014/main" id="{D26601C5-8415-03B9-E199-B0994006B4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521" y="2664036"/>
            <a:ext cx="940849" cy="936102"/>
          </a:xfrm>
          <a:prstGeom prst="rect">
            <a:avLst/>
          </a:prstGeom>
        </p:spPr>
      </p:pic>
      <p:pic>
        <p:nvPicPr>
          <p:cNvPr id="3" name="Graphic 2" descr="Priorities with solid fill">
            <a:hlinkClick r:id="rId7" action="ppaction://hlinksldjump"/>
            <a:extLst>
              <a:ext uri="{FF2B5EF4-FFF2-40B4-BE49-F238E27FC236}">
                <a16:creationId xmlns:a16="http://schemas.microsoft.com/office/drawing/2014/main" id="{0FF3D3D0-6897-B9D3-8D6A-52EACD2D52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pic>
        <p:nvPicPr>
          <p:cNvPr id="5" name="Graphic 4" descr="House outline">
            <a:hlinkClick r:id="rId10" action="ppaction://hlinksldjump"/>
            <a:extLst>
              <a:ext uri="{FF2B5EF4-FFF2-40B4-BE49-F238E27FC236}">
                <a16:creationId xmlns:a16="http://schemas.microsoft.com/office/drawing/2014/main" id="{93BFECE2-456B-EC22-DC49-E2E03B8AEC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720680" y="0"/>
            <a:ext cx="471320" cy="477054"/>
          </a:xfrm>
          <a:prstGeom prst="rect">
            <a:avLst/>
          </a:prstGeom>
        </p:spPr>
      </p:pic>
    </p:spTree>
    <p:extLst>
      <p:ext uri="{BB962C8B-B14F-4D97-AF65-F5344CB8AC3E}">
        <p14:creationId xmlns:p14="http://schemas.microsoft.com/office/powerpoint/2010/main" val="33599884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698670-D967-E076-3A92-398EB35150D3}"/>
              </a:ext>
            </a:extLst>
          </p:cNvPr>
          <p:cNvSpPr txBox="1"/>
          <p:nvPr/>
        </p:nvSpPr>
        <p:spPr>
          <a:xfrm>
            <a:off x="406955" y="238527"/>
            <a:ext cx="52890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5.2 Frequently asked questions</a:t>
            </a:r>
            <a:endParaRPr lang="en-US"/>
          </a:p>
        </p:txBody>
      </p:sp>
      <p:sp>
        <p:nvSpPr>
          <p:cNvPr id="5" name="TextBox 4">
            <a:extLst>
              <a:ext uri="{FF2B5EF4-FFF2-40B4-BE49-F238E27FC236}">
                <a16:creationId xmlns:a16="http://schemas.microsoft.com/office/drawing/2014/main" id="{E5DD2DD6-CACD-8A23-D918-8B8FAB2F29D2}"/>
              </a:ext>
            </a:extLst>
          </p:cNvPr>
          <p:cNvSpPr txBox="1"/>
          <p:nvPr/>
        </p:nvSpPr>
        <p:spPr>
          <a:xfrm>
            <a:off x="406956" y="785969"/>
            <a:ext cx="11435484" cy="5262979"/>
          </a:xfrm>
          <a:prstGeom prst="rect">
            <a:avLst/>
          </a:prstGeom>
          <a:noFill/>
        </p:spPr>
        <p:txBody>
          <a:bodyPr wrap="square" lIns="91440" tIns="45720" rIns="91440" bIns="45720" anchor="t">
            <a:spAutoFit/>
          </a:bodyPr>
          <a:lstStyle/>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How will suppliers be registered in the system?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The suppliers can register through self-service registration in the Supplier Portal.</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endParaRPr lang="en-US" sz="1600" b="0" i="0">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Can suppliers apply directly via their supplier portal?</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the supplier portal allows suppliers to apply directly.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How can we register ourselves in rural areas where there is no accessible private 2G or 3G internet service for the public?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In such cases, the procurement focal point can assist for registration process wherein UNHCR will register them.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Can suppliers participate in RFQ, ITB, and RFP processes through the supplier portal?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suppliers need to participate in these processes through the supplier portal.  </a:t>
            </a:r>
          </a:p>
          <a:p>
            <a:pPr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Will the supplier's payment depend on the INCOTERM or the receipt?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The procedure won't change much. INCOTERMS are determined as part of the purchase order, and payment is processed based on the receipt.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Will centralizing supplier validation and approval result in delays?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Supplier management requires specialized review and centralizing this information.</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Will fiscal documentation be requested in tenders?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Suppliers will be required to upload fiscal documentation on the supplier portal as per specified in the negotiation requirements.</a:t>
            </a:r>
          </a:p>
        </p:txBody>
      </p:sp>
      <p:pic>
        <p:nvPicPr>
          <p:cNvPr id="2" name="Graphic 1" descr="Priorities with solid fill">
            <a:hlinkClick r:id="rId2" action="ppaction://hlinksldjump"/>
            <a:extLst>
              <a:ext uri="{FF2B5EF4-FFF2-40B4-BE49-F238E27FC236}">
                <a16:creationId xmlns:a16="http://schemas.microsoft.com/office/drawing/2014/main" id="{FD6714B3-D693-B359-C0BD-3CD649030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6380946"/>
            <a:ext cx="477054" cy="477054"/>
          </a:xfrm>
          <a:prstGeom prst="rect">
            <a:avLst/>
          </a:prstGeom>
        </p:spPr>
      </p:pic>
      <p:pic>
        <p:nvPicPr>
          <p:cNvPr id="4" name="Graphic 3" descr="House outline">
            <a:hlinkClick r:id="rId5" action="ppaction://hlinksldjump"/>
            <a:extLst>
              <a:ext uri="{FF2B5EF4-FFF2-40B4-BE49-F238E27FC236}">
                <a16:creationId xmlns:a16="http://schemas.microsoft.com/office/drawing/2014/main" id="{4FF17AA2-4FFB-7CFA-E145-A0688161E0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spTree>
    <p:extLst>
      <p:ext uri="{BB962C8B-B14F-4D97-AF65-F5344CB8AC3E}">
        <p14:creationId xmlns:p14="http://schemas.microsoft.com/office/powerpoint/2010/main" val="4097034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994F3-1B50-B4D8-B0F0-D5B57D50314E}"/>
              </a:ext>
            </a:extLst>
          </p:cNvPr>
          <p:cNvSpPr txBox="1"/>
          <p:nvPr/>
        </p:nvSpPr>
        <p:spPr>
          <a:xfrm>
            <a:off x="535201" y="393241"/>
            <a:ext cx="11454107" cy="6001643"/>
          </a:xfrm>
          <a:prstGeom prst="rect">
            <a:avLst/>
          </a:prstGeom>
          <a:noFill/>
        </p:spPr>
        <p:txBody>
          <a:bodyPr wrap="square" lIns="91440" tIns="45720" rIns="91440" bIns="45720" anchor="t">
            <a:spAutoFit/>
          </a:bodyPr>
          <a:lstStyle/>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Will suppliers be able to update their information in the portal?</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suppliers can update their information in the portal, but material changes require validation and approval by the central team.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What happens if a supplier changes bank information during the generation of a purchase order?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If the change request is approved before printing the purchase order PDF, it will be reflected; otherwise, the purchase order needs to be reprinted post-approval.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How will supplier clarifications/questions during the negotiation period be handled?</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Suppliers can communicate with UNHCR through Supplier portal using Message button.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Do suppliers have access to the ERP system for purchase order acknowledgment?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you will receive notification and suppliers have access to the ERP system for purchase order acknowledgment through supplier portal.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Is the Supplier portal environment just in English or it will provide an access in other UN languages?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At the beginning the portal will be activated in English and slowly other languages will be added to the system.</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For suppliers who have been correctly migrated in the Cloud ERP. Will supplier need to also self-register to be able to receive negotiations or will we be notified about negotiations because we are already registered? And in case, how will we know how to have access to our portal account?</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Those who have been correctly migrated won’t have to self-register again. Suppliers will be able to participate in tenders, suppliers can go into the portal, and suppliers will have access to the available information for open negotiations. The contact information data (emails, telephone, etc) are paramount to be able to contact the suppliers and provide suppliers with guidelines to access your portal account with your credential (email) and then reset your own password.   </a:t>
            </a:r>
          </a:p>
        </p:txBody>
      </p:sp>
      <p:sp>
        <p:nvSpPr>
          <p:cNvPr id="4" name="TextBox 3">
            <a:extLst>
              <a:ext uri="{FF2B5EF4-FFF2-40B4-BE49-F238E27FC236}">
                <a16:creationId xmlns:a16="http://schemas.microsoft.com/office/drawing/2014/main" id="{3D6B696B-385B-6C00-3375-4820BB62A928}"/>
              </a:ext>
            </a:extLst>
          </p:cNvPr>
          <p:cNvSpPr txBox="1"/>
          <p:nvPr/>
        </p:nvSpPr>
        <p:spPr>
          <a:xfrm rot="16200000">
            <a:off x="-2950874" y="2950981"/>
            <a:ext cx="6302076"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2BC"/>
                </a:solidFill>
                <a:latin typeface="Proxima Nova"/>
                <a:ea typeface="+mn-lt"/>
                <a:cs typeface="+mn-lt"/>
              </a:rPr>
              <a:t>5.2 Frequently asked questions</a:t>
            </a:r>
          </a:p>
        </p:txBody>
      </p:sp>
      <p:pic>
        <p:nvPicPr>
          <p:cNvPr id="5" name="Graphic 4" descr="House outline">
            <a:hlinkClick r:id="rId2" action="ppaction://hlinksldjump"/>
            <a:extLst>
              <a:ext uri="{FF2B5EF4-FFF2-40B4-BE49-F238E27FC236}">
                <a16:creationId xmlns:a16="http://schemas.microsoft.com/office/drawing/2014/main" id="{AEE2A121-7E5B-4BF7-BA69-436CF28CDF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0680" y="0"/>
            <a:ext cx="471320" cy="477054"/>
          </a:xfrm>
          <a:prstGeom prst="rect">
            <a:avLst/>
          </a:prstGeom>
        </p:spPr>
      </p:pic>
      <p:pic>
        <p:nvPicPr>
          <p:cNvPr id="6" name="Graphic 5" descr="Priorities with solid fill">
            <a:hlinkClick r:id="rId5" action="ppaction://hlinksldjump"/>
            <a:extLst>
              <a:ext uri="{FF2B5EF4-FFF2-40B4-BE49-F238E27FC236}">
                <a16:creationId xmlns:a16="http://schemas.microsoft.com/office/drawing/2014/main" id="{3EC1999C-C71C-F744-BE7D-7A87861720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77356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35C3AB-6CFD-ABA4-0808-0931B4105001}"/>
              </a:ext>
            </a:extLst>
          </p:cNvPr>
          <p:cNvSpPr txBox="1"/>
          <p:nvPr/>
        </p:nvSpPr>
        <p:spPr>
          <a:xfrm>
            <a:off x="584397" y="394180"/>
            <a:ext cx="11371943" cy="5755422"/>
          </a:xfrm>
          <a:prstGeom prst="rect">
            <a:avLst/>
          </a:prstGeom>
          <a:noFill/>
        </p:spPr>
        <p:txBody>
          <a:bodyPr wrap="square" lIns="91440" tIns="45720" rIns="91440" bIns="45720" anchor="t">
            <a:spAutoFit/>
          </a:bodyPr>
          <a:lstStyle/>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Is the Cloud ERP going to be connected to the (UN Global Marketplace) UNGM portal?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Not at the moment.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What happens if the supplier name in the bank details is different from the beneficiary name?</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The bank account should always be in the name of the beneficiary. We cannot make payments to third parties.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endParaRPr lang="en-US" sz="160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Is it possible to save a registered supplier as a draft before submitting it for approval? How does the approval process work?</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it is possible to save the registered supplier as a draft before submission for approval. The approval process involves HQ reviewing and approving all requests.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Can supplier perform a check to see if a supplier already exists in the database before creating a new one, specifically checking if the company name is already registered?</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the system includes a duplicate validation check that prevents the addition of a new supplier with the same email as an already registered supplier. Additionally, you can contact the procurement focal point and get your registered information. The registration process will undergo an approval process at HQ.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Do suppliers need to fill up the vendor registration form?</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the vendor registration form will still need to be filled out, but there will be a new format that will be delivered soon. The new format will provide updated information and requirements for the vendor registration process.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How long does the approval process take after creating the supplier?</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The specific duration of the approval process has not been specified yet. However, the processing time will depend on the accuracy and completeness of the mandatory details provided during the supplier registration.  </a:t>
            </a:r>
            <a:endParaRPr lang="en-US" sz="1600" b="0" i="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A7F9D29F-72F0-BD0E-05D4-4D17A739B3A3}"/>
              </a:ext>
            </a:extLst>
          </p:cNvPr>
          <p:cNvSpPr txBox="1"/>
          <p:nvPr/>
        </p:nvSpPr>
        <p:spPr>
          <a:xfrm rot="16200000">
            <a:off x="-2947956" y="2947786"/>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2BC"/>
                </a:solidFill>
                <a:latin typeface="Proxima Nova"/>
                <a:ea typeface="+mn-lt"/>
                <a:cs typeface="+mn-lt"/>
              </a:rPr>
              <a:t>5.2 Frequently asked questions</a:t>
            </a:r>
          </a:p>
        </p:txBody>
      </p:sp>
      <p:pic>
        <p:nvPicPr>
          <p:cNvPr id="5" name="Graphic 4" descr="House outline">
            <a:hlinkClick r:id="rId2" action="ppaction://hlinksldjump"/>
            <a:extLst>
              <a:ext uri="{FF2B5EF4-FFF2-40B4-BE49-F238E27FC236}">
                <a16:creationId xmlns:a16="http://schemas.microsoft.com/office/drawing/2014/main" id="{50DCBF4D-AD8B-C9FD-3A15-5697B6B68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0680" y="0"/>
            <a:ext cx="471320" cy="477054"/>
          </a:xfrm>
          <a:prstGeom prst="rect">
            <a:avLst/>
          </a:prstGeom>
        </p:spPr>
      </p:pic>
      <p:pic>
        <p:nvPicPr>
          <p:cNvPr id="6" name="Graphic 5" descr="Priorities with solid fill">
            <a:hlinkClick r:id="rId5" action="ppaction://hlinksldjump"/>
            <a:extLst>
              <a:ext uri="{FF2B5EF4-FFF2-40B4-BE49-F238E27FC236}">
                <a16:creationId xmlns:a16="http://schemas.microsoft.com/office/drawing/2014/main" id="{5F08AED8-C428-5F67-A2FC-0E687166B0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293479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115D1-DAEF-C666-BD2F-35CD727E2A84}"/>
              </a:ext>
            </a:extLst>
          </p:cNvPr>
          <p:cNvSpPr txBox="1"/>
          <p:nvPr/>
        </p:nvSpPr>
        <p:spPr>
          <a:xfrm>
            <a:off x="636466" y="393241"/>
            <a:ext cx="11319874" cy="5509200"/>
          </a:xfrm>
          <a:prstGeom prst="rect">
            <a:avLst/>
          </a:prstGeom>
          <a:noFill/>
        </p:spPr>
        <p:txBody>
          <a:bodyPr wrap="square" lIns="91440" tIns="45720" rIns="91440" bIns="45720" anchor="t">
            <a:spAutoFit/>
          </a:bodyPr>
          <a:lstStyle/>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How will we know the city code when entering Supplier details?</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For city codes, you can enter any name to refer to the city. The code will be reviewed by the Master Data Management team during the approval process. As for the country, if you enter the initial letters, the code will appear automatically, assisting with the selection of the correct country code.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endParaRPr lang="en-US" sz="1600" b="0" i="0">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If the Swift code is not visible and IBAN is not used in some countries, what alternative options are available for entering bank account details</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In cases where the Swift code is not visible and IBAN is not applicable in certain countries, an alternative option is to enter the Account Number instead of IBAN. This allows for the inclusion of relevant bank account details specific to those countries during the supplier registration process. </a:t>
            </a:r>
          </a:p>
          <a:p>
            <a:pPr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Is it mandatory for every supplier to have a DUNS number for registration?</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No, having a DUNS number is not mandatory for all suppliers. It’s applicable for suppliers who were already assessed and scored by </a:t>
            </a:r>
            <a:r>
              <a:rPr lang="en-US" sz="1600">
                <a:latin typeface="Calibri Light" panose="020F0302020204030204" pitchFamily="34" charset="0"/>
                <a:ea typeface="Calibri Light" panose="020F0302020204030204" pitchFamily="34" charset="0"/>
                <a:cs typeface="Calibri Light" panose="020F0302020204030204" pitchFamily="34" charset="0"/>
              </a:rPr>
              <a:t>Dun &amp; Bradstreet business credit profile in order to check the business credit scores and assess the company's financial health.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If a supplier does have a DUNS number, the supplier can provide their TAX ID or TAX Registration number as an alternative identifier.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If the supplier is a proprietor, should their tax ID be used during registration?</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if the supplier is a proprietor, their tax ID should be used as the identifier during the registration process. </a:t>
            </a:r>
          </a:p>
          <a:p>
            <a:pPr algn="l" rtl="0" fontAlgn="base"/>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Can we create a supplier with an address from a different country code?</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Yes, it is possible to create a supplier with an address from a different country code. The system allows for multiple addresses within a supplier profile, and these addresses can be differentiated using address names. </a:t>
            </a:r>
          </a:p>
        </p:txBody>
      </p:sp>
      <p:sp>
        <p:nvSpPr>
          <p:cNvPr id="4" name="TextBox 3">
            <a:extLst>
              <a:ext uri="{FF2B5EF4-FFF2-40B4-BE49-F238E27FC236}">
                <a16:creationId xmlns:a16="http://schemas.microsoft.com/office/drawing/2014/main" id="{9171C275-AED7-F61A-9F6B-80B6B93462B2}"/>
              </a:ext>
            </a:extLst>
          </p:cNvPr>
          <p:cNvSpPr txBox="1"/>
          <p:nvPr/>
        </p:nvSpPr>
        <p:spPr>
          <a:xfrm rot="16200000">
            <a:off x="-2941282" y="2947786"/>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2BC"/>
                </a:solidFill>
                <a:latin typeface="Proxima Nova"/>
                <a:ea typeface="+mn-lt"/>
                <a:cs typeface="+mn-lt"/>
              </a:rPr>
              <a:t>5.2 Frequently asked questions</a:t>
            </a:r>
          </a:p>
        </p:txBody>
      </p:sp>
      <p:pic>
        <p:nvPicPr>
          <p:cNvPr id="5" name="Graphic 4" descr="House outline">
            <a:hlinkClick r:id="rId2" action="ppaction://hlinksldjump"/>
            <a:extLst>
              <a:ext uri="{FF2B5EF4-FFF2-40B4-BE49-F238E27FC236}">
                <a16:creationId xmlns:a16="http://schemas.microsoft.com/office/drawing/2014/main" id="{C2A6026F-C812-E9DE-8A12-A89F017E6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0680" y="0"/>
            <a:ext cx="471320" cy="477054"/>
          </a:xfrm>
          <a:prstGeom prst="rect">
            <a:avLst/>
          </a:prstGeom>
        </p:spPr>
      </p:pic>
      <p:pic>
        <p:nvPicPr>
          <p:cNvPr id="6" name="Graphic 5" descr="Priorities with solid fill">
            <a:hlinkClick r:id="rId5" action="ppaction://hlinksldjump"/>
            <a:extLst>
              <a:ext uri="{FF2B5EF4-FFF2-40B4-BE49-F238E27FC236}">
                <a16:creationId xmlns:a16="http://schemas.microsoft.com/office/drawing/2014/main" id="{78D682BB-603F-8113-29A3-DD6EA51008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871560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115D1-DAEF-C666-BD2F-35CD727E2A84}"/>
              </a:ext>
            </a:extLst>
          </p:cNvPr>
          <p:cNvSpPr txBox="1"/>
          <p:nvPr/>
        </p:nvSpPr>
        <p:spPr>
          <a:xfrm>
            <a:off x="636466" y="693422"/>
            <a:ext cx="11319874" cy="1815882"/>
          </a:xfrm>
          <a:prstGeom prst="rect">
            <a:avLst/>
          </a:prstGeom>
          <a:noFill/>
        </p:spPr>
        <p:txBody>
          <a:bodyPr wrap="square" lIns="91440" tIns="45720" rIns="91440" bIns="45720" anchor="t">
            <a:spAutoFit/>
          </a:bodyPr>
          <a:lstStyle/>
          <a:p>
            <a:pPr algn="l" rtl="0" fontAlgn="base"/>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 When selecting the country, will the bank information details displayed be specific to that country or are they the same for all countries?</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The bank information details displayed will be specific to the selected country. For example, if you select Hungary, the system will show you banks, and branches located in Hungary. Similarly, if you select Afghanistan, you will only see banks and branches relevant to Afghanistan. The displayed bank information is country-specific and tailored to the banking options available in each respective country.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endParaRPr lang="en-US" sz="1600" b="0" i="0">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en-US" sz="1600" b="1" i="0">
                <a:effectLst/>
                <a:latin typeface="Calibri Light" panose="020F0302020204030204" pitchFamily="34" charset="0"/>
                <a:ea typeface="Calibri Light" panose="020F0302020204030204" pitchFamily="34" charset="0"/>
                <a:cs typeface="Calibri Light" panose="020F0302020204030204" pitchFamily="34" charset="0"/>
              </a:rPr>
              <a:t>Q</a:t>
            </a:r>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Where can we add the Swift code?</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The Swift code is associated with the setup of banks and branches within the system. You don’t have to provide it. </a:t>
            </a:r>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9171C275-AED7-F61A-9F6B-80B6B93462B2}"/>
              </a:ext>
            </a:extLst>
          </p:cNvPr>
          <p:cNvSpPr txBox="1"/>
          <p:nvPr/>
        </p:nvSpPr>
        <p:spPr>
          <a:xfrm rot="16200000">
            <a:off x="-2947676" y="2947786"/>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2BC"/>
                </a:solidFill>
                <a:latin typeface="Proxima Nova"/>
                <a:ea typeface="+mn-lt"/>
                <a:cs typeface="+mn-lt"/>
              </a:rPr>
              <a:t>5.2 Frequently asked questions</a:t>
            </a:r>
          </a:p>
        </p:txBody>
      </p:sp>
      <p:pic>
        <p:nvPicPr>
          <p:cNvPr id="5" name="Graphic 4" descr="House outline">
            <a:hlinkClick r:id="rId2" action="ppaction://hlinksldjump"/>
            <a:extLst>
              <a:ext uri="{FF2B5EF4-FFF2-40B4-BE49-F238E27FC236}">
                <a16:creationId xmlns:a16="http://schemas.microsoft.com/office/drawing/2014/main" id="{C2A6026F-C812-E9DE-8A12-A89F017E6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0680" y="0"/>
            <a:ext cx="471320" cy="477054"/>
          </a:xfrm>
          <a:prstGeom prst="rect">
            <a:avLst/>
          </a:prstGeom>
        </p:spPr>
      </p:pic>
      <p:pic>
        <p:nvPicPr>
          <p:cNvPr id="6" name="Graphic 5" descr="Priorities with solid fill">
            <a:hlinkClick r:id="rId5" action="ppaction://hlinksldjump"/>
            <a:extLst>
              <a:ext uri="{FF2B5EF4-FFF2-40B4-BE49-F238E27FC236}">
                <a16:creationId xmlns:a16="http://schemas.microsoft.com/office/drawing/2014/main" id="{78D682BB-603F-8113-29A3-DD6EA51008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635331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698670-D967-E076-3A92-398EB35150D3}"/>
              </a:ext>
            </a:extLst>
          </p:cNvPr>
          <p:cNvSpPr txBox="1"/>
          <p:nvPr/>
        </p:nvSpPr>
        <p:spPr>
          <a:xfrm>
            <a:off x="365329" y="120702"/>
            <a:ext cx="42001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72BC"/>
                </a:solidFill>
                <a:latin typeface="Proxima Nova"/>
                <a:ea typeface="+mn-lt"/>
                <a:cs typeface="+mn-lt"/>
              </a:rPr>
              <a:t>5.3 Glossary</a:t>
            </a:r>
            <a:endParaRPr lang="en-US"/>
          </a:p>
        </p:txBody>
      </p:sp>
      <p:sp>
        <p:nvSpPr>
          <p:cNvPr id="5" name="TextBox 4">
            <a:extLst>
              <a:ext uri="{FF2B5EF4-FFF2-40B4-BE49-F238E27FC236}">
                <a16:creationId xmlns:a16="http://schemas.microsoft.com/office/drawing/2014/main" id="{E5DD2DD6-CACD-8A23-D918-8B8FAB2F29D2}"/>
              </a:ext>
            </a:extLst>
          </p:cNvPr>
          <p:cNvSpPr txBox="1"/>
          <p:nvPr/>
        </p:nvSpPr>
        <p:spPr>
          <a:xfrm>
            <a:off x="365329" y="640266"/>
            <a:ext cx="11402826" cy="5509200"/>
          </a:xfrm>
          <a:prstGeom prst="rect">
            <a:avLst/>
          </a:prstGeom>
          <a:noFill/>
        </p:spPr>
        <p:txBody>
          <a:bodyPr wrap="square" lIns="91440" tIns="45720" rIns="91440" bIns="45720" anchor="t">
            <a:spAutoFit/>
          </a:bodyPr>
          <a:lstStyle/>
          <a:p>
            <a:pPr>
              <a:defRPr/>
            </a:pPr>
            <a:r>
              <a:rPr lang="en-IN" sz="1600" b="1">
                <a:latin typeface="Calibri Light" panose="020F0302020204030204" pitchFamily="34" charset="0"/>
                <a:ea typeface="Calibri Light" panose="020F0302020204030204" pitchFamily="34" charset="0"/>
                <a:cs typeface="Calibri Light" panose="020F0302020204030204" pitchFamily="34" charset="0"/>
              </a:rPr>
              <a:t>Awarding:</a:t>
            </a:r>
            <a:r>
              <a:rPr lang="en-IN" sz="1600">
                <a:latin typeface="Calibri Light" panose="020F0302020204030204" pitchFamily="34" charset="0"/>
                <a:ea typeface="Calibri Light" panose="020F0302020204030204" pitchFamily="34" charset="0"/>
                <a:cs typeface="Calibri Light" panose="020F0302020204030204" pitchFamily="34" charset="0"/>
              </a:rPr>
              <a:t>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Awarding is the phase during a Procurement action in which based on the evaluation of the bids/proposals received (tender offers) an award of one or more relevant contracts is made. Usually at this stage the eligibility and evaluation of the proposals have been concluded, so it remains to choose the one that got the one(s) to be awarded with a contract.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endParaRPr lang="en-US" sz="1600" b="0" i="0">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Inspection: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Inspection is the process by which goods are checked for quality, compliance with technical specifications, and accuracy. Types of Inspection include factory audit, pre-delivery inspection, loading inspection, post-delivery inspection, laboratory testing. </a:t>
            </a:r>
          </a:p>
          <a:p>
            <a:pPr>
              <a:defRPr/>
            </a:pPr>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Inventory (INV):</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Inventory includes all stockable items.</a:t>
            </a:r>
            <a:endParaRPr lang="en-US" sz="160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defRPr/>
            </a:pPr>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Item:</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Items are products or materials with specific Item Attributes, e.g. a laptop of a certain model. Each item is assigned an ID which can be selected in transactions. </a:t>
            </a:r>
          </a:p>
          <a:p>
            <a:pPr>
              <a:defRPr/>
            </a:pPr>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Last Mile: </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The last leg of a journey comprising the movement of goods to a final destination. </a:t>
            </a:r>
          </a:p>
          <a:p>
            <a:pPr>
              <a:defRPr/>
            </a:pPr>
            <a:endPar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Low Value Procurement (LVP):</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Low Value Procurement - also referred to as Shopping - is the purchase of readily available off-the-shelf goods and simple services, for a cumulative value at or below the threshold for making use of an RFQ (threshold set at USD 4,000 for the same or similar items within a short period  of time, usually 90 days (about 3 months) depending on the nature of the item concerned). </a:t>
            </a:r>
            <a:br>
              <a:rPr lang="en-US" sz="1600" b="0" i="0">
                <a:effectLst/>
                <a:latin typeface="Calibri Light" panose="020F0302020204030204" pitchFamily="34" charset="0"/>
                <a:ea typeface="Calibri Light" panose="020F0302020204030204" pitchFamily="34" charset="0"/>
                <a:cs typeface="Calibri Light" panose="020F0302020204030204" pitchFamily="34" charset="0"/>
              </a:rPr>
            </a:br>
            <a:endParaRPr lang="en-US" sz="1600" b="0" i="0">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en-US" sz="1600" b="1"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Purchase Order (PO):</a:t>
            </a:r>
            <a:r>
              <a:rPr lang="en-US" sz="1600" b="0" i="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 Purchase Order is a contractual agreement with an external Supplier, an Individual Consultant or Contractor, or a CBI funding commitment. Purchase Orders are raised when you already know the details of the goods or services to be purchased, including the estimated costs, quantities, delivery schedules, and Chart of Accounts (CoA) coding. Purchase Orders generate a budgetary obligation. </a:t>
            </a:r>
          </a:p>
        </p:txBody>
      </p:sp>
      <p:pic>
        <p:nvPicPr>
          <p:cNvPr id="2" name="Graphic 1" descr="Priorities with solid fill">
            <a:hlinkClick r:id="rId2" action="ppaction://hlinksldjump"/>
            <a:extLst>
              <a:ext uri="{FF2B5EF4-FFF2-40B4-BE49-F238E27FC236}">
                <a16:creationId xmlns:a16="http://schemas.microsoft.com/office/drawing/2014/main" id="{1E5D138C-9BD4-D7C2-010B-4715D003F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6380946"/>
            <a:ext cx="477054" cy="477054"/>
          </a:xfrm>
          <a:prstGeom prst="rect">
            <a:avLst/>
          </a:prstGeom>
        </p:spPr>
      </p:pic>
      <p:pic>
        <p:nvPicPr>
          <p:cNvPr id="4" name="Graphic 3" descr="House outline">
            <a:hlinkClick r:id="rId5" action="ppaction://hlinksldjump"/>
            <a:extLst>
              <a:ext uri="{FF2B5EF4-FFF2-40B4-BE49-F238E27FC236}">
                <a16:creationId xmlns:a16="http://schemas.microsoft.com/office/drawing/2014/main" id="{FC2F11E9-296B-B941-AD6C-3895902456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spTree>
    <p:extLst>
      <p:ext uri="{BB962C8B-B14F-4D97-AF65-F5344CB8AC3E}">
        <p14:creationId xmlns:p14="http://schemas.microsoft.com/office/powerpoint/2010/main" val="266062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171077" y="172678"/>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a:solidFill>
                  <a:srgbClr val="0072BC"/>
                </a:solidFill>
                <a:latin typeface="Proxima Nova"/>
                <a:ea typeface="+mn-lt"/>
                <a:cs typeface="+mn-lt"/>
              </a:rPr>
              <a:t>1.2 Quick references to the Guide</a:t>
            </a:r>
            <a:endParaRPr lang="en-US">
              <a:latin typeface="Proxima Nova"/>
            </a:endParaRPr>
          </a:p>
        </p:txBody>
      </p:sp>
      <p:sp>
        <p:nvSpPr>
          <p:cNvPr id="4" name="TextBox 3">
            <a:extLst>
              <a:ext uri="{FF2B5EF4-FFF2-40B4-BE49-F238E27FC236}">
                <a16:creationId xmlns:a16="http://schemas.microsoft.com/office/drawing/2014/main" id="{89C36FFB-F256-D425-F45A-60E33718558C}"/>
              </a:ext>
            </a:extLst>
          </p:cNvPr>
          <p:cNvSpPr txBox="1"/>
          <p:nvPr/>
        </p:nvSpPr>
        <p:spPr>
          <a:xfrm>
            <a:off x="1056086" y="1780661"/>
            <a:ext cx="10079827" cy="3293209"/>
          </a:xfrm>
          <a:prstGeom prst="rect">
            <a:avLst/>
          </a:prstGeom>
          <a:noFill/>
        </p:spPr>
        <p:txBody>
          <a:bodyPr wrap="square" lIns="91440" tIns="45720" rIns="91440" bIns="45720" rtlCol="0" anchor="t">
            <a:spAutoFit/>
          </a:bodyPr>
          <a:lstStyle/>
          <a:p>
            <a:pPr algn="just"/>
            <a:r>
              <a:rPr lang="en-US" sz="1600">
                <a:latin typeface="proxima_nova"/>
              </a:rPr>
              <a:t>The </a:t>
            </a:r>
            <a:r>
              <a:rPr lang="en-US" sz="1600" b="1">
                <a:solidFill>
                  <a:srgbClr val="0070C0"/>
                </a:solidFill>
                <a:latin typeface="proxima_nova"/>
              </a:rPr>
              <a:t>Supplier Portal </a:t>
            </a:r>
            <a:r>
              <a:rPr lang="en-US" sz="1600">
                <a:latin typeface="proxima_nova"/>
              </a:rPr>
              <a:t>guide is intended for individuals or companies who wish to participate in UNHCR’s negotiations managed through this portal or register as an authorized supplier to acknowledge and manage contract agreements via the portal. Login Link for Supplier Portal is </a:t>
            </a:r>
            <a:r>
              <a:rPr lang="en-US" sz="1600">
                <a:solidFill>
                  <a:schemeClr val="bg2"/>
                </a:solidFill>
                <a:latin typeface="proxima_nova"/>
                <a:hlinkClick r:id="rId4" tooltip="https://supplier-portal.unhcr.org/">
                  <a:extLst>
                    <a:ext uri="{A12FA001-AC4F-418D-AE19-62706E023703}">
                      <ahyp:hlinkClr xmlns:ahyp="http://schemas.microsoft.com/office/drawing/2018/hyperlinkcolor" val="tx"/>
                    </a:ext>
                  </a:extLst>
                </a:hlinkClick>
              </a:rPr>
              <a:t>https://supplier-portal.unhcr.org</a:t>
            </a:r>
            <a:r>
              <a:rPr lang="en-US" sz="1600">
                <a:solidFill>
                  <a:schemeClr val="bg2"/>
                </a:solidFill>
                <a:latin typeface="proxima_nova"/>
              </a:rPr>
              <a:t> </a:t>
            </a:r>
            <a:r>
              <a:rPr lang="en-US" sz="1600">
                <a:latin typeface="proxima_nova"/>
              </a:rPr>
              <a:t>.</a:t>
            </a:r>
          </a:p>
          <a:p>
            <a:pPr algn="just"/>
            <a:endParaRPr lang="en-US" sz="1600">
              <a:latin typeface="proxima_nova"/>
            </a:endParaRPr>
          </a:p>
          <a:p>
            <a:pPr algn="just"/>
            <a:r>
              <a:rPr lang="en-US" sz="1600">
                <a:latin typeface="proxima_nova"/>
              </a:rPr>
              <a:t>For quick reference, you can navigate directly to a specific topic by clicking on the relevant hyperlink: </a:t>
            </a:r>
          </a:p>
          <a:p>
            <a:pPr algn="just"/>
            <a:endParaRPr lang="en-US" sz="1600">
              <a:latin typeface="proxima_nova"/>
            </a:endParaRPr>
          </a:p>
          <a:p>
            <a:pPr marL="285750" indent="-285750" algn="just">
              <a:buFontTx/>
              <a:buChar char="-"/>
            </a:pPr>
            <a:r>
              <a:rPr lang="en-US" sz="1600">
                <a:latin typeface="proxima_nova"/>
              </a:rPr>
              <a:t>To create a profile and register as a supplier in the portal, please refer to </a:t>
            </a:r>
            <a:r>
              <a:rPr lang="en-US" sz="1600" b="1">
                <a:solidFill>
                  <a:srgbClr val="0070C0"/>
                </a:solidFill>
                <a:latin typeface="proxima_nova"/>
                <a:hlinkClick r:id="rId5" action="ppaction://hlinksldjump"/>
              </a:rPr>
              <a:t>How to Register a Supplier Profile</a:t>
            </a:r>
            <a:endParaRPr lang="en-US" sz="1600" b="1">
              <a:solidFill>
                <a:srgbClr val="0070C0"/>
              </a:solidFill>
              <a:latin typeface="proxima_nova"/>
            </a:endParaRPr>
          </a:p>
          <a:p>
            <a:pPr marL="285750" indent="-285750" algn="just">
              <a:buFontTx/>
              <a:buChar char="-"/>
            </a:pPr>
            <a:r>
              <a:rPr lang="en-US" sz="1600">
                <a:latin typeface="proxima_nova"/>
              </a:rPr>
              <a:t>If you already have an account and wish to participate in a negotiation, please refer to </a:t>
            </a:r>
            <a:r>
              <a:rPr lang="en-US" sz="1600" b="1">
                <a:solidFill>
                  <a:srgbClr val="0070C0"/>
                </a:solidFill>
                <a:latin typeface="proxima_nova"/>
                <a:hlinkClick r:id="rId6" action="ppaction://hlinksldjump"/>
              </a:rPr>
              <a:t>How to Submit a Bid</a:t>
            </a:r>
            <a:endParaRPr lang="en-US" sz="1600">
              <a:latin typeface="proxima_nova"/>
            </a:endParaRPr>
          </a:p>
          <a:p>
            <a:pPr marL="285750" indent="-285750" algn="just">
              <a:buFontTx/>
              <a:buChar char="-"/>
            </a:pPr>
            <a:r>
              <a:rPr lang="en-US" sz="1600">
                <a:latin typeface="proxima_nova"/>
              </a:rPr>
              <a:t>To search for </a:t>
            </a:r>
            <a:r>
              <a:rPr lang="en-US" sz="1600" b="1">
                <a:solidFill>
                  <a:srgbClr val="0070C0"/>
                </a:solidFill>
                <a:latin typeface="proxima_nova"/>
              </a:rPr>
              <a:t>Negotiations</a:t>
            </a:r>
            <a:r>
              <a:rPr lang="en-US" sz="1600">
                <a:latin typeface="proxima_nova"/>
              </a:rPr>
              <a:t> and download negotiation documents with a registered user account please click </a:t>
            </a:r>
            <a:r>
              <a:rPr lang="en-US" sz="1600" b="1">
                <a:latin typeface="proxima_nova"/>
                <a:hlinkClick r:id="rId7" action="ppaction://hlinksldjump"/>
              </a:rPr>
              <a:t>here</a:t>
            </a:r>
            <a:r>
              <a:rPr lang="en-US" sz="1600" b="1">
                <a:latin typeface="proxima_nova"/>
              </a:rPr>
              <a:t>.</a:t>
            </a:r>
          </a:p>
          <a:p>
            <a:pPr marL="285750" indent="-285750" algn="just">
              <a:buFontTx/>
              <a:buChar char="-"/>
            </a:pPr>
            <a:r>
              <a:rPr lang="en-US" sz="1600">
                <a:latin typeface="proxima_nova"/>
              </a:rPr>
              <a:t>If you already are a </a:t>
            </a:r>
            <a:r>
              <a:rPr lang="en-US" sz="1600" b="1">
                <a:latin typeface="proxima_nova"/>
                <a:hlinkClick r:id="rId8" action="ppaction://hlinksldjump"/>
              </a:rPr>
              <a:t>Spend Authorized supplier </a:t>
            </a:r>
            <a:r>
              <a:rPr lang="en-US" sz="1600">
                <a:latin typeface="proxima_nova"/>
              </a:rPr>
              <a:t>and wish to </a:t>
            </a:r>
            <a:r>
              <a:rPr lang="en-US" sz="1600" b="1">
                <a:solidFill>
                  <a:srgbClr val="0070C0"/>
                </a:solidFill>
                <a:latin typeface="proxima_nova"/>
              </a:rPr>
              <a:t>review Purchase Orders (PO)</a:t>
            </a:r>
            <a:r>
              <a:rPr lang="en-US" sz="1600">
                <a:latin typeface="proxima_nova"/>
              </a:rPr>
              <a:t>, please click </a:t>
            </a:r>
            <a:r>
              <a:rPr lang="en-US" sz="1600" b="1">
                <a:latin typeface="proxima_nova"/>
                <a:hlinkClick r:id="rId9" action="ppaction://hlinksldjump"/>
              </a:rPr>
              <a:t>here</a:t>
            </a:r>
            <a:r>
              <a:rPr lang="en-US" sz="1600">
                <a:latin typeface="proxima_nova"/>
              </a:rPr>
              <a:t>.</a:t>
            </a:r>
          </a:p>
          <a:p>
            <a:pPr marL="285750" indent="-285750" algn="just">
              <a:buFontTx/>
              <a:buChar char="-"/>
            </a:pPr>
            <a:r>
              <a:rPr lang="en-US" sz="1600">
                <a:latin typeface="proxima_nova"/>
              </a:rPr>
              <a:t>If you have an account, but have forgotten your </a:t>
            </a:r>
            <a:r>
              <a:rPr lang="en-US" sz="1600" b="1">
                <a:solidFill>
                  <a:srgbClr val="0070C0"/>
                </a:solidFill>
                <a:latin typeface="proxima_nova"/>
              </a:rPr>
              <a:t>password</a:t>
            </a:r>
            <a:r>
              <a:rPr lang="en-US" sz="1600">
                <a:latin typeface="proxima_nova"/>
              </a:rPr>
              <a:t>, please click </a:t>
            </a:r>
            <a:r>
              <a:rPr lang="en-US" sz="1600" b="1">
                <a:latin typeface="proxima_nova"/>
                <a:hlinkClick r:id="rId10" action="ppaction://hlinksldjump"/>
              </a:rPr>
              <a:t>here</a:t>
            </a:r>
            <a:r>
              <a:rPr lang="en-US" sz="1600" b="1">
                <a:latin typeface="proxima_nova"/>
              </a:rPr>
              <a:t>.</a:t>
            </a:r>
            <a:r>
              <a:rPr lang="en-US" sz="1600">
                <a:latin typeface="proxima_nova"/>
              </a:rPr>
              <a:t> </a:t>
            </a:r>
          </a:p>
          <a:p>
            <a:pPr marL="285750" indent="-285750" algn="just">
              <a:buFontTx/>
              <a:buChar char="-"/>
            </a:pPr>
            <a:r>
              <a:rPr lang="en-US" sz="1600">
                <a:latin typeface="proxima_nova"/>
              </a:rPr>
              <a:t>If you are experiencing any technical difficulties with signing in, registration, or bid submission, please refer to the section on </a:t>
            </a:r>
            <a:r>
              <a:rPr lang="en-US" sz="1600" b="1">
                <a:solidFill>
                  <a:srgbClr val="0070C0"/>
                </a:solidFill>
                <a:latin typeface="proxima_nova"/>
                <a:hlinkClick r:id="rId11" action="ppaction://hlinksldjump"/>
              </a:rPr>
              <a:t>Helpdesk Support</a:t>
            </a:r>
            <a:r>
              <a:rPr lang="en-US" sz="1600" b="1">
                <a:solidFill>
                  <a:srgbClr val="0070C0"/>
                </a:solidFill>
                <a:latin typeface="proxima_nova"/>
              </a:rPr>
              <a:t> </a:t>
            </a:r>
            <a:r>
              <a:rPr lang="en-US" sz="1600">
                <a:latin typeface="proxima_nova"/>
              </a:rPr>
              <a:t>.</a:t>
            </a:r>
          </a:p>
        </p:txBody>
      </p:sp>
      <p:pic>
        <p:nvPicPr>
          <p:cNvPr id="2" name="Graphic 1" descr="House outline">
            <a:hlinkClick r:id="rId12" action="ppaction://hlinksldjump"/>
            <a:extLst>
              <a:ext uri="{FF2B5EF4-FFF2-40B4-BE49-F238E27FC236}">
                <a16:creationId xmlns:a16="http://schemas.microsoft.com/office/drawing/2014/main" id="{883A0BE8-4AD6-E7AE-A8DC-981A1CDE3B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395007" y="172678"/>
            <a:ext cx="471320" cy="477054"/>
          </a:xfrm>
          <a:prstGeom prst="rect">
            <a:avLst/>
          </a:prstGeom>
        </p:spPr>
      </p:pic>
      <p:pic>
        <p:nvPicPr>
          <p:cNvPr id="5" name="Graphic 4" descr="Priorities with solid fill">
            <a:hlinkClick r:id="rId15" action="ppaction://hlinksldjump"/>
            <a:extLst>
              <a:ext uri="{FF2B5EF4-FFF2-40B4-BE49-F238E27FC236}">
                <a16:creationId xmlns:a16="http://schemas.microsoft.com/office/drawing/2014/main" id="{1D439625-D2C5-1DFF-34CD-5AC5F93390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 y="6380946"/>
            <a:ext cx="477054" cy="477054"/>
          </a:xfrm>
          <a:prstGeom prst="rect">
            <a:avLst/>
          </a:prstGeom>
        </p:spPr>
      </p:pic>
      <p:sp>
        <p:nvSpPr>
          <p:cNvPr id="3" name="Rectangle: Rounded Corners 2">
            <a:extLst>
              <a:ext uri="{FF2B5EF4-FFF2-40B4-BE49-F238E27FC236}">
                <a16:creationId xmlns:a16="http://schemas.microsoft.com/office/drawing/2014/main" id="{59F95801-818A-6191-AD2F-FA5329067C6E}"/>
              </a:ext>
            </a:extLst>
          </p:cNvPr>
          <p:cNvSpPr/>
          <p:nvPr/>
        </p:nvSpPr>
        <p:spPr>
          <a:xfrm>
            <a:off x="8688451" y="5077339"/>
            <a:ext cx="3038469" cy="1049001"/>
          </a:xfrm>
          <a:prstGeom prst="roundRect">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PH" sz="1600" b="1">
                <a:solidFill>
                  <a:schemeClr val="tx1"/>
                </a:solidFill>
                <a:latin typeface="proxima_nova"/>
                <a:ea typeface="Lato"/>
                <a:cs typeface="Lato"/>
              </a:rPr>
              <a:t>IMPORTANT: </a:t>
            </a:r>
          </a:p>
          <a:p>
            <a:pPr algn="ctr"/>
            <a:r>
              <a:rPr lang="en-PH" sz="1400">
                <a:solidFill>
                  <a:schemeClr val="tx1"/>
                </a:solidFill>
                <a:latin typeface="proxima_nova"/>
                <a:ea typeface="Lato"/>
                <a:cs typeface="Lato"/>
              </a:rPr>
              <a:t>In the Cloud ERP system, “</a:t>
            </a:r>
            <a:r>
              <a:rPr lang="en-PH" sz="1400" b="1">
                <a:solidFill>
                  <a:schemeClr val="tx1"/>
                </a:solidFill>
                <a:latin typeface="proxima_nova"/>
                <a:ea typeface="Lato"/>
                <a:cs typeface="Lato"/>
              </a:rPr>
              <a:t>Negotiation</a:t>
            </a:r>
            <a:r>
              <a:rPr lang="en-PH" sz="1400">
                <a:solidFill>
                  <a:schemeClr val="tx1"/>
                </a:solidFill>
                <a:latin typeface="proxima_nova"/>
                <a:ea typeface="Lato"/>
                <a:cs typeface="Lato"/>
              </a:rPr>
              <a:t>” stands for solicitation/tender.</a:t>
            </a:r>
          </a:p>
        </p:txBody>
      </p:sp>
      <p:pic>
        <p:nvPicPr>
          <p:cNvPr id="7" name="Graphic 6" descr="A lightbulb">
            <a:extLst>
              <a:ext uri="{FF2B5EF4-FFF2-40B4-BE49-F238E27FC236}">
                <a16:creationId xmlns:a16="http://schemas.microsoft.com/office/drawing/2014/main" id="{C0AC347D-59EF-53B2-EA28-BBDDA614595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24271" y="5077339"/>
            <a:ext cx="369693" cy="369693"/>
          </a:xfrm>
          <a:prstGeom prst="rect">
            <a:avLst/>
          </a:prstGeom>
        </p:spPr>
      </p:pic>
    </p:spTree>
    <p:extLst>
      <p:ext uri="{BB962C8B-B14F-4D97-AF65-F5344CB8AC3E}">
        <p14:creationId xmlns:p14="http://schemas.microsoft.com/office/powerpoint/2010/main" val="2647206139"/>
      </p:ext>
    </p:extLst>
  </p:cSld>
  <p:clrMapOvr>
    <a:masterClrMapping/>
  </p:clrMapOvr>
  <p:extLst>
    <p:ext uri="{6950BFC3-D8DA-4A85-94F7-54DA5524770B}">
      <p188:commentRel xmlns:p188="http://schemas.microsoft.com/office/powerpoint/2018/8/main" r:id="rId3"/>
    </p:ext>
  </p:extLs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DD2DD6-CACD-8A23-D918-8B8FAB2F29D2}"/>
              </a:ext>
            </a:extLst>
          </p:cNvPr>
          <p:cNvSpPr txBox="1"/>
          <p:nvPr/>
        </p:nvSpPr>
        <p:spPr>
          <a:xfrm>
            <a:off x="477055" y="238527"/>
            <a:ext cx="11402826" cy="2554545"/>
          </a:xfrm>
          <a:prstGeom prst="rect">
            <a:avLst/>
          </a:prstGeom>
          <a:noFill/>
        </p:spPr>
        <p:txBody>
          <a:bodyPr wrap="square" lIns="91440" tIns="45720" rIns="91440" bIns="45720" anchor="t">
            <a:spAutoFit/>
          </a:bodyPr>
          <a:lstStyle/>
          <a:p>
            <a:r>
              <a:rPr lang="en-US" sz="1600" b="1" i="0">
                <a:solidFill>
                  <a:srgbClr val="000000"/>
                </a:solidFill>
                <a:effectLst/>
                <a:latin typeface="Calibri Light"/>
                <a:cs typeface="Calibri"/>
              </a:rPr>
              <a:t>Receipt:</a:t>
            </a:r>
            <a:r>
              <a:rPr lang="en-US" sz="1600" b="0" i="0">
                <a:solidFill>
                  <a:srgbClr val="000000"/>
                </a:solidFill>
                <a:effectLst/>
                <a:latin typeface="Calibri Light"/>
                <a:cs typeface="Calibri"/>
              </a:rPr>
              <a:t> Receipt is the confirmation that goods or services were received in accordance with the specifications of the Purchase Order (PO). It serves as the basis for settling the Suppliers is invoice. </a:t>
            </a:r>
          </a:p>
          <a:p>
            <a:endParaRPr lang="en-US" sz="1600" b="1" i="0">
              <a:solidFill>
                <a:srgbClr val="000000"/>
              </a:solidFill>
              <a:effectLst/>
              <a:latin typeface="Calibri Light"/>
              <a:cs typeface="Calibri"/>
            </a:endParaRPr>
          </a:p>
          <a:p>
            <a:r>
              <a:rPr lang="en-US" sz="1600" b="1" i="0">
                <a:solidFill>
                  <a:srgbClr val="000000"/>
                </a:solidFill>
                <a:effectLst/>
                <a:latin typeface="Calibri Light"/>
                <a:cs typeface="Calibri"/>
              </a:rPr>
              <a:t>Scoring:</a:t>
            </a:r>
            <a:r>
              <a:rPr lang="en-US" sz="1600" b="0" i="0">
                <a:solidFill>
                  <a:srgbClr val="000000"/>
                </a:solidFill>
                <a:effectLst/>
                <a:latin typeface="Calibri Light"/>
                <a:cs typeface="Calibri"/>
              </a:rPr>
              <a:t> Scoring is a step in the Request for Proposal (RFP) process, which - as part of the evaluation process - covers the rating of each proposal submitted by the Bidders. A scoring method can also be used in RFQs and weighted ITBs to determine technical compliance with a set of requirements.  </a:t>
            </a:r>
            <a:endParaRPr lang="en-US" sz="1600">
              <a:solidFill>
                <a:srgbClr val="000000"/>
              </a:solidFill>
              <a:latin typeface="Calibri Light"/>
              <a:cs typeface="Calibri"/>
            </a:endParaRPr>
          </a:p>
          <a:p>
            <a:endParaRPr lang="en-US" sz="1600" b="1" i="0">
              <a:solidFill>
                <a:srgbClr val="000000"/>
              </a:solidFill>
              <a:effectLst/>
              <a:latin typeface="Calibri Light"/>
              <a:cs typeface="Calibri"/>
            </a:endParaRPr>
          </a:p>
          <a:p>
            <a:r>
              <a:rPr lang="en-US" sz="1600" b="1" i="0">
                <a:solidFill>
                  <a:srgbClr val="000000"/>
                </a:solidFill>
                <a:effectLst/>
                <a:latin typeface="Calibri Light"/>
                <a:cs typeface="Calibri"/>
              </a:rPr>
              <a:t>Spend authorized supplier: </a:t>
            </a:r>
            <a:r>
              <a:rPr lang="en-GB" sz="1600">
                <a:solidFill>
                  <a:schemeClr val="tx1"/>
                </a:solidFill>
                <a:latin typeface="proxima_nova"/>
                <a:ea typeface="Lato"/>
                <a:cs typeface="Lato"/>
              </a:rPr>
              <a:t>Suppliers who are ready to be awarded or receive payments and transaction from UNHCR. </a:t>
            </a:r>
          </a:p>
          <a:p>
            <a:endParaRPr lang="en-US" sz="1600" b="1" i="0">
              <a:solidFill>
                <a:srgbClr val="000000"/>
              </a:solidFill>
              <a:effectLst/>
              <a:latin typeface="Calibri Light"/>
              <a:cs typeface="Calibri"/>
            </a:endParaRPr>
          </a:p>
          <a:p>
            <a:r>
              <a:rPr lang="en-US" sz="1600" b="1" i="0">
                <a:solidFill>
                  <a:srgbClr val="000000"/>
                </a:solidFill>
                <a:effectLst/>
                <a:latin typeface="Calibri Light"/>
                <a:cs typeface="Calibri"/>
              </a:rPr>
              <a:t>Trade Operation (TO):</a:t>
            </a:r>
            <a:r>
              <a:rPr lang="en-US" sz="1600" b="0" i="0">
                <a:solidFill>
                  <a:srgbClr val="000000"/>
                </a:solidFill>
                <a:effectLst/>
                <a:latin typeface="Calibri Light"/>
                <a:cs typeface="Calibri"/>
              </a:rPr>
              <a:t> Trade Operations are used to capture Landed Cost charges associated with Purchase Order (PO) Receipts. </a:t>
            </a:r>
            <a:endParaRPr lang="en-US" sz="1600">
              <a:latin typeface="Calibri Light"/>
              <a:cs typeface="Calibri"/>
            </a:endParaRPr>
          </a:p>
        </p:txBody>
      </p:sp>
      <p:pic>
        <p:nvPicPr>
          <p:cNvPr id="2" name="Graphic 1" descr="Priorities with solid fill">
            <a:hlinkClick r:id="rId2" action="ppaction://hlinksldjump"/>
            <a:extLst>
              <a:ext uri="{FF2B5EF4-FFF2-40B4-BE49-F238E27FC236}">
                <a16:creationId xmlns:a16="http://schemas.microsoft.com/office/drawing/2014/main" id="{1E5D138C-9BD4-D7C2-010B-4715D003F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6380946"/>
            <a:ext cx="477054" cy="477054"/>
          </a:xfrm>
          <a:prstGeom prst="rect">
            <a:avLst/>
          </a:prstGeom>
        </p:spPr>
      </p:pic>
      <p:pic>
        <p:nvPicPr>
          <p:cNvPr id="4" name="Graphic 3" descr="House outline">
            <a:hlinkClick r:id="rId5" action="ppaction://hlinksldjump"/>
            <a:extLst>
              <a:ext uri="{FF2B5EF4-FFF2-40B4-BE49-F238E27FC236}">
                <a16:creationId xmlns:a16="http://schemas.microsoft.com/office/drawing/2014/main" id="{FC2F11E9-296B-B941-AD6C-3895902456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sp>
        <p:nvSpPr>
          <p:cNvPr id="6" name="TextBox 5">
            <a:extLst>
              <a:ext uri="{FF2B5EF4-FFF2-40B4-BE49-F238E27FC236}">
                <a16:creationId xmlns:a16="http://schemas.microsoft.com/office/drawing/2014/main" id="{9D8B02C7-A118-564E-BA62-8EF8A7AEF9A5}"/>
              </a:ext>
            </a:extLst>
          </p:cNvPr>
          <p:cNvSpPr txBox="1"/>
          <p:nvPr/>
        </p:nvSpPr>
        <p:spPr>
          <a:xfrm rot="16200000">
            <a:off x="-2947676" y="2947786"/>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2BC"/>
                </a:solidFill>
                <a:latin typeface="Proxima Nova"/>
                <a:ea typeface="+mn-lt"/>
                <a:cs typeface="+mn-lt"/>
              </a:rPr>
              <a:t>5.3 Glossary</a:t>
            </a:r>
          </a:p>
        </p:txBody>
      </p:sp>
    </p:spTree>
    <p:extLst>
      <p:ext uri="{BB962C8B-B14F-4D97-AF65-F5344CB8AC3E}">
        <p14:creationId xmlns:p14="http://schemas.microsoft.com/office/powerpoint/2010/main" val="3344528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4854D12-0C8B-7E99-09B5-BA2CA9A7C439}"/>
              </a:ext>
            </a:extLst>
          </p:cNvPr>
          <p:cNvSpPr>
            <a:spLocks noGrp="1"/>
          </p:cNvSpPr>
          <p:nvPr>
            <p:ph type="body" sz="quarter" idx="10"/>
          </p:nvPr>
        </p:nvSpPr>
        <p:spPr>
          <a:xfrm>
            <a:off x="231783" y="4135384"/>
            <a:ext cx="6570663" cy="664654"/>
          </a:xfrm>
        </p:spPr>
        <p:txBody>
          <a:bodyPr/>
          <a:lstStyle/>
          <a:p>
            <a:r>
              <a:rPr lang="en-US">
                <a:solidFill>
                  <a:schemeClr val="tx2"/>
                </a:solidFill>
                <a:latin typeface="Calibri" panose="020F0502020204030204" pitchFamily="34" charset="0"/>
                <a:ea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09039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171077" y="172678"/>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a:solidFill>
                  <a:srgbClr val="0072BC"/>
                </a:solidFill>
                <a:latin typeface="Proxima Nova"/>
                <a:ea typeface="+mn-lt"/>
                <a:cs typeface="+mn-lt"/>
              </a:rPr>
              <a:t>1.3 How to use the Guide</a:t>
            </a:r>
            <a:endParaRPr lang="en-US">
              <a:latin typeface="Proxima Nova"/>
            </a:endParaRPr>
          </a:p>
        </p:txBody>
      </p:sp>
      <p:sp>
        <p:nvSpPr>
          <p:cNvPr id="4" name="TextBox 3">
            <a:extLst>
              <a:ext uri="{FF2B5EF4-FFF2-40B4-BE49-F238E27FC236}">
                <a16:creationId xmlns:a16="http://schemas.microsoft.com/office/drawing/2014/main" id="{89C36FFB-F256-D425-F45A-60E33718558C}"/>
              </a:ext>
            </a:extLst>
          </p:cNvPr>
          <p:cNvSpPr txBox="1"/>
          <p:nvPr/>
        </p:nvSpPr>
        <p:spPr>
          <a:xfrm>
            <a:off x="1047548" y="1782395"/>
            <a:ext cx="10096903" cy="3293209"/>
          </a:xfrm>
          <a:prstGeom prst="rect">
            <a:avLst/>
          </a:prstGeom>
          <a:noFill/>
        </p:spPr>
        <p:txBody>
          <a:bodyPr wrap="square" lIns="91440" tIns="45720" rIns="91440" bIns="45720" rtlCol="0" anchor="t">
            <a:spAutoFit/>
          </a:bodyPr>
          <a:lstStyle/>
          <a:p>
            <a:pPr algn="just"/>
            <a:r>
              <a:rPr lang="en-US" sz="1600">
                <a:latin typeface="proxima_nova"/>
              </a:rPr>
              <a:t>This guide is organized in several sections that correspond to different functions of the Supplier Portal such as registration, submitting bids, maintaining profile, etc. </a:t>
            </a:r>
          </a:p>
          <a:p>
            <a:pPr algn="just"/>
            <a:endParaRPr lang="en-US" sz="1600">
              <a:latin typeface="proxima_nova"/>
            </a:endParaRPr>
          </a:p>
          <a:p>
            <a:pPr algn="just"/>
            <a:r>
              <a:rPr lang="en-US" sz="1600">
                <a:latin typeface="proxima_nova"/>
              </a:rPr>
              <a:t>The </a:t>
            </a:r>
            <a:r>
              <a:rPr lang="en-US" sz="1600" b="1">
                <a:latin typeface="proxima_nova"/>
              </a:rPr>
              <a:t>Table of Contents (TOC) </a:t>
            </a:r>
            <a:r>
              <a:rPr lang="en-US" sz="1600">
                <a:latin typeface="proxima_nova"/>
              </a:rPr>
              <a:t>provides a detailed overview of all the topics covered in this User Guide. It contains hyperlinks to the exact page of the sections in the document so the reader can navigate directly to the relevant section. </a:t>
            </a:r>
          </a:p>
          <a:p>
            <a:pPr algn="just"/>
            <a:endParaRPr lang="en-US" sz="1600">
              <a:latin typeface="proxima_nova"/>
            </a:endParaRPr>
          </a:p>
          <a:p>
            <a:pPr algn="just"/>
            <a:r>
              <a:rPr lang="en-US" sz="1600">
                <a:latin typeface="proxima_nova"/>
              </a:rPr>
              <a:t>Each section starts with a brief overview of the content of that section with hyperlinks. </a:t>
            </a:r>
          </a:p>
          <a:p>
            <a:pPr algn="just"/>
            <a:r>
              <a:rPr lang="en-US" sz="1600">
                <a:latin typeface="proxima_nova"/>
              </a:rPr>
              <a:t>Throughout the document, there are three types of hyperlinks: </a:t>
            </a:r>
          </a:p>
          <a:p>
            <a:pPr marL="285750" indent="-285750" algn="just">
              <a:buFontTx/>
              <a:buChar char="-"/>
            </a:pPr>
            <a:r>
              <a:rPr lang="en-US" sz="1600" b="1">
                <a:solidFill>
                  <a:srgbClr val="0070C0"/>
                </a:solidFill>
                <a:latin typeface="proxima_nova"/>
              </a:rPr>
              <a:t>Hyperlink buttons </a:t>
            </a:r>
            <a:r>
              <a:rPr lang="en-US" sz="1600">
                <a:latin typeface="proxima_nova"/>
              </a:rPr>
              <a:t>that will take reader to the main TOC (        ), found at the top right corner of each page.</a:t>
            </a:r>
          </a:p>
          <a:p>
            <a:pPr marL="285750" indent="-285750" algn="just">
              <a:buFontTx/>
              <a:buChar char="-"/>
            </a:pPr>
            <a:r>
              <a:rPr lang="en-US" sz="1600" b="1">
                <a:solidFill>
                  <a:srgbClr val="0070C0"/>
                </a:solidFill>
                <a:latin typeface="proxima_nova"/>
              </a:rPr>
              <a:t>Hyperlinks</a:t>
            </a:r>
            <a:r>
              <a:rPr lang="en-US" sz="1600">
                <a:latin typeface="proxima_nova"/>
              </a:rPr>
              <a:t> (       ) that take readers to the beginning of the current section, usually found at the bottom left corner like in this page.</a:t>
            </a:r>
          </a:p>
          <a:p>
            <a:pPr marL="285750" indent="-285750" algn="just">
              <a:buFontTx/>
              <a:buChar char="-"/>
            </a:pPr>
            <a:r>
              <a:rPr lang="en-US" sz="1600" b="1">
                <a:solidFill>
                  <a:srgbClr val="0070C0"/>
                </a:solidFill>
                <a:latin typeface="proxima_nova"/>
              </a:rPr>
              <a:t>Hyperlinked words </a:t>
            </a:r>
            <a:r>
              <a:rPr lang="en-US" sz="1600">
                <a:latin typeface="proxima_nova"/>
              </a:rPr>
              <a:t>that take reader directly to a location of the document related to the text. For example, by clicking on the hyperlinked </a:t>
            </a:r>
            <a:r>
              <a:rPr lang="en-US" sz="1600">
                <a:latin typeface="proxima_nova"/>
                <a:hlinkClick r:id="rId3" action="ppaction://hlinksldjump"/>
              </a:rPr>
              <a:t>TOC</a:t>
            </a:r>
            <a:r>
              <a:rPr lang="en-US" sz="1600">
                <a:latin typeface="proxima_nova"/>
              </a:rPr>
              <a:t> here, the reader can go directly to the TOC page of this document.</a:t>
            </a:r>
          </a:p>
        </p:txBody>
      </p:sp>
      <p:pic>
        <p:nvPicPr>
          <p:cNvPr id="2" name="Graphic 1" descr="Priorities with solid fill">
            <a:hlinkClick r:id="rId4" action="ppaction://hlinksldjump"/>
            <a:extLst>
              <a:ext uri="{FF2B5EF4-FFF2-40B4-BE49-F238E27FC236}">
                <a16:creationId xmlns:a16="http://schemas.microsoft.com/office/drawing/2014/main" id="{8B053BD7-A402-80BE-5881-112A78DE34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 y="6380946"/>
            <a:ext cx="477054" cy="477054"/>
          </a:xfrm>
          <a:prstGeom prst="rect">
            <a:avLst/>
          </a:prstGeom>
        </p:spPr>
      </p:pic>
      <p:pic>
        <p:nvPicPr>
          <p:cNvPr id="3" name="Graphic 2" descr="Priorities with solid fill">
            <a:extLst>
              <a:ext uri="{FF2B5EF4-FFF2-40B4-BE49-F238E27FC236}">
                <a16:creationId xmlns:a16="http://schemas.microsoft.com/office/drawing/2014/main" id="{1DCA84CB-83C7-9571-4854-8A714E6C58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4525" y="3990142"/>
            <a:ext cx="338417" cy="338417"/>
          </a:xfrm>
          <a:prstGeom prst="rect">
            <a:avLst/>
          </a:prstGeom>
        </p:spPr>
      </p:pic>
      <p:pic>
        <p:nvPicPr>
          <p:cNvPr id="5" name="Graphic 6" descr="House outline">
            <a:extLst>
              <a:ext uri="{FF2B5EF4-FFF2-40B4-BE49-F238E27FC236}">
                <a16:creationId xmlns:a16="http://schemas.microsoft.com/office/drawing/2014/main" id="{84291C96-044F-AC03-F8D5-9C7F1A395F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7941" y="3768077"/>
            <a:ext cx="310138" cy="313911"/>
          </a:xfrm>
          <a:prstGeom prst="rect">
            <a:avLst/>
          </a:prstGeom>
        </p:spPr>
      </p:pic>
      <p:pic>
        <p:nvPicPr>
          <p:cNvPr id="7" name="Graphic 6" descr="House outline">
            <a:hlinkClick r:id="rId3" action="ppaction://hlinksldjump"/>
            <a:extLst>
              <a:ext uri="{FF2B5EF4-FFF2-40B4-BE49-F238E27FC236}">
                <a16:creationId xmlns:a16="http://schemas.microsoft.com/office/drawing/2014/main" id="{AA2277AE-1F6C-BD76-9FF3-E193896F59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40311" y="172678"/>
            <a:ext cx="471320" cy="477054"/>
          </a:xfrm>
          <a:prstGeom prst="rect">
            <a:avLst/>
          </a:prstGeom>
        </p:spPr>
      </p:pic>
    </p:spTree>
    <p:extLst>
      <p:ext uri="{BB962C8B-B14F-4D97-AF65-F5344CB8AC3E}">
        <p14:creationId xmlns:p14="http://schemas.microsoft.com/office/powerpoint/2010/main" val="2686968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heme/theme1.xml><?xml version="1.0" encoding="utf-8"?>
<a:theme xmlns:a="http://schemas.openxmlformats.org/drawingml/2006/main" name="3_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lobal Supply Retreat" id="{CF7E820F-94A4-4DFA-80FC-5EA18A3D9448}" vid="{EF3B0839-D10A-4653-A559-C757C0AE9AA9}"/>
    </a:ext>
  </a:extLst>
</a:theme>
</file>

<file path=ppt/theme/theme2.xml><?xml version="1.0" encoding="utf-8"?>
<a:theme xmlns:a="http://schemas.openxmlformats.org/drawingml/2006/main" name="Light Master ">
  <a:themeElements>
    <a:clrScheme name="Custom 1">
      <a:dk1>
        <a:srgbClr val="000000"/>
      </a:dk1>
      <a:lt1>
        <a:srgbClr val="FFFFFF"/>
      </a:lt1>
      <a:dk2>
        <a:srgbClr val="0072BC"/>
      </a:dk2>
      <a:lt2>
        <a:srgbClr val="CCCCCC"/>
      </a:lt2>
      <a:accent1>
        <a:srgbClr val="D1350F"/>
      </a:accent1>
      <a:accent2>
        <a:srgbClr val="FAEB00"/>
      </a:accent2>
      <a:accent3>
        <a:srgbClr val="CCE3F2"/>
      </a:accent3>
      <a:accent4>
        <a:srgbClr val="FCF266"/>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rgbClr val="FF0000"/>
          </a:solidFill>
        </a:ln>
      </a:spPr>
      <a:bodyPr rtlCol="0" anchor="ctr"/>
      <a:lstStyle>
        <a:defPPr algn="l">
          <a:defRPr sz="1400" dirty="0" smtClean="0">
            <a:solidFill>
              <a:schemeClr val="tx1"/>
            </a:solidFill>
            <a:latin typeface="Lato" panose="020F0502020204030203" pitchFamily="34" charset="0"/>
            <a:ea typeface="Lato" panose="020F0502020204030203" pitchFamily="34" charset="0"/>
            <a:cs typeface="Lato" panose="020F050202020403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lgn="l">
          <a:buFont typeface="Arial" panose="020B0604020202020204" pitchFamily="34" charset="0"/>
          <a:buChar char="•"/>
          <a:defRPr sz="1400" dirty="0" smtClean="0">
            <a:latin typeface="Lato" panose="020F0502020204030203" pitchFamily="34" charset="0"/>
            <a:ea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3.xml><?xml version="1.0" encoding="utf-8"?>
<a:theme xmlns:a="http://schemas.openxmlformats.org/drawingml/2006/main" name="Light Master ">
  <a:themeElements>
    <a:clrScheme name="Custom 1">
      <a:dk1>
        <a:srgbClr val="000000"/>
      </a:dk1>
      <a:lt1>
        <a:srgbClr val="FFFFFF"/>
      </a:lt1>
      <a:dk2>
        <a:srgbClr val="0072BC"/>
      </a:dk2>
      <a:lt2>
        <a:srgbClr val="CCCCCC"/>
      </a:lt2>
      <a:accent1>
        <a:srgbClr val="D1350F"/>
      </a:accent1>
      <a:accent2>
        <a:srgbClr val="FAEB00"/>
      </a:accent2>
      <a:accent3>
        <a:srgbClr val="CCE3F2"/>
      </a:accent3>
      <a:accent4>
        <a:srgbClr val="FCF266"/>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4.xml><?xml version="1.0" encoding="utf-8"?>
<a:theme xmlns:a="http://schemas.openxmlformats.org/drawingml/2006/main" name="Light Master ">
  <a:themeElements>
    <a:clrScheme name="Custom 1">
      <a:dk1>
        <a:srgbClr val="000000"/>
      </a:dk1>
      <a:lt1>
        <a:srgbClr val="FFFFFF"/>
      </a:lt1>
      <a:dk2>
        <a:srgbClr val="0072BC"/>
      </a:dk2>
      <a:lt2>
        <a:srgbClr val="CCCCCC"/>
      </a:lt2>
      <a:accent1>
        <a:srgbClr val="D1350F"/>
      </a:accent1>
      <a:accent2>
        <a:srgbClr val="FAEB00"/>
      </a:accent2>
      <a:accent3>
        <a:srgbClr val="CCE3F2"/>
      </a:accent3>
      <a:accent4>
        <a:srgbClr val="FCF266"/>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5.xml><?xml version="1.0" encoding="utf-8"?>
<a:theme xmlns:a="http://schemas.openxmlformats.org/drawingml/2006/main" name="Light Master ">
  <a:themeElements>
    <a:clrScheme name="Custom 1">
      <a:dk1>
        <a:srgbClr val="000000"/>
      </a:dk1>
      <a:lt1>
        <a:srgbClr val="FFFFFF"/>
      </a:lt1>
      <a:dk2>
        <a:srgbClr val="0072BC"/>
      </a:dk2>
      <a:lt2>
        <a:srgbClr val="CCCCCC"/>
      </a:lt2>
      <a:accent1>
        <a:srgbClr val="D1350F"/>
      </a:accent1>
      <a:accent2>
        <a:srgbClr val="FAEB00"/>
      </a:accent2>
      <a:accent3>
        <a:srgbClr val="CCE3F2"/>
      </a:accent3>
      <a:accent4>
        <a:srgbClr val="FCF266"/>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7ED7E8D2667C44BAE85EF54621761D" ma:contentTypeVersion="16" ma:contentTypeDescription="Create a new document." ma:contentTypeScope="" ma:versionID="7901f497ec2119b3c5124e0fb7375355">
  <xsd:schema xmlns:xsd="http://www.w3.org/2001/XMLSchema" xmlns:xs="http://www.w3.org/2001/XMLSchema" xmlns:p="http://schemas.microsoft.com/office/2006/metadata/properties" xmlns:ns2="d94f3683-4bfc-48a1-b975-3527eb126567" xmlns:ns3="786eb7c8-3c42-4964-93bf-a284187f68d1" targetNamespace="http://schemas.microsoft.com/office/2006/metadata/properties" ma:root="true" ma:fieldsID="b8295fb76bbc0a4f3b177819f597991f" ns2:_="" ns3:_="">
    <xsd:import namespace="d94f3683-4bfc-48a1-b975-3527eb126567"/>
    <xsd:import namespace="786eb7c8-3c42-4964-93bf-a284187f68d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ImportantInformatio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f3683-4bfc-48a1-b975-3527eb1265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ImportantInformation" ma:index="16" nillable="true" ma:displayName="Important Information" ma:format="Dropdown" ma:internalName="ImportantInformation">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eb7c8-3c42-4964-93bf-a284187f68d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595866-eb3d-4714-b56e-c25548d70ba1}" ma:internalName="TaxCatchAll" ma:showField="CatchAllData" ma:web="786eb7c8-3c42-4964-93bf-a284187f68d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4f3683-4bfc-48a1-b975-3527eb126567">
      <Terms xmlns="http://schemas.microsoft.com/office/infopath/2007/PartnerControls"/>
    </lcf76f155ced4ddcb4097134ff3c332f>
    <SharedWithUsers xmlns="786eb7c8-3c42-4964-93bf-a284187f68d1">
      <UserInfo>
        <DisplayName>Christophe Dudt</DisplayName>
        <AccountId>83</AccountId>
        <AccountType/>
      </UserInfo>
      <UserInfo>
        <DisplayName>Oksana Pokhitonova</DisplayName>
        <AccountId>31</AccountId>
        <AccountType/>
      </UserInfo>
      <UserInfo>
        <DisplayName>Everyone</DisplayName>
        <AccountId>10</AccountId>
        <AccountType/>
      </UserInfo>
      <UserInfo>
        <DisplayName>Santosh Jhaveri</DisplayName>
        <AccountId>62</AccountId>
        <AccountType/>
      </UserInfo>
      <UserInfo>
        <DisplayName>Burak Sinanoglu</DisplayName>
        <AccountId>32</AccountId>
        <AccountType/>
      </UserInfo>
      <UserInfo>
        <DisplayName>Erkut Kostak</DisplayName>
        <AccountId>109</AccountId>
        <AccountType/>
      </UserInfo>
      <UserInfo>
        <DisplayName>SharingLinks.71401af4-ad81-4491-a227-227db587d813.Flexible.d1c0ff11-e141-4f80-8775-8cd1c93c1b38</DisplayName>
        <AccountId>606</AccountId>
        <AccountType/>
      </UserInfo>
      <UserInfo>
        <DisplayName>Vijay Karuppiah</DisplayName>
        <AccountId>59</AccountId>
        <AccountType/>
      </UserInfo>
      <UserInfo>
        <DisplayName>SharingLinks.55787c56-536b-45ac-ac51-77a48959ea29.Flexible.64568b5b-1580-4125-a0de-7b618b1677f6</DisplayName>
        <AccountId>880</AccountId>
        <AccountType/>
      </UserInfo>
      <UserInfo>
        <DisplayName>Srikanth Potru (Admin)</DisplayName>
        <AccountId>12</AccountId>
        <AccountType/>
      </UserInfo>
      <UserInfo>
        <DisplayName>- Gurleen</DisplayName>
        <AccountId>308</AccountId>
        <AccountType/>
      </UserInfo>
      <UserInfo>
        <DisplayName>Zsuzsanna Egyed</DisplayName>
        <AccountId>1822</AccountId>
        <AccountType/>
      </UserInfo>
      <UserInfo>
        <DisplayName>Maryliz San Buenaventura Zubiri</DisplayName>
        <AccountId>550</AccountId>
        <AccountType/>
      </UserInfo>
      <UserInfo>
        <DisplayName>Timea Vanka</DisplayName>
        <AccountId>1811</AccountId>
        <AccountType/>
      </UserInfo>
      <UserInfo>
        <DisplayName>Taeko Kuwahara</DisplayName>
        <AccountId>503</AccountId>
        <AccountType/>
      </UserInfo>
      <UserInfo>
        <DisplayName>Angelica Flores Gheno</DisplayName>
        <AccountId>66</AccountId>
        <AccountType/>
      </UserInfo>
      <UserInfo>
        <DisplayName>Hafedh Ben Mimoun</DisplayName>
        <AccountId>1207</AccountId>
        <AccountType/>
      </UserInfo>
      <UserInfo>
        <DisplayName>Ahmadou Deoua</DisplayName>
        <AccountId>1205</AccountId>
        <AccountType/>
      </UserInfo>
      <UserInfo>
        <DisplayName>Luis Felipe Alfaro Navarro</DisplayName>
        <AccountId>1091</AccountId>
        <AccountType/>
      </UserInfo>
      <UserInfo>
        <DisplayName>Ioulia Zagkana</DisplayName>
        <AccountId>1403</AccountId>
        <AccountType/>
      </UserInfo>
      <UserInfo>
        <DisplayName>Tzvetomir Ivanov</DisplayName>
        <AccountId>360</AccountId>
        <AccountType/>
      </UserInfo>
      <UserInfo>
        <DisplayName>Tsedendash Enkhtuya</DisplayName>
        <AccountId>1410</AccountId>
        <AccountType/>
      </UserInfo>
      <UserInfo>
        <DisplayName>Fadi Samir Ibrahim</DisplayName>
        <AccountId>1316</AccountId>
        <AccountType/>
      </UserInfo>
      <UserInfo>
        <DisplayName>Natallia Rudnitskaya</DisplayName>
        <AccountId>1200</AccountId>
        <AccountType/>
      </UserInfo>
    </SharedWithUsers>
    <TaxCatchAll xmlns="786eb7c8-3c42-4964-93bf-a284187f68d1" xsi:nil="true"/>
    <ImportantInformation xmlns="d94f3683-4bfc-48a1-b975-3527eb1265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B4E50F-AD75-4CF2-A566-31B0C2BBB77C}">
  <ds:schemaRefs>
    <ds:schemaRef ds:uri="786eb7c8-3c42-4964-93bf-a284187f68d1"/>
    <ds:schemaRef ds:uri="d94f3683-4bfc-48a1-b975-3527eb1265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6F4482-A42F-401C-A023-24828049181C}">
  <ds:schemaRefs>
    <ds:schemaRef ds:uri="786eb7c8-3c42-4964-93bf-a284187f68d1"/>
    <ds:schemaRef ds:uri="d94f3683-4bfc-48a1-b975-3527eb1265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693D67-6543-4354-985E-873DB4F9D2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7469</Words>
  <Application>Microsoft Office PowerPoint</Application>
  <PresentationFormat>Widescreen</PresentationFormat>
  <Paragraphs>749</Paragraphs>
  <Slides>81</Slides>
  <Notes>57</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81</vt:i4>
      </vt:variant>
    </vt:vector>
  </HeadingPairs>
  <TitlesOfParts>
    <vt:vector size="101" baseType="lpstr">
      <vt:lpstr>Arial</vt:lpstr>
      <vt:lpstr>Calibri</vt:lpstr>
      <vt:lpstr>Calibri Light</vt:lpstr>
      <vt:lpstr>Lato</vt:lpstr>
      <vt:lpstr>Oracle Sans</vt:lpstr>
      <vt:lpstr>Oracle Sans Light</vt:lpstr>
      <vt:lpstr>Proxima Nova</vt:lpstr>
      <vt:lpstr>Proxima Nova Extrabold</vt:lpstr>
      <vt:lpstr>Proxima Nova Light</vt:lpstr>
      <vt:lpstr>Proxima Nova Rg</vt:lpstr>
      <vt:lpstr>Proxima Nova Th</vt:lpstr>
      <vt:lpstr>proxima_nova</vt:lpstr>
      <vt:lpstr>Segoe</vt:lpstr>
      <vt:lpstr>Segoe UI</vt:lpstr>
      <vt:lpstr>Wingdings</vt:lpstr>
      <vt:lpstr>3_UNHCR2016</vt:lpstr>
      <vt:lpstr>Light Master </vt:lpstr>
      <vt:lpstr>Light Master </vt:lpstr>
      <vt:lpstr>Light Master </vt:lpstr>
      <vt:lpstr>Light Master </vt:lpstr>
      <vt:lpstr>Guidelines for UNHCR Suppliers How to use the Supplier Portal </vt:lpstr>
      <vt:lpstr>PowerPoint Presentation</vt:lpstr>
      <vt:lpstr>PowerPoint Presentation</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 Search for negotiation</vt:lpstr>
      <vt:lpstr>Home page of Supplier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Maryliz San Buenaventura Zubiri</dc:creator>
  <cp:lastModifiedBy>Maksym Petrenko</cp:lastModifiedBy>
  <cp:revision>8</cp:revision>
  <cp:lastPrinted>2023-04-26T08:09:00Z</cp:lastPrinted>
  <dcterms:created xsi:type="dcterms:W3CDTF">2022-09-23T14:17:20Z</dcterms:created>
  <dcterms:modified xsi:type="dcterms:W3CDTF">2025-07-22T08:48:58Z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0x010100A47ED7E8D2667C44BAE85EF54621761D</vt:lpwstr>
  </property>
  <property fmtid="{D5CDD505-2E9C-101B-9397-08002B2CF9AE}" pid="3" name="MediaServiceImageTags">
    <vt:lpwstr/>
  </property>
</Properties>
</file>